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  <p:sldMasterId id="2147483660" r:id="rId5"/>
    <p:sldMasterId id="2147483662" r:id="rId6"/>
    <p:sldMasterId id="2147483669" r:id="rId7"/>
    <p:sldMasterId id="2147483673" r:id="rId8"/>
  </p:sldMasterIdLst>
  <p:notesMasterIdLst>
    <p:notesMasterId r:id="rId42"/>
  </p:notesMasterIdLst>
  <p:sldIdLst>
    <p:sldId id="256" r:id="rId9"/>
    <p:sldId id="257" r:id="rId10"/>
    <p:sldId id="305" r:id="rId11"/>
    <p:sldId id="264" r:id="rId12"/>
    <p:sldId id="260" r:id="rId13"/>
    <p:sldId id="258" r:id="rId14"/>
    <p:sldId id="259" r:id="rId15"/>
    <p:sldId id="309" r:id="rId16"/>
    <p:sldId id="308" r:id="rId17"/>
    <p:sldId id="310" r:id="rId18"/>
    <p:sldId id="311" r:id="rId19"/>
    <p:sldId id="312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284" r:id="rId28"/>
    <p:sldId id="288" r:id="rId29"/>
    <p:sldId id="304" r:id="rId30"/>
    <p:sldId id="293" r:id="rId31"/>
    <p:sldId id="289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03" r:id="rId40"/>
    <p:sldId id="302" r:id="rId41"/>
  </p:sldIdLst>
  <p:sldSz cx="9144000" cy="5143500" type="screen16x9"/>
  <p:notesSz cx="6858000" cy="9144000"/>
  <p:embeddedFontLst>
    <p:embeddedFont>
      <p:font typeface="Abril Fatface" panose="02000503000000020003" pitchFamily="2" charset="0"/>
      <p:regular r:id="rId43"/>
    </p:embeddedFont>
    <p:embeddedFont>
      <p:font typeface="Amasis MT Pro Medium" panose="02040604050005020304" pitchFamily="18" charset="0"/>
      <p:regular r:id="rId44"/>
      <p:italic r:id="rId45"/>
    </p:embeddedFont>
    <p:embeddedFont>
      <p:font typeface="Baguet Script" panose="00000500000000000000" pitchFamily="2" charset="0"/>
      <p:regular r:id="rId46"/>
    </p:embeddedFont>
    <p:embeddedFont>
      <p:font typeface="Bell MT" panose="02020503060305020303" pitchFamily="18" charset="0"/>
      <p:regular r:id="rId47"/>
      <p:bold r:id="rId48"/>
      <p:italic r:id="rId49"/>
    </p:embeddedFont>
    <p:embeddedFont>
      <p:font typeface="Jumble" panose="02000503000000020004" pitchFamily="2" charset="0"/>
      <p:regular r:id="rId50"/>
    </p:embeddedFont>
    <p:embeddedFont>
      <p:font typeface="Nunito" pitchFamily="2" charset="0"/>
      <p:regular r:id="rId51"/>
      <p:bold r:id="rId52"/>
      <p:italic r:id="rId53"/>
      <p:boldItalic r:id="rId54"/>
    </p:embeddedFont>
    <p:embeddedFont>
      <p:font typeface="Nunito SemiBold" pitchFamily="2" charset="0"/>
      <p:bold r:id="rId55"/>
      <p:boldItalic r:id="rId56"/>
    </p:embeddedFont>
    <p:embeddedFont>
      <p:font typeface="Roboto" panose="02000000000000000000" pitchFamily="2" charset="0"/>
      <p:regular r:id="rId57"/>
      <p:bold r:id="rId58"/>
      <p:italic r:id="rId59"/>
      <p:boldItalic r:id="rId60"/>
    </p:embeddedFont>
    <p:embeddedFont>
      <p:font typeface="Showcard Gothic" panose="04020904020102020604" pitchFamily="82" charset="0"/>
      <p:regular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114"/>
    <a:srgbClr val="2B23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48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5" Type="http://schemas.openxmlformats.org/officeDocument/2006/relationships/slideMaster" Target="slideMasters/slideMaster2.xml"/><Relationship Id="rId61" Type="http://schemas.openxmlformats.org/officeDocument/2006/relationships/font" Target="fonts/font19.fntdata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font" Target="fonts/font9.fntdata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12.fntdata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7T02:17:05.5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7T02:17:07.4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da-DK"/>
              <a:t>Hvem er jeg? Jeg er ikke ekspert, men praktiker!!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111c3728c19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111c3728c19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3718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5593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0237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a073618e6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a073618e6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613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859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111c3728c19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111c3728c19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3448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111c3728c19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111c3728c19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2178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426a50f1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426a50f1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2842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4478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8610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149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1382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07632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49362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729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5520e9b72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5520e9b72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5520e9b72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5520e9b72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426a50f10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426a50f10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520e9b72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5520e9b72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111c3728c19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111c3728c19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CUSTOM_17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1"/>
          <p:cNvSpPr txBox="1">
            <a:spLocks noGrp="1"/>
          </p:cNvSpPr>
          <p:nvPr>
            <p:ph type="subTitle" idx="1"/>
          </p:nvPr>
        </p:nvSpPr>
        <p:spPr>
          <a:xfrm>
            <a:off x="1900660" y="2297606"/>
            <a:ext cx="5342625" cy="5384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1575" b="1"/>
            </a:lvl1pPr>
            <a:lvl2pPr lvl="1" algn="ctr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/>
            </a:lvl2pPr>
            <a:lvl3pPr lvl="2" algn="ctr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/>
            </a:lvl3pPr>
            <a:lvl4pPr lvl="3" algn="ctr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/>
            </a:lvl4pPr>
            <a:lvl5pPr lvl="4" algn="ctr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/>
            </a:lvl5pPr>
            <a:lvl6pPr lvl="5" algn="ctr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/>
            </a:lvl6pPr>
            <a:lvl7pPr lvl="6" algn="ctr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/>
            </a:lvl7pPr>
            <a:lvl8pPr lvl="7" algn="ctr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/>
            </a:lvl8pPr>
            <a:lvl9pPr lvl="8" algn="ctr" rtl="0">
              <a:spcBef>
                <a:spcPts val="1575"/>
              </a:spcBef>
              <a:spcAft>
                <a:spcPts val="1575"/>
              </a:spcAft>
              <a:buSzPts val="2100"/>
              <a:buNone/>
              <a:defRPr sz="1575" b="1"/>
            </a:lvl9pPr>
          </a:lstStyle>
          <a:p>
            <a:endParaRPr/>
          </a:p>
        </p:txBody>
      </p:sp>
      <p:sp>
        <p:nvSpPr>
          <p:cNvPr id="547" name="Google Shape;547;p21"/>
          <p:cNvSpPr txBox="1">
            <a:spLocks noGrp="1"/>
          </p:cNvSpPr>
          <p:nvPr>
            <p:ph type="title"/>
          </p:nvPr>
        </p:nvSpPr>
        <p:spPr>
          <a:xfrm>
            <a:off x="1900660" y="1597969"/>
            <a:ext cx="5342625" cy="57262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525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48" name="Google Shape;548;p21"/>
          <p:cNvSpPr txBox="1">
            <a:spLocks noGrp="1"/>
          </p:cNvSpPr>
          <p:nvPr>
            <p:ph type="body" idx="2"/>
          </p:nvPr>
        </p:nvSpPr>
        <p:spPr>
          <a:xfrm>
            <a:off x="1900707" y="2946206"/>
            <a:ext cx="5342625" cy="1006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49" name="Google Shape;549;p21"/>
          <p:cNvSpPr/>
          <p:nvPr/>
        </p:nvSpPr>
        <p:spPr>
          <a:xfrm rot="20006097">
            <a:off x="884956" y="1389186"/>
            <a:ext cx="619118" cy="618927"/>
          </a:xfrm>
          <a:custGeom>
            <a:avLst/>
            <a:gdLst/>
            <a:ahLst/>
            <a:cxnLst/>
            <a:rect l="l" t="t" r="r" b="b"/>
            <a:pathLst>
              <a:path w="917195" h="1180982" extrusionOk="0">
                <a:moveTo>
                  <a:pt x="621443" y="1150933"/>
                </a:moveTo>
                <a:cubicBezTo>
                  <a:pt x="641318" y="1145368"/>
                  <a:pt x="661193" y="1140598"/>
                  <a:pt x="681865" y="1137419"/>
                </a:cubicBezTo>
                <a:cubicBezTo>
                  <a:pt x="686636" y="1136623"/>
                  <a:pt x="692200" y="1141393"/>
                  <a:pt x="696971" y="1142983"/>
                </a:cubicBezTo>
                <a:cubicBezTo>
                  <a:pt x="693790" y="1148549"/>
                  <a:pt x="692996" y="1158088"/>
                  <a:pt x="688225" y="1159680"/>
                </a:cubicBezTo>
                <a:cubicBezTo>
                  <a:pt x="663579" y="1168425"/>
                  <a:pt x="638934" y="1177965"/>
                  <a:pt x="603157" y="1168425"/>
                </a:cubicBezTo>
                <a:cubicBezTo>
                  <a:pt x="611903" y="1159680"/>
                  <a:pt x="615877" y="1152524"/>
                  <a:pt x="621443" y="1150933"/>
                </a:cubicBezTo>
                <a:close/>
                <a:moveTo>
                  <a:pt x="813841" y="1078584"/>
                </a:moveTo>
                <a:cubicBezTo>
                  <a:pt x="817020" y="1076994"/>
                  <a:pt x="824175" y="1080174"/>
                  <a:pt x="825765" y="1083354"/>
                </a:cubicBezTo>
                <a:cubicBezTo>
                  <a:pt x="827355" y="1086535"/>
                  <a:pt x="827355" y="1094485"/>
                  <a:pt x="824970" y="1096075"/>
                </a:cubicBezTo>
                <a:cubicBezTo>
                  <a:pt x="803504" y="1109590"/>
                  <a:pt x="780449" y="1122310"/>
                  <a:pt x="757391" y="1136622"/>
                </a:cubicBezTo>
                <a:cubicBezTo>
                  <a:pt x="751827" y="1132645"/>
                  <a:pt x="747057" y="1130260"/>
                  <a:pt x="745467" y="1126285"/>
                </a:cubicBezTo>
                <a:cubicBezTo>
                  <a:pt x="743877" y="1122311"/>
                  <a:pt x="745467" y="1115155"/>
                  <a:pt x="748646" y="1113565"/>
                </a:cubicBezTo>
                <a:cubicBezTo>
                  <a:pt x="770113" y="1100845"/>
                  <a:pt x="791579" y="1089714"/>
                  <a:pt x="813841" y="1078584"/>
                </a:cubicBezTo>
                <a:close/>
                <a:moveTo>
                  <a:pt x="477642" y="1151331"/>
                </a:moveTo>
                <a:cubicBezTo>
                  <a:pt x="483902" y="1149741"/>
                  <a:pt x="490660" y="1151728"/>
                  <a:pt x="497417" y="1154113"/>
                </a:cubicBezTo>
                <a:cubicBezTo>
                  <a:pt x="516497" y="1161269"/>
                  <a:pt x="543529" y="1143779"/>
                  <a:pt x="561815" y="1175580"/>
                </a:cubicBezTo>
                <a:cubicBezTo>
                  <a:pt x="524449" y="1183529"/>
                  <a:pt x="493442" y="1183529"/>
                  <a:pt x="460845" y="1170015"/>
                </a:cubicBezTo>
                <a:cubicBezTo>
                  <a:pt x="465616" y="1158089"/>
                  <a:pt x="471381" y="1152921"/>
                  <a:pt x="477642" y="1151331"/>
                </a:cubicBezTo>
                <a:close/>
                <a:moveTo>
                  <a:pt x="894534" y="968573"/>
                </a:moveTo>
                <a:cubicBezTo>
                  <a:pt x="897317" y="967281"/>
                  <a:pt x="900498" y="966485"/>
                  <a:pt x="902883" y="966485"/>
                </a:cubicBezTo>
                <a:cubicBezTo>
                  <a:pt x="905268" y="966485"/>
                  <a:pt x="911628" y="974435"/>
                  <a:pt x="910833" y="976820"/>
                </a:cubicBezTo>
                <a:cubicBezTo>
                  <a:pt x="902883" y="1004646"/>
                  <a:pt x="897317" y="1035652"/>
                  <a:pt x="864721" y="1053143"/>
                </a:cubicBezTo>
                <a:cubicBezTo>
                  <a:pt x="863131" y="1045987"/>
                  <a:pt x="859950" y="1040423"/>
                  <a:pt x="860746" y="1037244"/>
                </a:cubicBezTo>
                <a:cubicBezTo>
                  <a:pt x="869491" y="1015776"/>
                  <a:pt x="878237" y="994311"/>
                  <a:pt x="888572" y="973641"/>
                </a:cubicBezTo>
                <a:cubicBezTo>
                  <a:pt x="889366" y="971654"/>
                  <a:pt x="891752" y="969865"/>
                  <a:pt x="894534" y="968573"/>
                </a:cubicBezTo>
                <a:close/>
                <a:moveTo>
                  <a:pt x="335429" y="1113864"/>
                </a:moveTo>
                <a:cubicBezTo>
                  <a:pt x="338410" y="1112572"/>
                  <a:pt x="341591" y="1111976"/>
                  <a:pt x="343181" y="1112772"/>
                </a:cubicBezTo>
                <a:cubicBezTo>
                  <a:pt x="367826" y="1123107"/>
                  <a:pt x="394858" y="1127082"/>
                  <a:pt x="418708" y="1146958"/>
                </a:cubicBezTo>
                <a:cubicBezTo>
                  <a:pt x="411553" y="1152523"/>
                  <a:pt x="405192" y="1161268"/>
                  <a:pt x="402014" y="1159678"/>
                </a:cubicBezTo>
                <a:cubicBezTo>
                  <a:pt x="378957" y="1152523"/>
                  <a:pt x="355901" y="1143777"/>
                  <a:pt x="333640" y="1134238"/>
                </a:cubicBezTo>
                <a:cubicBezTo>
                  <a:pt x="330459" y="1132646"/>
                  <a:pt x="327280" y="1123107"/>
                  <a:pt x="328870" y="1119132"/>
                </a:cubicBezTo>
                <a:cubicBezTo>
                  <a:pt x="329664" y="1117144"/>
                  <a:pt x="332447" y="1115156"/>
                  <a:pt x="335429" y="1113864"/>
                </a:cubicBezTo>
                <a:close/>
                <a:moveTo>
                  <a:pt x="873468" y="828151"/>
                </a:moveTo>
                <a:cubicBezTo>
                  <a:pt x="875057" y="826561"/>
                  <a:pt x="884597" y="828151"/>
                  <a:pt x="886188" y="831330"/>
                </a:cubicBezTo>
                <a:cubicBezTo>
                  <a:pt x="896523" y="852797"/>
                  <a:pt x="906858" y="875057"/>
                  <a:pt x="917195" y="897318"/>
                </a:cubicBezTo>
                <a:cubicBezTo>
                  <a:pt x="911629" y="904474"/>
                  <a:pt x="909243" y="910834"/>
                  <a:pt x="904473" y="911630"/>
                </a:cubicBezTo>
                <a:cubicBezTo>
                  <a:pt x="900498" y="912424"/>
                  <a:pt x="892548" y="908449"/>
                  <a:pt x="890957" y="903678"/>
                </a:cubicBezTo>
                <a:cubicBezTo>
                  <a:pt x="882211" y="883803"/>
                  <a:pt x="874262" y="863132"/>
                  <a:pt x="867107" y="842460"/>
                </a:cubicBezTo>
                <a:cubicBezTo>
                  <a:pt x="865517" y="838486"/>
                  <a:pt x="869491" y="831330"/>
                  <a:pt x="873468" y="828151"/>
                </a:cubicBezTo>
                <a:close/>
                <a:moveTo>
                  <a:pt x="212000" y="1038834"/>
                </a:moveTo>
                <a:cubicBezTo>
                  <a:pt x="242212" y="1047579"/>
                  <a:pt x="265268" y="1066660"/>
                  <a:pt x="289119" y="1089716"/>
                </a:cubicBezTo>
                <a:cubicBezTo>
                  <a:pt x="258906" y="1098462"/>
                  <a:pt x="221542" y="1074611"/>
                  <a:pt x="212000" y="1038834"/>
                </a:cubicBezTo>
                <a:close/>
                <a:moveTo>
                  <a:pt x="764896" y="755865"/>
                </a:moveTo>
                <a:cubicBezTo>
                  <a:pt x="786958" y="751878"/>
                  <a:pt x="811256" y="759182"/>
                  <a:pt x="829741" y="774089"/>
                </a:cubicBezTo>
                <a:cubicBezTo>
                  <a:pt x="838487" y="781244"/>
                  <a:pt x="843256" y="789195"/>
                  <a:pt x="829741" y="797941"/>
                </a:cubicBezTo>
                <a:cubicBezTo>
                  <a:pt x="803505" y="788399"/>
                  <a:pt x="776474" y="777268"/>
                  <a:pt x="743877" y="763753"/>
                </a:cubicBezTo>
                <a:cubicBezTo>
                  <a:pt x="750436" y="759778"/>
                  <a:pt x="757541" y="757194"/>
                  <a:pt x="764896" y="755865"/>
                </a:cubicBezTo>
                <a:close/>
                <a:moveTo>
                  <a:pt x="689020" y="753415"/>
                </a:moveTo>
                <a:cubicBezTo>
                  <a:pt x="692994" y="752622"/>
                  <a:pt x="699354" y="760571"/>
                  <a:pt x="708100" y="767727"/>
                </a:cubicBezTo>
                <a:cubicBezTo>
                  <a:pt x="677889" y="782037"/>
                  <a:pt x="651653" y="794757"/>
                  <a:pt x="625416" y="805887"/>
                </a:cubicBezTo>
                <a:cubicBezTo>
                  <a:pt x="623827" y="806683"/>
                  <a:pt x="619852" y="802708"/>
                  <a:pt x="612696" y="797938"/>
                </a:cubicBezTo>
                <a:cubicBezTo>
                  <a:pt x="634162" y="770906"/>
                  <a:pt x="659602" y="758982"/>
                  <a:pt x="689020" y="753415"/>
                </a:cubicBezTo>
                <a:close/>
                <a:moveTo>
                  <a:pt x="123058" y="934273"/>
                </a:moveTo>
                <a:cubicBezTo>
                  <a:pt x="133045" y="933938"/>
                  <a:pt x="137667" y="944224"/>
                  <a:pt x="143629" y="951380"/>
                </a:cubicBezTo>
                <a:cubicBezTo>
                  <a:pt x="175429" y="991926"/>
                  <a:pt x="175429" y="991926"/>
                  <a:pt x="165890" y="1011802"/>
                </a:cubicBezTo>
                <a:cubicBezTo>
                  <a:pt x="142834" y="987951"/>
                  <a:pt x="120573" y="968871"/>
                  <a:pt x="111033" y="938658"/>
                </a:cubicBezTo>
                <a:cubicBezTo>
                  <a:pt x="115803" y="935677"/>
                  <a:pt x="119728" y="934385"/>
                  <a:pt x="123058" y="934273"/>
                </a:cubicBezTo>
                <a:close/>
                <a:moveTo>
                  <a:pt x="487878" y="796349"/>
                </a:moveTo>
                <a:cubicBezTo>
                  <a:pt x="513317" y="799530"/>
                  <a:pt x="537963" y="802709"/>
                  <a:pt x="563404" y="807479"/>
                </a:cubicBezTo>
                <a:cubicBezTo>
                  <a:pt x="566584" y="808275"/>
                  <a:pt x="568969" y="814635"/>
                  <a:pt x="571355" y="818610"/>
                </a:cubicBezTo>
                <a:cubicBezTo>
                  <a:pt x="547504" y="832920"/>
                  <a:pt x="502983" y="832920"/>
                  <a:pt x="483901" y="817814"/>
                </a:cubicBezTo>
                <a:cubicBezTo>
                  <a:pt x="480721" y="815429"/>
                  <a:pt x="477541" y="809069"/>
                  <a:pt x="478336" y="805890"/>
                </a:cubicBezTo>
                <a:cubicBezTo>
                  <a:pt x="479132" y="801913"/>
                  <a:pt x="484697" y="796349"/>
                  <a:pt x="487878" y="796349"/>
                </a:cubicBezTo>
                <a:close/>
                <a:moveTo>
                  <a:pt x="386908" y="700945"/>
                </a:moveTo>
                <a:cubicBezTo>
                  <a:pt x="404399" y="723206"/>
                  <a:pt x="421889" y="745468"/>
                  <a:pt x="437790" y="767727"/>
                </a:cubicBezTo>
                <a:cubicBezTo>
                  <a:pt x="439380" y="770113"/>
                  <a:pt x="436199" y="776473"/>
                  <a:pt x="434609" y="782833"/>
                </a:cubicBezTo>
                <a:cubicBezTo>
                  <a:pt x="405194" y="774087"/>
                  <a:pt x="394063" y="750237"/>
                  <a:pt x="379752" y="730360"/>
                </a:cubicBezTo>
                <a:cubicBezTo>
                  <a:pt x="374187" y="723206"/>
                  <a:pt x="367032" y="712871"/>
                  <a:pt x="386908" y="700945"/>
                </a:cubicBezTo>
                <a:close/>
                <a:moveTo>
                  <a:pt x="42659" y="806684"/>
                </a:moveTo>
                <a:cubicBezTo>
                  <a:pt x="52994" y="808273"/>
                  <a:pt x="58561" y="807479"/>
                  <a:pt x="60946" y="809864"/>
                </a:cubicBezTo>
                <a:cubicBezTo>
                  <a:pt x="72075" y="819404"/>
                  <a:pt x="89565" y="864720"/>
                  <a:pt x="92746" y="887777"/>
                </a:cubicBezTo>
                <a:cubicBezTo>
                  <a:pt x="87976" y="887777"/>
                  <a:pt x="81616" y="889366"/>
                  <a:pt x="80026" y="887777"/>
                </a:cubicBezTo>
                <a:cubicBezTo>
                  <a:pt x="60946" y="866311"/>
                  <a:pt x="49815" y="840869"/>
                  <a:pt x="42659" y="806684"/>
                </a:cubicBezTo>
                <a:close/>
                <a:moveTo>
                  <a:pt x="352722" y="564994"/>
                </a:moveTo>
                <a:cubicBezTo>
                  <a:pt x="365442" y="580895"/>
                  <a:pt x="372598" y="627007"/>
                  <a:pt x="365442" y="660397"/>
                </a:cubicBezTo>
                <a:cubicBezTo>
                  <a:pt x="336821" y="641317"/>
                  <a:pt x="331256" y="592820"/>
                  <a:pt x="352722" y="564994"/>
                </a:cubicBezTo>
                <a:close/>
                <a:moveTo>
                  <a:pt x="9269" y="661989"/>
                </a:moveTo>
                <a:cubicBezTo>
                  <a:pt x="20400" y="669939"/>
                  <a:pt x="26760" y="672324"/>
                  <a:pt x="27553" y="675505"/>
                </a:cubicBezTo>
                <a:cubicBezTo>
                  <a:pt x="33120" y="697766"/>
                  <a:pt x="38684" y="720026"/>
                  <a:pt x="42661" y="743082"/>
                </a:cubicBezTo>
                <a:cubicBezTo>
                  <a:pt x="43454" y="747057"/>
                  <a:pt x="37890" y="753417"/>
                  <a:pt x="33120" y="755803"/>
                </a:cubicBezTo>
                <a:cubicBezTo>
                  <a:pt x="31530" y="757392"/>
                  <a:pt x="22785" y="753417"/>
                  <a:pt x="21989" y="750237"/>
                </a:cubicBezTo>
                <a:cubicBezTo>
                  <a:pt x="12448" y="724002"/>
                  <a:pt x="4498" y="697766"/>
                  <a:pt x="9269" y="661989"/>
                </a:cubicBezTo>
                <a:close/>
                <a:moveTo>
                  <a:pt x="724796" y="408373"/>
                </a:moveTo>
                <a:cubicBezTo>
                  <a:pt x="750238" y="412348"/>
                  <a:pt x="775678" y="390882"/>
                  <a:pt x="802710" y="406784"/>
                </a:cubicBezTo>
                <a:cubicBezTo>
                  <a:pt x="774088" y="436995"/>
                  <a:pt x="735927" y="442559"/>
                  <a:pt x="704920" y="420300"/>
                </a:cubicBezTo>
                <a:cubicBezTo>
                  <a:pt x="712871" y="415529"/>
                  <a:pt x="719231" y="407577"/>
                  <a:pt x="724796" y="408373"/>
                </a:cubicBezTo>
                <a:close/>
                <a:moveTo>
                  <a:pt x="890957" y="294683"/>
                </a:moveTo>
                <a:cubicBezTo>
                  <a:pt x="894933" y="309789"/>
                  <a:pt x="898113" y="316149"/>
                  <a:pt x="897318" y="321715"/>
                </a:cubicBezTo>
                <a:cubicBezTo>
                  <a:pt x="893343" y="340000"/>
                  <a:pt x="871081" y="367826"/>
                  <a:pt x="848026" y="385316"/>
                </a:cubicBezTo>
                <a:cubicBezTo>
                  <a:pt x="844845" y="382137"/>
                  <a:pt x="839281" y="377367"/>
                  <a:pt x="840076" y="375777"/>
                </a:cubicBezTo>
                <a:cubicBezTo>
                  <a:pt x="852001" y="347951"/>
                  <a:pt x="868696" y="324894"/>
                  <a:pt x="890957" y="294683"/>
                </a:cubicBezTo>
                <a:close/>
                <a:moveTo>
                  <a:pt x="402014" y="432224"/>
                </a:moveTo>
                <a:cubicBezTo>
                  <a:pt x="404398" y="436199"/>
                  <a:pt x="409170" y="441765"/>
                  <a:pt x="407580" y="444150"/>
                </a:cubicBezTo>
                <a:cubicBezTo>
                  <a:pt x="396449" y="469590"/>
                  <a:pt x="384523" y="494237"/>
                  <a:pt x="372598" y="519678"/>
                </a:cubicBezTo>
                <a:cubicBezTo>
                  <a:pt x="369417" y="519678"/>
                  <a:pt x="365442" y="518882"/>
                  <a:pt x="361468" y="518882"/>
                </a:cubicBezTo>
                <a:cubicBezTo>
                  <a:pt x="359877" y="511726"/>
                  <a:pt x="355901" y="503776"/>
                  <a:pt x="356697" y="497416"/>
                </a:cubicBezTo>
                <a:cubicBezTo>
                  <a:pt x="361467" y="472770"/>
                  <a:pt x="379752" y="447329"/>
                  <a:pt x="402014" y="432224"/>
                </a:cubicBezTo>
                <a:close/>
                <a:moveTo>
                  <a:pt x="584871" y="357492"/>
                </a:moveTo>
                <a:cubicBezTo>
                  <a:pt x="598386" y="353516"/>
                  <a:pt x="655628" y="384522"/>
                  <a:pt x="659604" y="397243"/>
                </a:cubicBezTo>
                <a:cubicBezTo>
                  <a:pt x="660398" y="398038"/>
                  <a:pt x="660398" y="399628"/>
                  <a:pt x="661195" y="404398"/>
                </a:cubicBezTo>
                <a:cubicBezTo>
                  <a:pt x="656424" y="406784"/>
                  <a:pt x="649268" y="412348"/>
                  <a:pt x="645293" y="410759"/>
                </a:cubicBezTo>
                <a:cubicBezTo>
                  <a:pt x="623032" y="401219"/>
                  <a:pt x="601566" y="390883"/>
                  <a:pt x="580100" y="378958"/>
                </a:cubicBezTo>
                <a:cubicBezTo>
                  <a:pt x="576921" y="377367"/>
                  <a:pt x="574536" y="370212"/>
                  <a:pt x="575330" y="367031"/>
                </a:cubicBezTo>
                <a:cubicBezTo>
                  <a:pt x="576126" y="363057"/>
                  <a:pt x="580896" y="358286"/>
                  <a:pt x="584871" y="357492"/>
                </a:cubicBezTo>
                <a:close/>
                <a:moveTo>
                  <a:pt x="12448" y="526833"/>
                </a:moveTo>
                <a:cubicBezTo>
                  <a:pt x="18013" y="529217"/>
                  <a:pt x="26758" y="535579"/>
                  <a:pt x="26758" y="539553"/>
                </a:cubicBezTo>
                <a:cubicBezTo>
                  <a:pt x="25964" y="564198"/>
                  <a:pt x="21989" y="588845"/>
                  <a:pt x="19604" y="614285"/>
                </a:cubicBezTo>
                <a:cubicBezTo>
                  <a:pt x="17218" y="614285"/>
                  <a:pt x="14038" y="615081"/>
                  <a:pt x="10858" y="615877"/>
                </a:cubicBezTo>
                <a:cubicBezTo>
                  <a:pt x="7677" y="611902"/>
                  <a:pt x="522" y="607925"/>
                  <a:pt x="521" y="603156"/>
                </a:cubicBezTo>
                <a:cubicBezTo>
                  <a:pt x="-272" y="581689"/>
                  <a:pt x="-273" y="559430"/>
                  <a:pt x="1318" y="537962"/>
                </a:cubicBezTo>
                <a:cubicBezTo>
                  <a:pt x="1317" y="533987"/>
                  <a:pt x="10062" y="526038"/>
                  <a:pt x="12448" y="526833"/>
                </a:cubicBezTo>
                <a:close/>
                <a:moveTo>
                  <a:pt x="484698" y="362559"/>
                </a:moveTo>
                <a:cubicBezTo>
                  <a:pt x="500598" y="357889"/>
                  <a:pt x="516897" y="359876"/>
                  <a:pt x="533989" y="369417"/>
                </a:cubicBezTo>
                <a:cubicBezTo>
                  <a:pt x="502187" y="382932"/>
                  <a:pt x="476747" y="394859"/>
                  <a:pt x="451307" y="404398"/>
                </a:cubicBezTo>
                <a:cubicBezTo>
                  <a:pt x="448126" y="405193"/>
                  <a:pt x="442562" y="398833"/>
                  <a:pt x="437791" y="395653"/>
                </a:cubicBezTo>
                <a:cubicBezTo>
                  <a:pt x="453294" y="378560"/>
                  <a:pt x="468798" y="367230"/>
                  <a:pt x="484698" y="362559"/>
                </a:cubicBezTo>
                <a:close/>
                <a:moveTo>
                  <a:pt x="887778" y="157938"/>
                </a:moveTo>
                <a:cubicBezTo>
                  <a:pt x="910038" y="191330"/>
                  <a:pt x="917193" y="221541"/>
                  <a:pt x="906858" y="263677"/>
                </a:cubicBezTo>
                <a:cubicBezTo>
                  <a:pt x="879032" y="235851"/>
                  <a:pt x="887777" y="203255"/>
                  <a:pt x="876647" y="178610"/>
                </a:cubicBezTo>
                <a:cubicBezTo>
                  <a:pt x="875851" y="175429"/>
                  <a:pt x="882211" y="167479"/>
                  <a:pt x="887778" y="157938"/>
                </a:cubicBezTo>
                <a:close/>
                <a:moveTo>
                  <a:pt x="44249" y="382933"/>
                </a:moveTo>
                <a:cubicBezTo>
                  <a:pt x="57765" y="411554"/>
                  <a:pt x="45838" y="456870"/>
                  <a:pt x="22783" y="472771"/>
                </a:cubicBezTo>
                <a:cubicBezTo>
                  <a:pt x="11653" y="448920"/>
                  <a:pt x="19602" y="411554"/>
                  <a:pt x="44249" y="382933"/>
                </a:cubicBezTo>
                <a:close/>
                <a:moveTo>
                  <a:pt x="782038" y="56969"/>
                </a:moveTo>
                <a:cubicBezTo>
                  <a:pt x="810659" y="76846"/>
                  <a:pt x="832920" y="91951"/>
                  <a:pt x="853592" y="107057"/>
                </a:cubicBezTo>
                <a:cubicBezTo>
                  <a:pt x="856771" y="109442"/>
                  <a:pt x="855975" y="118187"/>
                  <a:pt x="854385" y="122162"/>
                </a:cubicBezTo>
                <a:cubicBezTo>
                  <a:pt x="853591" y="124548"/>
                  <a:pt x="844845" y="126933"/>
                  <a:pt x="842461" y="125343"/>
                </a:cubicBezTo>
                <a:cubicBezTo>
                  <a:pt x="821790" y="111031"/>
                  <a:pt x="801119" y="95926"/>
                  <a:pt x="781244" y="80025"/>
                </a:cubicBezTo>
                <a:cubicBezTo>
                  <a:pt x="778858" y="79231"/>
                  <a:pt x="781243" y="72075"/>
                  <a:pt x="782038" y="56969"/>
                </a:cubicBezTo>
                <a:close/>
                <a:moveTo>
                  <a:pt x="111033" y="259701"/>
                </a:moveTo>
                <a:cubicBezTo>
                  <a:pt x="109441" y="292298"/>
                  <a:pt x="84001" y="332843"/>
                  <a:pt x="60150" y="336820"/>
                </a:cubicBezTo>
                <a:cubicBezTo>
                  <a:pt x="72076" y="286733"/>
                  <a:pt x="87182" y="264472"/>
                  <a:pt x="111033" y="259701"/>
                </a:cubicBezTo>
                <a:close/>
                <a:moveTo>
                  <a:pt x="420463" y="103429"/>
                </a:moveTo>
                <a:cubicBezTo>
                  <a:pt x="457531" y="92298"/>
                  <a:pt x="496487" y="87131"/>
                  <a:pt x="537432" y="88721"/>
                </a:cubicBezTo>
                <a:lnTo>
                  <a:pt x="537432" y="90370"/>
                </a:lnTo>
                <a:lnTo>
                  <a:pt x="599483" y="91875"/>
                </a:lnTo>
                <a:cubicBezTo>
                  <a:pt x="664105" y="100148"/>
                  <a:pt x="723135" y="127429"/>
                  <a:pt x="778589" y="164994"/>
                </a:cubicBezTo>
                <a:cubicBezTo>
                  <a:pt x="814366" y="188845"/>
                  <a:pt x="828676" y="241317"/>
                  <a:pt x="815160" y="280274"/>
                </a:cubicBezTo>
                <a:cubicBezTo>
                  <a:pt x="799260" y="324796"/>
                  <a:pt x="761098" y="353416"/>
                  <a:pt x="717371" y="351031"/>
                </a:cubicBezTo>
                <a:cubicBezTo>
                  <a:pt x="704651" y="350237"/>
                  <a:pt x="689545" y="347056"/>
                  <a:pt x="679210" y="340696"/>
                </a:cubicBezTo>
                <a:cubicBezTo>
                  <a:pt x="634688" y="312074"/>
                  <a:pt x="586192" y="296969"/>
                  <a:pt x="532924" y="296175"/>
                </a:cubicBezTo>
                <a:lnTo>
                  <a:pt x="532924" y="294371"/>
                </a:lnTo>
                <a:lnTo>
                  <a:pt x="488886" y="299554"/>
                </a:lnTo>
                <a:cubicBezTo>
                  <a:pt x="442375" y="310138"/>
                  <a:pt x="401679" y="334585"/>
                  <a:pt x="364114" y="366187"/>
                </a:cubicBezTo>
                <a:cubicBezTo>
                  <a:pt x="357357" y="371752"/>
                  <a:pt x="351593" y="378709"/>
                  <a:pt x="346128" y="386063"/>
                </a:cubicBezTo>
                <a:lnTo>
                  <a:pt x="331198" y="406580"/>
                </a:lnTo>
                <a:lnTo>
                  <a:pt x="333641" y="407577"/>
                </a:lnTo>
                <a:cubicBezTo>
                  <a:pt x="301839" y="459254"/>
                  <a:pt x="287529" y="515703"/>
                  <a:pt x="284349" y="575329"/>
                </a:cubicBezTo>
                <a:cubicBezTo>
                  <a:pt x="282758" y="622237"/>
                  <a:pt x="288323" y="668347"/>
                  <a:pt x="303429" y="712869"/>
                </a:cubicBezTo>
                <a:cubicBezTo>
                  <a:pt x="306610" y="723204"/>
                  <a:pt x="309790" y="733541"/>
                  <a:pt x="312175" y="744670"/>
                </a:cubicBezTo>
                <a:lnTo>
                  <a:pt x="311335" y="748454"/>
                </a:lnTo>
                <a:lnTo>
                  <a:pt x="341855" y="793118"/>
                </a:lnTo>
                <a:cubicBezTo>
                  <a:pt x="390351" y="847976"/>
                  <a:pt x="449183" y="882957"/>
                  <a:pt x="523121" y="891703"/>
                </a:cubicBezTo>
                <a:lnTo>
                  <a:pt x="523121" y="892750"/>
                </a:lnTo>
                <a:lnTo>
                  <a:pt x="599408" y="884399"/>
                </a:lnTo>
                <a:cubicBezTo>
                  <a:pt x="625347" y="877741"/>
                  <a:pt x="650191" y="867008"/>
                  <a:pt x="673645" y="851108"/>
                </a:cubicBezTo>
                <a:cubicBezTo>
                  <a:pt x="721347" y="819305"/>
                  <a:pt x="771434" y="836000"/>
                  <a:pt x="801645" y="874163"/>
                </a:cubicBezTo>
                <a:cubicBezTo>
                  <a:pt x="833446" y="913915"/>
                  <a:pt x="831856" y="969566"/>
                  <a:pt x="796080" y="1006933"/>
                </a:cubicBezTo>
                <a:cubicBezTo>
                  <a:pt x="758713" y="1045890"/>
                  <a:pt x="710217" y="1064970"/>
                  <a:pt x="660924" y="1080871"/>
                </a:cubicBezTo>
                <a:cubicBezTo>
                  <a:pt x="614813" y="1095977"/>
                  <a:pt x="567905" y="1104722"/>
                  <a:pt x="518613" y="1098362"/>
                </a:cubicBezTo>
                <a:lnTo>
                  <a:pt x="518613" y="1096544"/>
                </a:lnTo>
                <a:lnTo>
                  <a:pt x="470388" y="1093579"/>
                </a:lnTo>
                <a:cubicBezTo>
                  <a:pt x="419072" y="1085641"/>
                  <a:pt x="371668" y="1064622"/>
                  <a:pt x="325158" y="1039578"/>
                </a:cubicBezTo>
                <a:cubicBezTo>
                  <a:pt x="315619" y="1034808"/>
                  <a:pt x="307668" y="1026062"/>
                  <a:pt x="299718" y="1019702"/>
                </a:cubicBezTo>
                <a:lnTo>
                  <a:pt x="299734" y="1015123"/>
                </a:lnTo>
                <a:lnTo>
                  <a:pt x="228212" y="956298"/>
                </a:lnTo>
                <a:cubicBezTo>
                  <a:pt x="161616" y="888770"/>
                  <a:pt x="120175" y="804695"/>
                  <a:pt x="97516" y="708099"/>
                </a:cubicBezTo>
                <a:cubicBezTo>
                  <a:pt x="68895" y="587255"/>
                  <a:pt x="84796" y="469590"/>
                  <a:pt x="137268" y="358286"/>
                </a:cubicBezTo>
                <a:cubicBezTo>
                  <a:pt x="167678" y="294484"/>
                  <a:pt x="208373" y="238732"/>
                  <a:pt x="261367" y="194049"/>
                </a:cubicBezTo>
                <a:lnTo>
                  <a:pt x="314823" y="155822"/>
                </a:lnTo>
                <a:lnTo>
                  <a:pt x="314823" y="153914"/>
                </a:lnTo>
                <a:cubicBezTo>
                  <a:pt x="348215" y="131653"/>
                  <a:pt x="383394" y="114559"/>
                  <a:pt x="420463" y="103429"/>
                </a:cubicBezTo>
                <a:close/>
                <a:moveTo>
                  <a:pt x="646884" y="21193"/>
                </a:moveTo>
                <a:cubicBezTo>
                  <a:pt x="681070" y="12447"/>
                  <a:pt x="708895" y="25963"/>
                  <a:pt x="740698" y="44250"/>
                </a:cubicBezTo>
                <a:cubicBezTo>
                  <a:pt x="731952" y="50610"/>
                  <a:pt x="726385" y="57766"/>
                  <a:pt x="723207" y="56174"/>
                </a:cubicBezTo>
                <a:cubicBezTo>
                  <a:pt x="696175" y="47429"/>
                  <a:pt x="665964" y="47429"/>
                  <a:pt x="646884" y="21193"/>
                </a:cubicBezTo>
                <a:close/>
                <a:moveTo>
                  <a:pt x="185764" y="149192"/>
                </a:moveTo>
                <a:cubicBezTo>
                  <a:pt x="188945" y="146013"/>
                  <a:pt x="197690" y="149988"/>
                  <a:pt x="212000" y="151578"/>
                </a:cubicBezTo>
                <a:cubicBezTo>
                  <a:pt x="186560" y="179403"/>
                  <a:pt x="166684" y="200871"/>
                  <a:pt x="144423" y="225516"/>
                </a:cubicBezTo>
                <a:cubicBezTo>
                  <a:pt x="139652" y="215976"/>
                  <a:pt x="134882" y="208821"/>
                  <a:pt x="135677" y="206435"/>
                </a:cubicBezTo>
                <a:cubicBezTo>
                  <a:pt x="151579" y="186559"/>
                  <a:pt x="168274" y="167479"/>
                  <a:pt x="185764" y="149192"/>
                </a:cubicBezTo>
                <a:close/>
                <a:moveTo>
                  <a:pt x="514114" y="521"/>
                </a:moveTo>
                <a:cubicBezTo>
                  <a:pt x="537169" y="-273"/>
                  <a:pt x="560226" y="-273"/>
                  <a:pt x="583282" y="1317"/>
                </a:cubicBezTo>
                <a:cubicBezTo>
                  <a:pt x="587257" y="1317"/>
                  <a:pt x="594412" y="11652"/>
                  <a:pt x="593618" y="14038"/>
                </a:cubicBezTo>
                <a:cubicBezTo>
                  <a:pt x="591233" y="19604"/>
                  <a:pt x="584871" y="25168"/>
                  <a:pt x="579307" y="25964"/>
                </a:cubicBezTo>
                <a:cubicBezTo>
                  <a:pt x="569765" y="28349"/>
                  <a:pt x="559431" y="26758"/>
                  <a:pt x="549891" y="25964"/>
                </a:cubicBezTo>
                <a:cubicBezTo>
                  <a:pt x="538760" y="25964"/>
                  <a:pt x="527630" y="26758"/>
                  <a:pt x="516500" y="25168"/>
                </a:cubicBezTo>
                <a:cubicBezTo>
                  <a:pt x="511729" y="24372"/>
                  <a:pt x="505369" y="18012"/>
                  <a:pt x="505368" y="14038"/>
                </a:cubicBezTo>
                <a:cubicBezTo>
                  <a:pt x="505369" y="9267"/>
                  <a:pt x="510935" y="521"/>
                  <a:pt x="514114" y="521"/>
                </a:cubicBezTo>
                <a:close/>
                <a:moveTo>
                  <a:pt x="313766" y="56970"/>
                </a:moveTo>
                <a:cubicBezTo>
                  <a:pt x="315355" y="67305"/>
                  <a:pt x="319331" y="77642"/>
                  <a:pt x="316945" y="78436"/>
                </a:cubicBezTo>
                <a:cubicBezTo>
                  <a:pt x="294685" y="92747"/>
                  <a:pt x="270834" y="105468"/>
                  <a:pt x="247778" y="118188"/>
                </a:cubicBezTo>
                <a:cubicBezTo>
                  <a:pt x="246188" y="118983"/>
                  <a:pt x="242213" y="115007"/>
                  <a:pt x="237443" y="111828"/>
                </a:cubicBezTo>
                <a:cubicBezTo>
                  <a:pt x="255729" y="84002"/>
                  <a:pt x="285144" y="74461"/>
                  <a:pt x="313766" y="56970"/>
                </a:cubicBezTo>
                <a:close/>
                <a:moveTo>
                  <a:pt x="368621" y="33913"/>
                </a:moveTo>
                <a:cubicBezTo>
                  <a:pt x="394063" y="26757"/>
                  <a:pt x="420299" y="20397"/>
                  <a:pt x="446535" y="14833"/>
                </a:cubicBezTo>
                <a:cubicBezTo>
                  <a:pt x="448124" y="14037"/>
                  <a:pt x="451304" y="19602"/>
                  <a:pt x="459255" y="29142"/>
                </a:cubicBezTo>
                <a:cubicBezTo>
                  <a:pt x="429044" y="38683"/>
                  <a:pt x="403602" y="47429"/>
                  <a:pt x="378162" y="54583"/>
                </a:cubicBezTo>
                <a:cubicBezTo>
                  <a:pt x="374982" y="55379"/>
                  <a:pt x="367827" y="49812"/>
                  <a:pt x="364647" y="45837"/>
                </a:cubicBezTo>
                <a:cubicBezTo>
                  <a:pt x="363057" y="43452"/>
                  <a:pt x="366236" y="33913"/>
                  <a:pt x="368621" y="339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1"/>
          <p:cNvSpPr/>
          <p:nvPr/>
        </p:nvSpPr>
        <p:spPr>
          <a:xfrm rot="20006097">
            <a:off x="185786" y="1274682"/>
            <a:ext cx="570102" cy="570481"/>
          </a:xfrm>
          <a:custGeom>
            <a:avLst/>
            <a:gdLst/>
            <a:ahLst/>
            <a:cxnLst/>
            <a:rect l="l" t="t" r="r" b="b"/>
            <a:pathLst>
              <a:path w="844579" h="1183197" extrusionOk="0">
                <a:moveTo>
                  <a:pt x="633897" y="1112372"/>
                </a:moveTo>
                <a:cubicBezTo>
                  <a:pt x="638668" y="1110781"/>
                  <a:pt x="647413" y="1114757"/>
                  <a:pt x="651388" y="1119526"/>
                </a:cubicBezTo>
                <a:cubicBezTo>
                  <a:pt x="653773" y="1121911"/>
                  <a:pt x="651388" y="1133042"/>
                  <a:pt x="647413" y="1134631"/>
                </a:cubicBezTo>
                <a:cubicBezTo>
                  <a:pt x="624357" y="1146558"/>
                  <a:pt x="601301" y="1156893"/>
                  <a:pt x="577450" y="1165638"/>
                </a:cubicBezTo>
                <a:cubicBezTo>
                  <a:pt x="573475" y="1167230"/>
                  <a:pt x="565526" y="1157689"/>
                  <a:pt x="552009" y="1148943"/>
                </a:cubicBezTo>
                <a:cubicBezTo>
                  <a:pt x="585402" y="1133837"/>
                  <a:pt x="609253" y="1121911"/>
                  <a:pt x="633897" y="1112372"/>
                </a:cubicBezTo>
                <a:close/>
                <a:moveTo>
                  <a:pt x="435138" y="1154508"/>
                </a:moveTo>
                <a:cubicBezTo>
                  <a:pt x="458194" y="1152918"/>
                  <a:pt x="482046" y="1152122"/>
                  <a:pt x="505101" y="1152918"/>
                </a:cubicBezTo>
                <a:cubicBezTo>
                  <a:pt x="509076" y="1152918"/>
                  <a:pt x="517822" y="1160074"/>
                  <a:pt x="517026" y="1163253"/>
                </a:cubicBezTo>
                <a:cubicBezTo>
                  <a:pt x="516232" y="1169613"/>
                  <a:pt x="511462" y="1178359"/>
                  <a:pt x="506691" y="1179155"/>
                </a:cubicBezTo>
                <a:cubicBezTo>
                  <a:pt x="493971" y="1182334"/>
                  <a:pt x="480455" y="1181540"/>
                  <a:pt x="466939" y="1182334"/>
                </a:cubicBezTo>
                <a:cubicBezTo>
                  <a:pt x="466145" y="1183129"/>
                  <a:pt x="466146" y="1182334"/>
                  <a:pt x="466146" y="1182334"/>
                </a:cubicBezTo>
                <a:cubicBezTo>
                  <a:pt x="456604" y="1182334"/>
                  <a:pt x="446269" y="1183925"/>
                  <a:pt x="436728" y="1181540"/>
                </a:cubicBezTo>
                <a:cubicBezTo>
                  <a:pt x="430369" y="1179950"/>
                  <a:pt x="425598" y="1171999"/>
                  <a:pt x="420033" y="1167228"/>
                </a:cubicBezTo>
                <a:cubicBezTo>
                  <a:pt x="424803" y="1162459"/>
                  <a:pt x="429575" y="1155303"/>
                  <a:pt x="435138" y="1154508"/>
                </a:cubicBezTo>
                <a:close/>
                <a:moveTo>
                  <a:pt x="745997" y="1018558"/>
                </a:moveTo>
                <a:cubicBezTo>
                  <a:pt x="747586" y="1017763"/>
                  <a:pt x="752357" y="1019354"/>
                  <a:pt x="763487" y="1020944"/>
                </a:cubicBezTo>
                <a:cubicBezTo>
                  <a:pt x="752356" y="1056721"/>
                  <a:pt x="730095" y="1076595"/>
                  <a:pt x="703065" y="1093292"/>
                </a:cubicBezTo>
                <a:cubicBezTo>
                  <a:pt x="699884" y="1094882"/>
                  <a:pt x="692729" y="1093292"/>
                  <a:pt x="690343" y="1090111"/>
                </a:cubicBezTo>
                <a:cubicBezTo>
                  <a:pt x="687960" y="1087726"/>
                  <a:pt x="685575" y="1079776"/>
                  <a:pt x="687164" y="1077391"/>
                </a:cubicBezTo>
                <a:cubicBezTo>
                  <a:pt x="706245" y="1057515"/>
                  <a:pt x="726120" y="1037639"/>
                  <a:pt x="745997" y="1018558"/>
                </a:cubicBezTo>
                <a:close/>
                <a:moveTo>
                  <a:pt x="293623" y="1155301"/>
                </a:moveTo>
                <a:cubicBezTo>
                  <a:pt x="315884" y="1153712"/>
                  <a:pt x="338145" y="1153712"/>
                  <a:pt x="359611" y="1155301"/>
                </a:cubicBezTo>
                <a:cubicBezTo>
                  <a:pt x="364381" y="1155301"/>
                  <a:pt x="369152" y="1164047"/>
                  <a:pt x="373923" y="1168817"/>
                </a:cubicBezTo>
                <a:cubicBezTo>
                  <a:pt x="369152" y="1173588"/>
                  <a:pt x="365177" y="1180743"/>
                  <a:pt x="359611" y="1181537"/>
                </a:cubicBezTo>
                <a:cubicBezTo>
                  <a:pt x="349276" y="1183923"/>
                  <a:pt x="337349" y="1182333"/>
                  <a:pt x="327015" y="1182333"/>
                </a:cubicBezTo>
                <a:cubicBezTo>
                  <a:pt x="315884" y="1182333"/>
                  <a:pt x="304754" y="1183923"/>
                  <a:pt x="293623" y="1181538"/>
                </a:cubicBezTo>
                <a:cubicBezTo>
                  <a:pt x="288059" y="1180743"/>
                  <a:pt x="284084" y="1172792"/>
                  <a:pt x="279313" y="1168023"/>
                </a:cubicBezTo>
                <a:cubicBezTo>
                  <a:pt x="284083" y="1163253"/>
                  <a:pt x="288854" y="1155301"/>
                  <a:pt x="293623" y="1155301"/>
                </a:cubicBezTo>
                <a:close/>
                <a:moveTo>
                  <a:pt x="138593" y="1157688"/>
                </a:moveTo>
                <a:cubicBezTo>
                  <a:pt x="169601" y="1158483"/>
                  <a:pt x="202991" y="1140993"/>
                  <a:pt x="233203" y="1169614"/>
                </a:cubicBezTo>
                <a:cubicBezTo>
                  <a:pt x="199812" y="1191079"/>
                  <a:pt x="156880" y="1187105"/>
                  <a:pt x="138593" y="1157688"/>
                </a:cubicBezTo>
                <a:close/>
                <a:moveTo>
                  <a:pt x="808010" y="894829"/>
                </a:moveTo>
                <a:cubicBezTo>
                  <a:pt x="810992" y="893537"/>
                  <a:pt x="814370" y="892941"/>
                  <a:pt x="816756" y="893736"/>
                </a:cubicBezTo>
                <a:cubicBezTo>
                  <a:pt x="820730" y="894531"/>
                  <a:pt x="827884" y="903277"/>
                  <a:pt x="827091" y="905662"/>
                </a:cubicBezTo>
                <a:cubicBezTo>
                  <a:pt x="817549" y="930309"/>
                  <a:pt x="807214" y="954953"/>
                  <a:pt x="796879" y="979600"/>
                </a:cubicBezTo>
                <a:cubicBezTo>
                  <a:pt x="795288" y="981985"/>
                  <a:pt x="789723" y="981985"/>
                  <a:pt x="782568" y="985164"/>
                </a:cubicBezTo>
                <a:cubicBezTo>
                  <a:pt x="779388" y="978010"/>
                  <a:pt x="773822" y="970059"/>
                  <a:pt x="775413" y="964495"/>
                </a:cubicBezTo>
                <a:cubicBezTo>
                  <a:pt x="782568" y="942233"/>
                  <a:pt x="792109" y="921563"/>
                  <a:pt x="801648" y="900097"/>
                </a:cubicBezTo>
                <a:cubicBezTo>
                  <a:pt x="802444" y="898109"/>
                  <a:pt x="805028" y="896121"/>
                  <a:pt x="808010" y="894829"/>
                </a:cubicBezTo>
                <a:close/>
                <a:moveTo>
                  <a:pt x="22518" y="1074209"/>
                </a:moveTo>
                <a:cubicBezTo>
                  <a:pt x="31263" y="1073416"/>
                  <a:pt x="37623" y="1070235"/>
                  <a:pt x="40009" y="1072620"/>
                </a:cubicBezTo>
                <a:cubicBezTo>
                  <a:pt x="53525" y="1080570"/>
                  <a:pt x="86121" y="1125888"/>
                  <a:pt x="86915" y="1143379"/>
                </a:cubicBezTo>
                <a:cubicBezTo>
                  <a:pt x="56704" y="1130657"/>
                  <a:pt x="36034" y="1109191"/>
                  <a:pt x="22518" y="1074209"/>
                </a:cubicBezTo>
                <a:close/>
                <a:moveTo>
                  <a:pt x="829473" y="751427"/>
                </a:moveTo>
                <a:cubicBezTo>
                  <a:pt x="834244" y="751426"/>
                  <a:pt x="841398" y="756991"/>
                  <a:pt x="842194" y="760967"/>
                </a:cubicBezTo>
                <a:cubicBezTo>
                  <a:pt x="844579" y="773688"/>
                  <a:pt x="843783" y="786408"/>
                  <a:pt x="844579" y="800718"/>
                </a:cubicBezTo>
                <a:cubicBezTo>
                  <a:pt x="843783" y="811054"/>
                  <a:pt x="843784" y="822979"/>
                  <a:pt x="841398" y="834905"/>
                </a:cubicBezTo>
                <a:cubicBezTo>
                  <a:pt x="840604" y="839676"/>
                  <a:pt x="833448" y="846036"/>
                  <a:pt x="829474" y="846036"/>
                </a:cubicBezTo>
                <a:cubicBezTo>
                  <a:pt x="824703" y="846036"/>
                  <a:pt x="815958" y="840470"/>
                  <a:pt x="815958" y="836495"/>
                </a:cubicBezTo>
                <a:cubicBezTo>
                  <a:pt x="815164" y="811055"/>
                  <a:pt x="815164" y="785612"/>
                  <a:pt x="815958" y="760172"/>
                </a:cubicBezTo>
                <a:cubicBezTo>
                  <a:pt x="815957" y="756991"/>
                  <a:pt x="824703" y="751427"/>
                  <a:pt x="829473" y="751427"/>
                </a:cubicBezTo>
                <a:close/>
                <a:moveTo>
                  <a:pt x="5824" y="925538"/>
                </a:moveTo>
                <a:cubicBezTo>
                  <a:pt x="15364" y="932694"/>
                  <a:pt x="23314" y="935079"/>
                  <a:pt x="23314" y="938258"/>
                </a:cubicBezTo>
                <a:cubicBezTo>
                  <a:pt x="25700" y="966880"/>
                  <a:pt x="32060" y="995501"/>
                  <a:pt x="14569" y="1022531"/>
                </a:cubicBezTo>
                <a:cubicBezTo>
                  <a:pt x="-5307" y="993116"/>
                  <a:pt x="258" y="962905"/>
                  <a:pt x="5824" y="925538"/>
                </a:cubicBezTo>
                <a:close/>
                <a:moveTo>
                  <a:pt x="458195" y="757788"/>
                </a:moveTo>
                <a:cubicBezTo>
                  <a:pt x="465349" y="748248"/>
                  <a:pt x="482047" y="751427"/>
                  <a:pt x="493176" y="764149"/>
                </a:cubicBezTo>
                <a:cubicBezTo>
                  <a:pt x="508283" y="781639"/>
                  <a:pt x="505102" y="814236"/>
                  <a:pt x="485226" y="824571"/>
                </a:cubicBezTo>
                <a:cubicBezTo>
                  <a:pt x="478070" y="828546"/>
                  <a:pt x="464556" y="829341"/>
                  <a:pt x="458990" y="824570"/>
                </a:cubicBezTo>
                <a:cubicBezTo>
                  <a:pt x="449450" y="816621"/>
                  <a:pt x="455015" y="807875"/>
                  <a:pt x="465350" y="801514"/>
                </a:cubicBezTo>
                <a:cubicBezTo>
                  <a:pt x="468531" y="800720"/>
                  <a:pt x="470120" y="796745"/>
                  <a:pt x="473301" y="792768"/>
                </a:cubicBezTo>
                <a:cubicBezTo>
                  <a:pt x="470916" y="788000"/>
                  <a:pt x="470120" y="784819"/>
                  <a:pt x="468530" y="784023"/>
                </a:cubicBezTo>
                <a:cubicBezTo>
                  <a:pt x="459785" y="776869"/>
                  <a:pt x="448655" y="771302"/>
                  <a:pt x="458195" y="757788"/>
                </a:cubicBezTo>
                <a:close/>
                <a:moveTo>
                  <a:pt x="788927" y="612296"/>
                </a:moveTo>
                <a:cubicBezTo>
                  <a:pt x="794492" y="615477"/>
                  <a:pt x="804033" y="617067"/>
                  <a:pt x="806417" y="621838"/>
                </a:cubicBezTo>
                <a:cubicBezTo>
                  <a:pt x="816753" y="642508"/>
                  <a:pt x="823908" y="664769"/>
                  <a:pt x="832653" y="687824"/>
                </a:cubicBezTo>
                <a:cubicBezTo>
                  <a:pt x="828678" y="693390"/>
                  <a:pt x="826292" y="702930"/>
                  <a:pt x="820728" y="704521"/>
                </a:cubicBezTo>
                <a:cubicBezTo>
                  <a:pt x="816753" y="706111"/>
                  <a:pt x="806417" y="700546"/>
                  <a:pt x="804034" y="695775"/>
                </a:cubicBezTo>
                <a:cubicBezTo>
                  <a:pt x="795288" y="675899"/>
                  <a:pt x="787336" y="655228"/>
                  <a:pt x="781772" y="633762"/>
                </a:cubicBezTo>
                <a:cubicBezTo>
                  <a:pt x="780181" y="627402"/>
                  <a:pt x="786542" y="619452"/>
                  <a:pt x="788927" y="612296"/>
                </a:cubicBezTo>
                <a:close/>
                <a:moveTo>
                  <a:pt x="342917" y="753017"/>
                </a:moveTo>
                <a:cubicBezTo>
                  <a:pt x="359612" y="753017"/>
                  <a:pt x="372331" y="751426"/>
                  <a:pt x="385847" y="753811"/>
                </a:cubicBezTo>
                <a:cubicBezTo>
                  <a:pt x="391413" y="754607"/>
                  <a:pt x="396978" y="761763"/>
                  <a:pt x="401748" y="765738"/>
                </a:cubicBezTo>
                <a:cubicBezTo>
                  <a:pt x="397773" y="770508"/>
                  <a:pt x="393799" y="777662"/>
                  <a:pt x="388233" y="780843"/>
                </a:cubicBezTo>
                <a:cubicBezTo>
                  <a:pt x="383462" y="783229"/>
                  <a:pt x="376308" y="783228"/>
                  <a:pt x="360407" y="787203"/>
                </a:cubicBezTo>
                <a:cubicBezTo>
                  <a:pt x="372332" y="795153"/>
                  <a:pt x="378693" y="799128"/>
                  <a:pt x="384258" y="803104"/>
                </a:cubicBezTo>
                <a:cubicBezTo>
                  <a:pt x="390618" y="807873"/>
                  <a:pt x="396978" y="811850"/>
                  <a:pt x="402544" y="816619"/>
                </a:cubicBezTo>
                <a:cubicBezTo>
                  <a:pt x="395388" y="821389"/>
                  <a:pt x="388233" y="830930"/>
                  <a:pt x="380282" y="831724"/>
                </a:cubicBezTo>
                <a:cubicBezTo>
                  <a:pt x="346095" y="834905"/>
                  <a:pt x="338942" y="827749"/>
                  <a:pt x="340531" y="796743"/>
                </a:cubicBezTo>
                <a:cubicBezTo>
                  <a:pt x="341327" y="783228"/>
                  <a:pt x="342121" y="770508"/>
                  <a:pt x="342917" y="753017"/>
                </a:cubicBezTo>
                <a:close/>
                <a:moveTo>
                  <a:pt x="12184" y="790384"/>
                </a:moveTo>
                <a:cubicBezTo>
                  <a:pt x="14569" y="789589"/>
                  <a:pt x="20929" y="791974"/>
                  <a:pt x="20929" y="793564"/>
                </a:cubicBezTo>
                <a:cubicBezTo>
                  <a:pt x="23313" y="805490"/>
                  <a:pt x="26493" y="817415"/>
                  <a:pt x="25698" y="829341"/>
                </a:cubicBezTo>
                <a:cubicBezTo>
                  <a:pt x="24108" y="846036"/>
                  <a:pt x="34443" y="865912"/>
                  <a:pt x="13773" y="879428"/>
                </a:cubicBezTo>
                <a:cubicBezTo>
                  <a:pt x="10592" y="877043"/>
                  <a:pt x="5027" y="874657"/>
                  <a:pt x="5027" y="873068"/>
                </a:cubicBezTo>
                <a:cubicBezTo>
                  <a:pt x="3438" y="848421"/>
                  <a:pt x="2642" y="824570"/>
                  <a:pt x="2642" y="799924"/>
                </a:cubicBezTo>
                <a:cubicBezTo>
                  <a:pt x="2642" y="796745"/>
                  <a:pt x="8207" y="791974"/>
                  <a:pt x="12184" y="790384"/>
                </a:cubicBezTo>
                <a:close/>
                <a:moveTo>
                  <a:pt x="736493" y="490756"/>
                </a:moveTo>
                <a:cubicBezTo>
                  <a:pt x="738940" y="489017"/>
                  <a:pt x="742219" y="488272"/>
                  <a:pt x="746791" y="489067"/>
                </a:cubicBezTo>
                <a:cubicBezTo>
                  <a:pt x="767460" y="492246"/>
                  <a:pt x="756331" y="508941"/>
                  <a:pt x="754741" y="521663"/>
                </a:cubicBezTo>
                <a:cubicBezTo>
                  <a:pt x="753947" y="528817"/>
                  <a:pt x="758715" y="537562"/>
                  <a:pt x="761100" y="545514"/>
                </a:cubicBezTo>
                <a:cubicBezTo>
                  <a:pt x="763486" y="553463"/>
                  <a:pt x="766667" y="560619"/>
                  <a:pt x="771437" y="571750"/>
                </a:cubicBezTo>
                <a:cubicBezTo>
                  <a:pt x="738045" y="570158"/>
                  <a:pt x="718965" y="549489"/>
                  <a:pt x="722144" y="525638"/>
                </a:cubicBezTo>
                <a:cubicBezTo>
                  <a:pt x="722144" y="523252"/>
                  <a:pt x="722940" y="520867"/>
                  <a:pt x="724529" y="518482"/>
                </a:cubicBezTo>
                <a:cubicBezTo>
                  <a:pt x="729300" y="510134"/>
                  <a:pt x="729150" y="495973"/>
                  <a:pt x="736493" y="490756"/>
                </a:cubicBezTo>
                <a:close/>
                <a:moveTo>
                  <a:pt x="13773" y="643303"/>
                </a:moveTo>
                <a:cubicBezTo>
                  <a:pt x="30469" y="663975"/>
                  <a:pt x="31264" y="709291"/>
                  <a:pt x="16159" y="735527"/>
                </a:cubicBezTo>
                <a:cubicBezTo>
                  <a:pt x="-4513" y="718037"/>
                  <a:pt x="-5308" y="668743"/>
                  <a:pt x="13773" y="643303"/>
                </a:cubicBezTo>
                <a:close/>
                <a:moveTo>
                  <a:pt x="761897" y="345365"/>
                </a:moveTo>
                <a:cubicBezTo>
                  <a:pt x="766866" y="345365"/>
                  <a:pt x="771835" y="347949"/>
                  <a:pt x="773027" y="353116"/>
                </a:cubicBezTo>
                <a:cubicBezTo>
                  <a:pt x="780979" y="381737"/>
                  <a:pt x="781772" y="410359"/>
                  <a:pt x="769053" y="438185"/>
                </a:cubicBezTo>
                <a:cubicBezTo>
                  <a:pt x="767462" y="441364"/>
                  <a:pt x="761102" y="442955"/>
                  <a:pt x="753153" y="446134"/>
                </a:cubicBezTo>
                <a:cubicBezTo>
                  <a:pt x="741227" y="414334"/>
                  <a:pt x="744408" y="383327"/>
                  <a:pt x="750768" y="353116"/>
                </a:cubicBezTo>
                <a:cubicBezTo>
                  <a:pt x="751960" y="347949"/>
                  <a:pt x="756928" y="345365"/>
                  <a:pt x="761897" y="345365"/>
                </a:cubicBezTo>
                <a:close/>
                <a:moveTo>
                  <a:pt x="16952" y="499402"/>
                </a:moveTo>
                <a:cubicBezTo>
                  <a:pt x="25698" y="533588"/>
                  <a:pt x="32058" y="563799"/>
                  <a:pt x="16157" y="601962"/>
                </a:cubicBezTo>
                <a:cubicBezTo>
                  <a:pt x="-6103" y="569366"/>
                  <a:pt x="3437" y="541540"/>
                  <a:pt x="3437" y="514508"/>
                </a:cubicBezTo>
                <a:cubicBezTo>
                  <a:pt x="2643" y="509737"/>
                  <a:pt x="11388" y="504173"/>
                  <a:pt x="16952" y="499402"/>
                </a:cubicBezTo>
                <a:close/>
                <a:moveTo>
                  <a:pt x="343710" y="352321"/>
                </a:moveTo>
                <a:cubicBezTo>
                  <a:pt x="360405" y="351526"/>
                  <a:pt x="374717" y="349936"/>
                  <a:pt x="388233" y="350730"/>
                </a:cubicBezTo>
                <a:cubicBezTo>
                  <a:pt x="393001" y="350730"/>
                  <a:pt x="401747" y="357886"/>
                  <a:pt x="400953" y="360271"/>
                </a:cubicBezTo>
                <a:cubicBezTo>
                  <a:pt x="399362" y="366631"/>
                  <a:pt x="395387" y="372991"/>
                  <a:pt x="389823" y="376966"/>
                </a:cubicBezTo>
                <a:cubicBezTo>
                  <a:pt x="384256" y="380941"/>
                  <a:pt x="376307" y="380941"/>
                  <a:pt x="369946" y="381737"/>
                </a:cubicBezTo>
                <a:cubicBezTo>
                  <a:pt x="365176" y="402408"/>
                  <a:pt x="379487" y="398432"/>
                  <a:pt x="389823" y="401613"/>
                </a:cubicBezTo>
                <a:cubicBezTo>
                  <a:pt x="394593" y="403202"/>
                  <a:pt x="397772" y="408769"/>
                  <a:pt x="401747" y="412743"/>
                </a:cubicBezTo>
                <a:cubicBezTo>
                  <a:pt x="396978" y="417514"/>
                  <a:pt x="392208" y="424668"/>
                  <a:pt x="387438" y="425463"/>
                </a:cubicBezTo>
                <a:cubicBezTo>
                  <a:pt x="374717" y="428643"/>
                  <a:pt x="361201" y="427053"/>
                  <a:pt x="343710" y="427053"/>
                </a:cubicBezTo>
                <a:cubicBezTo>
                  <a:pt x="343710" y="399228"/>
                  <a:pt x="343710" y="377762"/>
                  <a:pt x="343710" y="352321"/>
                </a:cubicBezTo>
                <a:close/>
                <a:moveTo>
                  <a:pt x="718169" y="210806"/>
                </a:moveTo>
                <a:cubicBezTo>
                  <a:pt x="724530" y="210011"/>
                  <a:pt x="734864" y="210806"/>
                  <a:pt x="736455" y="214781"/>
                </a:cubicBezTo>
                <a:cubicBezTo>
                  <a:pt x="748380" y="240222"/>
                  <a:pt x="763486" y="264868"/>
                  <a:pt x="760306" y="303029"/>
                </a:cubicBezTo>
                <a:cubicBezTo>
                  <a:pt x="749176" y="297464"/>
                  <a:pt x="739635" y="295875"/>
                  <a:pt x="737250" y="290309"/>
                </a:cubicBezTo>
                <a:cubicBezTo>
                  <a:pt x="727710" y="269639"/>
                  <a:pt x="719759" y="247377"/>
                  <a:pt x="712605" y="225116"/>
                </a:cubicBezTo>
                <a:cubicBezTo>
                  <a:pt x="711014" y="221141"/>
                  <a:pt x="715784" y="211600"/>
                  <a:pt x="718169" y="210806"/>
                </a:cubicBezTo>
                <a:close/>
                <a:moveTo>
                  <a:pt x="12182" y="358682"/>
                </a:moveTo>
                <a:cubicBezTo>
                  <a:pt x="30469" y="375377"/>
                  <a:pt x="32059" y="421489"/>
                  <a:pt x="15363" y="447725"/>
                </a:cubicBezTo>
                <a:cubicBezTo>
                  <a:pt x="-3718" y="430235"/>
                  <a:pt x="-5309" y="385714"/>
                  <a:pt x="12182" y="358682"/>
                </a:cubicBezTo>
                <a:close/>
                <a:moveTo>
                  <a:pt x="633103" y="94731"/>
                </a:moveTo>
                <a:cubicBezTo>
                  <a:pt x="633897" y="93140"/>
                  <a:pt x="645823" y="93936"/>
                  <a:pt x="648209" y="97116"/>
                </a:cubicBezTo>
                <a:cubicBezTo>
                  <a:pt x="664904" y="113016"/>
                  <a:pt x="680010" y="130507"/>
                  <a:pt x="695115" y="147997"/>
                </a:cubicBezTo>
                <a:cubicBezTo>
                  <a:pt x="698296" y="150383"/>
                  <a:pt x="699090" y="154358"/>
                  <a:pt x="701476" y="159128"/>
                </a:cubicBezTo>
                <a:cubicBezTo>
                  <a:pt x="699090" y="162309"/>
                  <a:pt x="697500" y="168669"/>
                  <a:pt x="694319" y="169463"/>
                </a:cubicBezTo>
                <a:cubicBezTo>
                  <a:pt x="689551" y="171054"/>
                  <a:pt x="680805" y="171848"/>
                  <a:pt x="677624" y="168669"/>
                </a:cubicBezTo>
                <a:cubicBezTo>
                  <a:pt x="660929" y="151178"/>
                  <a:pt x="645028" y="132892"/>
                  <a:pt x="629923" y="113811"/>
                </a:cubicBezTo>
                <a:cubicBezTo>
                  <a:pt x="627537" y="109837"/>
                  <a:pt x="629923" y="100295"/>
                  <a:pt x="633103" y="94731"/>
                </a:cubicBezTo>
                <a:close/>
                <a:moveTo>
                  <a:pt x="18544" y="211600"/>
                </a:moveTo>
                <a:cubicBezTo>
                  <a:pt x="29675" y="245786"/>
                  <a:pt x="28083" y="275203"/>
                  <a:pt x="16955" y="305413"/>
                </a:cubicBezTo>
                <a:cubicBezTo>
                  <a:pt x="-5307" y="280767"/>
                  <a:pt x="-3717" y="234655"/>
                  <a:pt x="18544" y="211600"/>
                </a:cubicBezTo>
                <a:close/>
                <a:moveTo>
                  <a:pt x="512854" y="21488"/>
                </a:moveTo>
                <a:cubicBezTo>
                  <a:pt x="515637" y="19600"/>
                  <a:pt x="518617" y="18407"/>
                  <a:pt x="520207" y="19202"/>
                </a:cubicBezTo>
                <a:cubicBezTo>
                  <a:pt x="544060" y="29538"/>
                  <a:pt x="567115" y="41463"/>
                  <a:pt x="589376" y="53389"/>
                </a:cubicBezTo>
                <a:cubicBezTo>
                  <a:pt x="593350" y="54979"/>
                  <a:pt x="594940" y="61339"/>
                  <a:pt x="598121" y="67699"/>
                </a:cubicBezTo>
                <a:cubicBezTo>
                  <a:pt x="590169" y="70880"/>
                  <a:pt x="583016" y="77240"/>
                  <a:pt x="578245" y="75650"/>
                </a:cubicBezTo>
                <a:cubicBezTo>
                  <a:pt x="555188" y="66109"/>
                  <a:pt x="532929" y="55774"/>
                  <a:pt x="511463" y="43848"/>
                </a:cubicBezTo>
                <a:cubicBezTo>
                  <a:pt x="507487" y="42258"/>
                  <a:pt x="505102" y="32718"/>
                  <a:pt x="506693" y="27947"/>
                </a:cubicBezTo>
                <a:cubicBezTo>
                  <a:pt x="507488" y="25960"/>
                  <a:pt x="510071" y="23376"/>
                  <a:pt x="512854" y="21488"/>
                </a:cubicBezTo>
                <a:close/>
                <a:moveTo>
                  <a:pt x="132531" y="100892"/>
                </a:moveTo>
                <a:cubicBezTo>
                  <a:pt x="147935" y="90358"/>
                  <a:pt x="166818" y="84793"/>
                  <a:pt x="188681" y="84395"/>
                </a:cubicBezTo>
                <a:lnTo>
                  <a:pt x="255167" y="85979"/>
                </a:lnTo>
                <a:lnTo>
                  <a:pt x="424007" y="83601"/>
                </a:lnTo>
                <a:cubicBezTo>
                  <a:pt x="434345" y="83601"/>
                  <a:pt x="444679" y="87576"/>
                  <a:pt x="455810" y="89961"/>
                </a:cubicBezTo>
                <a:lnTo>
                  <a:pt x="455808" y="89975"/>
                </a:lnTo>
                <a:lnTo>
                  <a:pt x="455811" y="89961"/>
                </a:lnTo>
                <a:cubicBezTo>
                  <a:pt x="530543" y="99502"/>
                  <a:pt x="586195" y="141637"/>
                  <a:pt x="629128" y="199676"/>
                </a:cubicBezTo>
                <a:cubicBezTo>
                  <a:pt x="701476" y="298258"/>
                  <a:pt x="711811" y="405588"/>
                  <a:pt x="664903" y="518482"/>
                </a:cubicBezTo>
                <a:cubicBezTo>
                  <a:pt x="660929" y="527228"/>
                  <a:pt x="656954" y="536769"/>
                  <a:pt x="651389" y="549489"/>
                </a:cubicBezTo>
                <a:cubicBezTo>
                  <a:pt x="659339" y="558234"/>
                  <a:pt x="668084" y="567775"/>
                  <a:pt x="676829" y="577315"/>
                </a:cubicBezTo>
                <a:cubicBezTo>
                  <a:pt x="815165" y="722805"/>
                  <a:pt x="779389" y="980396"/>
                  <a:pt x="589376" y="1070234"/>
                </a:cubicBezTo>
                <a:cubicBezTo>
                  <a:pt x="555984" y="1086136"/>
                  <a:pt x="516234" y="1090110"/>
                  <a:pt x="479661" y="1099650"/>
                </a:cubicBezTo>
                <a:cubicBezTo>
                  <a:pt x="477276" y="1100446"/>
                  <a:pt x="473301" y="1096471"/>
                  <a:pt x="470122" y="1094881"/>
                </a:cubicBezTo>
                <a:cubicBezTo>
                  <a:pt x="470121" y="1026508"/>
                  <a:pt x="470122" y="957340"/>
                  <a:pt x="470122" y="888967"/>
                </a:cubicBezTo>
                <a:cubicBezTo>
                  <a:pt x="472507" y="888173"/>
                  <a:pt x="474892" y="887378"/>
                  <a:pt x="477276" y="887377"/>
                </a:cubicBezTo>
                <a:cubicBezTo>
                  <a:pt x="531339" y="876247"/>
                  <a:pt x="560755" y="839676"/>
                  <a:pt x="558370" y="786408"/>
                </a:cubicBezTo>
                <a:cubicBezTo>
                  <a:pt x="556780" y="737910"/>
                  <a:pt x="524184" y="703724"/>
                  <a:pt x="473301" y="696569"/>
                </a:cubicBezTo>
                <a:cubicBezTo>
                  <a:pt x="466940" y="695775"/>
                  <a:pt x="461376" y="694979"/>
                  <a:pt x="455017" y="694185"/>
                </a:cubicBezTo>
                <a:cubicBezTo>
                  <a:pt x="455016" y="619452"/>
                  <a:pt x="455016" y="544718"/>
                  <a:pt x="455016" y="469987"/>
                </a:cubicBezTo>
                <a:cubicBezTo>
                  <a:pt x="461377" y="462035"/>
                  <a:pt x="467737" y="454879"/>
                  <a:pt x="474096" y="446930"/>
                </a:cubicBezTo>
                <a:cubicBezTo>
                  <a:pt x="502718" y="407178"/>
                  <a:pt x="497152" y="352322"/>
                  <a:pt x="462170" y="318930"/>
                </a:cubicBezTo>
                <a:cubicBezTo>
                  <a:pt x="455016" y="311774"/>
                  <a:pt x="447065" y="306210"/>
                  <a:pt x="439115" y="300644"/>
                </a:cubicBezTo>
                <a:cubicBezTo>
                  <a:pt x="442296" y="287923"/>
                  <a:pt x="447065" y="275999"/>
                  <a:pt x="447860" y="263277"/>
                </a:cubicBezTo>
                <a:lnTo>
                  <a:pt x="447856" y="261694"/>
                </a:lnTo>
                <a:lnTo>
                  <a:pt x="439113" y="299054"/>
                </a:lnTo>
                <a:cubicBezTo>
                  <a:pt x="388232" y="287130"/>
                  <a:pt x="337350" y="293490"/>
                  <a:pt x="286467" y="292694"/>
                </a:cubicBezTo>
                <a:cubicBezTo>
                  <a:pt x="286467" y="358682"/>
                  <a:pt x="286467" y="419900"/>
                  <a:pt x="286467" y="484297"/>
                </a:cubicBezTo>
                <a:cubicBezTo>
                  <a:pt x="319063" y="484297"/>
                  <a:pt x="350070" y="483501"/>
                  <a:pt x="380280" y="484297"/>
                </a:cubicBezTo>
                <a:cubicBezTo>
                  <a:pt x="406516" y="485093"/>
                  <a:pt x="431959" y="481116"/>
                  <a:pt x="455014" y="468396"/>
                </a:cubicBezTo>
                <a:cubicBezTo>
                  <a:pt x="455014" y="543129"/>
                  <a:pt x="455014" y="617863"/>
                  <a:pt x="455014" y="692594"/>
                </a:cubicBezTo>
                <a:cubicBezTo>
                  <a:pt x="398567" y="693390"/>
                  <a:pt x="342121" y="694980"/>
                  <a:pt x="286468" y="695775"/>
                </a:cubicBezTo>
                <a:cubicBezTo>
                  <a:pt x="286467" y="760968"/>
                  <a:pt x="286467" y="822185"/>
                  <a:pt x="286467" y="888173"/>
                </a:cubicBezTo>
                <a:cubicBezTo>
                  <a:pt x="349276" y="888173"/>
                  <a:pt x="409697" y="888174"/>
                  <a:pt x="470120" y="888173"/>
                </a:cubicBezTo>
                <a:cubicBezTo>
                  <a:pt x="470120" y="956545"/>
                  <a:pt x="470119" y="1025713"/>
                  <a:pt x="470120" y="1094086"/>
                </a:cubicBezTo>
                <a:cubicBezTo>
                  <a:pt x="398567" y="1094086"/>
                  <a:pt x="327015" y="1094086"/>
                  <a:pt x="254667" y="1093290"/>
                </a:cubicBezTo>
                <a:lnTo>
                  <a:pt x="254667" y="1093185"/>
                </a:lnTo>
                <a:lnTo>
                  <a:pt x="254667" y="1093290"/>
                </a:lnTo>
                <a:cubicBezTo>
                  <a:pt x="233997" y="1094086"/>
                  <a:pt x="212531" y="1094880"/>
                  <a:pt x="191859" y="1094880"/>
                </a:cubicBezTo>
                <a:cubicBezTo>
                  <a:pt x="133027" y="1094880"/>
                  <a:pt x="89301" y="1053538"/>
                  <a:pt x="85326" y="994706"/>
                </a:cubicBezTo>
                <a:cubicBezTo>
                  <a:pt x="84530" y="987552"/>
                  <a:pt x="85326" y="979600"/>
                  <a:pt x="85326" y="972446"/>
                </a:cubicBezTo>
                <a:cubicBezTo>
                  <a:pt x="85325" y="718035"/>
                  <a:pt x="85326" y="462831"/>
                  <a:pt x="86121" y="208420"/>
                </a:cubicBezTo>
                <a:cubicBezTo>
                  <a:pt x="86122" y="187750"/>
                  <a:pt x="90096" y="166284"/>
                  <a:pt x="97252" y="147202"/>
                </a:cubicBezTo>
                <a:cubicBezTo>
                  <a:pt x="105202" y="126929"/>
                  <a:pt x="117127" y="111426"/>
                  <a:pt x="132531" y="100892"/>
                </a:cubicBezTo>
                <a:close/>
                <a:moveTo>
                  <a:pt x="378691" y="1713"/>
                </a:moveTo>
                <a:cubicBezTo>
                  <a:pt x="389822" y="-673"/>
                  <a:pt x="401747" y="123"/>
                  <a:pt x="412083" y="917"/>
                </a:cubicBezTo>
                <a:cubicBezTo>
                  <a:pt x="423212" y="917"/>
                  <a:pt x="434343" y="-1468"/>
                  <a:pt x="444678" y="1713"/>
                </a:cubicBezTo>
                <a:cubicBezTo>
                  <a:pt x="451040" y="3302"/>
                  <a:pt x="455014" y="12048"/>
                  <a:pt x="460579" y="18408"/>
                </a:cubicBezTo>
                <a:cubicBezTo>
                  <a:pt x="455014" y="22383"/>
                  <a:pt x="449448" y="29539"/>
                  <a:pt x="443883" y="29539"/>
                </a:cubicBezTo>
                <a:cubicBezTo>
                  <a:pt x="421622" y="29539"/>
                  <a:pt x="400158" y="27153"/>
                  <a:pt x="377896" y="24768"/>
                </a:cubicBezTo>
                <a:cubicBezTo>
                  <a:pt x="373125" y="23974"/>
                  <a:pt x="369151" y="18408"/>
                  <a:pt x="365176" y="14433"/>
                </a:cubicBezTo>
                <a:cubicBezTo>
                  <a:pt x="369150" y="9662"/>
                  <a:pt x="373126" y="2506"/>
                  <a:pt x="378691" y="1713"/>
                </a:cubicBezTo>
                <a:close/>
                <a:moveTo>
                  <a:pt x="47959" y="71674"/>
                </a:moveTo>
                <a:cubicBezTo>
                  <a:pt x="51934" y="81215"/>
                  <a:pt x="55908" y="86780"/>
                  <a:pt x="54319" y="89960"/>
                </a:cubicBezTo>
                <a:cubicBezTo>
                  <a:pt x="46369" y="111426"/>
                  <a:pt x="38418" y="132891"/>
                  <a:pt x="28879" y="154357"/>
                </a:cubicBezTo>
                <a:cubicBezTo>
                  <a:pt x="27289" y="158332"/>
                  <a:pt x="18543" y="163102"/>
                  <a:pt x="14567" y="162306"/>
                </a:cubicBezTo>
                <a:cubicBezTo>
                  <a:pt x="10592" y="161513"/>
                  <a:pt x="5028" y="152767"/>
                  <a:pt x="5821" y="148793"/>
                </a:cubicBezTo>
                <a:cubicBezTo>
                  <a:pt x="12181" y="120965"/>
                  <a:pt x="20929" y="94729"/>
                  <a:pt x="47959" y="71674"/>
                </a:cubicBezTo>
                <a:close/>
                <a:moveTo>
                  <a:pt x="237972" y="917"/>
                </a:moveTo>
                <a:cubicBezTo>
                  <a:pt x="260233" y="123"/>
                  <a:pt x="282494" y="-673"/>
                  <a:pt x="304755" y="917"/>
                </a:cubicBezTo>
                <a:cubicBezTo>
                  <a:pt x="309526" y="917"/>
                  <a:pt x="314295" y="6483"/>
                  <a:pt x="318271" y="11252"/>
                </a:cubicBezTo>
                <a:cubicBezTo>
                  <a:pt x="319065" y="12048"/>
                  <a:pt x="315886" y="19998"/>
                  <a:pt x="314295" y="19997"/>
                </a:cubicBezTo>
                <a:cubicBezTo>
                  <a:pt x="298395" y="22383"/>
                  <a:pt x="283290" y="24768"/>
                  <a:pt x="267389" y="24768"/>
                </a:cubicBezTo>
                <a:cubicBezTo>
                  <a:pt x="253077" y="23974"/>
                  <a:pt x="234792" y="31924"/>
                  <a:pt x="223662" y="10458"/>
                </a:cubicBezTo>
                <a:cubicBezTo>
                  <a:pt x="228432" y="7277"/>
                  <a:pt x="233203" y="917"/>
                  <a:pt x="237972" y="917"/>
                </a:cubicBezTo>
                <a:close/>
                <a:moveTo>
                  <a:pt x="133821" y="8073"/>
                </a:moveTo>
                <a:cubicBezTo>
                  <a:pt x="146541" y="4098"/>
                  <a:pt x="161646" y="-5443"/>
                  <a:pt x="178344" y="20793"/>
                </a:cubicBezTo>
                <a:cubicBezTo>
                  <a:pt x="144158" y="27153"/>
                  <a:pt x="118716" y="46233"/>
                  <a:pt x="82145" y="45439"/>
                </a:cubicBezTo>
                <a:cubicBezTo>
                  <a:pt x="93276" y="16818"/>
                  <a:pt x="114740" y="13637"/>
                  <a:pt x="133821" y="807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1"/>
          <p:cNvSpPr/>
          <p:nvPr/>
        </p:nvSpPr>
        <p:spPr>
          <a:xfrm rot="20641496">
            <a:off x="331398" y="389575"/>
            <a:ext cx="699114" cy="699440"/>
          </a:xfrm>
          <a:custGeom>
            <a:avLst/>
            <a:gdLst/>
            <a:ahLst/>
            <a:cxnLst/>
            <a:rect l="l" t="t" r="r" b="b"/>
            <a:pathLst>
              <a:path w="351433" h="395073" extrusionOk="0">
                <a:moveTo>
                  <a:pt x="320811" y="380353"/>
                </a:moveTo>
                <a:cubicBezTo>
                  <a:pt x="321347" y="380085"/>
                  <a:pt x="323489" y="381959"/>
                  <a:pt x="325899" y="383298"/>
                </a:cubicBezTo>
                <a:cubicBezTo>
                  <a:pt x="316794" y="392136"/>
                  <a:pt x="307422" y="395885"/>
                  <a:pt x="295371" y="392404"/>
                </a:cubicBezTo>
                <a:cubicBezTo>
                  <a:pt x="302066" y="384638"/>
                  <a:pt x="312777" y="385441"/>
                  <a:pt x="320811" y="380353"/>
                </a:cubicBezTo>
                <a:close/>
                <a:moveTo>
                  <a:pt x="34813" y="380353"/>
                </a:moveTo>
                <a:cubicBezTo>
                  <a:pt x="43114" y="383298"/>
                  <a:pt x="51416" y="386512"/>
                  <a:pt x="59717" y="389993"/>
                </a:cubicBezTo>
                <a:cubicBezTo>
                  <a:pt x="60253" y="389993"/>
                  <a:pt x="60253" y="391332"/>
                  <a:pt x="60788" y="394010"/>
                </a:cubicBezTo>
                <a:cubicBezTo>
                  <a:pt x="49273" y="397224"/>
                  <a:pt x="40436" y="392671"/>
                  <a:pt x="31867" y="386780"/>
                </a:cubicBezTo>
                <a:cubicBezTo>
                  <a:pt x="31064" y="386244"/>
                  <a:pt x="30528" y="383566"/>
                  <a:pt x="31064" y="382495"/>
                </a:cubicBezTo>
                <a:cubicBezTo>
                  <a:pt x="31599" y="381424"/>
                  <a:pt x="33742" y="380085"/>
                  <a:pt x="34813" y="380353"/>
                </a:cubicBezTo>
                <a:close/>
                <a:moveTo>
                  <a:pt x="104706" y="375533"/>
                </a:moveTo>
                <a:cubicBezTo>
                  <a:pt x="99083" y="386513"/>
                  <a:pt x="88371" y="392672"/>
                  <a:pt x="77927" y="390530"/>
                </a:cubicBezTo>
                <a:cubicBezTo>
                  <a:pt x="81944" y="383032"/>
                  <a:pt x="98012" y="373926"/>
                  <a:pt x="104706" y="375533"/>
                </a:cubicBezTo>
                <a:close/>
                <a:moveTo>
                  <a:pt x="252258" y="373391"/>
                </a:moveTo>
                <a:cubicBezTo>
                  <a:pt x="260827" y="378211"/>
                  <a:pt x="269664" y="382764"/>
                  <a:pt x="280108" y="388388"/>
                </a:cubicBezTo>
                <a:cubicBezTo>
                  <a:pt x="276626" y="390530"/>
                  <a:pt x="275020" y="392672"/>
                  <a:pt x="273145" y="392404"/>
                </a:cubicBezTo>
                <a:cubicBezTo>
                  <a:pt x="264576" y="391601"/>
                  <a:pt x="254132" y="383567"/>
                  <a:pt x="250651" y="375801"/>
                </a:cubicBezTo>
                <a:cubicBezTo>
                  <a:pt x="251186" y="374998"/>
                  <a:pt x="251722" y="374194"/>
                  <a:pt x="252258" y="373391"/>
                </a:cubicBezTo>
                <a:close/>
                <a:moveTo>
                  <a:pt x="348662" y="342059"/>
                </a:moveTo>
                <a:cubicBezTo>
                  <a:pt x="350001" y="343131"/>
                  <a:pt x="351875" y="345540"/>
                  <a:pt x="351340" y="346612"/>
                </a:cubicBezTo>
                <a:cubicBezTo>
                  <a:pt x="348929" y="355984"/>
                  <a:pt x="346520" y="365089"/>
                  <a:pt x="337683" y="372588"/>
                </a:cubicBezTo>
                <a:cubicBezTo>
                  <a:pt x="336344" y="369909"/>
                  <a:pt x="335004" y="368570"/>
                  <a:pt x="335272" y="367767"/>
                </a:cubicBezTo>
                <a:cubicBezTo>
                  <a:pt x="338218" y="359733"/>
                  <a:pt x="341432" y="351700"/>
                  <a:pt x="344645" y="343666"/>
                </a:cubicBezTo>
                <a:cubicBezTo>
                  <a:pt x="345181" y="342595"/>
                  <a:pt x="348126" y="341524"/>
                  <a:pt x="348662" y="342059"/>
                </a:cubicBezTo>
                <a:close/>
                <a:moveTo>
                  <a:pt x="9105" y="341792"/>
                </a:moveTo>
                <a:cubicBezTo>
                  <a:pt x="12854" y="350629"/>
                  <a:pt x="16603" y="359466"/>
                  <a:pt x="20085" y="368303"/>
                </a:cubicBezTo>
                <a:cubicBezTo>
                  <a:pt x="20353" y="368839"/>
                  <a:pt x="19013" y="370178"/>
                  <a:pt x="17942" y="372053"/>
                </a:cubicBezTo>
                <a:cubicBezTo>
                  <a:pt x="10444" y="369107"/>
                  <a:pt x="8837" y="361877"/>
                  <a:pt x="5624" y="356253"/>
                </a:cubicBezTo>
                <a:cubicBezTo>
                  <a:pt x="4285" y="353575"/>
                  <a:pt x="5356" y="349022"/>
                  <a:pt x="268" y="349558"/>
                </a:cubicBezTo>
                <a:cubicBezTo>
                  <a:pt x="268" y="347683"/>
                  <a:pt x="268" y="346077"/>
                  <a:pt x="268" y="344470"/>
                </a:cubicBezTo>
                <a:cubicBezTo>
                  <a:pt x="2946" y="343667"/>
                  <a:pt x="5356" y="342863"/>
                  <a:pt x="9105" y="341792"/>
                </a:cubicBezTo>
                <a:close/>
                <a:moveTo>
                  <a:pt x="230299" y="331616"/>
                </a:moveTo>
                <a:cubicBezTo>
                  <a:pt x="236994" y="340185"/>
                  <a:pt x="242082" y="349290"/>
                  <a:pt x="243154" y="360001"/>
                </a:cubicBezTo>
                <a:cubicBezTo>
                  <a:pt x="242350" y="360537"/>
                  <a:pt x="241547" y="361073"/>
                  <a:pt x="240743" y="361608"/>
                </a:cubicBezTo>
                <a:cubicBezTo>
                  <a:pt x="238868" y="360001"/>
                  <a:pt x="236459" y="358662"/>
                  <a:pt x="235387" y="356788"/>
                </a:cubicBezTo>
                <a:cubicBezTo>
                  <a:pt x="228157" y="343667"/>
                  <a:pt x="227085" y="339382"/>
                  <a:pt x="230299" y="331616"/>
                </a:cubicBezTo>
                <a:close/>
                <a:moveTo>
                  <a:pt x="124522" y="331615"/>
                </a:moveTo>
                <a:cubicBezTo>
                  <a:pt x="125057" y="331347"/>
                  <a:pt x="126128" y="331883"/>
                  <a:pt x="127735" y="332419"/>
                </a:cubicBezTo>
                <a:cubicBezTo>
                  <a:pt x="127735" y="342863"/>
                  <a:pt x="122380" y="351432"/>
                  <a:pt x="117292" y="360001"/>
                </a:cubicBezTo>
                <a:cubicBezTo>
                  <a:pt x="117024" y="360269"/>
                  <a:pt x="112471" y="359465"/>
                  <a:pt x="111936" y="358127"/>
                </a:cubicBezTo>
                <a:cubicBezTo>
                  <a:pt x="110329" y="354645"/>
                  <a:pt x="120773" y="333757"/>
                  <a:pt x="124522" y="331615"/>
                </a:cubicBezTo>
                <a:close/>
                <a:moveTo>
                  <a:pt x="170381" y="297138"/>
                </a:moveTo>
                <a:cubicBezTo>
                  <a:pt x="172858" y="296737"/>
                  <a:pt x="175669" y="297339"/>
                  <a:pt x="178080" y="297339"/>
                </a:cubicBezTo>
                <a:cubicBezTo>
                  <a:pt x="182632" y="297071"/>
                  <a:pt x="188524" y="295196"/>
                  <a:pt x="189863" y="304301"/>
                </a:cubicBezTo>
                <a:cubicBezTo>
                  <a:pt x="180757" y="306979"/>
                  <a:pt x="172724" y="308853"/>
                  <a:pt x="164690" y="302962"/>
                </a:cubicBezTo>
                <a:cubicBezTo>
                  <a:pt x="165761" y="298946"/>
                  <a:pt x="167903" y="297540"/>
                  <a:pt x="170381" y="297138"/>
                </a:cubicBezTo>
                <a:close/>
                <a:moveTo>
                  <a:pt x="144271" y="297138"/>
                </a:moveTo>
                <a:cubicBezTo>
                  <a:pt x="147954" y="297607"/>
                  <a:pt x="152506" y="299481"/>
                  <a:pt x="157728" y="302963"/>
                </a:cubicBezTo>
                <a:cubicBezTo>
                  <a:pt x="150766" y="305105"/>
                  <a:pt x="146213" y="306444"/>
                  <a:pt x="141661" y="307783"/>
                </a:cubicBezTo>
                <a:cubicBezTo>
                  <a:pt x="139786" y="310728"/>
                  <a:pt x="137376" y="313942"/>
                  <a:pt x="134966" y="317423"/>
                </a:cubicBezTo>
                <a:cubicBezTo>
                  <a:pt x="131216" y="312068"/>
                  <a:pt x="132020" y="304034"/>
                  <a:pt x="136037" y="299749"/>
                </a:cubicBezTo>
                <a:cubicBezTo>
                  <a:pt x="137778" y="297607"/>
                  <a:pt x="140589" y="296669"/>
                  <a:pt x="144271" y="297138"/>
                </a:cubicBezTo>
                <a:close/>
                <a:moveTo>
                  <a:pt x="210717" y="296803"/>
                </a:moveTo>
                <a:cubicBezTo>
                  <a:pt x="214164" y="296268"/>
                  <a:pt x="217043" y="297205"/>
                  <a:pt x="218784" y="299749"/>
                </a:cubicBezTo>
                <a:cubicBezTo>
                  <a:pt x="221462" y="303498"/>
                  <a:pt x="222801" y="308586"/>
                  <a:pt x="224140" y="313138"/>
                </a:cubicBezTo>
                <a:cubicBezTo>
                  <a:pt x="224408" y="313942"/>
                  <a:pt x="222265" y="315280"/>
                  <a:pt x="220123" y="317958"/>
                </a:cubicBezTo>
                <a:cubicBezTo>
                  <a:pt x="217177" y="307247"/>
                  <a:pt x="207537" y="307247"/>
                  <a:pt x="199235" y="302694"/>
                </a:cubicBezTo>
                <a:cubicBezTo>
                  <a:pt x="203252" y="299347"/>
                  <a:pt x="207269" y="297339"/>
                  <a:pt x="210717" y="296803"/>
                </a:cubicBezTo>
                <a:close/>
                <a:moveTo>
                  <a:pt x="342770" y="294393"/>
                </a:moveTo>
                <a:cubicBezTo>
                  <a:pt x="345716" y="302427"/>
                  <a:pt x="348662" y="310192"/>
                  <a:pt x="351339" y="318494"/>
                </a:cubicBezTo>
                <a:cubicBezTo>
                  <a:pt x="351875" y="320101"/>
                  <a:pt x="350001" y="322511"/>
                  <a:pt x="349197" y="324385"/>
                </a:cubicBezTo>
                <a:cubicBezTo>
                  <a:pt x="347323" y="323046"/>
                  <a:pt x="344912" y="321975"/>
                  <a:pt x="344109" y="320369"/>
                </a:cubicBezTo>
                <a:cubicBezTo>
                  <a:pt x="341431" y="314477"/>
                  <a:pt x="339021" y="308050"/>
                  <a:pt x="337414" y="301891"/>
                </a:cubicBezTo>
                <a:cubicBezTo>
                  <a:pt x="336879" y="299749"/>
                  <a:pt x="338217" y="297339"/>
                  <a:pt x="338753" y="294928"/>
                </a:cubicBezTo>
                <a:cubicBezTo>
                  <a:pt x="339824" y="294661"/>
                  <a:pt x="341431" y="294661"/>
                  <a:pt x="342770" y="294393"/>
                </a:cubicBezTo>
                <a:close/>
                <a:moveTo>
                  <a:pt x="13390" y="293858"/>
                </a:moveTo>
                <a:cubicBezTo>
                  <a:pt x="18478" y="300285"/>
                  <a:pt x="18478" y="300285"/>
                  <a:pt x="9105" y="324654"/>
                </a:cubicBezTo>
                <a:cubicBezTo>
                  <a:pt x="6160" y="324386"/>
                  <a:pt x="3214" y="324386"/>
                  <a:pt x="0" y="324119"/>
                </a:cubicBezTo>
                <a:cubicBezTo>
                  <a:pt x="268" y="320905"/>
                  <a:pt x="268" y="317692"/>
                  <a:pt x="268" y="314210"/>
                </a:cubicBezTo>
                <a:cubicBezTo>
                  <a:pt x="4820" y="315817"/>
                  <a:pt x="4553" y="311800"/>
                  <a:pt x="5624" y="309390"/>
                </a:cubicBezTo>
                <a:cubicBezTo>
                  <a:pt x="8302" y="304569"/>
                  <a:pt x="10712" y="299481"/>
                  <a:pt x="13390" y="293858"/>
                </a:cubicBezTo>
                <a:close/>
                <a:moveTo>
                  <a:pt x="31901" y="251613"/>
                </a:moveTo>
                <a:cubicBezTo>
                  <a:pt x="33340" y="251212"/>
                  <a:pt x="35215" y="251681"/>
                  <a:pt x="37759" y="253421"/>
                </a:cubicBezTo>
                <a:cubicBezTo>
                  <a:pt x="34010" y="263329"/>
                  <a:pt x="31599" y="273238"/>
                  <a:pt x="24101" y="281807"/>
                </a:cubicBezTo>
                <a:cubicBezTo>
                  <a:pt x="22226" y="279397"/>
                  <a:pt x="20352" y="277790"/>
                  <a:pt x="20620" y="276987"/>
                </a:cubicBezTo>
                <a:cubicBezTo>
                  <a:pt x="23030" y="269489"/>
                  <a:pt x="25708" y="262258"/>
                  <a:pt x="28654" y="255028"/>
                </a:cubicBezTo>
                <a:cubicBezTo>
                  <a:pt x="29457" y="253287"/>
                  <a:pt x="30461" y="252015"/>
                  <a:pt x="31901" y="251613"/>
                </a:cubicBezTo>
                <a:close/>
                <a:moveTo>
                  <a:pt x="321346" y="249940"/>
                </a:moveTo>
                <a:cubicBezTo>
                  <a:pt x="329380" y="256903"/>
                  <a:pt x="330184" y="267346"/>
                  <a:pt x="334469" y="275648"/>
                </a:cubicBezTo>
                <a:cubicBezTo>
                  <a:pt x="334736" y="276184"/>
                  <a:pt x="333665" y="278326"/>
                  <a:pt x="332594" y="278594"/>
                </a:cubicBezTo>
                <a:cubicBezTo>
                  <a:pt x="331255" y="279129"/>
                  <a:pt x="328577" y="279129"/>
                  <a:pt x="328309" y="278326"/>
                </a:cubicBezTo>
                <a:cubicBezTo>
                  <a:pt x="324828" y="269757"/>
                  <a:pt x="321346" y="261187"/>
                  <a:pt x="318401" y="252618"/>
                </a:cubicBezTo>
                <a:cubicBezTo>
                  <a:pt x="318133" y="252350"/>
                  <a:pt x="320007" y="251279"/>
                  <a:pt x="321346" y="249940"/>
                </a:cubicBezTo>
                <a:close/>
                <a:moveTo>
                  <a:pt x="300192" y="206290"/>
                </a:moveTo>
                <a:cubicBezTo>
                  <a:pt x="302067" y="207093"/>
                  <a:pt x="305280" y="207093"/>
                  <a:pt x="306084" y="208432"/>
                </a:cubicBezTo>
                <a:cubicBezTo>
                  <a:pt x="309565" y="215127"/>
                  <a:pt x="312510" y="221822"/>
                  <a:pt x="314920" y="228784"/>
                </a:cubicBezTo>
                <a:cubicBezTo>
                  <a:pt x="315456" y="230391"/>
                  <a:pt x="313582" y="232801"/>
                  <a:pt x="312778" y="234944"/>
                </a:cubicBezTo>
                <a:cubicBezTo>
                  <a:pt x="310903" y="233605"/>
                  <a:pt x="308226" y="232801"/>
                  <a:pt x="307422" y="230926"/>
                </a:cubicBezTo>
                <a:cubicBezTo>
                  <a:pt x="303941" y="223429"/>
                  <a:pt x="300996" y="215931"/>
                  <a:pt x="298050" y="208164"/>
                </a:cubicBezTo>
                <a:cubicBezTo>
                  <a:pt x="298585" y="207629"/>
                  <a:pt x="299389" y="207093"/>
                  <a:pt x="300192" y="206290"/>
                </a:cubicBezTo>
                <a:close/>
                <a:moveTo>
                  <a:pt x="55700" y="204416"/>
                </a:moveTo>
                <a:cubicBezTo>
                  <a:pt x="55433" y="218341"/>
                  <a:pt x="49273" y="226910"/>
                  <a:pt x="44989" y="236284"/>
                </a:cubicBezTo>
                <a:cubicBezTo>
                  <a:pt x="43650" y="236284"/>
                  <a:pt x="42311" y="236284"/>
                  <a:pt x="40972" y="236284"/>
                </a:cubicBezTo>
                <a:cubicBezTo>
                  <a:pt x="40704" y="233873"/>
                  <a:pt x="39098" y="231195"/>
                  <a:pt x="39901" y="229589"/>
                </a:cubicBezTo>
                <a:cubicBezTo>
                  <a:pt x="43650" y="221555"/>
                  <a:pt x="44453" y="211379"/>
                  <a:pt x="55700" y="204416"/>
                </a:cubicBezTo>
                <a:close/>
                <a:moveTo>
                  <a:pt x="283322" y="161302"/>
                </a:moveTo>
                <a:cubicBezTo>
                  <a:pt x="291891" y="167729"/>
                  <a:pt x="292694" y="178173"/>
                  <a:pt x="296711" y="186742"/>
                </a:cubicBezTo>
                <a:cubicBezTo>
                  <a:pt x="297246" y="187545"/>
                  <a:pt x="295104" y="189687"/>
                  <a:pt x="294033" y="191294"/>
                </a:cubicBezTo>
                <a:cubicBezTo>
                  <a:pt x="284928" y="183260"/>
                  <a:pt x="279840" y="169068"/>
                  <a:pt x="283322" y="161302"/>
                </a:cubicBezTo>
                <a:close/>
                <a:moveTo>
                  <a:pt x="70695" y="160231"/>
                </a:moveTo>
                <a:cubicBezTo>
                  <a:pt x="72570" y="162641"/>
                  <a:pt x="74980" y="164516"/>
                  <a:pt x="74444" y="165587"/>
                </a:cubicBezTo>
                <a:cubicBezTo>
                  <a:pt x="71499" y="174691"/>
                  <a:pt x="68821" y="184332"/>
                  <a:pt x="59984" y="194241"/>
                </a:cubicBezTo>
                <a:cubicBezTo>
                  <a:pt x="59181" y="191562"/>
                  <a:pt x="57842" y="189955"/>
                  <a:pt x="58110" y="188617"/>
                </a:cubicBezTo>
                <a:cubicBezTo>
                  <a:pt x="60252" y="178709"/>
                  <a:pt x="63733" y="169604"/>
                  <a:pt x="70695" y="160231"/>
                </a:cubicBezTo>
                <a:close/>
                <a:moveTo>
                  <a:pt x="173981" y="151125"/>
                </a:moveTo>
                <a:lnTo>
                  <a:pt x="165826" y="167435"/>
                </a:lnTo>
                <a:lnTo>
                  <a:pt x="167904" y="169068"/>
                </a:lnTo>
                <a:cubicBezTo>
                  <a:pt x="163351" y="180851"/>
                  <a:pt x="158799" y="192901"/>
                  <a:pt x="154246" y="205219"/>
                </a:cubicBezTo>
                <a:cubicBezTo>
                  <a:pt x="156656" y="206290"/>
                  <a:pt x="158531" y="206826"/>
                  <a:pt x="160405" y="207362"/>
                </a:cubicBezTo>
                <a:lnTo>
                  <a:pt x="160405" y="207629"/>
                </a:lnTo>
                <a:lnTo>
                  <a:pt x="198885" y="207629"/>
                </a:lnTo>
                <a:cubicBezTo>
                  <a:pt x="190584" y="187545"/>
                  <a:pt x="183889" y="169335"/>
                  <a:pt x="173981" y="151125"/>
                </a:cubicBezTo>
                <a:close/>
                <a:moveTo>
                  <a:pt x="91583" y="117652"/>
                </a:moveTo>
                <a:cubicBezTo>
                  <a:pt x="93457" y="127293"/>
                  <a:pt x="87566" y="141486"/>
                  <a:pt x="79533" y="146574"/>
                </a:cubicBezTo>
                <a:cubicBezTo>
                  <a:pt x="76052" y="137736"/>
                  <a:pt x="82747" y="122205"/>
                  <a:pt x="91583" y="117652"/>
                </a:cubicBezTo>
                <a:close/>
                <a:moveTo>
                  <a:pt x="264039" y="117385"/>
                </a:moveTo>
                <a:cubicBezTo>
                  <a:pt x="264843" y="116849"/>
                  <a:pt x="266985" y="117385"/>
                  <a:pt x="267253" y="118188"/>
                </a:cubicBezTo>
                <a:cubicBezTo>
                  <a:pt x="271537" y="127025"/>
                  <a:pt x="277161" y="135327"/>
                  <a:pt x="275822" y="146039"/>
                </a:cubicBezTo>
                <a:cubicBezTo>
                  <a:pt x="266182" y="139879"/>
                  <a:pt x="264843" y="129703"/>
                  <a:pt x="261361" y="120866"/>
                </a:cubicBezTo>
                <a:cubicBezTo>
                  <a:pt x="261093" y="120062"/>
                  <a:pt x="262700" y="118188"/>
                  <a:pt x="264039" y="117385"/>
                </a:cubicBezTo>
                <a:close/>
                <a:moveTo>
                  <a:pt x="247437" y="72396"/>
                </a:moveTo>
                <a:cubicBezTo>
                  <a:pt x="253329" y="81233"/>
                  <a:pt x="257614" y="90605"/>
                  <a:pt x="259220" y="100781"/>
                </a:cubicBezTo>
                <a:cubicBezTo>
                  <a:pt x="257614" y="101317"/>
                  <a:pt x="255739" y="101853"/>
                  <a:pt x="254132" y="102388"/>
                </a:cubicBezTo>
                <a:cubicBezTo>
                  <a:pt x="248508" y="93551"/>
                  <a:pt x="244224" y="84179"/>
                  <a:pt x="242617" y="73735"/>
                </a:cubicBezTo>
                <a:cubicBezTo>
                  <a:pt x="244224" y="73467"/>
                  <a:pt x="245831" y="72931"/>
                  <a:pt x="247437" y="72396"/>
                </a:cubicBezTo>
                <a:close/>
                <a:moveTo>
                  <a:pt x="107116" y="71593"/>
                </a:moveTo>
                <a:cubicBezTo>
                  <a:pt x="111401" y="74003"/>
                  <a:pt x="113543" y="76145"/>
                  <a:pt x="111401" y="79895"/>
                </a:cubicBezTo>
                <a:cubicBezTo>
                  <a:pt x="107384" y="87392"/>
                  <a:pt x="107384" y="97836"/>
                  <a:pt x="96672" y="101050"/>
                </a:cubicBezTo>
                <a:cubicBezTo>
                  <a:pt x="97475" y="90338"/>
                  <a:pt x="101492" y="80965"/>
                  <a:pt x="107116" y="71593"/>
                </a:cubicBezTo>
                <a:close/>
                <a:moveTo>
                  <a:pt x="222533" y="29817"/>
                </a:moveTo>
                <a:cubicBezTo>
                  <a:pt x="225747" y="29817"/>
                  <a:pt x="229228" y="29014"/>
                  <a:pt x="229763" y="29817"/>
                </a:cubicBezTo>
                <a:cubicBezTo>
                  <a:pt x="233513" y="37047"/>
                  <a:pt x="236994" y="44545"/>
                  <a:pt x="240207" y="52044"/>
                </a:cubicBezTo>
                <a:cubicBezTo>
                  <a:pt x="240475" y="53651"/>
                  <a:pt x="238601" y="55525"/>
                  <a:pt x="237262" y="58739"/>
                </a:cubicBezTo>
                <a:cubicBezTo>
                  <a:pt x="228692" y="50437"/>
                  <a:pt x="227353" y="39993"/>
                  <a:pt x="222533" y="29817"/>
                </a:cubicBezTo>
                <a:close/>
                <a:moveTo>
                  <a:pt x="129610" y="29014"/>
                </a:moveTo>
                <a:cubicBezTo>
                  <a:pt x="129878" y="31156"/>
                  <a:pt x="130949" y="33567"/>
                  <a:pt x="130413" y="35441"/>
                </a:cubicBezTo>
                <a:cubicBezTo>
                  <a:pt x="127200" y="42939"/>
                  <a:pt x="123719" y="50437"/>
                  <a:pt x="120237" y="57936"/>
                </a:cubicBezTo>
                <a:cubicBezTo>
                  <a:pt x="119167" y="58203"/>
                  <a:pt x="118363" y="58203"/>
                  <a:pt x="117292" y="58203"/>
                </a:cubicBezTo>
                <a:cubicBezTo>
                  <a:pt x="116488" y="56329"/>
                  <a:pt x="114346" y="53918"/>
                  <a:pt x="114882" y="52312"/>
                </a:cubicBezTo>
                <a:cubicBezTo>
                  <a:pt x="117292" y="45349"/>
                  <a:pt x="120505" y="38387"/>
                  <a:pt x="123719" y="31692"/>
                </a:cubicBezTo>
                <a:cubicBezTo>
                  <a:pt x="124522" y="30085"/>
                  <a:pt x="127735" y="29817"/>
                  <a:pt x="129610" y="29014"/>
                </a:cubicBezTo>
                <a:close/>
                <a:moveTo>
                  <a:pt x="183688" y="28478"/>
                </a:moveTo>
                <a:cubicBezTo>
                  <a:pt x="192124" y="30955"/>
                  <a:pt x="199555" y="37449"/>
                  <a:pt x="204241" y="47492"/>
                </a:cubicBezTo>
                <a:cubicBezTo>
                  <a:pt x="210133" y="59810"/>
                  <a:pt x="214953" y="72663"/>
                  <a:pt x="220309" y="85249"/>
                </a:cubicBezTo>
                <a:cubicBezTo>
                  <a:pt x="251372" y="158624"/>
                  <a:pt x="282436" y="232266"/>
                  <a:pt x="313499" y="305640"/>
                </a:cubicBezTo>
                <a:cubicBezTo>
                  <a:pt x="315910" y="311264"/>
                  <a:pt x="317784" y="317423"/>
                  <a:pt x="320462" y="323046"/>
                </a:cubicBezTo>
                <a:cubicBezTo>
                  <a:pt x="326621" y="336971"/>
                  <a:pt x="316981" y="358395"/>
                  <a:pt x="300645" y="365089"/>
                </a:cubicBezTo>
                <a:cubicBezTo>
                  <a:pt x="285381" y="371516"/>
                  <a:pt x="267707" y="364821"/>
                  <a:pt x="260209" y="348219"/>
                </a:cubicBezTo>
                <a:cubicBezTo>
                  <a:pt x="251372" y="328938"/>
                  <a:pt x="243606" y="309389"/>
                  <a:pt x="235037" y="289840"/>
                </a:cubicBezTo>
                <a:cubicBezTo>
                  <a:pt x="233162" y="285824"/>
                  <a:pt x="231288" y="281539"/>
                  <a:pt x="228878" y="276719"/>
                </a:cubicBezTo>
                <a:cubicBezTo>
                  <a:pt x="204777" y="276719"/>
                  <a:pt x="181211" y="276719"/>
                  <a:pt x="157378" y="276719"/>
                </a:cubicBezTo>
                <a:lnTo>
                  <a:pt x="157378" y="276451"/>
                </a:lnTo>
                <a:lnTo>
                  <a:pt x="123450" y="276451"/>
                </a:lnTo>
                <a:cubicBezTo>
                  <a:pt x="121576" y="280468"/>
                  <a:pt x="119434" y="284217"/>
                  <a:pt x="117827" y="287966"/>
                </a:cubicBezTo>
                <a:cubicBezTo>
                  <a:pt x="109793" y="306979"/>
                  <a:pt x="101760" y="326260"/>
                  <a:pt x="93458" y="345273"/>
                </a:cubicBezTo>
                <a:cubicBezTo>
                  <a:pt x="88103" y="357591"/>
                  <a:pt x="79266" y="365893"/>
                  <a:pt x="65341" y="366964"/>
                </a:cubicBezTo>
                <a:cubicBezTo>
                  <a:pt x="40972" y="368838"/>
                  <a:pt x="23030" y="343666"/>
                  <a:pt x="32403" y="320101"/>
                </a:cubicBezTo>
                <a:cubicBezTo>
                  <a:pt x="39365" y="301891"/>
                  <a:pt x="47399" y="283949"/>
                  <a:pt x="55165" y="266007"/>
                </a:cubicBezTo>
                <a:cubicBezTo>
                  <a:pt x="85157" y="194776"/>
                  <a:pt x="115149" y="123544"/>
                  <a:pt x="145409" y="52312"/>
                </a:cubicBezTo>
                <a:cubicBezTo>
                  <a:pt x="147016" y="48563"/>
                  <a:pt x="148489" y="44613"/>
                  <a:pt x="150664" y="41199"/>
                </a:cubicBezTo>
                <a:lnTo>
                  <a:pt x="157115" y="35819"/>
                </a:lnTo>
                <a:lnTo>
                  <a:pt x="157110" y="33566"/>
                </a:lnTo>
                <a:cubicBezTo>
                  <a:pt x="165813" y="27541"/>
                  <a:pt x="175253" y="26001"/>
                  <a:pt x="183688" y="28478"/>
                </a:cubicBezTo>
                <a:close/>
                <a:moveTo>
                  <a:pt x="199905" y="3307"/>
                </a:moveTo>
                <a:cubicBezTo>
                  <a:pt x="205729" y="5382"/>
                  <a:pt x="211420" y="10135"/>
                  <a:pt x="216374" y="17232"/>
                </a:cubicBezTo>
                <a:cubicBezTo>
                  <a:pt x="202716" y="15625"/>
                  <a:pt x="194950" y="8127"/>
                  <a:pt x="182632" y="5449"/>
                </a:cubicBezTo>
                <a:cubicBezTo>
                  <a:pt x="188122" y="1834"/>
                  <a:pt x="194080" y="1231"/>
                  <a:pt x="199905" y="3307"/>
                </a:cubicBezTo>
                <a:close/>
                <a:moveTo>
                  <a:pt x="163619" y="93"/>
                </a:moveTo>
                <a:cubicBezTo>
                  <a:pt x="164690" y="-443"/>
                  <a:pt x="167904" y="1432"/>
                  <a:pt x="168172" y="2771"/>
                </a:cubicBezTo>
                <a:cubicBezTo>
                  <a:pt x="168440" y="4110"/>
                  <a:pt x="167101" y="6788"/>
                  <a:pt x="165761" y="7591"/>
                </a:cubicBezTo>
                <a:cubicBezTo>
                  <a:pt x="158263" y="11072"/>
                  <a:pt x="150765" y="14285"/>
                  <a:pt x="141125" y="18303"/>
                </a:cubicBezTo>
                <a:cubicBezTo>
                  <a:pt x="141393" y="15089"/>
                  <a:pt x="140589" y="11608"/>
                  <a:pt x="141660" y="11072"/>
                </a:cubicBezTo>
                <a:cubicBezTo>
                  <a:pt x="148890" y="7055"/>
                  <a:pt x="156121" y="3306"/>
                  <a:pt x="163619" y="9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21"/>
          <p:cNvSpPr/>
          <p:nvPr/>
        </p:nvSpPr>
        <p:spPr>
          <a:xfrm rot="569465">
            <a:off x="7453900" y="126719"/>
            <a:ext cx="649993" cy="650513"/>
          </a:xfrm>
          <a:custGeom>
            <a:avLst/>
            <a:gdLst/>
            <a:ahLst/>
            <a:cxnLst/>
            <a:rect l="l" t="t" r="r" b="b"/>
            <a:pathLst>
              <a:path w="352856" h="434856" extrusionOk="0">
                <a:moveTo>
                  <a:pt x="278194" y="425072"/>
                </a:moveTo>
                <a:cubicBezTo>
                  <a:pt x="288129" y="424780"/>
                  <a:pt x="298064" y="422735"/>
                  <a:pt x="307707" y="426533"/>
                </a:cubicBezTo>
                <a:cubicBezTo>
                  <a:pt x="296019" y="436469"/>
                  <a:pt x="283162" y="437345"/>
                  <a:pt x="272642" y="430040"/>
                </a:cubicBezTo>
                <a:cubicBezTo>
                  <a:pt x="274688" y="428287"/>
                  <a:pt x="276149" y="425072"/>
                  <a:pt x="278194" y="425072"/>
                </a:cubicBezTo>
                <a:close/>
                <a:moveTo>
                  <a:pt x="44721" y="424781"/>
                </a:moveTo>
                <a:cubicBezTo>
                  <a:pt x="57578" y="423904"/>
                  <a:pt x="68682" y="423612"/>
                  <a:pt x="82416" y="427703"/>
                </a:cubicBezTo>
                <a:cubicBezTo>
                  <a:pt x="69851" y="437638"/>
                  <a:pt x="53487" y="435885"/>
                  <a:pt x="44721" y="424781"/>
                </a:cubicBezTo>
                <a:close/>
                <a:moveTo>
                  <a:pt x="230565" y="397897"/>
                </a:moveTo>
                <a:cubicBezTo>
                  <a:pt x="232318" y="397313"/>
                  <a:pt x="235240" y="397021"/>
                  <a:pt x="236409" y="398189"/>
                </a:cubicBezTo>
                <a:cubicBezTo>
                  <a:pt x="243130" y="405203"/>
                  <a:pt x="249850" y="412215"/>
                  <a:pt x="257448" y="420397"/>
                </a:cubicBezTo>
                <a:cubicBezTo>
                  <a:pt x="254234" y="421858"/>
                  <a:pt x="250727" y="423904"/>
                  <a:pt x="250143" y="423319"/>
                </a:cubicBezTo>
                <a:cubicBezTo>
                  <a:pt x="242837" y="416891"/>
                  <a:pt x="236117" y="409878"/>
                  <a:pt x="229688" y="402573"/>
                </a:cubicBezTo>
                <a:cubicBezTo>
                  <a:pt x="229104" y="401988"/>
                  <a:pt x="229688" y="398482"/>
                  <a:pt x="230565" y="397897"/>
                </a:cubicBezTo>
                <a:close/>
                <a:moveTo>
                  <a:pt x="125662" y="397897"/>
                </a:moveTo>
                <a:cubicBezTo>
                  <a:pt x="120110" y="411047"/>
                  <a:pt x="111928" y="419228"/>
                  <a:pt x="98486" y="424780"/>
                </a:cubicBezTo>
                <a:cubicBezTo>
                  <a:pt x="99070" y="420981"/>
                  <a:pt x="98486" y="417767"/>
                  <a:pt x="99655" y="416306"/>
                </a:cubicBezTo>
                <a:cubicBezTo>
                  <a:pt x="108713" y="405202"/>
                  <a:pt x="118356" y="398189"/>
                  <a:pt x="125662" y="397897"/>
                </a:cubicBezTo>
                <a:close/>
                <a:moveTo>
                  <a:pt x="5857" y="390591"/>
                </a:moveTo>
                <a:cubicBezTo>
                  <a:pt x="12870" y="389130"/>
                  <a:pt x="19298" y="395851"/>
                  <a:pt x="29818" y="415721"/>
                </a:cubicBezTo>
                <a:cubicBezTo>
                  <a:pt x="27480" y="416013"/>
                  <a:pt x="25143" y="417474"/>
                  <a:pt x="23974" y="416598"/>
                </a:cubicBezTo>
                <a:cubicBezTo>
                  <a:pt x="14623" y="410461"/>
                  <a:pt x="9071" y="401403"/>
                  <a:pt x="5857" y="390591"/>
                </a:cubicBezTo>
                <a:close/>
                <a:moveTo>
                  <a:pt x="343357" y="385624"/>
                </a:moveTo>
                <a:cubicBezTo>
                  <a:pt x="347448" y="398481"/>
                  <a:pt x="341311" y="408708"/>
                  <a:pt x="324948" y="416598"/>
                </a:cubicBezTo>
                <a:cubicBezTo>
                  <a:pt x="327870" y="404910"/>
                  <a:pt x="335468" y="395851"/>
                  <a:pt x="343357" y="385624"/>
                </a:cubicBezTo>
                <a:close/>
                <a:moveTo>
                  <a:pt x="158390" y="356111"/>
                </a:moveTo>
                <a:cubicBezTo>
                  <a:pt x="151961" y="364877"/>
                  <a:pt x="146117" y="373351"/>
                  <a:pt x="139688" y="381241"/>
                </a:cubicBezTo>
                <a:cubicBezTo>
                  <a:pt x="138519" y="382410"/>
                  <a:pt x="134720" y="381241"/>
                  <a:pt x="130045" y="381241"/>
                </a:cubicBezTo>
                <a:cubicBezTo>
                  <a:pt x="144948" y="356403"/>
                  <a:pt x="148454" y="353189"/>
                  <a:pt x="158390" y="356111"/>
                </a:cubicBezTo>
                <a:close/>
                <a:moveTo>
                  <a:pt x="196669" y="350852"/>
                </a:moveTo>
                <a:cubicBezTo>
                  <a:pt x="210987" y="358742"/>
                  <a:pt x="215662" y="369846"/>
                  <a:pt x="221799" y="379781"/>
                </a:cubicBezTo>
                <a:cubicBezTo>
                  <a:pt x="220922" y="380658"/>
                  <a:pt x="220045" y="381826"/>
                  <a:pt x="219461" y="382703"/>
                </a:cubicBezTo>
                <a:cubicBezTo>
                  <a:pt x="217123" y="381826"/>
                  <a:pt x="213324" y="381535"/>
                  <a:pt x="212156" y="379489"/>
                </a:cubicBezTo>
                <a:cubicBezTo>
                  <a:pt x="206896" y="371015"/>
                  <a:pt x="197253" y="365170"/>
                  <a:pt x="196669" y="350852"/>
                </a:cubicBezTo>
                <a:close/>
                <a:moveTo>
                  <a:pt x="12286" y="335365"/>
                </a:moveTo>
                <a:cubicBezTo>
                  <a:pt x="12871" y="347053"/>
                  <a:pt x="10825" y="358158"/>
                  <a:pt x="7026" y="368677"/>
                </a:cubicBezTo>
                <a:cubicBezTo>
                  <a:pt x="5857" y="368969"/>
                  <a:pt x="4688" y="368969"/>
                  <a:pt x="3519" y="369262"/>
                </a:cubicBezTo>
                <a:cubicBezTo>
                  <a:pt x="2351" y="366339"/>
                  <a:pt x="13" y="363710"/>
                  <a:pt x="13" y="360787"/>
                </a:cubicBezTo>
                <a:cubicBezTo>
                  <a:pt x="-279" y="350560"/>
                  <a:pt x="4104" y="341209"/>
                  <a:pt x="12286" y="335365"/>
                </a:cubicBezTo>
                <a:close/>
                <a:moveTo>
                  <a:pt x="341604" y="335072"/>
                </a:moveTo>
                <a:cubicBezTo>
                  <a:pt x="342188" y="334488"/>
                  <a:pt x="345110" y="335364"/>
                  <a:pt x="345986" y="336241"/>
                </a:cubicBezTo>
                <a:cubicBezTo>
                  <a:pt x="351831" y="342669"/>
                  <a:pt x="353584" y="360786"/>
                  <a:pt x="348324" y="370721"/>
                </a:cubicBezTo>
                <a:cubicBezTo>
                  <a:pt x="346279" y="367799"/>
                  <a:pt x="344233" y="366338"/>
                  <a:pt x="343941" y="364293"/>
                </a:cubicBezTo>
                <a:cubicBezTo>
                  <a:pt x="341895" y="356403"/>
                  <a:pt x="340435" y="348514"/>
                  <a:pt x="338974" y="340624"/>
                </a:cubicBezTo>
                <a:cubicBezTo>
                  <a:pt x="338681" y="338871"/>
                  <a:pt x="340143" y="336533"/>
                  <a:pt x="341604" y="335072"/>
                </a:cubicBezTo>
                <a:close/>
                <a:moveTo>
                  <a:pt x="175922" y="317832"/>
                </a:moveTo>
                <a:cubicBezTo>
                  <a:pt x="182058" y="325430"/>
                  <a:pt x="189656" y="328936"/>
                  <a:pt x="186441" y="340332"/>
                </a:cubicBezTo>
                <a:cubicBezTo>
                  <a:pt x="179720" y="332150"/>
                  <a:pt x="171831" y="339163"/>
                  <a:pt x="162480" y="336533"/>
                </a:cubicBezTo>
                <a:cubicBezTo>
                  <a:pt x="167155" y="329812"/>
                  <a:pt x="170954" y="324553"/>
                  <a:pt x="175922" y="317832"/>
                </a:cubicBezTo>
                <a:close/>
                <a:moveTo>
                  <a:pt x="309753" y="290949"/>
                </a:moveTo>
                <a:cubicBezTo>
                  <a:pt x="311799" y="291533"/>
                  <a:pt x="314721" y="291241"/>
                  <a:pt x="315597" y="292410"/>
                </a:cubicBezTo>
                <a:cubicBezTo>
                  <a:pt x="321734" y="299715"/>
                  <a:pt x="326993" y="307605"/>
                  <a:pt x="334884" y="318124"/>
                </a:cubicBezTo>
                <a:cubicBezTo>
                  <a:pt x="329623" y="318417"/>
                  <a:pt x="326117" y="319585"/>
                  <a:pt x="325240" y="318417"/>
                </a:cubicBezTo>
                <a:cubicBezTo>
                  <a:pt x="319396" y="311403"/>
                  <a:pt x="314136" y="304099"/>
                  <a:pt x="308877" y="296793"/>
                </a:cubicBezTo>
                <a:cubicBezTo>
                  <a:pt x="308000" y="295624"/>
                  <a:pt x="309461" y="292994"/>
                  <a:pt x="309753" y="290949"/>
                </a:cubicBezTo>
                <a:close/>
                <a:moveTo>
                  <a:pt x="40630" y="287150"/>
                </a:moveTo>
                <a:cubicBezTo>
                  <a:pt x="42967" y="291825"/>
                  <a:pt x="45305" y="294748"/>
                  <a:pt x="44721" y="295625"/>
                </a:cubicBezTo>
                <a:cubicBezTo>
                  <a:pt x="38876" y="304391"/>
                  <a:pt x="32740" y="312572"/>
                  <a:pt x="26019" y="321631"/>
                </a:cubicBezTo>
                <a:cubicBezTo>
                  <a:pt x="23681" y="318709"/>
                  <a:pt x="21343" y="316663"/>
                  <a:pt x="21636" y="316079"/>
                </a:cubicBezTo>
                <a:cubicBezTo>
                  <a:pt x="27188" y="307020"/>
                  <a:pt x="33324" y="298254"/>
                  <a:pt x="40630" y="287150"/>
                </a:cubicBezTo>
                <a:close/>
                <a:moveTo>
                  <a:pt x="77156" y="248287"/>
                </a:moveTo>
                <a:cubicBezTo>
                  <a:pt x="72480" y="259390"/>
                  <a:pt x="66344" y="269326"/>
                  <a:pt x="55532" y="275462"/>
                </a:cubicBezTo>
                <a:cubicBezTo>
                  <a:pt x="54656" y="264066"/>
                  <a:pt x="63714" y="257637"/>
                  <a:pt x="69266" y="249748"/>
                </a:cubicBezTo>
                <a:cubicBezTo>
                  <a:pt x="70435" y="247994"/>
                  <a:pt x="73941" y="247702"/>
                  <a:pt x="77156" y="248287"/>
                </a:cubicBezTo>
                <a:close/>
                <a:moveTo>
                  <a:pt x="280532" y="246606"/>
                </a:moveTo>
                <a:cubicBezTo>
                  <a:pt x="282066" y="246971"/>
                  <a:pt x="283454" y="248286"/>
                  <a:pt x="284915" y="249748"/>
                </a:cubicBezTo>
                <a:cubicBezTo>
                  <a:pt x="294265" y="259683"/>
                  <a:pt x="298649" y="268741"/>
                  <a:pt x="296311" y="278384"/>
                </a:cubicBezTo>
                <a:cubicBezTo>
                  <a:pt x="287253" y="268157"/>
                  <a:pt x="279363" y="259975"/>
                  <a:pt x="275272" y="249163"/>
                </a:cubicBezTo>
                <a:cubicBezTo>
                  <a:pt x="277317" y="246825"/>
                  <a:pt x="278998" y="246241"/>
                  <a:pt x="280532" y="246606"/>
                </a:cubicBezTo>
                <a:close/>
                <a:moveTo>
                  <a:pt x="264753" y="203287"/>
                </a:moveTo>
                <a:cubicBezTo>
                  <a:pt x="265337" y="205332"/>
                  <a:pt x="267090" y="207670"/>
                  <a:pt x="266506" y="208839"/>
                </a:cubicBezTo>
                <a:cubicBezTo>
                  <a:pt x="263292" y="214391"/>
                  <a:pt x="262708" y="219651"/>
                  <a:pt x="266506" y="225203"/>
                </a:cubicBezTo>
                <a:cubicBezTo>
                  <a:pt x="267383" y="226372"/>
                  <a:pt x="265922" y="229002"/>
                  <a:pt x="265337" y="231047"/>
                </a:cubicBezTo>
                <a:cubicBezTo>
                  <a:pt x="262999" y="230463"/>
                  <a:pt x="260078" y="230463"/>
                  <a:pt x="258617" y="229002"/>
                </a:cubicBezTo>
                <a:cubicBezTo>
                  <a:pt x="255403" y="225787"/>
                  <a:pt x="253357" y="221988"/>
                  <a:pt x="250435" y="217313"/>
                </a:cubicBezTo>
                <a:cubicBezTo>
                  <a:pt x="253649" y="212638"/>
                  <a:pt x="255987" y="208839"/>
                  <a:pt x="258909" y="205332"/>
                </a:cubicBezTo>
                <a:cubicBezTo>
                  <a:pt x="260078" y="203871"/>
                  <a:pt x="262708" y="203871"/>
                  <a:pt x="264753" y="203287"/>
                </a:cubicBezTo>
                <a:close/>
                <a:moveTo>
                  <a:pt x="88260" y="202118"/>
                </a:moveTo>
                <a:cubicBezTo>
                  <a:pt x="104331" y="214098"/>
                  <a:pt x="104624" y="219650"/>
                  <a:pt x="88844" y="232800"/>
                </a:cubicBezTo>
                <a:cubicBezTo>
                  <a:pt x="87968" y="230170"/>
                  <a:pt x="86214" y="226955"/>
                  <a:pt x="87091" y="225786"/>
                </a:cubicBezTo>
                <a:cubicBezTo>
                  <a:pt x="91766" y="219650"/>
                  <a:pt x="90013" y="214098"/>
                  <a:pt x="87091" y="208254"/>
                </a:cubicBezTo>
                <a:cubicBezTo>
                  <a:pt x="86507" y="207377"/>
                  <a:pt x="87675" y="205332"/>
                  <a:pt x="88260" y="202118"/>
                </a:cubicBezTo>
                <a:close/>
                <a:moveTo>
                  <a:pt x="298649" y="159748"/>
                </a:moveTo>
                <a:cubicBezTo>
                  <a:pt x="299234" y="160917"/>
                  <a:pt x="299818" y="162086"/>
                  <a:pt x="300403" y="163547"/>
                </a:cubicBezTo>
                <a:cubicBezTo>
                  <a:pt x="294851" y="171144"/>
                  <a:pt x="289591" y="178741"/>
                  <a:pt x="283747" y="186047"/>
                </a:cubicBezTo>
                <a:cubicBezTo>
                  <a:pt x="282578" y="187508"/>
                  <a:pt x="279363" y="187508"/>
                  <a:pt x="277026" y="188093"/>
                </a:cubicBezTo>
                <a:cubicBezTo>
                  <a:pt x="277026" y="185755"/>
                  <a:pt x="276149" y="182832"/>
                  <a:pt x="277026" y="181079"/>
                </a:cubicBezTo>
                <a:cubicBezTo>
                  <a:pt x="281409" y="174359"/>
                  <a:pt x="286084" y="167638"/>
                  <a:pt x="291344" y="161501"/>
                </a:cubicBezTo>
                <a:cubicBezTo>
                  <a:pt x="292805" y="160040"/>
                  <a:pt x="296019" y="160332"/>
                  <a:pt x="298649" y="159748"/>
                </a:cubicBezTo>
                <a:close/>
                <a:moveTo>
                  <a:pt x="57286" y="158579"/>
                </a:moveTo>
                <a:cubicBezTo>
                  <a:pt x="66928" y="165884"/>
                  <a:pt x="71896" y="176112"/>
                  <a:pt x="80078" y="186339"/>
                </a:cubicBezTo>
                <a:cubicBezTo>
                  <a:pt x="70142" y="191015"/>
                  <a:pt x="68389" y="184294"/>
                  <a:pt x="65467" y="180495"/>
                </a:cubicBezTo>
                <a:cubicBezTo>
                  <a:pt x="54364" y="166177"/>
                  <a:pt x="54656" y="166177"/>
                  <a:pt x="57286" y="158579"/>
                </a:cubicBezTo>
                <a:close/>
                <a:moveTo>
                  <a:pt x="326700" y="114456"/>
                </a:moveTo>
                <a:cubicBezTo>
                  <a:pt x="327868" y="114748"/>
                  <a:pt x="329330" y="115333"/>
                  <a:pt x="330498" y="115917"/>
                </a:cubicBezTo>
                <a:cubicBezTo>
                  <a:pt x="330791" y="117963"/>
                  <a:pt x="331959" y="120592"/>
                  <a:pt x="331083" y="121761"/>
                </a:cubicBezTo>
                <a:cubicBezTo>
                  <a:pt x="324655" y="129943"/>
                  <a:pt x="320271" y="139878"/>
                  <a:pt x="309460" y="146599"/>
                </a:cubicBezTo>
                <a:cubicBezTo>
                  <a:pt x="308875" y="142508"/>
                  <a:pt x="307707" y="139878"/>
                  <a:pt x="308583" y="138709"/>
                </a:cubicBezTo>
                <a:cubicBezTo>
                  <a:pt x="314427" y="130527"/>
                  <a:pt x="320564" y="122345"/>
                  <a:pt x="326700" y="114456"/>
                </a:cubicBezTo>
                <a:close/>
                <a:moveTo>
                  <a:pt x="24850" y="112410"/>
                </a:moveTo>
                <a:cubicBezTo>
                  <a:pt x="33032" y="123514"/>
                  <a:pt x="39753" y="132280"/>
                  <a:pt x="48519" y="143968"/>
                </a:cubicBezTo>
                <a:cubicBezTo>
                  <a:pt x="42675" y="143676"/>
                  <a:pt x="39168" y="144553"/>
                  <a:pt x="37999" y="143383"/>
                </a:cubicBezTo>
                <a:cubicBezTo>
                  <a:pt x="32155" y="136371"/>
                  <a:pt x="26895" y="129066"/>
                  <a:pt x="22220" y="121760"/>
                </a:cubicBezTo>
                <a:cubicBezTo>
                  <a:pt x="21343" y="120299"/>
                  <a:pt x="23389" y="117378"/>
                  <a:pt x="24850" y="112410"/>
                </a:cubicBezTo>
                <a:close/>
                <a:moveTo>
                  <a:pt x="168799" y="96412"/>
                </a:moveTo>
                <a:cubicBezTo>
                  <a:pt x="170589" y="96485"/>
                  <a:pt x="172561" y="97654"/>
                  <a:pt x="174752" y="98384"/>
                </a:cubicBezTo>
                <a:cubicBezTo>
                  <a:pt x="177675" y="99553"/>
                  <a:pt x="182058" y="97215"/>
                  <a:pt x="185857" y="96631"/>
                </a:cubicBezTo>
                <a:cubicBezTo>
                  <a:pt x="187902" y="105397"/>
                  <a:pt x="186733" y="107734"/>
                  <a:pt x="174752" y="115624"/>
                </a:cubicBezTo>
                <a:cubicBezTo>
                  <a:pt x="170662" y="110072"/>
                  <a:pt x="167155" y="105397"/>
                  <a:pt x="163941" y="101014"/>
                </a:cubicBezTo>
                <a:cubicBezTo>
                  <a:pt x="165402" y="97361"/>
                  <a:pt x="167009" y="96339"/>
                  <a:pt x="168799" y="96412"/>
                </a:cubicBezTo>
                <a:close/>
                <a:moveTo>
                  <a:pt x="344817" y="65365"/>
                </a:moveTo>
                <a:cubicBezTo>
                  <a:pt x="348031" y="67411"/>
                  <a:pt x="351246" y="67995"/>
                  <a:pt x="351831" y="69748"/>
                </a:cubicBezTo>
                <a:cubicBezTo>
                  <a:pt x="355044" y="77638"/>
                  <a:pt x="350369" y="92248"/>
                  <a:pt x="342479" y="101015"/>
                </a:cubicBezTo>
                <a:cubicBezTo>
                  <a:pt x="341311" y="99846"/>
                  <a:pt x="338972" y="98385"/>
                  <a:pt x="339265" y="97215"/>
                </a:cubicBezTo>
                <a:cubicBezTo>
                  <a:pt x="340726" y="86988"/>
                  <a:pt x="342772" y="77053"/>
                  <a:pt x="344817" y="65365"/>
                </a:cubicBezTo>
                <a:close/>
                <a:moveTo>
                  <a:pt x="4688" y="64488"/>
                </a:moveTo>
                <a:cubicBezTo>
                  <a:pt x="7026" y="67994"/>
                  <a:pt x="9363" y="70332"/>
                  <a:pt x="9948" y="72962"/>
                </a:cubicBezTo>
                <a:cubicBezTo>
                  <a:pt x="11701" y="79975"/>
                  <a:pt x="12870" y="86988"/>
                  <a:pt x="14039" y="94294"/>
                </a:cubicBezTo>
                <a:cubicBezTo>
                  <a:pt x="14331" y="96047"/>
                  <a:pt x="12578" y="98092"/>
                  <a:pt x="11994" y="99846"/>
                </a:cubicBezTo>
                <a:cubicBezTo>
                  <a:pt x="10240" y="98969"/>
                  <a:pt x="7026" y="98385"/>
                  <a:pt x="6733" y="97216"/>
                </a:cubicBezTo>
                <a:cubicBezTo>
                  <a:pt x="4396" y="88449"/>
                  <a:pt x="2058" y="79975"/>
                  <a:pt x="597" y="70917"/>
                </a:cubicBezTo>
                <a:cubicBezTo>
                  <a:pt x="12" y="69456"/>
                  <a:pt x="2350" y="67702"/>
                  <a:pt x="4688" y="64488"/>
                </a:cubicBezTo>
                <a:close/>
                <a:moveTo>
                  <a:pt x="218876" y="53092"/>
                </a:moveTo>
                <a:cubicBezTo>
                  <a:pt x="219169" y="55138"/>
                  <a:pt x="220630" y="57767"/>
                  <a:pt x="219753" y="58936"/>
                </a:cubicBezTo>
                <a:cubicBezTo>
                  <a:pt x="214201" y="67703"/>
                  <a:pt x="209234" y="76761"/>
                  <a:pt x="198714" y="84359"/>
                </a:cubicBezTo>
                <a:cubicBezTo>
                  <a:pt x="198130" y="79975"/>
                  <a:pt x="196669" y="76761"/>
                  <a:pt x="197837" y="75008"/>
                </a:cubicBezTo>
                <a:cubicBezTo>
                  <a:pt x="202513" y="67703"/>
                  <a:pt x="207480" y="60982"/>
                  <a:pt x="213032" y="54553"/>
                </a:cubicBezTo>
                <a:cubicBezTo>
                  <a:pt x="213909" y="53384"/>
                  <a:pt x="216831" y="53676"/>
                  <a:pt x="218876" y="53092"/>
                </a:cubicBezTo>
                <a:close/>
                <a:moveTo>
                  <a:pt x="137058" y="52362"/>
                </a:moveTo>
                <a:cubicBezTo>
                  <a:pt x="138884" y="52581"/>
                  <a:pt x="140565" y="54115"/>
                  <a:pt x="142026" y="56015"/>
                </a:cubicBezTo>
                <a:cubicBezTo>
                  <a:pt x="147577" y="63320"/>
                  <a:pt x="152253" y="70625"/>
                  <a:pt x="157220" y="77638"/>
                </a:cubicBezTo>
                <a:cubicBezTo>
                  <a:pt x="154006" y="83190"/>
                  <a:pt x="150792" y="84066"/>
                  <a:pt x="147577" y="79391"/>
                </a:cubicBezTo>
                <a:cubicBezTo>
                  <a:pt x="142026" y="71794"/>
                  <a:pt x="136473" y="64196"/>
                  <a:pt x="131214" y="56599"/>
                </a:cubicBezTo>
                <a:cubicBezTo>
                  <a:pt x="133260" y="53238"/>
                  <a:pt x="135232" y="52143"/>
                  <a:pt x="137058" y="52362"/>
                </a:cubicBezTo>
                <a:close/>
                <a:moveTo>
                  <a:pt x="64112" y="32930"/>
                </a:moveTo>
                <a:cubicBezTo>
                  <a:pt x="79891" y="28840"/>
                  <a:pt x="91287" y="37021"/>
                  <a:pt x="100345" y="48710"/>
                </a:cubicBezTo>
                <a:cubicBezTo>
                  <a:pt x="114079" y="66242"/>
                  <a:pt x="127229" y="84066"/>
                  <a:pt x="140378" y="101891"/>
                </a:cubicBezTo>
                <a:lnTo>
                  <a:pt x="176654" y="151770"/>
                </a:lnTo>
                <a:lnTo>
                  <a:pt x="182642" y="146891"/>
                </a:lnTo>
                <a:cubicBezTo>
                  <a:pt x="205727" y="115917"/>
                  <a:pt x="228811" y="84943"/>
                  <a:pt x="251895" y="53969"/>
                </a:cubicBezTo>
                <a:cubicBezTo>
                  <a:pt x="254525" y="50462"/>
                  <a:pt x="257447" y="46956"/>
                  <a:pt x="260661" y="43742"/>
                </a:cubicBezTo>
                <a:cubicBezTo>
                  <a:pt x="265337" y="38920"/>
                  <a:pt x="270304" y="35048"/>
                  <a:pt x="275893" y="33003"/>
                </a:cubicBezTo>
                <a:cubicBezTo>
                  <a:pt x="281481" y="30957"/>
                  <a:pt x="287691" y="30738"/>
                  <a:pt x="294850" y="33222"/>
                </a:cubicBezTo>
                <a:cubicBezTo>
                  <a:pt x="310044" y="38482"/>
                  <a:pt x="318811" y="49001"/>
                  <a:pt x="321733" y="64781"/>
                </a:cubicBezTo>
                <a:cubicBezTo>
                  <a:pt x="324071" y="77053"/>
                  <a:pt x="318519" y="86988"/>
                  <a:pt x="311798" y="96339"/>
                </a:cubicBezTo>
                <a:cubicBezTo>
                  <a:pt x="290467" y="125852"/>
                  <a:pt x="268551" y="154780"/>
                  <a:pt x="246928" y="184001"/>
                </a:cubicBezTo>
                <a:cubicBezTo>
                  <a:pt x="238746" y="194813"/>
                  <a:pt x="230856" y="205917"/>
                  <a:pt x="222382" y="217605"/>
                </a:cubicBezTo>
                <a:cubicBezTo>
                  <a:pt x="234655" y="234553"/>
                  <a:pt x="246635" y="250917"/>
                  <a:pt x="258616" y="267281"/>
                </a:cubicBezTo>
                <a:cubicBezTo>
                  <a:pt x="277025" y="292703"/>
                  <a:pt x="295726" y="317832"/>
                  <a:pt x="314135" y="343255"/>
                </a:cubicBezTo>
                <a:cubicBezTo>
                  <a:pt x="322317" y="354358"/>
                  <a:pt x="324362" y="366339"/>
                  <a:pt x="319103" y="379196"/>
                </a:cubicBezTo>
                <a:cubicBezTo>
                  <a:pt x="307414" y="408125"/>
                  <a:pt x="272934" y="410170"/>
                  <a:pt x="257740" y="388839"/>
                </a:cubicBezTo>
                <a:cubicBezTo>
                  <a:pt x="238746" y="362248"/>
                  <a:pt x="218876" y="336242"/>
                  <a:pt x="199298" y="309943"/>
                </a:cubicBezTo>
                <a:cubicBezTo>
                  <a:pt x="193454" y="302053"/>
                  <a:pt x="187318" y="294163"/>
                  <a:pt x="181473" y="285982"/>
                </a:cubicBezTo>
                <a:lnTo>
                  <a:pt x="175018" y="284524"/>
                </a:lnTo>
                <a:lnTo>
                  <a:pt x="118755" y="362248"/>
                </a:lnTo>
                <a:cubicBezTo>
                  <a:pt x="112326" y="371015"/>
                  <a:pt x="105605" y="379489"/>
                  <a:pt x="98884" y="388255"/>
                </a:cubicBezTo>
                <a:cubicBezTo>
                  <a:pt x="87196" y="403158"/>
                  <a:pt x="68787" y="407833"/>
                  <a:pt x="54177" y="399359"/>
                </a:cubicBezTo>
                <a:cubicBezTo>
                  <a:pt x="37521" y="389716"/>
                  <a:pt x="29631" y="367508"/>
                  <a:pt x="38398" y="350852"/>
                </a:cubicBezTo>
                <a:cubicBezTo>
                  <a:pt x="44242" y="339748"/>
                  <a:pt x="52131" y="329521"/>
                  <a:pt x="59728" y="319294"/>
                </a:cubicBezTo>
                <a:cubicBezTo>
                  <a:pt x="82521" y="288028"/>
                  <a:pt x="105605" y="257053"/>
                  <a:pt x="128398" y="226080"/>
                </a:cubicBezTo>
                <a:cubicBezTo>
                  <a:pt x="130150" y="223450"/>
                  <a:pt x="131904" y="220820"/>
                  <a:pt x="133949" y="217313"/>
                </a:cubicBezTo>
                <a:cubicBezTo>
                  <a:pt x="126060" y="206210"/>
                  <a:pt x="118462" y="195106"/>
                  <a:pt x="110280" y="184294"/>
                </a:cubicBezTo>
                <a:cubicBezTo>
                  <a:pt x="88073" y="154197"/>
                  <a:pt x="65865" y="124391"/>
                  <a:pt x="43949" y="94586"/>
                </a:cubicBezTo>
                <a:cubicBezTo>
                  <a:pt x="26417" y="70625"/>
                  <a:pt x="36352" y="40235"/>
                  <a:pt x="64112" y="32930"/>
                </a:cubicBezTo>
                <a:close/>
                <a:moveTo>
                  <a:pt x="331084" y="18903"/>
                </a:moveTo>
                <a:cubicBezTo>
                  <a:pt x="336636" y="26501"/>
                  <a:pt x="341604" y="34390"/>
                  <a:pt x="346571" y="42280"/>
                </a:cubicBezTo>
                <a:cubicBezTo>
                  <a:pt x="346863" y="43157"/>
                  <a:pt x="345110" y="45494"/>
                  <a:pt x="343649" y="49294"/>
                </a:cubicBezTo>
                <a:cubicBezTo>
                  <a:pt x="336344" y="39942"/>
                  <a:pt x="330500" y="32637"/>
                  <a:pt x="325240" y="25040"/>
                </a:cubicBezTo>
                <a:cubicBezTo>
                  <a:pt x="324363" y="23579"/>
                  <a:pt x="324363" y="20365"/>
                  <a:pt x="325532" y="19196"/>
                </a:cubicBezTo>
                <a:cubicBezTo>
                  <a:pt x="326409" y="18319"/>
                  <a:pt x="330500" y="18027"/>
                  <a:pt x="331084" y="18903"/>
                </a:cubicBezTo>
                <a:close/>
                <a:moveTo>
                  <a:pt x="26019" y="16567"/>
                </a:moveTo>
                <a:cubicBezTo>
                  <a:pt x="27480" y="19197"/>
                  <a:pt x="29526" y="21827"/>
                  <a:pt x="28941" y="22411"/>
                </a:cubicBezTo>
                <a:cubicBezTo>
                  <a:pt x="23389" y="30593"/>
                  <a:pt x="17545" y="38483"/>
                  <a:pt x="11701" y="46373"/>
                </a:cubicBezTo>
                <a:cubicBezTo>
                  <a:pt x="11116" y="46957"/>
                  <a:pt x="9071" y="46665"/>
                  <a:pt x="5857" y="46957"/>
                </a:cubicBezTo>
                <a:cubicBezTo>
                  <a:pt x="9071" y="33223"/>
                  <a:pt x="15792" y="24457"/>
                  <a:pt x="26019" y="16567"/>
                </a:cubicBezTo>
                <a:close/>
                <a:moveTo>
                  <a:pt x="257740" y="13060"/>
                </a:moveTo>
                <a:cubicBezTo>
                  <a:pt x="249265" y="23287"/>
                  <a:pt x="240792" y="30592"/>
                  <a:pt x="232610" y="40819"/>
                </a:cubicBezTo>
                <a:cubicBezTo>
                  <a:pt x="226181" y="31469"/>
                  <a:pt x="232317" y="27670"/>
                  <a:pt x="235824" y="23871"/>
                </a:cubicBezTo>
                <a:cubicBezTo>
                  <a:pt x="240792" y="18319"/>
                  <a:pt x="245174" y="10137"/>
                  <a:pt x="257740" y="13060"/>
                </a:cubicBezTo>
                <a:close/>
                <a:moveTo>
                  <a:pt x="101409" y="12184"/>
                </a:moveTo>
                <a:cubicBezTo>
                  <a:pt x="107545" y="11599"/>
                  <a:pt x="124785" y="29131"/>
                  <a:pt x="124493" y="35853"/>
                </a:cubicBezTo>
                <a:cubicBezTo>
                  <a:pt x="122740" y="36437"/>
                  <a:pt x="119526" y="38774"/>
                  <a:pt x="118649" y="38190"/>
                </a:cubicBezTo>
                <a:cubicBezTo>
                  <a:pt x="111636" y="31469"/>
                  <a:pt x="104623" y="24456"/>
                  <a:pt x="98195" y="17443"/>
                </a:cubicBezTo>
                <a:cubicBezTo>
                  <a:pt x="97610" y="16859"/>
                  <a:pt x="100240" y="12184"/>
                  <a:pt x="101409" y="12184"/>
                </a:cubicBezTo>
                <a:close/>
                <a:moveTo>
                  <a:pt x="292257" y="275"/>
                </a:moveTo>
                <a:cubicBezTo>
                  <a:pt x="298941" y="1298"/>
                  <a:pt x="305078" y="5170"/>
                  <a:pt x="308876" y="11891"/>
                </a:cubicBezTo>
                <a:cubicBezTo>
                  <a:pt x="296311" y="11014"/>
                  <a:pt x="286084" y="10138"/>
                  <a:pt x="275857" y="9261"/>
                </a:cubicBezTo>
                <a:cubicBezTo>
                  <a:pt x="274688" y="9261"/>
                  <a:pt x="273519" y="6923"/>
                  <a:pt x="272350" y="5755"/>
                </a:cubicBezTo>
                <a:cubicBezTo>
                  <a:pt x="278340" y="1079"/>
                  <a:pt x="285573" y="-747"/>
                  <a:pt x="292257" y="275"/>
                </a:cubicBezTo>
                <a:close/>
                <a:moveTo>
                  <a:pt x="63458" y="166"/>
                </a:moveTo>
                <a:cubicBezTo>
                  <a:pt x="69558" y="-89"/>
                  <a:pt x="75256" y="1956"/>
                  <a:pt x="78616" y="6340"/>
                </a:cubicBezTo>
                <a:cubicBezTo>
                  <a:pt x="69266" y="10722"/>
                  <a:pt x="51148" y="11599"/>
                  <a:pt x="45889" y="7800"/>
                </a:cubicBezTo>
                <a:cubicBezTo>
                  <a:pt x="50857" y="2979"/>
                  <a:pt x="57358" y="422"/>
                  <a:pt x="63458" y="16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1"/>
          <p:cNvSpPr/>
          <p:nvPr/>
        </p:nvSpPr>
        <p:spPr>
          <a:xfrm rot="568313">
            <a:off x="7583222" y="1235030"/>
            <a:ext cx="650427" cy="649785"/>
          </a:xfrm>
          <a:custGeom>
            <a:avLst/>
            <a:gdLst/>
            <a:ahLst/>
            <a:cxnLst/>
            <a:rect l="l" t="t" r="r" b="b"/>
            <a:pathLst>
              <a:path w="352384" h="435446" extrusionOk="0">
                <a:moveTo>
                  <a:pt x="188983" y="424050"/>
                </a:moveTo>
                <a:cubicBezTo>
                  <a:pt x="190736" y="424050"/>
                  <a:pt x="193951" y="426388"/>
                  <a:pt x="193951" y="427264"/>
                </a:cubicBezTo>
                <a:cubicBezTo>
                  <a:pt x="193658" y="429602"/>
                  <a:pt x="192490" y="433108"/>
                  <a:pt x="190736" y="433693"/>
                </a:cubicBezTo>
                <a:cubicBezTo>
                  <a:pt x="185769" y="434569"/>
                  <a:pt x="180801" y="434862"/>
                  <a:pt x="177295" y="435446"/>
                </a:cubicBezTo>
                <a:cubicBezTo>
                  <a:pt x="171743" y="435154"/>
                  <a:pt x="167652" y="435154"/>
                  <a:pt x="163853" y="434278"/>
                </a:cubicBezTo>
                <a:cubicBezTo>
                  <a:pt x="161808" y="433693"/>
                  <a:pt x="159470" y="430771"/>
                  <a:pt x="159470" y="428726"/>
                </a:cubicBezTo>
                <a:cubicBezTo>
                  <a:pt x="159470" y="427264"/>
                  <a:pt x="162684" y="424342"/>
                  <a:pt x="164729" y="424342"/>
                </a:cubicBezTo>
                <a:cubicBezTo>
                  <a:pt x="172911" y="423758"/>
                  <a:pt x="181093" y="423758"/>
                  <a:pt x="188983" y="424050"/>
                </a:cubicBezTo>
                <a:close/>
                <a:moveTo>
                  <a:pt x="119145" y="393368"/>
                </a:moveTo>
                <a:cubicBezTo>
                  <a:pt x="132002" y="396290"/>
                  <a:pt x="134340" y="410608"/>
                  <a:pt x="144274" y="414699"/>
                </a:cubicBezTo>
                <a:cubicBezTo>
                  <a:pt x="144859" y="420835"/>
                  <a:pt x="141937" y="422588"/>
                  <a:pt x="137846" y="421711"/>
                </a:cubicBezTo>
                <a:cubicBezTo>
                  <a:pt x="129372" y="419959"/>
                  <a:pt x="119145" y="404764"/>
                  <a:pt x="119145" y="393368"/>
                </a:cubicBezTo>
                <a:close/>
                <a:moveTo>
                  <a:pt x="231646" y="390447"/>
                </a:moveTo>
                <a:cubicBezTo>
                  <a:pt x="233399" y="394538"/>
                  <a:pt x="235445" y="396876"/>
                  <a:pt x="235153" y="398337"/>
                </a:cubicBezTo>
                <a:cubicBezTo>
                  <a:pt x="231938" y="408564"/>
                  <a:pt x="224633" y="415869"/>
                  <a:pt x="215866" y="421421"/>
                </a:cubicBezTo>
                <a:cubicBezTo>
                  <a:pt x="214405" y="422298"/>
                  <a:pt x="210899" y="421421"/>
                  <a:pt x="210023" y="420252"/>
                </a:cubicBezTo>
                <a:cubicBezTo>
                  <a:pt x="208854" y="419083"/>
                  <a:pt x="208854" y="415577"/>
                  <a:pt x="210023" y="414116"/>
                </a:cubicBezTo>
                <a:cubicBezTo>
                  <a:pt x="216451" y="406810"/>
                  <a:pt x="223172" y="399506"/>
                  <a:pt x="231646" y="390447"/>
                </a:cubicBezTo>
                <a:close/>
                <a:moveTo>
                  <a:pt x="114762" y="342816"/>
                </a:moveTo>
                <a:cubicBezTo>
                  <a:pt x="115931" y="344569"/>
                  <a:pt x="118269" y="346030"/>
                  <a:pt x="118269" y="347784"/>
                </a:cubicBezTo>
                <a:cubicBezTo>
                  <a:pt x="118561" y="357427"/>
                  <a:pt x="118269" y="367361"/>
                  <a:pt x="118269" y="377004"/>
                </a:cubicBezTo>
                <a:cubicBezTo>
                  <a:pt x="117392" y="377004"/>
                  <a:pt x="116223" y="377297"/>
                  <a:pt x="115346" y="377881"/>
                </a:cubicBezTo>
                <a:cubicBezTo>
                  <a:pt x="113593" y="375836"/>
                  <a:pt x="110380" y="374082"/>
                  <a:pt x="110087" y="372037"/>
                </a:cubicBezTo>
                <a:cubicBezTo>
                  <a:pt x="109503" y="363855"/>
                  <a:pt x="109503" y="355673"/>
                  <a:pt x="109795" y="347784"/>
                </a:cubicBezTo>
                <a:cubicBezTo>
                  <a:pt x="109795" y="346030"/>
                  <a:pt x="113009" y="344569"/>
                  <a:pt x="114762" y="342816"/>
                </a:cubicBezTo>
                <a:close/>
                <a:moveTo>
                  <a:pt x="238660" y="342525"/>
                </a:moveTo>
                <a:cubicBezTo>
                  <a:pt x="240412" y="342232"/>
                  <a:pt x="243919" y="345154"/>
                  <a:pt x="243919" y="346907"/>
                </a:cubicBezTo>
                <a:cubicBezTo>
                  <a:pt x="244212" y="355966"/>
                  <a:pt x="243627" y="364732"/>
                  <a:pt x="242750" y="373791"/>
                </a:cubicBezTo>
                <a:cubicBezTo>
                  <a:pt x="242750" y="375252"/>
                  <a:pt x="239536" y="377297"/>
                  <a:pt x="238075" y="377297"/>
                </a:cubicBezTo>
                <a:cubicBezTo>
                  <a:pt x="236321" y="377005"/>
                  <a:pt x="233984" y="374959"/>
                  <a:pt x="233692" y="373206"/>
                </a:cubicBezTo>
                <a:cubicBezTo>
                  <a:pt x="232815" y="368823"/>
                  <a:pt x="233107" y="364148"/>
                  <a:pt x="232815" y="359765"/>
                </a:cubicBezTo>
                <a:cubicBezTo>
                  <a:pt x="233107" y="359472"/>
                  <a:pt x="233399" y="359472"/>
                  <a:pt x="233399" y="359472"/>
                </a:cubicBezTo>
                <a:cubicBezTo>
                  <a:pt x="233399" y="355382"/>
                  <a:pt x="232815" y="351291"/>
                  <a:pt x="233692" y="347492"/>
                </a:cubicBezTo>
                <a:cubicBezTo>
                  <a:pt x="233984" y="345447"/>
                  <a:pt x="236906" y="342816"/>
                  <a:pt x="238660" y="342525"/>
                </a:cubicBezTo>
                <a:close/>
                <a:moveTo>
                  <a:pt x="115931" y="287882"/>
                </a:moveTo>
                <a:cubicBezTo>
                  <a:pt x="120899" y="300155"/>
                  <a:pt x="117977" y="311551"/>
                  <a:pt x="118561" y="324700"/>
                </a:cubicBezTo>
                <a:cubicBezTo>
                  <a:pt x="114762" y="322655"/>
                  <a:pt x="110671" y="321778"/>
                  <a:pt x="110671" y="320609"/>
                </a:cubicBezTo>
                <a:cubicBezTo>
                  <a:pt x="110087" y="311259"/>
                  <a:pt x="110379" y="301616"/>
                  <a:pt x="110671" y="292265"/>
                </a:cubicBezTo>
                <a:cubicBezTo>
                  <a:pt x="110379" y="291096"/>
                  <a:pt x="113009" y="289928"/>
                  <a:pt x="115931" y="287882"/>
                </a:cubicBezTo>
                <a:close/>
                <a:moveTo>
                  <a:pt x="239243" y="285836"/>
                </a:moveTo>
                <a:cubicBezTo>
                  <a:pt x="241581" y="290219"/>
                  <a:pt x="243919" y="292849"/>
                  <a:pt x="244211" y="295479"/>
                </a:cubicBezTo>
                <a:cubicBezTo>
                  <a:pt x="244796" y="302784"/>
                  <a:pt x="244796" y="310090"/>
                  <a:pt x="244211" y="317103"/>
                </a:cubicBezTo>
                <a:cubicBezTo>
                  <a:pt x="243919" y="319440"/>
                  <a:pt x="240997" y="321486"/>
                  <a:pt x="239243" y="323824"/>
                </a:cubicBezTo>
                <a:cubicBezTo>
                  <a:pt x="237198" y="321778"/>
                  <a:pt x="233691" y="320024"/>
                  <a:pt x="233691" y="317687"/>
                </a:cubicBezTo>
                <a:cubicBezTo>
                  <a:pt x="233107" y="310090"/>
                  <a:pt x="233107" y="302200"/>
                  <a:pt x="233691" y="294602"/>
                </a:cubicBezTo>
                <a:cubicBezTo>
                  <a:pt x="233691" y="292265"/>
                  <a:pt x="236614" y="289927"/>
                  <a:pt x="239243" y="285836"/>
                </a:cubicBezTo>
                <a:close/>
                <a:moveTo>
                  <a:pt x="111840" y="236746"/>
                </a:moveTo>
                <a:cubicBezTo>
                  <a:pt x="113594" y="236746"/>
                  <a:pt x="116808" y="238207"/>
                  <a:pt x="117100" y="239376"/>
                </a:cubicBezTo>
                <a:cubicBezTo>
                  <a:pt x="118269" y="244636"/>
                  <a:pt x="118561" y="249896"/>
                  <a:pt x="119146" y="255155"/>
                </a:cubicBezTo>
                <a:cubicBezTo>
                  <a:pt x="119146" y="255448"/>
                  <a:pt x="118853" y="255448"/>
                  <a:pt x="118853" y="255448"/>
                </a:cubicBezTo>
                <a:cubicBezTo>
                  <a:pt x="118853" y="258954"/>
                  <a:pt x="119146" y="262753"/>
                  <a:pt x="118561" y="266259"/>
                </a:cubicBezTo>
                <a:cubicBezTo>
                  <a:pt x="118269" y="268013"/>
                  <a:pt x="116223" y="270643"/>
                  <a:pt x="114762" y="270643"/>
                </a:cubicBezTo>
                <a:cubicBezTo>
                  <a:pt x="113301" y="270935"/>
                  <a:pt x="110379" y="268597"/>
                  <a:pt x="110087" y="267136"/>
                </a:cubicBezTo>
                <a:cubicBezTo>
                  <a:pt x="109210" y="258077"/>
                  <a:pt x="108918" y="249311"/>
                  <a:pt x="108626" y="240253"/>
                </a:cubicBezTo>
                <a:cubicBezTo>
                  <a:pt x="108626" y="239084"/>
                  <a:pt x="110964" y="236746"/>
                  <a:pt x="111840" y="236746"/>
                </a:cubicBezTo>
                <a:close/>
                <a:moveTo>
                  <a:pt x="240704" y="235869"/>
                </a:moveTo>
                <a:cubicBezTo>
                  <a:pt x="242165" y="238207"/>
                  <a:pt x="244503" y="240252"/>
                  <a:pt x="244795" y="242882"/>
                </a:cubicBezTo>
                <a:cubicBezTo>
                  <a:pt x="245379" y="245804"/>
                  <a:pt x="244503" y="249310"/>
                  <a:pt x="244211" y="255739"/>
                </a:cubicBezTo>
                <a:cubicBezTo>
                  <a:pt x="244211" y="257200"/>
                  <a:pt x="244795" y="261583"/>
                  <a:pt x="243918" y="265966"/>
                </a:cubicBezTo>
                <a:cubicBezTo>
                  <a:pt x="243626" y="268012"/>
                  <a:pt x="240997" y="270349"/>
                  <a:pt x="238951" y="270934"/>
                </a:cubicBezTo>
                <a:cubicBezTo>
                  <a:pt x="237782" y="271226"/>
                  <a:pt x="234276" y="268596"/>
                  <a:pt x="234276" y="267135"/>
                </a:cubicBezTo>
                <a:cubicBezTo>
                  <a:pt x="233983" y="258076"/>
                  <a:pt x="233983" y="249310"/>
                  <a:pt x="234860" y="240252"/>
                </a:cubicBezTo>
                <a:cubicBezTo>
                  <a:pt x="234860" y="238499"/>
                  <a:pt x="238659" y="237330"/>
                  <a:pt x="240704" y="235869"/>
                </a:cubicBezTo>
                <a:close/>
                <a:moveTo>
                  <a:pt x="74730" y="195836"/>
                </a:moveTo>
                <a:cubicBezTo>
                  <a:pt x="87295" y="196128"/>
                  <a:pt x="91094" y="200219"/>
                  <a:pt x="101906" y="221551"/>
                </a:cubicBezTo>
                <a:cubicBezTo>
                  <a:pt x="98399" y="221551"/>
                  <a:pt x="94600" y="222719"/>
                  <a:pt x="93724" y="221258"/>
                </a:cubicBezTo>
                <a:cubicBezTo>
                  <a:pt x="87587" y="213953"/>
                  <a:pt x="82035" y="205771"/>
                  <a:pt x="74730" y="195836"/>
                </a:cubicBezTo>
                <a:close/>
                <a:moveTo>
                  <a:pt x="271679" y="188824"/>
                </a:moveTo>
                <a:cubicBezTo>
                  <a:pt x="274309" y="194083"/>
                  <a:pt x="276354" y="196713"/>
                  <a:pt x="275770" y="197883"/>
                </a:cubicBezTo>
                <a:cubicBezTo>
                  <a:pt x="271095" y="208110"/>
                  <a:pt x="264373" y="216583"/>
                  <a:pt x="257069" y="224473"/>
                </a:cubicBezTo>
                <a:cubicBezTo>
                  <a:pt x="251516" y="223012"/>
                  <a:pt x="249763" y="219506"/>
                  <a:pt x="252101" y="216292"/>
                </a:cubicBezTo>
                <a:cubicBezTo>
                  <a:pt x="257653" y="207817"/>
                  <a:pt x="263789" y="199635"/>
                  <a:pt x="271679" y="188824"/>
                </a:cubicBezTo>
                <a:close/>
                <a:moveTo>
                  <a:pt x="307620" y="151713"/>
                </a:moveTo>
                <a:cubicBezTo>
                  <a:pt x="304405" y="163401"/>
                  <a:pt x="297392" y="170998"/>
                  <a:pt x="290379" y="178595"/>
                </a:cubicBezTo>
                <a:cubicBezTo>
                  <a:pt x="289210" y="180057"/>
                  <a:pt x="285412" y="179180"/>
                  <a:pt x="281905" y="179472"/>
                </a:cubicBezTo>
                <a:cubicBezTo>
                  <a:pt x="286873" y="162525"/>
                  <a:pt x="296808" y="151713"/>
                  <a:pt x="307620" y="151713"/>
                </a:cubicBezTo>
                <a:close/>
                <a:moveTo>
                  <a:pt x="49599" y="148791"/>
                </a:moveTo>
                <a:cubicBezTo>
                  <a:pt x="58658" y="159018"/>
                  <a:pt x="67716" y="166616"/>
                  <a:pt x="67716" y="179765"/>
                </a:cubicBezTo>
                <a:cubicBezTo>
                  <a:pt x="57489" y="173921"/>
                  <a:pt x="52229" y="164863"/>
                  <a:pt x="46969" y="155512"/>
                </a:cubicBezTo>
                <a:cubicBezTo>
                  <a:pt x="46385" y="154635"/>
                  <a:pt x="48138" y="152590"/>
                  <a:pt x="49599" y="148791"/>
                </a:cubicBezTo>
                <a:close/>
                <a:moveTo>
                  <a:pt x="328367" y="110220"/>
                </a:moveTo>
                <a:cubicBezTo>
                  <a:pt x="331874" y="105252"/>
                  <a:pt x="335380" y="106129"/>
                  <a:pt x="339471" y="112266"/>
                </a:cubicBezTo>
                <a:cubicBezTo>
                  <a:pt x="334211" y="119571"/>
                  <a:pt x="328951" y="127168"/>
                  <a:pt x="323107" y="134473"/>
                </a:cubicBezTo>
                <a:cubicBezTo>
                  <a:pt x="321938" y="135934"/>
                  <a:pt x="319601" y="137395"/>
                  <a:pt x="317847" y="137395"/>
                </a:cubicBezTo>
                <a:cubicBezTo>
                  <a:pt x="316094" y="137395"/>
                  <a:pt x="314341" y="135350"/>
                  <a:pt x="311711" y="133596"/>
                </a:cubicBezTo>
                <a:cubicBezTo>
                  <a:pt x="317555" y="125415"/>
                  <a:pt x="322815" y="117818"/>
                  <a:pt x="328367" y="110220"/>
                </a:cubicBezTo>
                <a:close/>
                <a:moveTo>
                  <a:pt x="15996" y="108466"/>
                </a:moveTo>
                <a:cubicBezTo>
                  <a:pt x="18626" y="109050"/>
                  <a:pt x="22132" y="108758"/>
                  <a:pt x="23301" y="110219"/>
                </a:cubicBezTo>
                <a:cubicBezTo>
                  <a:pt x="28561" y="116356"/>
                  <a:pt x="33236" y="123077"/>
                  <a:pt x="37620" y="129797"/>
                </a:cubicBezTo>
                <a:cubicBezTo>
                  <a:pt x="38496" y="131258"/>
                  <a:pt x="37327" y="134472"/>
                  <a:pt x="37035" y="136810"/>
                </a:cubicBezTo>
                <a:cubicBezTo>
                  <a:pt x="34990" y="136226"/>
                  <a:pt x="32360" y="136226"/>
                  <a:pt x="31191" y="135057"/>
                </a:cubicBezTo>
                <a:cubicBezTo>
                  <a:pt x="25347" y="127752"/>
                  <a:pt x="20087" y="119862"/>
                  <a:pt x="14535" y="112265"/>
                </a:cubicBezTo>
                <a:cubicBezTo>
                  <a:pt x="14827" y="110804"/>
                  <a:pt x="15412" y="109634"/>
                  <a:pt x="15996" y="108466"/>
                </a:cubicBezTo>
                <a:close/>
                <a:moveTo>
                  <a:pt x="186353" y="96193"/>
                </a:moveTo>
                <a:cubicBezTo>
                  <a:pt x="187523" y="99115"/>
                  <a:pt x="189276" y="101453"/>
                  <a:pt x="188691" y="102622"/>
                </a:cubicBezTo>
                <a:cubicBezTo>
                  <a:pt x="186062" y="108758"/>
                  <a:pt x="183139" y="114894"/>
                  <a:pt x="176710" y="117817"/>
                </a:cubicBezTo>
                <a:cubicBezTo>
                  <a:pt x="165606" y="109343"/>
                  <a:pt x="164438" y="107005"/>
                  <a:pt x="166191" y="96485"/>
                </a:cubicBezTo>
                <a:cubicBezTo>
                  <a:pt x="169697" y="98239"/>
                  <a:pt x="173204" y="99700"/>
                  <a:pt x="176710" y="101453"/>
                </a:cubicBezTo>
                <a:cubicBezTo>
                  <a:pt x="179633" y="99992"/>
                  <a:pt x="182555" y="98239"/>
                  <a:pt x="186353" y="96193"/>
                </a:cubicBezTo>
                <a:close/>
                <a:moveTo>
                  <a:pt x="343269" y="59083"/>
                </a:moveTo>
                <a:cubicBezTo>
                  <a:pt x="347360" y="57037"/>
                  <a:pt x="352036" y="56453"/>
                  <a:pt x="352328" y="61128"/>
                </a:cubicBezTo>
                <a:cubicBezTo>
                  <a:pt x="352620" y="70479"/>
                  <a:pt x="351743" y="79830"/>
                  <a:pt x="350574" y="88887"/>
                </a:cubicBezTo>
                <a:cubicBezTo>
                  <a:pt x="350282" y="90349"/>
                  <a:pt x="346776" y="91517"/>
                  <a:pt x="344730" y="92687"/>
                </a:cubicBezTo>
                <a:cubicBezTo>
                  <a:pt x="343561" y="90641"/>
                  <a:pt x="340932" y="88303"/>
                  <a:pt x="341223" y="86258"/>
                </a:cubicBezTo>
                <a:cubicBezTo>
                  <a:pt x="341223" y="77784"/>
                  <a:pt x="342393" y="68725"/>
                  <a:pt x="343269" y="59083"/>
                </a:cubicBezTo>
                <a:close/>
                <a:moveTo>
                  <a:pt x="6061" y="57914"/>
                </a:moveTo>
                <a:cubicBezTo>
                  <a:pt x="13074" y="66973"/>
                  <a:pt x="7522" y="78077"/>
                  <a:pt x="11029" y="87719"/>
                </a:cubicBezTo>
                <a:cubicBezTo>
                  <a:pt x="11321" y="88888"/>
                  <a:pt x="8983" y="90934"/>
                  <a:pt x="7814" y="92979"/>
                </a:cubicBezTo>
                <a:cubicBezTo>
                  <a:pt x="-1828" y="81875"/>
                  <a:pt x="-2705" y="65804"/>
                  <a:pt x="6061" y="57914"/>
                </a:cubicBezTo>
                <a:close/>
                <a:moveTo>
                  <a:pt x="218789" y="54408"/>
                </a:moveTo>
                <a:cubicBezTo>
                  <a:pt x="220250" y="66096"/>
                  <a:pt x="212361" y="70771"/>
                  <a:pt x="208270" y="77200"/>
                </a:cubicBezTo>
                <a:cubicBezTo>
                  <a:pt x="205639" y="80999"/>
                  <a:pt x="203009" y="89181"/>
                  <a:pt x="196581" y="83921"/>
                </a:cubicBezTo>
                <a:cubicBezTo>
                  <a:pt x="191029" y="79538"/>
                  <a:pt x="197457" y="75155"/>
                  <a:pt x="200087" y="71356"/>
                </a:cubicBezTo>
                <a:cubicBezTo>
                  <a:pt x="203009" y="66973"/>
                  <a:pt x="205932" y="62298"/>
                  <a:pt x="209730" y="58499"/>
                </a:cubicBezTo>
                <a:cubicBezTo>
                  <a:pt x="211484" y="56453"/>
                  <a:pt x="214990" y="55869"/>
                  <a:pt x="218789" y="54408"/>
                </a:cubicBezTo>
                <a:close/>
                <a:moveTo>
                  <a:pt x="139892" y="53239"/>
                </a:moveTo>
                <a:cubicBezTo>
                  <a:pt x="145445" y="61713"/>
                  <a:pt x="151581" y="70771"/>
                  <a:pt x="157133" y="79830"/>
                </a:cubicBezTo>
                <a:cubicBezTo>
                  <a:pt x="157717" y="80707"/>
                  <a:pt x="155672" y="83336"/>
                  <a:pt x="154211" y="85966"/>
                </a:cubicBezTo>
                <a:cubicBezTo>
                  <a:pt x="143107" y="80122"/>
                  <a:pt x="138724" y="69895"/>
                  <a:pt x="133172" y="60836"/>
                </a:cubicBezTo>
                <a:cubicBezTo>
                  <a:pt x="130542" y="57038"/>
                  <a:pt x="134049" y="54408"/>
                  <a:pt x="139892" y="53239"/>
                </a:cubicBezTo>
                <a:close/>
                <a:moveTo>
                  <a:pt x="60121" y="32784"/>
                </a:moveTo>
                <a:cubicBezTo>
                  <a:pt x="73270" y="29278"/>
                  <a:pt x="84082" y="34246"/>
                  <a:pt x="91971" y="43304"/>
                </a:cubicBezTo>
                <a:cubicBezTo>
                  <a:pt x="102783" y="55284"/>
                  <a:pt x="111550" y="69018"/>
                  <a:pt x="121192" y="82168"/>
                </a:cubicBezTo>
                <a:cubicBezTo>
                  <a:pt x="120316" y="87427"/>
                  <a:pt x="118270" y="92687"/>
                  <a:pt x="118270" y="97947"/>
                </a:cubicBezTo>
                <a:cubicBezTo>
                  <a:pt x="117978" y="121324"/>
                  <a:pt x="117978" y="144992"/>
                  <a:pt x="118270" y="168369"/>
                </a:cubicBezTo>
                <a:cubicBezTo>
                  <a:pt x="118270" y="176843"/>
                  <a:pt x="117393" y="185317"/>
                  <a:pt x="111841" y="192330"/>
                </a:cubicBezTo>
                <a:cubicBezTo>
                  <a:pt x="96355" y="171291"/>
                  <a:pt x="80575" y="149960"/>
                  <a:pt x="65088" y="128921"/>
                </a:cubicBezTo>
                <a:cubicBezTo>
                  <a:pt x="55737" y="116064"/>
                  <a:pt x="46094" y="103499"/>
                  <a:pt x="37620" y="90057"/>
                </a:cubicBezTo>
                <a:cubicBezTo>
                  <a:pt x="23302" y="67557"/>
                  <a:pt x="34698" y="39798"/>
                  <a:pt x="60121" y="32784"/>
                </a:cubicBezTo>
                <a:close/>
                <a:moveTo>
                  <a:pt x="277194" y="31944"/>
                </a:moveTo>
                <a:cubicBezTo>
                  <a:pt x="284974" y="29935"/>
                  <a:pt x="293302" y="30739"/>
                  <a:pt x="301191" y="34537"/>
                </a:cubicBezTo>
                <a:cubicBezTo>
                  <a:pt x="316971" y="42427"/>
                  <a:pt x="326029" y="61128"/>
                  <a:pt x="321354" y="77784"/>
                </a:cubicBezTo>
                <a:cubicBezTo>
                  <a:pt x="319600" y="83920"/>
                  <a:pt x="316971" y="89765"/>
                  <a:pt x="313464" y="95024"/>
                </a:cubicBezTo>
                <a:cubicBezTo>
                  <a:pt x="287457" y="131258"/>
                  <a:pt x="261451" y="167199"/>
                  <a:pt x="235152" y="203141"/>
                </a:cubicBezTo>
                <a:cubicBezTo>
                  <a:pt x="230769" y="209278"/>
                  <a:pt x="226970" y="215998"/>
                  <a:pt x="221711" y="221258"/>
                </a:cubicBezTo>
                <a:cubicBezTo>
                  <a:pt x="213821" y="229732"/>
                  <a:pt x="212944" y="239375"/>
                  <a:pt x="212944" y="250187"/>
                </a:cubicBezTo>
                <a:cubicBezTo>
                  <a:pt x="213236" y="287589"/>
                  <a:pt x="213236" y="324700"/>
                  <a:pt x="212944" y="362102"/>
                </a:cubicBezTo>
                <a:cubicBezTo>
                  <a:pt x="213236" y="375836"/>
                  <a:pt x="209438" y="388108"/>
                  <a:pt x="197457" y="396290"/>
                </a:cubicBezTo>
                <a:lnTo>
                  <a:pt x="197456" y="396265"/>
                </a:lnTo>
                <a:lnTo>
                  <a:pt x="197457" y="396291"/>
                </a:lnTo>
                <a:cubicBezTo>
                  <a:pt x="177587" y="414992"/>
                  <a:pt x="143983" y="400089"/>
                  <a:pt x="140184" y="370576"/>
                </a:cubicBezTo>
                <a:cubicBezTo>
                  <a:pt x="139600" y="366485"/>
                  <a:pt x="139892" y="362394"/>
                  <a:pt x="139892" y="358304"/>
                </a:cubicBezTo>
                <a:cubicBezTo>
                  <a:pt x="139892" y="320317"/>
                  <a:pt x="139600" y="282038"/>
                  <a:pt x="139892" y="244051"/>
                </a:cubicBezTo>
                <a:cubicBezTo>
                  <a:pt x="139892" y="236745"/>
                  <a:pt x="137847" y="231193"/>
                  <a:pt x="133756" y="225350"/>
                </a:cubicBezTo>
                <a:cubicBezTo>
                  <a:pt x="126158" y="214830"/>
                  <a:pt x="119145" y="203434"/>
                  <a:pt x="112132" y="192622"/>
                </a:cubicBezTo>
                <a:cubicBezTo>
                  <a:pt x="117684" y="185609"/>
                  <a:pt x="118561" y="177135"/>
                  <a:pt x="118561" y="168661"/>
                </a:cubicBezTo>
                <a:cubicBezTo>
                  <a:pt x="118561" y="145285"/>
                  <a:pt x="118269" y="121616"/>
                  <a:pt x="118561" y="98239"/>
                </a:cubicBezTo>
                <a:cubicBezTo>
                  <a:pt x="118561" y="92980"/>
                  <a:pt x="120314" y="87719"/>
                  <a:pt x="121483" y="82460"/>
                </a:cubicBezTo>
                <a:cubicBezTo>
                  <a:pt x="137847" y="104376"/>
                  <a:pt x="154211" y="126583"/>
                  <a:pt x="170574" y="148499"/>
                </a:cubicBezTo>
                <a:cubicBezTo>
                  <a:pt x="172035" y="150544"/>
                  <a:pt x="173788" y="152589"/>
                  <a:pt x="176418" y="155804"/>
                </a:cubicBezTo>
                <a:lnTo>
                  <a:pt x="194244" y="134866"/>
                </a:lnTo>
                <a:lnTo>
                  <a:pt x="194243" y="133888"/>
                </a:lnTo>
                <a:cubicBezTo>
                  <a:pt x="208269" y="113726"/>
                  <a:pt x="222295" y="93856"/>
                  <a:pt x="236321" y="73693"/>
                </a:cubicBezTo>
                <a:cubicBezTo>
                  <a:pt x="242749" y="64343"/>
                  <a:pt x="249470" y="55284"/>
                  <a:pt x="256483" y="46225"/>
                </a:cubicBezTo>
                <a:cubicBezTo>
                  <a:pt x="262181" y="38774"/>
                  <a:pt x="269414" y="33953"/>
                  <a:pt x="277194" y="31944"/>
                </a:cubicBezTo>
                <a:close/>
                <a:moveTo>
                  <a:pt x="27392" y="14960"/>
                </a:moveTo>
                <a:cubicBezTo>
                  <a:pt x="28562" y="14084"/>
                  <a:pt x="31192" y="14960"/>
                  <a:pt x="36451" y="14960"/>
                </a:cubicBezTo>
                <a:cubicBezTo>
                  <a:pt x="27685" y="25188"/>
                  <a:pt x="20672" y="33370"/>
                  <a:pt x="13951" y="41552"/>
                </a:cubicBezTo>
                <a:cubicBezTo>
                  <a:pt x="8107" y="39214"/>
                  <a:pt x="8399" y="36000"/>
                  <a:pt x="11029" y="32785"/>
                </a:cubicBezTo>
                <a:cubicBezTo>
                  <a:pt x="16289" y="26649"/>
                  <a:pt x="21841" y="20805"/>
                  <a:pt x="27392" y="14960"/>
                </a:cubicBezTo>
                <a:close/>
                <a:moveTo>
                  <a:pt x="106288" y="14960"/>
                </a:moveTo>
                <a:cubicBezTo>
                  <a:pt x="114762" y="19051"/>
                  <a:pt x="120898" y="25480"/>
                  <a:pt x="124989" y="33662"/>
                </a:cubicBezTo>
                <a:cubicBezTo>
                  <a:pt x="125866" y="35707"/>
                  <a:pt x="124113" y="38922"/>
                  <a:pt x="123820" y="41552"/>
                </a:cubicBezTo>
                <a:cubicBezTo>
                  <a:pt x="121775" y="40675"/>
                  <a:pt x="118853" y="40382"/>
                  <a:pt x="117392" y="38630"/>
                </a:cubicBezTo>
                <a:cubicBezTo>
                  <a:pt x="111548" y="32201"/>
                  <a:pt x="105996" y="25188"/>
                  <a:pt x="98691" y="16421"/>
                </a:cubicBezTo>
                <a:cubicBezTo>
                  <a:pt x="102490" y="15544"/>
                  <a:pt x="104827" y="14376"/>
                  <a:pt x="106288" y="14960"/>
                </a:cubicBezTo>
                <a:close/>
                <a:moveTo>
                  <a:pt x="322814" y="12915"/>
                </a:moveTo>
                <a:cubicBezTo>
                  <a:pt x="328659" y="12915"/>
                  <a:pt x="344438" y="31032"/>
                  <a:pt x="344145" y="40090"/>
                </a:cubicBezTo>
                <a:cubicBezTo>
                  <a:pt x="344438" y="39798"/>
                  <a:pt x="342977" y="40966"/>
                  <a:pt x="341224" y="41259"/>
                </a:cubicBezTo>
                <a:cubicBezTo>
                  <a:pt x="339763" y="41551"/>
                  <a:pt x="337133" y="41259"/>
                  <a:pt x="336256" y="40382"/>
                </a:cubicBezTo>
                <a:cubicBezTo>
                  <a:pt x="330120" y="33661"/>
                  <a:pt x="324275" y="26941"/>
                  <a:pt x="318432" y="20220"/>
                </a:cubicBezTo>
                <a:cubicBezTo>
                  <a:pt x="317555" y="19051"/>
                  <a:pt x="317555" y="16714"/>
                  <a:pt x="318432" y="15252"/>
                </a:cubicBezTo>
                <a:cubicBezTo>
                  <a:pt x="319308" y="14084"/>
                  <a:pt x="321354" y="12623"/>
                  <a:pt x="322814" y="12915"/>
                </a:cubicBezTo>
                <a:close/>
                <a:moveTo>
                  <a:pt x="250639" y="12038"/>
                </a:moveTo>
                <a:cubicBezTo>
                  <a:pt x="250932" y="15837"/>
                  <a:pt x="252393" y="19343"/>
                  <a:pt x="251224" y="21097"/>
                </a:cubicBezTo>
                <a:cubicBezTo>
                  <a:pt x="246256" y="27817"/>
                  <a:pt x="240704" y="34538"/>
                  <a:pt x="234568" y="40674"/>
                </a:cubicBezTo>
                <a:cubicBezTo>
                  <a:pt x="231646" y="43888"/>
                  <a:pt x="227847" y="43011"/>
                  <a:pt x="225217" y="38044"/>
                </a:cubicBezTo>
                <a:cubicBezTo>
                  <a:pt x="231061" y="27817"/>
                  <a:pt x="236613" y="17590"/>
                  <a:pt x="250639" y="12038"/>
                </a:cubicBezTo>
                <a:close/>
                <a:moveTo>
                  <a:pt x="57782" y="1226"/>
                </a:moveTo>
                <a:cubicBezTo>
                  <a:pt x="68009" y="-1111"/>
                  <a:pt x="75899" y="350"/>
                  <a:pt x="86126" y="6486"/>
                </a:cubicBezTo>
                <a:cubicBezTo>
                  <a:pt x="83204" y="8531"/>
                  <a:pt x="81451" y="10869"/>
                  <a:pt x="79990" y="10869"/>
                </a:cubicBezTo>
                <a:cubicBezTo>
                  <a:pt x="70054" y="10577"/>
                  <a:pt x="60120" y="9701"/>
                  <a:pt x="50477" y="9116"/>
                </a:cubicBezTo>
                <a:cubicBezTo>
                  <a:pt x="50184" y="7947"/>
                  <a:pt x="49892" y="6778"/>
                  <a:pt x="49600" y="5901"/>
                </a:cubicBezTo>
                <a:cubicBezTo>
                  <a:pt x="52230" y="4441"/>
                  <a:pt x="54860" y="2103"/>
                  <a:pt x="57782" y="1226"/>
                </a:cubicBezTo>
                <a:close/>
                <a:moveTo>
                  <a:pt x="288516" y="94"/>
                </a:moveTo>
                <a:cubicBezTo>
                  <a:pt x="293520" y="496"/>
                  <a:pt x="298415" y="2249"/>
                  <a:pt x="302944" y="6778"/>
                </a:cubicBezTo>
                <a:cubicBezTo>
                  <a:pt x="291256" y="12330"/>
                  <a:pt x="279276" y="9408"/>
                  <a:pt x="267587" y="11453"/>
                </a:cubicBezTo>
                <a:cubicBezTo>
                  <a:pt x="267003" y="9992"/>
                  <a:pt x="266710" y="8239"/>
                  <a:pt x="266126" y="6778"/>
                </a:cubicBezTo>
                <a:cubicBezTo>
                  <a:pt x="268464" y="5025"/>
                  <a:pt x="270801" y="1811"/>
                  <a:pt x="273431" y="1518"/>
                </a:cubicBezTo>
                <a:cubicBezTo>
                  <a:pt x="278399" y="642"/>
                  <a:pt x="283513" y="-308"/>
                  <a:pt x="288516" y="9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1"/>
          <p:cNvSpPr/>
          <p:nvPr/>
        </p:nvSpPr>
        <p:spPr>
          <a:xfrm rot="568313">
            <a:off x="8383832" y="737160"/>
            <a:ext cx="650868" cy="650934"/>
          </a:xfrm>
          <a:custGeom>
            <a:avLst/>
            <a:gdLst/>
            <a:ahLst/>
            <a:cxnLst/>
            <a:rect l="l" t="t" r="r" b="b"/>
            <a:pathLst>
              <a:path w="352623" h="435137" extrusionOk="0">
                <a:moveTo>
                  <a:pt x="197039" y="425129"/>
                </a:moveTo>
                <a:cubicBezTo>
                  <a:pt x="206097" y="424837"/>
                  <a:pt x="215156" y="424837"/>
                  <a:pt x="224215" y="425129"/>
                </a:cubicBezTo>
                <a:cubicBezTo>
                  <a:pt x="225676" y="425129"/>
                  <a:pt x="228306" y="428636"/>
                  <a:pt x="228013" y="429512"/>
                </a:cubicBezTo>
                <a:cubicBezTo>
                  <a:pt x="227136" y="431557"/>
                  <a:pt x="225091" y="434187"/>
                  <a:pt x="223045" y="434480"/>
                </a:cubicBezTo>
                <a:cubicBezTo>
                  <a:pt x="219247" y="435356"/>
                  <a:pt x="214863" y="434772"/>
                  <a:pt x="210773" y="434772"/>
                </a:cubicBezTo>
                <a:cubicBezTo>
                  <a:pt x="206682" y="434772"/>
                  <a:pt x="202591" y="435356"/>
                  <a:pt x="198500" y="434480"/>
                </a:cubicBezTo>
                <a:cubicBezTo>
                  <a:pt x="196454" y="434187"/>
                  <a:pt x="194117" y="431850"/>
                  <a:pt x="193532" y="429804"/>
                </a:cubicBezTo>
                <a:cubicBezTo>
                  <a:pt x="193241" y="428927"/>
                  <a:pt x="195870" y="425129"/>
                  <a:pt x="197039" y="425129"/>
                </a:cubicBezTo>
                <a:close/>
                <a:moveTo>
                  <a:pt x="171325" y="425129"/>
                </a:moveTo>
                <a:cubicBezTo>
                  <a:pt x="173078" y="425129"/>
                  <a:pt x="174539" y="428636"/>
                  <a:pt x="176293" y="430389"/>
                </a:cubicBezTo>
                <a:cubicBezTo>
                  <a:pt x="174247" y="431850"/>
                  <a:pt x="172493" y="434480"/>
                  <a:pt x="170448" y="434772"/>
                </a:cubicBezTo>
                <a:cubicBezTo>
                  <a:pt x="161097" y="435356"/>
                  <a:pt x="151747" y="435064"/>
                  <a:pt x="142396" y="435064"/>
                </a:cubicBezTo>
                <a:cubicBezTo>
                  <a:pt x="141812" y="433603"/>
                  <a:pt x="141227" y="432434"/>
                  <a:pt x="140643" y="431266"/>
                </a:cubicBezTo>
                <a:cubicBezTo>
                  <a:pt x="142396" y="429220"/>
                  <a:pt x="143857" y="425421"/>
                  <a:pt x="145611" y="425421"/>
                </a:cubicBezTo>
                <a:cubicBezTo>
                  <a:pt x="154084" y="424837"/>
                  <a:pt x="162851" y="424837"/>
                  <a:pt x="171325" y="425129"/>
                </a:cubicBezTo>
                <a:close/>
                <a:moveTo>
                  <a:pt x="275058" y="424545"/>
                </a:moveTo>
                <a:cubicBezTo>
                  <a:pt x="277104" y="424837"/>
                  <a:pt x="278857" y="428343"/>
                  <a:pt x="280903" y="430097"/>
                </a:cubicBezTo>
                <a:cubicBezTo>
                  <a:pt x="278857" y="431558"/>
                  <a:pt x="277104" y="434188"/>
                  <a:pt x="275058" y="434188"/>
                </a:cubicBezTo>
                <a:cubicBezTo>
                  <a:pt x="265123" y="434188"/>
                  <a:pt x="254896" y="437110"/>
                  <a:pt x="242331" y="430973"/>
                </a:cubicBezTo>
                <a:cubicBezTo>
                  <a:pt x="246714" y="427467"/>
                  <a:pt x="248760" y="424837"/>
                  <a:pt x="250805" y="424837"/>
                </a:cubicBezTo>
                <a:cubicBezTo>
                  <a:pt x="258694" y="424252"/>
                  <a:pt x="266876" y="423960"/>
                  <a:pt x="275058" y="424545"/>
                </a:cubicBezTo>
                <a:close/>
                <a:moveTo>
                  <a:pt x="103497" y="424179"/>
                </a:moveTo>
                <a:cubicBezTo>
                  <a:pt x="108647" y="424033"/>
                  <a:pt x="113761" y="424983"/>
                  <a:pt x="118728" y="424837"/>
                </a:cubicBezTo>
                <a:cubicBezTo>
                  <a:pt x="120773" y="424837"/>
                  <a:pt x="123111" y="428344"/>
                  <a:pt x="126618" y="431265"/>
                </a:cubicBezTo>
                <a:cubicBezTo>
                  <a:pt x="115514" y="437110"/>
                  <a:pt x="105578" y="434187"/>
                  <a:pt x="96228" y="434480"/>
                </a:cubicBezTo>
                <a:cubicBezTo>
                  <a:pt x="93890" y="434772"/>
                  <a:pt x="91260" y="432142"/>
                  <a:pt x="88046" y="430096"/>
                </a:cubicBezTo>
                <a:cubicBezTo>
                  <a:pt x="93160" y="425567"/>
                  <a:pt x="98346" y="424326"/>
                  <a:pt x="103497" y="424179"/>
                </a:cubicBezTo>
                <a:close/>
                <a:moveTo>
                  <a:pt x="36909" y="420746"/>
                </a:moveTo>
                <a:cubicBezTo>
                  <a:pt x="49474" y="423084"/>
                  <a:pt x="61163" y="422207"/>
                  <a:pt x="71974" y="429805"/>
                </a:cubicBezTo>
                <a:cubicBezTo>
                  <a:pt x="60578" y="437402"/>
                  <a:pt x="44214" y="433603"/>
                  <a:pt x="36909" y="420746"/>
                </a:cubicBezTo>
                <a:close/>
                <a:moveTo>
                  <a:pt x="322981" y="411687"/>
                </a:moveTo>
                <a:cubicBezTo>
                  <a:pt x="324442" y="411102"/>
                  <a:pt x="327656" y="411979"/>
                  <a:pt x="328824" y="413148"/>
                </a:cubicBezTo>
                <a:cubicBezTo>
                  <a:pt x="329701" y="414317"/>
                  <a:pt x="329409" y="418408"/>
                  <a:pt x="328240" y="418993"/>
                </a:cubicBezTo>
                <a:cubicBezTo>
                  <a:pt x="320058" y="423668"/>
                  <a:pt x="311877" y="428343"/>
                  <a:pt x="303403" y="432142"/>
                </a:cubicBezTo>
                <a:cubicBezTo>
                  <a:pt x="302234" y="432726"/>
                  <a:pt x="299312" y="429512"/>
                  <a:pt x="295513" y="426882"/>
                </a:cubicBezTo>
                <a:cubicBezTo>
                  <a:pt x="306033" y="421038"/>
                  <a:pt x="314506" y="416070"/>
                  <a:pt x="322981" y="411687"/>
                </a:cubicBezTo>
                <a:close/>
                <a:moveTo>
                  <a:pt x="8565" y="381298"/>
                </a:moveTo>
                <a:cubicBezTo>
                  <a:pt x="13825" y="390064"/>
                  <a:pt x="19084" y="399123"/>
                  <a:pt x="24052" y="407889"/>
                </a:cubicBezTo>
                <a:cubicBezTo>
                  <a:pt x="24636" y="408766"/>
                  <a:pt x="23175" y="410811"/>
                  <a:pt x="22591" y="412565"/>
                </a:cubicBezTo>
                <a:cubicBezTo>
                  <a:pt x="11195" y="407013"/>
                  <a:pt x="4182" y="394155"/>
                  <a:pt x="5643" y="382759"/>
                </a:cubicBezTo>
                <a:cubicBezTo>
                  <a:pt x="6812" y="382467"/>
                  <a:pt x="7688" y="381882"/>
                  <a:pt x="8565" y="381298"/>
                </a:cubicBezTo>
                <a:close/>
                <a:moveTo>
                  <a:pt x="348402" y="365519"/>
                </a:moveTo>
                <a:cubicBezTo>
                  <a:pt x="349864" y="367857"/>
                  <a:pt x="351325" y="370194"/>
                  <a:pt x="352493" y="372824"/>
                </a:cubicBezTo>
                <a:cubicBezTo>
                  <a:pt x="352786" y="373409"/>
                  <a:pt x="352493" y="374285"/>
                  <a:pt x="352493" y="378084"/>
                </a:cubicBezTo>
                <a:cubicBezTo>
                  <a:pt x="351032" y="382467"/>
                  <a:pt x="349279" y="389188"/>
                  <a:pt x="346065" y="395616"/>
                </a:cubicBezTo>
                <a:cubicBezTo>
                  <a:pt x="345188" y="397370"/>
                  <a:pt x="341097" y="397954"/>
                  <a:pt x="338759" y="399123"/>
                </a:cubicBezTo>
                <a:cubicBezTo>
                  <a:pt x="338175" y="396785"/>
                  <a:pt x="336714" y="394448"/>
                  <a:pt x="337298" y="392402"/>
                </a:cubicBezTo>
                <a:cubicBezTo>
                  <a:pt x="338759" y="385389"/>
                  <a:pt x="340513" y="378376"/>
                  <a:pt x="342850" y="371655"/>
                </a:cubicBezTo>
                <a:cubicBezTo>
                  <a:pt x="343727" y="369318"/>
                  <a:pt x="346357" y="367564"/>
                  <a:pt x="348402" y="365519"/>
                </a:cubicBezTo>
                <a:close/>
                <a:moveTo>
                  <a:pt x="12364" y="330746"/>
                </a:moveTo>
                <a:cubicBezTo>
                  <a:pt x="13532" y="332499"/>
                  <a:pt x="15870" y="334545"/>
                  <a:pt x="15285" y="335129"/>
                </a:cubicBezTo>
                <a:cubicBezTo>
                  <a:pt x="10902" y="344480"/>
                  <a:pt x="12655" y="356168"/>
                  <a:pt x="3597" y="366104"/>
                </a:cubicBezTo>
                <a:cubicBezTo>
                  <a:pt x="1844" y="362013"/>
                  <a:pt x="-494" y="359091"/>
                  <a:pt x="91" y="357045"/>
                </a:cubicBezTo>
                <a:cubicBezTo>
                  <a:pt x="2721" y="347987"/>
                  <a:pt x="3012" y="337467"/>
                  <a:pt x="12364" y="330746"/>
                </a:cubicBezTo>
                <a:close/>
                <a:moveTo>
                  <a:pt x="329701" y="315844"/>
                </a:moveTo>
                <a:cubicBezTo>
                  <a:pt x="333500" y="317889"/>
                  <a:pt x="336130" y="318474"/>
                  <a:pt x="337007" y="320227"/>
                </a:cubicBezTo>
                <a:cubicBezTo>
                  <a:pt x="341098" y="326655"/>
                  <a:pt x="345188" y="333084"/>
                  <a:pt x="348403" y="339805"/>
                </a:cubicBezTo>
                <a:cubicBezTo>
                  <a:pt x="349279" y="341850"/>
                  <a:pt x="347525" y="345357"/>
                  <a:pt x="346941" y="347987"/>
                </a:cubicBezTo>
                <a:cubicBezTo>
                  <a:pt x="344312" y="346818"/>
                  <a:pt x="340805" y="346233"/>
                  <a:pt x="339637" y="344188"/>
                </a:cubicBezTo>
                <a:cubicBezTo>
                  <a:pt x="335253" y="338051"/>
                  <a:pt x="331455" y="331331"/>
                  <a:pt x="328241" y="324610"/>
                </a:cubicBezTo>
                <a:cubicBezTo>
                  <a:pt x="327364" y="322565"/>
                  <a:pt x="328825" y="319643"/>
                  <a:pt x="329701" y="315844"/>
                </a:cubicBezTo>
                <a:close/>
                <a:moveTo>
                  <a:pt x="281195" y="297434"/>
                </a:moveTo>
                <a:cubicBezTo>
                  <a:pt x="292006" y="293928"/>
                  <a:pt x="301941" y="296557"/>
                  <a:pt x="311291" y="301233"/>
                </a:cubicBezTo>
                <a:cubicBezTo>
                  <a:pt x="313337" y="302109"/>
                  <a:pt x="313630" y="305909"/>
                  <a:pt x="314798" y="308246"/>
                </a:cubicBezTo>
                <a:cubicBezTo>
                  <a:pt x="312460" y="309123"/>
                  <a:pt x="310123" y="310584"/>
                  <a:pt x="308077" y="310291"/>
                </a:cubicBezTo>
                <a:cubicBezTo>
                  <a:pt x="301064" y="309123"/>
                  <a:pt x="294052" y="307661"/>
                  <a:pt x="287039" y="305909"/>
                </a:cubicBezTo>
                <a:cubicBezTo>
                  <a:pt x="283240" y="305324"/>
                  <a:pt x="280318" y="303863"/>
                  <a:pt x="281195" y="297434"/>
                </a:cubicBezTo>
                <a:close/>
                <a:moveTo>
                  <a:pt x="248614" y="295827"/>
                </a:moveTo>
                <a:cubicBezTo>
                  <a:pt x="254020" y="295900"/>
                  <a:pt x="259718" y="296558"/>
                  <a:pt x="266000" y="298895"/>
                </a:cubicBezTo>
                <a:cubicBezTo>
                  <a:pt x="262786" y="302402"/>
                  <a:pt x="261325" y="305616"/>
                  <a:pt x="259279" y="305616"/>
                </a:cubicBezTo>
                <a:cubicBezTo>
                  <a:pt x="250805" y="306201"/>
                  <a:pt x="242039" y="306201"/>
                  <a:pt x="233565" y="305908"/>
                </a:cubicBezTo>
                <a:cubicBezTo>
                  <a:pt x="231812" y="305908"/>
                  <a:pt x="229766" y="302694"/>
                  <a:pt x="228890" y="300356"/>
                </a:cubicBezTo>
                <a:cubicBezTo>
                  <a:pt x="228597" y="299480"/>
                  <a:pt x="231519" y="296265"/>
                  <a:pt x="232980" y="296265"/>
                </a:cubicBezTo>
                <a:cubicBezTo>
                  <a:pt x="238094" y="296265"/>
                  <a:pt x="243208" y="295754"/>
                  <a:pt x="248614" y="295827"/>
                </a:cubicBezTo>
                <a:close/>
                <a:moveTo>
                  <a:pt x="196747" y="288084"/>
                </a:moveTo>
                <a:cubicBezTo>
                  <a:pt x="200838" y="283409"/>
                  <a:pt x="204052" y="284285"/>
                  <a:pt x="206682" y="290129"/>
                </a:cubicBezTo>
                <a:cubicBezTo>
                  <a:pt x="208143" y="293636"/>
                  <a:pt x="209896" y="296850"/>
                  <a:pt x="211942" y="301233"/>
                </a:cubicBezTo>
                <a:cubicBezTo>
                  <a:pt x="203760" y="308246"/>
                  <a:pt x="197624" y="308538"/>
                  <a:pt x="187981" y="301233"/>
                </a:cubicBezTo>
                <a:cubicBezTo>
                  <a:pt x="190903" y="296850"/>
                  <a:pt x="193533" y="292175"/>
                  <a:pt x="196747" y="288084"/>
                </a:cubicBezTo>
                <a:close/>
                <a:moveTo>
                  <a:pt x="42753" y="287792"/>
                </a:moveTo>
                <a:cubicBezTo>
                  <a:pt x="43922" y="289545"/>
                  <a:pt x="45968" y="291591"/>
                  <a:pt x="45968" y="293051"/>
                </a:cubicBezTo>
                <a:cubicBezTo>
                  <a:pt x="45383" y="298019"/>
                  <a:pt x="32234" y="313214"/>
                  <a:pt x="25805" y="316721"/>
                </a:cubicBezTo>
                <a:cubicBezTo>
                  <a:pt x="23759" y="308831"/>
                  <a:pt x="28142" y="300942"/>
                  <a:pt x="42753" y="287792"/>
                </a:cubicBezTo>
                <a:close/>
                <a:moveTo>
                  <a:pt x="75773" y="247759"/>
                </a:moveTo>
                <a:cubicBezTo>
                  <a:pt x="74604" y="260324"/>
                  <a:pt x="65546" y="267629"/>
                  <a:pt x="57364" y="277565"/>
                </a:cubicBezTo>
                <a:cubicBezTo>
                  <a:pt x="55610" y="274058"/>
                  <a:pt x="54149" y="272304"/>
                  <a:pt x="54442" y="271136"/>
                </a:cubicBezTo>
                <a:cubicBezTo>
                  <a:pt x="55610" y="265000"/>
                  <a:pt x="67007" y="251850"/>
                  <a:pt x="75773" y="247759"/>
                </a:cubicBezTo>
                <a:close/>
                <a:moveTo>
                  <a:pt x="230058" y="244544"/>
                </a:moveTo>
                <a:cubicBezTo>
                  <a:pt x="230643" y="243668"/>
                  <a:pt x="233857" y="243960"/>
                  <a:pt x="235025" y="244836"/>
                </a:cubicBezTo>
                <a:cubicBezTo>
                  <a:pt x="236194" y="245713"/>
                  <a:pt x="237363" y="248635"/>
                  <a:pt x="236779" y="249219"/>
                </a:cubicBezTo>
                <a:cubicBezTo>
                  <a:pt x="231227" y="257109"/>
                  <a:pt x="225091" y="264999"/>
                  <a:pt x="219246" y="272888"/>
                </a:cubicBezTo>
                <a:cubicBezTo>
                  <a:pt x="218954" y="273180"/>
                  <a:pt x="217785" y="273180"/>
                  <a:pt x="215740" y="273765"/>
                </a:cubicBezTo>
                <a:cubicBezTo>
                  <a:pt x="214863" y="272011"/>
                  <a:pt x="212233" y="269089"/>
                  <a:pt x="212818" y="268213"/>
                </a:cubicBezTo>
                <a:cubicBezTo>
                  <a:pt x="218370" y="260031"/>
                  <a:pt x="224214" y="252142"/>
                  <a:pt x="230058" y="244544"/>
                </a:cubicBezTo>
                <a:close/>
                <a:moveTo>
                  <a:pt x="108792" y="207142"/>
                </a:moveTo>
                <a:cubicBezTo>
                  <a:pt x="103824" y="217369"/>
                  <a:pt x="97981" y="226427"/>
                  <a:pt x="89214" y="233441"/>
                </a:cubicBezTo>
                <a:cubicBezTo>
                  <a:pt x="83663" y="231103"/>
                  <a:pt x="84539" y="228473"/>
                  <a:pt x="86877" y="224675"/>
                </a:cubicBezTo>
                <a:cubicBezTo>
                  <a:pt x="97104" y="208895"/>
                  <a:pt x="100902" y="205681"/>
                  <a:pt x="108792" y="207142"/>
                </a:cubicBezTo>
                <a:close/>
                <a:moveTo>
                  <a:pt x="258987" y="203636"/>
                </a:moveTo>
                <a:cubicBezTo>
                  <a:pt x="262494" y="199252"/>
                  <a:pt x="265708" y="199837"/>
                  <a:pt x="270092" y="206265"/>
                </a:cubicBezTo>
                <a:cubicBezTo>
                  <a:pt x="263371" y="215324"/>
                  <a:pt x="256650" y="224090"/>
                  <a:pt x="250513" y="232272"/>
                </a:cubicBezTo>
                <a:cubicBezTo>
                  <a:pt x="244377" y="230518"/>
                  <a:pt x="241163" y="228181"/>
                  <a:pt x="244669" y="223213"/>
                </a:cubicBezTo>
                <a:cubicBezTo>
                  <a:pt x="249345" y="216493"/>
                  <a:pt x="254020" y="210064"/>
                  <a:pt x="258987" y="203636"/>
                </a:cubicBezTo>
                <a:close/>
                <a:moveTo>
                  <a:pt x="131292" y="163604"/>
                </a:moveTo>
                <a:cubicBezTo>
                  <a:pt x="133922" y="160097"/>
                  <a:pt x="138013" y="160682"/>
                  <a:pt x="141227" y="166234"/>
                </a:cubicBezTo>
                <a:cubicBezTo>
                  <a:pt x="135091" y="175877"/>
                  <a:pt x="129247" y="185519"/>
                  <a:pt x="118143" y="194286"/>
                </a:cubicBezTo>
                <a:cubicBezTo>
                  <a:pt x="117559" y="189318"/>
                  <a:pt x="116098" y="186104"/>
                  <a:pt x="116975" y="184643"/>
                </a:cubicBezTo>
                <a:cubicBezTo>
                  <a:pt x="121357" y="177337"/>
                  <a:pt x="126032" y="170032"/>
                  <a:pt x="131292" y="163604"/>
                </a:cubicBezTo>
                <a:close/>
                <a:moveTo>
                  <a:pt x="297558" y="159806"/>
                </a:moveTo>
                <a:cubicBezTo>
                  <a:pt x="298435" y="160097"/>
                  <a:pt x="299312" y="161851"/>
                  <a:pt x="299896" y="163020"/>
                </a:cubicBezTo>
                <a:cubicBezTo>
                  <a:pt x="299312" y="164481"/>
                  <a:pt x="299312" y="165942"/>
                  <a:pt x="298435" y="167111"/>
                </a:cubicBezTo>
                <a:cubicBezTo>
                  <a:pt x="293760" y="173831"/>
                  <a:pt x="289084" y="180552"/>
                  <a:pt x="283824" y="186688"/>
                </a:cubicBezTo>
                <a:cubicBezTo>
                  <a:pt x="282655" y="188149"/>
                  <a:pt x="279149" y="187857"/>
                  <a:pt x="276811" y="188442"/>
                </a:cubicBezTo>
                <a:cubicBezTo>
                  <a:pt x="276519" y="185812"/>
                  <a:pt x="275058" y="182597"/>
                  <a:pt x="275935" y="181136"/>
                </a:cubicBezTo>
                <a:cubicBezTo>
                  <a:pt x="280610" y="173831"/>
                  <a:pt x="285870" y="167111"/>
                  <a:pt x="291422" y="160390"/>
                </a:cubicBezTo>
                <a:cubicBezTo>
                  <a:pt x="292298" y="159221"/>
                  <a:pt x="295513" y="159513"/>
                  <a:pt x="297558" y="159806"/>
                </a:cubicBezTo>
                <a:close/>
                <a:moveTo>
                  <a:pt x="124571" y="131168"/>
                </a:moveTo>
                <a:cubicBezTo>
                  <a:pt x="124864" y="132337"/>
                  <a:pt x="125448" y="133506"/>
                  <a:pt x="125741" y="134675"/>
                </a:cubicBezTo>
                <a:cubicBezTo>
                  <a:pt x="123111" y="136428"/>
                  <a:pt x="120481" y="139642"/>
                  <a:pt x="118143" y="139642"/>
                </a:cubicBezTo>
                <a:cubicBezTo>
                  <a:pt x="108500" y="139057"/>
                  <a:pt x="98273" y="143441"/>
                  <a:pt x="87169" y="132337"/>
                </a:cubicBezTo>
                <a:cubicBezTo>
                  <a:pt x="101487" y="127954"/>
                  <a:pt x="112883" y="128538"/>
                  <a:pt x="124571" y="131168"/>
                </a:cubicBezTo>
                <a:close/>
                <a:moveTo>
                  <a:pt x="151162" y="129707"/>
                </a:moveTo>
                <a:cubicBezTo>
                  <a:pt x="153792" y="129707"/>
                  <a:pt x="156714" y="129707"/>
                  <a:pt x="159344" y="129999"/>
                </a:cubicBezTo>
                <a:cubicBezTo>
                  <a:pt x="160513" y="129999"/>
                  <a:pt x="161681" y="130876"/>
                  <a:pt x="162851" y="131460"/>
                </a:cubicBezTo>
                <a:cubicBezTo>
                  <a:pt x="162266" y="141980"/>
                  <a:pt x="159636" y="145486"/>
                  <a:pt x="148532" y="148993"/>
                </a:cubicBezTo>
                <a:cubicBezTo>
                  <a:pt x="147656" y="146363"/>
                  <a:pt x="147071" y="143148"/>
                  <a:pt x="145610" y="140811"/>
                </a:cubicBezTo>
                <a:cubicBezTo>
                  <a:pt x="140350" y="130584"/>
                  <a:pt x="140643" y="129999"/>
                  <a:pt x="151162" y="129707"/>
                </a:cubicBezTo>
                <a:close/>
                <a:moveTo>
                  <a:pt x="40708" y="125909"/>
                </a:moveTo>
                <a:cubicBezTo>
                  <a:pt x="50058" y="127370"/>
                  <a:pt x="59117" y="128831"/>
                  <a:pt x="68175" y="130876"/>
                </a:cubicBezTo>
                <a:cubicBezTo>
                  <a:pt x="69344" y="131168"/>
                  <a:pt x="70220" y="133506"/>
                  <a:pt x="71390" y="134967"/>
                </a:cubicBezTo>
                <a:cubicBezTo>
                  <a:pt x="59117" y="140519"/>
                  <a:pt x="49182" y="138766"/>
                  <a:pt x="38370" y="128831"/>
                </a:cubicBezTo>
                <a:cubicBezTo>
                  <a:pt x="38954" y="127954"/>
                  <a:pt x="40123" y="125909"/>
                  <a:pt x="40708" y="125909"/>
                </a:cubicBezTo>
                <a:close/>
                <a:moveTo>
                  <a:pt x="325318" y="116266"/>
                </a:moveTo>
                <a:cubicBezTo>
                  <a:pt x="330285" y="118019"/>
                  <a:pt x="331454" y="121526"/>
                  <a:pt x="329409" y="125032"/>
                </a:cubicBezTo>
                <a:cubicBezTo>
                  <a:pt x="324733" y="132045"/>
                  <a:pt x="319474" y="139059"/>
                  <a:pt x="314214" y="145487"/>
                </a:cubicBezTo>
                <a:cubicBezTo>
                  <a:pt x="313338" y="146656"/>
                  <a:pt x="309247" y="147240"/>
                  <a:pt x="308662" y="146656"/>
                </a:cubicBezTo>
                <a:cubicBezTo>
                  <a:pt x="307201" y="144902"/>
                  <a:pt x="306032" y="141396"/>
                  <a:pt x="306909" y="139935"/>
                </a:cubicBezTo>
                <a:cubicBezTo>
                  <a:pt x="312753" y="131753"/>
                  <a:pt x="317136" y="122110"/>
                  <a:pt x="325318" y="116266"/>
                </a:cubicBezTo>
                <a:close/>
                <a:moveTo>
                  <a:pt x="4474" y="87045"/>
                </a:moveTo>
                <a:cubicBezTo>
                  <a:pt x="7688" y="87629"/>
                  <a:pt x="10318" y="87629"/>
                  <a:pt x="10611" y="88214"/>
                </a:cubicBezTo>
                <a:cubicBezTo>
                  <a:pt x="14994" y="97857"/>
                  <a:pt x="22591" y="105747"/>
                  <a:pt x="22883" y="116851"/>
                </a:cubicBezTo>
                <a:cubicBezTo>
                  <a:pt x="11779" y="110130"/>
                  <a:pt x="5058" y="101363"/>
                  <a:pt x="4474" y="87045"/>
                </a:cubicBezTo>
                <a:close/>
                <a:moveTo>
                  <a:pt x="348402" y="69805"/>
                </a:moveTo>
                <a:cubicBezTo>
                  <a:pt x="355122" y="79740"/>
                  <a:pt x="352785" y="92305"/>
                  <a:pt x="340804" y="105746"/>
                </a:cubicBezTo>
                <a:cubicBezTo>
                  <a:pt x="339051" y="103116"/>
                  <a:pt x="336129" y="100487"/>
                  <a:pt x="336422" y="98733"/>
                </a:cubicBezTo>
                <a:cubicBezTo>
                  <a:pt x="338759" y="89675"/>
                  <a:pt x="341681" y="80617"/>
                  <a:pt x="344895" y="71558"/>
                </a:cubicBezTo>
                <a:cubicBezTo>
                  <a:pt x="345188" y="70682"/>
                  <a:pt x="347233" y="70389"/>
                  <a:pt x="348402" y="69805"/>
                </a:cubicBezTo>
                <a:close/>
                <a:moveTo>
                  <a:pt x="12364" y="36785"/>
                </a:moveTo>
                <a:cubicBezTo>
                  <a:pt x="13533" y="37078"/>
                  <a:pt x="15578" y="39415"/>
                  <a:pt x="15286" y="40585"/>
                </a:cubicBezTo>
                <a:cubicBezTo>
                  <a:pt x="12656" y="49935"/>
                  <a:pt x="9442" y="58994"/>
                  <a:pt x="6227" y="68344"/>
                </a:cubicBezTo>
                <a:cubicBezTo>
                  <a:pt x="6227" y="68636"/>
                  <a:pt x="4766" y="68636"/>
                  <a:pt x="3305" y="69221"/>
                </a:cubicBezTo>
                <a:cubicBezTo>
                  <a:pt x="2429" y="68052"/>
                  <a:pt x="91" y="66298"/>
                  <a:pt x="383" y="65422"/>
                </a:cubicBezTo>
                <a:cubicBezTo>
                  <a:pt x="2721" y="56364"/>
                  <a:pt x="5058" y="47305"/>
                  <a:pt x="7981" y="38539"/>
                </a:cubicBezTo>
                <a:cubicBezTo>
                  <a:pt x="8273" y="37370"/>
                  <a:pt x="11195" y="36494"/>
                  <a:pt x="12364" y="36785"/>
                </a:cubicBezTo>
                <a:close/>
                <a:moveTo>
                  <a:pt x="282071" y="30357"/>
                </a:moveTo>
                <a:cubicBezTo>
                  <a:pt x="298728" y="30357"/>
                  <a:pt x="312169" y="37078"/>
                  <a:pt x="319182" y="53149"/>
                </a:cubicBezTo>
                <a:cubicBezTo>
                  <a:pt x="325903" y="68929"/>
                  <a:pt x="322396" y="83247"/>
                  <a:pt x="312461" y="96688"/>
                </a:cubicBezTo>
                <a:cubicBezTo>
                  <a:pt x="268630" y="155714"/>
                  <a:pt x="224799" y="215032"/>
                  <a:pt x="180968" y="274058"/>
                </a:cubicBezTo>
                <a:lnTo>
                  <a:pt x="156363" y="306189"/>
                </a:lnTo>
                <a:lnTo>
                  <a:pt x="156421" y="306785"/>
                </a:lnTo>
                <a:cubicBezTo>
                  <a:pt x="152623" y="312630"/>
                  <a:pt x="149117" y="318474"/>
                  <a:pt x="144441" y="325779"/>
                </a:cubicBezTo>
                <a:lnTo>
                  <a:pt x="174511" y="326947"/>
                </a:lnTo>
                <a:lnTo>
                  <a:pt x="285870" y="326655"/>
                </a:lnTo>
                <a:cubicBezTo>
                  <a:pt x="306909" y="326947"/>
                  <a:pt x="322396" y="344772"/>
                  <a:pt x="322104" y="366395"/>
                </a:cubicBezTo>
                <a:cubicBezTo>
                  <a:pt x="321811" y="387142"/>
                  <a:pt x="306617" y="404382"/>
                  <a:pt x="285870" y="404674"/>
                </a:cubicBezTo>
                <a:cubicBezTo>
                  <a:pt x="248760" y="404966"/>
                  <a:pt x="211649" y="404089"/>
                  <a:pt x="174247" y="404089"/>
                </a:cubicBezTo>
                <a:lnTo>
                  <a:pt x="174247" y="404085"/>
                </a:lnTo>
                <a:lnTo>
                  <a:pt x="112006" y="402922"/>
                </a:lnTo>
                <a:cubicBezTo>
                  <a:pt x="97980" y="402630"/>
                  <a:pt x="83662" y="402922"/>
                  <a:pt x="69636" y="402922"/>
                </a:cubicBezTo>
                <a:cubicBezTo>
                  <a:pt x="39246" y="402630"/>
                  <a:pt x="21421" y="372240"/>
                  <a:pt x="37493" y="346233"/>
                </a:cubicBezTo>
                <a:cubicBezTo>
                  <a:pt x="47720" y="329578"/>
                  <a:pt x="59993" y="314383"/>
                  <a:pt x="71681" y="298604"/>
                </a:cubicBezTo>
                <a:cubicBezTo>
                  <a:pt x="96811" y="264124"/>
                  <a:pt x="121941" y="229643"/>
                  <a:pt x="147071" y="194870"/>
                </a:cubicBezTo>
                <a:cubicBezTo>
                  <a:pt x="148532" y="192533"/>
                  <a:pt x="150578" y="190779"/>
                  <a:pt x="152331" y="188734"/>
                </a:cubicBezTo>
                <a:lnTo>
                  <a:pt x="152332" y="189005"/>
                </a:lnTo>
                <a:lnTo>
                  <a:pt x="152332" y="188733"/>
                </a:lnTo>
                <a:cubicBezTo>
                  <a:pt x="162267" y="174707"/>
                  <a:pt x="172202" y="160681"/>
                  <a:pt x="182137" y="146948"/>
                </a:cubicBezTo>
                <a:cubicBezTo>
                  <a:pt x="189149" y="137305"/>
                  <a:pt x="196163" y="128247"/>
                  <a:pt x="202883" y="118604"/>
                </a:cubicBezTo>
                <a:cubicBezTo>
                  <a:pt x="204929" y="115974"/>
                  <a:pt x="206097" y="112759"/>
                  <a:pt x="208728" y="107208"/>
                </a:cubicBezTo>
                <a:cubicBezTo>
                  <a:pt x="188273" y="107208"/>
                  <a:pt x="170448" y="107208"/>
                  <a:pt x="152624" y="107208"/>
                </a:cubicBezTo>
                <a:lnTo>
                  <a:pt x="152624" y="107208"/>
                </a:lnTo>
                <a:cubicBezTo>
                  <a:pt x="124572" y="107500"/>
                  <a:pt x="96228" y="108084"/>
                  <a:pt x="68176" y="107500"/>
                </a:cubicBezTo>
                <a:cubicBezTo>
                  <a:pt x="47428" y="107208"/>
                  <a:pt x="33403" y="91137"/>
                  <a:pt x="31649" y="70974"/>
                </a:cubicBezTo>
                <a:cubicBezTo>
                  <a:pt x="30188" y="51689"/>
                  <a:pt x="46844" y="32111"/>
                  <a:pt x="66714" y="31526"/>
                </a:cubicBezTo>
                <a:cubicBezTo>
                  <a:pt x="95351" y="30650"/>
                  <a:pt x="123987" y="31234"/>
                  <a:pt x="152624" y="30942"/>
                </a:cubicBezTo>
                <a:lnTo>
                  <a:pt x="152624" y="30941"/>
                </a:lnTo>
                <a:cubicBezTo>
                  <a:pt x="195870" y="30649"/>
                  <a:pt x="239117" y="30357"/>
                  <a:pt x="282071" y="30357"/>
                </a:cubicBezTo>
                <a:close/>
                <a:moveTo>
                  <a:pt x="329116" y="23929"/>
                </a:moveTo>
                <a:cubicBezTo>
                  <a:pt x="331162" y="23345"/>
                  <a:pt x="334960" y="22760"/>
                  <a:pt x="336129" y="24221"/>
                </a:cubicBezTo>
                <a:cubicBezTo>
                  <a:pt x="343142" y="31819"/>
                  <a:pt x="349278" y="40001"/>
                  <a:pt x="349278" y="53735"/>
                </a:cubicBezTo>
                <a:cubicBezTo>
                  <a:pt x="345480" y="52565"/>
                  <a:pt x="341973" y="52274"/>
                  <a:pt x="341097" y="50812"/>
                </a:cubicBezTo>
                <a:cubicBezTo>
                  <a:pt x="336713" y="44092"/>
                  <a:pt x="332623" y="37078"/>
                  <a:pt x="328824" y="29773"/>
                </a:cubicBezTo>
                <a:cubicBezTo>
                  <a:pt x="327947" y="28312"/>
                  <a:pt x="328532" y="24221"/>
                  <a:pt x="329116" y="23929"/>
                </a:cubicBezTo>
                <a:close/>
                <a:moveTo>
                  <a:pt x="50350" y="3474"/>
                </a:moveTo>
                <a:cubicBezTo>
                  <a:pt x="51811" y="3474"/>
                  <a:pt x="53272" y="5227"/>
                  <a:pt x="54149" y="6688"/>
                </a:cubicBezTo>
                <a:cubicBezTo>
                  <a:pt x="54733" y="7565"/>
                  <a:pt x="53856" y="9903"/>
                  <a:pt x="53272" y="10194"/>
                </a:cubicBezTo>
                <a:cubicBezTo>
                  <a:pt x="44214" y="14285"/>
                  <a:pt x="34863" y="18377"/>
                  <a:pt x="25805" y="22175"/>
                </a:cubicBezTo>
                <a:cubicBezTo>
                  <a:pt x="25220" y="22468"/>
                  <a:pt x="24928" y="21591"/>
                  <a:pt x="24636" y="21298"/>
                </a:cubicBezTo>
                <a:cubicBezTo>
                  <a:pt x="28143" y="12825"/>
                  <a:pt x="42461" y="2889"/>
                  <a:pt x="50350" y="3474"/>
                </a:cubicBezTo>
                <a:close/>
                <a:moveTo>
                  <a:pt x="128078" y="1136"/>
                </a:moveTo>
                <a:cubicBezTo>
                  <a:pt x="137429" y="552"/>
                  <a:pt x="146779" y="844"/>
                  <a:pt x="156422" y="1136"/>
                </a:cubicBezTo>
                <a:cubicBezTo>
                  <a:pt x="157298" y="1136"/>
                  <a:pt x="158467" y="3474"/>
                  <a:pt x="161097" y="6396"/>
                </a:cubicBezTo>
                <a:cubicBezTo>
                  <a:pt x="149117" y="11948"/>
                  <a:pt x="137720" y="8734"/>
                  <a:pt x="124279" y="9318"/>
                </a:cubicBezTo>
                <a:cubicBezTo>
                  <a:pt x="126032" y="5520"/>
                  <a:pt x="126909" y="1429"/>
                  <a:pt x="128078" y="1136"/>
                </a:cubicBezTo>
                <a:close/>
                <a:moveTo>
                  <a:pt x="232396" y="1136"/>
                </a:moveTo>
                <a:cubicBezTo>
                  <a:pt x="241747" y="844"/>
                  <a:pt x="251098" y="844"/>
                  <a:pt x="260448" y="1136"/>
                </a:cubicBezTo>
                <a:cubicBezTo>
                  <a:pt x="261617" y="1136"/>
                  <a:pt x="263955" y="3766"/>
                  <a:pt x="263955" y="4350"/>
                </a:cubicBezTo>
                <a:cubicBezTo>
                  <a:pt x="263371" y="6104"/>
                  <a:pt x="261910" y="8734"/>
                  <a:pt x="260448" y="9026"/>
                </a:cubicBezTo>
                <a:cubicBezTo>
                  <a:pt x="256065" y="9611"/>
                  <a:pt x="251682" y="9318"/>
                  <a:pt x="246715" y="9611"/>
                </a:cubicBezTo>
                <a:cubicBezTo>
                  <a:pt x="242040" y="9318"/>
                  <a:pt x="237364" y="9318"/>
                  <a:pt x="232396" y="8734"/>
                </a:cubicBezTo>
                <a:cubicBezTo>
                  <a:pt x="231227" y="8441"/>
                  <a:pt x="229474" y="6104"/>
                  <a:pt x="229474" y="4935"/>
                </a:cubicBezTo>
                <a:cubicBezTo>
                  <a:pt x="229474" y="3474"/>
                  <a:pt x="231227" y="1136"/>
                  <a:pt x="232396" y="1136"/>
                </a:cubicBezTo>
                <a:close/>
                <a:moveTo>
                  <a:pt x="207559" y="844"/>
                </a:moveTo>
                <a:cubicBezTo>
                  <a:pt x="209020" y="844"/>
                  <a:pt x="211650" y="3474"/>
                  <a:pt x="211650" y="4935"/>
                </a:cubicBezTo>
                <a:cubicBezTo>
                  <a:pt x="211650" y="6396"/>
                  <a:pt x="209312" y="9026"/>
                  <a:pt x="207850" y="9026"/>
                </a:cubicBezTo>
                <a:cubicBezTo>
                  <a:pt x="203468" y="9610"/>
                  <a:pt x="199084" y="9318"/>
                  <a:pt x="194409" y="9318"/>
                </a:cubicBezTo>
                <a:cubicBezTo>
                  <a:pt x="194409" y="9318"/>
                  <a:pt x="194409" y="9610"/>
                  <a:pt x="194409" y="9610"/>
                </a:cubicBezTo>
                <a:cubicBezTo>
                  <a:pt x="190026" y="9318"/>
                  <a:pt x="185350" y="9610"/>
                  <a:pt x="180968" y="8734"/>
                </a:cubicBezTo>
                <a:cubicBezTo>
                  <a:pt x="179507" y="8441"/>
                  <a:pt x="177753" y="6104"/>
                  <a:pt x="177461" y="4350"/>
                </a:cubicBezTo>
                <a:cubicBezTo>
                  <a:pt x="177169" y="3474"/>
                  <a:pt x="179507" y="1136"/>
                  <a:pt x="180675" y="1136"/>
                </a:cubicBezTo>
                <a:cubicBezTo>
                  <a:pt x="189734" y="844"/>
                  <a:pt x="198500" y="552"/>
                  <a:pt x="207559" y="844"/>
                </a:cubicBezTo>
                <a:close/>
                <a:moveTo>
                  <a:pt x="287038" y="260"/>
                </a:moveTo>
                <a:cubicBezTo>
                  <a:pt x="288499" y="-325"/>
                  <a:pt x="290544" y="260"/>
                  <a:pt x="295220" y="260"/>
                </a:cubicBezTo>
                <a:cubicBezTo>
                  <a:pt x="299019" y="1429"/>
                  <a:pt x="305739" y="3182"/>
                  <a:pt x="311876" y="6104"/>
                </a:cubicBezTo>
                <a:cubicBezTo>
                  <a:pt x="313629" y="6981"/>
                  <a:pt x="314505" y="10195"/>
                  <a:pt x="315675" y="12240"/>
                </a:cubicBezTo>
                <a:cubicBezTo>
                  <a:pt x="313337" y="13117"/>
                  <a:pt x="310999" y="15455"/>
                  <a:pt x="308954" y="15162"/>
                </a:cubicBezTo>
                <a:cubicBezTo>
                  <a:pt x="301356" y="13994"/>
                  <a:pt x="293759" y="12240"/>
                  <a:pt x="286453" y="9903"/>
                </a:cubicBezTo>
                <a:cubicBezTo>
                  <a:pt x="284408" y="9318"/>
                  <a:pt x="282947" y="6688"/>
                  <a:pt x="281194" y="4935"/>
                </a:cubicBezTo>
                <a:cubicBezTo>
                  <a:pt x="283240" y="3474"/>
                  <a:pt x="284701" y="1429"/>
                  <a:pt x="287038" y="260"/>
                </a:cubicBezTo>
                <a:close/>
                <a:moveTo>
                  <a:pt x="89433" y="5"/>
                </a:moveTo>
                <a:cubicBezTo>
                  <a:pt x="95643" y="-32"/>
                  <a:pt x="101925" y="1721"/>
                  <a:pt x="105870" y="5228"/>
                </a:cubicBezTo>
                <a:cubicBezTo>
                  <a:pt x="97689" y="11072"/>
                  <a:pt x="81909" y="11364"/>
                  <a:pt x="73435" y="5520"/>
                </a:cubicBezTo>
                <a:cubicBezTo>
                  <a:pt x="77088" y="1867"/>
                  <a:pt x="83224" y="41"/>
                  <a:pt x="89433" y="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5" name="Google Shape;555;p21"/>
          <p:cNvGrpSpPr/>
          <p:nvPr/>
        </p:nvGrpSpPr>
        <p:grpSpPr>
          <a:xfrm>
            <a:off x="177541" y="4669862"/>
            <a:ext cx="8788949" cy="367506"/>
            <a:chOff x="179996" y="156983"/>
            <a:chExt cx="11718598" cy="490008"/>
          </a:xfrm>
        </p:grpSpPr>
        <p:sp>
          <p:nvSpPr>
            <p:cNvPr id="556" name="Google Shape;556;p21"/>
            <p:cNvSpPr/>
            <p:nvPr/>
          </p:nvSpPr>
          <p:spPr>
            <a:xfrm>
              <a:off x="1504728" y="160014"/>
              <a:ext cx="482531" cy="483946"/>
            </a:xfrm>
            <a:custGeom>
              <a:avLst/>
              <a:gdLst/>
              <a:ahLst/>
              <a:cxnLst/>
              <a:rect l="l" t="t" r="r" b="b"/>
              <a:pathLst>
                <a:path w="482531" h="483946" extrusionOk="0">
                  <a:moveTo>
                    <a:pt x="165133" y="432421"/>
                  </a:moveTo>
                  <a:cubicBezTo>
                    <a:pt x="189381" y="435450"/>
                    <a:pt x="213628" y="441512"/>
                    <a:pt x="237875" y="447574"/>
                  </a:cubicBezTo>
                  <a:cubicBezTo>
                    <a:pt x="246969" y="449594"/>
                    <a:pt x="253031" y="459699"/>
                    <a:pt x="261114" y="465759"/>
                  </a:cubicBezTo>
                  <a:cubicBezTo>
                    <a:pt x="253031" y="470813"/>
                    <a:pt x="244949" y="476875"/>
                    <a:pt x="235855" y="480915"/>
                  </a:cubicBezTo>
                  <a:cubicBezTo>
                    <a:pt x="231813" y="482935"/>
                    <a:pt x="226762" y="480915"/>
                    <a:pt x="221710" y="480915"/>
                  </a:cubicBezTo>
                  <a:cubicBezTo>
                    <a:pt x="221710" y="481926"/>
                    <a:pt x="221710" y="482935"/>
                    <a:pt x="220699" y="483946"/>
                  </a:cubicBezTo>
                  <a:cubicBezTo>
                    <a:pt x="198472" y="477884"/>
                    <a:pt x="176247" y="471821"/>
                    <a:pt x="154020" y="463739"/>
                  </a:cubicBezTo>
                  <a:cubicBezTo>
                    <a:pt x="147957" y="461719"/>
                    <a:pt x="145937" y="449594"/>
                    <a:pt x="141895" y="442523"/>
                  </a:cubicBezTo>
                  <a:cubicBezTo>
                    <a:pt x="149977" y="438481"/>
                    <a:pt x="158060" y="431410"/>
                    <a:pt x="165133" y="432421"/>
                  </a:cubicBezTo>
                  <a:close/>
                  <a:moveTo>
                    <a:pt x="406600" y="377861"/>
                  </a:moveTo>
                  <a:cubicBezTo>
                    <a:pt x="408622" y="381903"/>
                    <a:pt x="412662" y="384934"/>
                    <a:pt x="415693" y="387964"/>
                  </a:cubicBezTo>
                  <a:cubicBezTo>
                    <a:pt x="413673" y="396048"/>
                    <a:pt x="415693" y="409182"/>
                    <a:pt x="410642" y="413222"/>
                  </a:cubicBezTo>
                  <a:cubicBezTo>
                    <a:pt x="387404" y="431409"/>
                    <a:pt x="363156" y="447574"/>
                    <a:pt x="337898" y="462728"/>
                  </a:cubicBezTo>
                  <a:cubicBezTo>
                    <a:pt x="333858" y="464750"/>
                    <a:pt x="321733" y="461719"/>
                    <a:pt x="318702" y="456667"/>
                  </a:cubicBezTo>
                  <a:cubicBezTo>
                    <a:pt x="315670" y="452625"/>
                    <a:pt x="315670" y="439491"/>
                    <a:pt x="319713" y="436460"/>
                  </a:cubicBezTo>
                  <a:cubicBezTo>
                    <a:pt x="348000" y="416253"/>
                    <a:pt x="377301" y="397057"/>
                    <a:pt x="406600" y="377861"/>
                  </a:cubicBezTo>
                  <a:close/>
                  <a:moveTo>
                    <a:pt x="29747" y="304108"/>
                  </a:moveTo>
                  <a:cubicBezTo>
                    <a:pt x="41870" y="312190"/>
                    <a:pt x="48943" y="315222"/>
                    <a:pt x="52983" y="321284"/>
                  </a:cubicBezTo>
                  <a:cubicBezTo>
                    <a:pt x="68139" y="342500"/>
                    <a:pt x="83293" y="364727"/>
                    <a:pt x="96429" y="387966"/>
                  </a:cubicBezTo>
                  <a:cubicBezTo>
                    <a:pt x="99460" y="394028"/>
                    <a:pt x="98449" y="408171"/>
                    <a:pt x="94409" y="411202"/>
                  </a:cubicBezTo>
                  <a:cubicBezTo>
                    <a:pt x="89355" y="415244"/>
                    <a:pt x="74202" y="414233"/>
                    <a:pt x="70159" y="409182"/>
                  </a:cubicBezTo>
                  <a:cubicBezTo>
                    <a:pt x="51974" y="385946"/>
                    <a:pt x="35810" y="360687"/>
                    <a:pt x="21665" y="335429"/>
                  </a:cubicBezTo>
                  <a:cubicBezTo>
                    <a:pt x="18634" y="329366"/>
                    <a:pt x="26716" y="317242"/>
                    <a:pt x="29747" y="304108"/>
                  </a:cubicBezTo>
                  <a:close/>
                  <a:moveTo>
                    <a:pt x="468230" y="225302"/>
                  </a:moveTo>
                  <a:cubicBezTo>
                    <a:pt x="473282" y="231364"/>
                    <a:pt x="482375" y="238436"/>
                    <a:pt x="482375" y="244498"/>
                  </a:cubicBezTo>
                  <a:cubicBezTo>
                    <a:pt x="483386" y="280870"/>
                    <a:pt x="480355" y="315222"/>
                    <a:pt x="447014" y="353614"/>
                  </a:cubicBezTo>
                  <a:cubicBezTo>
                    <a:pt x="440952" y="336438"/>
                    <a:pt x="433881" y="327345"/>
                    <a:pt x="434890" y="319262"/>
                  </a:cubicBezTo>
                  <a:cubicBezTo>
                    <a:pt x="438932" y="292995"/>
                    <a:pt x="443983" y="267736"/>
                    <a:pt x="451054" y="242478"/>
                  </a:cubicBezTo>
                  <a:cubicBezTo>
                    <a:pt x="453077" y="235405"/>
                    <a:pt x="462168" y="231364"/>
                    <a:pt x="468230" y="225302"/>
                  </a:cubicBezTo>
                  <a:close/>
                  <a:moveTo>
                    <a:pt x="41872" y="140435"/>
                  </a:moveTo>
                  <a:cubicBezTo>
                    <a:pt x="45914" y="148517"/>
                    <a:pt x="52985" y="156600"/>
                    <a:pt x="51974" y="163673"/>
                  </a:cubicBezTo>
                  <a:cubicBezTo>
                    <a:pt x="48943" y="187921"/>
                    <a:pt x="43892" y="213179"/>
                    <a:pt x="36821" y="237427"/>
                  </a:cubicBezTo>
                  <a:cubicBezTo>
                    <a:pt x="34800" y="245509"/>
                    <a:pt x="23687" y="251572"/>
                    <a:pt x="17625" y="258643"/>
                  </a:cubicBezTo>
                  <a:cubicBezTo>
                    <a:pt x="11562" y="250561"/>
                    <a:pt x="5500" y="242478"/>
                    <a:pt x="449" y="233384"/>
                  </a:cubicBezTo>
                  <a:cubicBezTo>
                    <a:pt x="-562" y="229344"/>
                    <a:pt x="449" y="224293"/>
                    <a:pt x="449" y="212168"/>
                  </a:cubicBezTo>
                  <a:cubicBezTo>
                    <a:pt x="5500" y="196003"/>
                    <a:pt x="10551" y="172765"/>
                    <a:pt x="19645" y="151549"/>
                  </a:cubicBezTo>
                  <a:cubicBezTo>
                    <a:pt x="21665" y="145486"/>
                    <a:pt x="33789" y="143466"/>
                    <a:pt x="41872" y="140435"/>
                  </a:cubicBezTo>
                  <a:close/>
                  <a:moveTo>
                    <a:pt x="245958" y="108103"/>
                  </a:moveTo>
                  <a:cubicBezTo>
                    <a:pt x="319713" y="109114"/>
                    <a:pt x="377301" y="166702"/>
                    <a:pt x="378312" y="239446"/>
                  </a:cubicBezTo>
                  <a:cubicBezTo>
                    <a:pt x="378312" y="313199"/>
                    <a:pt x="318702" y="374830"/>
                    <a:pt x="244949" y="375841"/>
                  </a:cubicBezTo>
                  <a:cubicBezTo>
                    <a:pt x="170185" y="375841"/>
                    <a:pt x="110574" y="317242"/>
                    <a:pt x="111585" y="240455"/>
                  </a:cubicBezTo>
                  <a:cubicBezTo>
                    <a:pt x="111585" y="163671"/>
                    <a:pt x="169173" y="107094"/>
                    <a:pt x="245958" y="108103"/>
                  </a:cubicBezTo>
                  <a:close/>
                  <a:moveTo>
                    <a:pt x="392457" y="63651"/>
                  </a:moveTo>
                  <a:cubicBezTo>
                    <a:pt x="454085" y="98003"/>
                    <a:pt x="476313" y="145486"/>
                    <a:pt x="444994" y="175796"/>
                  </a:cubicBezTo>
                  <a:cubicBezTo>
                    <a:pt x="425798" y="147509"/>
                    <a:pt x="404579" y="120228"/>
                    <a:pt x="387405" y="91941"/>
                  </a:cubicBezTo>
                  <a:cubicBezTo>
                    <a:pt x="383363" y="85878"/>
                    <a:pt x="390435" y="73754"/>
                    <a:pt x="392457" y="63651"/>
                  </a:cubicBezTo>
                  <a:close/>
                  <a:moveTo>
                    <a:pt x="159592" y="16842"/>
                  </a:moveTo>
                  <a:cubicBezTo>
                    <a:pt x="168733" y="17931"/>
                    <a:pt x="173469" y="28539"/>
                    <a:pt x="174227" y="41421"/>
                  </a:cubicBezTo>
                  <a:cubicBezTo>
                    <a:pt x="147957" y="59608"/>
                    <a:pt x="122699" y="79813"/>
                    <a:pt x="94409" y="96989"/>
                  </a:cubicBezTo>
                  <a:cubicBezTo>
                    <a:pt x="89358" y="100020"/>
                    <a:pt x="77235" y="96989"/>
                    <a:pt x="70162" y="91938"/>
                  </a:cubicBezTo>
                  <a:cubicBezTo>
                    <a:pt x="67131" y="89917"/>
                    <a:pt x="68142" y="74762"/>
                    <a:pt x="72182" y="71730"/>
                  </a:cubicBezTo>
                  <a:cubicBezTo>
                    <a:pt x="97440" y="52534"/>
                    <a:pt x="121690" y="34350"/>
                    <a:pt x="148968" y="19194"/>
                  </a:cubicBezTo>
                  <a:cubicBezTo>
                    <a:pt x="153010" y="17173"/>
                    <a:pt x="156546" y="16479"/>
                    <a:pt x="159592" y="16842"/>
                  </a:cubicBezTo>
                  <a:close/>
                  <a:moveTo>
                    <a:pt x="243937" y="0"/>
                  </a:moveTo>
                  <a:cubicBezTo>
                    <a:pt x="279298" y="2020"/>
                    <a:pt x="317691" y="3031"/>
                    <a:pt x="353054" y="36372"/>
                  </a:cubicBezTo>
                  <a:cubicBezTo>
                    <a:pt x="338909" y="43444"/>
                    <a:pt x="330827" y="51526"/>
                    <a:pt x="323754" y="50517"/>
                  </a:cubicBezTo>
                  <a:cubicBezTo>
                    <a:pt x="296474" y="46475"/>
                    <a:pt x="269196" y="41424"/>
                    <a:pt x="241917" y="34350"/>
                  </a:cubicBezTo>
                  <a:cubicBezTo>
                    <a:pt x="235855" y="33341"/>
                    <a:pt x="226761" y="22227"/>
                    <a:pt x="227772" y="19196"/>
                  </a:cubicBezTo>
                  <a:cubicBezTo>
                    <a:pt x="229792" y="11114"/>
                    <a:pt x="237875" y="0"/>
                    <a:pt x="243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1"/>
            <p:cNvSpPr/>
            <p:nvPr/>
          </p:nvSpPr>
          <p:spPr>
            <a:xfrm>
              <a:off x="179996" y="158673"/>
              <a:ext cx="482076" cy="486627"/>
            </a:xfrm>
            <a:custGeom>
              <a:avLst/>
              <a:gdLst/>
              <a:ahLst/>
              <a:cxnLst/>
              <a:rect l="l" t="t" r="r" b="b"/>
              <a:pathLst>
                <a:path w="482076" h="486627" extrusionOk="0">
                  <a:moveTo>
                    <a:pt x="165780" y="438483"/>
                  </a:moveTo>
                  <a:cubicBezTo>
                    <a:pt x="190027" y="441514"/>
                    <a:pt x="215286" y="447577"/>
                    <a:pt x="238524" y="453639"/>
                  </a:cubicBezTo>
                  <a:cubicBezTo>
                    <a:pt x="245596" y="455659"/>
                    <a:pt x="249638" y="464752"/>
                    <a:pt x="255700" y="470815"/>
                  </a:cubicBezTo>
                  <a:cubicBezTo>
                    <a:pt x="248627" y="475866"/>
                    <a:pt x="242564" y="481928"/>
                    <a:pt x="235493" y="484959"/>
                  </a:cubicBezTo>
                  <a:cubicBezTo>
                    <a:pt x="229431" y="487988"/>
                    <a:pt x="222359" y="485968"/>
                    <a:pt x="206194" y="485968"/>
                  </a:cubicBezTo>
                  <a:cubicBezTo>
                    <a:pt x="196090" y="482937"/>
                    <a:pt x="175882" y="479906"/>
                    <a:pt x="156686" y="472835"/>
                  </a:cubicBezTo>
                  <a:cubicBezTo>
                    <a:pt x="148604" y="469804"/>
                    <a:pt x="144564" y="457679"/>
                    <a:pt x="138501" y="449597"/>
                  </a:cubicBezTo>
                  <a:cubicBezTo>
                    <a:pt x="147595" y="445556"/>
                    <a:pt x="156686" y="437474"/>
                    <a:pt x="165780" y="438483"/>
                  </a:cubicBezTo>
                  <a:close/>
                  <a:moveTo>
                    <a:pt x="403333" y="388092"/>
                  </a:moveTo>
                  <a:cubicBezTo>
                    <a:pt x="408511" y="390492"/>
                    <a:pt x="412805" y="396049"/>
                    <a:pt x="416341" y="404131"/>
                  </a:cubicBezTo>
                  <a:cubicBezTo>
                    <a:pt x="398154" y="436463"/>
                    <a:pt x="366833" y="453637"/>
                    <a:pt x="333495" y="467782"/>
                  </a:cubicBezTo>
                  <a:cubicBezTo>
                    <a:pt x="317328" y="474855"/>
                    <a:pt x="311267" y="463742"/>
                    <a:pt x="307225" y="447577"/>
                  </a:cubicBezTo>
                  <a:cubicBezTo>
                    <a:pt x="332484" y="428379"/>
                    <a:pt x="358751" y="409185"/>
                    <a:pt x="385020" y="390997"/>
                  </a:cubicBezTo>
                  <a:cubicBezTo>
                    <a:pt x="392093" y="386451"/>
                    <a:pt x="398155" y="385693"/>
                    <a:pt x="403333" y="388092"/>
                  </a:cubicBezTo>
                  <a:close/>
                  <a:moveTo>
                    <a:pt x="34438" y="309161"/>
                  </a:moveTo>
                  <a:cubicBezTo>
                    <a:pt x="56665" y="340482"/>
                    <a:pt x="76870" y="367760"/>
                    <a:pt x="95058" y="396050"/>
                  </a:cubicBezTo>
                  <a:cubicBezTo>
                    <a:pt x="98089" y="400090"/>
                    <a:pt x="94047" y="411203"/>
                    <a:pt x="90006" y="416255"/>
                  </a:cubicBezTo>
                  <a:cubicBezTo>
                    <a:pt x="87984" y="419286"/>
                    <a:pt x="76870" y="420297"/>
                    <a:pt x="73841" y="417266"/>
                  </a:cubicBezTo>
                  <a:cubicBezTo>
                    <a:pt x="46561" y="396050"/>
                    <a:pt x="27365" y="366749"/>
                    <a:pt x="18273" y="333408"/>
                  </a:cubicBezTo>
                  <a:cubicBezTo>
                    <a:pt x="16251" y="328357"/>
                    <a:pt x="26356" y="320275"/>
                    <a:pt x="34438" y="309161"/>
                  </a:cubicBezTo>
                  <a:close/>
                  <a:moveTo>
                    <a:pt x="466856" y="229346"/>
                  </a:moveTo>
                  <a:cubicBezTo>
                    <a:pt x="471908" y="236417"/>
                    <a:pt x="483021" y="243491"/>
                    <a:pt x="482012" y="249553"/>
                  </a:cubicBezTo>
                  <a:cubicBezTo>
                    <a:pt x="475950" y="283903"/>
                    <a:pt x="478981" y="322295"/>
                    <a:pt x="441598" y="356647"/>
                  </a:cubicBezTo>
                  <a:cubicBezTo>
                    <a:pt x="436547" y="340482"/>
                    <a:pt x="430484" y="331389"/>
                    <a:pt x="431495" y="322295"/>
                  </a:cubicBezTo>
                  <a:cubicBezTo>
                    <a:pt x="434526" y="298048"/>
                    <a:pt x="438569" y="273801"/>
                    <a:pt x="445640" y="249553"/>
                  </a:cubicBezTo>
                  <a:cubicBezTo>
                    <a:pt x="447660" y="241469"/>
                    <a:pt x="459785" y="236417"/>
                    <a:pt x="466856" y="229346"/>
                  </a:cubicBezTo>
                  <a:close/>
                  <a:moveTo>
                    <a:pt x="37469" y="145488"/>
                  </a:moveTo>
                  <a:cubicBezTo>
                    <a:pt x="41509" y="145488"/>
                    <a:pt x="48583" y="154582"/>
                    <a:pt x="48583" y="158622"/>
                  </a:cubicBezTo>
                  <a:cubicBezTo>
                    <a:pt x="39489" y="193985"/>
                    <a:pt x="40500" y="231366"/>
                    <a:pt x="24335" y="263696"/>
                  </a:cubicBezTo>
                  <a:cubicBezTo>
                    <a:pt x="19282" y="264707"/>
                    <a:pt x="15242" y="264707"/>
                    <a:pt x="11200" y="263696"/>
                  </a:cubicBezTo>
                  <a:cubicBezTo>
                    <a:pt x="7159" y="257635"/>
                    <a:pt x="-923" y="250562"/>
                    <a:pt x="86" y="245511"/>
                  </a:cubicBezTo>
                  <a:cubicBezTo>
                    <a:pt x="5137" y="215201"/>
                    <a:pt x="11200" y="184891"/>
                    <a:pt x="18273" y="154582"/>
                  </a:cubicBezTo>
                  <a:cubicBezTo>
                    <a:pt x="19282" y="150539"/>
                    <a:pt x="30396" y="145488"/>
                    <a:pt x="37469" y="145488"/>
                  </a:cubicBezTo>
                  <a:close/>
                  <a:moveTo>
                    <a:pt x="243575" y="112147"/>
                  </a:moveTo>
                  <a:cubicBezTo>
                    <a:pt x="316319" y="116189"/>
                    <a:pt x="371887" y="169735"/>
                    <a:pt x="372898" y="244500"/>
                  </a:cubicBezTo>
                  <a:cubicBezTo>
                    <a:pt x="372898" y="321284"/>
                    <a:pt x="317330" y="379883"/>
                    <a:pt x="241555" y="380895"/>
                  </a:cubicBezTo>
                  <a:cubicBezTo>
                    <a:pt x="168810" y="381906"/>
                    <a:pt x="108191" y="319264"/>
                    <a:pt x="107182" y="245511"/>
                  </a:cubicBezTo>
                  <a:cubicBezTo>
                    <a:pt x="106170" y="186911"/>
                    <a:pt x="160728" y="109116"/>
                    <a:pt x="243575" y="112147"/>
                  </a:cubicBezTo>
                  <a:close/>
                  <a:moveTo>
                    <a:pt x="392092" y="64662"/>
                  </a:moveTo>
                  <a:cubicBezTo>
                    <a:pt x="431495" y="89920"/>
                    <a:pt x="448671" y="123261"/>
                    <a:pt x="461805" y="157611"/>
                  </a:cubicBezTo>
                  <a:cubicBezTo>
                    <a:pt x="463827" y="162665"/>
                    <a:pt x="453723" y="171756"/>
                    <a:pt x="445640" y="185901"/>
                  </a:cubicBezTo>
                  <a:cubicBezTo>
                    <a:pt x="421393" y="151551"/>
                    <a:pt x="400177" y="122250"/>
                    <a:pt x="380979" y="90932"/>
                  </a:cubicBezTo>
                  <a:cubicBezTo>
                    <a:pt x="378959" y="87900"/>
                    <a:pt x="387041" y="76787"/>
                    <a:pt x="392092" y="64662"/>
                  </a:cubicBezTo>
                  <a:close/>
                  <a:moveTo>
                    <a:pt x="149617" y="17176"/>
                  </a:moveTo>
                  <a:cubicBezTo>
                    <a:pt x="158709" y="24247"/>
                    <a:pt x="166791" y="26270"/>
                    <a:pt x="167802" y="31321"/>
                  </a:cubicBezTo>
                  <a:cubicBezTo>
                    <a:pt x="169822" y="37383"/>
                    <a:pt x="169822" y="49506"/>
                    <a:pt x="165782" y="51526"/>
                  </a:cubicBezTo>
                  <a:cubicBezTo>
                    <a:pt x="140524" y="69713"/>
                    <a:pt x="115265" y="86889"/>
                    <a:pt x="88998" y="103054"/>
                  </a:cubicBezTo>
                  <a:cubicBezTo>
                    <a:pt x="84955" y="105074"/>
                    <a:pt x="74853" y="103054"/>
                    <a:pt x="72830" y="100023"/>
                  </a:cubicBezTo>
                  <a:cubicBezTo>
                    <a:pt x="69799" y="93961"/>
                    <a:pt x="66770" y="81836"/>
                    <a:pt x="69799" y="79816"/>
                  </a:cubicBezTo>
                  <a:cubicBezTo>
                    <a:pt x="95058" y="57588"/>
                    <a:pt x="122339" y="38392"/>
                    <a:pt x="149617" y="17176"/>
                  </a:cubicBezTo>
                  <a:close/>
                  <a:moveTo>
                    <a:pt x="246606" y="0"/>
                  </a:moveTo>
                  <a:cubicBezTo>
                    <a:pt x="277925" y="9094"/>
                    <a:pt x="304194" y="14145"/>
                    <a:pt x="328442" y="23239"/>
                  </a:cubicBezTo>
                  <a:cubicBezTo>
                    <a:pt x="334504" y="25259"/>
                    <a:pt x="336524" y="37383"/>
                    <a:pt x="339555" y="45466"/>
                  </a:cubicBezTo>
                  <a:cubicBezTo>
                    <a:pt x="331473" y="49506"/>
                    <a:pt x="323390" y="56578"/>
                    <a:pt x="316319" y="55569"/>
                  </a:cubicBezTo>
                  <a:cubicBezTo>
                    <a:pt x="293081" y="52537"/>
                    <a:pt x="270854" y="46475"/>
                    <a:pt x="247615" y="42435"/>
                  </a:cubicBezTo>
                  <a:cubicBezTo>
                    <a:pt x="234482" y="40413"/>
                    <a:pt x="219328" y="37383"/>
                    <a:pt x="223368" y="21216"/>
                  </a:cubicBezTo>
                  <a:cubicBezTo>
                    <a:pt x="225388" y="12125"/>
                    <a:pt x="239533" y="6062"/>
                    <a:pt x="246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1"/>
            <p:cNvSpPr/>
            <p:nvPr/>
          </p:nvSpPr>
          <p:spPr>
            <a:xfrm>
              <a:off x="841904" y="159296"/>
              <a:ext cx="482992" cy="485381"/>
            </a:xfrm>
            <a:custGeom>
              <a:avLst/>
              <a:gdLst/>
              <a:ahLst/>
              <a:cxnLst/>
              <a:rect l="l" t="t" r="r" b="b"/>
              <a:pathLst>
                <a:path w="482992" h="485381" extrusionOk="0">
                  <a:moveTo>
                    <a:pt x="167601" y="438482"/>
                  </a:moveTo>
                  <a:cubicBezTo>
                    <a:pt x="191848" y="441511"/>
                    <a:pt x="216098" y="447574"/>
                    <a:pt x="240345" y="452625"/>
                  </a:cubicBezTo>
                  <a:cubicBezTo>
                    <a:pt x="249439" y="454647"/>
                    <a:pt x="249439" y="454647"/>
                    <a:pt x="254490" y="481926"/>
                  </a:cubicBezTo>
                  <a:cubicBezTo>
                    <a:pt x="218118" y="490009"/>
                    <a:pt x="185788" y="482935"/>
                    <a:pt x="156488" y="470812"/>
                  </a:cubicBezTo>
                  <a:cubicBezTo>
                    <a:pt x="149416" y="467781"/>
                    <a:pt x="147396" y="454647"/>
                    <a:pt x="143354" y="446565"/>
                  </a:cubicBezTo>
                  <a:cubicBezTo>
                    <a:pt x="151436" y="443534"/>
                    <a:pt x="159519" y="437471"/>
                    <a:pt x="167601" y="438482"/>
                  </a:cubicBezTo>
                  <a:close/>
                  <a:moveTo>
                    <a:pt x="397702" y="389482"/>
                  </a:moveTo>
                  <a:cubicBezTo>
                    <a:pt x="401491" y="389734"/>
                    <a:pt x="405532" y="390492"/>
                    <a:pt x="409068" y="390997"/>
                  </a:cubicBezTo>
                  <a:cubicBezTo>
                    <a:pt x="413110" y="392008"/>
                    <a:pt x="414119" y="398070"/>
                    <a:pt x="416141" y="402110"/>
                  </a:cubicBezTo>
                  <a:cubicBezTo>
                    <a:pt x="414119" y="407161"/>
                    <a:pt x="413110" y="412213"/>
                    <a:pt x="410079" y="415244"/>
                  </a:cubicBezTo>
                  <a:cubicBezTo>
                    <a:pt x="385831" y="432420"/>
                    <a:pt x="362593" y="449596"/>
                    <a:pt x="337335" y="464749"/>
                  </a:cubicBezTo>
                  <a:cubicBezTo>
                    <a:pt x="332283" y="467781"/>
                    <a:pt x="321170" y="460709"/>
                    <a:pt x="313087" y="458689"/>
                  </a:cubicBezTo>
                  <a:cubicBezTo>
                    <a:pt x="316118" y="450607"/>
                    <a:pt x="316118" y="439491"/>
                    <a:pt x="322181" y="435451"/>
                  </a:cubicBezTo>
                  <a:cubicBezTo>
                    <a:pt x="343397" y="419286"/>
                    <a:pt x="365624" y="405141"/>
                    <a:pt x="387852" y="390997"/>
                  </a:cubicBezTo>
                  <a:cubicBezTo>
                    <a:pt x="390377" y="389481"/>
                    <a:pt x="393913" y="389229"/>
                    <a:pt x="397702" y="389482"/>
                  </a:cubicBezTo>
                  <a:close/>
                  <a:moveTo>
                    <a:pt x="39289" y="315221"/>
                  </a:moveTo>
                  <a:cubicBezTo>
                    <a:pt x="41309" y="317241"/>
                    <a:pt x="47372" y="320273"/>
                    <a:pt x="50403" y="325324"/>
                  </a:cubicBezTo>
                  <a:cubicBezTo>
                    <a:pt x="65557" y="346540"/>
                    <a:pt x="81722" y="368767"/>
                    <a:pt x="94857" y="390995"/>
                  </a:cubicBezTo>
                  <a:cubicBezTo>
                    <a:pt x="97889" y="397057"/>
                    <a:pt x="93846" y="407159"/>
                    <a:pt x="93846" y="416253"/>
                  </a:cubicBezTo>
                  <a:cubicBezTo>
                    <a:pt x="85764" y="415244"/>
                    <a:pt x="73639" y="417264"/>
                    <a:pt x="69599" y="412213"/>
                  </a:cubicBezTo>
                  <a:cubicBezTo>
                    <a:pt x="52423" y="389986"/>
                    <a:pt x="35247" y="367758"/>
                    <a:pt x="22113" y="343511"/>
                  </a:cubicBezTo>
                  <a:cubicBezTo>
                    <a:pt x="14031" y="329366"/>
                    <a:pt x="24133" y="314210"/>
                    <a:pt x="39289" y="315221"/>
                  </a:cubicBezTo>
                  <a:close/>
                  <a:moveTo>
                    <a:pt x="466657" y="229346"/>
                  </a:moveTo>
                  <a:cubicBezTo>
                    <a:pt x="470697" y="228334"/>
                    <a:pt x="477771" y="235406"/>
                    <a:pt x="479791" y="239448"/>
                  </a:cubicBezTo>
                  <a:cubicBezTo>
                    <a:pt x="490905" y="268747"/>
                    <a:pt x="471708" y="328357"/>
                    <a:pt x="443419" y="348562"/>
                  </a:cubicBezTo>
                  <a:cubicBezTo>
                    <a:pt x="438367" y="343511"/>
                    <a:pt x="435336" y="340480"/>
                    <a:pt x="435336" y="338459"/>
                  </a:cubicBezTo>
                  <a:cubicBezTo>
                    <a:pt x="439378" y="306130"/>
                    <a:pt x="443419" y="273800"/>
                    <a:pt x="449481" y="241468"/>
                  </a:cubicBezTo>
                  <a:cubicBezTo>
                    <a:pt x="450492" y="236417"/>
                    <a:pt x="459584" y="230355"/>
                    <a:pt x="466657" y="229346"/>
                  </a:cubicBezTo>
                  <a:close/>
                  <a:moveTo>
                    <a:pt x="39289" y="144477"/>
                  </a:moveTo>
                  <a:cubicBezTo>
                    <a:pt x="43331" y="152559"/>
                    <a:pt x="50402" y="160642"/>
                    <a:pt x="49393" y="167715"/>
                  </a:cubicBezTo>
                  <a:cubicBezTo>
                    <a:pt x="46362" y="192974"/>
                    <a:pt x="42320" y="217221"/>
                    <a:pt x="35249" y="241469"/>
                  </a:cubicBezTo>
                  <a:cubicBezTo>
                    <a:pt x="33226" y="249551"/>
                    <a:pt x="22113" y="255614"/>
                    <a:pt x="15041" y="262685"/>
                  </a:cubicBezTo>
                  <a:cubicBezTo>
                    <a:pt x="9990" y="255614"/>
                    <a:pt x="4939" y="248542"/>
                    <a:pt x="897" y="241469"/>
                  </a:cubicBezTo>
                  <a:cubicBezTo>
                    <a:pt x="-1123" y="236417"/>
                    <a:pt x="897" y="230355"/>
                    <a:pt x="897" y="215199"/>
                  </a:cubicBezTo>
                  <a:cubicBezTo>
                    <a:pt x="4939" y="202065"/>
                    <a:pt x="9990" y="178829"/>
                    <a:pt x="18073" y="157611"/>
                  </a:cubicBezTo>
                  <a:cubicBezTo>
                    <a:pt x="20093" y="151551"/>
                    <a:pt x="32217" y="148519"/>
                    <a:pt x="39289" y="144477"/>
                  </a:cubicBezTo>
                  <a:close/>
                  <a:moveTo>
                    <a:pt x="240343" y="112146"/>
                  </a:moveTo>
                  <a:cubicBezTo>
                    <a:pt x="315107" y="111135"/>
                    <a:pt x="377749" y="169734"/>
                    <a:pt x="376738" y="244498"/>
                  </a:cubicBezTo>
                  <a:cubicBezTo>
                    <a:pt x="375727" y="328356"/>
                    <a:pt x="303993" y="379882"/>
                    <a:pt x="241354" y="379882"/>
                  </a:cubicBezTo>
                  <a:cubicBezTo>
                    <a:pt x="170630" y="379882"/>
                    <a:pt x="110011" y="320274"/>
                    <a:pt x="107990" y="248540"/>
                  </a:cubicBezTo>
                  <a:cubicBezTo>
                    <a:pt x="106979" y="173776"/>
                    <a:pt x="165579" y="113157"/>
                    <a:pt x="240343" y="112146"/>
                  </a:cubicBezTo>
                  <a:close/>
                  <a:moveTo>
                    <a:pt x="403007" y="71733"/>
                  </a:moveTo>
                  <a:cubicBezTo>
                    <a:pt x="425234" y="76784"/>
                    <a:pt x="466658" y="144475"/>
                    <a:pt x="461606" y="165693"/>
                  </a:cubicBezTo>
                  <a:cubicBezTo>
                    <a:pt x="460595" y="170744"/>
                    <a:pt x="453524" y="173776"/>
                    <a:pt x="445439" y="180847"/>
                  </a:cubicBezTo>
                  <a:cubicBezTo>
                    <a:pt x="424223" y="150537"/>
                    <a:pt x="403007" y="122250"/>
                    <a:pt x="383811" y="92949"/>
                  </a:cubicBezTo>
                  <a:cubicBezTo>
                    <a:pt x="381789" y="89918"/>
                    <a:pt x="383811" y="80824"/>
                    <a:pt x="386842" y="76784"/>
                  </a:cubicBezTo>
                  <a:cubicBezTo>
                    <a:pt x="389873" y="72742"/>
                    <a:pt x="397956" y="70722"/>
                    <a:pt x="403007" y="71733"/>
                  </a:cubicBezTo>
                  <a:close/>
                  <a:moveTo>
                    <a:pt x="152445" y="22228"/>
                  </a:moveTo>
                  <a:cubicBezTo>
                    <a:pt x="154467" y="21219"/>
                    <a:pt x="164570" y="34352"/>
                    <a:pt x="171641" y="41424"/>
                  </a:cubicBezTo>
                  <a:cubicBezTo>
                    <a:pt x="143353" y="63651"/>
                    <a:pt x="114053" y="84869"/>
                    <a:pt x="77681" y="112148"/>
                  </a:cubicBezTo>
                  <a:cubicBezTo>
                    <a:pt x="73641" y="96992"/>
                    <a:pt x="67578" y="81838"/>
                    <a:pt x="69599" y="79816"/>
                  </a:cubicBezTo>
                  <a:cubicBezTo>
                    <a:pt x="95868" y="59611"/>
                    <a:pt x="124157" y="40415"/>
                    <a:pt x="152445" y="22228"/>
                  </a:cubicBezTo>
                  <a:close/>
                  <a:moveTo>
                    <a:pt x="251456" y="0"/>
                  </a:moveTo>
                  <a:cubicBezTo>
                    <a:pt x="281766" y="9094"/>
                    <a:pt x="306013" y="14145"/>
                    <a:pt x="329252" y="23239"/>
                  </a:cubicBezTo>
                  <a:cubicBezTo>
                    <a:pt x="335314" y="25259"/>
                    <a:pt x="337334" y="37383"/>
                    <a:pt x="340365" y="45466"/>
                  </a:cubicBezTo>
                  <a:cubicBezTo>
                    <a:pt x="332283" y="48495"/>
                    <a:pt x="324200" y="55569"/>
                    <a:pt x="317129" y="54557"/>
                  </a:cubicBezTo>
                  <a:cubicBezTo>
                    <a:pt x="295911" y="51528"/>
                    <a:pt x="274695" y="45466"/>
                    <a:pt x="253476" y="42435"/>
                  </a:cubicBezTo>
                  <a:cubicBezTo>
                    <a:pt x="240343" y="40413"/>
                    <a:pt x="225189" y="39404"/>
                    <a:pt x="228220" y="23239"/>
                  </a:cubicBezTo>
                  <a:cubicBezTo>
                    <a:pt x="229229" y="13134"/>
                    <a:pt x="244385" y="6062"/>
                    <a:pt x="251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1"/>
            <p:cNvSpPr/>
            <p:nvPr/>
          </p:nvSpPr>
          <p:spPr>
            <a:xfrm>
              <a:off x="2830317" y="161790"/>
              <a:ext cx="481303" cy="480393"/>
            </a:xfrm>
            <a:custGeom>
              <a:avLst/>
              <a:gdLst/>
              <a:ahLst/>
              <a:cxnLst/>
              <a:rect l="l" t="t" r="r" b="b"/>
              <a:pathLst>
                <a:path w="481303" h="480393" extrusionOk="0">
                  <a:moveTo>
                    <a:pt x="167714" y="433767"/>
                  </a:moveTo>
                  <a:cubicBezTo>
                    <a:pt x="191961" y="436801"/>
                    <a:pt x="217219" y="441852"/>
                    <a:pt x="240458" y="448923"/>
                  </a:cubicBezTo>
                  <a:cubicBezTo>
                    <a:pt x="248540" y="450943"/>
                    <a:pt x="253592" y="462059"/>
                    <a:pt x="264705" y="474182"/>
                  </a:cubicBezTo>
                  <a:cubicBezTo>
                    <a:pt x="220251" y="487315"/>
                    <a:pt x="188932" y="477213"/>
                    <a:pt x="157611" y="466099"/>
                  </a:cubicBezTo>
                  <a:cubicBezTo>
                    <a:pt x="150540" y="464079"/>
                    <a:pt x="148518" y="449934"/>
                    <a:pt x="143466" y="441852"/>
                  </a:cubicBezTo>
                  <a:cubicBezTo>
                    <a:pt x="151549" y="438821"/>
                    <a:pt x="159631" y="432758"/>
                    <a:pt x="167714" y="433767"/>
                  </a:cubicBezTo>
                  <a:close/>
                  <a:moveTo>
                    <a:pt x="406910" y="385148"/>
                  </a:moveTo>
                  <a:cubicBezTo>
                    <a:pt x="412215" y="387800"/>
                    <a:pt x="415751" y="393357"/>
                    <a:pt x="415245" y="400429"/>
                  </a:cubicBezTo>
                  <a:cubicBezTo>
                    <a:pt x="414236" y="403460"/>
                    <a:pt x="413225" y="408511"/>
                    <a:pt x="410194" y="411543"/>
                  </a:cubicBezTo>
                  <a:cubicBezTo>
                    <a:pt x="386957" y="428719"/>
                    <a:pt x="362708" y="445895"/>
                    <a:pt x="338461" y="461048"/>
                  </a:cubicBezTo>
                  <a:cubicBezTo>
                    <a:pt x="333409" y="464080"/>
                    <a:pt x="322296" y="457008"/>
                    <a:pt x="314213" y="454986"/>
                  </a:cubicBezTo>
                  <a:cubicBezTo>
                    <a:pt x="317244" y="446904"/>
                    <a:pt x="318253" y="436801"/>
                    <a:pt x="323307" y="432759"/>
                  </a:cubicBezTo>
                  <a:cubicBezTo>
                    <a:pt x="343512" y="416594"/>
                    <a:pt x="365739" y="401440"/>
                    <a:pt x="387966" y="387295"/>
                  </a:cubicBezTo>
                  <a:cubicBezTo>
                    <a:pt x="394533" y="382749"/>
                    <a:pt x="401606" y="382496"/>
                    <a:pt x="406910" y="385148"/>
                  </a:cubicBezTo>
                  <a:close/>
                  <a:moveTo>
                    <a:pt x="36372" y="305457"/>
                  </a:moveTo>
                  <a:cubicBezTo>
                    <a:pt x="58600" y="335767"/>
                    <a:pt x="78807" y="364057"/>
                    <a:pt x="98003" y="393355"/>
                  </a:cubicBezTo>
                  <a:cubicBezTo>
                    <a:pt x="100024" y="396387"/>
                    <a:pt x="98003" y="406489"/>
                    <a:pt x="94972" y="409520"/>
                  </a:cubicBezTo>
                  <a:cubicBezTo>
                    <a:pt x="91941" y="412552"/>
                    <a:pt x="83859" y="415583"/>
                    <a:pt x="78807" y="413563"/>
                  </a:cubicBezTo>
                  <a:cubicBezTo>
                    <a:pt x="57591" y="407500"/>
                    <a:pt x="18187" y="345869"/>
                    <a:pt x="21218" y="323642"/>
                  </a:cubicBezTo>
                  <a:cubicBezTo>
                    <a:pt x="22227" y="318591"/>
                    <a:pt x="28290" y="314551"/>
                    <a:pt x="36372" y="305457"/>
                  </a:cubicBezTo>
                  <a:close/>
                  <a:moveTo>
                    <a:pt x="465761" y="225642"/>
                  </a:moveTo>
                  <a:cubicBezTo>
                    <a:pt x="470813" y="231704"/>
                    <a:pt x="480917" y="237767"/>
                    <a:pt x="480917" y="244838"/>
                  </a:cubicBezTo>
                  <a:cubicBezTo>
                    <a:pt x="482937" y="282219"/>
                    <a:pt x="477886" y="317582"/>
                    <a:pt x="445556" y="353954"/>
                  </a:cubicBezTo>
                  <a:cubicBezTo>
                    <a:pt x="438483" y="334758"/>
                    <a:pt x="433431" y="327685"/>
                    <a:pt x="434440" y="321622"/>
                  </a:cubicBezTo>
                  <a:cubicBezTo>
                    <a:pt x="437471" y="295355"/>
                    <a:pt x="441514" y="269085"/>
                    <a:pt x="447576" y="243827"/>
                  </a:cubicBezTo>
                  <a:cubicBezTo>
                    <a:pt x="449596" y="236756"/>
                    <a:pt x="459699" y="231704"/>
                    <a:pt x="465761" y="225642"/>
                  </a:cubicBezTo>
                  <a:close/>
                  <a:moveTo>
                    <a:pt x="29631" y="141531"/>
                  </a:moveTo>
                  <a:cubicBezTo>
                    <a:pt x="32394" y="141152"/>
                    <a:pt x="35614" y="141783"/>
                    <a:pt x="39403" y="143804"/>
                  </a:cubicBezTo>
                  <a:cubicBezTo>
                    <a:pt x="45466" y="146835"/>
                    <a:pt x="48497" y="161991"/>
                    <a:pt x="47486" y="171082"/>
                  </a:cubicBezTo>
                  <a:cubicBezTo>
                    <a:pt x="45466" y="192300"/>
                    <a:pt x="41423" y="213517"/>
                    <a:pt x="35361" y="234735"/>
                  </a:cubicBezTo>
                  <a:cubicBezTo>
                    <a:pt x="33341" y="243826"/>
                    <a:pt x="24247" y="255951"/>
                    <a:pt x="17176" y="256960"/>
                  </a:cubicBezTo>
                  <a:cubicBezTo>
                    <a:pt x="0" y="258982"/>
                    <a:pt x="0" y="242817"/>
                    <a:pt x="0" y="230693"/>
                  </a:cubicBezTo>
                  <a:cubicBezTo>
                    <a:pt x="1011" y="226650"/>
                    <a:pt x="1011" y="223619"/>
                    <a:pt x="1011" y="214528"/>
                  </a:cubicBezTo>
                  <a:cubicBezTo>
                    <a:pt x="5051" y="200383"/>
                    <a:pt x="9093" y="180176"/>
                    <a:pt x="14145" y="161991"/>
                  </a:cubicBezTo>
                  <a:cubicBezTo>
                    <a:pt x="17176" y="152897"/>
                    <a:pt x="21343" y="142667"/>
                    <a:pt x="29631" y="141531"/>
                  </a:cubicBezTo>
                  <a:close/>
                  <a:moveTo>
                    <a:pt x="247531" y="109456"/>
                  </a:moveTo>
                  <a:cubicBezTo>
                    <a:pt x="319264" y="111477"/>
                    <a:pt x="378873" y="172096"/>
                    <a:pt x="377864" y="243829"/>
                  </a:cubicBezTo>
                  <a:cubicBezTo>
                    <a:pt x="376853" y="314551"/>
                    <a:pt x="310171" y="379212"/>
                    <a:pt x="239449" y="376181"/>
                  </a:cubicBezTo>
                  <a:cubicBezTo>
                    <a:pt x="166705" y="373150"/>
                    <a:pt x="107094" y="308491"/>
                    <a:pt x="109117" y="235746"/>
                  </a:cubicBezTo>
                  <a:cubicBezTo>
                    <a:pt x="112148" y="165025"/>
                    <a:pt x="174787" y="107434"/>
                    <a:pt x="247531" y="109456"/>
                  </a:cubicBezTo>
                  <a:close/>
                  <a:moveTo>
                    <a:pt x="389986" y="58937"/>
                  </a:moveTo>
                  <a:cubicBezTo>
                    <a:pt x="430401" y="83184"/>
                    <a:pt x="447574" y="113494"/>
                    <a:pt x="460710" y="144815"/>
                  </a:cubicBezTo>
                  <a:cubicBezTo>
                    <a:pt x="463739" y="150877"/>
                    <a:pt x="457679" y="160980"/>
                    <a:pt x="456668" y="169062"/>
                  </a:cubicBezTo>
                  <a:cubicBezTo>
                    <a:pt x="448585" y="167042"/>
                    <a:pt x="437472" y="168053"/>
                    <a:pt x="433430" y="163000"/>
                  </a:cubicBezTo>
                  <a:cubicBezTo>
                    <a:pt x="416256" y="140772"/>
                    <a:pt x="401100" y="117536"/>
                    <a:pt x="386955" y="93289"/>
                  </a:cubicBezTo>
                  <a:cubicBezTo>
                    <a:pt x="382915" y="86215"/>
                    <a:pt x="387966" y="75102"/>
                    <a:pt x="389986" y="58937"/>
                  </a:cubicBezTo>
                  <a:close/>
                  <a:moveTo>
                    <a:pt x="147508" y="21554"/>
                  </a:moveTo>
                  <a:cubicBezTo>
                    <a:pt x="152559" y="18525"/>
                    <a:pt x="163673" y="24585"/>
                    <a:pt x="169735" y="28628"/>
                  </a:cubicBezTo>
                  <a:cubicBezTo>
                    <a:pt x="171755" y="30648"/>
                    <a:pt x="168724" y="44793"/>
                    <a:pt x="164684" y="47824"/>
                  </a:cubicBezTo>
                  <a:cubicBezTo>
                    <a:pt x="138415" y="66011"/>
                    <a:pt x="111136" y="83185"/>
                    <a:pt x="83858" y="100361"/>
                  </a:cubicBezTo>
                  <a:cubicBezTo>
                    <a:pt x="78807" y="99350"/>
                    <a:pt x="74764" y="98341"/>
                    <a:pt x="71733" y="97330"/>
                  </a:cubicBezTo>
                  <a:cubicBezTo>
                    <a:pt x="72744" y="88238"/>
                    <a:pt x="69713" y="75103"/>
                    <a:pt x="74764" y="71062"/>
                  </a:cubicBezTo>
                  <a:cubicBezTo>
                    <a:pt x="98001" y="52875"/>
                    <a:pt x="122250" y="36710"/>
                    <a:pt x="147508" y="21554"/>
                  </a:cubicBezTo>
                  <a:close/>
                  <a:moveTo>
                    <a:pt x="258722" y="118"/>
                  </a:moveTo>
                  <a:cubicBezTo>
                    <a:pt x="285481" y="1350"/>
                    <a:pt x="326589" y="11959"/>
                    <a:pt x="336439" y="22567"/>
                  </a:cubicBezTo>
                  <a:cubicBezTo>
                    <a:pt x="338459" y="26608"/>
                    <a:pt x="339470" y="30650"/>
                    <a:pt x="343510" y="37723"/>
                  </a:cubicBezTo>
                  <a:cubicBezTo>
                    <a:pt x="335428" y="42775"/>
                    <a:pt x="328356" y="50857"/>
                    <a:pt x="322294" y="49846"/>
                  </a:cubicBezTo>
                  <a:cubicBezTo>
                    <a:pt x="295015" y="45806"/>
                    <a:pt x="267737" y="40752"/>
                    <a:pt x="240458" y="33681"/>
                  </a:cubicBezTo>
                  <a:cubicBezTo>
                    <a:pt x="235407" y="32670"/>
                    <a:pt x="229345" y="23578"/>
                    <a:pt x="228333" y="16505"/>
                  </a:cubicBezTo>
                  <a:cubicBezTo>
                    <a:pt x="227322" y="12465"/>
                    <a:pt x="233385" y="5391"/>
                    <a:pt x="238436" y="2360"/>
                  </a:cubicBezTo>
                  <a:cubicBezTo>
                    <a:pt x="242478" y="339"/>
                    <a:pt x="249803" y="-292"/>
                    <a:pt x="258722" y="1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1"/>
            <p:cNvSpPr/>
            <p:nvPr/>
          </p:nvSpPr>
          <p:spPr>
            <a:xfrm>
              <a:off x="4149579" y="160694"/>
              <a:ext cx="482894" cy="482585"/>
            </a:xfrm>
            <a:custGeom>
              <a:avLst/>
              <a:gdLst/>
              <a:ahLst/>
              <a:cxnLst/>
              <a:rect l="l" t="t" r="r" b="b"/>
              <a:pathLst>
                <a:path w="482894" h="482585" extrusionOk="0">
                  <a:moveTo>
                    <a:pt x="165126" y="434441"/>
                  </a:moveTo>
                  <a:cubicBezTo>
                    <a:pt x="189373" y="437472"/>
                    <a:pt x="213621" y="442523"/>
                    <a:pt x="237868" y="448585"/>
                  </a:cubicBezTo>
                  <a:cubicBezTo>
                    <a:pt x="244941" y="450606"/>
                    <a:pt x="251004" y="458688"/>
                    <a:pt x="258075" y="463739"/>
                  </a:cubicBezTo>
                  <a:cubicBezTo>
                    <a:pt x="249993" y="469802"/>
                    <a:pt x="242919" y="475864"/>
                    <a:pt x="234837" y="480915"/>
                  </a:cubicBezTo>
                  <a:cubicBezTo>
                    <a:pt x="231808" y="483946"/>
                    <a:pt x="225745" y="481926"/>
                    <a:pt x="210590" y="481926"/>
                  </a:cubicBezTo>
                  <a:cubicBezTo>
                    <a:pt x="198465" y="478895"/>
                    <a:pt x="175229" y="473844"/>
                    <a:pt x="154013" y="464750"/>
                  </a:cubicBezTo>
                  <a:cubicBezTo>
                    <a:pt x="147950" y="462730"/>
                    <a:pt x="145930" y="450606"/>
                    <a:pt x="141888" y="443532"/>
                  </a:cubicBezTo>
                  <a:cubicBezTo>
                    <a:pt x="149970" y="440503"/>
                    <a:pt x="158053" y="433430"/>
                    <a:pt x="165126" y="434441"/>
                  </a:cubicBezTo>
                  <a:close/>
                  <a:moveTo>
                    <a:pt x="392447" y="386958"/>
                  </a:moveTo>
                  <a:cubicBezTo>
                    <a:pt x="395479" y="383924"/>
                    <a:pt x="408614" y="390998"/>
                    <a:pt x="419728" y="394029"/>
                  </a:cubicBezTo>
                  <a:cubicBezTo>
                    <a:pt x="382345" y="446566"/>
                    <a:pt x="356078" y="461720"/>
                    <a:pt x="310612" y="456668"/>
                  </a:cubicBezTo>
                  <a:cubicBezTo>
                    <a:pt x="325768" y="416256"/>
                    <a:pt x="368200" y="412214"/>
                    <a:pt x="392447" y="386958"/>
                  </a:cubicBezTo>
                  <a:close/>
                  <a:moveTo>
                    <a:pt x="35804" y="305119"/>
                  </a:moveTo>
                  <a:cubicBezTo>
                    <a:pt x="59042" y="338460"/>
                    <a:pt x="77227" y="364729"/>
                    <a:pt x="94403" y="392008"/>
                  </a:cubicBezTo>
                  <a:cubicBezTo>
                    <a:pt x="97434" y="396048"/>
                    <a:pt x="94403" y="407162"/>
                    <a:pt x="91371" y="412213"/>
                  </a:cubicBezTo>
                  <a:cubicBezTo>
                    <a:pt x="89351" y="415244"/>
                    <a:pt x="78238" y="415244"/>
                    <a:pt x="75207" y="412213"/>
                  </a:cubicBezTo>
                  <a:cubicBezTo>
                    <a:pt x="48939" y="389986"/>
                    <a:pt x="28732" y="362707"/>
                    <a:pt x="20650" y="328357"/>
                  </a:cubicBezTo>
                  <a:cubicBezTo>
                    <a:pt x="19639" y="323304"/>
                    <a:pt x="27721" y="317244"/>
                    <a:pt x="35804" y="305119"/>
                  </a:cubicBezTo>
                  <a:close/>
                  <a:moveTo>
                    <a:pt x="453067" y="228333"/>
                  </a:moveTo>
                  <a:cubicBezTo>
                    <a:pt x="475294" y="226313"/>
                    <a:pt x="485399" y="235407"/>
                    <a:pt x="482368" y="248540"/>
                  </a:cubicBezTo>
                  <a:cubicBezTo>
                    <a:pt x="477316" y="282890"/>
                    <a:pt x="480345" y="320273"/>
                    <a:pt x="445996" y="347552"/>
                  </a:cubicBezTo>
                  <a:cubicBezTo>
                    <a:pt x="439933" y="342501"/>
                    <a:pt x="431851" y="337450"/>
                    <a:pt x="431851" y="334418"/>
                  </a:cubicBezTo>
                  <a:cubicBezTo>
                    <a:pt x="438924" y="298046"/>
                    <a:pt x="447007" y="261674"/>
                    <a:pt x="453067" y="228333"/>
                  </a:cubicBezTo>
                  <a:close/>
                  <a:moveTo>
                    <a:pt x="35806" y="141446"/>
                  </a:moveTo>
                  <a:cubicBezTo>
                    <a:pt x="38837" y="142457"/>
                    <a:pt x="42877" y="143466"/>
                    <a:pt x="43888" y="145488"/>
                  </a:cubicBezTo>
                  <a:cubicBezTo>
                    <a:pt x="53991" y="182869"/>
                    <a:pt x="36815" y="217221"/>
                    <a:pt x="27723" y="251571"/>
                  </a:cubicBezTo>
                  <a:cubicBezTo>
                    <a:pt x="24692" y="261676"/>
                    <a:pt x="7516" y="256624"/>
                    <a:pt x="2465" y="245511"/>
                  </a:cubicBezTo>
                  <a:cubicBezTo>
                    <a:pt x="-6629" y="219241"/>
                    <a:pt x="10547" y="162664"/>
                    <a:pt x="35806" y="141446"/>
                  </a:cubicBezTo>
                  <a:close/>
                  <a:moveTo>
                    <a:pt x="242919" y="109114"/>
                  </a:moveTo>
                  <a:cubicBezTo>
                    <a:pt x="304550" y="107094"/>
                    <a:pt x="381334" y="167714"/>
                    <a:pt x="373252" y="245509"/>
                  </a:cubicBezTo>
                  <a:cubicBezTo>
                    <a:pt x="372241" y="320273"/>
                    <a:pt x="312632" y="378873"/>
                    <a:pt x="237868" y="376853"/>
                  </a:cubicBezTo>
                  <a:cubicBezTo>
                    <a:pt x="168155" y="374831"/>
                    <a:pt x="107536" y="313200"/>
                    <a:pt x="107536" y="242478"/>
                  </a:cubicBezTo>
                  <a:cubicBezTo>
                    <a:pt x="107536" y="168725"/>
                    <a:pt x="168155" y="112145"/>
                    <a:pt x="242919" y="109114"/>
                  </a:cubicBezTo>
                  <a:close/>
                  <a:moveTo>
                    <a:pt x="396492" y="61631"/>
                  </a:moveTo>
                  <a:cubicBezTo>
                    <a:pt x="430842" y="85878"/>
                    <a:pt x="447007" y="116188"/>
                    <a:pt x="461152" y="147509"/>
                  </a:cubicBezTo>
                  <a:cubicBezTo>
                    <a:pt x="463172" y="152560"/>
                    <a:pt x="461152" y="163674"/>
                    <a:pt x="457112" y="167716"/>
                  </a:cubicBezTo>
                  <a:cubicBezTo>
                    <a:pt x="452059" y="170747"/>
                    <a:pt x="438925" y="170747"/>
                    <a:pt x="436905" y="167716"/>
                  </a:cubicBezTo>
                  <a:cubicBezTo>
                    <a:pt x="417709" y="141447"/>
                    <a:pt x="400533" y="114168"/>
                    <a:pt x="384368" y="85878"/>
                  </a:cubicBezTo>
                  <a:cubicBezTo>
                    <a:pt x="382348" y="81838"/>
                    <a:pt x="390430" y="72745"/>
                    <a:pt x="396492" y="61631"/>
                  </a:cubicBezTo>
                  <a:close/>
                  <a:moveTo>
                    <a:pt x="150982" y="20207"/>
                  </a:moveTo>
                  <a:cubicBezTo>
                    <a:pt x="155022" y="18187"/>
                    <a:pt x="167146" y="28290"/>
                    <a:pt x="175229" y="32332"/>
                  </a:cubicBezTo>
                  <a:cubicBezTo>
                    <a:pt x="176238" y="36372"/>
                    <a:pt x="178260" y="40415"/>
                    <a:pt x="179269" y="44455"/>
                  </a:cubicBezTo>
                  <a:cubicBezTo>
                    <a:pt x="172198" y="47486"/>
                    <a:pt x="164115" y="50517"/>
                    <a:pt x="158053" y="54559"/>
                  </a:cubicBezTo>
                  <a:cubicBezTo>
                    <a:pt x="136837" y="67693"/>
                    <a:pt x="116630" y="81838"/>
                    <a:pt x="95414" y="94972"/>
                  </a:cubicBezTo>
                  <a:cubicBezTo>
                    <a:pt x="90360" y="98003"/>
                    <a:pt x="81269" y="95983"/>
                    <a:pt x="74196" y="96992"/>
                  </a:cubicBezTo>
                  <a:cubicBezTo>
                    <a:pt x="74196" y="88910"/>
                    <a:pt x="70155" y="75776"/>
                    <a:pt x="74196" y="72745"/>
                  </a:cubicBezTo>
                  <a:cubicBezTo>
                    <a:pt x="98445" y="53548"/>
                    <a:pt x="123701" y="36372"/>
                    <a:pt x="150982" y="20207"/>
                  </a:cubicBezTo>
                  <a:close/>
                  <a:moveTo>
                    <a:pt x="254036" y="0"/>
                  </a:moveTo>
                  <a:cubicBezTo>
                    <a:pt x="278283" y="6062"/>
                    <a:pt x="303541" y="10103"/>
                    <a:pt x="326779" y="18187"/>
                  </a:cubicBezTo>
                  <a:cubicBezTo>
                    <a:pt x="332842" y="20207"/>
                    <a:pt x="335871" y="34352"/>
                    <a:pt x="339913" y="43446"/>
                  </a:cubicBezTo>
                  <a:cubicBezTo>
                    <a:pt x="331831" y="45466"/>
                    <a:pt x="323748" y="51528"/>
                    <a:pt x="315666" y="50517"/>
                  </a:cubicBezTo>
                  <a:cubicBezTo>
                    <a:pt x="292428" y="47486"/>
                    <a:pt x="269189" y="44455"/>
                    <a:pt x="246964" y="38392"/>
                  </a:cubicBezTo>
                  <a:cubicBezTo>
                    <a:pt x="238880" y="36372"/>
                    <a:pt x="228777" y="27279"/>
                    <a:pt x="225746" y="19196"/>
                  </a:cubicBezTo>
                  <a:cubicBezTo>
                    <a:pt x="222715" y="8082"/>
                    <a:pt x="236860" y="1011"/>
                    <a:pt x="2540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1"/>
            <p:cNvSpPr/>
            <p:nvPr/>
          </p:nvSpPr>
          <p:spPr>
            <a:xfrm>
              <a:off x="2167092" y="160986"/>
              <a:ext cx="483393" cy="482001"/>
            </a:xfrm>
            <a:custGeom>
              <a:avLst/>
              <a:gdLst/>
              <a:ahLst/>
              <a:cxnLst/>
              <a:rect l="l" t="t" r="r" b="b"/>
              <a:pathLst>
                <a:path w="483393" h="482001" extrusionOk="0">
                  <a:moveTo>
                    <a:pt x="168439" y="433507"/>
                  </a:moveTo>
                  <a:cubicBezTo>
                    <a:pt x="192687" y="436538"/>
                    <a:pt x="216936" y="441589"/>
                    <a:pt x="241183" y="447651"/>
                  </a:cubicBezTo>
                  <a:cubicBezTo>
                    <a:pt x="248255" y="449671"/>
                    <a:pt x="254317" y="458763"/>
                    <a:pt x="256337" y="465836"/>
                  </a:cubicBezTo>
                  <a:cubicBezTo>
                    <a:pt x="257348" y="468867"/>
                    <a:pt x="248255" y="476950"/>
                    <a:pt x="242192" y="479981"/>
                  </a:cubicBezTo>
                  <a:cubicBezTo>
                    <a:pt x="236132" y="483012"/>
                    <a:pt x="229059" y="480990"/>
                    <a:pt x="213905" y="482001"/>
                  </a:cubicBezTo>
                  <a:cubicBezTo>
                    <a:pt x="200769" y="478970"/>
                    <a:pt x="179553" y="474930"/>
                    <a:pt x="159346" y="466847"/>
                  </a:cubicBezTo>
                  <a:cubicBezTo>
                    <a:pt x="151263" y="463816"/>
                    <a:pt x="147223" y="451692"/>
                    <a:pt x="141161" y="443609"/>
                  </a:cubicBezTo>
                  <a:cubicBezTo>
                    <a:pt x="150254" y="439569"/>
                    <a:pt x="159346" y="432496"/>
                    <a:pt x="168439" y="433507"/>
                  </a:cubicBezTo>
                  <a:close/>
                  <a:moveTo>
                    <a:pt x="402203" y="383495"/>
                  </a:moveTo>
                  <a:cubicBezTo>
                    <a:pt x="408139" y="384757"/>
                    <a:pt x="413444" y="389556"/>
                    <a:pt x="417990" y="399154"/>
                  </a:cubicBezTo>
                  <a:cubicBezTo>
                    <a:pt x="401825" y="428455"/>
                    <a:pt x="374545" y="445629"/>
                    <a:pt x="343226" y="458765"/>
                  </a:cubicBezTo>
                  <a:cubicBezTo>
                    <a:pt x="336152" y="461796"/>
                    <a:pt x="325039" y="455733"/>
                    <a:pt x="314936" y="452702"/>
                  </a:cubicBezTo>
                  <a:cubicBezTo>
                    <a:pt x="317967" y="444620"/>
                    <a:pt x="319988" y="434517"/>
                    <a:pt x="325039" y="429464"/>
                  </a:cubicBezTo>
                  <a:cubicBezTo>
                    <a:pt x="343226" y="415319"/>
                    <a:pt x="362422" y="402186"/>
                    <a:pt x="382629" y="389052"/>
                  </a:cubicBezTo>
                  <a:cubicBezTo>
                    <a:pt x="389701" y="384505"/>
                    <a:pt x="396268" y="382232"/>
                    <a:pt x="402203" y="383495"/>
                  </a:cubicBezTo>
                  <a:close/>
                  <a:moveTo>
                    <a:pt x="37095" y="305194"/>
                  </a:moveTo>
                  <a:cubicBezTo>
                    <a:pt x="58311" y="336515"/>
                    <a:pt x="78519" y="363793"/>
                    <a:pt x="96704" y="392081"/>
                  </a:cubicBezTo>
                  <a:cubicBezTo>
                    <a:pt x="98726" y="396123"/>
                    <a:pt x="97715" y="405217"/>
                    <a:pt x="93673" y="408248"/>
                  </a:cubicBezTo>
                  <a:cubicBezTo>
                    <a:pt x="90643" y="411279"/>
                    <a:pt x="81550" y="413299"/>
                    <a:pt x="77508" y="411279"/>
                  </a:cubicBezTo>
                  <a:cubicBezTo>
                    <a:pt x="58311" y="405217"/>
                    <a:pt x="18908" y="344597"/>
                    <a:pt x="20930" y="324390"/>
                  </a:cubicBezTo>
                  <a:cubicBezTo>
                    <a:pt x="20930" y="319339"/>
                    <a:pt x="29013" y="314288"/>
                    <a:pt x="37095" y="305194"/>
                  </a:cubicBezTo>
                  <a:close/>
                  <a:moveTo>
                    <a:pt x="455371" y="218307"/>
                  </a:moveTo>
                  <a:cubicBezTo>
                    <a:pt x="468505" y="230432"/>
                    <a:pt x="479618" y="235483"/>
                    <a:pt x="481638" y="243565"/>
                  </a:cubicBezTo>
                  <a:cubicBezTo>
                    <a:pt x="489723" y="267813"/>
                    <a:pt x="468505" y="322370"/>
                    <a:pt x="446277" y="343588"/>
                  </a:cubicBezTo>
                  <a:cubicBezTo>
                    <a:pt x="443246" y="341568"/>
                    <a:pt x="438195" y="339546"/>
                    <a:pt x="435164" y="336515"/>
                  </a:cubicBezTo>
                  <a:cubicBezTo>
                    <a:pt x="432132" y="333486"/>
                    <a:pt x="430112" y="327423"/>
                    <a:pt x="430112" y="324392"/>
                  </a:cubicBezTo>
                  <a:cubicBezTo>
                    <a:pt x="437186" y="292060"/>
                    <a:pt x="445268" y="258719"/>
                    <a:pt x="455371" y="218307"/>
                  </a:cubicBezTo>
                  <a:close/>
                  <a:moveTo>
                    <a:pt x="37097" y="140512"/>
                  </a:moveTo>
                  <a:cubicBezTo>
                    <a:pt x="40128" y="143543"/>
                    <a:pt x="47200" y="146574"/>
                    <a:pt x="47200" y="148594"/>
                  </a:cubicBezTo>
                  <a:cubicBezTo>
                    <a:pt x="42149" y="181935"/>
                    <a:pt x="37097" y="215276"/>
                    <a:pt x="31035" y="248617"/>
                  </a:cubicBezTo>
                  <a:cubicBezTo>
                    <a:pt x="30024" y="251649"/>
                    <a:pt x="20933" y="256700"/>
                    <a:pt x="15879" y="255691"/>
                  </a:cubicBezTo>
                  <a:cubicBezTo>
                    <a:pt x="10828" y="254680"/>
                    <a:pt x="4766" y="249629"/>
                    <a:pt x="2746" y="244577"/>
                  </a:cubicBezTo>
                  <a:cubicBezTo>
                    <a:pt x="-7357" y="218308"/>
                    <a:pt x="11839" y="160719"/>
                    <a:pt x="37097" y="140512"/>
                  </a:cubicBezTo>
                  <a:close/>
                  <a:moveTo>
                    <a:pt x="245223" y="108182"/>
                  </a:moveTo>
                  <a:cubicBezTo>
                    <a:pt x="320999" y="112222"/>
                    <a:pt x="374547" y="167791"/>
                    <a:pt x="373536" y="246597"/>
                  </a:cubicBezTo>
                  <a:cubicBezTo>
                    <a:pt x="372525" y="320351"/>
                    <a:pt x="310896" y="378950"/>
                    <a:pt x="236132" y="375919"/>
                  </a:cubicBezTo>
                  <a:cubicBezTo>
                    <a:pt x="167428" y="373899"/>
                    <a:pt x="106808" y="309237"/>
                    <a:pt x="107819" y="239524"/>
                  </a:cubicBezTo>
                  <a:cubicBezTo>
                    <a:pt x="108830" y="179915"/>
                    <a:pt x="163387" y="104140"/>
                    <a:pt x="245223" y="108182"/>
                  </a:cubicBezTo>
                  <a:close/>
                  <a:moveTo>
                    <a:pt x="390710" y="69788"/>
                  </a:moveTo>
                  <a:cubicBezTo>
                    <a:pt x="398792" y="70799"/>
                    <a:pt x="410917" y="69788"/>
                    <a:pt x="413948" y="74839"/>
                  </a:cubicBezTo>
                  <a:cubicBezTo>
                    <a:pt x="431124" y="98078"/>
                    <a:pt x="448298" y="122325"/>
                    <a:pt x="462443" y="147584"/>
                  </a:cubicBezTo>
                  <a:cubicBezTo>
                    <a:pt x="470525" y="162737"/>
                    <a:pt x="457391" y="168800"/>
                    <a:pt x="442238" y="172842"/>
                  </a:cubicBezTo>
                  <a:cubicBezTo>
                    <a:pt x="424051" y="145564"/>
                    <a:pt x="405866" y="122325"/>
                    <a:pt x="390710" y="98078"/>
                  </a:cubicBezTo>
                  <a:cubicBezTo>
                    <a:pt x="386670" y="91006"/>
                    <a:pt x="390710" y="79891"/>
                    <a:pt x="390710" y="69788"/>
                  </a:cubicBezTo>
                  <a:close/>
                  <a:moveTo>
                    <a:pt x="150252" y="18261"/>
                  </a:moveTo>
                  <a:cubicBezTo>
                    <a:pt x="155303" y="17250"/>
                    <a:pt x="166417" y="27353"/>
                    <a:pt x="177531" y="33415"/>
                  </a:cubicBezTo>
                  <a:cubicBezTo>
                    <a:pt x="170459" y="42509"/>
                    <a:pt x="167428" y="48571"/>
                    <a:pt x="162377" y="51600"/>
                  </a:cubicBezTo>
                  <a:cubicBezTo>
                    <a:pt x="140150" y="66756"/>
                    <a:pt x="118933" y="81909"/>
                    <a:pt x="95695" y="94034"/>
                  </a:cubicBezTo>
                  <a:cubicBezTo>
                    <a:pt x="89633" y="97065"/>
                    <a:pt x="78519" y="95045"/>
                    <a:pt x="71448" y="91003"/>
                  </a:cubicBezTo>
                  <a:cubicBezTo>
                    <a:pt x="69425" y="89994"/>
                    <a:pt x="69425" y="73827"/>
                    <a:pt x="73468" y="70798"/>
                  </a:cubicBezTo>
                  <a:cubicBezTo>
                    <a:pt x="98726" y="51600"/>
                    <a:pt x="123985" y="34426"/>
                    <a:pt x="150252" y="18261"/>
                  </a:cubicBezTo>
                  <a:close/>
                  <a:moveTo>
                    <a:pt x="244212" y="77"/>
                  </a:moveTo>
                  <a:cubicBezTo>
                    <a:pt x="273513" y="4117"/>
                    <a:pt x="301800" y="11190"/>
                    <a:pt x="331102" y="18262"/>
                  </a:cubicBezTo>
                  <a:cubicBezTo>
                    <a:pt x="336153" y="19273"/>
                    <a:pt x="342215" y="30386"/>
                    <a:pt x="341204" y="36449"/>
                  </a:cubicBezTo>
                  <a:cubicBezTo>
                    <a:pt x="340195" y="42511"/>
                    <a:pt x="331102" y="51603"/>
                    <a:pt x="327059" y="50594"/>
                  </a:cubicBezTo>
                  <a:cubicBezTo>
                    <a:pt x="293718" y="44531"/>
                    <a:pt x="261388" y="35438"/>
                    <a:pt x="228047" y="27355"/>
                  </a:cubicBezTo>
                  <a:cubicBezTo>
                    <a:pt x="226027" y="27355"/>
                    <a:pt x="225016" y="23315"/>
                    <a:pt x="219965" y="14221"/>
                  </a:cubicBezTo>
                  <a:cubicBezTo>
                    <a:pt x="229058" y="8159"/>
                    <a:pt x="237141" y="-934"/>
                    <a:pt x="244212" y="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1"/>
            <p:cNvSpPr/>
            <p:nvPr/>
          </p:nvSpPr>
          <p:spPr>
            <a:xfrm>
              <a:off x="5469773" y="156983"/>
              <a:ext cx="479606" cy="490008"/>
            </a:xfrm>
            <a:custGeom>
              <a:avLst/>
              <a:gdLst/>
              <a:ahLst/>
              <a:cxnLst/>
              <a:rect l="l" t="t" r="r" b="b"/>
              <a:pathLst>
                <a:path w="479606" h="490008" extrusionOk="0">
                  <a:moveTo>
                    <a:pt x="163374" y="438483"/>
                  </a:moveTo>
                  <a:cubicBezTo>
                    <a:pt x="187621" y="442523"/>
                    <a:pt x="211869" y="447574"/>
                    <a:pt x="236116" y="454647"/>
                  </a:cubicBezTo>
                  <a:cubicBezTo>
                    <a:pt x="243189" y="456667"/>
                    <a:pt x="249252" y="464750"/>
                    <a:pt x="256323" y="470812"/>
                  </a:cubicBezTo>
                  <a:cubicBezTo>
                    <a:pt x="248241" y="475863"/>
                    <a:pt x="241167" y="481926"/>
                    <a:pt x="233085" y="486977"/>
                  </a:cubicBezTo>
                  <a:cubicBezTo>
                    <a:pt x="231065" y="487988"/>
                    <a:pt x="227022" y="486977"/>
                    <a:pt x="223993" y="486977"/>
                  </a:cubicBezTo>
                  <a:cubicBezTo>
                    <a:pt x="223993" y="486977"/>
                    <a:pt x="222982" y="488997"/>
                    <a:pt x="222982" y="490008"/>
                  </a:cubicBezTo>
                  <a:cubicBezTo>
                    <a:pt x="198735" y="483946"/>
                    <a:pt x="174486" y="478895"/>
                    <a:pt x="151250" y="469803"/>
                  </a:cubicBezTo>
                  <a:cubicBezTo>
                    <a:pt x="145187" y="467781"/>
                    <a:pt x="144176" y="454647"/>
                    <a:pt x="140136" y="447574"/>
                  </a:cubicBezTo>
                  <a:cubicBezTo>
                    <a:pt x="148218" y="444545"/>
                    <a:pt x="156301" y="437472"/>
                    <a:pt x="163374" y="438483"/>
                  </a:cubicBezTo>
                  <a:close/>
                  <a:moveTo>
                    <a:pt x="408882" y="378874"/>
                  </a:moveTo>
                  <a:cubicBezTo>
                    <a:pt x="409891" y="398070"/>
                    <a:pt x="412922" y="405141"/>
                    <a:pt x="409891" y="409184"/>
                  </a:cubicBezTo>
                  <a:cubicBezTo>
                    <a:pt x="391706" y="440504"/>
                    <a:pt x="361397" y="455658"/>
                    <a:pt x="330076" y="468792"/>
                  </a:cubicBezTo>
                  <a:cubicBezTo>
                    <a:pt x="325025" y="470814"/>
                    <a:pt x="313911" y="465761"/>
                    <a:pt x="310880" y="460709"/>
                  </a:cubicBezTo>
                  <a:cubicBezTo>
                    <a:pt x="307849" y="455658"/>
                    <a:pt x="308860" y="443533"/>
                    <a:pt x="312900" y="440504"/>
                  </a:cubicBezTo>
                  <a:cubicBezTo>
                    <a:pt x="342201" y="421308"/>
                    <a:pt x="372510" y="403121"/>
                    <a:pt x="408882" y="378874"/>
                  </a:cubicBezTo>
                  <a:close/>
                  <a:moveTo>
                    <a:pt x="34051" y="311181"/>
                  </a:moveTo>
                  <a:cubicBezTo>
                    <a:pt x="57289" y="345533"/>
                    <a:pt x="77496" y="374831"/>
                    <a:pt x="97701" y="404130"/>
                  </a:cubicBezTo>
                  <a:cubicBezTo>
                    <a:pt x="84567" y="425348"/>
                    <a:pt x="70423" y="419286"/>
                    <a:pt x="61329" y="405141"/>
                  </a:cubicBezTo>
                  <a:cubicBezTo>
                    <a:pt x="45164" y="380894"/>
                    <a:pt x="32031" y="355635"/>
                    <a:pt x="18897" y="329366"/>
                  </a:cubicBezTo>
                  <a:cubicBezTo>
                    <a:pt x="17886" y="327346"/>
                    <a:pt x="25968" y="320275"/>
                    <a:pt x="34051" y="311181"/>
                  </a:cubicBezTo>
                  <a:close/>
                  <a:moveTo>
                    <a:pt x="463441" y="230355"/>
                  </a:moveTo>
                  <a:cubicBezTo>
                    <a:pt x="467481" y="230355"/>
                    <a:pt x="474555" y="236417"/>
                    <a:pt x="475564" y="241469"/>
                  </a:cubicBezTo>
                  <a:cubicBezTo>
                    <a:pt x="479606" y="250562"/>
                    <a:pt x="478595" y="260665"/>
                    <a:pt x="479606" y="277841"/>
                  </a:cubicBezTo>
                  <a:cubicBezTo>
                    <a:pt x="475564" y="292994"/>
                    <a:pt x="469501" y="315222"/>
                    <a:pt x="461419" y="337449"/>
                  </a:cubicBezTo>
                  <a:cubicBezTo>
                    <a:pt x="459399" y="342500"/>
                    <a:pt x="446265" y="349574"/>
                    <a:pt x="443234" y="348563"/>
                  </a:cubicBezTo>
                  <a:cubicBezTo>
                    <a:pt x="436160" y="344522"/>
                    <a:pt x="428078" y="334418"/>
                    <a:pt x="429089" y="328357"/>
                  </a:cubicBezTo>
                  <a:cubicBezTo>
                    <a:pt x="433131" y="299057"/>
                    <a:pt x="439192" y="270767"/>
                    <a:pt x="446265" y="241469"/>
                  </a:cubicBezTo>
                  <a:cubicBezTo>
                    <a:pt x="447276" y="236417"/>
                    <a:pt x="457379" y="231366"/>
                    <a:pt x="463441" y="230355"/>
                  </a:cubicBezTo>
                  <a:close/>
                  <a:moveTo>
                    <a:pt x="40115" y="137406"/>
                  </a:moveTo>
                  <a:cubicBezTo>
                    <a:pt x="42136" y="155591"/>
                    <a:pt x="45167" y="165696"/>
                    <a:pt x="44156" y="174789"/>
                  </a:cubicBezTo>
                  <a:cubicBezTo>
                    <a:pt x="41124" y="196005"/>
                    <a:pt x="38093" y="218233"/>
                    <a:pt x="32033" y="238438"/>
                  </a:cubicBezTo>
                  <a:cubicBezTo>
                    <a:pt x="30011" y="246522"/>
                    <a:pt x="19908" y="252585"/>
                    <a:pt x="13846" y="259656"/>
                  </a:cubicBezTo>
                  <a:cubicBezTo>
                    <a:pt x="9806" y="252585"/>
                    <a:pt x="1723" y="245511"/>
                    <a:pt x="712" y="238438"/>
                  </a:cubicBezTo>
                  <a:cubicBezTo>
                    <a:pt x="-3328" y="205099"/>
                    <a:pt x="9806" y="169736"/>
                    <a:pt x="40115" y="137406"/>
                  </a:cubicBezTo>
                  <a:close/>
                  <a:moveTo>
                    <a:pt x="242178" y="114168"/>
                  </a:moveTo>
                  <a:cubicBezTo>
                    <a:pt x="315933" y="114168"/>
                    <a:pt x="373521" y="173778"/>
                    <a:pt x="373521" y="246520"/>
                  </a:cubicBezTo>
                  <a:cubicBezTo>
                    <a:pt x="373521" y="321284"/>
                    <a:pt x="312900" y="379884"/>
                    <a:pt x="238136" y="380895"/>
                  </a:cubicBezTo>
                  <a:cubicBezTo>
                    <a:pt x="156300" y="381904"/>
                    <a:pt x="107806" y="301077"/>
                    <a:pt x="106795" y="246520"/>
                  </a:cubicBezTo>
                  <a:cubicBezTo>
                    <a:pt x="105783" y="173778"/>
                    <a:pt x="167414" y="113157"/>
                    <a:pt x="242178" y="114168"/>
                  </a:cubicBezTo>
                  <a:close/>
                  <a:moveTo>
                    <a:pt x="399662" y="73250"/>
                  </a:moveTo>
                  <a:cubicBezTo>
                    <a:pt x="404588" y="73503"/>
                    <a:pt x="409387" y="74766"/>
                    <a:pt x="410902" y="76786"/>
                  </a:cubicBezTo>
                  <a:cubicBezTo>
                    <a:pt x="428078" y="100024"/>
                    <a:pt x="444243" y="125281"/>
                    <a:pt x="459399" y="150539"/>
                  </a:cubicBezTo>
                  <a:cubicBezTo>
                    <a:pt x="467482" y="164684"/>
                    <a:pt x="459399" y="173778"/>
                    <a:pt x="441212" y="180849"/>
                  </a:cubicBezTo>
                  <a:cubicBezTo>
                    <a:pt x="421005" y="152561"/>
                    <a:pt x="401811" y="127303"/>
                    <a:pt x="384635" y="100024"/>
                  </a:cubicBezTo>
                  <a:cubicBezTo>
                    <a:pt x="381604" y="94971"/>
                    <a:pt x="383624" y="80828"/>
                    <a:pt x="387666" y="75775"/>
                  </a:cubicBezTo>
                  <a:cubicBezTo>
                    <a:pt x="389686" y="73755"/>
                    <a:pt x="394737" y="72997"/>
                    <a:pt x="399662" y="73250"/>
                  </a:cubicBezTo>
                  <a:close/>
                  <a:moveTo>
                    <a:pt x="154534" y="28289"/>
                  </a:moveTo>
                  <a:cubicBezTo>
                    <a:pt x="158828" y="29300"/>
                    <a:pt x="163374" y="30815"/>
                    <a:pt x="167415" y="31321"/>
                  </a:cubicBezTo>
                  <a:cubicBezTo>
                    <a:pt x="164384" y="40414"/>
                    <a:pt x="164384" y="53548"/>
                    <a:pt x="157313" y="57588"/>
                  </a:cubicBezTo>
                  <a:cubicBezTo>
                    <a:pt x="132054" y="74764"/>
                    <a:pt x="104775" y="88909"/>
                    <a:pt x="76486" y="105074"/>
                  </a:cubicBezTo>
                  <a:cubicBezTo>
                    <a:pt x="60321" y="89920"/>
                    <a:pt x="66381" y="78807"/>
                    <a:pt x="76486" y="70724"/>
                  </a:cubicBezTo>
                  <a:cubicBezTo>
                    <a:pt x="97702" y="55568"/>
                    <a:pt x="119929" y="40414"/>
                    <a:pt x="143168" y="28290"/>
                  </a:cubicBezTo>
                  <a:cubicBezTo>
                    <a:pt x="146199" y="26774"/>
                    <a:pt x="150240" y="27279"/>
                    <a:pt x="154534" y="28289"/>
                  </a:cubicBezTo>
                  <a:close/>
                  <a:moveTo>
                    <a:pt x="246221" y="0"/>
                  </a:moveTo>
                  <a:cubicBezTo>
                    <a:pt x="275519" y="8082"/>
                    <a:pt x="299767" y="12125"/>
                    <a:pt x="323005" y="21216"/>
                  </a:cubicBezTo>
                  <a:cubicBezTo>
                    <a:pt x="331087" y="24247"/>
                    <a:pt x="341190" y="37383"/>
                    <a:pt x="340179" y="44454"/>
                  </a:cubicBezTo>
                  <a:cubicBezTo>
                    <a:pt x="337150" y="59608"/>
                    <a:pt x="323005" y="58599"/>
                    <a:pt x="309869" y="55568"/>
                  </a:cubicBezTo>
                  <a:cubicBezTo>
                    <a:pt x="288653" y="50516"/>
                    <a:pt x="267437" y="46474"/>
                    <a:pt x="246221" y="42434"/>
                  </a:cubicBezTo>
                  <a:cubicBezTo>
                    <a:pt x="233085" y="40412"/>
                    <a:pt x="217931" y="37383"/>
                    <a:pt x="222982" y="21216"/>
                  </a:cubicBezTo>
                  <a:cubicBezTo>
                    <a:pt x="225002" y="12125"/>
                    <a:pt x="239147" y="6062"/>
                    <a:pt x="2462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1"/>
            <p:cNvSpPr/>
            <p:nvPr/>
          </p:nvSpPr>
          <p:spPr>
            <a:xfrm>
              <a:off x="4812306" y="161935"/>
              <a:ext cx="477635" cy="480104"/>
            </a:xfrm>
            <a:custGeom>
              <a:avLst/>
              <a:gdLst/>
              <a:ahLst/>
              <a:cxnLst/>
              <a:rect l="l" t="t" r="r" b="b"/>
              <a:pathLst>
                <a:path w="477635" h="480104" extrusionOk="0">
                  <a:moveTo>
                    <a:pt x="170228" y="434499"/>
                  </a:moveTo>
                  <a:cubicBezTo>
                    <a:pt x="191444" y="437530"/>
                    <a:pt x="212662" y="442581"/>
                    <a:pt x="233878" y="446624"/>
                  </a:cubicBezTo>
                  <a:cubicBezTo>
                    <a:pt x="246003" y="450664"/>
                    <a:pt x="246003" y="451675"/>
                    <a:pt x="251054" y="474913"/>
                  </a:cubicBezTo>
                  <a:cubicBezTo>
                    <a:pt x="219733" y="485016"/>
                    <a:pt x="189424" y="478953"/>
                    <a:pt x="160125" y="468851"/>
                  </a:cubicBezTo>
                  <a:cubicBezTo>
                    <a:pt x="146992" y="464809"/>
                    <a:pt x="135876" y="456726"/>
                    <a:pt x="142949" y="441572"/>
                  </a:cubicBezTo>
                  <a:cubicBezTo>
                    <a:pt x="145981" y="436521"/>
                    <a:pt x="161134" y="433490"/>
                    <a:pt x="170228" y="434499"/>
                  </a:cubicBezTo>
                  <a:close/>
                  <a:moveTo>
                    <a:pt x="398059" y="383226"/>
                  </a:moveTo>
                  <a:cubicBezTo>
                    <a:pt x="401343" y="383731"/>
                    <a:pt x="404626" y="384994"/>
                    <a:pt x="406646" y="387015"/>
                  </a:cubicBezTo>
                  <a:cubicBezTo>
                    <a:pt x="410688" y="390044"/>
                    <a:pt x="412708" y="398127"/>
                    <a:pt x="411697" y="403180"/>
                  </a:cubicBezTo>
                  <a:cubicBezTo>
                    <a:pt x="406646" y="421365"/>
                    <a:pt x="344006" y="464809"/>
                    <a:pt x="322788" y="464809"/>
                  </a:cubicBezTo>
                  <a:cubicBezTo>
                    <a:pt x="319757" y="462789"/>
                    <a:pt x="313697" y="459758"/>
                    <a:pt x="311675" y="454706"/>
                  </a:cubicBezTo>
                  <a:cubicBezTo>
                    <a:pt x="309654" y="449655"/>
                    <a:pt x="309654" y="440562"/>
                    <a:pt x="312686" y="437530"/>
                  </a:cubicBezTo>
                  <a:cubicBezTo>
                    <a:pt x="337944" y="419345"/>
                    <a:pt x="363202" y="401160"/>
                    <a:pt x="389470" y="383984"/>
                  </a:cubicBezTo>
                  <a:cubicBezTo>
                    <a:pt x="391491" y="382973"/>
                    <a:pt x="394775" y="382720"/>
                    <a:pt x="398059" y="383226"/>
                  </a:cubicBezTo>
                  <a:close/>
                  <a:moveTo>
                    <a:pt x="29794" y="301138"/>
                  </a:moveTo>
                  <a:cubicBezTo>
                    <a:pt x="57073" y="339530"/>
                    <a:pt x="77280" y="370851"/>
                    <a:pt x="96476" y="403180"/>
                  </a:cubicBezTo>
                  <a:cubicBezTo>
                    <a:pt x="91425" y="407223"/>
                    <a:pt x="85362" y="411263"/>
                    <a:pt x="79300" y="414294"/>
                  </a:cubicBezTo>
                  <a:cubicBezTo>
                    <a:pt x="49999" y="396109"/>
                    <a:pt x="32825" y="366808"/>
                    <a:pt x="20701" y="334479"/>
                  </a:cubicBezTo>
                  <a:cubicBezTo>
                    <a:pt x="18680" y="328416"/>
                    <a:pt x="24743" y="318314"/>
                    <a:pt x="29794" y="301138"/>
                  </a:cubicBezTo>
                  <a:close/>
                  <a:moveTo>
                    <a:pt x="463223" y="226373"/>
                  </a:moveTo>
                  <a:cubicBezTo>
                    <a:pt x="468274" y="233446"/>
                    <a:pt x="477368" y="239507"/>
                    <a:pt x="477368" y="246580"/>
                  </a:cubicBezTo>
                  <a:cubicBezTo>
                    <a:pt x="478377" y="281941"/>
                    <a:pt x="478377" y="317302"/>
                    <a:pt x="442006" y="350643"/>
                  </a:cubicBezTo>
                  <a:cubicBezTo>
                    <a:pt x="436953" y="336498"/>
                    <a:pt x="429881" y="327405"/>
                    <a:pt x="430890" y="320333"/>
                  </a:cubicBezTo>
                  <a:cubicBezTo>
                    <a:pt x="432913" y="296086"/>
                    <a:pt x="436953" y="270828"/>
                    <a:pt x="443015" y="247591"/>
                  </a:cubicBezTo>
                  <a:cubicBezTo>
                    <a:pt x="445035" y="239507"/>
                    <a:pt x="456149" y="233446"/>
                    <a:pt x="463223" y="226373"/>
                  </a:cubicBezTo>
                  <a:close/>
                  <a:moveTo>
                    <a:pt x="34845" y="139485"/>
                  </a:moveTo>
                  <a:cubicBezTo>
                    <a:pt x="45959" y="172826"/>
                    <a:pt x="34845" y="230414"/>
                    <a:pt x="15649" y="252641"/>
                  </a:cubicBezTo>
                  <a:cubicBezTo>
                    <a:pt x="-10621" y="227383"/>
                    <a:pt x="-3547" y="180908"/>
                    <a:pt x="34845" y="139485"/>
                  </a:cubicBezTo>
                  <a:close/>
                  <a:moveTo>
                    <a:pt x="239942" y="109175"/>
                  </a:moveTo>
                  <a:cubicBezTo>
                    <a:pt x="314706" y="109175"/>
                    <a:pt x="375325" y="169794"/>
                    <a:pt x="374317" y="243549"/>
                  </a:cubicBezTo>
                  <a:cubicBezTo>
                    <a:pt x="373305" y="315282"/>
                    <a:pt x="309655" y="377922"/>
                    <a:pt x="236911" y="375902"/>
                  </a:cubicBezTo>
                  <a:cubicBezTo>
                    <a:pt x="166189" y="374891"/>
                    <a:pt x="108601" y="313262"/>
                    <a:pt x="109610" y="240518"/>
                  </a:cubicBezTo>
                  <a:cubicBezTo>
                    <a:pt x="110621" y="165754"/>
                    <a:pt x="167198" y="108166"/>
                    <a:pt x="239942" y="109175"/>
                  </a:cubicBezTo>
                  <a:close/>
                  <a:moveTo>
                    <a:pt x="397552" y="62700"/>
                  </a:moveTo>
                  <a:cubicBezTo>
                    <a:pt x="427862" y="81896"/>
                    <a:pt x="443018" y="112206"/>
                    <a:pt x="457162" y="140496"/>
                  </a:cubicBezTo>
                  <a:cubicBezTo>
                    <a:pt x="460194" y="147567"/>
                    <a:pt x="453120" y="158680"/>
                    <a:pt x="451100" y="168785"/>
                  </a:cubicBezTo>
                  <a:cubicBezTo>
                    <a:pt x="442007" y="164743"/>
                    <a:pt x="430893" y="162723"/>
                    <a:pt x="424831" y="155649"/>
                  </a:cubicBezTo>
                  <a:cubicBezTo>
                    <a:pt x="410686" y="137464"/>
                    <a:pt x="398563" y="117257"/>
                    <a:pt x="385428" y="98061"/>
                  </a:cubicBezTo>
                  <a:cubicBezTo>
                    <a:pt x="376336" y="84927"/>
                    <a:pt x="377345" y="73814"/>
                    <a:pt x="397552" y="62700"/>
                  </a:cubicBezTo>
                  <a:close/>
                  <a:moveTo>
                    <a:pt x="152042" y="17235"/>
                  </a:moveTo>
                  <a:cubicBezTo>
                    <a:pt x="171238" y="25317"/>
                    <a:pt x="175280" y="38451"/>
                    <a:pt x="161135" y="49565"/>
                  </a:cubicBezTo>
                  <a:cubicBezTo>
                    <a:pt x="137897" y="66741"/>
                    <a:pt x="111629" y="80885"/>
                    <a:pt x="85360" y="95030"/>
                  </a:cubicBezTo>
                  <a:cubicBezTo>
                    <a:pt x="81320" y="97050"/>
                    <a:pt x="72226" y="90988"/>
                    <a:pt x="64144" y="87957"/>
                  </a:cubicBezTo>
                  <a:cubicBezTo>
                    <a:pt x="85360" y="49565"/>
                    <a:pt x="119712" y="34411"/>
                    <a:pt x="152042" y="17235"/>
                  </a:cubicBezTo>
                  <a:close/>
                  <a:moveTo>
                    <a:pt x="244992" y="59"/>
                  </a:moveTo>
                  <a:cubicBezTo>
                    <a:pt x="272271" y="4101"/>
                    <a:pt x="299549" y="10163"/>
                    <a:pt x="326828" y="17235"/>
                  </a:cubicBezTo>
                  <a:cubicBezTo>
                    <a:pt x="341984" y="22286"/>
                    <a:pt x="341984" y="34411"/>
                    <a:pt x="331881" y="51587"/>
                  </a:cubicBezTo>
                  <a:cubicBezTo>
                    <a:pt x="300560" y="46534"/>
                    <a:pt x="270251" y="41482"/>
                    <a:pt x="239941" y="35422"/>
                  </a:cubicBezTo>
                  <a:cubicBezTo>
                    <a:pt x="232868" y="33400"/>
                    <a:pt x="228827" y="23297"/>
                    <a:pt x="222765" y="17235"/>
                  </a:cubicBezTo>
                  <a:cubicBezTo>
                    <a:pt x="229838" y="11173"/>
                    <a:pt x="238930" y="-950"/>
                    <a:pt x="244992" y="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3491452" y="164807"/>
              <a:ext cx="478295" cy="474361"/>
            </a:xfrm>
            <a:custGeom>
              <a:avLst/>
              <a:gdLst/>
              <a:ahLst/>
              <a:cxnLst/>
              <a:rect l="l" t="t" r="r" b="b"/>
              <a:pathLst>
                <a:path w="478295" h="474361" extrusionOk="0">
                  <a:moveTo>
                    <a:pt x="157705" y="426805"/>
                  </a:moveTo>
                  <a:cubicBezTo>
                    <a:pt x="183974" y="430847"/>
                    <a:pt x="210242" y="434888"/>
                    <a:pt x="235500" y="441961"/>
                  </a:cubicBezTo>
                  <a:cubicBezTo>
                    <a:pt x="242571" y="443981"/>
                    <a:pt x="246614" y="454084"/>
                    <a:pt x="252676" y="460146"/>
                  </a:cubicBezTo>
                  <a:cubicBezTo>
                    <a:pt x="245602" y="465197"/>
                    <a:pt x="238531" y="475302"/>
                    <a:pt x="232469" y="474291"/>
                  </a:cubicBezTo>
                  <a:cubicBezTo>
                    <a:pt x="198117" y="470251"/>
                    <a:pt x="160736" y="474291"/>
                    <a:pt x="135478" y="436908"/>
                  </a:cubicBezTo>
                  <a:cubicBezTo>
                    <a:pt x="145580" y="431856"/>
                    <a:pt x="151643" y="425796"/>
                    <a:pt x="157705" y="426805"/>
                  </a:cubicBezTo>
                  <a:close/>
                  <a:moveTo>
                    <a:pt x="402203" y="375279"/>
                  </a:moveTo>
                  <a:cubicBezTo>
                    <a:pt x="412307" y="415691"/>
                    <a:pt x="359770" y="455095"/>
                    <a:pt x="309253" y="437919"/>
                  </a:cubicBezTo>
                  <a:cubicBezTo>
                    <a:pt x="339563" y="417714"/>
                    <a:pt x="369872" y="396495"/>
                    <a:pt x="402203" y="375279"/>
                  </a:cubicBezTo>
                  <a:close/>
                  <a:moveTo>
                    <a:pt x="34193" y="306198"/>
                  </a:moveTo>
                  <a:cubicBezTo>
                    <a:pt x="37476" y="306072"/>
                    <a:pt x="40508" y="306577"/>
                    <a:pt x="41518" y="307587"/>
                  </a:cubicBezTo>
                  <a:cubicBezTo>
                    <a:pt x="60714" y="333856"/>
                    <a:pt x="78899" y="361135"/>
                    <a:pt x="97086" y="388413"/>
                  </a:cubicBezTo>
                  <a:cubicBezTo>
                    <a:pt x="98097" y="390433"/>
                    <a:pt x="97086" y="392455"/>
                    <a:pt x="97086" y="400538"/>
                  </a:cubicBezTo>
                  <a:cubicBezTo>
                    <a:pt x="90012" y="402558"/>
                    <a:pt x="75870" y="407609"/>
                    <a:pt x="73848" y="404580"/>
                  </a:cubicBezTo>
                  <a:cubicBezTo>
                    <a:pt x="53642" y="379322"/>
                    <a:pt x="35455" y="352041"/>
                    <a:pt x="18279" y="324763"/>
                  </a:cubicBezTo>
                  <a:cubicBezTo>
                    <a:pt x="16259" y="321731"/>
                    <a:pt x="21310" y="311629"/>
                    <a:pt x="25353" y="308598"/>
                  </a:cubicBezTo>
                  <a:cubicBezTo>
                    <a:pt x="27373" y="307082"/>
                    <a:pt x="30909" y="306324"/>
                    <a:pt x="34193" y="306198"/>
                  </a:cubicBezTo>
                  <a:close/>
                  <a:moveTo>
                    <a:pt x="463833" y="211606"/>
                  </a:moveTo>
                  <a:cubicBezTo>
                    <a:pt x="490102" y="248989"/>
                    <a:pt x="473935" y="279299"/>
                    <a:pt x="466864" y="309609"/>
                  </a:cubicBezTo>
                  <a:cubicBezTo>
                    <a:pt x="462822" y="324763"/>
                    <a:pt x="454739" y="334867"/>
                    <a:pt x="430492" y="324763"/>
                  </a:cubicBezTo>
                  <a:cubicBezTo>
                    <a:pt x="445648" y="288391"/>
                    <a:pt x="438575" y="248989"/>
                    <a:pt x="463833" y="211606"/>
                  </a:cubicBezTo>
                  <a:close/>
                  <a:moveTo>
                    <a:pt x="29392" y="124718"/>
                  </a:moveTo>
                  <a:cubicBezTo>
                    <a:pt x="39495" y="138863"/>
                    <a:pt x="48588" y="146945"/>
                    <a:pt x="47577" y="153008"/>
                  </a:cubicBezTo>
                  <a:cubicBezTo>
                    <a:pt x="43537" y="180286"/>
                    <a:pt x="37475" y="207565"/>
                    <a:pt x="31413" y="234843"/>
                  </a:cubicBezTo>
                  <a:cubicBezTo>
                    <a:pt x="30401" y="240906"/>
                    <a:pt x="18279" y="248988"/>
                    <a:pt x="16257" y="247979"/>
                  </a:cubicBezTo>
                  <a:cubicBezTo>
                    <a:pt x="9185" y="243937"/>
                    <a:pt x="92" y="236863"/>
                    <a:pt x="92" y="229792"/>
                  </a:cubicBezTo>
                  <a:cubicBezTo>
                    <a:pt x="-919" y="196451"/>
                    <a:pt x="6154" y="163110"/>
                    <a:pt x="29392" y="124718"/>
                  </a:cubicBezTo>
                  <a:close/>
                  <a:moveTo>
                    <a:pt x="240549" y="101480"/>
                  </a:moveTo>
                  <a:cubicBezTo>
                    <a:pt x="310262" y="102491"/>
                    <a:pt x="372901" y="166141"/>
                    <a:pt x="371892" y="235854"/>
                  </a:cubicBezTo>
                  <a:cubicBezTo>
                    <a:pt x="370881" y="305565"/>
                    <a:pt x="309251" y="366184"/>
                    <a:pt x="237518" y="366184"/>
                  </a:cubicBezTo>
                  <a:cubicBezTo>
                    <a:pt x="166796" y="366184"/>
                    <a:pt x="107186" y="305565"/>
                    <a:pt x="108197" y="232823"/>
                  </a:cubicBezTo>
                  <a:cubicBezTo>
                    <a:pt x="106177" y="158059"/>
                    <a:pt x="176898" y="100469"/>
                    <a:pt x="240549" y="101480"/>
                  </a:cubicBezTo>
                  <a:close/>
                  <a:moveTo>
                    <a:pt x="376944" y="66118"/>
                  </a:moveTo>
                  <a:cubicBezTo>
                    <a:pt x="394120" y="67129"/>
                    <a:pt x="404223" y="65107"/>
                    <a:pt x="407254" y="68138"/>
                  </a:cubicBezTo>
                  <a:cubicBezTo>
                    <a:pt x="425439" y="89356"/>
                    <a:pt x="441606" y="112593"/>
                    <a:pt x="456760" y="135831"/>
                  </a:cubicBezTo>
                  <a:cubicBezTo>
                    <a:pt x="459791" y="139871"/>
                    <a:pt x="451709" y="150985"/>
                    <a:pt x="449689" y="159067"/>
                  </a:cubicBezTo>
                  <a:cubicBezTo>
                    <a:pt x="443626" y="156036"/>
                    <a:pt x="434533" y="154016"/>
                    <a:pt x="431501" y="148965"/>
                  </a:cubicBezTo>
                  <a:cubicBezTo>
                    <a:pt x="414328" y="125726"/>
                    <a:pt x="399172" y="100468"/>
                    <a:pt x="376944" y="66118"/>
                  </a:cubicBezTo>
                  <a:close/>
                  <a:moveTo>
                    <a:pt x="147602" y="7519"/>
                  </a:moveTo>
                  <a:cubicBezTo>
                    <a:pt x="169829" y="20653"/>
                    <a:pt x="170838" y="32777"/>
                    <a:pt x="158716" y="42880"/>
                  </a:cubicBezTo>
                  <a:cubicBezTo>
                    <a:pt x="137497" y="59047"/>
                    <a:pt x="115270" y="74201"/>
                    <a:pt x="93045" y="88345"/>
                  </a:cubicBezTo>
                  <a:cubicBezTo>
                    <a:pt x="87991" y="91376"/>
                    <a:pt x="78900" y="88345"/>
                    <a:pt x="71827" y="88345"/>
                  </a:cubicBezTo>
                  <a:cubicBezTo>
                    <a:pt x="71827" y="80263"/>
                    <a:pt x="68795" y="67129"/>
                    <a:pt x="72838" y="64098"/>
                  </a:cubicBezTo>
                  <a:cubicBezTo>
                    <a:pt x="97085" y="43891"/>
                    <a:pt x="123355" y="25706"/>
                    <a:pt x="147602" y="7519"/>
                  </a:cubicBezTo>
                  <a:close/>
                  <a:moveTo>
                    <a:pt x="274396" y="70"/>
                  </a:moveTo>
                  <a:cubicBezTo>
                    <a:pt x="290561" y="701"/>
                    <a:pt x="305716" y="5500"/>
                    <a:pt x="320366" y="11561"/>
                  </a:cubicBezTo>
                  <a:cubicBezTo>
                    <a:pt x="326426" y="14593"/>
                    <a:pt x="330469" y="24695"/>
                    <a:pt x="334509" y="31769"/>
                  </a:cubicBezTo>
                  <a:cubicBezTo>
                    <a:pt x="327437" y="34800"/>
                    <a:pt x="319355" y="40862"/>
                    <a:pt x="313293" y="40862"/>
                  </a:cubicBezTo>
                  <a:cubicBezTo>
                    <a:pt x="290056" y="37831"/>
                    <a:pt x="267829" y="33789"/>
                    <a:pt x="245602" y="28737"/>
                  </a:cubicBezTo>
                  <a:cubicBezTo>
                    <a:pt x="237520" y="25706"/>
                    <a:pt x="230446" y="17624"/>
                    <a:pt x="222364" y="13584"/>
                  </a:cubicBezTo>
                  <a:cubicBezTo>
                    <a:pt x="241055" y="2975"/>
                    <a:pt x="258231" y="-562"/>
                    <a:pt x="274396" y="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1"/>
            <p:cNvSpPr/>
            <p:nvPr/>
          </p:nvSpPr>
          <p:spPr>
            <a:xfrm>
              <a:off x="7453944" y="160014"/>
              <a:ext cx="482531" cy="483946"/>
            </a:xfrm>
            <a:custGeom>
              <a:avLst/>
              <a:gdLst/>
              <a:ahLst/>
              <a:cxnLst/>
              <a:rect l="l" t="t" r="r" b="b"/>
              <a:pathLst>
                <a:path w="482531" h="483946" extrusionOk="0">
                  <a:moveTo>
                    <a:pt x="165133" y="432421"/>
                  </a:moveTo>
                  <a:cubicBezTo>
                    <a:pt x="189381" y="435450"/>
                    <a:pt x="213628" y="441512"/>
                    <a:pt x="237875" y="447574"/>
                  </a:cubicBezTo>
                  <a:cubicBezTo>
                    <a:pt x="246969" y="449594"/>
                    <a:pt x="253031" y="459699"/>
                    <a:pt x="261114" y="465759"/>
                  </a:cubicBezTo>
                  <a:cubicBezTo>
                    <a:pt x="253031" y="470813"/>
                    <a:pt x="244949" y="476875"/>
                    <a:pt x="235855" y="480915"/>
                  </a:cubicBezTo>
                  <a:cubicBezTo>
                    <a:pt x="231813" y="482935"/>
                    <a:pt x="226762" y="480915"/>
                    <a:pt x="221710" y="480915"/>
                  </a:cubicBezTo>
                  <a:cubicBezTo>
                    <a:pt x="221710" y="481926"/>
                    <a:pt x="221710" y="482935"/>
                    <a:pt x="220699" y="483946"/>
                  </a:cubicBezTo>
                  <a:cubicBezTo>
                    <a:pt x="198472" y="477884"/>
                    <a:pt x="176247" y="471821"/>
                    <a:pt x="154020" y="463739"/>
                  </a:cubicBezTo>
                  <a:cubicBezTo>
                    <a:pt x="147957" y="461719"/>
                    <a:pt x="145937" y="449594"/>
                    <a:pt x="141895" y="442523"/>
                  </a:cubicBezTo>
                  <a:cubicBezTo>
                    <a:pt x="149977" y="438481"/>
                    <a:pt x="158060" y="431410"/>
                    <a:pt x="165133" y="432421"/>
                  </a:cubicBezTo>
                  <a:close/>
                  <a:moveTo>
                    <a:pt x="406600" y="377861"/>
                  </a:moveTo>
                  <a:cubicBezTo>
                    <a:pt x="408622" y="381903"/>
                    <a:pt x="412662" y="384934"/>
                    <a:pt x="415693" y="387964"/>
                  </a:cubicBezTo>
                  <a:cubicBezTo>
                    <a:pt x="413673" y="396048"/>
                    <a:pt x="415693" y="409182"/>
                    <a:pt x="410642" y="413222"/>
                  </a:cubicBezTo>
                  <a:cubicBezTo>
                    <a:pt x="387404" y="431409"/>
                    <a:pt x="363156" y="447574"/>
                    <a:pt x="337898" y="462728"/>
                  </a:cubicBezTo>
                  <a:cubicBezTo>
                    <a:pt x="333858" y="464750"/>
                    <a:pt x="321733" y="461719"/>
                    <a:pt x="318702" y="456667"/>
                  </a:cubicBezTo>
                  <a:cubicBezTo>
                    <a:pt x="315670" y="452625"/>
                    <a:pt x="315670" y="439491"/>
                    <a:pt x="319713" y="436460"/>
                  </a:cubicBezTo>
                  <a:cubicBezTo>
                    <a:pt x="348000" y="416253"/>
                    <a:pt x="377301" y="397057"/>
                    <a:pt x="406600" y="377861"/>
                  </a:cubicBezTo>
                  <a:close/>
                  <a:moveTo>
                    <a:pt x="29747" y="304108"/>
                  </a:moveTo>
                  <a:cubicBezTo>
                    <a:pt x="41870" y="312190"/>
                    <a:pt x="48943" y="315222"/>
                    <a:pt x="52983" y="321284"/>
                  </a:cubicBezTo>
                  <a:cubicBezTo>
                    <a:pt x="68139" y="342500"/>
                    <a:pt x="83293" y="364727"/>
                    <a:pt x="96429" y="387966"/>
                  </a:cubicBezTo>
                  <a:cubicBezTo>
                    <a:pt x="99460" y="394028"/>
                    <a:pt x="98449" y="408171"/>
                    <a:pt x="94409" y="411202"/>
                  </a:cubicBezTo>
                  <a:cubicBezTo>
                    <a:pt x="89355" y="415244"/>
                    <a:pt x="74202" y="414233"/>
                    <a:pt x="70159" y="409182"/>
                  </a:cubicBezTo>
                  <a:cubicBezTo>
                    <a:pt x="51974" y="385946"/>
                    <a:pt x="35810" y="360687"/>
                    <a:pt x="21665" y="335429"/>
                  </a:cubicBezTo>
                  <a:cubicBezTo>
                    <a:pt x="18634" y="329366"/>
                    <a:pt x="26716" y="317242"/>
                    <a:pt x="29747" y="304108"/>
                  </a:cubicBezTo>
                  <a:close/>
                  <a:moveTo>
                    <a:pt x="468230" y="225302"/>
                  </a:moveTo>
                  <a:cubicBezTo>
                    <a:pt x="473282" y="231364"/>
                    <a:pt x="482375" y="238436"/>
                    <a:pt x="482375" y="244498"/>
                  </a:cubicBezTo>
                  <a:cubicBezTo>
                    <a:pt x="483386" y="280870"/>
                    <a:pt x="480355" y="315222"/>
                    <a:pt x="447014" y="353614"/>
                  </a:cubicBezTo>
                  <a:cubicBezTo>
                    <a:pt x="440952" y="336438"/>
                    <a:pt x="433881" y="327345"/>
                    <a:pt x="434890" y="319262"/>
                  </a:cubicBezTo>
                  <a:cubicBezTo>
                    <a:pt x="438932" y="292995"/>
                    <a:pt x="443983" y="267736"/>
                    <a:pt x="451054" y="242478"/>
                  </a:cubicBezTo>
                  <a:cubicBezTo>
                    <a:pt x="453077" y="235405"/>
                    <a:pt x="462168" y="231364"/>
                    <a:pt x="468230" y="225302"/>
                  </a:cubicBezTo>
                  <a:close/>
                  <a:moveTo>
                    <a:pt x="41872" y="140435"/>
                  </a:moveTo>
                  <a:cubicBezTo>
                    <a:pt x="45914" y="148517"/>
                    <a:pt x="52985" y="156600"/>
                    <a:pt x="51974" y="163673"/>
                  </a:cubicBezTo>
                  <a:cubicBezTo>
                    <a:pt x="48943" y="187921"/>
                    <a:pt x="43892" y="213179"/>
                    <a:pt x="36821" y="237427"/>
                  </a:cubicBezTo>
                  <a:cubicBezTo>
                    <a:pt x="34800" y="245509"/>
                    <a:pt x="23687" y="251572"/>
                    <a:pt x="17625" y="258643"/>
                  </a:cubicBezTo>
                  <a:cubicBezTo>
                    <a:pt x="11562" y="250561"/>
                    <a:pt x="5500" y="242478"/>
                    <a:pt x="449" y="233384"/>
                  </a:cubicBezTo>
                  <a:cubicBezTo>
                    <a:pt x="-562" y="229344"/>
                    <a:pt x="449" y="224293"/>
                    <a:pt x="449" y="212168"/>
                  </a:cubicBezTo>
                  <a:cubicBezTo>
                    <a:pt x="5500" y="196003"/>
                    <a:pt x="10551" y="172765"/>
                    <a:pt x="19645" y="151549"/>
                  </a:cubicBezTo>
                  <a:cubicBezTo>
                    <a:pt x="21665" y="145486"/>
                    <a:pt x="33789" y="143466"/>
                    <a:pt x="41872" y="140435"/>
                  </a:cubicBezTo>
                  <a:close/>
                  <a:moveTo>
                    <a:pt x="245958" y="108103"/>
                  </a:moveTo>
                  <a:cubicBezTo>
                    <a:pt x="319713" y="109114"/>
                    <a:pt x="377301" y="166702"/>
                    <a:pt x="378312" y="239446"/>
                  </a:cubicBezTo>
                  <a:cubicBezTo>
                    <a:pt x="378312" y="313199"/>
                    <a:pt x="318702" y="374830"/>
                    <a:pt x="244949" y="375841"/>
                  </a:cubicBezTo>
                  <a:cubicBezTo>
                    <a:pt x="170185" y="375841"/>
                    <a:pt x="110574" y="317242"/>
                    <a:pt x="111585" y="240455"/>
                  </a:cubicBezTo>
                  <a:cubicBezTo>
                    <a:pt x="111585" y="163671"/>
                    <a:pt x="169173" y="107094"/>
                    <a:pt x="245958" y="108103"/>
                  </a:cubicBezTo>
                  <a:close/>
                  <a:moveTo>
                    <a:pt x="392457" y="63651"/>
                  </a:moveTo>
                  <a:cubicBezTo>
                    <a:pt x="454085" y="98003"/>
                    <a:pt x="476313" y="145486"/>
                    <a:pt x="444994" y="175796"/>
                  </a:cubicBezTo>
                  <a:cubicBezTo>
                    <a:pt x="425798" y="147509"/>
                    <a:pt x="404579" y="120228"/>
                    <a:pt x="387405" y="91941"/>
                  </a:cubicBezTo>
                  <a:cubicBezTo>
                    <a:pt x="383363" y="85878"/>
                    <a:pt x="390435" y="73754"/>
                    <a:pt x="392457" y="63651"/>
                  </a:cubicBezTo>
                  <a:close/>
                  <a:moveTo>
                    <a:pt x="159592" y="16842"/>
                  </a:moveTo>
                  <a:cubicBezTo>
                    <a:pt x="168733" y="17931"/>
                    <a:pt x="173469" y="28539"/>
                    <a:pt x="174227" y="41421"/>
                  </a:cubicBezTo>
                  <a:cubicBezTo>
                    <a:pt x="147957" y="59608"/>
                    <a:pt x="122699" y="79813"/>
                    <a:pt x="94409" y="96989"/>
                  </a:cubicBezTo>
                  <a:cubicBezTo>
                    <a:pt x="89358" y="100020"/>
                    <a:pt x="77235" y="96989"/>
                    <a:pt x="70162" y="91938"/>
                  </a:cubicBezTo>
                  <a:cubicBezTo>
                    <a:pt x="67131" y="89917"/>
                    <a:pt x="68142" y="74762"/>
                    <a:pt x="72182" y="71730"/>
                  </a:cubicBezTo>
                  <a:cubicBezTo>
                    <a:pt x="97440" y="52534"/>
                    <a:pt x="121690" y="34350"/>
                    <a:pt x="148968" y="19194"/>
                  </a:cubicBezTo>
                  <a:cubicBezTo>
                    <a:pt x="153010" y="17173"/>
                    <a:pt x="156546" y="16479"/>
                    <a:pt x="159592" y="16842"/>
                  </a:cubicBezTo>
                  <a:close/>
                  <a:moveTo>
                    <a:pt x="243937" y="0"/>
                  </a:moveTo>
                  <a:cubicBezTo>
                    <a:pt x="279298" y="2020"/>
                    <a:pt x="317691" y="3031"/>
                    <a:pt x="353054" y="36372"/>
                  </a:cubicBezTo>
                  <a:cubicBezTo>
                    <a:pt x="338909" y="43444"/>
                    <a:pt x="330827" y="51526"/>
                    <a:pt x="323754" y="50517"/>
                  </a:cubicBezTo>
                  <a:cubicBezTo>
                    <a:pt x="296474" y="46475"/>
                    <a:pt x="269196" y="41424"/>
                    <a:pt x="241917" y="34350"/>
                  </a:cubicBezTo>
                  <a:cubicBezTo>
                    <a:pt x="235855" y="33341"/>
                    <a:pt x="226761" y="22227"/>
                    <a:pt x="227772" y="19196"/>
                  </a:cubicBezTo>
                  <a:cubicBezTo>
                    <a:pt x="229792" y="11114"/>
                    <a:pt x="237875" y="0"/>
                    <a:pt x="243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6129211" y="158673"/>
              <a:ext cx="482076" cy="486627"/>
            </a:xfrm>
            <a:custGeom>
              <a:avLst/>
              <a:gdLst/>
              <a:ahLst/>
              <a:cxnLst/>
              <a:rect l="l" t="t" r="r" b="b"/>
              <a:pathLst>
                <a:path w="482076" h="486627" extrusionOk="0">
                  <a:moveTo>
                    <a:pt x="165780" y="438483"/>
                  </a:moveTo>
                  <a:cubicBezTo>
                    <a:pt x="190027" y="441514"/>
                    <a:pt x="215286" y="447577"/>
                    <a:pt x="238524" y="453639"/>
                  </a:cubicBezTo>
                  <a:cubicBezTo>
                    <a:pt x="245596" y="455659"/>
                    <a:pt x="249638" y="464752"/>
                    <a:pt x="255700" y="470815"/>
                  </a:cubicBezTo>
                  <a:cubicBezTo>
                    <a:pt x="248627" y="475866"/>
                    <a:pt x="242564" y="481928"/>
                    <a:pt x="235493" y="484959"/>
                  </a:cubicBezTo>
                  <a:cubicBezTo>
                    <a:pt x="229431" y="487988"/>
                    <a:pt x="222359" y="485968"/>
                    <a:pt x="206194" y="485968"/>
                  </a:cubicBezTo>
                  <a:cubicBezTo>
                    <a:pt x="196090" y="482937"/>
                    <a:pt x="175882" y="479906"/>
                    <a:pt x="156686" y="472835"/>
                  </a:cubicBezTo>
                  <a:cubicBezTo>
                    <a:pt x="148604" y="469804"/>
                    <a:pt x="144564" y="457679"/>
                    <a:pt x="138501" y="449597"/>
                  </a:cubicBezTo>
                  <a:cubicBezTo>
                    <a:pt x="147595" y="445556"/>
                    <a:pt x="156686" y="437474"/>
                    <a:pt x="165780" y="438483"/>
                  </a:cubicBezTo>
                  <a:close/>
                  <a:moveTo>
                    <a:pt x="403333" y="388092"/>
                  </a:moveTo>
                  <a:cubicBezTo>
                    <a:pt x="408511" y="390492"/>
                    <a:pt x="412805" y="396049"/>
                    <a:pt x="416341" y="404131"/>
                  </a:cubicBezTo>
                  <a:cubicBezTo>
                    <a:pt x="398154" y="436463"/>
                    <a:pt x="366833" y="453637"/>
                    <a:pt x="333495" y="467782"/>
                  </a:cubicBezTo>
                  <a:cubicBezTo>
                    <a:pt x="317328" y="474855"/>
                    <a:pt x="311267" y="463742"/>
                    <a:pt x="307225" y="447577"/>
                  </a:cubicBezTo>
                  <a:cubicBezTo>
                    <a:pt x="332484" y="428379"/>
                    <a:pt x="358751" y="409185"/>
                    <a:pt x="385020" y="390997"/>
                  </a:cubicBezTo>
                  <a:cubicBezTo>
                    <a:pt x="392093" y="386451"/>
                    <a:pt x="398155" y="385693"/>
                    <a:pt x="403333" y="388092"/>
                  </a:cubicBezTo>
                  <a:close/>
                  <a:moveTo>
                    <a:pt x="34438" y="309161"/>
                  </a:moveTo>
                  <a:cubicBezTo>
                    <a:pt x="56665" y="340482"/>
                    <a:pt x="76870" y="367760"/>
                    <a:pt x="95058" y="396050"/>
                  </a:cubicBezTo>
                  <a:cubicBezTo>
                    <a:pt x="98089" y="400090"/>
                    <a:pt x="94047" y="411203"/>
                    <a:pt x="90006" y="416255"/>
                  </a:cubicBezTo>
                  <a:cubicBezTo>
                    <a:pt x="87984" y="419286"/>
                    <a:pt x="76870" y="420297"/>
                    <a:pt x="73841" y="417266"/>
                  </a:cubicBezTo>
                  <a:cubicBezTo>
                    <a:pt x="46561" y="396050"/>
                    <a:pt x="27365" y="366749"/>
                    <a:pt x="18273" y="333408"/>
                  </a:cubicBezTo>
                  <a:cubicBezTo>
                    <a:pt x="16251" y="328357"/>
                    <a:pt x="26356" y="320275"/>
                    <a:pt x="34438" y="309161"/>
                  </a:cubicBezTo>
                  <a:close/>
                  <a:moveTo>
                    <a:pt x="466856" y="229346"/>
                  </a:moveTo>
                  <a:cubicBezTo>
                    <a:pt x="471908" y="236417"/>
                    <a:pt x="483021" y="243491"/>
                    <a:pt x="482012" y="249553"/>
                  </a:cubicBezTo>
                  <a:cubicBezTo>
                    <a:pt x="475950" y="283903"/>
                    <a:pt x="478981" y="322295"/>
                    <a:pt x="441598" y="356647"/>
                  </a:cubicBezTo>
                  <a:cubicBezTo>
                    <a:pt x="436547" y="340482"/>
                    <a:pt x="430484" y="331389"/>
                    <a:pt x="431495" y="322295"/>
                  </a:cubicBezTo>
                  <a:cubicBezTo>
                    <a:pt x="434526" y="298048"/>
                    <a:pt x="438569" y="273801"/>
                    <a:pt x="445640" y="249553"/>
                  </a:cubicBezTo>
                  <a:cubicBezTo>
                    <a:pt x="447660" y="241469"/>
                    <a:pt x="459785" y="236417"/>
                    <a:pt x="466856" y="229346"/>
                  </a:cubicBezTo>
                  <a:close/>
                  <a:moveTo>
                    <a:pt x="37469" y="145488"/>
                  </a:moveTo>
                  <a:cubicBezTo>
                    <a:pt x="41509" y="145488"/>
                    <a:pt x="48583" y="154582"/>
                    <a:pt x="48583" y="158622"/>
                  </a:cubicBezTo>
                  <a:cubicBezTo>
                    <a:pt x="39489" y="193985"/>
                    <a:pt x="40500" y="231366"/>
                    <a:pt x="24335" y="263696"/>
                  </a:cubicBezTo>
                  <a:cubicBezTo>
                    <a:pt x="19282" y="264707"/>
                    <a:pt x="15242" y="264707"/>
                    <a:pt x="11200" y="263696"/>
                  </a:cubicBezTo>
                  <a:cubicBezTo>
                    <a:pt x="7159" y="257635"/>
                    <a:pt x="-923" y="250562"/>
                    <a:pt x="86" y="245511"/>
                  </a:cubicBezTo>
                  <a:cubicBezTo>
                    <a:pt x="5137" y="215201"/>
                    <a:pt x="11200" y="184891"/>
                    <a:pt x="18273" y="154582"/>
                  </a:cubicBezTo>
                  <a:cubicBezTo>
                    <a:pt x="19282" y="150539"/>
                    <a:pt x="30396" y="145488"/>
                    <a:pt x="37469" y="145488"/>
                  </a:cubicBezTo>
                  <a:close/>
                  <a:moveTo>
                    <a:pt x="243575" y="112147"/>
                  </a:moveTo>
                  <a:cubicBezTo>
                    <a:pt x="316319" y="116189"/>
                    <a:pt x="371887" y="169735"/>
                    <a:pt x="372898" y="244500"/>
                  </a:cubicBezTo>
                  <a:cubicBezTo>
                    <a:pt x="372898" y="321284"/>
                    <a:pt x="317330" y="379883"/>
                    <a:pt x="241555" y="380895"/>
                  </a:cubicBezTo>
                  <a:cubicBezTo>
                    <a:pt x="168810" y="381906"/>
                    <a:pt x="108191" y="319264"/>
                    <a:pt x="107182" y="245511"/>
                  </a:cubicBezTo>
                  <a:cubicBezTo>
                    <a:pt x="106170" y="186911"/>
                    <a:pt x="160728" y="109116"/>
                    <a:pt x="243575" y="112147"/>
                  </a:cubicBezTo>
                  <a:close/>
                  <a:moveTo>
                    <a:pt x="392092" y="64662"/>
                  </a:moveTo>
                  <a:cubicBezTo>
                    <a:pt x="431495" y="89920"/>
                    <a:pt x="448671" y="123261"/>
                    <a:pt x="461805" y="157611"/>
                  </a:cubicBezTo>
                  <a:cubicBezTo>
                    <a:pt x="463827" y="162665"/>
                    <a:pt x="453723" y="171756"/>
                    <a:pt x="445640" y="185901"/>
                  </a:cubicBezTo>
                  <a:cubicBezTo>
                    <a:pt x="421393" y="151551"/>
                    <a:pt x="400177" y="122250"/>
                    <a:pt x="380979" y="90932"/>
                  </a:cubicBezTo>
                  <a:cubicBezTo>
                    <a:pt x="378959" y="87900"/>
                    <a:pt x="387041" y="76787"/>
                    <a:pt x="392092" y="64662"/>
                  </a:cubicBezTo>
                  <a:close/>
                  <a:moveTo>
                    <a:pt x="149617" y="17176"/>
                  </a:moveTo>
                  <a:cubicBezTo>
                    <a:pt x="158709" y="24247"/>
                    <a:pt x="166791" y="26270"/>
                    <a:pt x="167802" y="31321"/>
                  </a:cubicBezTo>
                  <a:cubicBezTo>
                    <a:pt x="169822" y="37383"/>
                    <a:pt x="169822" y="49506"/>
                    <a:pt x="165782" y="51526"/>
                  </a:cubicBezTo>
                  <a:cubicBezTo>
                    <a:pt x="140524" y="69713"/>
                    <a:pt x="115265" y="86889"/>
                    <a:pt x="88998" y="103054"/>
                  </a:cubicBezTo>
                  <a:cubicBezTo>
                    <a:pt x="84955" y="105074"/>
                    <a:pt x="74853" y="103054"/>
                    <a:pt x="72830" y="100023"/>
                  </a:cubicBezTo>
                  <a:cubicBezTo>
                    <a:pt x="69799" y="93961"/>
                    <a:pt x="66770" y="81836"/>
                    <a:pt x="69799" y="79816"/>
                  </a:cubicBezTo>
                  <a:cubicBezTo>
                    <a:pt x="95058" y="57588"/>
                    <a:pt x="122339" y="38392"/>
                    <a:pt x="149617" y="17176"/>
                  </a:cubicBezTo>
                  <a:close/>
                  <a:moveTo>
                    <a:pt x="246606" y="0"/>
                  </a:moveTo>
                  <a:cubicBezTo>
                    <a:pt x="277925" y="9094"/>
                    <a:pt x="304194" y="14145"/>
                    <a:pt x="328442" y="23239"/>
                  </a:cubicBezTo>
                  <a:cubicBezTo>
                    <a:pt x="334504" y="25259"/>
                    <a:pt x="336524" y="37383"/>
                    <a:pt x="339555" y="45466"/>
                  </a:cubicBezTo>
                  <a:cubicBezTo>
                    <a:pt x="331473" y="49506"/>
                    <a:pt x="323390" y="56578"/>
                    <a:pt x="316319" y="55569"/>
                  </a:cubicBezTo>
                  <a:cubicBezTo>
                    <a:pt x="293081" y="52537"/>
                    <a:pt x="270854" y="46475"/>
                    <a:pt x="247615" y="42435"/>
                  </a:cubicBezTo>
                  <a:cubicBezTo>
                    <a:pt x="234482" y="40413"/>
                    <a:pt x="219328" y="37383"/>
                    <a:pt x="223368" y="21216"/>
                  </a:cubicBezTo>
                  <a:cubicBezTo>
                    <a:pt x="225388" y="12125"/>
                    <a:pt x="239533" y="6062"/>
                    <a:pt x="246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1"/>
            <p:cNvSpPr/>
            <p:nvPr/>
          </p:nvSpPr>
          <p:spPr>
            <a:xfrm>
              <a:off x="6791119" y="159296"/>
              <a:ext cx="482992" cy="485381"/>
            </a:xfrm>
            <a:custGeom>
              <a:avLst/>
              <a:gdLst/>
              <a:ahLst/>
              <a:cxnLst/>
              <a:rect l="l" t="t" r="r" b="b"/>
              <a:pathLst>
                <a:path w="482992" h="485381" extrusionOk="0">
                  <a:moveTo>
                    <a:pt x="167601" y="438482"/>
                  </a:moveTo>
                  <a:cubicBezTo>
                    <a:pt x="191848" y="441511"/>
                    <a:pt x="216098" y="447574"/>
                    <a:pt x="240345" y="452625"/>
                  </a:cubicBezTo>
                  <a:cubicBezTo>
                    <a:pt x="249439" y="454647"/>
                    <a:pt x="249439" y="454647"/>
                    <a:pt x="254490" y="481926"/>
                  </a:cubicBezTo>
                  <a:cubicBezTo>
                    <a:pt x="218118" y="490009"/>
                    <a:pt x="185788" y="482935"/>
                    <a:pt x="156488" y="470812"/>
                  </a:cubicBezTo>
                  <a:cubicBezTo>
                    <a:pt x="149416" y="467781"/>
                    <a:pt x="147396" y="454647"/>
                    <a:pt x="143354" y="446565"/>
                  </a:cubicBezTo>
                  <a:cubicBezTo>
                    <a:pt x="151436" y="443534"/>
                    <a:pt x="159519" y="437471"/>
                    <a:pt x="167601" y="438482"/>
                  </a:cubicBezTo>
                  <a:close/>
                  <a:moveTo>
                    <a:pt x="397702" y="389482"/>
                  </a:moveTo>
                  <a:cubicBezTo>
                    <a:pt x="401491" y="389734"/>
                    <a:pt x="405532" y="390492"/>
                    <a:pt x="409068" y="390997"/>
                  </a:cubicBezTo>
                  <a:cubicBezTo>
                    <a:pt x="413110" y="392008"/>
                    <a:pt x="414119" y="398070"/>
                    <a:pt x="416141" y="402110"/>
                  </a:cubicBezTo>
                  <a:cubicBezTo>
                    <a:pt x="414119" y="407161"/>
                    <a:pt x="413110" y="412213"/>
                    <a:pt x="410079" y="415244"/>
                  </a:cubicBezTo>
                  <a:cubicBezTo>
                    <a:pt x="385831" y="432420"/>
                    <a:pt x="362593" y="449596"/>
                    <a:pt x="337335" y="464749"/>
                  </a:cubicBezTo>
                  <a:cubicBezTo>
                    <a:pt x="332283" y="467781"/>
                    <a:pt x="321170" y="460709"/>
                    <a:pt x="313087" y="458689"/>
                  </a:cubicBezTo>
                  <a:cubicBezTo>
                    <a:pt x="316118" y="450607"/>
                    <a:pt x="316118" y="439491"/>
                    <a:pt x="322181" y="435451"/>
                  </a:cubicBezTo>
                  <a:cubicBezTo>
                    <a:pt x="343397" y="419286"/>
                    <a:pt x="365624" y="405141"/>
                    <a:pt x="387852" y="390997"/>
                  </a:cubicBezTo>
                  <a:cubicBezTo>
                    <a:pt x="390377" y="389481"/>
                    <a:pt x="393913" y="389229"/>
                    <a:pt x="397702" y="389482"/>
                  </a:cubicBezTo>
                  <a:close/>
                  <a:moveTo>
                    <a:pt x="39289" y="315221"/>
                  </a:moveTo>
                  <a:cubicBezTo>
                    <a:pt x="41309" y="317241"/>
                    <a:pt x="47372" y="320273"/>
                    <a:pt x="50403" y="325324"/>
                  </a:cubicBezTo>
                  <a:cubicBezTo>
                    <a:pt x="65557" y="346540"/>
                    <a:pt x="81722" y="368767"/>
                    <a:pt x="94857" y="390995"/>
                  </a:cubicBezTo>
                  <a:cubicBezTo>
                    <a:pt x="97889" y="397057"/>
                    <a:pt x="93846" y="407159"/>
                    <a:pt x="93846" y="416253"/>
                  </a:cubicBezTo>
                  <a:cubicBezTo>
                    <a:pt x="85764" y="415244"/>
                    <a:pt x="73639" y="417264"/>
                    <a:pt x="69599" y="412213"/>
                  </a:cubicBezTo>
                  <a:cubicBezTo>
                    <a:pt x="52423" y="389986"/>
                    <a:pt x="35247" y="367758"/>
                    <a:pt x="22113" y="343511"/>
                  </a:cubicBezTo>
                  <a:cubicBezTo>
                    <a:pt x="14031" y="329366"/>
                    <a:pt x="24133" y="314210"/>
                    <a:pt x="39289" y="315221"/>
                  </a:cubicBezTo>
                  <a:close/>
                  <a:moveTo>
                    <a:pt x="466657" y="229346"/>
                  </a:moveTo>
                  <a:cubicBezTo>
                    <a:pt x="470697" y="228334"/>
                    <a:pt x="477771" y="235406"/>
                    <a:pt x="479791" y="239448"/>
                  </a:cubicBezTo>
                  <a:cubicBezTo>
                    <a:pt x="490905" y="268747"/>
                    <a:pt x="471708" y="328357"/>
                    <a:pt x="443419" y="348562"/>
                  </a:cubicBezTo>
                  <a:cubicBezTo>
                    <a:pt x="438367" y="343511"/>
                    <a:pt x="435336" y="340480"/>
                    <a:pt x="435336" y="338459"/>
                  </a:cubicBezTo>
                  <a:cubicBezTo>
                    <a:pt x="439378" y="306130"/>
                    <a:pt x="443419" y="273800"/>
                    <a:pt x="449481" y="241468"/>
                  </a:cubicBezTo>
                  <a:cubicBezTo>
                    <a:pt x="450492" y="236417"/>
                    <a:pt x="459584" y="230355"/>
                    <a:pt x="466657" y="229346"/>
                  </a:cubicBezTo>
                  <a:close/>
                  <a:moveTo>
                    <a:pt x="39289" y="144477"/>
                  </a:moveTo>
                  <a:cubicBezTo>
                    <a:pt x="43331" y="152559"/>
                    <a:pt x="50402" y="160642"/>
                    <a:pt x="49393" y="167715"/>
                  </a:cubicBezTo>
                  <a:cubicBezTo>
                    <a:pt x="46362" y="192974"/>
                    <a:pt x="42320" y="217221"/>
                    <a:pt x="35249" y="241469"/>
                  </a:cubicBezTo>
                  <a:cubicBezTo>
                    <a:pt x="33226" y="249551"/>
                    <a:pt x="22113" y="255614"/>
                    <a:pt x="15041" y="262685"/>
                  </a:cubicBezTo>
                  <a:cubicBezTo>
                    <a:pt x="9990" y="255614"/>
                    <a:pt x="4939" y="248542"/>
                    <a:pt x="897" y="241469"/>
                  </a:cubicBezTo>
                  <a:cubicBezTo>
                    <a:pt x="-1123" y="236417"/>
                    <a:pt x="897" y="230355"/>
                    <a:pt x="897" y="215199"/>
                  </a:cubicBezTo>
                  <a:cubicBezTo>
                    <a:pt x="4939" y="202065"/>
                    <a:pt x="9990" y="178829"/>
                    <a:pt x="18073" y="157611"/>
                  </a:cubicBezTo>
                  <a:cubicBezTo>
                    <a:pt x="20093" y="151551"/>
                    <a:pt x="32217" y="148519"/>
                    <a:pt x="39289" y="144477"/>
                  </a:cubicBezTo>
                  <a:close/>
                  <a:moveTo>
                    <a:pt x="240343" y="112146"/>
                  </a:moveTo>
                  <a:cubicBezTo>
                    <a:pt x="315107" y="111135"/>
                    <a:pt x="377749" y="169734"/>
                    <a:pt x="376738" y="244498"/>
                  </a:cubicBezTo>
                  <a:cubicBezTo>
                    <a:pt x="375727" y="328356"/>
                    <a:pt x="303993" y="379882"/>
                    <a:pt x="241354" y="379882"/>
                  </a:cubicBezTo>
                  <a:cubicBezTo>
                    <a:pt x="170630" y="379882"/>
                    <a:pt x="110011" y="320274"/>
                    <a:pt x="107990" y="248540"/>
                  </a:cubicBezTo>
                  <a:cubicBezTo>
                    <a:pt x="106979" y="173776"/>
                    <a:pt x="165579" y="113157"/>
                    <a:pt x="240343" y="112146"/>
                  </a:cubicBezTo>
                  <a:close/>
                  <a:moveTo>
                    <a:pt x="403007" y="71733"/>
                  </a:moveTo>
                  <a:cubicBezTo>
                    <a:pt x="425234" y="76784"/>
                    <a:pt x="466658" y="144475"/>
                    <a:pt x="461606" y="165693"/>
                  </a:cubicBezTo>
                  <a:cubicBezTo>
                    <a:pt x="460595" y="170744"/>
                    <a:pt x="453524" y="173776"/>
                    <a:pt x="445439" y="180847"/>
                  </a:cubicBezTo>
                  <a:cubicBezTo>
                    <a:pt x="424223" y="150537"/>
                    <a:pt x="403007" y="122250"/>
                    <a:pt x="383811" y="92949"/>
                  </a:cubicBezTo>
                  <a:cubicBezTo>
                    <a:pt x="381789" y="89918"/>
                    <a:pt x="383811" y="80824"/>
                    <a:pt x="386842" y="76784"/>
                  </a:cubicBezTo>
                  <a:cubicBezTo>
                    <a:pt x="389873" y="72742"/>
                    <a:pt x="397956" y="70722"/>
                    <a:pt x="403007" y="71733"/>
                  </a:cubicBezTo>
                  <a:close/>
                  <a:moveTo>
                    <a:pt x="152445" y="22228"/>
                  </a:moveTo>
                  <a:cubicBezTo>
                    <a:pt x="154467" y="21219"/>
                    <a:pt x="164570" y="34352"/>
                    <a:pt x="171641" y="41424"/>
                  </a:cubicBezTo>
                  <a:cubicBezTo>
                    <a:pt x="143353" y="63651"/>
                    <a:pt x="114053" y="84869"/>
                    <a:pt x="77681" y="112148"/>
                  </a:cubicBezTo>
                  <a:cubicBezTo>
                    <a:pt x="73641" y="96992"/>
                    <a:pt x="67578" y="81838"/>
                    <a:pt x="69599" y="79816"/>
                  </a:cubicBezTo>
                  <a:cubicBezTo>
                    <a:pt x="95868" y="59611"/>
                    <a:pt x="124157" y="40415"/>
                    <a:pt x="152445" y="22228"/>
                  </a:cubicBezTo>
                  <a:close/>
                  <a:moveTo>
                    <a:pt x="251456" y="0"/>
                  </a:moveTo>
                  <a:cubicBezTo>
                    <a:pt x="281766" y="9094"/>
                    <a:pt x="306013" y="14145"/>
                    <a:pt x="329252" y="23239"/>
                  </a:cubicBezTo>
                  <a:cubicBezTo>
                    <a:pt x="335314" y="25259"/>
                    <a:pt x="337334" y="37383"/>
                    <a:pt x="340365" y="45466"/>
                  </a:cubicBezTo>
                  <a:cubicBezTo>
                    <a:pt x="332283" y="48495"/>
                    <a:pt x="324200" y="55569"/>
                    <a:pt x="317129" y="54557"/>
                  </a:cubicBezTo>
                  <a:cubicBezTo>
                    <a:pt x="295911" y="51528"/>
                    <a:pt x="274695" y="45466"/>
                    <a:pt x="253476" y="42435"/>
                  </a:cubicBezTo>
                  <a:cubicBezTo>
                    <a:pt x="240343" y="40413"/>
                    <a:pt x="225189" y="39404"/>
                    <a:pt x="228220" y="23239"/>
                  </a:cubicBezTo>
                  <a:cubicBezTo>
                    <a:pt x="229229" y="13134"/>
                    <a:pt x="244385" y="6062"/>
                    <a:pt x="251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1"/>
            <p:cNvSpPr/>
            <p:nvPr/>
          </p:nvSpPr>
          <p:spPr>
            <a:xfrm>
              <a:off x="8779532" y="161790"/>
              <a:ext cx="481303" cy="480393"/>
            </a:xfrm>
            <a:custGeom>
              <a:avLst/>
              <a:gdLst/>
              <a:ahLst/>
              <a:cxnLst/>
              <a:rect l="l" t="t" r="r" b="b"/>
              <a:pathLst>
                <a:path w="481303" h="480393" extrusionOk="0">
                  <a:moveTo>
                    <a:pt x="167714" y="433767"/>
                  </a:moveTo>
                  <a:cubicBezTo>
                    <a:pt x="191961" y="436801"/>
                    <a:pt x="217219" y="441852"/>
                    <a:pt x="240458" y="448923"/>
                  </a:cubicBezTo>
                  <a:cubicBezTo>
                    <a:pt x="248540" y="450943"/>
                    <a:pt x="253592" y="462059"/>
                    <a:pt x="264705" y="474182"/>
                  </a:cubicBezTo>
                  <a:cubicBezTo>
                    <a:pt x="220251" y="487315"/>
                    <a:pt x="188932" y="477213"/>
                    <a:pt x="157611" y="466099"/>
                  </a:cubicBezTo>
                  <a:cubicBezTo>
                    <a:pt x="150540" y="464079"/>
                    <a:pt x="148518" y="449934"/>
                    <a:pt x="143466" y="441852"/>
                  </a:cubicBezTo>
                  <a:cubicBezTo>
                    <a:pt x="151549" y="438821"/>
                    <a:pt x="159631" y="432758"/>
                    <a:pt x="167714" y="433767"/>
                  </a:cubicBezTo>
                  <a:close/>
                  <a:moveTo>
                    <a:pt x="406910" y="385148"/>
                  </a:moveTo>
                  <a:cubicBezTo>
                    <a:pt x="412215" y="387800"/>
                    <a:pt x="415751" y="393357"/>
                    <a:pt x="415245" y="400429"/>
                  </a:cubicBezTo>
                  <a:cubicBezTo>
                    <a:pt x="414236" y="403460"/>
                    <a:pt x="413225" y="408511"/>
                    <a:pt x="410194" y="411543"/>
                  </a:cubicBezTo>
                  <a:cubicBezTo>
                    <a:pt x="386957" y="428719"/>
                    <a:pt x="362708" y="445895"/>
                    <a:pt x="338461" y="461048"/>
                  </a:cubicBezTo>
                  <a:cubicBezTo>
                    <a:pt x="333409" y="464080"/>
                    <a:pt x="322296" y="457008"/>
                    <a:pt x="314213" y="454986"/>
                  </a:cubicBezTo>
                  <a:cubicBezTo>
                    <a:pt x="317244" y="446904"/>
                    <a:pt x="318253" y="436801"/>
                    <a:pt x="323307" y="432759"/>
                  </a:cubicBezTo>
                  <a:cubicBezTo>
                    <a:pt x="343512" y="416594"/>
                    <a:pt x="365739" y="401440"/>
                    <a:pt x="387966" y="387295"/>
                  </a:cubicBezTo>
                  <a:cubicBezTo>
                    <a:pt x="394533" y="382749"/>
                    <a:pt x="401606" y="382496"/>
                    <a:pt x="406910" y="385148"/>
                  </a:cubicBezTo>
                  <a:close/>
                  <a:moveTo>
                    <a:pt x="36372" y="305457"/>
                  </a:moveTo>
                  <a:cubicBezTo>
                    <a:pt x="58600" y="335767"/>
                    <a:pt x="78807" y="364057"/>
                    <a:pt x="98003" y="393355"/>
                  </a:cubicBezTo>
                  <a:cubicBezTo>
                    <a:pt x="100024" y="396387"/>
                    <a:pt x="98003" y="406489"/>
                    <a:pt x="94972" y="409520"/>
                  </a:cubicBezTo>
                  <a:cubicBezTo>
                    <a:pt x="91941" y="412552"/>
                    <a:pt x="83859" y="415583"/>
                    <a:pt x="78807" y="413563"/>
                  </a:cubicBezTo>
                  <a:cubicBezTo>
                    <a:pt x="57591" y="407500"/>
                    <a:pt x="18187" y="345869"/>
                    <a:pt x="21218" y="323642"/>
                  </a:cubicBezTo>
                  <a:cubicBezTo>
                    <a:pt x="22227" y="318591"/>
                    <a:pt x="28290" y="314551"/>
                    <a:pt x="36372" y="305457"/>
                  </a:cubicBezTo>
                  <a:close/>
                  <a:moveTo>
                    <a:pt x="465761" y="225642"/>
                  </a:moveTo>
                  <a:cubicBezTo>
                    <a:pt x="470813" y="231704"/>
                    <a:pt x="480917" y="237767"/>
                    <a:pt x="480917" y="244838"/>
                  </a:cubicBezTo>
                  <a:cubicBezTo>
                    <a:pt x="482937" y="282219"/>
                    <a:pt x="477886" y="317582"/>
                    <a:pt x="445556" y="353954"/>
                  </a:cubicBezTo>
                  <a:cubicBezTo>
                    <a:pt x="438483" y="334758"/>
                    <a:pt x="433431" y="327685"/>
                    <a:pt x="434440" y="321622"/>
                  </a:cubicBezTo>
                  <a:cubicBezTo>
                    <a:pt x="437471" y="295355"/>
                    <a:pt x="441514" y="269085"/>
                    <a:pt x="447576" y="243827"/>
                  </a:cubicBezTo>
                  <a:cubicBezTo>
                    <a:pt x="449596" y="236756"/>
                    <a:pt x="459699" y="231704"/>
                    <a:pt x="465761" y="225642"/>
                  </a:cubicBezTo>
                  <a:close/>
                  <a:moveTo>
                    <a:pt x="29631" y="141531"/>
                  </a:moveTo>
                  <a:cubicBezTo>
                    <a:pt x="32394" y="141152"/>
                    <a:pt x="35614" y="141783"/>
                    <a:pt x="39403" y="143804"/>
                  </a:cubicBezTo>
                  <a:cubicBezTo>
                    <a:pt x="45466" y="146835"/>
                    <a:pt x="48497" y="161991"/>
                    <a:pt x="47486" y="171082"/>
                  </a:cubicBezTo>
                  <a:cubicBezTo>
                    <a:pt x="45466" y="192300"/>
                    <a:pt x="41423" y="213517"/>
                    <a:pt x="35361" y="234735"/>
                  </a:cubicBezTo>
                  <a:cubicBezTo>
                    <a:pt x="33341" y="243826"/>
                    <a:pt x="24247" y="255951"/>
                    <a:pt x="17176" y="256960"/>
                  </a:cubicBezTo>
                  <a:cubicBezTo>
                    <a:pt x="0" y="258982"/>
                    <a:pt x="0" y="242817"/>
                    <a:pt x="0" y="230693"/>
                  </a:cubicBezTo>
                  <a:cubicBezTo>
                    <a:pt x="1011" y="226650"/>
                    <a:pt x="1011" y="223619"/>
                    <a:pt x="1011" y="214528"/>
                  </a:cubicBezTo>
                  <a:cubicBezTo>
                    <a:pt x="5051" y="200383"/>
                    <a:pt x="9093" y="180176"/>
                    <a:pt x="14145" y="161991"/>
                  </a:cubicBezTo>
                  <a:cubicBezTo>
                    <a:pt x="17176" y="152897"/>
                    <a:pt x="21343" y="142667"/>
                    <a:pt x="29631" y="141531"/>
                  </a:cubicBezTo>
                  <a:close/>
                  <a:moveTo>
                    <a:pt x="247531" y="109456"/>
                  </a:moveTo>
                  <a:cubicBezTo>
                    <a:pt x="319264" y="111477"/>
                    <a:pt x="378873" y="172096"/>
                    <a:pt x="377864" y="243829"/>
                  </a:cubicBezTo>
                  <a:cubicBezTo>
                    <a:pt x="376853" y="314551"/>
                    <a:pt x="310171" y="379212"/>
                    <a:pt x="239449" y="376181"/>
                  </a:cubicBezTo>
                  <a:cubicBezTo>
                    <a:pt x="166705" y="373150"/>
                    <a:pt x="107094" y="308491"/>
                    <a:pt x="109117" y="235746"/>
                  </a:cubicBezTo>
                  <a:cubicBezTo>
                    <a:pt x="112148" y="165025"/>
                    <a:pt x="174787" y="107434"/>
                    <a:pt x="247531" y="109456"/>
                  </a:cubicBezTo>
                  <a:close/>
                  <a:moveTo>
                    <a:pt x="389986" y="58937"/>
                  </a:moveTo>
                  <a:cubicBezTo>
                    <a:pt x="430401" y="83184"/>
                    <a:pt x="447574" y="113494"/>
                    <a:pt x="460710" y="144815"/>
                  </a:cubicBezTo>
                  <a:cubicBezTo>
                    <a:pt x="463739" y="150877"/>
                    <a:pt x="457679" y="160980"/>
                    <a:pt x="456668" y="169062"/>
                  </a:cubicBezTo>
                  <a:cubicBezTo>
                    <a:pt x="448585" y="167042"/>
                    <a:pt x="437472" y="168053"/>
                    <a:pt x="433430" y="163000"/>
                  </a:cubicBezTo>
                  <a:cubicBezTo>
                    <a:pt x="416256" y="140772"/>
                    <a:pt x="401100" y="117536"/>
                    <a:pt x="386955" y="93289"/>
                  </a:cubicBezTo>
                  <a:cubicBezTo>
                    <a:pt x="382915" y="86215"/>
                    <a:pt x="387966" y="75102"/>
                    <a:pt x="389986" y="58937"/>
                  </a:cubicBezTo>
                  <a:close/>
                  <a:moveTo>
                    <a:pt x="147508" y="21554"/>
                  </a:moveTo>
                  <a:cubicBezTo>
                    <a:pt x="152559" y="18525"/>
                    <a:pt x="163673" y="24585"/>
                    <a:pt x="169735" y="28628"/>
                  </a:cubicBezTo>
                  <a:cubicBezTo>
                    <a:pt x="171755" y="30648"/>
                    <a:pt x="168724" y="44793"/>
                    <a:pt x="164684" y="47824"/>
                  </a:cubicBezTo>
                  <a:cubicBezTo>
                    <a:pt x="138415" y="66011"/>
                    <a:pt x="111136" y="83185"/>
                    <a:pt x="83858" y="100361"/>
                  </a:cubicBezTo>
                  <a:cubicBezTo>
                    <a:pt x="78807" y="99350"/>
                    <a:pt x="74764" y="98341"/>
                    <a:pt x="71733" y="97330"/>
                  </a:cubicBezTo>
                  <a:cubicBezTo>
                    <a:pt x="72744" y="88238"/>
                    <a:pt x="69713" y="75103"/>
                    <a:pt x="74764" y="71062"/>
                  </a:cubicBezTo>
                  <a:cubicBezTo>
                    <a:pt x="98001" y="52875"/>
                    <a:pt x="122250" y="36710"/>
                    <a:pt x="147508" y="21554"/>
                  </a:cubicBezTo>
                  <a:close/>
                  <a:moveTo>
                    <a:pt x="258722" y="118"/>
                  </a:moveTo>
                  <a:cubicBezTo>
                    <a:pt x="285481" y="1350"/>
                    <a:pt x="326589" y="11959"/>
                    <a:pt x="336439" y="22567"/>
                  </a:cubicBezTo>
                  <a:cubicBezTo>
                    <a:pt x="338459" y="26608"/>
                    <a:pt x="339470" y="30650"/>
                    <a:pt x="343510" y="37723"/>
                  </a:cubicBezTo>
                  <a:cubicBezTo>
                    <a:pt x="335428" y="42775"/>
                    <a:pt x="328356" y="50857"/>
                    <a:pt x="322294" y="49846"/>
                  </a:cubicBezTo>
                  <a:cubicBezTo>
                    <a:pt x="295015" y="45806"/>
                    <a:pt x="267737" y="40752"/>
                    <a:pt x="240458" y="33681"/>
                  </a:cubicBezTo>
                  <a:cubicBezTo>
                    <a:pt x="235407" y="32670"/>
                    <a:pt x="229345" y="23578"/>
                    <a:pt x="228333" y="16505"/>
                  </a:cubicBezTo>
                  <a:cubicBezTo>
                    <a:pt x="227322" y="12465"/>
                    <a:pt x="233385" y="5391"/>
                    <a:pt x="238436" y="2360"/>
                  </a:cubicBezTo>
                  <a:cubicBezTo>
                    <a:pt x="242478" y="339"/>
                    <a:pt x="249803" y="-292"/>
                    <a:pt x="258722" y="1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1"/>
            <p:cNvSpPr/>
            <p:nvPr/>
          </p:nvSpPr>
          <p:spPr>
            <a:xfrm>
              <a:off x="10098795" y="160694"/>
              <a:ext cx="482894" cy="482585"/>
            </a:xfrm>
            <a:custGeom>
              <a:avLst/>
              <a:gdLst/>
              <a:ahLst/>
              <a:cxnLst/>
              <a:rect l="l" t="t" r="r" b="b"/>
              <a:pathLst>
                <a:path w="482894" h="482585" extrusionOk="0">
                  <a:moveTo>
                    <a:pt x="165126" y="434441"/>
                  </a:moveTo>
                  <a:cubicBezTo>
                    <a:pt x="189373" y="437472"/>
                    <a:pt x="213621" y="442523"/>
                    <a:pt x="237868" y="448585"/>
                  </a:cubicBezTo>
                  <a:cubicBezTo>
                    <a:pt x="244941" y="450606"/>
                    <a:pt x="251004" y="458688"/>
                    <a:pt x="258075" y="463739"/>
                  </a:cubicBezTo>
                  <a:cubicBezTo>
                    <a:pt x="249993" y="469802"/>
                    <a:pt x="242919" y="475864"/>
                    <a:pt x="234837" y="480915"/>
                  </a:cubicBezTo>
                  <a:cubicBezTo>
                    <a:pt x="231808" y="483946"/>
                    <a:pt x="225745" y="481926"/>
                    <a:pt x="210590" y="481926"/>
                  </a:cubicBezTo>
                  <a:cubicBezTo>
                    <a:pt x="198465" y="478895"/>
                    <a:pt x="175229" y="473844"/>
                    <a:pt x="154013" y="464750"/>
                  </a:cubicBezTo>
                  <a:cubicBezTo>
                    <a:pt x="147950" y="462730"/>
                    <a:pt x="145930" y="450606"/>
                    <a:pt x="141888" y="443532"/>
                  </a:cubicBezTo>
                  <a:cubicBezTo>
                    <a:pt x="149970" y="440503"/>
                    <a:pt x="158053" y="433430"/>
                    <a:pt x="165126" y="434441"/>
                  </a:cubicBezTo>
                  <a:close/>
                  <a:moveTo>
                    <a:pt x="392447" y="386958"/>
                  </a:moveTo>
                  <a:cubicBezTo>
                    <a:pt x="395479" y="383924"/>
                    <a:pt x="408614" y="390998"/>
                    <a:pt x="419728" y="394029"/>
                  </a:cubicBezTo>
                  <a:cubicBezTo>
                    <a:pt x="382345" y="446566"/>
                    <a:pt x="356078" y="461720"/>
                    <a:pt x="310612" y="456668"/>
                  </a:cubicBezTo>
                  <a:cubicBezTo>
                    <a:pt x="325768" y="416256"/>
                    <a:pt x="368200" y="412214"/>
                    <a:pt x="392447" y="386958"/>
                  </a:cubicBezTo>
                  <a:close/>
                  <a:moveTo>
                    <a:pt x="35804" y="305119"/>
                  </a:moveTo>
                  <a:cubicBezTo>
                    <a:pt x="59042" y="338460"/>
                    <a:pt x="77227" y="364729"/>
                    <a:pt x="94403" y="392008"/>
                  </a:cubicBezTo>
                  <a:cubicBezTo>
                    <a:pt x="97434" y="396048"/>
                    <a:pt x="94403" y="407162"/>
                    <a:pt x="91371" y="412213"/>
                  </a:cubicBezTo>
                  <a:cubicBezTo>
                    <a:pt x="89351" y="415244"/>
                    <a:pt x="78238" y="415244"/>
                    <a:pt x="75207" y="412213"/>
                  </a:cubicBezTo>
                  <a:cubicBezTo>
                    <a:pt x="48939" y="389986"/>
                    <a:pt x="28732" y="362707"/>
                    <a:pt x="20650" y="328357"/>
                  </a:cubicBezTo>
                  <a:cubicBezTo>
                    <a:pt x="19639" y="323304"/>
                    <a:pt x="27721" y="317244"/>
                    <a:pt x="35804" y="305119"/>
                  </a:cubicBezTo>
                  <a:close/>
                  <a:moveTo>
                    <a:pt x="453067" y="228333"/>
                  </a:moveTo>
                  <a:cubicBezTo>
                    <a:pt x="475294" y="226313"/>
                    <a:pt x="485399" y="235407"/>
                    <a:pt x="482368" y="248540"/>
                  </a:cubicBezTo>
                  <a:cubicBezTo>
                    <a:pt x="477316" y="282890"/>
                    <a:pt x="480345" y="320273"/>
                    <a:pt x="445996" y="347552"/>
                  </a:cubicBezTo>
                  <a:cubicBezTo>
                    <a:pt x="439933" y="342501"/>
                    <a:pt x="431851" y="337450"/>
                    <a:pt x="431851" y="334418"/>
                  </a:cubicBezTo>
                  <a:cubicBezTo>
                    <a:pt x="438924" y="298046"/>
                    <a:pt x="447007" y="261674"/>
                    <a:pt x="453067" y="228333"/>
                  </a:cubicBezTo>
                  <a:close/>
                  <a:moveTo>
                    <a:pt x="35806" y="141446"/>
                  </a:moveTo>
                  <a:cubicBezTo>
                    <a:pt x="38837" y="142457"/>
                    <a:pt x="42877" y="143466"/>
                    <a:pt x="43888" y="145488"/>
                  </a:cubicBezTo>
                  <a:cubicBezTo>
                    <a:pt x="53991" y="182869"/>
                    <a:pt x="36815" y="217221"/>
                    <a:pt x="27723" y="251571"/>
                  </a:cubicBezTo>
                  <a:cubicBezTo>
                    <a:pt x="24692" y="261676"/>
                    <a:pt x="7516" y="256624"/>
                    <a:pt x="2465" y="245511"/>
                  </a:cubicBezTo>
                  <a:cubicBezTo>
                    <a:pt x="-6629" y="219241"/>
                    <a:pt x="10547" y="162664"/>
                    <a:pt x="35806" y="141446"/>
                  </a:cubicBezTo>
                  <a:close/>
                  <a:moveTo>
                    <a:pt x="242919" y="109114"/>
                  </a:moveTo>
                  <a:cubicBezTo>
                    <a:pt x="304550" y="107094"/>
                    <a:pt x="381334" y="167714"/>
                    <a:pt x="373252" y="245509"/>
                  </a:cubicBezTo>
                  <a:cubicBezTo>
                    <a:pt x="372241" y="320273"/>
                    <a:pt x="312632" y="378873"/>
                    <a:pt x="237868" y="376853"/>
                  </a:cubicBezTo>
                  <a:cubicBezTo>
                    <a:pt x="168155" y="374831"/>
                    <a:pt x="107536" y="313200"/>
                    <a:pt x="107536" y="242478"/>
                  </a:cubicBezTo>
                  <a:cubicBezTo>
                    <a:pt x="107536" y="168725"/>
                    <a:pt x="168155" y="112145"/>
                    <a:pt x="242919" y="109114"/>
                  </a:cubicBezTo>
                  <a:close/>
                  <a:moveTo>
                    <a:pt x="396492" y="61631"/>
                  </a:moveTo>
                  <a:cubicBezTo>
                    <a:pt x="430842" y="85878"/>
                    <a:pt x="447007" y="116188"/>
                    <a:pt x="461152" y="147509"/>
                  </a:cubicBezTo>
                  <a:cubicBezTo>
                    <a:pt x="463172" y="152560"/>
                    <a:pt x="461152" y="163674"/>
                    <a:pt x="457112" y="167716"/>
                  </a:cubicBezTo>
                  <a:cubicBezTo>
                    <a:pt x="452059" y="170747"/>
                    <a:pt x="438925" y="170747"/>
                    <a:pt x="436905" y="167716"/>
                  </a:cubicBezTo>
                  <a:cubicBezTo>
                    <a:pt x="417709" y="141447"/>
                    <a:pt x="400533" y="114168"/>
                    <a:pt x="384368" y="85878"/>
                  </a:cubicBezTo>
                  <a:cubicBezTo>
                    <a:pt x="382348" y="81838"/>
                    <a:pt x="390430" y="72745"/>
                    <a:pt x="396492" y="61631"/>
                  </a:cubicBezTo>
                  <a:close/>
                  <a:moveTo>
                    <a:pt x="150982" y="20207"/>
                  </a:moveTo>
                  <a:cubicBezTo>
                    <a:pt x="155022" y="18187"/>
                    <a:pt x="167146" y="28290"/>
                    <a:pt x="175229" y="32332"/>
                  </a:cubicBezTo>
                  <a:cubicBezTo>
                    <a:pt x="176238" y="36372"/>
                    <a:pt x="178260" y="40415"/>
                    <a:pt x="179269" y="44455"/>
                  </a:cubicBezTo>
                  <a:cubicBezTo>
                    <a:pt x="172198" y="47486"/>
                    <a:pt x="164115" y="50517"/>
                    <a:pt x="158053" y="54559"/>
                  </a:cubicBezTo>
                  <a:cubicBezTo>
                    <a:pt x="136837" y="67693"/>
                    <a:pt x="116630" y="81838"/>
                    <a:pt x="95414" y="94972"/>
                  </a:cubicBezTo>
                  <a:cubicBezTo>
                    <a:pt x="90360" y="98003"/>
                    <a:pt x="81269" y="95983"/>
                    <a:pt x="74196" y="96992"/>
                  </a:cubicBezTo>
                  <a:cubicBezTo>
                    <a:pt x="74196" y="88910"/>
                    <a:pt x="70155" y="75776"/>
                    <a:pt x="74196" y="72745"/>
                  </a:cubicBezTo>
                  <a:cubicBezTo>
                    <a:pt x="98445" y="53548"/>
                    <a:pt x="123701" y="36372"/>
                    <a:pt x="150982" y="20207"/>
                  </a:cubicBezTo>
                  <a:close/>
                  <a:moveTo>
                    <a:pt x="254036" y="0"/>
                  </a:moveTo>
                  <a:cubicBezTo>
                    <a:pt x="278283" y="6062"/>
                    <a:pt x="303541" y="10103"/>
                    <a:pt x="326779" y="18187"/>
                  </a:cubicBezTo>
                  <a:cubicBezTo>
                    <a:pt x="332842" y="20207"/>
                    <a:pt x="335871" y="34352"/>
                    <a:pt x="339913" y="43446"/>
                  </a:cubicBezTo>
                  <a:cubicBezTo>
                    <a:pt x="331831" y="45466"/>
                    <a:pt x="323748" y="51528"/>
                    <a:pt x="315666" y="50517"/>
                  </a:cubicBezTo>
                  <a:cubicBezTo>
                    <a:pt x="292428" y="47486"/>
                    <a:pt x="269189" y="44455"/>
                    <a:pt x="246964" y="38392"/>
                  </a:cubicBezTo>
                  <a:cubicBezTo>
                    <a:pt x="238880" y="36372"/>
                    <a:pt x="228777" y="27279"/>
                    <a:pt x="225746" y="19196"/>
                  </a:cubicBezTo>
                  <a:cubicBezTo>
                    <a:pt x="222715" y="8082"/>
                    <a:pt x="236860" y="1011"/>
                    <a:pt x="2540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1"/>
            <p:cNvSpPr/>
            <p:nvPr/>
          </p:nvSpPr>
          <p:spPr>
            <a:xfrm>
              <a:off x="8116307" y="160986"/>
              <a:ext cx="483393" cy="482001"/>
            </a:xfrm>
            <a:custGeom>
              <a:avLst/>
              <a:gdLst/>
              <a:ahLst/>
              <a:cxnLst/>
              <a:rect l="l" t="t" r="r" b="b"/>
              <a:pathLst>
                <a:path w="483393" h="482001" extrusionOk="0">
                  <a:moveTo>
                    <a:pt x="168439" y="433507"/>
                  </a:moveTo>
                  <a:cubicBezTo>
                    <a:pt x="192687" y="436538"/>
                    <a:pt x="216936" y="441589"/>
                    <a:pt x="241183" y="447651"/>
                  </a:cubicBezTo>
                  <a:cubicBezTo>
                    <a:pt x="248255" y="449671"/>
                    <a:pt x="254317" y="458763"/>
                    <a:pt x="256337" y="465836"/>
                  </a:cubicBezTo>
                  <a:cubicBezTo>
                    <a:pt x="257348" y="468867"/>
                    <a:pt x="248255" y="476950"/>
                    <a:pt x="242192" y="479981"/>
                  </a:cubicBezTo>
                  <a:cubicBezTo>
                    <a:pt x="236132" y="483012"/>
                    <a:pt x="229059" y="480990"/>
                    <a:pt x="213905" y="482001"/>
                  </a:cubicBezTo>
                  <a:cubicBezTo>
                    <a:pt x="200769" y="478970"/>
                    <a:pt x="179553" y="474930"/>
                    <a:pt x="159346" y="466847"/>
                  </a:cubicBezTo>
                  <a:cubicBezTo>
                    <a:pt x="151263" y="463816"/>
                    <a:pt x="147223" y="451692"/>
                    <a:pt x="141161" y="443609"/>
                  </a:cubicBezTo>
                  <a:cubicBezTo>
                    <a:pt x="150254" y="439569"/>
                    <a:pt x="159346" y="432496"/>
                    <a:pt x="168439" y="433507"/>
                  </a:cubicBezTo>
                  <a:close/>
                  <a:moveTo>
                    <a:pt x="402203" y="383495"/>
                  </a:moveTo>
                  <a:cubicBezTo>
                    <a:pt x="408139" y="384757"/>
                    <a:pt x="413444" y="389556"/>
                    <a:pt x="417990" y="399154"/>
                  </a:cubicBezTo>
                  <a:cubicBezTo>
                    <a:pt x="401825" y="428455"/>
                    <a:pt x="374545" y="445629"/>
                    <a:pt x="343226" y="458765"/>
                  </a:cubicBezTo>
                  <a:cubicBezTo>
                    <a:pt x="336152" y="461796"/>
                    <a:pt x="325039" y="455733"/>
                    <a:pt x="314936" y="452702"/>
                  </a:cubicBezTo>
                  <a:cubicBezTo>
                    <a:pt x="317967" y="444620"/>
                    <a:pt x="319988" y="434517"/>
                    <a:pt x="325039" y="429464"/>
                  </a:cubicBezTo>
                  <a:cubicBezTo>
                    <a:pt x="343226" y="415319"/>
                    <a:pt x="362422" y="402186"/>
                    <a:pt x="382629" y="389052"/>
                  </a:cubicBezTo>
                  <a:cubicBezTo>
                    <a:pt x="389701" y="384505"/>
                    <a:pt x="396268" y="382232"/>
                    <a:pt x="402203" y="383495"/>
                  </a:cubicBezTo>
                  <a:close/>
                  <a:moveTo>
                    <a:pt x="37095" y="305194"/>
                  </a:moveTo>
                  <a:cubicBezTo>
                    <a:pt x="58311" y="336515"/>
                    <a:pt x="78519" y="363793"/>
                    <a:pt x="96704" y="392081"/>
                  </a:cubicBezTo>
                  <a:cubicBezTo>
                    <a:pt x="98726" y="396123"/>
                    <a:pt x="97715" y="405217"/>
                    <a:pt x="93673" y="408248"/>
                  </a:cubicBezTo>
                  <a:cubicBezTo>
                    <a:pt x="90643" y="411279"/>
                    <a:pt x="81550" y="413299"/>
                    <a:pt x="77508" y="411279"/>
                  </a:cubicBezTo>
                  <a:cubicBezTo>
                    <a:pt x="58311" y="405217"/>
                    <a:pt x="18908" y="344597"/>
                    <a:pt x="20930" y="324390"/>
                  </a:cubicBezTo>
                  <a:cubicBezTo>
                    <a:pt x="20930" y="319339"/>
                    <a:pt x="29013" y="314288"/>
                    <a:pt x="37095" y="305194"/>
                  </a:cubicBezTo>
                  <a:close/>
                  <a:moveTo>
                    <a:pt x="455371" y="218307"/>
                  </a:moveTo>
                  <a:cubicBezTo>
                    <a:pt x="468505" y="230432"/>
                    <a:pt x="479618" y="235483"/>
                    <a:pt x="481638" y="243565"/>
                  </a:cubicBezTo>
                  <a:cubicBezTo>
                    <a:pt x="489723" y="267813"/>
                    <a:pt x="468505" y="322370"/>
                    <a:pt x="446277" y="343588"/>
                  </a:cubicBezTo>
                  <a:cubicBezTo>
                    <a:pt x="443246" y="341568"/>
                    <a:pt x="438195" y="339546"/>
                    <a:pt x="435164" y="336515"/>
                  </a:cubicBezTo>
                  <a:cubicBezTo>
                    <a:pt x="432132" y="333486"/>
                    <a:pt x="430112" y="327423"/>
                    <a:pt x="430112" y="324392"/>
                  </a:cubicBezTo>
                  <a:cubicBezTo>
                    <a:pt x="437186" y="292060"/>
                    <a:pt x="445268" y="258719"/>
                    <a:pt x="455371" y="218307"/>
                  </a:cubicBezTo>
                  <a:close/>
                  <a:moveTo>
                    <a:pt x="37097" y="140512"/>
                  </a:moveTo>
                  <a:cubicBezTo>
                    <a:pt x="40128" y="143543"/>
                    <a:pt x="47200" y="146574"/>
                    <a:pt x="47200" y="148594"/>
                  </a:cubicBezTo>
                  <a:cubicBezTo>
                    <a:pt x="42149" y="181935"/>
                    <a:pt x="37097" y="215276"/>
                    <a:pt x="31035" y="248617"/>
                  </a:cubicBezTo>
                  <a:cubicBezTo>
                    <a:pt x="30024" y="251649"/>
                    <a:pt x="20933" y="256700"/>
                    <a:pt x="15879" y="255691"/>
                  </a:cubicBezTo>
                  <a:cubicBezTo>
                    <a:pt x="10828" y="254680"/>
                    <a:pt x="4766" y="249629"/>
                    <a:pt x="2746" y="244577"/>
                  </a:cubicBezTo>
                  <a:cubicBezTo>
                    <a:pt x="-7357" y="218308"/>
                    <a:pt x="11839" y="160719"/>
                    <a:pt x="37097" y="140512"/>
                  </a:cubicBezTo>
                  <a:close/>
                  <a:moveTo>
                    <a:pt x="245223" y="108182"/>
                  </a:moveTo>
                  <a:cubicBezTo>
                    <a:pt x="320999" y="112222"/>
                    <a:pt x="374547" y="167791"/>
                    <a:pt x="373536" y="246597"/>
                  </a:cubicBezTo>
                  <a:cubicBezTo>
                    <a:pt x="372525" y="320351"/>
                    <a:pt x="310896" y="378950"/>
                    <a:pt x="236132" y="375919"/>
                  </a:cubicBezTo>
                  <a:cubicBezTo>
                    <a:pt x="167428" y="373899"/>
                    <a:pt x="106808" y="309237"/>
                    <a:pt x="107819" y="239524"/>
                  </a:cubicBezTo>
                  <a:cubicBezTo>
                    <a:pt x="108830" y="179915"/>
                    <a:pt x="163387" y="104140"/>
                    <a:pt x="245223" y="108182"/>
                  </a:cubicBezTo>
                  <a:close/>
                  <a:moveTo>
                    <a:pt x="390710" y="69788"/>
                  </a:moveTo>
                  <a:cubicBezTo>
                    <a:pt x="398792" y="70799"/>
                    <a:pt x="410917" y="69788"/>
                    <a:pt x="413948" y="74839"/>
                  </a:cubicBezTo>
                  <a:cubicBezTo>
                    <a:pt x="431124" y="98078"/>
                    <a:pt x="448298" y="122325"/>
                    <a:pt x="462443" y="147584"/>
                  </a:cubicBezTo>
                  <a:cubicBezTo>
                    <a:pt x="470525" y="162737"/>
                    <a:pt x="457391" y="168800"/>
                    <a:pt x="442238" y="172842"/>
                  </a:cubicBezTo>
                  <a:cubicBezTo>
                    <a:pt x="424051" y="145564"/>
                    <a:pt x="405866" y="122325"/>
                    <a:pt x="390710" y="98078"/>
                  </a:cubicBezTo>
                  <a:cubicBezTo>
                    <a:pt x="386670" y="91006"/>
                    <a:pt x="390710" y="79891"/>
                    <a:pt x="390710" y="69788"/>
                  </a:cubicBezTo>
                  <a:close/>
                  <a:moveTo>
                    <a:pt x="150252" y="18261"/>
                  </a:moveTo>
                  <a:cubicBezTo>
                    <a:pt x="155303" y="17250"/>
                    <a:pt x="166417" y="27353"/>
                    <a:pt x="177531" y="33415"/>
                  </a:cubicBezTo>
                  <a:cubicBezTo>
                    <a:pt x="170459" y="42509"/>
                    <a:pt x="167428" y="48571"/>
                    <a:pt x="162377" y="51600"/>
                  </a:cubicBezTo>
                  <a:cubicBezTo>
                    <a:pt x="140150" y="66756"/>
                    <a:pt x="118933" y="81909"/>
                    <a:pt x="95695" y="94034"/>
                  </a:cubicBezTo>
                  <a:cubicBezTo>
                    <a:pt x="89633" y="97065"/>
                    <a:pt x="78519" y="95045"/>
                    <a:pt x="71448" y="91003"/>
                  </a:cubicBezTo>
                  <a:cubicBezTo>
                    <a:pt x="69425" y="89994"/>
                    <a:pt x="69425" y="73827"/>
                    <a:pt x="73468" y="70798"/>
                  </a:cubicBezTo>
                  <a:cubicBezTo>
                    <a:pt x="98726" y="51600"/>
                    <a:pt x="123985" y="34426"/>
                    <a:pt x="150252" y="18261"/>
                  </a:cubicBezTo>
                  <a:close/>
                  <a:moveTo>
                    <a:pt x="244212" y="77"/>
                  </a:moveTo>
                  <a:cubicBezTo>
                    <a:pt x="273513" y="4117"/>
                    <a:pt x="301800" y="11190"/>
                    <a:pt x="331102" y="18262"/>
                  </a:cubicBezTo>
                  <a:cubicBezTo>
                    <a:pt x="336153" y="19273"/>
                    <a:pt x="342215" y="30386"/>
                    <a:pt x="341204" y="36449"/>
                  </a:cubicBezTo>
                  <a:cubicBezTo>
                    <a:pt x="340195" y="42511"/>
                    <a:pt x="331102" y="51603"/>
                    <a:pt x="327059" y="50594"/>
                  </a:cubicBezTo>
                  <a:cubicBezTo>
                    <a:pt x="293718" y="44531"/>
                    <a:pt x="261388" y="35438"/>
                    <a:pt x="228047" y="27355"/>
                  </a:cubicBezTo>
                  <a:cubicBezTo>
                    <a:pt x="226027" y="27355"/>
                    <a:pt x="225016" y="23315"/>
                    <a:pt x="219965" y="14221"/>
                  </a:cubicBezTo>
                  <a:cubicBezTo>
                    <a:pt x="229058" y="8159"/>
                    <a:pt x="237141" y="-934"/>
                    <a:pt x="244212" y="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1"/>
            <p:cNvSpPr/>
            <p:nvPr/>
          </p:nvSpPr>
          <p:spPr>
            <a:xfrm>
              <a:off x="11418988" y="156983"/>
              <a:ext cx="479606" cy="490008"/>
            </a:xfrm>
            <a:custGeom>
              <a:avLst/>
              <a:gdLst/>
              <a:ahLst/>
              <a:cxnLst/>
              <a:rect l="l" t="t" r="r" b="b"/>
              <a:pathLst>
                <a:path w="479606" h="490008" extrusionOk="0">
                  <a:moveTo>
                    <a:pt x="163374" y="438483"/>
                  </a:moveTo>
                  <a:cubicBezTo>
                    <a:pt x="187621" y="442523"/>
                    <a:pt x="211869" y="447574"/>
                    <a:pt x="236116" y="454647"/>
                  </a:cubicBezTo>
                  <a:cubicBezTo>
                    <a:pt x="243189" y="456667"/>
                    <a:pt x="249252" y="464750"/>
                    <a:pt x="256323" y="470812"/>
                  </a:cubicBezTo>
                  <a:cubicBezTo>
                    <a:pt x="248241" y="475863"/>
                    <a:pt x="241167" y="481926"/>
                    <a:pt x="233085" y="486977"/>
                  </a:cubicBezTo>
                  <a:cubicBezTo>
                    <a:pt x="231065" y="487988"/>
                    <a:pt x="227022" y="486977"/>
                    <a:pt x="223993" y="486977"/>
                  </a:cubicBezTo>
                  <a:cubicBezTo>
                    <a:pt x="223993" y="486977"/>
                    <a:pt x="222982" y="488997"/>
                    <a:pt x="222982" y="490008"/>
                  </a:cubicBezTo>
                  <a:cubicBezTo>
                    <a:pt x="198735" y="483946"/>
                    <a:pt x="174486" y="478895"/>
                    <a:pt x="151250" y="469803"/>
                  </a:cubicBezTo>
                  <a:cubicBezTo>
                    <a:pt x="145187" y="467781"/>
                    <a:pt x="144176" y="454647"/>
                    <a:pt x="140136" y="447574"/>
                  </a:cubicBezTo>
                  <a:cubicBezTo>
                    <a:pt x="148218" y="444545"/>
                    <a:pt x="156301" y="437472"/>
                    <a:pt x="163374" y="438483"/>
                  </a:cubicBezTo>
                  <a:close/>
                  <a:moveTo>
                    <a:pt x="408882" y="378874"/>
                  </a:moveTo>
                  <a:cubicBezTo>
                    <a:pt x="409891" y="398070"/>
                    <a:pt x="412922" y="405141"/>
                    <a:pt x="409891" y="409184"/>
                  </a:cubicBezTo>
                  <a:cubicBezTo>
                    <a:pt x="391706" y="440504"/>
                    <a:pt x="361397" y="455658"/>
                    <a:pt x="330076" y="468792"/>
                  </a:cubicBezTo>
                  <a:cubicBezTo>
                    <a:pt x="325025" y="470814"/>
                    <a:pt x="313911" y="465761"/>
                    <a:pt x="310880" y="460709"/>
                  </a:cubicBezTo>
                  <a:cubicBezTo>
                    <a:pt x="307849" y="455658"/>
                    <a:pt x="308860" y="443533"/>
                    <a:pt x="312900" y="440504"/>
                  </a:cubicBezTo>
                  <a:cubicBezTo>
                    <a:pt x="342201" y="421308"/>
                    <a:pt x="372510" y="403121"/>
                    <a:pt x="408882" y="378874"/>
                  </a:cubicBezTo>
                  <a:close/>
                  <a:moveTo>
                    <a:pt x="34051" y="311181"/>
                  </a:moveTo>
                  <a:cubicBezTo>
                    <a:pt x="57289" y="345533"/>
                    <a:pt x="77496" y="374831"/>
                    <a:pt x="97701" y="404130"/>
                  </a:cubicBezTo>
                  <a:cubicBezTo>
                    <a:pt x="84567" y="425348"/>
                    <a:pt x="70423" y="419286"/>
                    <a:pt x="61329" y="405141"/>
                  </a:cubicBezTo>
                  <a:cubicBezTo>
                    <a:pt x="45164" y="380894"/>
                    <a:pt x="32031" y="355635"/>
                    <a:pt x="18897" y="329366"/>
                  </a:cubicBezTo>
                  <a:cubicBezTo>
                    <a:pt x="17886" y="327346"/>
                    <a:pt x="25968" y="320275"/>
                    <a:pt x="34051" y="311181"/>
                  </a:cubicBezTo>
                  <a:close/>
                  <a:moveTo>
                    <a:pt x="463441" y="230355"/>
                  </a:moveTo>
                  <a:cubicBezTo>
                    <a:pt x="467481" y="230355"/>
                    <a:pt x="474555" y="236417"/>
                    <a:pt x="475564" y="241469"/>
                  </a:cubicBezTo>
                  <a:cubicBezTo>
                    <a:pt x="479606" y="250562"/>
                    <a:pt x="478595" y="260665"/>
                    <a:pt x="479606" y="277841"/>
                  </a:cubicBezTo>
                  <a:cubicBezTo>
                    <a:pt x="475564" y="292994"/>
                    <a:pt x="469501" y="315222"/>
                    <a:pt x="461419" y="337449"/>
                  </a:cubicBezTo>
                  <a:cubicBezTo>
                    <a:pt x="459399" y="342500"/>
                    <a:pt x="446265" y="349574"/>
                    <a:pt x="443234" y="348563"/>
                  </a:cubicBezTo>
                  <a:cubicBezTo>
                    <a:pt x="436160" y="344522"/>
                    <a:pt x="428078" y="334418"/>
                    <a:pt x="429089" y="328357"/>
                  </a:cubicBezTo>
                  <a:cubicBezTo>
                    <a:pt x="433131" y="299057"/>
                    <a:pt x="439192" y="270767"/>
                    <a:pt x="446265" y="241469"/>
                  </a:cubicBezTo>
                  <a:cubicBezTo>
                    <a:pt x="447276" y="236417"/>
                    <a:pt x="457379" y="231366"/>
                    <a:pt x="463441" y="230355"/>
                  </a:cubicBezTo>
                  <a:close/>
                  <a:moveTo>
                    <a:pt x="40115" y="137406"/>
                  </a:moveTo>
                  <a:cubicBezTo>
                    <a:pt x="42136" y="155591"/>
                    <a:pt x="45167" y="165696"/>
                    <a:pt x="44156" y="174789"/>
                  </a:cubicBezTo>
                  <a:cubicBezTo>
                    <a:pt x="41124" y="196005"/>
                    <a:pt x="38093" y="218233"/>
                    <a:pt x="32033" y="238438"/>
                  </a:cubicBezTo>
                  <a:cubicBezTo>
                    <a:pt x="30011" y="246522"/>
                    <a:pt x="19908" y="252585"/>
                    <a:pt x="13846" y="259656"/>
                  </a:cubicBezTo>
                  <a:cubicBezTo>
                    <a:pt x="9806" y="252585"/>
                    <a:pt x="1723" y="245511"/>
                    <a:pt x="712" y="238438"/>
                  </a:cubicBezTo>
                  <a:cubicBezTo>
                    <a:pt x="-3328" y="205099"/>
                    <a:pt x="9806" y="169736"/>
                    <a:pt x="40115" y="137406"/>
                  </a:cubicBezTo>
                  <a:close/>
                  <a:moveTo>
                    <a:pt x="242178" y="114168"/>
                  </a:moveTo>
                  <a:cubicBezTo>
                    <a:pt x="315933" y="114168"/>
                    <a:pt x="373521" y="173778"/>
                    <a:pt x="373521" y="246520"/>
                  </a:cubicBezTo>
                  <a:cubicBezTo>
                    <a:pt x="373521" y="321284"/>
                    <a:pt x="312900" y="379884"/>
                    <a:pt x="238136" y="380895"/>
                  </a:cubicBezTo>
                  <a:cubicBezTo>
                    <a:pt x="156300" y="381904"/>
                    <a:pt x="107806" y="301077"/>
                    <a:pt x="106795" y="246520"/>
                  </a:cubicBezTo>
                  <a:cubicBezTo>
                    <a:pt x="105783" y="173778"/>
                    <a:pt x="167414" y="113157"/>
                    <a:pt x="242178" y="114168"/>
                  </a:cubicBezTo>
                  <a:close/>
                  <a:moveTo>
                    <a:pt x="399662" y="73250"/>
                  </a:moveTo>
                  <a:cubicBezTo>
                    <a:pt x="404588" y="73503"/>
                    <a:pt x="409387" y="74766"/>
                    <a:pt x="410902" y="76786"/>
                  </a:cubicBezTo>
                  <a:cubicBezTo>
                    <a:pt x="428078" y="100024"/>
                    <a:pt x="444243" y="125281"/>
                    <a:pt x="459399" y="150539"/>
                  </a:cubicBezTo>
                  <a:cubicBezTo>
                    <a:pt x="467482" y="164684"/>
                    <a:pt x="459399" y="173778"/>
                    <a:pt x="441212" y="180849"/>
                  </a:cubicBezTo>
                  <a:cubicBezTo>
                    <a:pt x="421005" y="152561"/>
                    <a:pt x="401811" y="127303"/>
                    <a:pt x="384635" y="100024"/>
                  </a:cubicBezTo>
                  <a:cubicBezTo>
                    <a:pt x="381604" y="94971"/>
                    <a:pt x="383624" y="80828"/>
                    <a:pt x="387666" y="75775"/>
                  </a:cubicBezTo>
                  <a:cubicBezTo>
                    <a:pt x="389686" y="73755"/>
                    <a:pt x="394737" y="72997"/>
                    <a:pt x="399662" y="73250"/>
                  </a:cubicBezTo>
                  <a:close/>
                  <a:moveTo>
                    <a:pt x="154534" y="28289"/>
                  </a:moveTo>
                  <a:cubicBezTo>
                    <a:pt x="158828" y="29300"/>
                    <a:pt x="163374" y="30815"/>
                    <a:pt x="167415" y="31321"/>
                  </a:cubicBezTo>
                  <a:cubicBezTo>
                    <a:pt x="164384" y="40414"/>
                    <a:pt x="164384" y="53548"/>
                    <a:pt x="157313" y="57588"/>
                  </a:cubicBezTo>
                  <a:cubicBezTo>
                    <a:pt x="132054" y="74764"/>
                    <a:pt x="104775" y="88909"/>
                    <a:pt x="76486" y="105074"/>
                  </a:cubicBezTo>
                  <a:cubicBezTo>
                    <a:pt x="60321" y="89920"/>
                    <a:pt x="66381" y="78807"/>
                    <a:pt x="76486" y="70724"/>
                  </a:cubicBezTo>
                  <a:cubicBezTo>
                    <a:pt x="97702" y="55568"/>
                    <a:pt x="119929" y="40414"/>
                    <a:pt x="143168" y="28290"/>
                  </a:cubicBezTo>
                  <a:cubicBezTo>
                    <a:pt x="146199" y="26774"/>
                    <a:pt x="150240" y="27279"/>
                    <a:pt x="154534" y="28289"/>
                  </a:cubicBezTo>
                  <a:close/>
                  <a:moveTo>
                    <a:pt x="246221" y="0"/>
                  </a:moveTo>
                  <a:cubicBezTo>
                    <a:pt x="275519" y="8082"/>
                    <a:pt x="299767" y="12125"/>
                    <a:pt x="323005" y="21216"/>
                  </a:cubicBezTo>
                  <a:cubicBezTo>
                    <a:pt x="331087" y="24247"/>
                    <a:pt x="341190" y="37383"/>
                    <a:pt x="340179" y="44454"/>
                  </a:cubicBezTo>
                  <a:cubicBezTo>
                    <a:pt x="337150" y="59608"/>
                    <a:pt x="323005" y="58599"/>
                    <a:pt x="309869" y="55568"/>
                  </a:cubicBezTo>
                  <a:cubicBezTo>
                    <a:pt x="288653" y="50516"/>
                    <a:pt x="267437" y="46474"/>
                    <a:pt x="246221" y="42434"/>
                  </a:cubicBezTo>
                  <a:cubicBezTo>
                    <a:pt x="233085" y="40412"/>
                    <a:pt x="217931" y="37383"/>
                    <a:pt x="222982" y="21216"/>
                  </a:cubicBezTo>
                  <a:cubicBezTo>
                    <a:pt x="225002" y="12125"/>
                    <a:pt x="239147" y="6062"/>
                    <a:pt x="2462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1"/>
            <p:cNvSpPr/>
            <p:nvPr/>
          </p:nvSpPr>
          <p:spPr>
            <a:xfrm>
              <a:off x="10761521" y="161935"/>
              <a:ext cx="477635" cy="480104"/>
            </a:xfrm>
            <a:custGeom>
              <a:avLst/>
              <a:gdLst/>
              <a:ahLst/>
              <a:cxnLst/>
              <a:rect l="l" t="t" r="r" b="b"/>
              <a:pathLst>
                <a:path w="477635" h="480104" extrusionOk="0">
                  <a:moveTo>
                    <a:pt x="170228" y="434499"/>
                  </a:moveTo>
                  <a:cubicBezTo>
                    <a:pt x="191444" y="437530"/>
                    <a:pt x="212662" y="442581"/>
                    <a:pt x="233878" y="446624"/>
                  </a:cubicBezTo>
                  <a:cubicBezTo>
                    <a:pt x="246003" y="450664"/>
                    <a:pt x="246003" y="451675"/>
                    <a:pt x="251054" y="474913"/>
                  </a:cubicBezTo>
                  <a:cubicBezTo>
                    <a:pt x="219733" y="485016"/>
                    <a:pt x="189424" y="478953"/>
                    <a:pt x="160125" y="468851"/>
                  </a:cubicBezTo>
                  <a:cubicBezTo>
                    <a:pt x="146992" y="464809"/>
                    <a:pt x="135876" y="456726"/>
                    <a:pt x="142949" y="441572"/>
                  </a:cubicBezTo>
                  <a:cubicBezTo>
                    <a:pt x="145981" y="436521"/>
                    <a:pt x="161134" y="433490"/>
                    <a:pt x="170228" y="434499"/>
                  </a:cubicBezTo>
                  <a:close/>
                  <a:moveTo>
                    <a:pt x="398059" y="383226"/>
                  </a:moveTo>
                  <a:cubicBezTo>
                    <a:pt x="401343" y="383731"/>
                    <a:pt x="404626" y="384994"/>
                    <a:pt x="406646" y="387015"/>
                  </a:cubicBezTo>
                  <a:cubicBezTo>
                    <a:pt x="410688" y="390044"/>
                    <a:pt x="412708" y="398127"/>
                    <a:pt x="411697" y="403180"/>
                  </a:cubicBezTo>
                  <a:cubicBezTo>
                    <a:pt x="406646" y="421365"/>
                    <a:pt x="344006" y="464809"/>
                    <a:pt x="322788" y="464809"/>
                  </a:cubicBezTo>
                  <a:cubicBezTo>
                    <a:pt x="319757" y="462789"/>
                    <a:pt x="313697" y="459758"/>
                    <a:pt x="311675" y="454706"/>
                  </a:cubicBezTo>
                  <a:cubicBezTo>
                    <a:pt x="309654" y="449655"/>
                    <a:pt x="309654" y="440562"/>
                    <a:pt x="312686" y="437530"/>
                  </a:cubicBezTo>
                  <a:cubicBezTo>
                    <a:pt x="337944" y="419345"/>
                    <a:pt x="363202" y="401160"/>
                    <a:pt x="389470" y="383984"/>
                  </a:cubicBezTo>
                  <a:cubicBezTo>
                    <a:pt x="391491" y="382973"/>
                    <a:pt x="394775" y="382720"/>
                    <a:pt x="398059" y="383226"/>
                  </a:cubicBezTo>
                  <a:close/>
                  <a:moveTo>
                    <a:pt x="29794" y="301138"/>
                  </a:moveTo>
                  <a:cubicBezTo>
                    <a:pt x="57073" y="339530"/>
                    <a:pt x="77280" y="370851"/>
                    <a:pt x="96476" y="403180"/>
                  </a:cubicBezTo>
                  <a:cubicBezTo>
                    <a:pt x="91425" y="407223"/>
                    <a:pt x="85362" y="411263"/>
                    <a:pt x="79300" y="414294"/>
                  </a:cubicBezTo>
                  <a:cubicBezTo>
                    <a:pt x="49999" y="396109"/>
                    <a:pt x="32825" y="366808"/>
                    <a:pt x="20701" y="334479"/>
                  </a:cubicBezTo>
                  <a:cubicBezTo>
                    <a:pt x="18680" y="328416"/>
                    <a:pt x="24743" y="318314"/>
                    <a:pt x="29794" y="301138"/>
                  </a:cubicBezTo>
                  <a:close/>
                  <a:moveTo>
                    <a:pt x="463223" y="226373"/>
                  </a:moveTo>
                  <a:cubicBezTo>
                    <a:pt x="468274" y="233446"/>
                    <a:pt x="477368" y="239507"/>
                    <a:pt x="477368" y="246580"/>
                  </a:cubicBezTo>
                  <a:cubicBezTo>
                    <a:pt x="478377" y="281941"/>
                    <a:pt x="478377" y="317302"/>
                    <a:pt x="442006" y="350643"/>
                  </a:cubicBezTo>
                  <a:cubicBezTo>
                    <a:pt x="436953" y="336498"/>
                    <a:pt x="429881" y="327405"/>
                    <a:pt x="430890" y="320333"/>
                  </a:cubicBezTo>
                  <a:cubicBezTo>
                    <a:pt x="432913" y="296086"/>
                    <a:pt x="436953" y="270828"/>
                    <a:pt x="443015" y="247591"/>
                  </a:cubicBezTo>
                  <a:cubicBezTo>
                    <a:pt x="445035" y="239507"/>
                    <a:pt x="456149" y="233446"/>
                    <a:pt x="463223" y="226373"/>
                  </a:cubicBezTo>
                  <a:close/>
                  <a:moveTo>
                    <a:pt x="34845" y="139485"/>
                  </a:moveTo>
                  <a:cubicBezTo>
                    <a:pt x="45959" y="172826"/>
                    <a:pt x="34845" y="230414"/>
                    <a:pt x="15649" y="252641"/>
                  </a:cubicBezTo>
                  <a:cubicBezTo>
                    <a:pt x="-10621" y="227383"/>
                    <a:pt x="-3547" y="180908"/>
                    <a:pt x="34845" y="139485"/>
                  </a:cubicBezTo>
                  <a:close/>
                  <a:moveTo>
                    <a:pt x="239942" y="109175"/>
                  </a:moveTo>
                  <a:cubicBezTo>
                    <a:pt x="314706" y="109175"/>
                    <a:pt x="375325" y="169794"/>
                    <a:pt x="374317" y="243549"/>
                  </a:cubicBezTo>
                  <a:cubicBezTo>
                    <a:pt x="373305" y="315282"/>
                    <a:pt x="309655" y="377922"/>
                    <a:pt x="236911" y="375902"/>
                  </a:cubicBezTo>
                  <a:cubicBezTo>
                    <a:pt x="166189" y="374891"/>
                    <a:pt x="108601" y="313262"/>
                    <a:pt x="109610" y="240518"/>
                  </a:cubicBezTo>
                  <a:cubicBezTo>
                    <a:pt x="110621" y="165754"/>
                    <a:pt x="167198" y="108166"/>
                    <a:pt x="239942" y="109175"/>
                  </a:cubicBezTo>
                  <a:close/>
                  <a:moveTo>
                    <a:pt x="397552" y="62700"/>
                  </a:moveTo>
                  <a:cubicBezTo>
                    <a:pt x="427862" y="81896"/>
                    <a:pt x="443018" y="112206"/>
                    <a:pt x="457162" y="140496"/>
                  </a:cubicBezTo>
                  <a:cubicBezTo>
                    <a:pt x="460194" y="147567"/>
                    <a:pt x="453120" y="158680"/>
                    <a:pt x="451100" y="168785"/>
                  </a:cubicBezTo>
                  <a:cubicBezTo>
                    <a:pt x="442007" y="164743"/>
                    <a:pt x="430893" y="162723"/>
                    <a:pt x="424831" y="155649"/>
                  </a:cubicBezTo>
                  <a:cubicBezTo>
                    <a:pt x="410686" y="137464"/>
                    <a:pt x="398563" y="117257"/>
                    <a:pt x="385428" y="98061"/>
                  </a:cubicBezTo>
                  <a:cubicBezTo>
                    <a:pt x="376336" y="84927"/>
                    <a:pt x="377345" y="73814"/>
                    <a:pt x="397552" y="62700"/>
                  </a:cubicBezTo>
                  <a:close/>
                  <a:moveTo>
                    <a:pt x="152042" y="17235"/>
                  </a:moveTo>
                  <a:cubicBezTo>
                    <a:pt x="171238" y="25317"/>
                    <a:pt x="175280" y="38451"/>
                    <a:pt x="161135" y="49565"/>
                  </a:cubicBezTo>
                  <a:cubicBezTo>
                    <a:pt x="137897" y="66741"/>
                    <a:pt x="111629" y="80885"/>
                    <a:pt x="85360" y="95030"/>
                  </a:cubicBezTo>
                  <a:cubicBezTo>
                    <a:pt x="81320" y="97050"/>
                    <a:pt x="72226" y="90988"/>
                    <a:pt x="64144" y="87957"/>
                  </a:cubicBezTo>
                  <a:cubicBezTo>
                    <a:pt x="85360" y="49565"/>
                    <a:pt x="119712" y="34411"/>
                    <a:pt x="152042" y="17235"/>
                  </a:cubicBezTo>
                  <a:close/>
                  <a:moveTo>
                    <a:pt x="244992" y="59"/>
                  </a:moveTo>
                  <a:cubicBezTo>
                    <a:pt x="272271" y="4101"/>
                    <a:pt x="299549" y="10163"/>
                    <a:pt x="326828" y="17235"/>
                  </a:cubicBezTo>
                  <a:cubicBezTo>
                    <a:pt x="341984" y="22286"/>
                    <a:pt x="341984" y="34411"/>
                    <a:pt x="331881" y="51587"/>
                  </a:cubicBezTo>
                  <a:cubicBezTo>
                    <a:pt x="300560" y="46534"/>
                    <a:pt x="270251" y="41482"/>
                    <a:pt x="239941" y="35422"/>
                  </a:cubicBezTo>
                  <a:cubicBezTo>
                    <a:pt x="232868" y="33400"/>
                    <a:pt x="228827" y="23297"/>
                    <a:pt x="222765" y="17235"/>
                  </a:cubicBezTo>
                  <a:cubicBezTo>
                    <a:pt x="229838" y="11173"/>
                    <a:pt x="238930" y="-950"/>
                    <a:pt x="244992" y="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1"/>
            <p:cNvSpPr/>
            <p:nvPr/>
          </p:nvSpPr>
          <p:spPr>
            <a:xfrm>
              <a:off x="9440667" y="164807"/>
              <a:ext cx="478295" cy="474361"/>
            </a:xfrm>
            <a:custGeom>
              <a:avLst/>
              <a:gdLst/>
              <a:ahLst/>
              <a:cxnLst/>
              <a:rect l="l" t="t" r="r" b="b"/>
              <a:pathLst>
                <a:path w="478295" h="474361" extrusionOk="0">
                  <a:moveTo>
                    <a:pt x="157705" y="426805"/>
                  </a:moveTo>
                  <a:cubicBezTo>
                    <a:pt x="183974" y="430847"/>
                    <a:pt x="210242" y="434888"/>
                    <a:pt x="235500" y="441961"/>
                  </a:cubicBezTo>
                  <a:cubicBezTo>
                    <a:pt x="242571" y="443981"/>
                    <a:pt x="246614" y="454084"/>
                    <a:pt x="252676" y="460146"/>
                  </a:cubicBezTo>
                  <a:cubicBezTo>
                    <a:pt x="245602" y="465197"/>
                    <a:pt x="238531" y="475302"/>
                    <a:pt x="232469" y="474291"/>
                  </a:cubicBezTo>
                  <a:cubicBezTo>
                    <a:pt x="198117" y="470251"/>
                    <a:pt x="160736" y="474291"/>
                    <a:pt x="135478" y="436908"/>
                  </a:cubicBezTo>
                  <a:cubicBezTo>
                    <a:pt x="145580" y="431856"/>
                    <a:pt x="151643" y="425796"/>
                    <a:pt x="157705" y="426805"/>
                  </a:cubicBezTo>
                  <a:close/>
                  <a:moveTo>
                    <a:pt x="402203" y="375279"/>
                  </a:moveTo>
                  <a:cubicBezTo>
                    <a:pt x="412307" y="415691"/>
                    <a:pt x="359770" y="455095"/>
                    <a:pt x="309253" y="437919"/>
                  </a:cubicBezTo>
                  <a:cubicBezTo>
                    <a:pt x="339563" y="417714"/>
                    <a:pt x="369872" y="396495"/>
                    <a:pt x="402203" y="375279"/>
                  </a:cubicBezTo>
                  <a:close/>
                  <a:moveTo>
                    <a:pt x="34193" y="306198"/>
                  </a:moveTo>
                  <a:cubicBezTo>
                    <a:pt x="37476" y="306072"/>
                    <a:pt x="40508" y="306577"/>
                    <a:pt x="41518" y="307587"/>
                  </a:cubicBezTo>
                  <a:cubicBezTo>
                    <a:pt x="60714" y="333856"/>
                    <a:pt x="78899" y="361135"/>
                    <a:pt x="97086" y="388413"/>
                  </a:cubicBezTo>
                  <a:cubicBezTo>
                    <a:pt x="98097" y="390433"/>
                    <a:pt x="97086" y="392455"/>
                    <a:pt x="97086" y="400538"/>
                  </a:cubicBezTo>
                  <a:cubicBezTo>
                    <a:pt x="90012" y="402558"/>
                    <a:pt x="75870" y="407609"/>
                    <a:pt x="73848" y="404580"/>
                  </a:cubicBezTo>
                  <a:cubicBezTo>
                    <a:pt x="53642" y="379322"/>
                    <a:pt x="35455" y="352041"/>
                    <a:pt x="18279" y="324763"/>
                  </a:cubicBezTo>
                  <a:cubicBezTo>
                    <a:pt x="16259" y="321731"/>
                    <a:pt x="21310" y="311629"/>
                    <a:pt x="25353" y="308598"/>
                  </a:cubicBezTo>
                  <a:cubicBezTo>
                    <a:pt x="27373" y="307082"/>
                    <a:pt x="30909" y="306324"/>
                    <a:pt x="34193" y="306198"/>
                  </a:cubicBezTo>
                  <a:close/>
                  <a:moveTo>
                    <a:pt x="463833" y="211606"/>
                  </a:moveTo>
                  <a:cubicBezTo>
                    <a:pt x="490102" y="248989"/>
                    <a:pt x="473935" y="279299"/>
                    <a:pt x="466864" y="309609"/>
                  </a:cubicBezTo>
                  <a:cubicBezTo>
                    <a:pt x="462822" y="324763"/>
                    <a:pt x="454739" y="334867"/>
                    <a:pt x="430492" y="324763"/>
                  </a:cubicBezTo>
                  <a:cubicBezTo>
                    <a:pt x="445648" y="288391"/>
                    <a:pt x="438575" y="248989"/>
                    <a:pt x="463833" y="211606"/>
                  </a:cubicBezTo>
                  <a:close/>
                  <a:moveTo>
                    <a:pt x="29392" y="124718"/>
                  </a:moveTo>
                  <a:cubicBezTo>
                    <a:pt x="39495" y="138863"/>
                    <a:pt x="48588" y="146945"/>
                    <a:pt x="47577" y="153008"/>
                  </a:cubicBezTo>
                  <a:cubicBezTo>
                    <a:pt x="43537" y="180286"/>
                    <a:pt x="37475" y="207565"/>
                    <a:pt x="31413" y="234843"/>
                  </a:cubicBezTo>
                  <a:cubicBezTo>
                    <a:pt x="30401" y="240906"/>
                    <a:pt x="18279" y="248988"/>
                    <a:pt x="16257" y="247979"/>
                  </a:cubicBezTo>
                  <a:cubicBezTo>
                    <a:pt x="9185" y="243937"/>
                    <a:pt x="92" y="236863"/>
                    <a:pt x="92" y="229792"/>
                  </a:cubicBezTo>
                  <a:cubicBezTo>
                    <a:pt x="-919" y="196451"/>
                    <a:pt x="6154" y="163110"/>
                    <a:pt x="29392" y="124718"/>
                  </a:cubicBezTo>
                  <a:close/>
                  <a:moveTo>
                    <a:pt x="240549" y="101480"/>
                  </a:moveTo>
                  <a:cubicBezTo>
                    <a:pt x="310262" y="102491"/>
                    <a:pt x="372901" y="166141"/>
                    <a:pt x="371892" y="235854"/>
                  </a:cubicBezTo>
                  <a:cubicBezTo>
                    <a:pt x="370881" y="305565"/>
                    <a:pt x="309251" y="366184"/>
                    <a:pt x="237518" y="366184"/>
                  </a:cubicBezTo>
                  <a:cubicBezTo>
                    <a:pt x="166796" y="366184"/>
                    <a:pt x="107186" y="305565"/>
                    <a:pt x="108197" y="232823"/>
                  </a:cubicBezTo>
                  <a:cubicBezTo>
                    <a:pt x="106177" y="158059"/>
                    <a:pt x="176898" y="100469"/>
                    <a:pt x="240549" y="101480"/>
                  </a:cubicBezTo>
                  <a:close/>
                  <a:moveTo>
                    <a:pt x="376944" y="66118"/>
                  </a:moveTo>
                  <a:cubicBezTo>
                    <a:pt x="394120" y="67129"/>
                    <a:pt x="404223" y="65107"/>
                    <a:pt x="407254" y="68138"/>
                  </a:cubicBezTo>
                  <a:cubicBezTo>
                    <a:pt x="425439" y="89356"/>
                    <a:pt x="441606" y="112593"/>
                    <a:pt x="456760" y="135831"/>
                  </a:cubicBezTo>
                  <a:cubicBezTo>
                    <a:pt x="459791" y="139871"/>
                    <a:pt x="451709" y="150985"/>
                    <a:pt x="449689" y="159067"/>
                  </a:cubicBezTo>
                  <a:cubicBezTo>
                    <a:pt x="443626" y="156036"/>
                    <a:pt x="434533" y="154016"/>
                    <a:pt x="431501" y="148965"/>
                  </a:cubicBezTo>
                  <a:cubicBezTo>
                    <a:pt x="414328" y="125726"/>
                    <a:pt x="399172" y="100468"/>
                    <a:pt x="376944" y="66118"/>
                  </a:cubicBezTo>
                  <a:close/>
                  <a:moveTo>
                    <a:pt x="147602" y="7519"/>
                  </a:moveTo>
                  <a:cubicBezTo>
                    <a:pt x="169829" y="20653"/>
                    <a:pt x="170838" y="32777"/>
                    <a:pt x="158716" y="42880"/>
                  </a:cubicBezTo>
                  <a:cubicBezTo>
                    <a:pt x="137497" y="59047"/>
                    <a:pt x="115270" y="74201"/>
                    <a:pt x="93045" y="88345"/>
                  </a:cubicBezTo>
                  <a:cubicBezTo>
                    <a:pt x="87991" y="91376"/>
                    <a:pt x="78900" y="88345"/>
                    <a:pt x="71827" y="88345"/>
                  </a:cubicBezTo>
                  <a:cubicBezTo>
                    <a:pt x="71827" y="80263"/>
                    <a:pt x="68795" y="67129"/>
                    <a:pt x="72838" y="64098"/>
                  </a:cubicBezTo>
                  <a:cubicBezTo>
                    <a:pt x="97085" y="43891"/>
                    <a:pt x="123355" y="25706"/>
                    <a:pt x="147602" y="7519"/>
                  </a:cubicBezTo>
                  <a:close/>
                  <a:moveTo>
                    <a:pt x="274396" y="70"/>
                  </a:moveTo>
                  <a:cubicBezTo>
                    <a:pt x="290561" y="701"/>
                    <a:pt x="305716" y="5500"/>
                    <a:pt x="320366" y="11561"/>
                  </a:cubicBezTo>
                  <a:cubicBezTo>
                    <a:pt x="326426" y="14593"/>
                    <a:pt x="330469" y="24695"/>
                    <a:pt x="334509" y="31769"/>
                  </a:cubicBezTo>
                  <a:cubicBezTo>
                    <a:pt x="327437" y="34800"/>
                    <a:pt x="319355" y="40862"/>
                    <a:pt x="313293" y="40862"/>
                  </a:cubicBezTo>
                  <a:cubicBezTo>
                    <a:pt x="290056" y="37831"/>
                    <a:pt x="267829" y="33789"/>
                    <a:pt x="245602" y="28737"/>
                  </a:cubicBezTo>
                  <a:cubicBezTo>
                    <a:pt x="237520" y="25706"/>
                    <a:pt x="230446" y="17624"/>
                    <a:pt x="222364" y="13584"/>
                  </a:cubicBezTo>
                  <a:cubicBezTo>
                    <a:pt x="241055" y="2975"/>
                    <a:pt x="258231" y="-562"/>
                    <a:pt x="274396" y="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2"/>
          <p:cNvSpPr txBox="1">
            <a:spLocks noGrp="1"/>
          </p:cNvSpPr>
          <p:nvPr>
            <p:ph type="subTitle" idx="1"/>
          </p:nvPr>
        </p:nvSpPr>
        <p:spPr>
          <a:xfrm>
            <a:off x="913169" y="1350202"/>
            <a:ext cx="7316325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1"/>
            </a:lvl1pPr>
            <a:lvl2pPr lvl="1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2pPr>
            <a:lvl3pPr lvl="2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3pPr>
            <a:lvl4pPr lvl="3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4pPr>
            <a:lvl5pPr lvl="4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5pPr>
            <a:lvl6pPr lvl="5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6pPr>
            <a:lvl7pPr lvl="6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7pPr>
            <a:lvl8pPr lvl="7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8pPr>
            <a:lvl9pPr lvl="8" rtl="0">
              <a:spcBef>
                <a:spcPts val="1575"/>
              </a:spcBef>
              <a:spcAft>
                <a:spcPts val="1575"/>
              </a:spcAft>
              <a:buSzPts val="1800"/>
              <a:buNone/>
              <a:defRPr sz="1350" b="1"/>
            </a:lvl9pPr>
          </a:lstStyle>
          <a:p>
            <a:endParaRPr/>
          </a:p>
        </p:txBody>
      </p:sp>
      <p:sp>
        <p:nvSpPr>
          <p:cNvPr id="309" name="Google Shape;309;p12"/>
          <p:cNvSpPr txBox="1">
            <a:spLocks noGrp="1"/>
          </p:cNvSpPr>
          <p:nvPr>
            <p:ph type="subTitle" idx="2"/>
          </p:nvPr>
        </p:nvSpPr>
        <p:spPr>
          <a:xfrm>
            <a:off x="913169" y="2553870"/>
            <a:ext cx="7316325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1"/>
            </a:lvl1pPr>
            <a:lvl2pPr lvl="1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2pPr>
            <a:lvl3pPr lvl="2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3pPr>
            <a:lvl4pPr lvl="3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4pPr>
            <a:lvl5pPr lvl="4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5pPr>
            <a:lvl6pPr lvl="5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6pPr>
            <a:lvl7pPr lvl="6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7pPr>
            <a:lvl8pPr lvl="7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8pPr>
            <a:lvl9pPr lvl="8" rtl="0">
              <a:spcBef>
                <a:spcPts val="1575"/>
              </a:spcBef>
              <a:spcAft>
                <a:spcPts val="1575"/>
              </a:spcAft>
              <a:buSzPts val="1800"/>
              <a:buNone/>
              <a:defRPr sz="1350" b="1"/>
            </a:lvl9pPr>
          </a:lstStyle>
          <a:p>
            <a:endParaRPr/>
          </a:p>
        </p:txBody>
      </p:sp>
      <p:sp>
        <p:nvSpPr>
          <p:cNvPr id="310" name="Google Shape;310;p12"/>
          <p:cNvSpPr txBox="1">
            <a:spLocks noGrp="1"/>
          </p:cNvSpPr>
          <p:nvPr>
            <p:ph type="subTitle" idx="3"/>
          </p:nvPr>
        </p:nvSpPr>
        <p:spPr>
          <a:xfrm>
            <a:off x="913169" y="3757537"/>
            <a:ext cx="7316325" cy="4551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 b="1"/>
            </a:lvl1pPr>
            <a:lvl2pPr lvl="1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2pPr>
            <a:lvl3pPr lvl="2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3pPr>
            <a:lvl4pPr lvl="3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4pPr>
            <a:lvl5pPr lvl="4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5pPr>
            <a:lvl6pPr lvl="5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6pPr>
            <a:lvl7pPr lvl="6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7pPr>
            <a:lvl8pPr lvl="7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 b="1"/>
            </a:lvl8pPr>
            <a:lvl9pPr lvl="8" rtl="0">
              <a:spcBef>
                <a:spcPts val="1575"/>
              </a:spcBef>
              <a:spcAft>
                <a:spcPts val="1575"/>
              </a:spcAft>
              <a:buSzPts val="1800"/>
              <a:buNone/>
              <a:defRPr sz="1350" b="1"/>
            </a:lvl9pPr>
          </a:lstStyle>
          <a:p>
            <a:endParaRPr/>
          </a:p>
        </p:txBody>
      </p:sp>
      <p:sp>
        <p:nvSpPr>
          <p:cNvPr id="311" name="Google Shape;311;p12"/>
          <p:cNvSpPr txBox="1">
            <a:spLocks noGrp="1"/>
          </p:cNvSpPr>
          <p:nvPr>
            <p:ph type="title"/>
          </p:nvPr>
        </p:nvSpPr>
        <p:spPr>
          <a:xfrm>
            <a:off x="913163" y="497747"/>
            <a:ext cx="731632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12" name="Google Shape;312;p12"/>
          <p:cNvSpPr txBox="1">
            <a:spLocks noGrp="1"/>
          </p:cNvSpPr>
          <p:nvPr>
            <p:ph type="body" idx="4"/>
          </p:nvPr>
        </p:nvSpPr>
        <p:spPr>
          <a:xfrm>
            <a:off x="913163" y="1678664"/>
            <a:ext cx="7316325" cy="693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2pPr>
            <a:lvl3pPr marL="1028700" lvl="2" indent="-238125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3pPr>
            <a:lvl4pPr marL="1371600" lvl="3" indent="-238125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4pPr>
            <a:lvl5pPr marL="1714500" lvl="4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5pPr>
            <a:lvl6pPr marL="2057400" lvl="5" indent="-238125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6pPr>
            <a:lvl7pPr marL="2400300" lvl="6" indent="-238125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7pPr>
            <a:lvl8pPr marL="2743200" lvl="7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8pPr>
            <a:lvl9pPr marL="3086100" lvl="8" indent="-238125">
              <a:spcBef>
                <a:spcPts val="1575"/>
              </a:spcBef>
              <a:spcAft>
                <a:spcPts val="1575"/>
              </a:spcAft>
              <a:buSzPts val="1400"/>
              <a:buChar char="■"/>
              <a:defRPr sz="1050"/>
            </a:lvl9pPr>
          </a:lstStyle>
          <a:p>
            <a:endParaRPr/>
          </a:p>
        </p:txBody>
      </p:sp>
      <p:sp>
        <p:nvSpPr>
          <p:cNvPr id="313" name="Google Shape;313;p12"/>
          <p:cNvSpPr txBox="1">
            <a:spLocks noGrp="1"/>
          </p:cNvSpPr>
          <p:nvPr>
            <p:ph type="body" idx="5"/>
          </p:nvPr>
        </p:nvSpPr>
        <p:spPr>
          <a:xfrm>
            <a:off x="913163" y="2873758"/>
            <a:ext cx="7316325" cy="6925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2pPr>
            <a:lvl3pPr marL="1028700" lvl="2" indent="-238125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3pPr>
            <a:lvl4pPr marL="1371600" lvl="3" indent="-238125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4pPr>
            <a:lvl5pPr marL="1714500" lvl="4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5pPr>
            <a:lvl6pPr marL="2057400" lvl="5" indent="-238125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6pPr>
            <a:lvl7pPr marL="2400300" lvl="6" indent="-238125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7pPr>
            <a:lvl8pPr marL="2743200" lvl="7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8pPr>
            <a:lvl9pPr marL="3086100" lvl="8" indent="-238125">
              <a:spcBef>
                <a:spcPts val="1575"/>
              </a:spcBef>
              <a:spcAft>
                <a:spcPts val="1575"/>
              </a:spcAft>
              <a:buSzPts val="1400"/>
              <a:buChar char="■"/>
              <a:defRPr sz="1050"/>
            </a:lvl9pPr>
          </a:lstStyle>
          <a:p>
            <a:endParaRPr/>
          </a:p>
        </p:txBody>
      </p:sp>
      <p:sp>
        <p:nvSpPr>
          <p:cNvPr id="314" name="Google Shape;314;p12"/>
          <p:cNvSpPr txBox="1">
            <a:spLocks noGrp="1"/>
          </p:cNvSpPr>
          <p:nvPr>
            <p:ph type="body" idx="6"/>
          </p:nvPr>
        </p:nvSpPr>
        <p:spPr>
          <a:xfrm>
            <a:off x="913163" y="4067504"/>
            <a:ext cx="7317675" cy="6925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2pPr>
            <a:lvl3pPr marL="1028700" lvl="2" indent="-238125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3pPr>
            <a:lvl4pPr marL="1371600" lvl="3" indent="-238125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4pPr>
            <a:lvl5pPr marL="1714500" lvl="4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5pPr>
            <a:lvl6pPr marL="2057400" lvl="5" indent="-238125">
              <a:spcBef>
                <a:spcPts val="1575"/>
              </a:spcBef>
              <a:spcAft>
                <a:spcPts val="0"/>
              </a:spcAft>
              <a:buSzPts val="1400"/>
              <a:buChar char="■"/>
              <a:defRPr sz="1050"/>
            </a:lvl6pPr>
            <a:lvl7pPr marL="2400300" lvl="6" indent="-238125">
              <a:spcBef>
                <a:spcPts val="1575"/>
              </a:spcBef>
              <a:spcAft>
                <a:spcPts val="0"/>
              </a:spcAft>
              <a:buSzPts val="1400"/>
              <a:buChar char="●"/>
              <a:defRPr sz="1050"/>
            </a:lvl7pPr>
            <a:lvl8pPr marL="2743200" lvl="7" indent="-238125">
              <a:spcBef>
                <a:spcPts val="1575"/>
              </a:spcBef>
              <a:spcAft>
                <a:spcPts val="0"/>
              </a:spcAft>
              <a:buSzPts val="1400"/>
              <a:buChar char="○"/>
              <a:defRPr sz="1050"/>
            </a:lvl8pPr>
            <a:lvl9pPr marL="3086100" lvl="8" indent="-238125">
              <a:spcBef>
                <a:spcPts val="1575"/>
              </a:spcBef>
              <a:spcAft>
                <a:spcPts val="1575"/>
              </a:spcAft>
              <a:buSzPts val="1400"/>
              <a:buChar char="■"/>
              <a:defRPr sz="1050"/>
            </a:lvl9pPr>
          </a:lstStyle>
          <a:p>
            <a:endParaRPr/>
          </a:p>
        </p:txBody>
      </p:sp>
      <p:sp>
        <p:nvSpPr>
          <p:cNvPr id="315" name="Google Shape;315;p12"/>
          <p:cNvSpPr/>
          <p:nvPr/>
        </p:nvSpPr>
        <p:spPr>
          <a:xfrm rot="5400000">
            <a:off x="111961" y="1119197"/>
            <a:ext cx="361898" cy="362960"/>
          </a:xfrm>
          <a:custGeom>
            <a:avLst/>
            <a:gdLst/>
            <a:ahLst/>
            <a:cxnLst/>
            <a:rect l="l" t="t" r="r" b="b"/>
            <a:pathLst>
              <a:path w="482531" h="483946" extrusionOk="0">
                <a:moveTo>
                  <a:pt x="165133" y="432421"/>
                </a:moveTo>
                <a:cubicBezTo>
                  <a:pt x="189381" y="435450"/>
                  <a:pt x="213628" y="441512"/>
                  <a:pt x="237875" y="447574"/>
                </a:cubicBezTo>
                <a:cubicBezTo>
                  <a:pt x="246969" y="449594"/>
                  <a:pt x="253031" y="459699"/>
                  <a:pt x="261114" y="465759"/>
                </a:cubicBezTo>
                <a:cubicBezTo>
                  <a:pt x="253031" y="470813"/>
                  <a:pt x="244949" y="476875"/>
                  <a:pt x="235855" y="480915"/>
                </a:cubicBezTo>
                <a:cubicBezTo>
                  <a:pt x="231813" y="482935"/>
                  <a:pt x="226762" y="480915"/>
                  <a:pt x="221710" y="480915"/>
                </a:cubicBezTo>
                <a:cubicBezTo>
                  <a:pt x="221710" y="481926"/>
                  <a:pt x="221710" y="482935"/>
                  <a:pt x="220699" y="483946"/>
                </a:cubicBezTo>
                <a:cubicBezTo>
                  <a:pt x="198472" y="477884"/>
                  <a:pt x="176247" y="471821"/>
                  <a:pt x="154020" y="463739"/>
                </a:cubicBezTo>
                <a:cubicBezTo>
                  <a:pt x="147957" y="461719"/>
                  <a:pt x="145937" y="449594"/>
                  <a:pt x="141895" y="442523"/>
                </a:cubicBezTo>
                <a:cubicBezTo>
                  <a:pt x="149977" y="438481"/>
                  <a:pt x="158060" y="431410"/>
                  <a:pt x="165133" y="432421"/>
                </a:cubicBezTo>
                <a:close/>
                <a:moveTo>
                  <a:pt x="406600" y="377861"/>
                </a:moveTo>
                <a:cubicBezTo>
                  <a:pt x="408622" y="381903"/>
                  <a:pt x="412662" y="384934"/>
                  <a:pt x="415693" y="387964"/>
                </a:cubicBezTo>
                <a:cubicBezTo>
                  <a:pt x="413673" y="396048"/>
                  <a:pt x="415693" y="409182"/>
                  <a:pt x="410642" y="413222"/>
                </a:cubicBezTo>
                <a:cubicBezTo>
                  <a:pt x="387404" y="431409"/>
                  <a:pt x="363156" y="447574"/>
                  <a:pt x="337898" y="462728"/>
                </a:cubicBezTo>
                <a:cubicBezTo>
                  <a:pt x="333858" y="464750"/>
                  <a:pt x="321733" y="461719"/>
                  <a:pt x="318702" y="456667"/>
                </a:cubicBezTo>
                <a:cubicBezTo>
                  <a:pt x="315670" y="452625"/>
                  <a:pt x="315670" y="439491"/>
                  <a:pt x="319713" y="436460"/>
                </a:cubicBezTo>
                <a:cubicBezTo>
                  <a:pt x="348000" y="416253"/>
                  <a:pt x="377301" y="397057"/>
                  <a:pt x="406600" y="377861"/>
                </a:cubicBezTo>
                <a:close/>
                <a:moveTo>
                  <a:pt x="29747" y="304108"/>
                </a:moveTo>
                <a:cubicBezTo>
                  <a:pt x="41870" y="312190"/>
                  <a:pt x="48943" y="315222"/>
                  <a:pt x="52983" y="321284"/>
                </a:cubicBezTo>
                <a:cubicBezTo>
                  <a:pt x="68139" y="342500"/>
                  <a:pt x="83293" y="364727"/>
                  <a:pt x="96429" y="387966"/>
                </a:cubicBezTo>
                <a:cubicBezTo>
                  <a:pt x="99460" y="394028"/>
                  <a:pt x="98449" y="408171"/>
                  <a:pt x="94409" y="411202"/>
                </a:cubicBezTo>
                <a:cubicBezTo>
                  <a:pt x="89355" y="415244"/>
                  <a:pt x="74202" y="414233"/>
                  <a:pt x="70159" y="409182"/>
                </a:cubicBezTo>
                <a:cubicBezTo>
                  <a:pt x="51974" y="385946"/>
                  <a:pt x="35810" y="360687"/>
                  <a:pt x="21665" y="335429"/>
                </a:cubicBezTo>
                <a:cubicBezTo>
                  <a:pt x="18634" y="329366"/>
                  <a:pt x="26716" y="317242"/>
                  <a:pt x="29747" y="304108"/>
                </a:cubicBezTo>
                <a:close/>
                <a:moveTo>
                  <a:pt x="468230" y="225302"/>
                </a:moveTo>
                <a:cubicBezTo>
                  <a:pt x="473282" y="231364"/>
                  <a:pt x="482375" y="238436"/>
                  <a:pt x="482375" y="244498"/>
                </a:cubicBezTo>
                <a:cubicBezTo>
                  <a:pt x="483386" y="280870"/>
                  <a:pt x="480355" y="315222"/>
                  <a:pt x="447014" y="353614"/>
                </a:cubicBezTo>
                <a:cubicBezTo>
                  <a:pt x="440952" y="336438"/>
                  <a:pt x="433881" y="327345"/>
                  <a:pt x="434890" y="319262"/>
                </a:cubicBezTo>
                <a:cubicBezTo>
                  <a:pt x="438932" y="292995"/>
                  <a:pt x="443983" y="267736"/>
                  <a:pt x="451054" y="242478"/>
                </a:cubicBezTo>
                <a:cubicBezTo>
                  <a:pt x="453077" y="235405"/>
                  <a:pt x="462168" y="231364"/>
                  <a:pt x="468230" y="225302"/>
                </a:cubicBezTo>
                <a:close/>
                <a:moveTo>
                  <a:pt x="41872" y="140435"/>
                </a:moveTo>
                <a:cubicBezTo>
                  <a:pt x="45914" y="148517"/>
                  <a:pt x="52985" y="156600"/>
                  <a:pt x="51974" y="163673"/>
                </a:cubicBezTo>
                <a:cubicBezTo>
                  <a:pt x="48943" y="187921"/>
                  <a:pt x="43892" y="213179"/>
                  <a:pt x="36821" y="237427"/>
                </a:cubicBezTo>
                <a:cubicBezTo>
                  <a:pt x="34800" y="245509"/>
                  <a:pt x="23687" y="251572"/>
                  <a:pt x="17625" y="258643"/>
                </a:cubicBezTo>
                <a:cubicBezTo>
                  <a:pt x="11562" y="250561"/>
                  <a:pt x="5500" y="242478"/>
                  <a:pt x="449" y="233384"/>
                </a:cubicBezTo>
                <a:cubicBezTo>
                  <a:pt x="-562" y="229344"/>
                  <a:pt x="449" y="224293"/>
                  <a:pt x="449" y="212168"/>
                </a:cubicBezTo>
                <a:cubicBezTo>
                  <a:pt x="5500" y="196003"/>
                  <a:pt x="10551" y="172765"/>
                  <a:pt x="19645" y="151549"/>
                </a:cubicBezTo>
                <a:cubicBezTo>
                  <a:pt x="21665" y="145486"/>
                  <a:pt x="33789" y="143466"/>
                  <a:pt x="41872" y="140435"/>
                </a:cubicBezTo>
                <a:close/>
                <a:moveTo>
                  <a:pt x="245958" y="108103"/>
                </a:moveTo>
                <a:cubicBezTo>
                  <a:pt x="319713" y="109114"/>
                  <a:pt x="377301" y="166702"/>
                  <a:pt x="378312" y="239446"/>
                </a:cubicBezTo>
                <a:cubicBezTo>
                  <a:pt x="378312" y="313199"/>
                  <a:pt x="318702" y="374830"/>
                  <a:pt x="244949" y="375841"/>
                </a:cubicBezTo>
                <a:cubicBezTo>
                  <a:pt x="170185" y="375841"/>
                  <a:pt x="110574" y="317242"/>
                  <a:pt x="111585" y="240455"/>
                </a:cubicBezTo>
                <a:cubicBezTo>
                  <a:pt x="111585" y="163671"/>
                  <a:pt x="169173" y="107094"/>
                  <a:pt x="245958" y="108103"/>
                </a:cubicBezTo>
                <a:close/>
                <a:moveTo>
                  <a:pt x="392457" y="63651"/>
                </a:moveTo>
                <a:cubicBezTo>
                  <a:pt x="454085" y="98003"/>
                  <a:pt x="476313" y="145486"/>
                  <a:pt x="444994" y="175796"/>
                </a:cubicBezTo>
                <a:cubicBezTo>
                  <a:pt x="425798" y="147509"/>
                  <a:pt x="404579" y="120228"/>
                  <a:pt x="387405" y="91941"/>
                </a:cubicBezTo>
                <a:cubicBezTo>
                  <a:pt x="383363" y="85878"/>
                  <a:pt x="390435" y="73754"/>
                  <a:pt x="392457" y="63651"/>
                </a:cubicBezTo>
                <a:close/>
                <a:moveTo>
                  <a:pt x="159592" y="16842"/>
                </a:moveTo>
                <a:cubicBezTo>
                  <a:pt x="168733" y="17931"/>
                  <a:pt x="173469" y="28539"/>
                  <a:pt x="174227" y="41421"/>
                </a:cubicBezTo>
                <a:cubicBezTo>
                  <a:pt x="147957" y="59608"/>
                  <a:pt x="122699" y="79813"/>
                  <a:pt x="94409" y="96989"/>
                </a:cubicBezTo>
                <a:cubicBezTo>
                  <a:pt x="89358" y="100020"/>
                  <a:pt x="77235" y="96989"/>
                  <a:pt x="70162" y="91938"/>
                </a:cubicBezTo>
                <a:cubicBezTo>
                  <a:pt x="67131" y="89917"/>
                  <a:pt x="68142" y="74762"/>
                  <a:pt x="72182" y="71730"/>
                </a:cubicBezTo>
                <a:cubicBezTo>
                  <a:pt x="97440" y="52534"/>
                  <a:pt x="121690" y="34350"/>
                  <a:pt x="148968" y="19194"/>
                </a:cubicBezTo>
                <a:cubicBezTo>
                  <a:pt x="153010" y="17173"/>
                  <a:pt x="156546" y="16479"/>
                  <a:pt x="159592" y="16842"/>
                </a:cubicBezTo>
                <a:close/>
                <a:moveTo>
                  <a:pt x="243937" y="0"/>
                </a:moveTo>
                <a:cubicBezTo>
                  <a:pt x="279298" y="2020"/>
                  <a:pt x="317691" y="3031"/>
                  <a:pt x="353054" y="36372"/>
                </a:cubicBezTo>
                <a:cubicBezTo>
                  <a:pt x="338909" y="43444"/>
                  <a:pt x="330827" y="51526"/>
                  <a:pt x="323754" y="50517"/>
                </a:cubicBezTo>
                <a:cubicBezTo>
                  <a:pt x="296474" y="46475"/>
                  <a:pt x="269196" y="41424"/>
                  <a:pt x="241917" y="34350"/>
                </a:cubicBezTo>
                <a:cubicBezTo>
                  <a:pt x="235855" y="33341"/>
                  <a:pt x="226761" y="22227"/>
                  <a:pt x="227772" y="19196"/>
                </a:cubicBezTo>
                <a:cubicBezTo>
                  <a:pt x="229792" y="11114"/>
                  <a:pt x="237875" y="0"/>
                  <a:pt x="2439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2"/>
          <p:cNvSpPr/>
          <p:nvPr/>
        </p:nvSpPr>
        <p:spPr>
          <a:xfrm rot="5400000">
            <a:off x="112130" y="124473"/>
            <a:ext cx="361557" cy="364970"/>
          </a:xfrm>
          <a:custGeom>
            <a:avLst/>
            <a:gdLst/>
            <a:ahLst/>
            <a:cxnLst/>
            <a:rect l="l" t="t" r="r" b="b"/>
            <a:pathLst>
              <a:path w="482076" h="486627" extrusionOk="0">
                <a:moveTo>
                  <a:pt x="165780" y="438483"/>
                </a:moveTo>
                <a:cubicBezTo>
                  <a:pt x="190027" y="441514"/>
                  <a:pt x="215286" y="447577"/>
                  <a:pt x="238524" y="453639"/>
                </a:cubicBezTo>
                <a:cubicBezTo>
                  <a:pt x="245596" y="455659"/>
                  <a:pt x="249638" y="464752"/>
                  <a:pt x="255700" y="470815"/>
                </a:cubicBezTo>
                <a:cubicBezTo>
                  <a:pt x="248627" y="475866"/>
                  <a:pt x="242564" y="481928"/>
                  <a:pt x="235493" y="484959"/>
                </a:cubicBezTo>
                <a:cubicBezTo>
                  <a:pt x="229431" y="487988"/>
                  <a:pt x="222359" y="485968"/>
                  <a:pt x="206194" y="485968"/>
                </a:cubicBezTo>
                <a:cubicBezTo>
                  <a:pt x="196090" y="482937"/>
                  <a:pt x="175882" y="479906"/>
                  <a:pt x="156686" y="472835"/>
                </a:cubicBezTo>
                <a:cubicBezTo>
                  <a:pt x="148604" y="469804"/>
                  <a:pt x="144564" y="457679"/>
                  <a:pt x="138501" y="449597"/>
                </a:cubicBezTo>
                <a:cubicBezTo>
                  <a:pt x="147595" y="445556"/>
                  <a:pt x="156686" y="437474"/>
                  <a:pt x="165780" y="438483"/>
                </a:cubicBezTo>
                <a:close/>
                <a:moveTo>
                  <a:pt x="403333" y="388092"/>
                </a:moveTo>
                <a:cubicBezTo>
                  <a:pt x="408511" y="390492"/>
                  <a:pt x="412805" y="396049"/>
                  <a:pt x="416341" y="404131"/>
                </a:cubicBezTo>
                <a:cubicBezTo>
                  <a:pt x="398154" y="436463"/>
                  <a:pt x="366833" y="453637"/>
                  <a:pt x="333495" y="467782"/>
                </a:cubicBezTo>
                <a:cubicBezTo>
                  <a:pt x="317328" y="474855"/>
                  <a:pt x="311267" y="463742"/>
                  <a:pt x="307225" y="447577"/>
                </a:cubicBezTo>
                <a:cubicBezTo>
                  <a:pt x="332484" y="428379"/>
                  <a:pt x="358751" y="409185"/>
                  <a:pt x="385020" y="390997"/>
                </a:cubicBezTo>
                <a:cubicBezTo>
                  <a:pt x="392093" y="386451"/>
                  <a:pt x="398155" y="385693"/>
                  <a:pt x="403333" y="388092"/>
                </a:cubicBezTo>
                <a:close/>
                <a:moveTo>
                  <a:pt x="34438" y="309161"/>
                </a:moveTo>
                <a:cubicBezTo>
                  <a:pt x="56665" y="340482"/>
                  <a:pt x="76870" y="367760"/>
                  <a:pt x="95058" y="396050"/>
                </a:cubicBezTo>
                <a:cubicBezTo>
                  <a:pt x="98089" y="400090"/>
                  <a:pt x="94047" y="411203"/>
                  <a:pt x="90006" y="416255"/>
                </a:cubicBezTo>
                <a:cubicBezTo>
                  <a:pt x="87984" y="419286"/>
                  <a:pt x="76870" y="420297"/>
                  <a:pt x="73841" y="417266"/>
                </a:cubicBezTo>
                <a:cubicBezTo>
                  <a:pt x="46561" y="396050"/>
                  <a:pt x="27365" y="366749"/>
                  <a:pt x="18273" y="333408"/>
                </a:cubicBezTo>
                <a:cubicBezTo>
                  <a:pt x="16251" y="328357"/>
                  <a:pt x="26356" y="320275"/>
                  <a:pt x="34438" y="309161"/>
                </a:cubicBezTo>
                <a:close/>
                <a:moveTo>
                  <a:pt x="466856" y="229346"/>
                </a:moveTo>
                <a:cubicBezTo>
                  <a:pt x="471908" y="236417"/>
                  <a:pt x="483021" y="243491"/>
                  <a:pt x="482012" y="249553"/>
                </a:cubicBezTo>
                <a:cubicBezTo>
                  <a:pt x="475950" y="283903"/>
                  <a:pt x="478981" y="322295"/>
                  <a:pt x="441598" y="356647"/>
                </a:cubicBezTo>
                <a:cubicBezTo>
                  <a:pt x="436547" y="340482"/>
                  <a:pt x="430484" y="331389"/>
                  <a:pt x="431495" y="322295"/>
                </a:cubicBezTo>
                <a:cubicBezTo>
                  <a:pt x="434526" y="298048"/>
                  <a:pt x="438569" y="273801"/>
                  <a:pt x="445640" y="249553"/>
                </a:cubicBezTo>
                <a:cubicBezTo>
                  <a:pt x="447660" y="241469"/>
                  <a:pt x="459785" y="236417"/>
                  <a:pt x="466856" y="229346"/>
                </a:cubicBezTo>
                <a:close/>
                <a:moveTo>
                  <a:pt x="37469" y="145488"/>
                </a:moveTo>
                <a:cubicBezTo>
                  <a:pt x="41509" y="145488"/>
                  <a:pt x="48583" y="154582"/>
                  <a:pt x="48583" y="158622"/>
                </a:cubicBezTo>
                <a:cubicBezTo>
                  <a:pt x="39489" y="193985"/>
                  <a:pt x="40500" y="231366"/>
                  <a:pt x="24335" y="263696"/>
                </a:cubicBezTo>
                <a:cubicBezTo>
                  <a:pt x="19282" y="264707"/>
                  <a:pt x="15242" y="264707"/>
                  <a:pt x="11200" y="263696"/>
                </a:cubicBezTo>
                <a:cubicBezTo>
                  <a:pt x="7159" y="257635"/>
                  <a:pt x="-923" y="250562"/>
                  <a:pt x="86" y="245511"/>
                </a:cubicBezTo>
                <a:cubicBezTo>
                  <a:pt x="5137" y="215201"/>
                  <a:pt x="11200" y="184891"/>
                  <a:pt x="18273" y="154582"/>
                </a:cubicBezTo>
                <a:cubicBezTo>
                  <a:pt x="19282" y="150539"/>
                  <a:pt x="30396" y="145488"/>
                  <a:pt x="37469" y="145488"/>
                </a:cubicBezTo>
                <a:close/>
                <a:moveTo>
                  <a:pt x="243575" y="112147"/>
                </a:moveTo>
                <a:cubicBezTo>
                  <a:pt x="316319" y="116189"/>
                  <a:pt x="371887" y="169735"/>
                  <a:pt x="372898" y="244500"/>
                </a:cubicBezTo>
                <a:cubicBezTo>
                  <a:pt x="372898" y="321284"/>
                  <a:pt x="317330" y="379883"/>
                  <a:pt x="241555" y="380895"/>
                </a:cubicBezTo>
                <a:cubicBezTo>
                  <a:pt x="168810" y="381906"/>
                  <a:pt x="108191" y="319264"/>
                  <a:pt x="107182" y="245511"/>
                </a:cubicBezTo>
                <a:cubicBezTo>
                  <a:pt x="106170" y="186911"/>
                  <a:pt x="160728" y="109116"/>
                  <a:pt x="243575" y="112147"/>
                </a:cubicBezTo>
                <a:close/>
                <a:moveTo>
                  <a:pt x="392092" y="64662"/>
                </a:moveTo>
                <a:cubicBezTo>
                  <a:pt x="431495" y="89920"/>
                  <a:pt x="448671" y="123261"/>
                  <a:pt x="461805" y="157611"/>
                </a:cubicBezTo>
                <a:cubicBezTo>
                  <a:pt x="463827" y="162665"/>
                  <a:pt x="453723" y="171756"/>
                  <a:pt x="445640" y="185901"/>
                </a:cubicBezTo>
                <a:cubicBezTo>
                  <a:pt x="421393" y="151551"/>
                  <a:pt x="400177" y="122250"/>
                  <a:pt x="380979" y="90932"/>
                </a:cubicBezTo>
                <a:cubicBezTo>
                  <a:pt x="378959" y="87900"/>
                  <a:pt x="387041" y="76787"/>
                  <a:pt x="392092" y="64662"/>
                </a:cubicBezTo>
                <a:close/>
                <a:moveTo>
                  <a:pt x="149617" y="17176"/>
                </a:moveTo>
                <a:cubicBezTo>
                  <a:pt x="158709" y="24247"/>
                  <a:pt x="166791" y="26270"/>
                  <a:pt x="167802" y="31321"/>
                </a:cubicBezTo>
                <a:cubicBezTo>
                  <a:pt x="169822" y="37383"/>
                  <a:pt x="169822" y="49506"/>
                  <a:pt x="165782" y="51526"/>
                </a:cubicBezTo>
                <a:cubicBezTo>
                  <a:pt x="140524" y="69713"/>
                  <a:pt x="115265" y="86889"/>
                  <a:pt x="88998" y="103054"/>
                </a:cubicBezTo>
                <a:cubicBezTo>
                  <a:pt x="84955" y="105074"/>
                  <a:pt x="74853" y="103054"/>
                  <a:pt x="72830" y="100023"/>
                </a:cubicBezTo>
                <a:cubicBezTo>
                  <a:pt x="69799" y="93961"/>
                  <a:pt x="66770" y="81836"/>
                  <a:pt x="69799" y="79816"/>
                </a:cubicBezTo>
                <a:cubicBezTo>
                  <a:pt x="95058" y="57588"/>
                  <a:pt x="122339" y="38392"/>
                  <a:pt x="149617" y="17176"/>
                </a:cubicBezTo>
                <a:close/>
                <a:moveTo>
                  <a:pt x="246606" y="0"/>
                </a:moveTo>
                <a:cubicBezTo>
                  <a:pt x="277925" y="9094"/>
                  <a:pt x="304194" y="14145"/>
                  <a:pt x="328442" y="23239"/>
                </a:cubicBezTo>
                <a:cubicBezTo>
                  <a:pt x="334504" y="25259"/>
                  <a:pt x="336524" y="37383"/>
                  <a:pt x="339555" y="45466"/>
                </a:cubicBezTo>
                <a:cubicBezTo>
                  <a:pt x="331473" y="49506"/>
                  <a:pt x="323390" y="56578"/>
                  <a:pt x="316319" y="55569"/>
                </a:cubicBezTo>
                <a:cubicBezTo>
                  <a:pt x="293081" y="52537"/>
                  <a:pt x="270854" y="46475"/>
                  <a:pt x="247615" y="42435"/>
                </a:cubicBezTo>
                <a:cubicBezTo>
                  <a:pt x="234482" y="40413"/>
                  <a:pt x="219328" y="37383"/>
                  <a:pt x="223368" y="21216"/>
                </a:cubicBezTo>
                <a:cubicBezTo>
                  <a:pt x="225388" y="12125"/>
                  <a:pt x="239533" y="6062"/>
                  <a:pt x="2466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2"/>
          <p:cNvSpPr/>
          <p:nvPr/>
        </p:nvSpPr>
        <p:spPr>
          <a:xfrm rot="5400000">
            <a:off x="111787" y="621714"/>
            <a:ext cx="362244" cy="364036"/>
          </a:xfrm>
          <a:custGeom>
            <a:avLst/>
            <a:gdLst/>
            <a:ahLst/>
            <a:cxnLst/>
            <a:rect l="l" t="t" r="r" b="b"/>
            <a:pathLst>
              <a:path w="482992" h="485381" extrusionOk="0">
                <a:moveTo>
                  <a:pt x="167601" y="438482"/>
                </a:moveTo>
                <a:cubicBezTo>
                  <a:pt x="191848" y="441511"/>
                  <a:pt x="216098" y="447574"/>
                  <a:pt x="240345" y="452625"/>
                </a:cubicBezTo>
                <a:cubicBezTo>
                  <a:pt x="249439" y="454647"/>
                  <a:pt x="249439" y="454647"/>
                  <a:pt x="254490" y="481926"/>
                </a:cubicBezTo>
                <a:cubicBezTo>
                  <a:pt x="218118" y="490009"/>
                  <a:pt x="185788" y="482935"/>
                  <a:pt x="156488" y="470812"/>
                </a:cubicBezTo>
                <a:cubicBezTo>
                  <a:pt x="149416" y="467781"/>
                  <a:pt x="147396" y="454647"/>
                  <a:pt x="143354" y="446565"/>
                </a:cubicBezTo>
                <a:cubicBezTo>
                  <a:pt x="151436" y="443534"/>
                  <a:pt x="159519" y="437471"/>
                  <a:pt x="167601" y="438482"/>
                </a:cubicBezTo>
                <a:close/>
                <a:moveTo>
                  <a:pt x="397702" y="389482"/>
                </a:moveTo>
                <a:cubicBezTo>
                  <a:pt x="401491" y="389734"/>
                  <a:pt x="405532" y="390492"/>
                  <a:pt x="409068" y="390997"/>
                </a:cubicBezTo>
                <a:cubicBezTo>
                  <a:pt x="413110" y="392008"/>
                  <a:pt x="414119" y="398070"/>
                  <a:pt x="416141" y="402110"/>
                </a:cubicBezTo>
                <a:cubicBezTo>
                  <a:pt x="414119" y="407161"/>
                  <a:pt x="413110" y="412213"/>
                  <a:pt x="410079" y="415244"/>
                </a:cubicBezTo>
                <a:cubicBezTo>
                  <a:pt x="385831" y="432420"/>
                  <a:pt x="362593" y="449596"/>
                  <a:pt x="337335" y="464749"/>
                </a:cubicBezTo>
                <a:cubicBezTo>
                  <a:pt x="332283" y="467781"/>
                  <a:pt x="321170" y="460709"/>
                  <a:pt x="313087" y="458689"/>
                </a:cubicBezTo>
                <a:cubicBezTo>
                  <a:pt x="316118" y="450607"/>
                  <a:pt x="316118" y="439491"/>
                  <a:pt x="322181" y="435451"/>
                </a:cubicBezTo>
                <a:cubicBezTo>
                  <a:pt x="343397" y="419286"/>
                  <a:pt x="365624" y="405141"/>
                  <a:pt x="387852" y="390997"/>
                </a:cubicBezTo>
                <a:cubicBezTo>
                  <a:pt x="390377" y="389481"/>
                  <a:pt x="393913" y="389229"/>
                  <a:pt x="397702" y="389482"/>
                </a:cubicBezTo>
                <a:close/>
                <a:moveTo>
                  <a:pt x="39289" y="315221"/>
                </a:moveTo>
                <a:cubicBezTo>
                  <a:pt x="41309" y="317241"/>
                  <a:pt x="47372" y="320273"/>
                  <a:pt x="50403" y="325324"/>
                </a:cubicBezTo>
                <a:cubicBezTo>
                  <a:pt x="65557" y="346540"/>
                  <a:pt x="81722" y="368767"/>
                  <a:pt x="94857" y="390995"/>
                </a:cubicBezTo>
                <a:cubicBezTo>
                  <a:pt x="97889" y="397057"/>
                  <a:pt x="93846" y="407159"/>
                  <a:pt x="93846" y="416253"/>
                </a:cubicBezTo>
                <a:cubicBezTo>
                  <a:pt x="85764" y="415244"/>
                  <a:pt x="73639" y="417264"/>
                  <a:pt x="69599" y="412213"/>
                </a:cubicBezTo>
                <a:cubicBezTo>
                  <a:pt x="52423" y="389986"/>
                  <a:pt x="35247" y="367758"/>
                  <a:pt x="22113" y="343511"/>
                </a:cubicBezTo>
                <a:cubicBezTo>
                  <a:pt x="14031" y="329366"/>
                  <a:pt x="24133" y="314210"/>
                  <a:pt x="39289" y="315221"/>
                </a:cubicBezTo>
                <a:close/>
                <a:moveTo>
                  <a:pt x="466657" y="229346"/>
                </a:moveTo>
                <a:cubicBezTo>
                  <a:pt x="470697" y="228334"/>
                  <a:pt x="477771" y="235406"/>
                  <a:pt x="479791" y="239448"/>
                </a:cubicBezTo>
                <a:cubicBezTo>
                  <a:pt x="490905" y="268747"/>
                  <a:pt x="471708" y="328357"/>
                  <a:pt x="443419" y="348562"/>
                </a:cubicBezTo>
                <a:cubicBezTo>
                  <a:pt x="438367" y="343511"/>
                  <a:pt x="435336" y="340480"/>
                  <a:pt x="435336" y="338459"/>
                </a:cubicBezTo>
                <a:cubicBezTo>
                  <a:pt x="439378" y="306130"/>
                  <a:pt x="443419" y="273800"/>
                  <a:pt x="449481" y="241468"/>
                </a:cubicBezTo>
                <a:cubicBezTo>
                  <a:pt x="450492" y="236417"/>
                  <a:pt x="459584" y="230355"/>
                  <a:pt x="466657" y="229346"/>
                </a:cubicBezTo>
                <a:close/>
                <a:moveTo>
                  <a:pt x="39289" y="144477"/>
                </a:moveTo>
                <a:cubicBezTo>
                  <a:pt x="43331" y="152559"/>
                  <a:pt x="50402" y="160642"/>
                  <a:pt x="49393" y="167715"/>
                </a:cubicBezTo>
                <a:cubicBezTo>
                  <a:pt x="46362" y="192974"/>
                  <a:pt x="42320" y="217221"/>
                  <a:pt x="35249" y="241469"/>
                </a:cubicBezTo>
                <a:cubicBezTo>
                  <a:pt x="33226" y="249551"/>
                  <a:pt x="22113" y="255614"/>
                  <a:pt x="15041" y="262685"/>
                </a:cubicBezTo>
                <a:cubicBezTo>
                  <a:pt x="9990" y="255614"/>
                  <a:pt x="4939" y="248542"/>
                  <a:pt x="897" y="241469"/>
                </a:cubicBezTo>
                <a:cubicBezTo>
                  <a:pt x="-1123" y="236417"/>
                  <a:pt x="897" y="230355"/>
                  <a:pt x="897" y="215199"/>
                </a:cubicBezTo>
                <a:cubicBezTo>
                  <a:pt x="4939" y="202065"/>
                  <a:pt x="9990" y="178829"/>
                  <a:pt x="18073" y="157611"/>
                </a:cubicBezTo>
                <a:cubicBezTo>
                  <a:pt x="20093" y="151551"/>
                  <a:pt x="32217" y="148519"/>
                  <a:pt x="39289" y="144477"/>
                </a:cubicBezTo>
                <a:close/>
                <a:moveTo>
                  <a:pt x="240343" y="112146"/>
                </a:moveTo>
                <a:cubicBezTo>
                  <a:pt x="315107" y="111135"/>
                  <a:pt x="377749" y="169734"/>
                  <a:pt x="376738" y="244498"/>
                </a:cubicBezTo>
                <a:cubicBezTo>
                  <a:pt x="375727" y="328356"/>
                  <a:pt x="303993" y="379882"/>
                  <a:pt x="241354" y="379882"/>
                </a:cubicBezTo>
                <a:cubicBezTo>
                  <a:pt x="170630" y="379882"/>
                  <a:pt x="110011" y="320274"/>
                  <a:pt x="107990" y="248540"/>
                </a:cubicBezTo>
                <a:cubicBezTo>
                  <a:pt x="106979" y="173776"/>
                  <a:pt x="165579" y="113157"/>
                  <a:pt x="240343" y="112146"/>
                </a:cubicBezTo>
                <a:close/>
                <a:moveTo>
                  <a:pt x="403007" y="71733"/>
                </a:moveTo>
                <a:cubicBezTo>
                  <a:pt x="425234" y="76784"/>
                  <a:pt x="466658" y="144475"/>
                  <a:pt x="461606" y="165693"/>
                </a:cubicBezTo>
                <a:cubicBezTo>
                  <a:pt x="460595" y="170744"/>
                  <a:pt x="453524" y="173776"/>
                  <a:pt x="445439" y="180847"/>
                </a:cubicBezTo>
                <a:cubicBezTo>
                  <a:pt x="424223" y="150537"/>
                  <a:pt x="403007" y="122250"/>
                  <a:pt x="383811" y="92949"/>
                </a:cubicBezTo>
                <a:cubicBezTo>
                  <a:pt x="381789" y="89918"/>
                  <a:pt x="383811" y="80824"/>
                  <a:pt x="386842" y="76784"/>
                </a:cubicBezTo>
                <a:cubicBezTo>
                  <a:pt x="389873" y="72742"/>
                  <a:pt x="397956" y="70722"/>
                  <a:pt x="403007" y="71733"/>
                </a:cubicBezTo>
                <a:close/>
                <a:moveTo>
                  <a:pt x="152445" y="22228"/>
                </a:moveTo>
                <a:cubicBezTo>
                  <a:pt x="154467" y="21219"/>
                  <a:pt x="164570" y="34352"/>
                  <a:pt x="171641" y="41424"/>
                </a:cubicBezTo>
                <a:cubicBezTo>
                  <a:pt x="143353" y="63651"/>
                  <a:pt x="114053" y="84869"/>
                  <a:pt x="77681" y="112148"/>
                </a:cubicBezTo>
                <a:cubicBezTo>
                  <a:pt x="73641" y="96992"/>
                  <a:pt x="67578" y="81838"/>
                  <a:pt x="69599" y="79816"/>
                </a:cubicBezTo>
                <a:cubicBezTo>
                  <a:pt x="95868" y="59611"/>
                  <a:pt x="124157" y="40415"/>
                  <a:pt x="152445" y="22228"/>
                </a:cubicBezTo>
                <a:close/>
                <a:moveTo>
                  <a:pt x="251456" y="0"/>
                </a:moveTo>
                <a:cubicBezTo>
                  <a:pt x="281766" y="9094"/>
                  <a:pt x="306013" y="14145"/>
                  <a:pt x="329252" y="23239"/>
                </a:cubicBezTo>
                <a:cubicBezTo>
                  <a:pt x="335314" y="25259"/>
                  <a:pt x="337334" y="37383"/>
                  <a:pt x="340365" y="45466"/>
                </a:cubicBezTo>
                <a:cubicBezTo>
                  <a:pt x="332283" y="48495"/>
                  <a:pt x="324200" y="55569"/>
                  <a:pt x="317129" y="54557"/>
                </a:cubicBezTo>
                <a:cubicBezTo>
                  <a:pt x="295911" y="51528"/>
                  <a:pt x="274695" y="45466"/>
                  <a:pt x="253476" y="42435"/>
                </a:cubicBezTo>
                <a:cubicBezTo>
                  <a:pt x="240343" y="40413"/>
                  <a:pt x="225189" y="39404"/>
                  <a:pt x="228220" y="23239"/>
                </a:cubicBezTo>
                <a:cubicBezTo>
                  <a:pt x="229229" y="13134"/>
                  <a:pt x="244385" y="6062"/>
                  <a:pt x="25145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2"/>
          <p:cNvSpPr/>
          <p:nvPr/>
        </p:nvSpPr>
        <p:spPr>
          <a:xfrm rot="5400000">
            <a:off x="112420" y="2114261"/>
            <a:ext cx="360977" cy="360295"/>
          </a:xfrm>
          <a:custGeom>
            <a:avLst/>
            <a:gdLst/>
            <a:ahLst/>
            <a:cxnLst/>
            <a:rect l="l" t="t" r="r" b="b"/>
            <a:pathLst>
              <a:path w="481303" h="480393" extrusionOk="0">
                <a:moveTo>
                  <a:pt x="167714" y="433767"/>
                </a:moveTo>
                <a:cubicBezTo>
                  <a:pt x="191961" y="436801"/>
                  <a:pt x="217219" y="441852"/>
                  <a:pt x="240458" y="448923"/>
                </a:cubicBezTo>
                <a:cubicBezTo>
                  <a:pt x="248540" y="450943"/>
                  <a:pt x="253592" y="462059"/>
                  <a:pt x="264705" y="474182"/>
                </a:cubicBezTo>
                <a:cubicBezTo>
                  <a:pt x="220251" y="487315"/>
                  <a:pt x="188932" y="477213"/>
                  <a:pt x="157611" y="466099"/>
                </a:cubicBezTo>
                <a:cubicBezTo>
                  <a:pt x="150540" y="464079"/>
                  <a:pt x="148518" y="449934"/>
                  <a:pt x="143466" y="441852"/>
                </a:cubicBezTo>
                <a:cubicBezTo>
                  <a:pt x="151549" y="438821"/>
                  <a:pt x="159631" y="432758"/>
                  <a:pt x="167714" y="433767"/>
                </a:cubicBezTo>
                <a:close/>
                <a:moveTo>
                  <a:pt x="406910" y="385148"/>
                </a:moveTo>
                <a:cubicBezTo>
                  <a:pt x="412215" y="387800"/>
                  <a:pt x="415751" y="393357"/>
                  <a:pt x="415245" y="400429"/>
                </a:cubicBezTo>
                <a:cubicBezTo>
                  <a:pt x="414236" y="403460"/>
                  <a:pt x="413225" y="408511"/>
                  <a:pt x="410194" y="411543"/>
                </a:cubicBezTo>
                <a:cubicBezTo>
                  <a:pt x="386957" y="428719"/>
                  <a:pt x="362708" y="445895"/>
                  <a:pt x="338461" y="461048"/>
                </a:cubicBezTo>
                <a:cubicBezTo>
                  <a:pt x="333409" y="464080"/>
                  <a:pt x="322296" y="457008"/>
                  <a:pt x="314213" y="454986"/>
                </a:cubicBezTo>
                <a:cubicBezTo>
                  <a:pt x="317244" y="446904"/>
                  <a:pt x="318253" y="436801"/>
                  <a:pt x="323307" y="432759"/>
                </a:cubicBezTo>
                <a:cubicBezTo>
                  <a:pt x="343512" y="416594"/>
                  <a:pt x="365739" y="401440"/>
                  <a:pt x="387966" y="387295"/>
                </a:cubicBezTo>
                <a:cubicBezTo>
                  <a:pt x="394533" y="382749"/>
                  <a:pt x="401606" y="382496"/>
                  <a:pt x="406910" y="385148"/>
                </a:cubicBezTo>
                <a:close/>
                <a:moveTo>
                  <a:pt x="36372" y="305457"/>
                </a:moveTo>
                <a:cubicBezTo>
                  <a:pt x="58600" y="335767"/>
                  <a:pt x="78807" y="364057"/>
                  <a:pt x="98003" y="393355"/>
                </a:cubicBezTo>
                <a:cubicBezTo>
                  <a:pt x="100024" y="396387"/>
                  <a:pt x="98003" y="406489"/>
                  <a:pt x="94972" y="409520"/>
                </a:cubicBezTo>
                <a:cubicBezTo>
                  <a:pt x="91941" y="412552"/>
                  <a:pt x="83859" y="415583"/>
                  <a:pt x="78807" y="413563"/>
                </a:cubicBezTo>
                <a:cubicBezTo>
                  <a:pt x="57591" y="407500"/>
                  <a:pt x="18187" y="345869"/>
                  <a:pt x="21218" y="323642"/>
                </a:cubicBezTo>
                <a:cubicBezTo>
                  <a:pt x="22227" y="318591"/>
                  <a:pt x="28290" y="314551"/>
                  <a:pt x="36372" y="305457"/>
                </a:cubicBezTo>
                <a:close/>
                <a:moveTo>
                  <a:pt x="465761" y="225642"/>
                </a:moveTo>
                <a:cubicBezTo>
                  <a:pt x="470813" y="231704"/>
                  <a:pt x="480917" y="237767"/>
                  <a:pt x="480917" y="244838"/>
                </a:cubicBezTo>
                <a:cubicBezTo>
                  <a:pt x="482937" y="282219"/>
                  <a:pt x="477886" y="317582"/>
                  <a:pt x="445556" y="353954"/>
                </a:cubicBezTo>
                <a:cubicBezTo>
                  <a:pt x="438483" y="334758"/>
                  <a:pt x="433431" y="327685"/>
                  <a:pt x="434440" y="321622"/>
                </a:cubicBezTo>
                <a:cubicBezTo>
                  <a:pt x="437471" y="295355"/>
                  <a:pt x="441514" y="269085"/>
                  <a:pt x="447576" y="243827"/>
                </a:cubicBezTo>
                <a:cubicBezTo>
                  <a:pt x="449596" y="236756"/>
                  <a:pt x="459699" y="231704"/>
                  <a:pt x="465761" y="225642"/>
                </a:cubicBezTo>
                <a:close/>
                <a:moveTo>
                  <a:pt x="29631" y="141531"/>
                </a:moveTo>
                <a:cubicBezTo>
                  <a:pt x="32394" y="141152"/>
                  <a:pt x="35614" y="141783"/>
                  <a:pt x="39403" y="143804"/>
                </a:cubicBezTo>
                <a:cubicBezTo>
                  <a:pt x="45466" y="146835"/>
                  <a:pt x="48497" y="161991"/>
                  <a:pt x="47486" y="171082"/>
                </a:cubicBezTo>
                <a:cubicBezTo>
                  <a:pt x="45466" y="192300"/>
                  <a:pt x="41423" y="213517"/>
                  <a:pt x="35361" y="234735"/>
                </a:cubicBezTo>
                <a:cubicBezTo>
                  <a:pt x="33341" y="243826"/>
                  <a:pt x="24247" y="255951"/>
                  <a:pt x="17176" y="256960"/>
                </a:cubicBezTo>
                <a:cubicBezTo>
                  <a:pt x="0" y="258982"/>
                  <a:pt x="0" y="242817"/>
                  <a:pt x="0" y="230693"/>
                </a:cubicBezTo>
                <a:cubicBezTo>
                  <a:pt x="1011" y="226650"/>
                  <a:pt x="1011" y="223619"/>
                  <a:pt x="1011" y="214528"/>
                </a:cubicBezTo>
                <a:cubicBezTo>
                  <a:pt x="5051" y="200383"/>
                  <a:pt x="9093" y="180176"/>
                  <a:pt x="14145" y="161991"/>
                </a:cubicBezTo>
                <a:cubicBezTo>
                  <a:pt x="17176" y="152897"/>
                  <a:pt x="21343" y="142667"/>
                  <a:pt x="29631" y="141531"/>
                </a:cubicBezTo>
                <a:close/>
                <a:moveTo>
                  <a:pt x="247531" y="109456"/>
                </a:moveTo>
                <a:cubicBezTo>
                  <a:pt x="319264" y="111477"/>
                  <a:pt x="378873" y="172096"/>
                  <a:pt x="377864" y="243829"/>
                </a:cubicBezTo>
                <a:cubicBezTo>
                  <a:pt x="376853" y="314551"/>
                  <a:pt x="310171" y="379212"/>
                  <a:pt x="239449" y="376181"/>
                </a:cubicBezTo>
                <a:cubicBezTo>
                  <a:pt x="166705" y="373150"/>
                  <a:pt x="107094" y="308491"/>
                  <a:pt x="109117" y="235746"/>
                </a:cubicBezTo>
                <a:cubicBezTo>
                  <a:pt x="112148" y="165025"/>
                  <a:pt x="174787" y="107434"/>
                  <a:pt x="247531" y="109456"/>
                </a:cubicBezTo>
                <a:close/>
                <a:moveTo>
                  <a:pt x="389986" y="58937"/>
                </a:moveTo>
                <a:cubicBezTo>
                  <a:pt x="430401" y="83184"/>
                  <a:pt x="447574" y="113494"/>
                  <a:pt x="460710" y="144815"/>
                </a:cubicBezTo>
                <a:cubicBezTo>
                  <a:pt x="463739" y="150877"/>
                  <a:pt x="457679" y="160980"/>
                  <a:pt x="456668" y="169062"/>
                </a:cubicBezTo>
                <a:cubicBezTo>
                  <a:pt x="448585" y="167042"/>
                  <a:pt x="437472" y="168053"/>
                  <a:pt x="433430" y="163000"/>
                </a:cubicBezTo>
                <a:cubicBezTo>
                  <a:pt x="416256" y="140772"/>
                  <a:pt x="401100" y="117536"/>
                  <a:pt x="386955" y="93289"/>
                </a:cubicBezTo>
                <a:cubicBezTo>
                  <a:pt x="382915" y="86215"/>
                  <a:pt x="387966" y="75102"/>
                  <a:pt x="389986" y="58937"/>
                </a:cubicBezTo>
                <a:close/>
                <a:moveTo>
                  <a:pt x="147508" y="21554"/>
                </a:moveTo>
                <a:cubicBezTo>
                  <a:pt x="152559" y="18525"/>
                  <a:pt x="163673" y="24585"/>
                  <a:pt x="169735" y="28628"/>
                </a:cubicBezTo>
                <a:cubicBezTo>
                  <a:pt x="171755" y="30648"/>
                  <a:pt x="168724" y="44793"/>
                  <a:pt x="164684" y="47824"/>
                </a:cubicBezTo>
                <a:cubicBezTo>
                  <a:pt x="138415" y="66011"/>
                  <a:pt x="111136" y="83185"/>
                  <a:pt x="83858" y="100361"/>
                </a:cubicBezTo>
                <a:cubicBezTo>
                  <a:pt x="78807" y="99350"/>
                  <a:pt x="74764" y="98341"/>
                  <a:pt x="71733" y="97330"/>
                </a:cubicBezTo>
                <a:cubicBezTo>
                  <a:pt x="72744" y="88238"/>
                  <a:pt x="69713" y="75103"/>
                  <a:pt x="74764" y="71062"/>
                </a:cubicBezTo>
                <a:cubicBezTo>
                  <a:pt x="98001" y="52875"/>
                  <a:pt x="122250" y="36710"/>
                  <a:pt x="147508" y="21554"/>
                </a:cubicBezTo>
                <a:close/>
                <a:moveTo>
                  <a:pt x="258722" y="118"/>
                </a:moveTo>
                <a:cubicBezTo>
                  <a:pt x="285481" y="1350"/>
                  <a:pt x="326589" y="11959"/>
                  <a:pt x="336439" y="22567"/>
                </a:cubicBezTo>
                <a:cubicBezTo>
                  <a:pt x="338459" y="26608"/>
                  <a:pt x="339470" y="30650"/>
                  <a:pt x="343510" y="37723"/>
                </a:cubicBezTo>
                <a:cubicBezTo>
                  <a:pt x="335428" y="42775"/>
                  <a:pt x="328356" y="50857"/>
                  <a:pt x="322294" y="49846"/>
                </a:cubicBezTo>
                <a:cubicBezTo>
                  <a:pt x="295015" y="45806"/>
                  <a:pt x="267737" y="40752"/>
                  <a:pt x="240458" y="33681"/>
                </a:cubicBezTo>
                <a:cubicBezTo>
                  <a:pt x="235407" y="32670"/>
                  <a:pt x="229345" y="23578"/>
                  <a:pt x="228333" y="16505"/>
                </a:cubicBezTo>
                <a:cubicBezTo>
                  <a:pt x="227322" y="12465"/>
                  <a:pt x="233385" y="5391"/>
                  <a:pt x="238436" y="2360"/>
                </a:cubicBezTo>
                <a:cubicBezTo>
                  <a:pt x="242478" y="339"/>
                  <a:pt x="249803" y="-292"/>
                  <a:pt x="258722" y="1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2"/>
          <p:cNvSpPr/>
          <p:nvPr/>
        </p:nvSpPr>
        <p:spPr>
          <a:xfrm rot="5400000">
            <a:off x="111823" y="3103482"/>
            <a:ext cx="362171" cy="361939"/>
          </a:xfrm>
          <a:custGeom>
            <a:avLst/>
            <a:gdLst/>
            <a:ahLst/>
            <a:cxnLst/>
            <a:rect l="l" t="t" r="r" b="b"/>
            <a:pathLst>
              <a:path w="482894" h="482585" extrusionOk="0">
                <a:moveTo>
                  <a:pt x="165126" y="434441"/>
                </a:moveTo>
                <a:cubicBezTo>
                  <a:pt x="189373" y="437472"/>
                  <a:pt x="213621" y="442523"/>
                  <a:pt x="237868" y="448585"/>
                </a:cubicBezTo>
                <a:cubicBezTo>
                  <a:pt x="244941" y="450606"/>
                  <a:pt x="251004" y="458688"/>
                  <a:pt x="258075" y="463739"/>
                </a:cubicBezTo>
                <a:cubicBezTo>
                  <a:pt x="249993" y="469802"/>
                  <a:pt x="242919" y="475864"/>
                  <a:pt x="234837" y="480915"/>
                </a:cubicBezTo>
                <a:cubicBezTo>
                  <a:pt x="231808" y="483946"/>
                  <a:pt x="225745" y="481926"/>
                  <a:pt x="210590" y="481926"/>
                </a:cubicBezTo>
                <a:cubicBezTo>
                  <a:pt x="198465" y="478895"/>
                  <a:pt x="175229" y="473844"/>
                  <a:pt x="154013" y="464750"/>
                </a:cubicBezTo>
                <a:cubicBezTo>
                  <a:pt x="147950" y="462730"/>
                  <a:pt x="145930" y="450606"/>
                  <a:pt x="141888" y="443532"/>
                </a:cubicBezTo>
                <a:cubicBezTo>
                  <a:pt x="149970" y="440503"/>
                  <a:pt x="158053" y="433430"/>
                  <a:pt x="165126" y="434441"/>
                </a:cubicBezTo>
                <a:close/>
                <a:moveTo>
                  <a:pt x="392447" y="386958"/>
                </a:moveTo>
                <a:cubicBezTo>
                  <a:pt x="395479" y="383924"/>
                  <a:pt x="408614" y="390998"/>
                  <a:pt x="419728" y="394029"/>
                </a:cubicBezTo>
                <a:cubicBezTo>
                  <a:pt x="382345" y="446566"/>
                  <a:pt x="356078" y="461720"/>
                  <a:pt x="310612" y="456668"/>
                </a:cubicBezTo>
                <a:cubicBezTo>
                  <a:pt x="325768" y="416256"/>
                  <a:pt x="368200" y="412214"/>
                  <a:pt x="392447" y="386958"/>
                </a:cubicBezTo>
                <a:close/>
                <a:moveTo>
                  <a:pt x="35804" y="305119"/>
                </a:moveTo>
                <a:cubicBezTo>
                  <a:pt x="59042" y="338460"/>
                  <a:pt x="77227" y="364729"/>
                  <a:pt x="94403" y="392008"/>
                </a:cubicBezTo>
                <a:cubicBezTo>
                  <a:pt x="97434" y="396048"/>
                  <a:pt x="94403" y="407162"/>
                  <a:pt x="91371" y="412213"/>
                </a:cubicBezTo>
                <a:cubicBezTo>
                  <a:pt x="89351" y="415244"/>
                  <a:pt x="78238" y="415244"/>
                  <a:pt x="75207" y="412213"/>
                </a:cubicBezTo>
                <a:cubicBezTo>
                  <a:pt x="48939" y="389986"/>
                  <a:pt x="28732" y="362707"/>
                  <a:pt x="20650" y="328357"/>
                </a:cubicBezTo>
                <a:cubicBezTo>
                  <a:pt x="19639" y="323304"/>
                  <a:pt x="27721" y="317244"/>
                  <a:pt x="35804" y="305119"/>
                </a:cubicBezTo>
                <a:close/>
                <a:moveTo>
                  <a:pt x="453067" y="228333"/>
                </a:moveTo>
                <a:cubicBezTo>
                  <a:pt x="475294" y="226313"/>
                  <a:pt x="485399" y="235407"/>
                  <a:pt x="482368" y="248540"/>
                </a:cubicBezTo>
                <a:cubicBezTo>
                  <a:pt x="477316" y="282890"/>
                  <a:pt x="480345" y="320273"/>
                  <a:pt x="445996" y="347552"/>
                </a:cubicBezTo>
                <a:cubicBezTo>
                  <a:pt x="439933" y="342501"/>
                  <a:pt x="431851" y="337450"/>
                  <a:pt x="431851" y="334418"/>
                </a:cubicBezTo>
                <a:cubicBezTo>
                  <a:pt x="438924" y="298046"/>
                  <a:pt x="447007" y="261674"/>
                  <a:pt x="453067" y="228333"/>
                </a:cubicBezTo>
                <a:close/>
                <a:moveTo>
                  <a:pt x="35806" y="141446"/>
                </a:moveTo>
                <a:cubicBezTo>
                  <a:pt x="38837" y="142457"/>
                  <a:pt x="42877" y="143466"/>
                  <a:pt x="43888" y="145488"/>
                </a:cubicBezTo>
                <a:cubicBezTo>
                  <a:pt x="53991" y="182869"/>
                  <a:pt x="36815" y="217221"/>
                  <a:pt x="27723" y="251571"/>
                </a:cubicBezTo>
                <a:cubicBezTo>
                  <a:pt x="24692" y="261676"/>
                  <a:pt x="7516" y="256624"/>
                  <a:pt x="2465" y="245511"/>
                </a:cubicBezTo>
                <a:cubicBezTo>
                  <a:pt x="-6629" y="219241"/>
                  <a:pt x="10547" y="162664"/>
                  <a:pt x="35806" y="141446"/>
                </a:cubicBezTo>
                <a:close/>
                <a:moveTo>
                  <a:pt x="242919" y="109114"/>
                </a:moveTo>
                <a:cubicBezTo>
                  <a:pt x="304550" y="107094"/>
                  <a:pt x="381334" y="167714"/>
                  <a:pt x="373252" y="245509"/>
                </a:cubicBezTo>
                <a:cubicBezTo>
                  <a:pt x="372241" y="320273"/>
                  <a:pt x="312632" y="378873"/>
                  <a:pt x="237868" y="376853"/>
                </a:cubicBezTo>
                <a:cubicBezTo>
                  <a:pt x="168155" y="374831"/>
                  <a:pt x="107536" y="313200"/>
                  <a:pt x="107536" y="242478"/>
                </a:cubicBezTo>
                <a:cubicBezTo>
                  <a:pt x="107536" y="168725"/>
                  <a:pt x="168155" y="112145"/>
                  <a:pt x="242919" y="109114"/>
                </a:cubicBezTo>
                <a:close/>
                <a:moveTo>
                  <a:pt x="396492" y="61631"/>
                </a:moveTo>
                <a:cubicBezTo>
                  <a:pt x="430842" y="85878"/>
                  <a:pt x="447007" y="116188"/>
                  <a:pt x="461152" y="147509"/>
                </a:cubicBezTo>
                <a:cubicBezTo>
                  <a:pt x="463172" y="152560"/>
                  <a:pt x="461152" y="163674"/>
                  <a:pt x="457112" y="167716"/>
                </a:cubicBezTo>
                <a:cubicBezTo>
                  <a:pt x="452059" y="170747"/>
                  <a:pt x="438925" y="170747"/>
                  <a:pt x="436905" y="167716"/>
                </a:cubicBezTo>
                <a:cubicBezTo>
                  <a:pt x="417709" y="141447"/>
                  <a:pt x="400533" y="114168"/>
                  <a:pt x="384368" y="85878"/>
                </a:cubicBezTo>
                <a:cubicBezTo>
                  <a:pt x="382348" y="81838"/>
                  <a:pt x="390430" y="72745"/>
                  <a:pt x="396492" y="61631"/>
                </a:cubicBezTo>
                <a:close/>
                <a:moveTo>
                  <a:pt x="150982" y="20207"/>
                </a:moveTo>
                <a:cubicBezTo>
                  <a:pt x="155022" y="18187"/>
                  <a:pt x="167146" y="28290"/>
                  <a:pt x="175229" y="32332"/>
                </a:cubicBezTo>
                <a:cubicBezTo>
                  <a:pt x="176238" y="36372"/>
                  <a:pt x="178260" y="40415"/>
                  <a:pt x="179269" y="44455"/>
                </a:cubicBezTo>
                <a:cubicBezTo>
                  <a:pt x="172198" y="47486"/>
                  <a:pt x="164115" y="50517"/>
                  <a:pt x="158053" y="54559"/>
                </a:cubicBezTo>
                <a:cubicBezTo>
                  <a:pt x="136837" y="67693"/>
                  <a:pt x="116630" y="81838"/>
                  <a:pt x="95414" y="94972"/>
                </a:cubicBezTo>
                <a:cubicBezTo>
                  <a:pt x="90360" y="98003"/>
                  <a:pt x="81269" y="95983"/>
                  <a:pt x="74196" y="96992"/>
                </a:cubicBezTo>
                <a:cubicBezTo>
                  <a:pt x="74196" y="88910"/>
                  <a:pt x="70155" y="75776"/>
                  <a:pt x="74196" y="72745"/>
                </a:cubicBezTo>
                <a:cubicBezTo>
                  <a:pt x="98445" y="53548"/>
                  <a:pt x="123701" y="36372"/>
                  <a:pt x="150982" y="20207"/>
                </a:cubicBezTo>
                <a:close/>
                <a:moveTo>
                  <a:pt x="254036" y="0"/>
                </a:moveTo>
                <a:cubicBezTo>
                  <a:pt x="278283" y="6062"/>
                  <a:pt x="303541" y="10103"/>
                  <a:pt x="326779" y="18187"/>
                </a:cubicBezTo>
                <a:cubicBezTo>
                  <a:pt x="332842" y="20207"/>
                  <a:pt x="335871" y="34352"/>
                  <a:pt x="339913" y="43446"/>
                </a:cubicBezTo>
                <a:cubicBezTo>
                  <a:pt x="331831" y="45466"/>
                  <a:pt x="323748" y="51528"/>
                  <a:pt x="315666" y="50517"/>
                </a:cubicBezTo>
                <a:cubicBezTo>
                  <a:pt x="292428" y="47486"/>
                  <a:pt x="269189" y="44455"/>
                  <a:pt x="246964" y="38392"/>
                </a:cubicBezTo>
                <a:cubicBezTo>
                  <a:pt x="238880" y="36372"/>
                  <a:pt x="228777" y="27279"/>
                  <a:pt x="225746" y="19196"/>
                </a:cubicBezTo>
                <a:cubicBezTo>
                  <a:pt x="222715" y="8082"/>
                  <a:pt x="236860" y="1011"/>
                  <a:pt x="2540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2"/>
          <p:cNvSpPr/>
          <p:nvPr/>
        </p:nvSpPr>
        <p:spPr>
          <a:xfrm rot="5400000">
            <a:off x="111636" y="1617023"/>
            <a:ext cx="362545" cy="361501"/>
          </a:xfrm>
          <a:custGeom>
            <a:avLst/>
            <a:gdLst/>
            <a:ahLst/>
            <a:cxnLst/>
            <a:rect l="l" t="t" r="r" b="b"/>
            <a:pathLst>
              <a:path w="483393" h="482001" extrusionOk="0">
                <a:moveTo>
                  <a:pt x="168439" y="433507"/>
                </a:moveTo>
                <a:cubicBezTo>
                  <a:pt x="192687" y="436538"/>
                  <a:pt x="216936" y="441589"/>
                  <a:pt x="241183" y="447651"/>
                </a:cubicBezTo>
                <a:cubicBezTo>
                  <a:pt x="248255" y="449671"/>
                  <a:pt x="254317" y="458763"/>
                  <a:pt x="256337" y="465836"/>
                </a:cubicBezTo>
                <a:cubicBezTo>
                  <a:pt x="257348" y="468867"/>
                  <a:pt x="248255" y="476950"/>
                  <a:pt x="242192" y="479981"/>
                </a:cubicBezTo>
                <a:cubicBezTo>
                  <a:pt x="236132" y="483012"/>
                  <a:pt x="229059" y="480990"/>
                  <a:pt x="213905" y="482001"/>
                </a:cubicBezTo>
                <a:cubicBezTo>
                  <a:pt x="200769" y="478970"/>
                  <a:pt x="179553" y="474930"/>
                  <a:pt x="159346" y="466847"/>
                </a:cubicBezTo>
                <a:cubicBezTo>
                  <a:pt x="151263" y="463816"/>
                  <a:pt x="147223" y="451692"/>
                  <a:pt x="141161" y="443609"/>
                </a:cubicBezTo>
                <a:cubicBezTo>
                  <a:pt x="150254" y="439569"/>
                  <a:pt x="159346" y="432496"/>
                  <a:pt x="168439" y="433507"/>
                </a:cubicBezTo>
                <a:close/>
                <a:moveTo>
                  <a:pt x="402203" y="383495"/>
                </a:moveTo>
                <a:cubicBezTo>
                  <a:pt x="408139" y="384757"/>
                  <a:pt x="413444" y="389556"/>
                  <a:pt x="417990" y="399154"/>
                </a:cubicBezTo>
                <a:cubicBezTo>
                  <a:pt x="401825" y="428455"/>
                  <a:pt x="374545" y="445629"/>
                  <a:pt x="343226" y="458765"/>
                </a:cubicBezTo>
                <a:cubicBezTo>
                  <a:pt x="336152" y="461796"/>
                  <a:pt x="325039" y="455733"/>
                  <a:pt x="314936" y="452702"/>
                </a:cubicBezTo>
                <a:cubicBezTo>
                  <a:pt x="317967" y="444620"/>
                  <a:pt x="319988" y="434517"/>
                  <a:pt x="325039" y="429464"/>
                </a:cubicBezTo>
                <a:cubicBezTo>
                  <a:pt x="343226" y="415319"/>
                  <a:pt x="362422" y="402186"/>
                  <a:pt x="382629" y="389052"/>
                </a:cubicBezTo>
                <a:cubicBezTo>
                  <a:pt x="389701" y="384505"/>
                  <a:pt x="396268" y="382232"/>
                  <a:pt x="402203" y="383495"/>
                </a:cubicBezTo>
                <a:close/>
                <a:moveTo>
                  <a:pt x="37095" y="305194"/>
                </a:moveTo>
                <a:cubicBezTo>
                  <a:pt x="58311" y="336515"/>
                  <a:pt x="78519" y="363793"/>
                  <a:pt x="96704" y="392081"/>
                </a:cubicBezTo>
                <a:cubicBezTo>
                  <a:pt x="98726" y="396123"/>
                  <a:pt x="97715" y="405217"/>
                  <a:pt x="93673" y="408248"/>
                </a:cubicBezTo>
                <a:cubicBezTo>
                  <a:pt x="90643" y="411279"/>
                  <a:pt x="81550" y="413299"/>
                  <a:pt x="77508" y="411279"/>
                </a:cubicBezTo>
                <a:cubicBezTo>
                  <a:pt x="58311" y="405217"/>
                  <a:pt x="18908" y="344597"/>
                  <a:pt x="20930" y="324390"/>
                </a:cubicBezTo>
                <a:cubicBezTo>
                  <a:pt x="20930" y="319339"/>
                  <a:pt x="29013" y="314288"/>
                  <a:pt x="37095" y="305194"/>
                </a:cubicBezTo>
                <a:close/>
                <a:moveTo>
                  <a:pt x="455371" y="218307"/>
                </a:moveTo>
                <a:cubicBezTo>
                  <a:pt x="468505" y="230432"/>
                  <a:pt x="479618" y="235483"/>
                  <a:pt x="481638" y="243565"/>
                </a:cubicBezTo>
                <a:cubicBezTo>
                  <a:pt x="489723" y="267813"/>
                  <a:pt x="468505" y="322370"/>
                  <a:pt x="446277" y="343588"/>
                </a:cubicBezTo>
                <a:cubicBezTo>
                  <a:pt x="443246" y="341568"/>
                  <a:pt x="438195" y="339546"/>
                  <a:pt x="435164" y="336515"/>
                </a:cubicBezTo>
                <a:cubicBezTo>
                  <a:pt x="432132" y="333486"/>
                  <a:pt x="430112" y="327423"/>
                  <a:pt x="430112" y="324392"/>
                </a:cubicBezTo>
                <a:cubicBezTo>
                  <a:pt x="437186" y="292060"/>
                  <a:pt x="445268" y="258719"/>
                  <a:pt x="455371" y="218307"/>
                </a:cubicBezTo>
                <a:close/>
                <a:moveTo>
                  <a:pt x="37097" y="140512"/>
                </a:moveTo>
                <a:cubicBezTo>
                  <a:pt x="40128" y="143543"/>
                  <a:pt x="47200" y="146574"/>
                  <a:pt x="47200" y="148594"/>
                </a:cubicBezTo>
                <a:cubicBezTo>
                  <a:pt x="42149" y="181935"/>
                  <a:pt x="37097" y="215276"/>
                  <a:pt x="31035" y="248617"/>
                </a:cubicBezTo>
                <a:cubicBezTo>
                  <a:pt x="30024" y="251649"/>
                  <a:pt x="20933" y="256700"/>
                  <a:pt x="15879" y="255691"/>
                </a:cubicBezTo>
                <a:cubicBezTo>
                  <a:pt x="10828" y="254680"/>
                  <a:pt x="4766" y="249629"/>
                  <a:pt x="2746" y="244577"/>
                </a:cubicBezTo>
                <a:cubicBezTo>
                  <a:pt x="-7357" y="218308"/>
                  <a:pt x="11839" y="160719"/>
                  <a:pt x="37097" y="140512"/>
                </a:cubicBezTo>
                <a:close/>
                <a:moveTo>
                  <a:pt x="245223" y="108182"/>
                </a:moveTo>
                <a:cubicBezTo>
                  <a:pt x="320999" y="112222"/>
                  <a:pt x="374547" y="167791"/>
                  <a:pt x="373536" y="246597"/>
                </a:cubicBezTo>
                <a:cubicBezTo>
                  <a:pt x="372525" y="320351"/>
                  <a:pt x="310896" y="378950"/>
                  <a:pt x="236132" y="375919"/>
                </a:cubicBezTo>
                <a:cubicBezTo>
                  <a:pt x="167428" y="373899"/>
                  <a:pt x="106808" y="309237"/>
                  <a:pt x="107819" y="239524"/>
                </a:cubicBezTo>
                <a:cubicBezTo>
                  <a:pt x="108830" y="179915"/>
                  <a:pt x="163387" y="104140"/>
                  <a:pt x="245223" y="108182"/>
                </a:cubicBezTo>
                <a:close/>
                <a:moveTo>
                  <a:pt x="390710" y="69788"/>
                </a:moveTo>
                <a:cubicBezTo>
                  <a:pt x="398792" y="70799"/>
                  <a:pt x="410917" y="69788"/>
                  <a:pt x="413948" y="74839"/>
                </a:cubicBezTo>
                <a:cubicBezTo>
                  <a:pt x="431124" y="98078"/>
                  <a:pt x="448298" y="122325"/>
                  <a:pt x="462443" y="147584"/>
                </a:cubicBezTo>
                <a:cubicBezTo>
                  <a:pt x="470525" y="162737"/>
                  <a:pt x="457391" y="168800"/>
                  <a:pt x="442238" y="172842"/>
                </a:cubicBezTo>
                <a:cubicBezTo>
                  <a:pt x="424051" y="145564"/>
                  <a:pt x="405866" y="122325"/>
                  <a:pt x="390710" y="98078"/>
                </a:cubicBezTo>
                <a:cubicBezTo>
                  <a:pt x="386670" y="91006"/>
                  <a:pt x="390710" y="79891"/>
                  <a:pt x="390710" y="69788"/>
                </a:cubicBezTo>
                <a:close/>
                <a:moveTo>
                  <a:pt x="150252" y="18261"/>
                </a:moveTo>
                <a:cubicBezTo>
                  <a:pt x="155303" y="17250"/>
                  <a:pt x="166417" y="27353"/>
                  <a:pt x="177531" y="33415"/>
                </a:cubicBezTo>
                <a:cubicBezTo>
                  <a:pt x="170459" y="42509"/>
                  <a:pt x="167428" y="48571"/>
                  <a:pt x="162377" y="51600"/>
                </a:cubicBezTo>
                <a:cubicBezTo>
                  <a:pt x="140150" y="66756"/>
                  <a:pt x="118933" y="81909"/>
                  <a:pt x="95695" y="94034"/>
                </a:cubicBezTo>
                <a:cubicBezTo>
                  <a:pt x="89633" y="97065"/>
                  <a:pt x="78519" y="95045"/>
                  <a:pt x="71448" y="91003"/>
                </a:cubicBezTo>
                <a:cubicBezTo>
                  <a:pt x="69425" y="89994"/>
                  <a:pt x="69425" y="73827"/>
                  <a:pt x="73468" y="70798"/>
                </a:cubicBezTo>
                <a:cubicBezTo>
                  <a:pt x="98726" y="51600"/>
                  <a:pt x="123985" y="34426"/>
                  <a:pt x="150252" y="18261"/>
                </a:cubicBezTo>
                <a:close/>
                <a:moveTo>
                  <a:pt x="244212" y="77"/>
                </a:moveTo>
                <a:cubicBezTo>
                  <a:pt x="273513" y="4117"/>
                  <a:pt x="301800" y="11190"/>
                  <a:pt x="331102" y="18262"/>
                </a:cubicBezTo>
                <a:cubicBezTo>
                  <a:pt x="336153" y="19273"/>
                  <a:pt x="342215" y="30386"/>
                  <a:pt x="341204" y="36449"/>
                </a:cubicBezTo>
                <a:cubicBezTo>
                  <a:pt x="340195" y="42511"/>
                  <a:pt x="331102" y="51603"/>
                  <a:pt x="327059" y="50594"/>
                </a:cubicBezTo>
                <a:cubicBezTo>
                  <a:pt x="293718" y="44531"/>
                  <a:pt x="261388" y="35438"/>
                  <a:pt x="228047" y="27355"/>
                </a:cubicBezTo>
                <a:cubicBezTo>
                  <a:pt x="226027" y="27355"/>
                  <a:pt x="225016" y="23315"/>
                  <a:pt x="219965" y="14221"/>
                </a:cubicBezTo>
                <a:cubicBezTo>
                  <a:pt x="229058" y="8159"/>
                  <a:pt x="237141" y="-934"/>
                  <a:pt x="244212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2"/>
          <p:cNvSpPr/>
          <p:nvPr/>
        </p:nvSpPr>
        <p:spPr>
          <a:xfrm rot="5400000">
            <a:off x="113056" y="4089611"/>
            <a:ext cx="359705" cy="367506"/>
          </a:xfrm>
          <a:custGeom>
            <a:avLst/>
            <a:gdLst/>
            <a:ahLst/>
            <a:cxnLst/>
            <a:rect l="l" t="t" r="r" b="b"/>
            <a:pathLst>
              <a:path w="479606" h="490008" extrusionOk="0">
                <a:moveTo>
                  <a:pt x="163374" y="438483"/>
                </a:moveTo>
                <a:cubicBezTo>
                  <a:pt x="187621" y="442523"/>
                  <a:pt x="211869" y="447574"/>
                  <a:pt x="236116" y="454647"/>
                </a:cubicBezTo>
                <a:cubicBezTo>
                  <a:pt x="243189" y="456667"/>
                  <a:pt x="249252" y="464750"/>
                  <a:pt x="256323" y="470812"/>
                </a:cubicBezTo>
                <a:cubicBezTo>
                  <a:pt x="248241" y="475863"/>
                  <a:pt x="241167" y="481926"/>
                  <a:pt x="233085" y="486977"/>
                </a:cubicBezTo>
                <a:cubicBezTo>
                  <a:pt x="231065" y="487988"/>
                  <a:pt x="227022" y="486977"/>
                  <a:pt x="223993" y="486977"/>
                </a:cubicBezTo>
                <a:cubicBezTo>
                  <a:pt x="223993" y="486977"/>
                  <a:pt x="222982" y="488997"/>
                  <a:pt x="222982" y="490008"/>
                </a:cubicBezTo>
                <a:cubicBezTo>
                  <a:pt x="198735" y="483946"/>
                  <a:pt x="174486" y="478895"/>
                  <a:pt x="151250" y="469803"/>
                </a:cubicBezTo>
                <a:cubicBezTo>
                  <a:pt x="145187" y="467781"/>
                  <a:pt x="144176" y="454647"/>
                  <a:pt x="140136" y="447574"/>
                </a:cubicBezTo>
                <a:cubicBezTo>
                  <a:pt x="148218" y="444545"/>
                  <a:pt x="156301" y="437472"/>
                  <a:pt x="163374" y="438483"/>
                </a:cubicBezTo>
                <a:close/>
                <a:moveTo>
                  <a:pt x="408882" y="378874"/>
                </a:moveTo>
                <a:cubicBezTo>
                  <a:pt x="409891" y="398070"/>
                  <a:pt x="412922" y="405141"/>
                  <a:pt x="409891" y="409184"/>
                </a:cubicBezTo>
                <a:cubicBezTo>
                  <a:pt x="391706" y="440504"/>
                  <a:pt x="361397" y="455658"/>
                  <a:pt x="330076" y="468792"/>
                </a:cubicBezTo>
                <a:cubicBezTo>
                  <a:pt x="325025" y="470814"/>
                  <a:pt x="313911" y="465761"/>
                  <a:pt x="310880" y="460709"/>
                </a:cubicBezTo>
                <a:cubicBezTo>
                  <a:pt x="307849" y="455658"/>
                  <a:pt x="308860" y="443533"/>
                  <a:pt x="312900" y="440504"/>
                </a:cubicBezTo>
                <a:cubicBezTo>
                  <a:pt x="342201" y="421308"/>
                  <a:pt x="372510" y="403121"/>
                  <a:pt x="408882" y="378874"/>
                </a:cubicBezTo>
                <a:close/>
                <a:moveTo>
                  <a:pt x="34051" y="311181"/>
                </a:moveTo>
                <a:cubicBezTo>
                  <a:pt x="57289" y="345533"/>
                  <a:pt x="77496" y="374831"/>
                  <a:pt x="97701" y="404130"/>
                </a:cubicBezTo>
                <a:cubicBezTo>
                  <a:pt x="84567" y="425348"/>
                  <a:pt x="70423" y="419286"/>
                  <a:pt x="61329" y="405141"/>
                </a:cubicBezTo>
                <a:cubicBezTo>
                  <a:pt x="45164" y="380894"/>
                  <a:pt x="32031" y="355635"/>
                  <a:pt x="18897" y="329366"/>
                </a:cubicBezTo>
                <a:cubicBezTo>
                  <a:pt x="17886" y="327346"/>
                  <a:pt x="25968" y="320275"/>
                  <a:pt x="34051" y="311181"/>
                </a:cubicBezTo>
                <a:close/>
                <a:moveTo>
                  <a:pt x="463441" y="230355"/>
                </a:moveTo>
                <a:cubicBezTo>
                  <a:pt x="467481" y="230355"/>
                  <a:pt x="474555" y="236417"/>
                  <a:pt x="475564" y="241469"/>
                </a:cubicBezTo>
                <a:cubicBezTo>
                  <a:pt x="479606" y="250562"/>
                  <a:pt x="478595" y="260665"/>
                  <a:pt x="479606" y="277841"/>
                </a:cubicBezTo>
                <a:cubicBezTo>
                  <a:pt x="475564" y="292994"/>
                  <a:pt x="469501" y="315222"/>
                  <a:pt x="461419" y="337449"/>
                </a:cubicBezTo>
                <a:cubicBezTo>
                  <a:pt x="459399" y="342500"/>
                  <a:pt x="446265" y="349574"/>
                  <a:pt x="443234" y="348563"/>
                </a:cubicBezTo>
                <a:cubicBezTo>
                  <a:pt x="436160" y="344522"/>
                  <a:pt x="428078" y="334418"/>
                  <a:pt x="429089" y="328357"/>
                </a:cubicBezTo>
                <a:cubicBezTo>
                  <a:pt x="433131" y="299057"/>
                  <a:pt x="439192" y="270767"/>
                  <a:pt x="446265" y="241469"/>
                </a:cubicBezTo>
                <a:cubicBezTo>
                  <a:pt x="447276" y="236417"/>
                  <a:pt x="457379" y="231366"/>
                  <a:pt x="463441" y="230355"/>
                </a:cubicBezTo>
                <a:close/>
                <a:moveTo>
                  <a:pt x="40115" y="137406"/>
                </a:moveTo>
                <a:cubicBezTo>
                  <a:pt x="42136" y="155591"/>
                  <a:pt x="45167" y="165696"/>
                  <a:pt x="44156" y="174789"/>
                </a:cubicBezTo>
                <a:cubicBezTo>
                  <a:pt x="41124" y="196005"/>
                  <a:pt x="38093" y="218233"/>
                  <a:pt x="32033" y="238438"/>
                </a:cubicBezTo>
                <a:cubicBezTo>
                  <a:pt x="30011" y="246522"/>
                  <a:pt x="19908" y="252585"/>
                  <a:pt x="13846" y="259656"/>
                </a:cubicBezTo>
                <a:cubicBezTo>
                  <a:pt x="9806" y="252585"/>
                  <a:pt x="1723" y="245511"/>
                  <a:pt x="712" y="238438"/>
                </a:cubicBezTo>
                <a:cubicBezTo>
                  <a:pt x="-3328" y="205099"/>
                  <a:pt x="9806" y="169736"/>
                  <a:pt x="40115" y="137406"/>
                </a:cubicBezTo>
                <a:close/>
                <a:moveTo>
                  <a:pt x="242178" y="114168"/>
                </a:moveTo>
                <a:cubicBezTo>
                  <a:pt x="315933" y="114168"/>
                  <a:pt x="373521" y="173778"/>
                  <a:pt x="373521" y="246520"/>
                </a:cubicBezTo>
                <a:cubicBezTo>
                  <a:pt x="373521" y="321284"/>
                  <a:pt x="312900" y="379884"/>
                  <a:pt x="238136" y="380895"/>
                </a:cubicBezTo>
                <a:cubicBezTo>
                  <a:pt x="156300" y="381904"/>
                  <a:pt x="107806" y="301077"/>
                  <a:pt x="106795" y="246520"/>
                </a:cubicBezTo>
                <a:cubicBezTo>
                  <a:pt x="105783" y="173778"/>
                  <a:pt x="167414" y="113157"/>
                  <a:pt x="242178" y="114168"/>
                </a:cubicBezTo>
                <a:close/>
                <a:moveTo>
                  <a:pt x="399662" y="73250"/>
                </a:moveTo>
                <a:cubicBezTo>
                  <a:pt x="404588" y="73503"/>
                  <a:pt x="409387" y="74766"/>
                  <a:pt x="410902" y="76786"/>
                </a:cubicBezTo>
                <a:cubicBezTo>
                  <a:pt x="428078" y="100024"/>
                  <a:pt x="444243" y="125281"/>
                  <a:pt x="459399" y="150539"/>
                </a:cubicBezTo>
                <a:cubicBezTo>
                  <a:pt x="467482" y="164684"/>
                  <a:pt x="459399" y="173778"/>
                  <a:pt x="441212" y="180849"/>
                </a:cubicBezTo>
                <a:cubicBezTo>
                  <a:pt x="421005" y="152561"/>
                  <a:pt x="401811" y="127303"/>
                  <a:pt x="384635" y="100024"/>
                </a:cubicBezTo>
                <a:cubicBezTo>
                  <a:pt x="381604" y="94971"/>
                  <a:pt x="383624" y="80828"/>
                  <a:pt x="387666" y="75775"/>
                </a:cubicBezTo>
                <a:cubicBezTo>
                  <a:pt x="389686" y="73755"/>
                  <a:pt x="394737" y="72997"/>
                  <a:pt x="399662" y="73250"/>
                </a:cubicBezTo>
                <a:close/>
                <a:moveTo>
                  <a:pt x="154534" y="28289"/>
                </a:moveTo>
                <a:cubicBezTo>
                  <a:pt x="158828" y="29300"/>
                  <a:pt x="163374" y="30815"/>
                  <a:pt x="167415" y="31321"/>
                </a:cubicBezTo>
                <a:cubicBezTo>
                  <a:pt x="164384" y="40414"/>
                  <a:pt x="164384" y="53548"/>
                  <a:pt x="157313" y="57588"/>
                </a:cubicBezTo>
                <a:cubicBezTo>
                  <a:pt x="132054" y="74764"/>
                  <a:pt x="104775" y="88909"/>
                  <a:pt x="76486" y="105074"/>
                </a:cubicBezTo>
                <a:cubicBezTo>
                  <a:pt x="60321" y="89920"/>
                  <a:pt x="66381" y="78807"/>
                  <a:pt x="76486" y="70724"/>
                </a:cubicBezTo>
                <a:cubicBezTo>
                  <a:pt x="97702" y="55568"/>
                  <a:pt x="119929" y="40414"/>
                  <a:pt x="143168" y="28290"/>
                </a:cubicBezTo>
                <a:cubicBezTo>
                  <a:pt x="146199" y="26774"/>
                  <a:pt x="150240" y="27279"/>
                  <a:pt x="154534" y="28289"/>
                </a:cubicBezTo>
                <a:close/>
                <a:moveTo>
                  <a:pt x="246221" y="0"/>
                </a:moveTo>
                <a:cubicBezTo>
                  <a:pt x="275519" y="8082"/>
                  <a:pt x="299767" y="12125"/>
                  <a:pt x="323005" y="21216"/>
                </a:cubicBezTo>
                <a:cubicBezTo>
                  <a:pt x="331087" y="24247"/>
                  <a:pt x="341190" y="37383"/>
                  <a:pt x="340179" y="44454"/>
                </a:cubicBezTo>
                <a:cubicBezTo>
                  <a:pt x="337150" y="59608"/>
                  <a:pt x="323005" y="58599"/>
                  <a:pt x="309869" y="55568"/>
                </a:cubicBezTo>
                <a:cubicBezTo>
                  <a:pt x="288653" y="50516"/>
                  <a:pt x="267437" y="46474"/>
                  <a:pt x="246221" y="42434"/>
                </a:cubicBezTo>
                <a:cubicBezTo>
                  <a:pt x="233085" y="40412"/>
                  <a:pt x="217931" y="37383"/>
                  <a:pt x="222982" y="21216"/>
                </a:cubicBezTo>
                <a:cubicBezTo>
                  <a:pt x="225002" y="12125"/>
                  <a:pt x="239147" y="6062"/>
                  <a:pt x="2462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2"/>
          <p:cNvSpPr/>
          <p:nvPr/>
        </p:nvSpPr>
        <p:spPr>
          <a:xfrm rot="5400000">
            <a:off x="113797" y="3599485"/>
            <a:ext cx="358226" cy="360078"/>
          </a:xfrm>
          <a:custGeom>
            <a:avLst/>
            <a:gdLst/>
            <a:ahLst/>
            <a:cxnLst/>
            <a:rect l="l" t="t" r="r" b="b"/>
            <a:pathLst>
              <a:path w="477635" h="480104" extrusionOk="0">
                <a:moveTo>
                  <a:pt x="170228" y="434499"/>
                </a:moveTo>
                <a:cubicBezTo>
                  <a:pt x="191444" y="437530"/>
                  <a:pt x="212662" y="442581"/>
                  <a:pt x="233878" y="446624"/>
                </a:cubicBezTo>
                <a:cubicBezTo>
                  <a:pt x="246003" y="450664"/>
                  <a:pt x="246003" y="451675"/>
                  <a:pt x="251054" y="474913"/>
                </a:cubicBezTo>
                <a:cubicBezTo>
                  <a:pt x="219733" y="485016"/>
                  <a:pt x="189424" y="478953"/>
                  <a:pt x="160125" y="468851"/>
                </a:cubicBezTo>
                <a:cubicBezTo>
                  <a:pt x="146992" y="464809"/>
                  <a:pt x="135876" y="456726"/>
                  <a:pt x="142949" y="441572"/>
                </a:cubicBezTo>
                <a:cubicBezTo>
                  <a:pt x="145981" y="436521"/>
                  <a:pt x="161134" y="433490"/>
                  <a:pt x="170228" y="434499"/>
                </a:cubicBezTo>
                <a:close/>
                <a:moveTo>
                  <a:pt x="398059" y="383226"/>
                </a:moveTo>
                <a:cubicBezTo>
                  <a:pt x="401343" y="383731"/>
                  <a:pt x="404626" y="384994"/>
                  <a:pt x="406646" y="387015"/>
                </a:cubicBezTo>
                <a:cubicBezTo>
                  <a:pt x="410688" y="390044"/>
                  <a:pt x="412708" y="398127"/>
                  <a:pt x="411697" y="403180"/>
                </a:cubicBezTo>
                <a:cubicBezTo>
                  <a:pt x="406646" y="421365"/>
                  <a:pt x="344006" y="464809"/>
                  <a:pt x="322788" y="464809"/>
                </a:cubicBezTo>
                <a:cubicBezTo>
                  <a:pt x="319757" y="462789"/>
                  <a:pt x="313697" y="459758"/>
                  <a:pt x="311675" y="454706"/>
                </a:cubicBezTo>
                <a:cubicBezTo>
                  <a:pt x="309654" y="449655"/>
                  <a:pt x="309654" y="440562"/>
                  <a:pt x="312686" y="437530"/>
                </a:cubicBezTo>
                <a:cubicBezTo>
                  <a:pt x="337944" y="419345"/>
                  <a:pt x="363202" y="401160"/>
                  <a:pt x="389470" y="383984"/>
                </a:cubicBezTo>
                <a:cubicBezTo>
                  <a:pt x="391491" y="382973"/>
                  <a:pt x="394775" y="382720"/>
                  <a:pt x="398059" y="383226"/>
                </a:cubicBezTo>
                <a:close/>
                <a:moveTo>
                  <a:pt x="29794" y="301138"/>
                </a:moveTo>
                <a:cubicBezTo>
                  <a:pt x="57073" y="339530"/>
                  <a:pt x="77280" y="370851"/>
                  <a:pt x="96476" y="403180"/>
                </a:cubicBezTo>
                <a:cubicBezTo>
                  <a:pt x="91425" y="407223"/>
                  <a:pt x="85362" y="411263"/>
                  <a:pt x="79300" y="414294"/>
                </a:cubicBezTo>
                <a:cubicBezTo>
                  <a:pt x="49999" y="396109"/>
                  <a:pt x="32825" y="366808"/>
                  <a:pt x="20701" y="334479"/>
                </a:cubicBezTo>
                <a:cubicBezTo>
                  <a:pt x="18680" y="328416"/>
                  <a:pt x="24743" y="318314"/>
                  <a:pt x="29794" y="301138"/>
                </a:cubicBezTo>
                <a:close/>
                <a:moveTo>
                  <a:pt x="463223" y="226373"/>
                </a:moveTo>
                <a:cubicBezTo>
                  <a:pt x="468274" y="233446"/>
                  <a:pt x="477368" y="239507"/>
                  <a:pt x="477368" y="246580"/>
                </a:cubicBezTo>
                <a:cubicBezTo>
                  <a:pt x="478377" y="281941"/>
                  <a:pt x="478377" y="317302"/>
                  <a:pt x="442006" y="350643"/>
                </a:cubicBezTo>
                <a:cubicBezTo>
                  <a:pt x="436953" y="336498"/>
                  <a:pt x="429881" y="327405"/>
                  <a:pt x="430890" y="320333"/>
                </a:cubicBezTo>
                <a:cubicBezTo>
                  <a:pt x="432913" y="296086"/>
                  <a:pt x="436953" y="270828"/>
                  <a:pt x="443015" y="247591"/>
                </a:cubicBezTo>
                <a:cubicBezTo>
                  <a:pt x="445035" y="239507"/>
                  <a:pt x="456149" y="233446"/>
                  <a:pt x="463223" y="226373"/>
                </a:cubicBezTo>
                <a:close/>
                <a:moveTo>
                  <a:pt x="34845" y="139485"/>
                </a:moveTo>
                <a:cubicBezTo>
                  <a:pt x="45959" y="172826"/>
                  <a:pt x="34845" y="230414"/>
                  <a:pt x="15649" y="252641"/>
                </a:cubicBezTo>
                <a:cubicBezTo>
                  <a:pt x="-10621" y="227383"/>
                  <a:pt x="-3547" y="180908"/>
                  <a:pt x="34845" y="139485"/>
                </a:cubicBezTo>
                <a:close/>
                <a:moveTo>
                  <a:pt x="239942" y="109175"/>
                </a:moveTo>
                <a:cubicBezTo>
                  <a:pt x="314706" y="109175"/>
                  <a:pt x="375325" y="169794"/>
                  <a:pt x="374317" y="243549"/>
                </a:cubicBezTo>
                <a:cubicBezTo>
                  <a:pt x="373305" y="315282"/>
                  <a:pt x="309655" y="377922"/>
                  <a:pt x="236911" y="375902"/>
                </a:cubicBezTo>
                <a:cubicBezTo>
                  <a:pt x="166189" y="374891"/>
                  <a:pt x="108601" y="313262"/>
                  <a:pt x="109610" y="240518"/>
                </a:cubicBezTo>
                <a:cubicBezTo>
                  <a:pt x="110621" y="165754"/>
                  <a:pt x="167198" y="108166"/>
                  <a:pt x="239942" y="109175"/>
                </a:cubicBezTo>
                <a:close/>
                <a:moveTo>
                  <a:pt x="397552" y="62700"/>
                </a:moveTo>
                <a:cubicBezTo>
                  <a:pt x="427862" y="81896"/>
                  <a:pt x="443018" y="112206"/>
                  <a:pt x="457162" y="140496"/>
                </a:cubicBezTo>
                <a:cubicBezTo>
                  <a:pt x="460194" y="147567"/>
                  <a:pt x="453120" y="158680"/>
                  <a:pt x="451100" y="168785"/>
                </a:cubicBezTo>
                <a:cubicBezTo>
                  <a:pt x="442007" y="164743"/>
                  <a:pt x="430893" y="162723"/>
                  <a:pt x="424831" y="155649"/>
                </a:cubicBezTo>
                <a:cubicBezTo>
                  <a:pt x="410686" y="137464"/>
                  <a:pt x="398563" y="117257"/>
                  <a:pt x="385428" y="98061"/>
                </a:cubicBezTo>
                <a:cubicBezTo>
                  <a:pt x="376336" y="84927"/>
                  <a:pt x="377345" y="73814"/>
                  <a:pt x="397552" y="62700"/>
                </a:cubicBezTo>
                <a:close/>
                <a:moveTo>
                  <a:pt x="152042" y="17235"/>
                </a:moveTo>
                <a:cubicBezTo>
                  <a:pt x="171238" y="25317"/>
                  <a:pt x="175280" y="38451"/>
                  <a:pt x="161135" y="49565"/>
                </a:cubicBezTo>
                <a:cubicBezTo>
                  <a:pt x="137897" y="66741"/>
                  <a:pt x="111629" y="80885"/>
                  <a:pt x="85360" y="95030"/>
                </a:cubicBezTo>
                <a:cubicBezTo>
                  <a:pt x="81320" y="97050"/>
                  <a:pt x="72226" y="90988"/>
                  <a:pt x="64144" y="87957"/>
                </a:cubicBezTo>
                <a:cubicBezTo>
                  <a:pt x="85360" y="49565"/>
                  <a:pt x="119712" y="34411"/>
                  <a:pt x="152042" y="17235"/>
                </a:cubicBezTo>
                <a:close/>
                <a:moveTo>
                  <a:pt x="244992" y="59"/>
                </a:moveTo>
                <a:cubicBezTo>
                  <a:pt x="272271" y="4101"/>
                  <a:pt x="299549" y="10163"/>
                  <a:pt x="326828" y="17235"/>
                </a:cubicBezTo>
                <a:cubicBezTo>
                  <a:pt x="341984" y="22286"/>
                  <a:pt x="341984" y="34411"/>
                  <a:pt x="331881" y="51587"/>
                </a:cubicBezTo>
                <a:cubicBezTo>
                  <a:pt x="300560" y="46534"/>
                  <a:pt x="270251" y="41482"/>
                  <a:pt x="239941" y="35422"/>
                </a:cubicBezTo>
                <a:cubicBezTo>
                  <a:pt x="232868" y="33400"/>
                  <a:pt x="228827" y="23297"/>
                  <a:pt x="222765" y="17235"/>
                </a:cubicBezTo>
                <a:cubicBezTo>
                  <a:pt x="229838" y="11173"/>
                  <a:pt x="238930" y="-950"/>
                  <a:pt x="244992" y="5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2"/>
          <p:cNvSpPr/>
          <p:nvPr/>
        </p:nvSpPr>
        <p:spPr>
          <a:xfrm rot="5400000">
            <a:off x="113549" y="2611246"/>
            <a:ext cx="358721" cy="355771"/>
          </a:xfrm>
          <a:custGeom>
            <a:avLst/>
            <a:gdLst/>
            <a:ahLst/>
            <a:cxnLst/>
            <a:rect l="l" t="t" r="r" b="b"/>
            <a:pathLst>
              <a:path w="478295" h="474361" extrusionOk="0">
                <a:moveTo>
                  <a:pt x="157705" y="426805"/>
                </a:moveTo>
                <a:cubicBezTo>
                  <a:pt x="183974" y="430847"/>
                  <a:pt x="210242" y="434888"/>
                  <a:pt x="235500" y="441961"/>
                </a:cubicBezTo>
                <a:cubicBezTo>
                  <a:pt x="242571" y="443981"/>
                  <a:pt x="246614" y="454084"/>
                  <a:pt x="252676" y="460146"/>
                </a:cubicBezTo>
                <a:cubicBezTo>
                  <a:pt x="245602" y="465197"/>
                  <a:pt x="238531" y="475302"/>
                  <a:pt x="232469" y="474291"/>
                </a:cubicBezTo>
                <a:cubicBezTo>
                  <a:pt x="198117" y="470251"/>
                  <a:pt x="160736" y="474291"/>
                  <a:pt x="135478" y="436908"/>
                </a:cubicBezTo>
                <a:cubicBezTo>
                  <a:pt x="145580" y="431856"/>
                  <a:pt x="151643" y="425796"/>
                  <a:pt x="157705" y="426805"/>
                </a:cubicBezTo>
                <a:close/>
                <a:moveTo>
                  <a:pt x="402203" y="375279"/>
                </a:moveTo>
                <a:cubicBezTo>
                  <a:pt x="412307" y="415691"/>
                  <a:pt x="359770" y="455095"/>
                  <a:pt x="309253" y="437919"/>
                </a:cubicBezTo>
                <a:cubicBezTo>
                  <a:pt x="339563" y="417714"/>
                  <a:pt x="369872" y="396495"/>
                  <a:pt x="402203" y="375279"/>
                </a:cubicBezTo>
                <a:close/>
                <a:moveTo>
                  <a:pt x="34193" y="306198"/>
                </a:moveTo>
                <a:cubicBezTo>
                  <a:pt x="37476" y="306072"/>
                  <a:pt x="40508" y="306577"/>
                  <a:pt x="41518" y="307587"/>
                </a:cubicBezTo>
                <a:cubicBezTo>
                  <a:pt x="60714" y="333856"/>
                  <a:pt x="78899" y="361135"/>
                  <a:pt x="97086" y="388413"/>
                </a:cubicBezTo>
                <a:cubicBezTo>
                  <a:pt x="98097" y="390433"/>
                  <a:pt x="97086" y="392455"/>
                  <a:pt x="97086" y="400538"/>
                </a:cubicBezTo>
                <a:cubicBezTo>
                  <a:pt x="90012" y="402558"/>
                  <a:pt x="75870" y="407609"/>
                  <a:pt x="73848" y="404580"/>
                </a:cubicBezTo>
                <a:cubicBezTo>
                  <a:pt x="53642" y="379322"/>
                  <a:pt x="35455" y="352041"/>
                  <a:pt x="18279" y="324763"/>
                </a:cubicBezTo>
                <a:cubicBezTo>
                  <a:pt x="16259" y="321731"/>
                  <a:pt x="21310" y="311629"/>
                  <a:pt x="25353" y="308598"/>
                </a:cubicBezTo>
                <a:cubicBezTo>
                  <a:pt x="27373" y="307082"/>
                  <a:pt x="30909" y="306324"/>
                  <a:pt x="34193" y="306198"/>
                </a:cubicBezTo>
                <a:close/>
                <a:moveTo>
                  <a:pt x="463833" y="211606"/>
                </a:moveTo>
                <a:cubicBezTo>
                  <a:pt x="490102" y="248989"/>
                  <a:pt x="473935" y="279299"/>
                  <a:pt x="466864" y="309609"/>
                </a:cubicBezTo>
                <a:cubicBezTo>
                  <a:pt x="462822" y="324763"/>
                  <a:pt x="454739" y="334867"/>
                  <a:pt x="430492" y="324763"/>
                </a:cubicBezTo>
                <a:cubicBezTo>
                  <a:pt x="445648" y="288391"/>
                  <a:pt x="438575" y="248989"/>
                  <a:pt x="463833" y="211606"/>
                </a:cubicBezTo>
                <a:close/>
                <a:moveTo>
                  <a:pt x="29392" y="124718"/>
                </a:moveTo>
                <a:cubicBezTo>
                  <a:pt x="39495" y="138863"/>
                  <a:pt x="48588" y="146945"/>
                  <a:pt x="47577" y="153008"/>
                </a:cubicBezTo>
                <a:cubicBezTo>
                  <a:pt x="43537" y="180286"/>
                  <a:pt x="37475" y="207565"/>
                  <a:pt x="31413" y="234843"/>
                </a:cubicBezTo>
                <a:cubicBezTo>
                  <a:pt x="30401" y="240906"/>
                  <a:pt x="18279" y="248988"/>
                  <a:pt x="16257" y="247979"/>
                </a:cubicBezTo>
                <a:cubicBezTo>
                  <a:pt x="9185" y="243937"/>
                  <a:pt x="92" y="236863"/>
                  <a:pt x="92" y="229792"/>
                </a:cubicBezTo>
                <a:cubicBezTo>
                  <a:pt x="-919" y="196451"/>
                  <a:pt x="6154" y="163110"/>
                  <a:pt x="29392" y="124718"/>
                </a:cubicBezTo>
                <a:close/>
                <a:moveTo>
                  <a:pt x="240549" y="101480"/>
                </a:moveTo>
                <a:cubicBezTo>
                  <a:pt x="310262" y="102491"/>
                  <a:pt x="372901" y="166141"/>
                  <a:pt x="371892" y="235854"/>
                </a:cubicBezTo>
                <a:cubicBezTo>
                  <a:pt x="370881" y="305565"/>
                  <a:pt x="309251" y="366184"/>
                  <a:pt x="237518" y="366184"/>
                </a:cubicBezTo>
                <a:cubicBezTo>
                  <a:pt x="166796" y="366184"/>
                  <a:pt x="107186" y="305565"/>
                  <a:pt x="108197" y="232823"/>
                </a:cubicBezTo>
                <a:cubicBezTo>
                  <a:pt x="106177" y="158059"/>
                  <a:pt x="176898" y="100469"/>
                  <a:pt x="240549" y="101480"/>
                </a:cubicBezTo>
                <a:close/>
                <a:moveTo>
                  <a:pt x="376944" y="66118"/>
                </a:moveTo>
                <a:cubicBezTo>
                  <a:pt x="394120" y="67129"/>
                  <a:pt x="404223" y="65107"/>
                  <a:pt x="407254" y="68138"/>
                </a:cubicBezTo>
                <a:cubicBezTo>
                  <a:pt x="425439" y="89356"/>
                  <a:pt x="441606" y="112593"/>
                  <a:pt x="456760" y="135831"/>
                </a:cubicBezTo>
                <a:cubicBezTo>
                  <a:pt x="459791" y="139871"/>
                  <a:pt x="451709" y="150985"/>
                  <a:pt x="449689" y="159067"/>
                </a:cubicBezTo>
                <a:cubicBezTo>
                  <a:pt x="443626" y="156036"/>
                  <a:pt x="434533" y="154016"/>
                  <a:pt x="431501" y="148965"/>
                </a:cubicBezTo>
                <a:cubicBezTo>
                  <a:pt x="414328" y="125726"/>
                  <a:pt x="399172" y="100468"/>
                  <a:pt x="376944" y="66118"/>
                </a:cubicBezTo>
                <a:close/>
                <a:moveTo>
                  <a:pt x="147602" y="7519"/>
                </a:moveTo>
                <a:cubicBezTo>
                  <a:pt x="169829" y="20653"/>
                  <a:pt x="170838" y="32777"/>
                  <a:pt x="158716" y="42880"/>
                </a:cubicBezTo>
                <a:cubicBezTo>
                  <a:pt x="137497" y="59047"/>
                  <a:pt x="115270" y="74201"/>
                  <a:pt x="93045" y="88345"/>
                </a:cubicBezTo>
                <a:cubicBezTo>
                  <a:pt x="87991" y="91376"/>
                  <a:pt x="78900" y="88345"/>
                  <a:pt x="71827" y="88345"/>
                </a:cubicBezTo>
                <a:cubicBezTo>
                  <a:pt x="71827" y="80263"/>
                  <a:pt x="68795" y="67129"/>
                  <a:pt x="72838" y="64098"/>
                </a:cubicBezTo>
                <a:cubicBezTo>
                  <a:pt x="97085" y="43891"/>
                  <a:pt x="123355" y="25706"/>
                  <a:pt x="147602" y="7519"/>
                </a:cubicBezTo>
                <a:close/>
                <a:moveTo>
                  <a:pt x="274396" y="70"/>
                </a:moveTo>
                <a:cubicBezTo>
                  <a:pt x="290561" y="701"/>
                  <a:pt x="305716" y="5500"/>
                  <a:pt x="320366" y="11561"/>
                </a:cubicBezTo>
                <a:cubicBezTo>
                  <a:pt x="326426" y="14593"/>
                  <a:pt x="330469" y="24695"/>
                  <a:pt x="334509" y="31769"/>
                </a:cubicBezTo>
                <a:cubicBezTo>
                  <a:pt x="327437" y="34800"/>
                  <a:pt x="319355" y="40862"/>
                  <a:pt x="313293" y="40862"/>
                </a:cubicBezTo>
                <a:cubicBezTo>
                  <a:pt x="290056" y="37831"/>
                  <a:pt x="267829" y="33789"/>
                  <a:pt x="245602" y="28737"/>
                </a:cubicBezTo>
                <a:cubicBezTo>
                  <a:pt x="237520" y="25706"/>
                  <a:pt x="230446" y="17624"/>
                  <a:pt x="222364" y="13584"/>
                </a:cubicBezTo>
                <a:cubicBezTo>
                  <a:pt x="241055" y="2975"/>
                  <a:pt x="258231" y="-562"/>
                  <a:pt x="274396" y="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2"/>
          <p:cNvSpPr/>
          <p:nvPr/>
        </p:nvSpPr>
        <p:spPr>
          <a:xfrm rot="5400000">
            <a:off x="112130" y="4586384"/>
            <a:ext cx="361557" cy="364970"/>
          </a:xfrm>
          <a:custGeom>
            <a:avLst/>
            <a:gdLst/>
            <a:ahLst/>
            <a:cxnLst/>
            <a:rect l="l" t="t" r="r" b="b"/>
            <a:pathLst>
              <a:path w="482076" h="486627" extrusionOk="0">
                <a:moveTo>
                  <a:pt x="165780" y="438483"/>
                </a:moveTo>
                <a:cubicBezTo>
                  <a:pt x="190027" y="441514"/>
                  <a:pt x="215286" y="447577"/>
                  <a:pt x="238524" y="453639"/>
                </a:cubicBezTo>
                <a:cubicBezTo>
                  <a:pt x="245596" y="455659"/>
                  <a:pt x="249638" y="464752"/>
                  <a:pt x="255700" y="470815"/>
                </a:cubicBezTo>
                <a:cubicBezTo>
                  <a:pt x="248627" y="475866"/>
                  <a:pt x="242564" y="481928"/>
                  <a:pt x="235493" y="484959"/>
                </a:cubicBezTo>
                <a:cubicBezTo>
                  <a:pt x="229431" y="487988"/>
                  <a:pt x="222359" y="485968"/>
                  <a:pt x="206194" y="485968"/>
                </a:cubicBezTo>
                <a:cubicBezTo>
                  <a:pt x="196090" y="482937"/>
                  <a:pt x="175882" y="479906"/>
                  <a:pt x="156686" y="472835"/>
                </a:cubicBezTo>
                <a:cubicBezTo>
                  <a:pt x="148604" y="469804"/>
                  <a:pt x="144564" y="457679"/>
                  <a:pt x="138501" y="449597"/>
                </a:cubicBezTo>
                <a:cubicBezTo>
                  <a:pt x="147595" y="445556"/>
                  <a:pt x="156686" y="437474"/>
                  <a:pt x="165780" y="438483"/>
                </a:cubicBezTo>
                <a:close/>
                <a:moveTo>
                  <a:pt x="403333" y="388092"/>
                </a:moveTo>
                <a:cubicBezTo>
                  <a:pt x="408511" y="390492"/>
                  <a:pt x="412805" y="396049"/>
                  <a:pt x="416341" y="404131"/>
                </a:cubicBezTo>
                <a:cubicBezTo>
                  <a:pt x="398154" y="436463"/>
                  <a:pt x="366833" y="453637"/>
                  <a:pt x="333495" y="467782"/>
                </a:cubicBezTo>
                <a:cubicBezTo>
                  <a:pt x="317328" y="474855"/>
                  <a:pt x="311267" y="463742"/>
                  <a:pt x="307225" y="447577"/>
                </a:cubicBezTo>
                <a:cubicBezTo>
                  <a:pt x="332484" y="428379"/>
                  <a:pt x="358751" y="409185"/>
                  <a:pt x="385020" y="390997"/>
                </a:cubicBezTo>
                <a:cubicBezTo>
                  <a:pt x="392093" y="386451"/>
                  <a:pt x="398155" y="385693"/>
                  <a:pt x="403333" y="388092"/>
                </a:cubicBezTo>
                <a:close/>
                <a:moveTo>
                  <a:pt x="34438" y="309161"/>
                </a:moveTo>
                <a:cubicBezTo>
                  <a:pt x="56665" y="340482"/>
                  <a:pt x="76870" y="367760"/>
                  <a:pt x="95058" y="396050"/>
                </a:cubicBezTo>
                <a:cubicBezTo>
                  <a:pt x="98089" y="400090"/>
                  <a:pt x="94047" y="411203"/>
                  <a:pt x="90006" y="416255"/>
                </a:cubicBezTo>
                <a:cubicBezTo>
                  <a:pt x="87984" y="419286"/>
                  <a:pt x="76870" y="420297"/>
                  <a:pt x="73841" y="417266"/>
                </a:cubicBezTo>
                <a:cubicBezTo>
                  <a:pt x="46561" y="396050"/>
                  <a:pt x="27365" y="366749"/>
                  <a:pt x="18273" y="333408"/>
                </a:cubicBezTo>
                <a:cubicBezTo>
                  <a:pt x="16251" y="328357"/>
                  <a:pt x="26356" y="320275"/>
                  <a:pt x="34438" y="309161"/>
                </a:cubicBezTo>
                <a:close/>
                <a:moveTo>
                  <a:pt x="466856" y="229346"/>
                </a:moveTo>
                <a:cubicBezTo>
                  <a:pt x="471908" y="236417"/>
                  <a:pt x="483021" y="243491"/>
                  <a:pt x="482012" y="249553"/>
                </a:cubicBezTo>
                <a:cubicBezTo>
                  <a:pt x="475950" y="283903"/>
                  <a:pt x="478981" y="322295"/>
                  <a:pt x="441598" y="356647"/>
                </a:cubicBezTo>
                <a:cubicBezTo>
                  <a:pt x="436547" y="340482"/>
                  <a:pt x="430484" y="331389"/>
                  <a:pt x="431495" y="322295"/>
                </a:cubicBezTo>
                <a:cubicBezTo>
                  <a:pt x="434526" y="298048"/>
                  <a:pt x="438569" y="273801"/>
                  <a:pt x="445640" y="249553"/>
                </a:cubicBezTo>
                <a:cubicBezTo>
                  <a:pt x="447660" y="241469"/>
                  <a:pt x="459785" y="236417"/>
                  <a:pt x="466856" y="229346"/>
                </a:cubicBezTo>
                <a:close/>
                <a:moveTo>
                  <a:pt x="37469" y="145488"/>
                </a:moveTo>
                <a:cubicBezTo>
                  <a:pt x="41509" y="145488"/>
                  <a:pt x="48583" y="154582"/>
                  <a:pt x="48583" y="158622"/>
                </a:cubicBezTo>
                <a:cubicBezTo>
                  <a:pt x="39489" y="193985"/>
                  <a:pt x="40500" y="231366"/>
                  <a:pt x="24335" y="263696"/>
                </a:cubicBezTo>
                <a:cubicBezTo>
                  <a:pt x="19282" y="264707"/>
                  <a:pt x="15242" y="264707"/>
                  <a:pt x="11200" y="263696"/>
                </a:cubicBezTo>
                <a:cubicBezTo>
                  <a:pt x="7159" y="257635"/>
                  <a:pt x="-923" y="250562"/>
                  <a:pt x="86" y="245511"/>
                </a:cubicBezTo>
                <a:cubicBezTo>
                  <a:pt x="5137" y="215201"/>
                  <a:pt x="11200" y="184891"/>
                  <a:pt x="18273" y="154582"/>
                </a:cubicBezTo>
                <a:cubicBezTo>
                  <a:pt x="19282" y="150539"/>
                  <a:pt x="30396" y="145488"/>
                  <a:pt x="37469" y="145488"/>
                </a:cubicBezTo>
                <a:close/>
                <a:moveTo>
                  <a:pt x="243575" y="112147"/>
                </a:moveTo>
                <a:cubicBezTo>
                  <a:pt x="316319" y="116189"/>
                  <a:pt x="371887" y="169735"/>
                  <a:pt x="372898" y="244500"/>
                </a:cubicBezTo>
                <a:cubicBezTo>
                  <a:pt x="372898" y="321284"/>
                  <a:pt x="317330" y="379883"/>
                  <a:pt x="241555" y="380895"/>
                </a:cubicBezTo>
                <a:cubicBezTo>
                  <a:pt x="168810" y="381906"/>
                  <a:pt x="108191" y="319264"/>
                  <a:pt x="107182" y="245511"/>
                </a:cubicBezTo>
                <a:cubicBezTo>
                  <a:pt x="106170" y="186911"/>
                  <a:pt x="160728" y="109116"/>
                  <a:pt x="243575" y="112147"/>
                </a:cubicBezTo>
                <a:close/>
                <a:moveTo>
                  <a:pt x="392092" y="64662"/>
                </a:moveTo>
                <a:cubicBezTo>
                  <a:pt x="431495" y="89920"/>
                  <a:pt x="448671" y="123261"/>
                  <a:pt x="461805" y="157611"/>
                </a:cubicBezTo>
                <a:cubicBezTo>
                  <a:pt x="463827" y="162665"/>
                  <a:pt x="453723" y="171756"/>
                  <a:pt x="445640" y="185901"/>
                </a:cubicBezTo>
                <a:cubicBezTo>
                  <a:pt x="421393" y="151551"/>
                  <a:pt x="400177" y="122250"/>
                  <a:pt x="380979" y="90932"/>
                </a:cubicBezTo>
                <a:cubicBezTo>
                  <a:pt x="378959" y="87900"/>
                  <a:pt x="387041" y="76787"/>
                  <a:pt x="392092" y="64662"/>
                </a:cubicBezTo>
                <a:close/>
                <a:moveTo>
                  <a:pt x="149617" y="17176"/>
                </a:moveTo>
                <a:cubicBezTo>
                  <a:pt x="158709" y="24247"/>
                  <a:pt x="166791" y="26270"/>
                  <a:pt x="167802" y="31321"/>
                </a:cubicBezTo>
                <a:cubicBezTo>
                  <a:pt x="169822" y="37383"/>
                  <a:pt x="169822" y="49506"/>
                  <a:pt x="165782" y="51526"/>
                </a:cubicBezTo>
                <a:cubicBezTo>
                  <a:pt x="140524" y="69713"/>
                  <a:pt x="115265" y="86889"/>
                  <a:pt x="88998" y="103054"/>
                </a:cubicBezTo>
                <a:cubicBezTo>
                  <a:pt x="84955" y="105074"/>
                  <a:pt x="74853" y="103054"/>
                  <a:pt x="72830" y="100023"/>
                </a:cubicBezTo>
                <a:cubicBezTo>
                  <a:pt x="69799" y="93961"/>
                  <a:pt x="66770" y="81836"/>
                  <a:pt x="69799" y="79816"/>
                </a:cubicBezTo>
                <a:cubicBezTo>
                  <a:pt x="95058" y="57588"/>
                  <a:pt x="122339" y="38392"/>
                  <a:pt x="149617" y="17176"/>
                </a:cubicBezTo>
                <a:close/>
                <a:moveTo>
                  <a:pt x="246606" y="0"/>
                </a:moveTo>
                <a:cubicBezTo>
                  <a:pt x="277925" y="9094"/>
                  <a:pt x="304194" y="14145"/>
                  <a:pt x="328442" y="23239"/>
                </a:cubicBezTo>
                <a:cubicBezTo>
                  <a:pt x="334504" y="25259"/>
                  <a:pt x="336524" y="37383"/>
                  <a:pt x="339555" y="45466"/>
                </a:cubicBezTo>
                <a:cubicBezTo>
                  <a:pt x="331473" y="49506"/>
                  <a:pt x="323390" y="56578"/>
                  <a:pt x="316319" y="55569"/>
                </a:cubicBezTo>
                <a:cubicBezTo>
                  <a:pt x="293081" y="52537"/>
                  <a:pt x="270854" y="46475"/>
                  <a:pt x="247615" y="42435"/>
                </a:cubicBezTo>
                <a:cubicBezTo>
                  <a:pt x="234482" y="40413"/>
                  <a:pt x="219328" y="37383"/>
                  <a:pt x="223368" y="21216"/>
                </a:cubicBezTo>
                <a:cubicBezTo>
                  <a:pt x="225388" y="12125"/>
                  <a:pt x="239533" y="6062"/>
                  <a:pt x="2466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2"/>
          <p:cNvSpPr/>
          <p:nvPr/>
        </p:nvSpPr>
        <p:spPr>
          <a:xfrm rot="5400000">
            <a:off x="8667061" y="1153031"/>
            <a:ext cx="361898" cy="362960"/>
          </a:xfrm>
          <a:custGeom>
            <a:avLst/>
            <a:gdLst/>
            <a:ahLst/>
            <a:cxnLst/>
            <a:rect l="l" t="t" r="r" b="b"/>
            <a:pathLst>
              <a:path w="482531" h="483946" extrusionOk="0">
                <a:moveTo>
                  <a:pt x="165133" y="432421"/>
                </a:moveTo>
                <a:cubicBezTo>
                  <a:pt x="189381" y="435450"/>
                  <a:pt x="213628" y="441512"/>
                  <a:pt x="237875" y="447574"/>
                </a:cubicBezTo>
                <a:cubicBezTo>
                  <a:pt x="246969" y="449594"/>
                  <a:pt x="253031" y="459699"/>
                  <a:pt x="261114" y="465759"/>
                </a:cubicBezTo>
                <a:cubicBezTo>
                  <a:pt x="253031" y="470813"/>
                  <a:pt x="244949" y="476875"/>
                  <a:pt x="235855" y="480915"/>
                </a:cubicBezTo>
                <a:cubicBezTo>
                  <a:pt x="231813" y="482935"/>
                  <a:pt x="226762" y="480915"/>
                  <a:pt x="221710" y="480915"/>
                </a:cubicBezTo>
                <a:cubicBezTo>
                  <a:pt x="221710" y="481926"/>
                  <a:pt x="221710" y="482935"/>
                  <a:pt x="220699" y="483946"/>
                </a:cubicBezTo>
                <a:cubicBezTo>
                  <a:pt x="198472" y="477884"/>
                  <a:pt x="176247" y="471821"/>
                  <a:pt x="154020" y="463739"/>
                </a:cubicBezTo>
                <a:cubicBezTo>
                  <a:pt x="147957" y="461719"/>
                  <a:pt x="145937" y="449594"/>
                  <a:pt x="141895" y="442523"/>
                </a:cubicBezTo>
                <a:cubicBezTo>
                  <a:pt x="149977" y="438481"/>
                  <a:pt x="158060" y="431410"/>
                  <a:pt x="165133" y="432421"/>
                </a:cubicBezTo>
                <a:close/>
                <a:moveTo>
                  <a:pt x="406600" y="377861"/>
                </a:moveTo>
                <a:cubicBezTo>
                  <a:pt x="408622" y="381903"/>
                  <a:pt x="412662" y="384934"/>
                  <a:pt x="415693" y="387964"/>
                </a:cubicBezTo>
                <a:cubicBezTo>
                  <a:pt x="413673" y="396048"/>
                  <a:pt x="415693" y="409182"/>
                  <a:pt x="410642" y="413222"/>
                </a:cubicBezTo>
                <a:cubicBezTo>
                  <a:pt x="387404" y="431409"/>
                  <a:pt x="363156" y="447574"/>
                  <a:pt x="337898" y="462728"/>
                </a:cubicBezTo>
                <a:cubicBezTo>
                  <a:pt x="333858" y="464750"/>
                  <a:pt x="321733" y="461719"/>
                  <a:pt x="318702" y="456667"/>
                </a:cubicBezTo>
                <a:cubicBezTo>
                  <a:pt x="315670" y="452625"/>
                  <a:pt x="315670" y="439491"/>
                  <a:pt x="319713" y="436460"/>
                </a:cubicBezTo>
                <a:cubicBezTo>
                  <a:pt x="348000" y="416253"/>
                  <a:pt x="377301" y="397057"/>
                  <a:pt x="406600" y="377861"/>
                </a:cubicBezTo>
                <a:close/>
                <a:moveTo>
                  <a:pt x="29747" y="304108"/>
                </a:moveTo>
                <a:cubicBezTo>
                  <a:pt x="41870" y="312190"/>
                  <a:pt x="48943" y="315222"/>
                  <a:pt x="52983" y="321284"/>
                </a:cubicBezTo>
                <a:cubicBezTo>
                  <a:pt x="68139" y="342500"/>
                  <a:pt x="83293" y="364727"/>
                  <a:pt x="96429" y="387966"/>
                </a:cubicBezTo>
                <a:cubicBezTo>
                  <a:pt x="99460" y="394028"/>
                  <a:pt x="98449" y="408171"/>
                  <a:pt x="94409" y="411202"/>
                </a:cubicBezTo>
                <a:cubicBezTo>
                  <a:pt x="89355" y="415244"/>
                  <a:pt x="74202" y="414233"/>
                  <a:pt x="70159" y="409182"/>
                </a:cubicBezTo>
                <a:cubicBezTo>
                  <a:pt x="51974" y="385946"/>
                  <a:pt x="35810" y="360687"/>
                  <a:pt x="21665" y="335429"/>
                </a:cubicBezTo>
                <a:cubicBezTo>
                  <a:pt x="18634" y="329366"/>
                  <a:pt x="26716" y="317242"/>
                  <a:pt x="29747" y="304108"/>
                </a:cubicBezTo>
                <a:close/>
                <a:moveTo>
                  <a:pt x="468230" y="225302"/>
                </a:moveTo>
                <a:cubicBezTo>
                  <a:pt x="473282" y="231364"/>
                  <a:pt x="482375" y="238436"/>
                  <a:pt x="482375" y="244498"/>
                </a:cubicBezTo>
                <a:cubicBezTo>
                  <a:pt x="483386" y="280870"/>
                  <a:pt x="480355" y="315222"/>
                  <a:pt x="447014" y="353614"/>
                </a:cubicBezTo>
                <a:cubicBezTo>
                  <a:pt x="440952" y="336438"/>
                  <a:pt x="433881" y="327345"/>
                  <a:pt x="434890" y="319262"/>
                </a:cubicBezTo>
                <a:cubicBezTo>
                  <a:pt x="438932" y="292995"/>
                  <a:pt x="443983" y="267736"/>
                  <a:pt x="451054" y="242478"/>
                </a:cubicBezTo>
                <a:cubicBezTo>
                  <a:pt x="453077" y="235405"/>
                  <a:pt x="462168" y="231364"/>
                  <a:pt x="468230" y="225302"/>
                </a:cubicBezTo>
                <a:close/>
                <a:moveTo>
                  <a:pt x="41872" y="140435"/>
                </a:moveTo>
                <a:cubicBezTo>
                  <a:pt x="45914" y="148517"/>
                  <a:pt x="52985" y="156600"/>
                  <a:pt x="51974" y="163673"/>
                </a:cubicBezTo>
                <a:cubicBezTo>
                  <a:pt x="48943" y="187921"/>
                  <a:pt x="43892" y="213179"/>
                  <a:pt x="36821" y="237427"/>
                </a:cubicBezTo>
                <a:cubicBezTo>
                  <a:pt x="34800" y="245509"/>
                  <a:pt x="23687" y="251572"/>
                  <a:pt x="17625" y="258643"/>
                </a:cubicBezTo>
                <a:cubicBezTo>
                  <a:pt x="11562" y="250561"/>
                  <a:pt x="5500" y="242478"/>
                  <a:pt x="449" y="233384"/>
                </a:cubicBezTo>
                <a:cubicBezTo>
                  <a:pt x="-562" y="229344"/>
                  <a:pt x="449" y="224293"/>
                  <a:pt x="449" y="212168"/>
                </a:cubicBezTo>
                <a:cubicBezTo>
                  <a:pt x="5500" y="196003"/>
                  <a:pt x="10551" y="172765"/>
                  <a:pt x="19645" y="151549"/>
                </a:cubicBezTo>
                <a:cubicBezTo>
                  <a:pt x="21665" y="145486"/>
                  <a:pt x="33789" y="143466"/>
                  <a:pt x="41872" y="140435"/>
                </a:cubicBezTo>
                <a:close/>
                <a:moveTo>
                  <a:pt x="245958" y="108103"/>
                </a:moveTo>
                <a:cubicBezTo>
                  <a:pt x="319713" y="109114"/>
                  <a:pt x="377301" y="166702"/>
                  <a:pt x="378312" y="239446"/>
                </a:cubicBezTo>
                <a:cubicBezTo>
                  <a:pt x="378312" y="313199"/>
                  <a:pt x="318702" y="374830"/>
                  <a:pt x="244949" y="375841"/>
                </a:cubicBezTo>
                <a:cubicBezTo>
                  <a:pt x="170185" y="375841"/>
                  <a:pt x="110574" y="317242"/>
                  <a:pt x="111585" y="240455"/>
                </a:cubicBezTo>
                <a:cubicBezTo>
                  <a:pt x="111585" y="163671"/>
                  <a:pt x="169173" y="107094"/>
                  <a:pt x="245958" y="108103"/>
                </a:cubicBezTo>
                <a:close/>
                <a:moveTo>
                  <a:pt x="392457" y="63651"/>
                </a:moveTo>
                <a:cubicBezTo>
                  <a:pt x="454085" y="98003"/>
                  <a:pt x="476313" y="145486"/>
                  <a:pt x="444994" y="175796"/>
                </a:cubicBezTo>
                <a:cubicBezTo>
                  <a:pt x="425798" y="147509"/>
                  <a:pt x="404579" y="120228"/>
                  <a:pt x="387405" y="91941"/>
                </a:cubicBezTo>
                <a:cubicBezTo>
                  <a:pt x="383363" y="85878"/>
                  <a:pt x="390435" y="73754"/>
                  <a:pt x="392457" y="63651"/>
                </a:cubicBezTo>
                <a:close/>
                <a:moveTo>
                  <a:pt x="159592" y="16842"/>
                </a:moveTo>
                <a:cubicBezTo>
                  <a:pt x="168733" y="17931"/>
                  <a:pt x="173469" y="28539"/>
                  <a:pt x="174227" y="41421"/>
                </a:cubicBezTo>
                <a:cubicBezTo>
                  <a:pt x="147957" y="59608"/>
                  <a:pt x="122699" y="79813"/>
                  <a:pt x="94409" y="96989"/>
                </a:cubicBezTo>
                <a:cubicBezTo>
                  <a:pt x="89358" y="100020"/>
                  <a:pt x="77235" y="96989"/>
                  <a:pt x="70162" y="91938"/>
                </a:cubicBezTo>
                <a:cubicBezTo>
                  <a:pt x="67131" y="89917"/>
                  <a:pt x="68142" y="74762"/>
                  <a:pt x="72182" y="71730"/>
                </a:cubicBezTo>
                <a:cubicBezTo>
                  <a:pt x="97440" y="52534"/>
                  <a:pt x="121690" y="34350"/>
                  <a:pt x="148968" y="19194"/>
                </a:cubicBezTo>
                <a:cubicBezTo>
                  <a:pt x="153010" y="17173"/>
                  <a:pt x="156546" y="16479"/>
                  <a:pt x="159592" y="16842"/>
                </a:cubicBezTo>
                <a:close/>
                <a:moveTo>
                  <a:pt x="243937" y="0"/>
                </a:moveTo>
                <a:cubicBezTo>
                  <a:pt x="279298" y="2020"/>
                  <a:pt x="317691" y="3031"/>
                  <a:pt x="353054" y="36372"/>
                </a:cubicBezTo>
                <a:cubicBezTo>
                  <a:pt x="338909" y="43444"/>
                  <a:pt x="330827" y="51526"/>
                  <a:pt x="323754" y="50517"/>
                </a:cubicBezTo>
                <a:cubicBezTo>
                  <a:pt x="296474" y="46475"/>
                  <a:pt x="269196" y="41424"/>
                  <a:pt x="241917" y="34350"/>
                </a:cubicBezTo>
                <a:cubicBezTo>
                  <a:pt x="235855" y="33341"/>
                  <a:pt x="226761" y="22227"/>
                  <a:pt x="227772" y="19196"/>
                </a:cubicBezTo>
                <a:cubicBezTo>
                  <a:pt x="229792" y="11114"/>
                  <a:pt x="237875" y="0"/>
                  <a:pt x="2439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2"/>
          <p:cNvSpPr/>
          <p:nvPr/>
        </p:nvSpPr>
        <p:spPr>
          <a:xfrm rot="5400000">
            <a:off x="8667230" y="158307"/>
            <a:ext cx="361557" cy="364970"/>
          </a:xfrm>
          <a:custGeom>
            <a:avLst/>
            <a:gdLst/>
            <a:ahLst/>
            <a:cxnLst/>
            <a:rect l="l" t="t" r="r" b="b"/>
            <a:pathLst>
              <a:path w="482076" h="486627" extrusionOk="0">
                <a:moveTo>
                  <a:pt x="165780" y="438483"/>
                </a:moveTo>
                <a:cubicBezTo>
                  <a:pt x="190027" y="441514"/>
                  <a:pt x="215286" y="447577"/>
                  <a:pt x="238524" y="453639"/>
                </a:cubicBezTo>
                <a:cubicBezTo>
                  <a:pt x="245596" y="455659"/>
                  <a:pt x="249638" y="464752"/>
                  <a:pt x="255700" y="470815"/>
                </a:cubicBezTo>
                <a:cubicBezTo>
                  <a:pt x="248627" y="475866"/>
                  <a:pt x="242564" y="481928"/>
                  <a:pt x="235493" y="484959"/>
                </a:cubicBezTo>
                <a:cubicBezTo>
                  <a:pt x="229431" y="487988"/>
                  <a:pt x="222359" y="485968"/>
                  <a:pt x="206194" y="485968"/>
                </a:cubicBezTo>
                <a:cubicBezTo>
                  <a:pt x="196090" y="482937"/>
                  <a:pt x="175882" y="479906"/>
                  <a:pt x="156686" y="472835"/>
                </a:cubicBezTo>
                <a:cubicBezTo>
                  <a:pt x="148604" y="469804"/>
                  <a:pt x="144564" y="457679"/>
                  <a:pt x="138501" y="449597"/>
                </a:cubicBezTo>
                <a:cubicBezTo>
                  <a:pt x="147595" y="445556"/>
                  <a:pt x="156686" y="437474"/>
                  <a:pt x="165780" y="438483"/>
                </a:cubicBezTo>
                <a:close/>
                <a:moveTo>
                  <a:pt x="403333" y="388092"/>
                </a:moveTo>
                <a:cubicBezTo>
                  <a:pt x="408511" y="390492"/>
                  <a:pt x="412805" y="396049"/>
                  <a:pt x="416341" y="404131"/>
                </a:cubicBezTo>
                <a:cubicBezTo>
                  <a:pt x="398154" y="436463"/>
                  <a:pt x="366833" y="453637"/>
                  <a:pt x="333495" y="467782"/>
                </a:cubicBezTo>
                <a:cubicBezTo>
                  <a:pt x="317328" y="474855"/>
                  <a:pt x="311267" y="463742"/>
                  <a:pt x="307225" y="447577"/>
                </a:cubicBezTo>
                <a:cubicBezTo>
                  <a:pt x="332484" y="428379"/>
                  <a:pt x="358751" y="409185"/>
                  <a:pt x="385020" y="390997"/>
                </a:cubicBezTo>
                <a:cubicBezTo>
                  <a:pt x="392093" y="386451"/>
                  <a:pt x="398155" y="385693"/>
                  <a:pt x="403333" y="388092"/>
                </a:cubicBezTo>
                <a:close/>
                <a:moveTo>
                  <a:pt x="34438" y="309161"/>
                </a:moveTo>
                <a:cubicBezTo>
                  <a:pt x="56665" y="340482"/>
                  <a:pt x="76870" y="367760"/>
                  <a:pt x="95058" y="396050"/>
                </a:cubicBezTo>
                <a:cubicBezTo>
                  <a:pt x="98089" y="400090"/>
                  <a:pt x="94047" y="411203"/>
                  <a:pt x="90006" y="416255"/>
                </a:cubicBezTo>
                <a:cubicBezTo>
                  <a:pt x="87984" y="419286"/>
                  <a:pt x="76870" y="420297"/>
                  <a:pt x="73841" y="417266"/>
                </a:cubicBezTo>
                <a:cubicBezTo>
                  <a:pt x="46561" y="396050"/>
                  <a:pt x="27365" y="366749"/>
                  <a:pt x="18273" y="333408"/>
                </a:cubicBezTo>
                <a:cubicBezTo>
                  <a:pt x="16251" y="328357"/>
                  <a:pt x="26356" y="320275"/>
                  <a:pt x="34438" y="309161"/>
                </a:cubicBezTo>
                <a:close/>
                <a:moveTo>
                  <a:pt x="466856" y="229346"/>
                </a:moveTo>
                <a:cubicBezTo>
                  <a:pt x="471908" y="236417"/>
                  <a:pt x="483021" y="243491"/>
                  <a:pt x="482012" y="249553"/>
                </a:cubicBezTo>
                <a:cubicBezTo>
                  <a:pt x="475950" y="283903"/>
                  <a:pt x="478981" y="322295"/>
                  <a:pt x="441598" y="356647"/>
                </a:cubicBezTo>
                <a:cubicBezTo>
                  <a:pt x="436547" y="340482"/>
                  <a:pt x="430484" y="331389"/>
                  <a:pt x="431495" y="322295"/>
                </a:cubicBezTo>
                <a:cubicBezTo>
                  <a:pt x="434526" y="298048"/>
                  <a:pt x="438569" y="273801"/>
                  <a:pt x="445640" y="249553"/>
                </a:cubicBezTo>
                <a:cubicBezTo>
                  <a:pt x="447660" y="241469"/>
                  <a:pt x="459785" y="236417"/>
                  <a:pt x="466856" y="229346"/>
                </a:cubicBezTo>
                <a:close/>
                <a:moveTo>
                  <a:pt x="37469" y="145488"/>
                </a:moveTo>
                <a:cubicBezTo>
                  <a:pt x="41509" y="145488"/>
                  <a:pt x="48583" y="154582"/>
                  <a:pt x="48583" y="158622"/>
                </a:cubicBezTo>
                <a:cubicBezTo>
                  <a:pt x="39489" y="193985"/>
                  <a:pt x="40500" y="231366"/>
                  <a:pt x="24335" y="263696"/>
                </a:cubicBezTo>
                <a:cubicBezTo>
                  <a:pt x="19282" y="264707"/>
                  <a:pt x="15242" y="264707"/>
                  <a:pt x="11200" y="263696"/>
                </a:cubicBezTo>
                <a:cubicBezTo>
                  <a:pt x="7159" y="257635"/>
                  <a:pt x="-923" y="250562"/>
                  <a:pt x="86" y="245511"/>
                </a:cubicBezTo>
                <a:cubicBezTo>
                  <a:pt x="5137" y="215201"/>
                  <a:pt x="11200" y="184891"/>
                  <a:pt x="18273" y="154582"/>
                </a:cubicBezTo>
                <a:cubicBezTo>
                  <a:pt x="19282" y="150539"/>
                  <a:pt x="30396" y="145488"/>
                  <a:pt x="37469" y="145488"/>
                </a:cubicBezTo>
                <a:close/>
                <a:moveTo>
                  <a:pt x="243575" y="112147"/>
                </a:moveTo>
                <a:cubicBezTo>
                  <a:pt x="316319" y="116189"/>
                  <a:pt x="371887" y="169735"/>
                  <a:pt x="372898" y="244500"/>
                </a:cubicBezTo>
                <a:cubicBezTo>
                  <a:pt x="372898" y="321284"/>
                  <a:pt x="317330" y="379883"/>
                  <a:pt x="241555" y="380895"/>
                </a:cubicBezTo>
                <a:cubicBezTo>
                  <a:pt x="168810" y="381906"/>
                  <a:pt x="108191" y="319264"/>
                  <a:pt x="107182" y="245511"/>
                </a:cubicBezTo>
                <a:cubicBezTo>
                  <a:pt x="106170" y="186911"/>
                  <a:pt x="160728" y="109116"/>
                  <a:pt x="243575" y="112147"/>
                </a:cubicBezTo>
                <a:close/>
                <a:moveTo>
                  <a:pt x="392092" y="64662"/>
                </a:moveTo>
                <a:cubicBezTo>
                  <a:pt x="431495" y="89920"/>
                  <a:pt x="448671" y="123261"/>
                  <a:pt x="461805" y="157611"/>
                </a:cubicBezTo>
                <a:cubicBezTo>
                  <a:pt x="463827" y="162665"/>
                  <a:pt x="453723" y="171756"/>
                  <a:pt x="445640" y="185901"/>
                </a:cubicBezTo>
                <a:cubicBezTo>
                  <a:pt x="421393" y="151551"/>
                  <a:pt x="400177" y="122250"/>
                  <a:pt x="380979" y="90932"/>
                </a:cubicBezTo>
                <a:cubicBezTo>
                  <a:pt x="378959" y="87900"/>
                  <a:pt x="387041" y="76787"/>
                  <a:pt x="392092" y="64662"/>
                </a:cubicBezTo>
                <a:close/>
                <a:moveTo>
                  <a:pt x="149617" y="17176"/>
                </a:moveTo>
                <a:cubicBezTo>
                  <a:pt x="158709" y="24247"/>
                  <a:pt x="166791" y="26270"/>
                  <a:pt x="167802" y="31321"/>
                </a:cubicBezTo>
                <a:cubicBezTo>
                  <a:pt x="169822" y="37383"/>
                  <a:pt x="169822" y="49506"/>
                  <a:pt x="165782" y="51526"/>
                </a:cubicBezTo>
                <a:cubicBezTo>
                  <a:pt x="140524" y="69713"/>
                  <a:pt x="115265" y="86889"/>
                  <a:pt x="88998" y="103054"/>
                </a:cubicBezTo>
                <a:cubicBezTo>
                  <a:pt x="84955" y="105074"/>
                  <a:pt x="74853" y="103054"/>
                  <a:pt x="72830" y="100023"/>
                </a:cubicBezTo>
                <a:cubicBezTo>
                  <a:pt x="69799" y="93961"/>
                  <a:pt x="66770" y="81836"/>
                  <a:pt x="69799" y="79816"/>
                </a:cubicBezTo>
                <a:cubicBezTo>
                  <a:pt x="95058" y="57588"/>
                  <a:pt x="122339" y="38392"/>
                  <a:pt x="149617" y="17176"/>
                </a:cubicBezTo>
                <a:close/>
                <a:moveTo>
                  <a:pt x="246606" y="0"/>
                </a:moveTo>
                <a:cubicBezTo>
                  <a:pt x="277925" y="9094"/>
                  <a:pt x="304194" y="14145"/>
                  <a:pt x="328442" y="23239"/>
                </a:cubicBezTo>
                <a:cubicBezTo>
                  <a:pt x="334504" y="25259"/>
                  <a:pt x="336524" y="37383"/>
                  <a:pt x="339555" y="45466"/>
                </a:cubicBezTo>
                <a:cubicBezTo>
                  <a:pt x="331473" y="49506"/>
                  <a:pt x="323390" y="56578"/>
                  <a:pt x="316319" y="55569"/>
                </a:cubicBezTo>
                <a:cubicBezTo>
                  <a:pt x="293081" y="52537"/>
                  <a:pt x="270854" y="46475"/>
                  <a:pt x="247615" y="42435"/>
                </a:cubicBezTo>
                <a:cubicBezTo>
                  <a:pt x="234482" y="40413"/>
                  <a:pt x="219328" y="37383"/>
                  <a:pt x="223368" y="21216"/>
                </a:cubicBezTo>
                <a:cubicBezTo>
                  <a:pt x="225388" y="12125"/>
                  <a:pt x="239533" y="6062"/>
                  <a:pt x="2466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2"/>
          <p:cNvSpPr/>
          <p:nvPr/>
        </p:nvSpPr>
        <p:spPr>
          <a:xfrm rot="5400000">
            <a:off x="8666887" y="655548"/>
            <a:ext cx="362244" cy="364036"/>
          </a:xfrm>
          <a:custGeom>
            <a:avLst/>
            <a:gdLst/>
            <a:ahLst/>
            <a:cxnLst/>
            <a:rect l="l" t="t" r="r" b="b"/>
            <a:pathLst>
              <a:path w="482992" h="485381" extrusionOk="0">
                <a:moveTo>
                  <a:pt x="167601" y="438482"/>
                </a:moveTo>
                <a:cubicBezTo>
                  <a:pt x="191848" y="441511"/>
                  <a:pt x="216098" y="447574"/>
                  <a:pt x="240345" y="452625"/>
                </a:cubicBezTo>
                <a:cubicBezTo>
                  <a:pt x="249439" y="454647"/>
                  <a:pt x="249439" y="454647"/>
                  <a:pt x="254490" y="481926"/>
                </a:cubicBezTo>
                <a:cubicBezTo>
                  <a:pt x="218118" y="490009"/>
                  <a:pt x="185788" y="482935"/>
                  <a:pt x="156488" y="470812"/>
                </a:cubicBezTo>
                <a:cubicBezTo>
                  <a:pt x="149416" y="467781"/>
                  <a:pt x="147396" y="454647"/>
                  <a:pt x="143354" y="446565"/>
                </a:cubicBezTo>
                <a:cubicBezTo>
                  <a:pt x="151436" y="443534"/>
                  <a:pt x="159519" y="437471"/>
                  <a:pt x="167601" y="438482"/>
                </a:cubicBezTo>
                <a:close/>
                <a:moveTo>
                  <a:pt x="397702" y="389482"/>
                </a:moveTo>
                <a:cubicBezTo>
                  <a:pt x="401491" y="389734"/>
                  <a:pt x="405532" y="390492"/>
                  <a:pt x="409068" y="390997"/>
                </a:cubicBezTo>
                <a:cubicBezTo>
                  <a:pt x="413110" y="392008"/>
                  <a:pt x="414119" y="398070"/>
                  <a:pt x="416141" y="402110"/>
                </a:cubicBezTo>
                <a:cubicBezTo>
                  <a:pt x="414119" y="407161"/>
                  <a:pt x="413110" y="412213"/>
                  <a:pt x="410079" y="415244"/>
                </a:cubicBezTo>
                <a:cubicBezTo>
                  <a:pt x="385831" y="432420"/>
                  <a:pt x="362593" y="449596"/>
                  <a:pt x="337335" y="464749"/>
                </a:cubicBezTo>
                <a:cubicBezTo>
                  <a:pt x="332283" y="467781"/>
                  <a:pt x="321170" y="460709"/>
                  <a:pt x="313087" y="458689"/>
                </a:cubicBezTo>
                <a:cubicBezTo>
                  <a:pt x="316118" y="450607"/>
                  <a:pt x="316118" y="439491"/>
                  <a:pt x="322181" y="435451"/>
                </a:cubicBezTo>
                <a:cubicBezTo>
                  <a:pt x="343397" y="419286"/>
                  <a:pt x="365624" y="405141"/>
                  <a:pt x="387852" y="390997"/>
                </a:cubicBezTo>
                <a:cubicBezTo>
                  <a:pt x="390377" y="389481"/>
                  <a:pt x="393913" y="389229"/>
                  <a:pt x="397702" y="389482"/>
                </a:cubicBezTo>
                <a:close/>
                <a:moveTo>
                  <a:pt x="39289" y="315221"/>
                </a:moveTo>
                <a:cubicBezTo>
                  <a:pt x="41309" y="317241"/>
                  <a:pt x="47372" y="320273"/>
                  <a:pt x="50403" y="325324"/>
                </a:cubicBezTo>
                <a:cubicBezTo>
                  <a:pt x="65557" y="346540"/>
                  <a:pt x="81722" y="368767"/>
                  <a:pt x="94857" y="390995"/>
                </a:cubicBezTo>
                <a:cubicBezTo>
                  <a:pt x="97889" y="397057"/>
                  <a:pt x="93846" y="407159"/>
                  <a:pt x="93846" y="416253"/>
                </a:cubicBezTo>
                <a:cubicBezTo>
                  <a:pt x="85764" y="415244"/>
                  <a:pt x="73639" y="417264"/>
                  <a:pt x="69599" y="412213"/>
                </a:cubicBezTo>
                <a:cubicBezTo>
                  <a:pt x="52423" y="389986"/>
                  <a:pt x="35247" y="367758"/>
                  <a:pt x="22113" y="343511"/>
                </a:cubicBezTo>
                <a:cubicBezTo>
                  <a:pt x="14031" y="329366"/>
                  <a:pt x="24133" y="314210"/>
                  <a:pt x="39289" y="315221"/>
                </a:cubicBezTo>
                <a:close/>
                <a:moveTo>
                  <a:pt x="466657" y="229346"/>
                </a:moveTo>
                <a:cubicBezTo>
                  <a:pt x="470697" y="228334"/>
                  <a:pt x="477771" y="235406"/>
                  <a:pt x="479791" y="239448"/>
                </a:cubicBezTo>
                <a:cubicBezTo>
                  <a:pt x="490905" y="268747"/>
                  <a:pt x="471708" y="328357"/>
                  <a:pt x="443419" y="348562"/>
                </a:cubicBezTo>
                <a:cubicBezTo>
                  <a:pt x="438367" y="343511"/>
                  <a:pt x="435336" y="340480"/>
                  <a:pt x="435336" y="338459"/>
                </a:cubicBezTo>
                <a:cubicBezTo>
                  <a:pt x="439378" y="306130"/>
                  <a:pt x="443419" y="273800"/>
                  <a:pt x="449481" y="241468"/>
                </a:cubicBezTo>
                <a:cubicBezTo>
                  <a:pt x="450492" y="236417"/>
                  <a:pt x="459584" y="230355"/>
                  <a:pt x="466657" y="229346"/>
                </a:cubicBezTo>
                <a:close/>
                <a:moveTo>
                  <a:pt x="39289" y="144477"/>
                </a:moveTo>
                <a:cubicBezTo>
                  <a:pt x="43331" y="152559"/>
                  <a:pt x="50402" y="160642"/>
                  <a:pt x="49393" y="167715"/>
                </a:cubicBezTo>
                <a:cubicBezTo>
                  <a:pt x="46362" y="192974"/>
                  <a:pt x="42320" y="217221"/>
                  <a:pt x="35249" y="241469"/>
                </a:cubicBezTo>
                <a:cubicBezTo>
                  <a:pt x="33226" y="249551"/>
                  <a:pt x="22113" y="255614"/>
                  <a:pt x="15041" y="262685"/>
                </a:cubicBezTo>
                <a:cubicBezTo>
                  <a:pt x="9990" y="255614"/>
                  <a:pt x="4939" y="248542"/>
                  <a:pt x="897" y="241469"/>
                </a:cubicBezTo>
                <a:cubicBezTo>
                  <a:pt x="-1123" y="236417"/>
                  <a:pt x="897" y="230355"/>
                  <a:pt x="897" y="215199"/>
                </a:cubicBezTo>
                <a:cubicBezTo>
                  <a:pt x="4939" y="202065"/>
                  <a:pt x="9990" y="178829"/>
                  <a:pt x="18073" y="157611"/>
                </a:cubicBezTo>
                <a:cubicBezTo>
                  <a:pt x="20093" y="151551"/>
                  <a:pt x="32217" y="148519"/>
                  <a:pt x="39289" y="144477"/>
                </a:cubicBezTo>
                <a:close/>
                <a:moveTo>
                  <a:pt x="240343" y="112146"/>
                </a:moveTo>
                <a:cubicBezTo>
                  <a:pt x="315107" y="111135"/>
                  <a:pt x="377749" y="169734"/>
                  <a:pt x="376738" y="244498"/>
                </a:cubicBezTo>
                <a:cubicBezTo>
                  <a:pt x="375727" y="328356"/>
                  <a:pt x="303993" y="379882"/>
                  <a:pt x="241354" y="379882"/>
                </a:cubicBezTo>
                <a:cubicBezTo>
                  <a:pt x="170630" y="379882"/>
                  <a:pt x="110011" y="320274"/>
                  <a:pt x="107990" y="248540"/>
                </a:cubicBezTo>
                <a:cubicBezTo>
                  <a:pt x="106979" y="173776"/>
                  <a:pt x="165579" y="113157"/>
                  <a:pt x="240343" y="112146"/>
                </a:cubicBezTo>
                <a:close/>
                <a:moveTo>
                  <a:pt x="403007" y="71733"/>
                </a:moveTo>
                <a:cubicBezTo>
                  <a:pt x="425234" y="76784"/>
                  <a:pt x="466658" y="144475"/>
                  <a:pt x="461606" y="165693"/>
                </a:cubicBezTo>
                <a:cubicBezTo>
                  <a:pt x="460595" y="170744"/>
                  <a:pt x="453524" y="173776"/>
                  <a:pt x="445439" y="180847"/>
                </a:cubicBezTo>
                <a:cubicBezTo>
                  <a:pt x="424223" y="150537"/>
                  <a:pt x="403007" y="122250"/>
                  <a:pt x="383811" y="92949"/>
                </a:cubicBezTo>
                <a:cubicBezTo>
                  <a:pt x="381789" y="89918"/>
                  <a:pt x="383811" y="80824"/>
                  <a:pt x="386842" y="76784"/>
                </a:cubicBezTo>
                <a:cubicBezTo>
                  <a:pt x="389873" y="72742"/>
                  <a:pt x="397956" y="70722"/>
                  <a:pt x="403007" y="71733"/>
                </a:cubicBezTo>
                <a:close/>
                <a:moveTo>
                  <a:pt x="152445" y="22228"/>
                </a:moveTo>
                <a:cubicBezTo>
                  <a:pt x="154467" y="21219"/>
                  <a:pt x="164570" y="34352"/>
                  <a:pt x="171641" y="41424"/>
                </a:cubicBezTo>
                <a:cubicBezTo>
                  <a:pt x="143353" y="63651"/>
                  <a:pt x="114053" y="84869"/>
                  <a:pt x="77681" y="112148"/>
                </a:cubicBezTo>
                <a:cubicBezTo>
                  <a:pt x="73641" y="96992"/>
                  <a:pt x="67578" y="81838"/>
                  <a:pt x="69599" y="79816"/>
                </a:cubicBezTo>
                <a:cubicBezTo>
                  <a:pt x="95868" y="59611"/>
                  <a:pt x="124157" y="40415"/>
                  <a:pt x="152445" y="22228"/>
                </a:cubicBezTo>
                <a:close/>
                <a:moveTo>
                  <a:pt x="251456" y="0"/>
                </a:moveTo>
                <a:cubicBezTo>
                  <a:pt x="281766" y="9094"/>
                  <a:pt x="306013" y="14145"/>
                  <a:pt x="329252" y="23239"/>
                </a:cubicBezTo>
                <a:cubicBezTo>
                  <a:pt x="335314" y="25259"/>
                  <a:pt x="337334" y="37383"/>
                  <a:pt x="340365" y="45466"/>
                </a:cubicBezTo>
                <a:cubicBezTo>
                  <a:pt x="332283" y="48495"/>
                  <a:pt x="324200" y="55569"/>
                  <a:pt x="317129" y="54557"/>
                </a:cubicBezTo>
                <a:cubicBezTo>
                  <a:pt x="295911" y="51528"/>
                  <a:pt x="274695" y="45466"/>
                  <a:pt x="253476" y="42435"/>
                </a:cubicBezTo>
                <a:cubicBezTo>
                  <a:pt x="240343" y="40413"/>
                  <a:pt x="225189" y="39404"/>
                  <a:pt x="228220" y="23239"/>
                </a:cubicBezTo>
                <a:cubicBezTo>
                  <a:pt x="229229" y="13134"/>
                  <a:pt x="244385" y="6062"/>
                  <a:pt x="25145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2"/>
          <p:cNvSpPr/>
          <p:nvPr/>
        </p:nvSpPr>
        <p:spPr>
          <a:xfrm rot="5400000">
            <a:off x="8667521" y="2148095"/>
            <a:ext cx="360977" cy="360295"/>
          </a:xfrm>
          <a:custGeom>
            <a:avLst/>
            <a:gdLst/>
            <a:ahLst/>
            <a:cxnLst/>
            <a:rect l="l" t="t" r="r" b="b"/>
            <a:pathLst>
              <a:path w="481303" h="480393" extrusionOk="0">
                <a:moveTo>
                  <a:pt x="167714" y="433767"/>
                </a:moveTo>
                <a:cubicBezTo>
                  <a:pt x="191961" y="436801"/>
                  <a:pt x="217219" y="441852"/>
                  <a:pt x="240458" y="448923"/>
                </a:cubicBezTo>
                <a:cubicBezTo>
                  <a:pt x="248540" y="450943"/>
                  <a:pt x="253592" y="462059"/>
                  <a:pt x="264705" y="474182"/>
                </a:cubicBezTo>
                <a:cubicBezTo>
                  <a:pt x="220251" y="487315"/>
                  <a:pt x="188932" y="477213"/>
                  <a:pt x="157611" y="466099"/>
                </a:cubicBezTo>
                <a:cubicBezTo>
                  <a:pt x="150540" y="464079"/>
                  <a:pt x="148518" y="449934"/>
                  <a:pt x="143466" y="441852"/>
                </a:cubicBezTo>
                <a:cubicBezTo>
                  <a:pt x="151549" y="438821"/>
                  <a:pt x="159631" y="432758"/>
                  <a:pt x="167714" y="433767"/>
                </a:cubicBezTo>
                <a:close/>
                <a:moveTo>
                  <a:pt x="406910" y="385148"/>
                </a:moveTo>
                <a:cubicBezTo>
                  <a:pt x="412215" y="387800"/>
                  <a:pt x="415751" y="393357"/>
                  <a:pt x="415245" y="400429"/>
                </a:cubicBezTo>
                <a:cubicBezTo>
                  <a:pt x="414236" y="403460"/>
                  <a:pt x="413225" y="408511"/>
                  <a:pt x="410194" y="411543"/>
                </a:cubicBezTo>
                <a:cubicBezTo>
                  <a:pt x="386957" y="428719"/>
                  <a:pt x="362708" y="445895"/>
                  <a:pt x="338461" y="461048"/>
                </a:cubicBezTo>
                <a:cubicBezTo>
                  <a:pt x="333409" y="464080"/>
                  <a:pt x="322296" y="457008"/>
                  <a:pt x="314213" y="454986"/>
                </a:cubicBezTo>
                <a:cubicBezTo>
                  <a:pt x="317244" y="446904"/>
                  <a:pt x="318253" y="436801"/>
                  <a:pt x="323307" y="432759"/>
                </a:cubicBezTo>
                <a:cubicBezTo>
                  <a:pt x="343512" y="416594"/>
                  <a:pt x="365739" y="401440"/>
                  <a:pt x="387966" y="387295"/>
                </a:cubicBezTo>
                <a:cubicBezTo>
                  <a:pt x="394533" y="382749"/>
                  <a:pt x="401606" y="382496"/>
                  <a:pt x="406910" y="385148"/>
                </a:cubicBezTo>
                <a:close/>
                <a:moveTo>
                  <a:pt x="36372" y="305457"/>
                </a:moveTo>
                <a:cubicBezTo>
                  <a:pt x="58600" y="335767"/>
                  <a:pt x="78807" y="364057"/>
                  <a:pt x="98003" y="393355"/>
                </a:cubicBezTo>
                <a:cubicBezTo>
                  <a:pt x="100024" y="396387"/>
                  <a:pt x="98003" y="406489"/>
                  <a:pt x="94972" y="409520"/>
                </a:cubicBezTo>
                <a:cubicBezTo>
                  <a:pt x="91941" y="412552"/>
                  <a:pt x="83859" y="415583"/>
                  <a:pt x="78807" y="413563"/>
                </a:cubicBezTo>
                <a:cubicBezTo>
                  <a:pt x="57591" y="407500"/>
                  <a:pt x="18187" y="345869"/>
                  <a:pt x="21218" y="323642"/>
                </a:cubicBezTo>
                <a:cubicBezTo>
                  <a:pt x="22227" y="318591"/>
                  <a:pt x="28290" y="314551"/>
                  <a:pt x="36372" y="305457"/>
                </a:cubicBezTo>
                <a:close/>
                <a:moveTo>
                  <a:pt x="465761" y="225642"/>
                </a:moveTo>
                <a:cubicBezTo>
                  <a:pt x="470813" y="231704"/>
                  <a:pt x="480917" y="237767"/>
                  <a:pt x="480917" y="244838"/>
                </a:cubicBezTo>
                <a:cubicBezTo>
                  <a:pt x="482937" y="282219"/>
                  <a:pt x="477886" y="317582"/>
                  <a:pt x="445556" y="353954"/>
                </a:cubicBezTo>
                <a:cubicBezTo>
                  <a:pt x="438483" y="334758"/>
                  <a:pt x="433431" y="327685"/>
                  <a:pt x="434440" y="321622"/>
                </a:cubicBezTo>
                <a:cubicBezTo>
                  <a:pt x="437471" y="295355"/>
                  <a:pt x="441514" y="269085"/>
                  <a:pt x="447576" y="243827"/>
                </a:cubicBezTo>
                <a:cubicBezTo>
                  <a:pt x="449596" y="236756"/>
                  <a:pt x="459699" y="231704"/>
                  <a:pt x="465761" y="225642"/>
                </a:cubicBezTo>
                <a:close/>
                <a:moveTo>
                  <a:pt x="29631" y="141531"/>
                </a:moveTo>
                <a:cubicBezTo>
                  <a:pt x="32394" y="141152"/>
                  <a:pt x="35614" y="141783"/>
                  <a:pt x="39403" y="143804"/>
                </a:cubicBezTo>
                <a:cubicBezTo>
                  <a:pt x="45466" y="146835"/>
                  <a:pt x="48497" y="161991"/>
                  <a:pt x="47486" y="171082"/>
                </a:cubicBezTo>
                <a:cubicBezTo>
                  <a:pt x="45466" y="192300"/>
                  <a:pt x="41423" y="213517"/>
                  <a:pt x="35361" y="234735"/>
                </a:cubicBezTo>
                <a:cubicBezTo>
                  <a:pt x="33341" y="243826"/>
                  <a:pt x="24247" y="255951"/>
                  <a:pt x="17176" y="256960"/>
                </a:cubicBezTo>
                <a:cubicBezTo>
                  <a:pt x="0" y="258982"/>
                  <a:pt x="0" y="242817"/>
                  <a:pt x="0" y="230693"/>
                </a:cubicBezTo>
                <a:cubicBezTo>
                  <a:pt x="1011" y="226650"/>
                  <a:pt x="1011" y="223619"/>
                  <a:pt x="1011" y="214528"/>
                </a:cubicBezTo>
                <a:cubicBezTo>
                  <a:pt x="5051" y="200383"/>
                  <a:pt x="9093" y="180176"/>
                  <a:pt x="14145" y="161991"/>
                </a:cubicBezTo>
                <a:cubicBezTo>
                  <a:pt x="17176" y="152897"/>
                  <a:pt x="21343" y="142667"/>
                  <a:pt x="29631" y="141531"/>
                </a:cubicBezTo>
                <a:close/>
                <a:moveTo>
                  <a:pt x="247531" y="109456"/>
                </a:moveTo>
                <a:cubicBezTo>
                  <a:pt x="319264" y="111477"/>
                  <a:pt x="378873" y="172096"/>
                  <a:pt x="377864" y="243829"/>
                </a:cubicBezTo>
                <a:cubicBezTo>
                  <a:pt x="376853" y="314551"/>
                  <a:pt x="310171" y="379212"/>
                  <a:pt x="239449" y="376181"/>
                </a:cubicBezTo>
                <a:cubicBezTo>
                  <a:pt x="166705" y="373150"/>
                  <a:pt x="107094" y="308491"/>
                  <a:pt x="109117" y="235746"/>
                </a:cubicBezTo>
                <a:cubicBezTo>
                  <a:pt x="112148" y="165025"/>
                  <a:pt x="174787" y="107434"/>
                  <a:pt x="247531" y="109456"/>
                </a:cubicBezTo>
                <a:close/>
                <a:moveTo>
                  <a:pt x="389986" y="58937"/>
                </a:moveTo>
                <a:cubicBezTo>
                  <a:pt x="430401" y="83184"/>
                  <a:pt x="447574" y="113494"/>
                  <a:pt x="460710" y="144815"/>
                </a:cubicBezTo>
                <a:cubicBezTo>
                  <a:pt x="463739" y="150877"/>
                  <a:pt x="457679" y="160980"/>
                  <a:pt x="456668" y="169062"/>
                </a:cubicBezTo>
                <a:cubicBezTo>
                  <a:pt x="448585" y="167042"/>
                  <a:pt x="437472" y="168053"/>
                  <a:pt x="433430" y="163000"/>
                </a:cubicBezTo>
                <a:cubicBezTo>
                  <a:pt x="416256" y="140772"/>
                  <a:pt x="401100" y="117536"/>
                  <a:pt x="386955" y="93289"/>
                </a:cubicBezTo>
                <a:cubicBezTo>
                  <a:pt x="382915" y="86215"/>
                  <a:pt x="387966" y="75102"/>
                  <a:pt x="389986" y="58937"/>
                </a:cubicBezTo>
                <a:close/>
                <a:moveTo>
                  <a:pt x="147508" y="21554"/>
                </a:moveTo>
                <a:cubicBezTo>
                  <a:pt x="152559" y="18525"/>
                  <a:pt x="163673" y="24585"/>
                  <a:pt x="169735" y="28628"/>
                </a:cubicBezTo>
                <a:cubicBezTo>
                  <a:pt x="171755" y="30648"/>
                  <a:pt x="168724" y="44793"/>
                  <a:pt x="164684" y="47824"/>
                </a:cubicBezTo>
                <a:cubicBezTo>
                  <a:pt x="138415" y="66011"/>
                  <a:pt x="111136" y="83185"/>
                  <a:pt x="83858" y="100361"/>
                </a:cubicBezTo>
                <a:cubicBezTo>
                  <a:pt x="78807" y="99350"/>
                  <a:pt x="74764" y="98341"/>
                  <a:pt x="71733" y="97330"/>
                </a:cubicBezTo>
                <a:cubicBezTo>
                  <a:pt x="72744" y="88238"/>
                  <a:pt x="69713" y="75103"/>
                  <a:pt x="74764" y="71062"/>
                </a:cubicBezTo>
                <a:cubicBezTo>
                  <a:pt x="98001" y="52875"/>
                  <a:pt x="122250" y="36710"/>
                  <a:pt x="147508" y="21554"/>
                </a:cubicBezTo>
                <a:close/>
                <a:moveTo>
                  <a:pt x="258722" y="118"/>
                </a:moveTo>
                <a:cubicBezTo>
                  <a:pt x="285481" y="1350"/>
                  <a:pt x="326589" y="11959"/>
                  <a:pt x="336439" y="22567"/>
                </a:cubicBezTo>
                <a:cubicBezTo>
                  <a:pt x="338459" y="26608"/>
                  <a:pt x="339470" y="30650"/>
                  <a:pt x="343510" y="37723"/>
                </a:cubicBezTo>
                <a:cubicBezTo>
                  <a:pt x="335428" y="42775"/>
                  <a:pt x="328356" y="50857"/>
                  <a:pt x="322294" y="49846"/>
                </a:cubicBezTo>
                <a:cubicBezTo>
                  <a:pt x="295015" y="45806"/>
                  <a:pt x="267737" y="40752"/>
                  <a:pt x="240458" y="33681"/>
                </a:cubicBezTo>
                <a:cubicBezTo>
                  <a:pt x="235407" y="32670"/>
                  <a:pt x="229345" y="23578"/>
                  <a:pt x="228333" y="16505"/>
                </a:cubicBezTo>
                <a:cubicBezTo>
                  <a:pt x="227322" y="12465"/>
                  <a:pt x="233385" y="5391"/>
                  <a:pt x="238436" y="2360"/>
                </a:cubicBezTo>
                <a:cubicBezTo>
                  <a:pt x="242478" y="339"/>
                  <a:pt x="249803" y="-292"/>
                  <a:pt x="258722" y="1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2"/>
          <p:cNvSpPr/>
          <p:nvPr/>
        </p:nvSpPr>
        <p:spPr>
          <a:xfrm rot="5400000">
            <a:off x="8666923" y="3137316"/>
            <a:ext cx="362171" cy="361939"/>
          </a:xfrm>
          <a:custGeom>
            <a:avLst/>
            <a:gdLst/>
            <a:ahLst/>
            <a:cxnLst/>
            <a:rect l="l" t="t" r="r" b="b"/>
            <a:pathLst>
              <a:path w="482894" h="482585" extrusionOk="0">
                <a:moveTo>
                  <a:pt x="165126" y="434441"/>
                </a:moveTo>
                <a:cubicBezTo>
                  <a:pt x="189373" y="437472"/>
                  <a:pt x="213621" y="442523"/>
                  <a:pt x="237868" y="448585"/>
                </a:cubicBezTo>
                <a:cubicBezTo>
                  <a:pt x="244941" y="450606"/>
                  <a:pt x="251004" y="458688"/>
                  <a:pt x="258075" y="463739"/>
                </a:cubicBezTo>
                <a:cubicBezTo>
                  <a:pt x="249993" y="469802"/>
                  <a:pt x="242919" y="475864"/>
                  <a:pt x="234837" y="480915"/>
                </a:cubicBezTo>
                <a:cubicBezTo>
                  <a:pt x="231808" y="483946"/>
                  <a:pt x="225745" y="481926"/>
                  <a:pt x="210590" y="481926"/>
                </a:cubicBezTo>
                <a:cubicBezTo>
                  <a:pt x="198465" y="478895"/>
                  <a:pt x="175229" y="473844"/>
                  <a:pt x="154013" y="464750"/>
                </a:cubicBezTo>
                <a:cubicBezTo>
                  <a:pt x="147950" y="462730"/>
                  <a:pt x="145930" y="450606"/>
                  <a:pt x="141888" y="443532"/>
                </a:cubicBezTo>
                <a:cubicBezTo>
                  <a:pt x="149970" y="440503"/>
                  <a:pt x="158053" y="433430"/>
                  <a:pt x="165126" y="434441"/>
                </a:cubicBezTo>
                <a:close/>
                <a:moveTo>
                  <a:pt x="392447" y="386958"/>
                </a:moveTo>
                <a:cubicBezTo>
                  <a:pt x="395479" y="383924"/>
                  <a:pt x="408614" y="390998"/>
                  <a:pt x="419728" y="394029"/>
                </a:cubicBezTo>
                <a:cubicBezTo>
                  <a:pt x="382345" y="446566"/>
                  <a:pt x="356078" y="461720"/>
                  <a:pt x="310612" y="456668"/>
                </a:cubicBezTo>
                <a:cubicBezTo>
                  <a:pt x="325768" y="416256"/>
                  <a:pt x="368200" y="412214"/>
                  <a:pt x="392447" y="386958"/>
                </a:cubicBezTo>
                <a:close/>
                <a:moveTo>
                  <a:pt x="35804" y="305119"/>
                </a:moveTo>
                <a:cubicBezTo>
                  <a:pt x="59042" y="338460"/>
                  <a:pt x="77227" y="364729"/>
                  <a:pt x="94403" y="392008"/>
                </a:cubicBezTo>
                <a:cubicBezTo>
                  <a:pt x="97434" y="396048"/>
                  <a:pt x="94403" y="407162"/>
                  <a:pt x="91371" y="412213"/>
                </a:cubicBezTo>
                <a:cubicBezTo>
                  <a:pt x="89351" y="415244"/>
                  <a:pt x="78238" y="415244"/>
                  <a:pt x="75207" y="412213"/>
                </a:cubicBezTo>
                <a:cubicBezTo>
                  <a:pt x="48939" y="389986"/>
                  <a:pt x="28732" y="362707"/>
                  <a:pt x="20650" y="328357"/>
                </a:cubicBezTo>
                <a:cubicBezTo>
                  <a:pt x="19639" y="323304"/>
                  <a:pt x="27721" y="317244"/>
                  <a:pt x="35804" y="305119"/>
                </a:cubicBezTo>
                <a:close/>
                <a:moveTo>
                  <a:pt x="453067" y="228333"/>
                </a:moveTo>
                <a:cubicBezTo>
                  <a:pt x="475294" y="226313"/>
                  <a:pt x="485399" y="235407"/>
                  <a:pt x="482368" y="248540"/>
                </a:cubicBezTo>
                <a:cubicBezTo>
                  <a:pt x="477316" y="282890"/>
                  <a:pt x="480345" y="320273"/>
                  <a:pt x="445996" y="347552"/>
                </a:cubicBezTo>
                <a:cubicBezTo>
                  <a:pt x="439933" y="342501"/>
                  <a:pt x="431851" y="337450"/>
                  <a:pt x="431851" y="334418"/>
                </a:cubicBezTo>
                <a:cubicBezTo>
                  <a:pt x="438924" y="298046"/>
                  <a:pt x="447007" y="261674"/>
                  <a:pt x="453067" y="228333"/>
                </a:cubicBezTo>
                <a:close/>
                <a:moveTo>
                  <a:pt x="35806" y="141446"/>
                </a:moveTo>
                <a:cubicBezTo>
                  <a:pt x="38837" y="142457"/>
                  <a:pt x="42877" y="143466"/>
                  <a:pt x="43888" y="145488"/>
                </a:cubicBezTo>
                <a:cubicBezTo>
                  <a:pt x="53991" y="182869"/>
                  <a:pt x="36815" y="217221"/>
                  <a:pt x="27723" y="251571"/>
                </a:cubicBezTo>
                <a:cubicBezTo>
                  <a:pt x="24692" y="261676"/>
                  <a:pt x="7516" y="256624"/>
                  <a:pt x="2465" y="245511"/>
                </a:cubicBezTo>
                <a:cubicBezTo>
                  <a:pt x="-6629" y="219241"/>
                  <a:pt x="10547" y="162664"/>
                  <a:pt x="35806" y="141446"/>
                </a:cubicBezTo>
                <a:close/>
                <a:moveTo>
                  <a:pt x="242919" y="109114"/>
                </a:moveTo>
                <a:cubicBezTo>
                  <a:pt x="304550" y="107094"/>
                  <a:pt x="381334" y="167714"/>
                  <a:pt x="373252" y="245509"/>
                </a:cubicBezTo>
                <a:cubicBezTo>
                  <a:pt x="372241" y="320273"/>
                  <a:pt x="312632" y="378873"/>
                  <a:pt x="237868" y="376853"/>
                </a:cubicBezTo>
                <a:cubicBezTo>
                  <a:pt x="168155" y="374831"/>
                  <a:pt x="107536" y="313200"/>
                  <a:pt x="107536" y="242478"/>
                </a:cubicBezTo>
                <a:cubicBezTo>
                  <a:pt x="107536" y="168725"/>
                  <a:pt x="168155" y="112145"/>
                  <a:pt x="242919" y="109114"/>
                </a:cubicBezTo>
                <a:close/>
                <a:moveTo>
                  <a:pt x="396492" y="61631"/>
                </a:moveTo>
                <a:cubicBezTo>
                  <a:pt x="430842" y="85878"/>
                  <a:pt x="447007" y="116188"/>
                  <a:pt x="461152" y="147509"/>
                </a:cubicBezTo>
                <a:cubicBezTo>
                  <a:pt x="463172" y="152560"/>
                  <a:pt x="461152" y="163674"/>
                  <a:pt x="457112" y="167716"/>
                </a:cubicBezTo>
                <a:cubicBezTo>
                  <a:pt x="452059" y="170747"/>
                  <a:pt x="438925" y="170747"/>
                  <a:pt x="436905" y="167716"/>
                </a:cubicBezTo>
                <a:cubicBezTo>
                  <a:pt x="417709" y="141447"/>
                  <a:pt x="400533" y="114168"/>
                  <a:pt x="384368" y="85878"/>
                </a:cubicBezTo>
                <a:cubicBezTo>
                  <a:pt x="382348" y="81838"/>
                  <a:pt x="390430" y="72745"/>
                  <a:pt x="396492" y="61631"/>
                </a:cubicBezTo>
                <a:close/>
                <a:moveTo>
                  <a:pt x="150982" y="20207"/>
                </a:moveTo>
                <a:cubicBezTo>
                  <a:pt x="155022" y="18187"/>
                  <a:pt x="167146" y="28290"/>
                  <a:pt x="175229" y="32332"/>
                </a:cubicBezTo>
                <a:cubicBezTo>
                  <a:pt x="176238" y="36372"/>
                  <a:pt x="178260" y="40415"/>
                  <a:pt x="179269" y="44455"/>
                </a:cubicBezTo>
                <a:cubicBezTo>
                  <a:pt x="172198" y="47486"/>
                  <a:pt x="164115" y="50517"/>
                  <a:pt x="158053" y="54559"/>
                </a:cubicBezTo>
                <a:cubicBezTo>
                  <a:pt x="136837" y="67693"/>
                  <a:pt x="116630" y="81838"/>
                  <a:pt x="95414" y="94972"/>
                </a:cubicBezTo>
                <a:cubicBezTo>
                  <a:pt x="90360" y="98003"/>
                  <a:pt x="81269" y="95983"/>
                  <a:pt x="74196" y="96992"/>
                </a:cubicBezTo>
                <a:cubicBezTo>
                  <a:pt x="74196" y="88910"/>
                  <a:pt x="70155" y="75776"/>
                  <a:pt x="74196" y="72745"/>
                </a:cubicBezTo>
                <a:cubicBezTo>
                  <a:pt x="98445" y="53548"/>
                  <a:pt x="123701" y="36372"/>
                  <a:pt x="150982" y="20207"/>
                </a:cubicBezTo>
                <a:close/>
                <a:moveTo>
                  <a:pt x="254036" y="0"/>
                </a:moveTo>
                <a:cubicBezTo>
                  <a:pt x="278283" y="6062"/>
                  <a:pt x="303541" y="10103"/>
                  <a:pt x="326779" y="18187"/>
                </a:cubicBezTo>
                <a:cubicBezTo>
                  <a:pt x="332842" y="20207"/>
                  <a:pt x="335871" y="34352"/>
                  <a:pt x="339913" y="43446"/>
                </a:cubicBezTo>
                <a:cubicBezTo>
                  <a:pt x="331831" y="45466"/>
                  <a:pt x="323748" y="51528"/>
                  <a:pt x="315666" y="50517"/>
                </a:cubicBezTo>
                <a:cubicBezTo>
                  <a:pt x="292428" y="47486"/>
                  <a:pt x="269189" y="44455"/>
                  <a:pt x="246964" y="38392"/>
                </a:cubicBezTo>
                <a:cubicBezTo>
                  <a:pt x="238880" y="36372"/>
                  <a:pt x="228777" y="27279"/>
                  <a:pt x="225746" y="19196"/>
                </a:cubicBezTo>
                <a:cubicBezTo>
                  <a:pt x="222715" y="8082"/>
                  <a:pt x="236860" y="1011"/>
                  <a:pt x="2540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2"/>
          <p:cNvSpPr/>
          <p:nvPr/>
        </p:nvSpPr>
        <p:spPr>
          <a:xfrm rot="5400000">
            <a:off x="8666737" y="1650857"/>
            <a:ext cx="362545" cy="361501"/>
          </a:xfrm>
          <a:custGeom>
            <a:avLst/>
            <a:gdLst/>
            <a:ahLst/>
            <a:cxnLst/>
            <a:rect l="l" t="t" r="r" b="b"/>
            <a:pathLst>
              <a:path w="483393" h="482001" extrusionOk="0">
                <a:moveTo>
                  <a:pt x="168439" y="433507"/>
                </a:moveTo>
                <a:cubicBezTo>
                  <a:pt x="192687" y="436538"/>
                  <a:pt x="216936" y="441589"/>
                  <a:pt x="241183" y="447651"/>
                </a:cubicBezTo>
                <a:cubicBezTo>
                  <a:pt x="248255" y="449671"/>
                  <a:pt x="254317" y="458763"/>
                  <a:pt x="256337" y="465836"/>
                </a:cubicBezTo>
                <a:cubicBezTo>
                  <a:pt x="257348" y="468867"/>
                  <a:pt x="248255" y="476950"/>
                  <a:pt x="242192" y="479981"/>
                </a:cubicBezTo>
                <a:cubicBezTo>
                  <a:pt x="236132" y="483012"/>
                  <a:pt x="229059" y="480990"/>
                  <a:pt x="213905" y="482001"/>
                </a:cubicBezTo>
                <a:cubicBezTo>
                  <a:pt x="200769" y="478970"/>
                  <a:pt x="179553" y="474930"/>
                  <a:pt x="159346" y="466847"/>
                </a:cubicBezTo>
                <a:cubicBezTo>
                  <a:pt x="151263" y="463816"/>
                  <a:pt x="147223" y="451692"/>
                  <a:pt x="141161" y="443609"/>
                </a:cubicBezTo>
                <a:cubicBezTo>
                  <a:pt x="150254" y="439569"/>
                  <a:pt x="159346" y="432496"/>
                  <a:pt x="168439" y="433507"/>
                </a:cubicBezTo>
                <a:close/>
                <a:moveTo>
                  <a:pt x="402203" y="383495"/>
                </a:moveTo>
                <a:cubicBezTo>
                  <a:pt x="408139" y="384757"/>
                  <a:pt x="413444" y="389556"/>
                  <a:pt x="417990" y="399154"/>
                </a:cubicBezTo>
                <a:cubicBezTo>
                  <a:pt x="401825" y="428455"/>
                  <a:pt x="374545" y="445629"/>
                  <a:pt x="343226" y="458765"/>
                </a:cubicBezTo>
                <a:cubicBezTo>
                  <a:pt x="336152" y="461796"/>
                  <a:pt x="325039" y="455733"/>
                  <a:pt x="314936" y="452702"/>
                </a:cubicBezTo>
                <a:cubicBezTo>
                  <a:pt x="317967" y="444620"/>
                  <a:pt x="319988" y="434517"/>
                  <a:pt x="325039" y="429464"/>
                </a:cubicBezTo>
                <a:cubicBezTo>
                  <a:pt x="343226" y="415319"/>
                  <a:pt x="362422" y="402186"/>
                  <a:pt x="382629" y="389052"/>
                </a:cubicBezTo>
                <a:cubicBezTo>
                  <a:pt x="389701" y="384505"/>
                  <a:pt x="396268" y="382232"/>
                  <a:pt x="402203" y="383495"/>
                </a:cubicBezTo>
                <a:close/>
                <a:moveTo>
                  <a:pt x="37095" y="305194"/>
                </a:moveTo>
                <a:cubicBezTo>
                  <a:pt x="58311" y="336515"/>
                  <a:pt x="78519" y="363793"/>
                  <a:pt x="96704" y="392081"/>
                </a:cubicBezTo>
                <a:cubicBezTo>
                  <a:pt x="98726" y="396123"/>
                  <a:pt x="97715" y="405217"/>
                  <a:pt x="93673" y="408248"/>
                </a:cubicBezTo>
                <a:cubicBezTo>
                  <a:pt x="90643" y="411279"/>
                  <a:pt x="81550" y="413299"/>
                  <a:pt x="77508" y="411279"/>
                </a:cubicBezTo>
                <a:cubicBezTo>
                  <a:pt x="58311" y="405217"/>
                  <a:pt x="18908" y="344597"/>
                  <a:pt x="20930" y="324390"/>
                </a:cubicBezTo>
                <a:cubicBezTo>
                  <a:pt x="20930" y="319339"/>
                  <a:pt x="29013" y="314288"/>
                  <a:pt x="37095" y="305194"/>
                </a:cubicBezTo>
                <a:close/>
                <a:moveTo>
                  <a:pt x="455371" y="218307"/>
                </a:moveTo>
                <a:cubicBezTo>
                  <a:pt x="468505" y="230432"/>
                  <a:pt x="479618" y="235483"/>
                  <a:pt x="481638" y="243565"/>
                </a:cubicBezTo>
                <a:cubicBezTo>
                  <a:pt x="489723" y="267813"/>
                  <a:pt x="468505" y="322370"/>
                  <a:pt x="446277" y="343588"/>
                </a:cubicBezTo>
                <a:cubicBezTo>
                  <a:pt x="443246" y="341568"/>
                  <a:pt x="438195" y="339546"/>
                  <a:pt x="435164" y="336515"/>
                </a:cubicBezTo>
                <a:cubicBezTo>
                  <a:pt x="432132" y="333486"/>
                  <a:pt x="430112" y="327423"/>
                  <a:pt x="430112" y="324392"/>
                </a:cubicBezTo>
                <a:cubicBezTo>
                  <a:pt x="437186" y="292060"/>
                  <a:pt x="445268" y="258719"/>
                  <a:pt x="455371" y="218307"/>
                </a:cubicBezTo>
                <a:close/>
                <a:moveTo>
                  <a:pt x="37097" y="140512"/>
                </a:moveTo>
                <a:cubicBezTo>
                  <a:pt x="40128" y="143543"/>
                  <a:pt x="47200" y="146574"/>
                  <a:pt x="47200" y="148594"/>
                </a:cubicBezTo>
                <a:cubicBezTo>
                  <a:pt x="42149" y="181935"/>
                  <a:pt x="37097" y="215276"/>
                  <a:pt x="31035" y="248617"/>
                </a:cubicBezTo>
                <a:cubicBezTo>
                  <a:pt x="30024" y="251649"/>
                  <a:pt x="20933" y="256700"/>
                  <a:pt x="15879" y="255691"/>
                </a:cubicBezTo>
                <a:cubicBezTo>
                  <a:pt x="10828" y="254680"/>
                  <a:pt x="4766" y="249629"/>
                  <a:pt x="2746" y="244577"/>
                </a:cubicBezTo>
                <a:cubicBezTo>
                  <a:pt x="-7357" y="218308"/>
                  <a:pt x="11839" y="160719"/>
                  <a:pt x="37097" y="140512"/>
                </a:cubicBezTo>
                <a:close/>
                <a:moveTo>
                  <a:pt x="245223" y="108182"/>
                </a:moveTo>
                <a:cubicBezTo>
                  <a:pt x="320999" y="112222"/>
                  <a:pt x="374547" y="167791"/>
                  <a:pt x="373536" y="246597"/>
                </a:cubicBezTo>
                <a:cubicBezTo>
                  <a:pt x="372525" y="320351"/>
                  <a:pt x="310896" y="378950"/>
                  <a:pt x="236132" y="375919"/>
                </a:cubicBezTo>
                <a:cubicBezTo>
                  <a:pt x="167428" y="373899"/>
                  <a:pt x="106808" y="309237"/>
                  <a:pt x="107819" y="239524"/>
                </a:cubicBezTo>
                <a:cubicBezTo>
                  <a:pt x="108830" y="179915"/>
                  <a:pt x="163387" y="104140"/>
                  <a:pt x="245223" y="108182"/>
                </a:cubicBezTo>
                <a:close/>
                <a:moveTo>
                  <a:pt x="390710" y="69788"/>
                </a:moveTo>
                <a:cubicBezTo>
                  <a:pt x="398792" y="70799"/>
                  <a:pt x="410917" y="69788"/>
                  <a:pt x="413948" y="74839"/>
                </a:cubicBezTo>
                <a:cubicBezTo>
                  <a:pt x="431124" y="98078"/>
                  <a:pt x="448298" y="122325"/>
                  <a:pt x="462443" y="147584"/>
                </a:cubicBezTo>
                <a:cubicBezTo>
                  <a:pt x="470525" y="162737"/>
                  <a:pt x="457391" y="168800"/>
                  <a:pt x="442238" y="172842"/>
                </a:cubicBezTo>
                <a:cubicBezTo>
                  <a:pt x="424051" y="145564"/>
                  <a:pt x="405866" y="122325"/>
                  <a:pt x="390710" y="98078"/>
                </a:cubicBezTo>
                <a:cubicBezTo>
                  <a:pt x="386670" y="91006"/>
                  <a:pt x="390710" y="79891"/>
                  <a:pt x="390710" y="69788"/>
                </a:cubicBezTo>
                <a:close/>
                <a:moveTo>
                  <a:pt x="150252" y="18261"/>
                </a:moveTo>
                <a:cubicBezTo>
                  <a:pt x="155303" y="17250"/>
                  <a:pt x="166417" y="27353"/>
                  <a:pt x="177531" y="33415"/>
                </a:cubicBezTo>
                <a:cubicBezTo>
                  <a:pt x="170459" y="42509"/>
                  <a:pt x="167428" y="48571"/>
                  <a:pt x="162377" y="51600"/>
                </a:cubicBezTo>
                <a:cubicBezTo>
                  <a:pt x="140150" y="66756"/>
                  <a:pt x="118933" y="81909"/>
                  <a:pt x="95695" y="94034"/>
                </a:cubicBezTo>
                <a:cubicBezTo>
                  <a:pt x="89633" y="97065"/>
                  <a:pt x="78519" y="95045"/>
                  <a:pt x="71448" y="91003"/>
                </a:cubicBezTo>
                <a:cubicBezTo>
                  <a:pt x="69425" y="89994"/>
                  <a:pt x="69425" y="73827"/>
                  <a:pt x="73468" y="70798"/>
                </a:cubicBezTo>
                <a:cubicBezTo>
                  <a:pt x="98726" y="51600"/>
                  <a:pt x="123985" y="34426"/>
                  <a:pt x="150252" y="18261"/>
                </a:cubicBezTo>
                <a:close/>
                <a:moveTo>
                  <a:pt x="244212" y="77"/>
                </a:moveTo>
                <a:cubicBezTo>
                  <a:pt x="273513" y="4117"/>
                  <a:pt x="301800" y="11190"/>
                  <a:pt x="331102" y="18262"/>
                </a:cubicBezTo>
                <a:cubicBezTo>
                  <a:pt x="336153" y="19273"/>
                  <a:pt x="342215" y="30386"/>
                  <a:pt x="341204" y="36449"/>
                </a:cubicBezTo>
                <a:cubicBezTo>
                  <a:pt x="340195" y="42511"/>
                  <a:pt x="331102" y="51603"/>
                  <a:pt x="327059" y="50594"/>
                </a:cubicBezTo>
                <a:cubicBezTo>
                  <a:pt x="293718" y="44531"/>
                  <a:pt x="261388" y="35438"/>
                  <a:pt x="228047" y="27355"/>
                </a:cubicBezTo>
                <a:cubicBezTo>
                  <a:pt x="226027" y="27355"/>
                  <a:pt x="225016" y="23315"/>
                  <a:pt x="219965" y="14221"/>
                </a:cubicBezTo>
                <a:cubicBezTo>
                  <a:pt x="229058" y="8159"/>
                  <a:pt x="237141" y="-934"/>
                  <a:pt x="244212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2"/>
          <p:cNvSpPr/>
          <p:nvPr/>
        </p:nvSpPr>
        <p:spPr>
          <a:xfrm rot="5400000">
            <a:off x="8668156" y="4123445"/>
            <a:ext cx="359705" cy="367506"/>
          </a:xfrm>
          <a:custGeom>
            <a:avLst/>
            <a:gdLst/>
            <a:ahLst/>
            <a:cxnLst/>
            <a:rect l="l" t="t" r="r" b="b"/>
            <a:pathLst>
              <a:path w="479606" h="490008" extrusionOk="0">
                <a:moveTo>
                  <a:pt x="163374" y="438483"/>
                </a:moveTo>
                <a:cubicBezTo>
                  <a:pt x="187621" y="442523"/>
                  <a:pt x="211869" y="447574"/>
                  <a:pt x="236116" y="454647"/>
                </a:cubicBezTo>
                <a:cubicBezTo>
                  <a:pt x="243189" y="456667"/>
                  <a:pt x="249252" y="464750"/>
                  <a:pt x="256323" y="470812"/>
                </a:cubicBezTo>
                <a:cubicBezTo>
                  <a:pt x="248241" y="475863"/>
                  <a:pt x="241167" y="481926"/>
                  <a:pt x="233085" y="486977"/>
                </a:cubicBezTo>
                <a:cubicBezTo>
                  <a:pt x="231065" y="487988"/>
                  <a:pt x="227022" y="486977"/>
                  <a:pt x="223993" y="486977"/>
                </a:cubicBezTo>
                <a:cubicBezTo>
                  <a:pt x="223993" y="486977"/>
                  <a:pt x="222982" y="488997"/>
                  <a:pt x="222982" y="490008"/>
                </a:cubicBezTo>
                <a:cubicBezTo>
                  <a:pt x="198735" y="483946"/>
                  <a:pt x="174486" y="478895"/>
                  <a:pt x="151250" y="469803"/>
                </a:cubicBezTo>
                <a:cubicBezTo>
                  <a:pt x="145187" y="467781"/>
                  <a:pt x="144176" y="454647"/>
                  <a:pt x="140136" y="447574"/>
                </a:cubicBezTo>
                <a:cubicBezTo>
                  <a:pt x="148218" y="444545"/>
                  <a:pt x="156301" y="437472"/>
                  <a:pt x="163374" y="438483"/>
                </a:cubicBezTo>
                <a:close/>
                <a:moveTo>
                  <a:pt x="408882" y="378874"/>
                </a:moveTo>
                <a:cubicBezTo>
                  <a:pt x="409891" y="398070"/>
                  <a:pt x="412922" y="405141"/>
                  <a:pt x="409891" y="409184"/>
                </a:cubicBezTo>
                <a:cubicBezTo>
                  <a:pt x="391706" y="440504"/>
                  <a:pt x="361397" y="455658"/>
                  <a:pt x="330076" y="468792"/>
                </a:cubicBezTo>
                <a:cubicBezTo>
                  <a:pt x="325025" y="470814"/>
                  <a:pt x="313911" y="465761"/>
                  <a:pt x="310880" y="460709"/>
                </a:cubicBezTo>
                <a:cubicBezTo>
                  <a:pt x="307849" y="455658"/>
                  <a:pt x="308860" y="443533"/>
                  <a:pt x="312900" y="440504"/>
                </a:cubicBezTo>
                <a:cubicBezTo>
                  <a:pt x="342201" y="421308"/>
                  <a:pt x="372510" y="403121"/>
                  <a:pt x="408882" y="378874"/>
                </a:cubicBezTo>
                <a:close/>
                <a:moveTo>
                  <a:pt x="34051" y="311181"/>
                </a:moveTo>
                <a:cubicBezTo>
                  <a:pt x="57289" y="345533"/>
                  <a:pt x="77496" y="374831"/>
                  <a:pt x="97701" y="404130"/>
                </a:cubicBezTo>
                <a:cubicBezTo>
                  <a:pt x="84567" y="425348"/>
                  <a:pt x="70423" y="419286"/>
                  <a:pt x="61329" y="405141"/>
                </a:cubicBezTo>
                <a:cubicBezTo>
                  <a:pt x="45164" y="380894"/>
                  <a:pt x="32031" y="355635"/>
                  <a:pt x="18897" y="329366"/>
                </a:cubicBezTo>
                <a:cubicBezTo>
                  <a:pt x="17886" y="327346"/>
                  <a:pt x="25968" y="320275"/>
                  <a:pt x="34051" y="311181"/>
                </a:cubicBezTo>
                <a:close/>
                <a:moveTo>
                  <a:pt x="463441" y="230355"/>
                </a:moveTo>
                <a:cubicBezTo>
                  <a:pt x="467481" y="230355"/>
                  <a:pt x="474555" y="236417"/>
                  <a:pt x="475564" y="241469"/>
                </a:cubicBezTo>
                <a:cubicBezTo>
                  <a:pt x="479606" y="250562"/>
                  <a:pt x="478595" y="260665"/>
                  <a:pt x="479606" y="277841"/>
                </a:cubicBezTo>
                <a:cubicBezTo>
                  <a:pt x="475564" y="292994"/>
                  <a:pt x="469501" y="315222"/>
                  <a:pt x="461419" y="337449"/>
                </a:cubicBezTo>
                <a:cubicBezTo>
                  <a:pt x="459399" y="342500"/>
                  <a:pt x="446265" y="349574"/>
                  <a:pt x="443234" y="348563"/>
                </a:cubicBezTo>
                <a:cubicBezTo>
                  <a:pt x="436160" y="344522"/>
                  <a:pt x="428078" y="334418"/>
                  <a:pt x="429089" y="328357"/>
                </a:cubicBezTo>
                <a:cubicBezTo>
                  <a:pt x="433131" y="299057"/>
                  <a:pt x="439192" y="270767"/>
                  <a:pt x="446265" y="241469"/>
                </a:cubicBezTo>
                <a:cubicBezTo>
                  <a:pt x="447276" y="236417"/>
                  <a:pt x="457379" y="231366"/>
                  <a:pt x="463441" y="230355"/>
                </a:cubicBezTo>
                <a:close/>
                <a:moveTo>
                  <a:pt x="40115" y="137406"/>
                </a:moveTo>
                <a:cubicBezTo>
                  <a:pt x="42136" y="155591"/>
                  <a:pt x="45167" y="165696"/>
                  <a:pt x="44156" y="174789"/>
                </a:cubicBezTo>
                <a:cubicBezTo>
                  <a:pt x="41124" y="196005"/>
                  <a:pt x="38093" y="218233"/>
                  <a:pt x="32033" y="238438"/>
                </a:cubicBezTo>
                <a:cubicBezTo>
                  <a:pt x="30011" y="246522"/>
                  <a:pt x="19908" y="252585"/>
                  <a:pt x="13846" y="259656"/>
                </a:cubicBezTo>
                <a:cubicBezTo>
                  <a:pt x="9806" y="252585"/>
                  <a:pt x="1723" y="245511"/>
                  <a:pt x="712" y="238438"/>
                </a:cubicBezTo>
                <a:cubicBezTo>
                  <a:pt x="-3328" y="205099"/>
                  <a:pt x="9806" y="169736"/>
                  <a:pt x="40115" y="137406"/>
                </a:cubicBezTo>
                <a:close/>
                <a:moveTo>
                  <a:pt x="242178" y="114168"/>
                </a:moveTo>
                <a:cubicBezTo>
                  <a:pt x="315933" y="114168"/>
                  <a:pt x="373521" y="173778"/>
                  <a:pt x="373521" y="246520"/>
                </a:cubicBezTo>
                <a:cubicBezTo>
                  <a:pt x="373521" y="321284"/>
                  <a:pt x="312900" y="379884"/>
                  <a:pt x="238136" y="380895"/>
                </a:cubicBezTo>
                <a:cubicBezTo>
                  <a:pt x="156300" y="381904"/>
                  <a:pt x="107806" y="301077"/>
                  <a:pt x="106795" y="246520"/>
                </a:cubicBezTo>
                <a:cubicBezTo>
                  <a:pt x="105783" y="173778"/>
                  <a:pt x="167414" y="113157"/>
                  <a:pt x="242178" y="114168"/>
                </a:cubicBezTo>
                <a:close/>
                <a:moveTo>
                  <a:pt x="399662" y="73250"/>
                </a:moveTo>
                <a:cubicBezTo>
                  <a:pt x="404588" y="73503"/>
                  <a:pt x="409387" y="74766"/>
                  <a:pt x="410902" y="76786"/>
                </a:cubicBezTo>
                <a:cubicBezTo>
                  <a:pt x="428078" y="100024"/>
                  <a:pt x="444243" y="125281"/>
                  <a:pt x="459399" y="150539"/>
                </a:cubicBezTo>
                <a:cubicBezTo>
                  <a:pt x="467482" y="164684"/>
                  <a:pt x="459399" y="173778"/>
                  <a:pt x="441212" y="180849"/>
                </a:cubicBezTo>
                <a:cubicBezTo>
                  <a:pt x="421005" y="152561"/>
                  <a:pt x="401811" y="127303"/>
                  <a:pt x="384635" y="100024"/>
                </a:cubicBezTo>
                <a:cubicBezTo>
                  <a:pt x="381604" y="94971"/>
                  <a:pt x="383624" y="80828"/>
                  <a:pt x="387666" y="75775"/>
                </a:cubicBezTo>
                <a:cubicBezTo>
                  <a:pt x="389686" y="73755"/>
                  <a:pt x="394737" y="72997"/>
                  <a:pt x="399662" y="73250"/>
                </a:cubicBezTo>
                <a:close/>
                <a:moveTo>
                  <a:pt x="154534" y="28289"/>
                </a:moveTo>
                <a:cubicBezTo>
                  <a:pt x="158828" y="29300"/>
                  <a:pt x="163374" y="30815"/>
                  <a:pt x="167415" y="31321"/>
                </a:cubicBezTo>
                <a:cubicBezTo>
                  <a:pt x="164384" y="40414"/>
                  <a:pt x="164384" y="53548"/>
                  <a:pt x="157313" y="57588"/>
                </a:cubicBezTo>
                <a:cubicBezTo>
                  <a:pt x="132054" y="74764"/>
                  <a:pt x="104775" y="88909"/>
                  <a:pt x="76486" y="105074"/>
                </a:cubicBezTo>
                <a:cubicBezTo>
                  <a:pt x="60321" y="89920"/>
                  <a:pt x="66381" y="78807"/>
                  <a:pt x="76486" y="70724"/>
                </a:cubicBezTo>
                <a:cubicBezTo>
                  <a:pt x="97702" y="55568"/>
                  <a:pt x="119929" y="40414"/>
                  <a:pt x="143168" y="28290"/>
                </a:cubicBezTo>
                <a:cubicBezTo>
                  <a:pt x="146199" y="26774"/>
                  <a:pt x="150240" y="27279"/>
                  <a:pt x="154534" y="28289"/>
                </a:cubicBezTo>
                <a:close/>
                <a:moveTo>
                  <a:pt x="246221" y="0"/>
                </a:moveTo>
                <a:cubicBezTo>
                  <a:pt x="275519" y="8082"/>
                  <a:pt x="299767" y="12125"/>
                  <a:pt x="323005" y="21216"/>
                </a:cubicBezTo>
                <a:cubicBezTo>
                  <a:pt x="331087" y="24247"/>
                  <a:pt x="341190" y="37383"/>
                  <a:pt x="340179" y="44454"/>
                </a:cubicBezTo>
                <a:cubicBezTo>
                  <a:pt x="337150" y="59608"/>
                  <a:pt x="323005" y="58599"/>
                  <a:pt x="309869" y="55568"/>
                </a:cubicBezTo>
                <a:cubicBezTo>
                  <a:pt x="288653" y="50516"/>
                  <a:pt x="267437" y="46474"/>
                  <a:pt x="246221" y="42434"/>
                </a:cubicBezTo>
                <a:cubicBezTo>
                  <a:pt x="233085" y="40412"/>
                  <a:pt x="217931" y="37383"/>
                  <a:pt x="222982" y="21216"/>
                </a:cubicBezTo>
                <a:cubicBezTo>
                  <a:pt x="225002" y="12125"/>
                  <a:pt x="239147" y="6062"/>
                  <a:pt x="2462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2"/>
          <p:cNvSpPr/>
          <p:nvPr/>
        </p:nvSpPr>
        <p:spPr>
          <a:xfrm rot="5400000">
            <a:off x="8668897" y="3633319"/>
            <a:ext cx="358226" cy="360078"/>
          </a:xfrm>
          <a:custGeom>
            <a:avLst/>
            <a:gdLst/>
            <a:ahLst/>
            <a:cxnLst/>
            <a:rect l="l" t="t" r="r" b="b"/>
            <a:pathLst>
              <a:path w="477635" h="480104" extrusionOk="0">
                <a:moveTo>
                  <a:pt x="170228" y="434499"/>
                </a:moveTo>
                <a:cubicBezTo>
                  <a:pt x="191444" y="437530"/>
                  <a:pt x="212662" y="442581"/>
                  <a:pt x="233878" y="446624"/>
                </a:cubicBezTo>
                <a:cubicBezTo>
                  <a:pt x="246003" y="450664"/>
                  <a:pt x="246003" y="451675"/>
                  <a:pt x="251054" y="474913"/>
                </a:cubicBezTo>
                <a:cubicBezTo>
                  <a:pt x="219733" y="485016"/>
                  <a:pt x="189424" y="478953"/>
                  <a:pt x="160125" y="468851"/>
                </a:cubicBezTo>
                <a:cubicBezTo>
                  <a:pt x="146992" y="464809"/>
                  <a:pt x="135876" y="456726"/>
                  <a:pt x="142949" y="441572"/>
                </a:cubicBezTo>
                <a:cubicBezTo>
                  <a:pt x="145981" y="436521"/>
                  <a:pt x="161134" y="433490"/>
                  <a:pt x="170228" y="434499"/>
                </a:cubicBezTo>
                <a:close/>
                <a:moveTo>
                  <a:pt x="398059" y="383226"/>
                </a:moveTo>
                <a:cubicBezTo>
                  <a:pt x="401343" y="383731"/>
                  <a:pt x="404626" y="384994"/>
                  <a:pt x="406646" y="387015"/>
                </a:cubicBezTo>
                <a:cubicBezTo>
                  <a:pt x="410688" y="390044"/>
                  <a:pt x="412708" y="398127"/>
                  <a:pt x="411697" y="403180"/>
                </a:cubicBezTo>
                <a:cubicBezTo>
                  <a:pt x="406646" y="421365"/>
                  <a:pt x="344006" y="464809"/>
                  <a:pt x="322788" y="464809"/>
                </a:cubicBezTo>
                <a:cubicBezTo>
                  <a:pt x="319757" y="462789"/>
                  <a:pt x="313697" y="459758"/>
                  <a:pt x="311675" y="454706"/>
                </a:cubicBezTo>
                <a:cubicBezTo>
                  <a:pt x="309654" y="449655"/>
                  <a:pt x="309654" y="440562"/>
                  <a:pt x="312686" y="437530"/>
                </a:cubicBezTo>
                <a:cubicBezTo>
                  <a:pt x="337944" y="419345"/>
                  <a:pt x="363202" y="401160"/>
                  <a:pt x="389470" y="383984"/>
                </a:cubicBezTo>
                <a:cubicBezTo>
                  <a:pt x="391491" y="382973"/>
                  <a:pt x="394775" y="382720"/>
                  <a:pt x="398059" y="383226"/>
                </a:cubicBezTo>
                <a:close/>
                <a:moveTo>
                  <a:pt x="29794" y="301138"/>
                </a:moveTo>
                <a:cubicBezTo>
                  <a:pt x="57073" y="339530"/>
                  <a:pt x="77280" y="370851"/>
                  <a:pt x="96476" y="403180"/>
                </a:cubicBezTo>
                <a:cubicBezTo>
                  <a:pt x="91425" y="407223"/>
                  <a:pt x="85362" y="411263"/>
                  <a:pt x="79300" y="414294"/>
                </a:cubicBezTo>
                <a:cubicBezTo>
                  <a:pt x="49999" y="396109"/>
                  <a:pt x="32825" y="366808"/>
                  <a:pt x="20701" y="334479"/>
                </a:cubicBezTo>
                <a:cubicBezTo>
                  <a:pt x="18680" y="328416"/>
                  <a:pt x="24743" y="318314"/>
                  <a:pt x="29794" y="301138"/>
                </a:cubicBezTo>
                <a:close/>
                <a:moveTo>
                  <a:pt x="463223" y="226373"/>
                </a:moveTo>
                <a:cubicBezTo>
                  <a:pt x="468274" y="233446"/>
                  <a:pt x="477368" y="239507"/>
                  <a:pt x="477368" y="246580"/>
                </a:cubicBezTo>
                <a:cubicBezTo>
                  <a:pt x="478377" y="281941"/>
                  <a:pt x="478377" y="317302"/>
                  <a:pt x="442006" y="350643"/>
                </a:cubicBezTo>
                <a:cubicBezTo>
                  <a:pt x="436953" y="336498"/>
                  <a:pt x="429881" y="327405"/>
                  <a:pt x="430890" y="320333"/>
                </a:cubicBezTo>
                <a:cubicBezTo>
                  <a:pt x="432913" y="296086"/>
                  <a:pt x="436953" y="270828"/>
                  <a:pt x="443015" y="247591"/>
                </a:cubicBezTo>
                <a:cubicBezTo>
                  <a:pt x="445035" y="239507"/>
                  <a:pt x="456149" y="233446"/>
                  <a:pt x="463223" y="226373"/>
                </a:cubicBezTo>
                <a:close/>
                <a:moveTo>
                  <a:pt x="34845" y="139485"/>
                </a:moveTo>
                <a:cubicBezTo>
                  <a:pt x="45959" y="172826"/>
                  <a:pt x="34845" y="230414"/>
                  <a:pt x="15649" y="252641"/>
                </a:cubicBezTo>
                <a:cubicBezTo>
                  <a:pt x="-10621" y="227383"/>
                  <a:pt x="-3547" y="180908"/>
                  <a:pt x="34845" y="139485"/>
                </a:cubicBezTo>
                <a:close/>
                <a:moveTo>
                  <a:pt x="239942" y="109175"/>
                </a:moveTo>
                <a:cubicBezTo>
                  <a:pt x="314706" y="109175"/>
                  <a:pt x="375325" y="169794"/>
                  <a:pt x="374317" y="243549"/>
                </a:cubicBezTo>
                <a:cubicBezTo>
                  <a:pt x="373305" y="315282"/>
                  <a:pt x="309655" y="377922"/>
                  <a:pt x="236911" y="375902"/>
                </a:cubicBezTo>
                <a:cubicBezTo>
                  <a:pt x="166189" y="374891"/>
                  <a:pt x="108601" y="313262"/>
                  <a:pt x="109610" y="240518"/>
                </a:cubicBezTo>
                <a:cubicBezTo>
                  <a:pt x="110621" y="165754"/>
                  <a:pt x="167198" y="108166"/>
                  <a:pt x="239942" y="109175"/>
                </a:cubicBezTo>
                <a:close/>
                <a:moveTo>
                  <a:pt x="397552" y="62700"/>
                </a:moveTo>
                <a:cubicBezTo>
                  <a:pt x="427862" y="81896"/>
                  <a:pt x="443018" y="112206"/>
                  <a:pt x="457162" y="140496"/>
                </a:cubicBezTo>
                <a:cubicBezTo>
                  <a:pt x="460194" y="147567"/>
                  <a:pt x="453120" y="158680"/>
                  <a:pt x="451100" y="168785"/>
                </a:cubicBezTo>
                <a:cubicBezTo>
                  <a:pt x="442007" y="164743"/>
                  <a:pt x="430893" y="162723"/>
                  <a:pt x="424831" y="155649"/>
                </a:cubicBezTo>
                <a:cubicBezTo>
                  <a:pt x="410686" y="137464"/>
                  <a:pt x="398563" y="117257"/>
                  <a:pt x="385428" y="98061"/>
                </a:cubicBezTo>
                <a:cubicBezTo>
                  <a:pt x="376336" y="84927"/>
                  <a:pt x="377345" y="73814"/>
                  <a:pt x="397552" y="62700"/>
                </a:cubicBezTo>
                <a:close/>
                <a:moveTo>
                  <a:pt x="152042" y="17235"/>
                </a:moveTo>
                <a:cubicBezTo>
                  <a:pt x="171238" y="25317"/>
                  <a:pt x="175280" y="38451"/>
                  <a:pt x="161135" y="49565"/>
                </a:cubicBezTo>
                <a:cubicBezTo>
                  <a:pt x="137897" y="66741"/>
                  <a:pt x="111629" y="80885"/>
                  <a:pt x="85360" y="95030"/>
                </a:cubicBezTo>
                <a:cubicBezTo>
                  <a:pt x="81320" y="97050"/>
                  <a:pt x="72226" y="90988"/>
                  <a:pt x="64144" y="87957"/>
                </a:cubicBezTo>
                <a:cubicBezTo>
                  <a:pt x="85360" y="49565"/>
                  <a:pt x="119712" y="34411"/>
                  <a:pt x="152042" y="17235"/>
                </a:cubicBezTo>
                <a:close/>
                <a:moveTo>
                  <a:pt x="244992" y="59"/>
                </a:moveTo>
                <a:cubicBezTo>
                  <a:pt x="272271" y="4101"/>
                  <a:pt x="299549" y="10163"/>
                  <a:pt x="326828" y="17235"/>
                </a:cubicBezTo>
                <a:cubicBezTo>
                  <a:pt x="341984" y="22286"/>
                  <a:pt x="341984" y="34411"/>
                  <a:pt x="331881" y="51587"/>
                </a:cubicBezTo>
                <a:cubicBezTo>
                  <a:pt x="300560" y="46534"/>
                  <a:pt x="270251" y="41482"/>
                  <a:pt x="239941" y="35422"/>
                </a:cubicBezTo>
                <a:cubicBezTo>
                  <a:pt x="232868" y="33400"/>
                  <a:pt x="228827" y="23297"/>
                  <a:pt x="222765" y="17235"/>
                </a:cubicBezTo>
                <a:cubicBezTo>
                  <a:pt x="229838" y="11173"/>
                  <a:pt x="238930" y="-950"/>
                  <a:pt x="244992" y="5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2"/>
          <p:cNvSpPr/>
          <p:nvPr/>
        </p:nvSpPr>
        <p:spPr>
          <a:xfrm rot="5400000">
            <a:off x="8668649" y="2645081"/>
            <a:ext cx="358721" cy="355771"/>
          </a:xfrm>
          <a:custGeom>
            <a:avLst/>
            <a:gdLst/>
            <a:ahLst/>
            <a:cxnLst/>
            <a:rect l="l" t="t" r="r" b="b"/>
            <a:pathLst>
              <a:path w="478295" h="474361" extrusionOk="0">
                <a:moveTo>
                  <a:pt x="157705" y="426805"/>
                </a:moveTo>
                <a:cubicBezTo>
                  <a:pt x="183974" y="430847"/>
                  <a:pt x="210242" y="434888"/>
                  <a:pt x="235500" y="441961"/>
                </a:cubicBezTo>
                <a:cubicBezTo>
                  <a:pt x="242571" y="443981"/>
                  <a:pt x="246614" y="454084"/>
                  <a:pt x="252676" y="460146"/>
                </a:cubicBezTo>
                <a:cubicBezTo>
                  <a:pt x="245602" y="465197"/>
                  <a:pt x="238531" y="475302"/>
                  <a:pt x="232469" y="474291"/>
                </a:cubicBezTo>
                <a:cubicBezTo>
                  <a:pt x="198117" y="470251"/>
                  <a:pt x="160736" y="474291"/>
                  <a:pt x="135478" y="436908"/>
                </a:cubicBezTo>
                <a:cubicBezTo>
                  <a:pt x="145580" y="431856"/>
                  <a:pt x="151643" y="425796"/>
                  <a:pt x="157705" y="426805"/>
                </a:cubicBezTo>
                <a:close/>
                <a:moveTo>
                  <a:pt x="402203" y="375279"/>
                </a:moveTo>
                <a:cubicBezTo>
                  <a:pt x="412307" y="415691"/>
                  <a:pt x="359770" y="455095"/>
                  <a:pt x="309253" y="437919"/>
                </a:cubicBezTo>
                <a:cubicBezTo>
                  <a:pt x="339563" y="417714"/>
                  <a:pt x="369872" y="396495"/>
                  <a:pt x="402203" y="375279"/>
                </a:cubicBezTo>
                <a:close/>
                <a:moveTo>
                  <a:pt x="34193" y="306198"/>
                </a:moveTo>
                <a:cubicBezTo>
                  <a:pt x="37476" y="306072"/>
                  <a:pt x="40508" y="306577"/>
                  <a:pt x="41518" y="307587"/>
                </a:cubicBezTo>
                <a:cubicBezTo>
                  <a:pt x="60714" y="333856"/>
                  <a:pt x="78899" y="361135"/>
                  <a:pt x="97086" y="388413"/>
                </a:cubicBezTo>
                <a:cubicBezTo>
                  <a:pt x="98097" y="390433"/>
                  <a:pt x="97086" y="392455"/>
                  <a:pt x="97086" y="400538"/>
                </a:cubicBezTo>
                <a:cubicBezTo>
                  <a:pt x="90012" y="402558"/>
                  <a:pt x="75870" y="407609"/>
                  <a:pt x="73848" y="404580"/>
                </a:cubicBezTo>
                <a:cubicBezTo>
                  <a:pt x="53642" y="379322"/>
                  <a:pt x="35455" y="352041"/>
                  <a:pt x="18279" y="324763"/>
                </a:cubicBezTo>
                <a:cubicBezTo>
                  <a:pt x="16259" y="321731"/>
                  <a:pt x="21310" y="311629"/>
                  <a:pt x="25353" y="308598"/>
                </a:cubicBezTo>
                <a:cubicBezTo>
                  <a:pt x="27373" y="307082"/>
                  <a:pt x="30909" y="306324"/>
                  <a:pt x="34193" y="306198"/>
                </a:cubicBezTo>
                <a:close/>
                <a:moveTo>
                  <a:pt x="463833" y="211606"/>
                </a:moveTo>
                <a:cubicBezTo>
                  <a:pt x="490102" y="248989"/>
                  <a:pt x="473935" y="279299"/>
                  <a:pt x="466864" y="309609"/>
                </a:cubicBezTo>
                <a:cubicBezTo>
                  <a:pt x="462822" y="324763"/>
                  <a:pt x="454739" y="334867"/>
                  <a:pt x="430492" y="324763"/>
                </a:cubicBezTo>
                <a:cubicBezTo>
                  <a:pt x="445648" y="288391"/>
                  <a:pt x="438575" y="248989"/>
                  <a:pt x="463833" y="211606"/>
                </a:cubicBezTo>
                <a:close/>
                <a:moveTo>
                  <a:pt x="29392" y="124718"/>
                </a:moveTo>
                <a:cubicBezTo>
                  <a:pt x="39495" y="138863"/>
                  <a:pt x="48588" y="146945"/>
                  <a:pt x="47577" y="153008"/>
                </a:cubicBezTo>
                <a:cubicBezTo>
                  <a:pt x="43537" y="180286"/>
                  <a:pt x="37475" y="207565"/>
                  <a:pt x="31413" y="234843"/>
                </a:cubicBezTo>
                <a:cubicBezTo>
                  <a:pt x="30401" y="240906"/>
                  <a:pt x="18279" y="248988"/>
                  <a:pt x="16257" y="247979"/>
                </a:cubicBezTo>
                <a:cubicBezTo>
                  <a:pt x="9185" y="243937"/>
                  <a:pt x="92" y="236863"/>
                  <a:pt x="92" y="229792"/>
                </a:cubicBezTo>
                <a:cubicBezTo>
                  <a:pt x="-919" y="196451"/>
                  <a:pt x="6154" y="163110"/>
                  <a:pt x="29392" y="124718"/>
                </a:cubicBezTo>
                <a:close/>
                <a:moveTo>
                  <a:pt x="240549" y="101480"/>
                </a:moveTo>
                <a:cubicBezTo>
                  <a:pt x="310262" y="102491"/>
                  <a:pt x="372901" y="166141"/>
                  <a:pt x="371892" y="235854"/>
                </a:cubicBezTo>
                <a:cubicBezTo>
                  <a:pt x="370881" y="305565"/>
                  <a:pt x="309251" y="366184"/>
                  <a:pt x="237518" y="366184"/>
                </a:cubicBezTo>
                <a:cubicBezTo>
                  <a:pt x="166796" y="366184"/>
                  <a:pt x="107186" y="305565"/>
                  <a:pt x="108197" y="232823"/>
                </a:cubicBezTo>
                <a:cubicBezTo>
                  <a:pt x="106177" y="158059"/>
                  <a:pt x="176898" y="100469"/>
                  <a:pt x="240549" y="101480"/>
                </a:cubicBezTo>
                <a:close/>
                <a:moveTo>
                  <a:pt x="376944" y="66118"/>
                </a:moveTo>
                <a:cubicBezTo>
                  <a:pt x="394120" y="67129"/>
                  <a:pt x="404223" y="65107"/>
                  <a:pt x="407254" y="68138"/>
                </a:cubicBezTo>
                <a:cubicBezTo>
                  <a:pt x="425439" y="89356"/>
                  <a:pt x="441606" y="112593"/>
                  <a:pt x="456760" y="135831"/>
                </a:cubicBezTo>
                <a:cubicBezTo>
                  <a:pt x="459791" y="139871"/>
                  <a:pt x="451709" y="150985"/>
                  <a:pt x="449689" y="159067"/>
                </a:cubicBezTo>
                <a:cubicBezTo>
                  <a:pt x="443626" y="156036"/>
                  <a:pt x="434533" y="154016"/>
                  <a:pt x="431501" y="148965"/>
                </a:cubicBezTo>
                <a:cubicBezTo>
                  <a:pt x="414328" y="125726"/>
                  <a:pt x="399172" y="100468"/>
                  <a:pt x="376944" y="66118"/>
                </a:cubicBezTo>
                <a:close/>
                <a:moveTo>
                  <a:pt x="147602" y="7519"/>
                </a:moveTo>
                <a:cubicBezTo>
                  <a:pt x="169829" y="20653"/>
                  <a:pt x="170838" y="32777"/>
                  <a:pt x="158716" y="42880"/>
                </a:cubicBezTo>
                <a:cubicBezTo>
                  <a:pt x="137497" y="59047"/>
                  <a:pt x="115270" y="74201"/>
                  <a:pt x="93045" y="88345"/>
                </a:cubicBezTo>
                <a:cubicBezTo>
                  <a:pt x="87991" y="91376"/>
                  <a:pt x="78900" y="88345"/>
                  <a:pt x="71827" y="88345"/>
                </a:cubicBezTo>
                <a:cubicBezTo>
                  <a:pt x="71827" y="80263"/>
                  <a:pt x="68795" y="67129"/>
                  <a:pt x="72838" y="64098"/>
                </a:cubicBezTo>
                <a:cubicBezTo>
                  <a:pt x="97085" y="43891"/>
                  <a:pt x="123355" y="25706"/>
                  <a:pt x="147602" y="7519"/>
                </a:cubicBezTo>
                <a:close/>
                <a:moveTo>
                  <a:pt x="274396" y="70"/>
                </a:moveTo>
                <a:cubicBezTo>
                  <a:pt x="290561" y="701"/>
                  <a:pt x="305716" y="5500"/>
                  <a:pt x="320366" y="11561"/>
                </a:cubicBezTo>
                <a:cubicBezTo>
                  <a:pt x="326426" y="14593"/>
                  <a:pt x="330469" y="24695"/>
                  <a:pt x="334509" y="31769"/>
                </a:cubicBezTo>
                <a:cubicBezTo>
                  <a:pt x="327437" y="34800"/>
                  <a:pt x="319355" y="40862"/>
                  <a:pt x="313293" y="40862"/>
                </a:cubicBezTo>
                <a:cubicBezTo>
                  <a:pt x="290056" y="37831"/>
                  <a:pt x="267829" y="33789"/>
                  <a:pt x="245602" y="28737"/>
                </a:cubicBezTo>
                <a:cubicBezTo>
                  <a:pt x="237520" y="25706"/>
                  <a:pt x="230446" y="17624"/>
                  <a:pt x="222364" y="13584"/>
                </a:cubicBezTo>
                <a:cubicBezTo>
                  <a:pt x="241055" y="2975"/>
                  <a:pt x="258231" y="-562"/>
                  <a:pt x="274396" y="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2"/>
          <p:cNvSpPr/>
          <p:nvPr/>
        </p:nvSpPr>
        <p:spPr>
          <a:xfrm rot="5400000">
            <a:off x="8667230" y="4620218"/>
            <a:ext cx="361557" cy="364970"/>
          </a:xfrm>
          <a:custGeom>
            <a:avLst/>
            <a:gdLst/>
            <a:ahLst/>
            <a:cxnLst/>
            <a:rect l="l" t="t" r="r" b="b"/>
            <a:pathLst>
              <a:path w="482076" h="486627" extrusionOk="0">
                <a:moveTo>
                  <a:pt x="165780" y="438483"/>
                </a:moveTo>
                <a:cubicBezTo>
                  <a:pt x="190027" y="441514"/>
                  <a:pt x="215286" y="447577"/>
                  <a:pt x="238524" y="453639"/>
                </a:cubicBezTo>
                <a:cubicBezTo>
                  <a:pt x="245596" y="455659"/>
                  <a:pt x="249638" y="464752"/>
                  <a:pt x="255700" y="470815"/>
                </a:cubicBezTo>
                <a:cubicBezTo>
                  <a:pt x="248627" y="475866"/>
                  <a:pt x="242564" y="481928"/>
                  <a:pt x="235493" y="484959"/>
                </a:cubicBezTo>
                <a:cubicBezTo>
                  <a:pt x="229431" y="487988"/>
                  <a:pt x="222359" y="485968"/>
                  <a:pt x="206194" y="485968"/>
                </a:cubicBezTo>
                <a:cubicBezTo>
                  <a:pt x="196090" y="482937"/>
                  <a:pt x="175882" y="479906"/>
                  <a:pt x="156686" y="472835"/>
                </a:cubicBezTo>
                <a:cubicBezTo>
                  <a:pt x="148604" y="469804"/>
                  <a:pt x="144564" y="457679"/>
                  <a:pt x="138501" y="449597"/>
                </a:cubicBezTo>
                <a:cubicBezTo>
                  <a:pt x="147595" y="445556"/>
                  <a:pt x="156686" y="437474"/>
                  <a:pt x="165780" y="438483"/>
                </a:cubicBezTo>
                <a:close/>
                <a:moveTo>
                  <a:pt x="403333" y="388092"/>
                </a:moveTo>
                <a:cubicBezTo>
                  <a:pt x="408511" y="390492"/>
                  <a:pt x="412805" y="396049"/>
                  <a:pt x="416341" y="404131"/>
                </a:cubicBezTo>
                <a:cubicBezTo>
                  <a:pt x="398154" y="436463"/>
                  <a:pt x="366833" y="453637"/>
                  <a:pt x="333495" y="467782"/>
                </a:cubicBezTo>
                <a:cubicBezTo>
                  <a:pt x="317328" y="474855"/>
                  <a:pt x="311267" y="463742"/>
                  <a:pt x="307225" y="447577"/>
                </a:cubicBezTo>
                <a:cubicBezTo>
                  <a:pt x="332484" y="428379"/>
                  <a:pt x="358751" y="409185"/>
                  <a:pt x="385020" y="390997"/>
                </a:cubicBezTo>
                <a:cubicBezTo>
                  <a:pt x="392093" y="386451"/>
                  <a:pt x="398155" y="385693"/>
                  <a:pt x="403333" y="388092"/>
                </a:cubicBezTo>
                <a:close/>
                <a:moveTo>
                  <a:pt x="34438" y="309161"/>
                </a:moveTo>
                <a:cubicBezTo>
                  <a:pt x="56665" y="340482"/>
                  <a:pt x="76870" y="367760"/>
                  <a:pt x="95058" y="396050"/>
                </a:cubicBezTo>
                <a:cubicBezTo>
                  <a:pt x="98089" y="400090"/>
                  <a:pt x="94047" y="411203"/>
                  <a:pt x="90006" y="416255"/>
                </a:cubicBezTo>
                <a:cubicBezTo>
                  <a:pt x="87984" y="419286"/>
                  <a:pt x="76870" y="420297"/>
                  <a:pt x="73841" y="417266"/>
                </a:cubicBezTo>
                <a:cubicBezTo>
                  <a:pt x="46561" y="396050"/>
                  <a:pt x="27365" y="366749"/>
                  <a:pt x="18273" y="333408"/>
                </a:cubicBezTo>
                <a:cubicBezTo>
                  <a:pt x="16251" y="328357"/>
                  <a:pt x="26356" y="320275"/>
                  <a:pt x="34438" y="309161"/>
                </a:cubicBezTo>
                <a:close/>
                <a:moveTo>
                  <a:pt x="466856" y="229346"/>
                </a:moveTo>
                <a:cubicBezTo>
                  <a:pt x="471908" y="236417"/>
                  <a:pt x="483021" y="243491"/>
                  <a:pt x="482012" y="249553"/>
                </a:cubicBezTo>
                <a:cubicBezTo>
                  <a:pt x="475950" y="283903"/>
                  <a:pt x="478981" y="322295"/>
                  <a:pt x="441598" y="356647"/>
                </a:cubicBezTo>
                <a:cubicBezTo>
                  <a:pt x="436547" y="340482"/>
                  <a:pt x="430484" y="331389"/>
                  <a:pt x="431495" y="322295"/>
                </a:cubicBezTo>
                <a:cubicBezTo>
                  <a:pt x="434526" y="298048"/>
                  <a:pt x="438569" y="273801"/>
                  <a:pt x="445640" y="249553"/>
                </a:cubicBezTo>
                <a:cubicBezTo>
                  <a:pt x="447660" y="241469"/>
                  <a:pt x="459785" y="236417"/>
                  <a:pt x="466856" y="229346"/>
                </a:cubicBezTo>
                <a:close/>
                <a:moveTo>
                  <a:pt x="37469" y="145488"/>
                </a:moveTo>
                <a:cubicBezTo>
                  <a:pt x="41509" y="145488"/>
                  <a:pt x="48583" y="154582"/>
                  <a:pt x="48583" y="158622"/>
                </a:cubicBezTo>
                <a:cubicBezTo>
                  <a:pt x="39489" y="193985"/>
                  <a:pt x="40500" y="231366"/>
                  <a:pt x="24335" y="263696"/>
                </a:cubicBezTo>
                <a:cubicBezTo>
                  <a:pt x="19282" y="264707"/>
                  <a:pt x="15242" y="264707"/>
                  <a:pt x="11200" y="263696"/>
                </a:cubicBezTo>
                <a:cubicBezTo>
                  <a:pt x="7159" y="257635"/>
                  <a:pt x="-923" y="250562"/>
                  <a:pt x="86" y="245511"/>
                </a:cubicBezTo>
                <a:cubicBezTo>
                  <a:pt x="5137" y="215201"/>
                  <a:pt x="11200" y="184891"/>
                  <a:pt x="18273" y="154582"/>
                </a:cubicBezTo>
                <a:cubicBezTo>
                  <a:pt x="19282" y="150539"/>
                  <a:pt x="30396" y="145488"/>
                  <a:pt x="37469" y="145488"/>
                </a:cubicBezTo>
                <a:close/>
                <a:moveTo>
                  <a:pt x="243575" y="112147"/>
                </a:moveTo>
                <a:cubicBezTo>
                  <a:pt x="316319" y="116189"/>
                  <a:pt x="371887" y="169735"/>
                  <a:pt x="372898" y="244500"/>
                </a:cubicBezTo>
                <a:cubicBezTo>
                  <a:pt x="372898" y="321284"/>
                  <a:pt x="317330" y="379883"/>
                  <a:pt x="241555" y="380895"/>
                </a:cubicBezTo>
                <a:cubicBezTo>
                  <a:pt x="168810" y="381906"/>
                  <a:pt x="108191" y="319264"/>
                  <a:pt x="107182" y="245511"/>
                </a:cubicBezTo>
                <a:cubicBezTo>
                  <a:pt x="106170" y="186911"/>
                  <a:pt x="160728" y="109116"/>
                  <a:pt x="243575" y="112147"/>
                </a:cubicBezTo>
                <a:close/>
                <a:moveTo>
                  <a:pt x="392092" y="64662"/>
                </a:moveTo>
                <a:cubicBezTo>
                  <a:pt x="431495" y="89920"/>
                  <a:pt x="448671" y="123261"/>
                  <a:pt x="461805" y="157611"/>
                </a:cubicBezTo>
                <a:cubicBezTo>
                  <a:pt x="463827" y="162665"/>
                  <a:pt x="453723" y="171756"/>
                  <a:pt x="445640" y="185901"/>
                </a:cubicBezTo>
                <a:cubicBezTo>
                  <a:pt x="421393" y="151551"/>
                  <a:pt x="400177" y="122250"/>
                  <a:pt x="380979" y="90932"/>
                </a:cubicBezTo>
                <a:cubicBezTo>
                  <a:pt x="378959" y="87900"/>
                  <a:pt x="387041" y="76787"/>
                  <a:pt x="392092" y="64662"/>
                </a:cubicBezTo>
                <a:close/>
                <a:moveTo>
                  <a:pt x="149617" y="17176"/>
                </a:moveTo>
                <a:cubicBezTo>
                  <a:pt x="158709" y="24247"/>
                  <a:pt x="166791" y="26270"/>
                  <a:pt x="167802" y="31321"/>
                </a:cubicBezTo>
                <a:cubicBezTo>
                  <a:pt x="169822" y="37383"/>
                  <a:pt x="169822" y="49506"/>
                  <a:pt x="165782" y="51526"/>
                </a:cubicBezTo>
                <a:cubicBezTo>
                  <a:pt x="140524" y="69713"/>
                  <a:pt x="115265" y="86889"/>
                  <a:pt x="88998" y="103054"/>
                </a:cubicBezTo>
                <a:cubicBezTo>
                  <a:pt x="84955" y="105074"/>
                  <a:pt x="74853" y="103054"/>
                  <a:pt x="72830" y="100023"/>
                </a:cubicBezTo>
                <a:cubicBezTo>
                  <a:pt x="69799" y="93961"/>
                  <a:pt x="66770" y="81836"/>
                  <a:pt x="69799" y="79816"/>
                </a:cubicBezTo>
                <a:cubicBezTo>
                  <a:pt x="95058" y="57588"/>
                  <a:pt x="122339" y="38392"/>
                  <a:pt x="149617" y="17176"/>
                </a:cubicBezTo>
                <a:close/>
                <a:moveTo>
                  <a:pt x="246606" y="0"/>
                </a:moveTo>
                <a:cubicBezTo>
                  <a:pt x="277925" y="9094"/>
                  <a:pt x="304194" y="14145"/>
                  <a:pt x="328442" y="23239"/>
                </a:cubicBezTo>
                <a:cubicBezTo>
                  <a:pt x="334504" y="25259"/>
                  <a:pt x="336524" y="37383"/>
                  <a:pt x="339555" y="45466"/>
                </a:cubicBezTo>
                <a:cubicBezTo>
                  <a:pt x="331473" y="49506"/>
                  <a:pt x="323390" y="56578"/>
                  <a:pt x="316319" y="55569"/>
                </a:cubicBezTo>
                <a:cubicBezTo>
                  <a:pt x="293081" y="52537"/>
                  <a:pt x="270854" y="46475"/>
                  <a:pt x="247615" y="42435"/>
                </a:cubicBezTo>
                <a:cubicBezTo>
                  <a:pt x="234482" y="40413"/>
                  <a:pt x="219328" y="37383"/>
                  <a:pt x="223368" y="21216"/>
                </a:cubicBezTo>
                <a:cubicBezTo>
                  <a:pt x="225388" y="12125"/>
                  <a:pt x="239533" y="6062"/>
                  <a:pt x="2466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 txBox="1">
            <a:spLocks noGrp="1"/>
          </p:cNvSpPr>
          <p:nvPr>
            <p:ph type="title"/>
          </p:nvPr>
        </p:nvSpPr>
        <p:spPr>
          <a:xfrm>
            <a:off x="615038" y="676931"/>
            <a:ext cx="791392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7" name="Google Shape;197;p8"/>
          <p:cNvSpPr txBox="1">
            <a:spLocks noGrp="1"/>
          </p:cNvSpPr>
          <p:nvPr>
            <p:ph type="body" idx="1"/>
          </p:nvPr>
        </p:nvSpPr>
        <p:spPr>
          <a:xfrm>
            <a:off x="655013" y="1663050"/>
            <a:ext cx="3720600" cy="23388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8" name="Google Shape;198;p8"/>
          <p:cNvSpPr txBox="1">
            <a:spLocks noGrp="1"/>
          </p:cNvSpPr>
          <p:nvPr>
            <p:ph type="body" idx="2"/>
          </p:nvPr>
        </p:nvSpPr>
        <p:spPr>
          <a:xfrm>
            <a:off x="4848110" y="1654238"/>
            <a:ext cx="3720825" cy="23388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1128547" y="120010"/>
            <a:ext cx="361898" cy="362960"/>
          </a:xfrm>
          <a:custGeom>
            <a:avLst/>
            <a:gdLst/>
            <a:ahLst/>
            <a:cxnLst/>
            <a:rect l="l" t="t" r="r" b="b"/>
            <a:pathLst>
              <a:path w="482531" h="483946" extrusionOk="0">
                <a:moveTo>
                  <a:pt x="165133" y="432421"/>
                </a:moveTo>
                <a:cubicBezTo>
                  <a:pt x="189381" y="435450"/>
                  <a:pt x="213628" y="441512"/>
                  <a:pt x="237875" y="447574"/>
                </a:cubicBezTo>
                <a:cubicBezTo>
                  <a:pt x="246969" y="449594"/>
                  <a:pt x="253031" y="459699"/>
                  <a:pt x="261114" y="465759"/>
                </a:cubicBezTo>
                <a:cubicBezTo>
                  <a:pt x="253031" y="470813"/>
                  <a:pt x="244949" y="476875"/>
                  <a:pt x="235855" y="480915"/>
                </a:cubicBezTo>
                <a:cubicBezTo>
                  <a:pt x="231813" y="482935"/>
                  <a:pt x="226762" y="480915"/>
                  <a:pt x="221710" y="480915"/>
                </a:cubicBezTo>
                <a:cubicBezTo>
                  <a:pt x="221710" y="481926"/>
                  <a:pt x="221710" y="482935"/>
                  <a:pt x="220699" y="483946"/>
                </a:cubicBezTo>
                <a:cubicBezTo>
                  <a:pt x="198472" y="477884"/>
                  <a:pt x="176247" y="471821"/>
                  <a:pt x="154020" y="463739"/>
                </a:cubicBezTo>
                <a:cubicBezTo>
                  <a:pt x="147957" y="461719"/>
                  <a:pt x="145937" y="449594"/>
                  <a:pt x="141895" y="442523"/>
                </a:cubicBezTo>
                <a:cubicBezTo>
                  <a:pt x="149977" y="438481"/>
                  <a:pt x="158060" y="431410"/>
                  <a:pt x="165133" y="432421"/>
                </a:cubicBezTo>
                <a:close/>
                <a:moveTo>
                  <a:pt x="406600" y="377861"/>
                </a:moveTo>
                <a:cubicBezTo>
                  <a:pt x="408622" y="381903"/>
                  <a:pt x="412662" y="384934"/>
                  <a:pt x="415693" y="387964"/>
                </a:cubicBezTo>
                <a:cubicBezTo>
                  <a:pt x="413673" y="396048"/>
                  <a:pt x="415693" y="409182"/>
                  <a:pt x="410642" y="413222"/>
                </a:cubicBezTo>
                <a:cubicBezTo>
                  <a:pt x="387404" y="431409"/>
                  <a:pt x="363156" y="447574"/>
                  <a:pt x="337898" y="462728"/>
                </a:cubicBezTo>
                <a:cubicBezTo>
                  <a:pt x="333858" y="464750"/>
                  <a:pt x="321733" y="461719"/>
                  <a:pt x="318702" y="456667"/>
                </a:cubicBezTo>
                <a:cubicBezTo>
                  <a:pt x="315670" y="452625"/>
                  <a:pt x="315670" y="439491"/>
                  <a:pt x="319713" y="436460"/>
                </a:cubicBezTo>
                <a:cubicBezTo>
                  <a:pt x="348000" y="416253"/>
                  <a:pt x="377301" y="397057"/>
                  <a:pt x="406600" y="377861"/>
                </a:cubicBezTo>
                <a:close/>
                <a:moveTo>
                  <a:pt x="29747" y="304108"/>
                </a:moveTo>
                <a:cubicBezTo>
                  <a:pt x="41870" y="312190"/>
                  <a:pt x="48943" y="315222"/>
                  <a:pt x="52983" y="321284"/>
                </a:cubicBezTo>
                <a:cubicBezTo>
                  <a:pt x="68139" y="342500"/>
                  <a:pt x="83293" y="364727"/>
                  <a:pt x="96429" y="387966"/>
                </a:cubicBezTo>
                <a:cubicBezTo>
                  <a:pt x="99460" y="394028"/>
                  <a:pt x="98449" y="408171"/>
                  <a:pt x="94409" y="411202"/>
                </a:cubicBezTo>
                <a:cubicBezTo>
                  <a:pt x="89355" y="415244"/>
                  <a:pt x="74202" y="414233"/>
                  <a:pt x="70159" y="409182"/>
                </a:cubicBezTo>
                <a:cubicBezTo>
                  <a:pt x="51974" y="385946"/>
                  <a:pt x="35810" y="360687"/>
                  <a:pt x="21665" y="335429"/>
                </a:cubicBezTo>
                <a:cubicBezTo>
                  <a:pt x="18634" y="329366"/>
                  <a:pt x="26716" y="317242"/>
                  <a:pt x="29747" y="304108"/>
                </a:cubicBezTo>
                <a:close/>
                <a:moveTo>
                  <a:pt x="468230" y="225302"/>
                </a:moveTo>
                <a:cubicBezTo>
                  <a:pt x="473282" y="231364"/>
                  <a:pt x="482375" y="238436"/>
                  <a:pt x="482375" y="244498"/>
                </a:cubicBezTo>
                <a:cubicBezTo>
                  <a:pt x="483386" y="280870"/>
                  <a:pt x="480355" y="315222"/>
                  <a:pt x="447014" y="353614"/>
                </a:cubicBezTo>
                <a:cubicBezTo>
                  <a:pt x="440952" y="336438"/>
                  <a:pt x="433881" y="327345"/>
                  <a:pt x="434890" y="319262"/>
                </a:cubicBezTo>
                <a:cubicBezTo>
                  <a:pt x="438932" y="292995"/>
                  <a:pt x="443983" y="267736"/>
                  <a:pt x="451054" y="242478"/>
                </a:cubicBezTo>
                <a:cubicBezTo>
                  <a:pt x="453077" y="235405"/>
                  <a:pt x="462168" y="231364"/>
                  <a:pt x="468230" y="225302"/>
                </a:cubicBezTo>
                <a:close/>
                <a:moveTo>
                  <a:pt x="41872" y="140435"/>
                </a:moveTo>
                <a:cubicBezTo>
                  <a:pt x="45914" y="148517"/>
                  <a:pt x="52985" y="156600"/>
                  <a:pt x="51974" y="163673"/>
                </a:cubicBezTo>
                <a:cubicBezTo>
                  <a:pt x="48943" y="187921"/>
                  <a:pt x="43892" y="213179"/>
                  <a:pt x="36821" y="237427"/>
                </a:cubicBezTo>
                <a:cubicBezTo>
                  <a:pt x="34800" y="245509"/>
                  <a:pt x="23687" y="251572"/>
                  <a:pt x="17625" y="258643"/>
                </a:cubicBezTo>
                <a:cubicBezTo>
                  <a:pt x="11562" y="250561"/>
                  <a:pt x="5500" y="242478"/>
                  <a:pt x="449" y="233384"/>
                </a:cubicBezTo>
                <a:cubicBezTo>
                  <a:pt x="-562" y="229344"/>
                  <a:pt x="449" y="224293"/>
                  <a:pt x="449" y="212168"/>
                </a:cubicBezTo>
                <a:cubicBezTo>
                  <a:pt x="5500" y="196003"/>
                  <a:pt x="10551" y="172765"/>
                  <a:pt x="19645" y="151549"/>
                </a:cubicBezTo>
                <a:cubicBezTo>
                  <a:pt x="21665" y="145486"/>
                  <a:pt x="33789" y="143466"/>
                  <a:pt x="41872" y="140435"/>
                </a:cubicBezTo>
                <a:close/>
                <a:moveTo>
                  <a:pt x="245958" y="108103"/>
                </a:moveTo>
                <a:cubicBezTo>
                  <a:pt x="319713" y="109114"/>
                  <a:pt x="377301" y="166702"/>
                  <a:pt x="378312" y="239446"/>
                </a:cubicBezTo>
                <a:cubicBezTo>
                  <a:pt x="378312" y="313199"/>
                  <a:pt x="318702" y="374830"/>
                  <a:pt x="244949" y="375841"/>
                </a:cubicBezTo>
                <a:cubicBezTo>
                  <a:pt x="170185" y="375841"/>
                  <a:pt x="110574" y="317242"/>
                  <a:pt x="111585" y="240455"/>
                </a:cubicBezTo>
                <a:cubicBezTo>
                  <a:pt x="111585" y="163671"/>
                  <a:pt x="169173" y="107094"/>
                  <a:pt x="245958" y="108103"/>
                </a:cubicBezTo>
                <a:close/>
                <a:moveTo>
                  <a:pt x="392457" y="63651"/>
                </a:moveTo>
                <a:cubicBezTo>
                  <a:pt x="454085" y="98003"/>
                  <a:pt x="476313" y="145486"/>
                  <a:pt x="444994" y="175796"/>
                </a:cubicBezTo>
                <a:cubicBezTo>
                  <a:pt x="425798" y="147509"/>
                  <a:pt x="404579" y="120228"/>
                  <a:pt x="387405" y="91941"/>
                </a:cubicBezTo>
                <a:cubicBezTo>
                  <a:pt x="383363" y="85878"/>
                  <a:pt x="390435" y="73754"/>
                  <a:pt x="392457" y="63651"/>
                </a:cubicBezTo>
                <a:close/>
                <a:moveTo>
                  <a:pt x="159592" y="16842"/>
                </a:moveTo>
                <a:cubicBezTo>
                  <a:pt x="168733" y="17931"/>
                  <a:pt x="173469" y="28539"/>
                  <a:pt x="174227" y="41421"/>
                </a:cubicBezTo>
                <a:cubicBezTo>
                  <a:pt x="147957" y="59608"/>
                  <a:pt x="122699" y="79813"/>
                  <a:pt x="94409" y="96989"/>
                </a:cubicBezTo>
                <a:cubicBezTo>
                  <a:pt x="89358" y="100020"/>
                  <a:pt x="77235" y="96989"/>
                  <a:pt x="70162" y="91938"/>
                </a:cubicBezTo>
                <a:cubicBezTo>
                  <a:pt x="67131" y="89917"/>
                  <a:pt x="68142" y="74762"/>
                  <a:pt x="72182" y="71730"/>
                </a:cubicBezTo>
                <a:cubicBezTo>
                  <a:pt x="97440" y="52534"/>
                  <a:pt x="121690" y="34350"/>
                  <a:pt x="148968" y="19194"/>
                </a:cubicBezTo>
                <a:cubicBezTo>
                  <a:pt x="153010" y="17173"/>
                  <a:pt x="156546" y="16479"/>
                  <a:pt x="159592" y="16842"/>
                </a:cubicBezTo>
                <a:close/>
                <a:moveTo>
                  <a:pt x="243937" y="0"/>
                </a:moveTo>
                <a:cubicBezTo>
                  <a:pt x="279298" y="2020"/>
                  <a:pt x="317691" y="3031"/>
                  <a:pt x="353054" y="36372"/>
                </a:cubicBezTo>
                <a:cubicBezTo>
                  <a:pt x="338909" y="43444"/>
                  <a:pt x="330827" y="51526"/>
                  <a:pt x="323754" y="50517"/>
                </a:cubicBezTo>
                <a:cubicBezTo>
                  <a:pt x="296474" y="46475"/>
                  <a:pt x="269196" y="41424"/>
                  <a:pt x="241917" y="34350"/>
                </a:cubicBezTo>
                <a:cubicBezTo>
                  <a:pt x="235855" y="33341"/>
                  <a:pt x="226761" y="22227"/>
                  <a:pt x="227772" y="19196"/>
                </a:cubicBezTo>
                <a:cubicBezTo>
                  <a:pt x="229792" y="11114"/>
                  <a:pt x="237875" y="0"/>
                  <a:pt x="2439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8"/>
          <p:cNvSpPr/>
          <p:nvPr/>
        </p:nvSpPr>
        <p:spPr>
          <a:xfrm>
            <a:off x="134997" y="119005"/>
            <a:ext cx="361557" cy="364970"/>
          </a:xfrm>
          <a:custGeom>
            <a:avLst/>
            <a:gdLst/>
            <a:ahLst/>
            <a:cxnLst/>
            <a:rect l="l" t="t" r="r" b="b"/>
            <a:pathLst>
              <a:path w="482076" h="486627" extrusionOk="0">
                <a:moveTo>
                  <a:pt x="165780" y="438483"/>
                </a:moveTo>
                <a:cubicBezTo>
                  <a:pt x="190027" y="441514"/>
                  <a:pt x="215286" y="447577"/>
                  <a:pt x="238524" y="453639"/>
                </a:cubicBezTo>
                <a:cubicBezTo>
                  <a:pt x="245596" y="455659"/>
                  <a:pt x="249638" y="464752"/>
                  <a:pt x="255700" y="470815"/>
                </a:cubicBezTo>
                <a:cubicBezTo>
                  <a:pt x="248627" y="475866"/>
                  <a:pt x="242564" y="481928"/>
                  <a:pt x="235493" y="484959"/>
                </a:cubicBezTo>
                <a:cubicBezTo>
                  <a:pt x="229431" y="487988"/>
                  <a:pt x="222359" y="485968"/>
                  <a:pt x="206194" y="485968"/>
                </a:cubicBezTo>
                <a:cubicBezTo>
                  <a:pt x="196090" y="482937"/>
                  <a:pt x="175882" y="479906"/>
                  <a:pt x="156686" y="472835"/>
                </a:cubicBezTo>
                <a:cubicBezTo>
                  <a:pt x="148604" y="469804"/>
                  <a:pt x="144564" y="457679"/>
                  <a:pt x="138501" y="449597"/>
                </a:cubicBezTo>
                <a:cubicBezTo>
                  <a:pt x="147595" y="445556"/>
                  <a:pt x="156686" y="437474"/>
                  <a:pt x="165780" y="438483"/>
                </a:cubicBezTo>
                <a:close/>
                <a:moveTo>
                  <a:pt x="403333" y="388092"/>
                </a:moveTo>
                <a:cubicBezTo>
                  <a:pt x="408511" y="390492"/>
                  <a:pt x="412805" y="396049"/>
                  <a:pt x="416341" y="404131"/>
                </a:cubicBezTo>
                <a:cubicBezTo>
                  <a:pt x="398154" y="436463"/>
                  <a:pt x="366833" y="453637"/>
                  <a:pt x="333495" y="467782"/>
                </a:cubicBezTo>
                <a:cubicBezTo>
                  <a:pt x="317328" y="474855"/>
                  <a:pt x="311267" y="463742"/>
                  <a:pt x="307225" y="447577"/>
                </a:cubicBezTo>
                <a:cubicBezTo>
                  <a:pt x="332484" y="428379"/>
                  <a:pt x="358751" y="409185"/>
                  <a:pt x="385020" y="390997"/>
                </a:cubicBezTo>
                <a:cubicBezTo>
                  <a:pt x="392093" y="386451"/>
                  <a:pt x="398155" y="385693"/>
                  <a:pt x="403333" y="388092"/>
                </a:cubicBezTo>
                <a:close/>
                <a:moveTo>
                  <a:pt x="34438" y="309161"/>
                </a:moveTo>
                <a:cubicBezTo>
                  <a:pt x="56665" y="340482"/>
                  <a:pt x="76870" y="367760"/>
                  <a:pt x="95058" y="396050"/>
                </a:cubicBezTo>
                <a:cubicBezTo>
                  <a:pt x="98089" y="400090"/>
                  <a:pt x="94047" y="411203"/>
                  <a:pt x="90006" y="416255"/>
                </a:cubicBezTo>
                <a:cubicBezTo>
                  <a:pt x="87984" y="419286"/>
                  <a:pt x="76870" y="420297"/>
                  <a:pt x="73841" y="417266"/>
                </a:cubicBezTo>
                <a:cubicBezTo>
                  <a:pt x="46561" y="396050"/>
                  <a:pt x="27365" y="366749"/>
                  <a:pt x="18273" y="333408"/>
                </a:cubicBezTo>
                <a:cubicBezTo>
                  <a:pt x="16251" y="328357"/>
                  <a:pt x="26356" y="320275"/>
                  <a:pt x="34438" y="309161"/>
                </a:cubicBezTo>
                <a:close/>
                <a:moveTo>
                  <a:pt x="466856" y="229346"/>
                </a:moveTo>
                <a:cubicBezTo>
                  <a:pt x="471908" y="236417"/>
                  <a:pt x="483021" y="243491"/>
                  <a:pt x="482012" y="249553"/>
                </a:cubicBezTo>
                <a:cubicBezTo>
                  <a:pt x="475950" y="283903"/>
                  <a:pt x="478981" y="322295"/>
                  <a:pt x="441598" y="356647"/>
                </a:cubicBezTo>
                <a:cubicBezTo>
                  <a:pt x="436547" y="340482"/>
                  <a:pt x="430484" y="331389"/>
                  <a:pt x="431495" y="322295"/>
                </a:cubicBezTo>
                <a:cubicBezTo>
                  <a:pt x="434526" y="298048"/>
                  <a:pt x="438569" y="273801"/>
                  <a:pt x="445640" y="249553"/>
                </a:cubicBezTo>
                <a:cubicBezTo>
                  <a:pt x="447660" y="241469"/>
                  <a:pt x="459785" y="236417"/>
                  <a:pt x="466856" y="229346"/>
                </a:cubicBezTo>
                <a:close/>
                <a:moveTo>
                  <a:pt x="37469" y="145488"/>
                </a:moveTo>
                <a:cubicBezTo>
                  <a:pt x="41509" y="145488"/>
                  <a:pt x="48583" y="154582"/>
                  <a:pt x="48583" y="158622"/>
                </a:cubicBezTo>
                <a:cubicBezTo>
                  <a:pt x="39489" y="193985"/>
                  <a:pt x="40500" y="231366"/>
                  <a:pt x="24335" y="263696"/>
                </a:cubicBezTo>
                <a:cubicBezTo>
                  <a:pt x="19282" y="264707"/>
                  <a:pt x="15242" y="264707"/>
                  <a:pt x="11200" y="263696"/>
                </a:cubicBezTo>
                <a:cubicBezTo>
                  <a:pt x="7159" y="257635"/>
                  <a:pt x="-923" y="250562"/>
                  <a:pt x="86" y="245511"/>
                </a:cubicBezTo>
                <a:cubicBezTo>
                  <a:pt x="5137" y="215201"/>
                  <a:pt x="11200" y="184891"/>
                  <a:pt x="18273" y="154582"/>
                </a:cubicBezTo>
                <a:cubicBezTo>
                  <a:pt x="19282" y="150539"/>
                  <a:pt x="30396" y="145488"/>
                  <a:pt x="37469" y="145488"/>
                </a:cubicBezTo>
                <a:close/>
                <a:moveTo>
                  <a:pt x="243575" y="112147"/>
                </a:moveTo>
                <a:cubicBezTo>
                  <a:pt x="316319" y="116189"/>
                  <a:pt x="371887" y="169735"/>
                  <a:pt x="372898" y="244500"/>
                </a:cubicBezTo>
                <a:cubicBezTo>
                  <a:pt x="372898" y="321284"/>
                  <a:pt x="317330" y="379883"/>
                  <a:pt x="241555" y="380895"/>
                </a:cubicBezTo>
                <a:cubicBezTo>
                  <a:pt x="168810" y="381906"/>
                  <a:pt x="108191" y="319264"/>
                  <a:pt x="107182" y="245511"/>
                </a:cubicBezTo>
                <a:cubicBezTo>
                  <a:pt x="106170" y="186911"/>
                  <a:pt x="160728" y="109116"/>
                  <a:pt x="243575" y="112147"/>
                </a:cubicBezTo>
                <a:close/>
                <a:moveTo>
                  <a:pt x="392092" y="64662"/>
                </a:moveTo>
                <a:cubicBezTo>
                  <a:pt x="431495" y="89920"/>
                  <a:pt x="448671" y="123261"/>
                  <a:pt x="461805" y="157611"/>
                </a:cubicBezTo>
                <a:cubicBezTo>
                  <a:pt x="463827" y="162665"/>
                  <a:pt x="453723" y="171756"/>
                  <a:pt x="445640" y="185901"/>
                </a:cubicBezTo>
                <a:cubicBezTo>
                  <a:pt x="421393" y="151551"/>
                  <a:pt x="400177" y="122250"/>
                  <a:pt x="380979" y="90932"/>
                </a:cubicBezTo>
                <a:cubicBezTo>
                  <a:pt x="378959" y="87900"/>
                  <a:pt x="387041" y="76787"/>
                  <a:pt x="392092" y="64662"/>
                </a:cubicBezTo>
                <a:close/>
                <a:moveTo>
                  <a:pt x="149617" y="17176"/>
                </a:moveTo>
                <a:cubicBezTo>
                  <a:pt x="158709" y="24247"/>
                  <a:pt x="166791" y="26270"/>
                  <a:pt x="167802" y="31321"/>
                </a:cubicBezTo>
                <a:cubicBezTo>
                  <a:pt x="169822" y="37383"/>
                  <a:pt x="169822" y="49506"/>
                  <a:pt x="165782" y="51526"/>
                </a:cubicBezTo>
                <a:cubicBezTo>
                  <a:pt x="140524" y="69713"/>
                  <a:pt x="115265" y="86889"/>
                  <a:pt x="88998" y="103054"/>
                </a:cubicBezTo>
                <a:cubicBezTo>
                  <a:pt x="84955" y="105074"/>
                  <a:pt x="74853" y="103054"/>
                  <a:pt x="72830" y="100023"/>
                </a:cubicBezTo>
                <a:cubicBezTo>
                  <a:pt x="69799" y="93961"/>
                  <a:pt x="66770" y="81836"/>
                  <a:pt x="69799" y="79816"/>
                </a:cubicBezTo>
                <a:cubicBezTo>
                  <a:pt x="95058" y="57588"/>
                  <a:pt x="122339" y="38392"/>
                  <a:pt x="149617" y="17176"/>
                </a:cubicBezTo>
                <a:close/>
                <a:moveTo>
                  <a:pt x="246606" y="0"/>
                </a:moveTo>
                <a:cubicBezTo>
                  <a:pt x="277925" y="9094"/>
                  <a:pt x="304194" y="14145"/>
                  <a:pt x="328442" y="23239"/>
                </a:cubicBezTo>
                <a:cubicBezTo>
                  <a:pt x="334504" y="25259"/>
                  <a:pt x="336524" y="37383"/>
                  <a:pt x="339555" y="45466"/>
                </a:cubicBezTo>
                <a:cubicBezTo>
                  <a:pt x="331473" y="49506"/>
                  <a:pt x="323390" y="56578"/>
                  <a:pt x="316319" y="55569"/>
                </a:cubicBezTo>
                <a:cubicBezTo>
                  <a:pt x="293081" y="52537"/>
                  <a:pt x="270854" y="46475"/>
                  <a:pt x="247615" y="42435"/>
                </a:cubicBezTo>
                <a:cubicBezTo>
                  <a:pt x="234482" y="40413"/>
                  <a:pt x="219328" y="37383"/>
                  <a:pt x="223368" y="21216"/>
                </a:cubicBezTo>
                <a:cubicBezTo>
                  <a:pt x="225388" y="12125"/>
                  <a:pt x="239533" y="6062"/>
                  <a:pt x="2466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8"/>
          <p:cNvSpPr/>
          <p:nvPr/>
        </p:nvSpPr>
        <p:spPr>
          <a:xfrm>
            <a:off x="631428" y="119472"/>
            <a:ext cx="362244" cy="364036"/>
          </a:xfrm>
          <a:custGeom>
            <a:avLst/>
            <a:gdLst/>
            <a:ahLst/>
            <a:cxnLst/>
            <a:rect l="l" t="t" r="r" b="b"/>
            <a:pathLst>
              <a:path w="482992" h="485381" extrusionOk="0">
                <a:moveTo>
                  <a:pt x="167601" y="438482"/>
                </a:moveTo>
                <a:cubicBezTo>
                  <a:pt x="191848" y="441511"/>
                  <a:pt x="216098" y="447574"/>
                  <a:pt x="240345" y="452625"/>
                </a:cubicBezTo>
                <a:cubicBezTo>
                  <a:pt x="249439" y="454647"/>
                  <a:pt x="249439" y="454647"/>
                  <a:pt x="254490" y="481926"/>
                </a:cubicBezTo>
                <a:cubicBezTo>
                  <a:pt x="218118" y="490009"/>
                  <a:pt x="185788" y="482935"/>
                  <a:pt x="156488" y="470812"/>
                </a:cubicBezTo>
                <a:cubicBezTo>
                  <a:pt x="149416" y="467781"/>
                  <a:pt x="147396" y="454647"/>
                  <a:pt x="143354" y="446565"/>
                </a:cubicBezTo>
                <a:cubicBezTo>
                  <a:pt x="151436" y="443534"/>
                  <a:pt x="159519" y="437471"/>
                  <a:pt x="167601" y="438482"/>
                </a:cubicBezTo>
                <a:close/>
                <a:moveTo>
                  <a:pt x="397702" y="389482"/>
                </a:moveTo>
                <a:cubicBezTo>
                  <a:pt x="401491" y="389734"/>
                  <a:pt x="405532" y="390492"/>
                  <a:pt x="409068" y="390997"/>
                </a:cubicBezTo>
                <a:cubicBezTo>
                  <a:pt x="413110" y="392008"/>
                  <a:pt x="414119" y="398070"/>
                  <a:pt x="416141" y="402110"/>
                </a:cubicBezTo>
                <a:cubicBezTo>
                  <a:pt x="414119" y="407161"/>
                  <a:pt x="413110" y="412213"/>
                  <a:pt x="410079" y="415244"/>
                </a:cubicBezTo>
                <a:cubicBezTo>
                  <a:pt x="385831" y="432420"/>
                  <a:pt x="362593" y="449596"/>
                  <a:pt x="337335" y="464749"/>
                </a:cubicBezTo>
                <a:cubicBezTo>
                  <a:pt x="332283" y="467781"/>
                  <a:pt x="321170" y="460709"/>
                  <a:pt x="313087" y="458689"/>
                </a:cubicBezTo>
                <a:cubicBezTo>
                  <a:pt x="316118" y="450607"/>
                  <a:pt x="316118" y="439491"/>
                  <a:pt x="322181" y="435451"/>
                </a:cubicBezTo>
                <a:cubicBezTo>
                  <a:pt x="343397" y="419286"/>
                  <a:pt x="365624" y="405141"/>
                  <a:pt x="387852" y="390997"/>
                </a:cubicBezTo>
                <a:cubicBezTo>
                  <a:pt x="390377" y="389481"/>
                  <a:pt x="393913" y="389229"/>
                  <a:pt x="397702" y="389482"/>
                </a:cubicBezTo>
                <a:close/>
                <a:moveTo>
                  <a:pt x="39289" y="315221"/>
                </a:moveTo>
                <a:cubicBezTo>
                  <a:pt x="41309" y="317241"/>
                  <a:pt x="47372" y="320273"/>
                  <a:pt x="50403" y="325324"/>
                </a:cubicBezTo>
                <a:cubicBezTo>
                  <a:pt x="65557" y="346540"/>
                  <a:pt x="81722" y="368767"/>
                  <a:pt x="94857" y="390995"/>
                </a:cubicBezTo>
                <a:cubicBezTo>
                  <a:pt x="97889" y="397057"/>
                  <a:pt x="93846" y="407159"/>
                  <a:pt x="93846" y="416253"/>
                </a:cubicBezTo>
                <a:cubicBezTo>
                  <a:pt x="85764" y="415244"/>
                  <a:pt x="73639" y="417264"/>
                  <a:pt x="69599" y="412213"/>
                </a:cubicBezTo>
                <a:cubicBezTo>
                  <a:pt x="52423" y="389986"/>
                  <a:pt x="35247" y="367758"/>
                  <a:pt x="22113" y="343511"/>
                </a:cubicBezTo>
                <a:cubicBezTo>
                  <a:pt x="14031" y="329366"/>
                  <a:pt x="24133" y="314210"/>
                  <a:pt x="39289" y="315221"/>
                </a:cubicBezTo>
                <a:close/>
                <a:moveTo>
                  <a:pt x="466657" y="229346"/>
                </a:moveTo>
                <a:cubicBezTo>
                  <a:pt x="470697" y="228334"/>
                  <a:pt x="477771" y="235406"/>
                  <a:pt x="479791" y="239448"/>
                </a:cubicBezTo>
                <a:cubicBezTo>
                  <a:pt x="490905" y="268747"/>
                  <a:pt x="471708" y="328357"/>
                  <a:pt x="443419" y="348562"/>
                </a:cubicBezTo>
                <a:cubicBezTo>
                  <a:pt x="438367" y="343511"/>
                  <a:pt x="435336" y="340480"/>
                  <a:pt x="435336" y="338459"/>
                </a:cubicBezTo>
                <a:cubicBezTo>
                  <a:pt x="439378" y="306130"/>
                  <a:pt x="443419" y="273800"/>
                  <a:pt x="449481" y="241468"/>
                </a:cubicBezTo>
                <a:cubicBezTo>
                  <a:pt x="450492" y="236417"/>
                  <a:pt x="459584" y="230355"/>
                  <a:pt x="466657" y="229346"/>
                </a:cubicBezTo>
                <a:close/>
                <a:moveTo>
                  <a:pt x="39289" y="144477"/>
                </a:moveTo>
                <a:cubicBezTo>
                  <a:pt x="43331" y="152559"/>
                  <a:pt x="50402" y="160642"/>
                  <a:pt x="49393" y="167715"/>
                </a:cubicBezTo>
                <a:cubicBezTo>
                  <a:pt x="46362" y="192974"/>
                  <a:pt x="42320" y="217221"/>
                  <a:pt x="35249" y="241469"/>
                </a:cubicBezTo>
                <a:cubicBezTo>
                  <a:pt x="33226" y="249551"/>
                  <a:pt x="22113" y="255614"/>
                  <a:pt x="15041" y="262685"/>
                </a:cubicBezTo>
                <a:cubicBezTo>
                  <a:pt x="9990" y="255614"/>
                  <a:pt x="4939" y="248542"/>
                  <a:pt x="897" y="241469"/>
                </a:cubicBezTo>
                <a:cubicBezTo>
                  <a:pt x="-1123" y="236417"/>
                  <a:pt x="897" y="230355"/>
                  <a:pt x="897" y="215199"/>
                </a:cubicBezTo>
                <a:cubicBezTo>
                  <a:pt x="4939" y="202065"/>
                  <a:pt x="9990" y="178829"/>
                  <a:pt x="18073" y="157611"/>
                </a:cubicBezTo>
                <a:cubicBezTo>
                  <a:pt x="20093" y="151551"/>
                  <a:pt x="32217" y="148519"/>
                  <a:pt x="39289" y="144477"/>
                </a:cubicBezTo>
                <a:close/>
                <a:moveTo>
                  <a:pt x="240343" y="112146"/>
                </a:moveTo>
                <a:cubicBezTo>
                  <a:pt x="315107" y="111135"/>
                  <a:pt x="377749" y="169734"/>
                  <a:pt x="376738" y="244498"/>
                </a:cubicBezTo>
                <a:cubicBezTo>
                  <a:pt x="375727" y="328356"/>
                  <a:pt x="303993" y="379882"/>
                  <a:pt x="241354" y="379882"/>
                </a:cubicBezTo>
                <a:cubicBezTo>
                  <a:pt x="170630" y="379882"/>
                  <a:pt x="110011" y="320274"/>
                  <a:pt x="107990" y="248540"/>
                </a:cubicBezTo>
                <a:cubicBezTo>
                  <a:pt x="106979" y="173776"/>
                  <a:pt x="165579" y="113157"/>
                  <a:pt x="240343" y="112146"/>
                </a:cubicBezTo>
                <a:close/>
                <a:moveTo>
                  <a:pt x="403007" y="71733"/>
                </a:moveTo>
                <a:cubicBezTo>
                  <a:pt x="425234" y="76784"/>
                  <a:pt x="466658" y="144475"/>
                  <a:pt x="461606" y="165693"/>
                </a:cubicBezTo>
                <a:cubicBezTo>
                  <a:pt x="460595" y="170744"/>
                  <a:pt x="453524" y="173776"/>
                  <a:pt x="445439" y="180847"/>
                </a:cubicBezTo>
                <a:cubicBezTo>
                  <a:pt x="424223" y="150537"/>
                  <a:pt x="403007" y="122250"/>
                  <a:pt x="383811" y="92949"/>
                </a:cubicBezTo>
                <a:cubicBezTo>
                  <a:pt x="381789" y="89918"/>
                  <a:pt x="383811" y="80824"/>
                  <a:pt x="386842" y="76784"/>
                </a:cubicBezTo>
                <a:cubicBezTo>
                  <a:pt x="389873" y="72742"/>
                  <a:pt x="397956" y="70722"/>
                  <a:pt x="403007" y="71733"/>
                </a:cubicBezTo>
                <a:close/>
                <a:moveTo>
                  <a:pt x="152445" y="22228"/>
                </a:moveTo>
                <a:cubicBezTo>
                  <a:pt x="154467" y="21219"/>
                  <a:pt x="164570" y="34352"/>
                  <a:pt x="171641" y="41424"/>
                </a:cubicBezTo>
                <a:cubicBezTo>
                  <a:pt x="143353" y="63651"/>
                  <a:pt x="114053" y="84869"/>
                  <a:pt x="77681" y="112148"/>
                </a:cubicBezTo>
                <a:cubicBezTo>
                  <a:pt x="73641" y="96992"/>
                  <a:pt x="67578" y="81838"/>
                  <a:pt x="69599" y="79816"/>
                </a:cubicBezTo>
                <a:cubicBezTo>
                  <a:pt x="95868" y="59611"/>
                  <a:pt x="124157" y="40415"/>
                  <a:pt x="152445" y="22228"/>
                </a:cubicBezTo>
                <a:close/>
                <a:moveTo>
                  <a:pt x="251456" y="0"/>
                </a:moveTo>
                <a:cubicBezTo>
                  <a:pt x="281766" y="9094"/>
                  <a:pt x="306013" y="14145"/>
                  <a:pt x="329252" y="23239"/>
                </a:cubicBezTo>
                <a:cubicBezTo>
                  <a:pt x="335314" y="25259"/>
                  <a:pt x="337334" y="37383"/>
                  <a:pt x="340365" y="45466"/>
                </a:cubicBezTo>
                <a:cubicBezTo>
                  <a:pt x="332283" y="48495"/>
                  <a:pt x="324200" y="55569"/>
                  <a:pt x="317129" y="54557"/>
                </a:cubicBezTo>
                <a:cubicBezTo>
                  <a:pt x="295911" y="51528"/>
                  <a:pt x="274695" y="45466"/>
                  <a:pt x="253476" y="42435"/>
                </a:cubicBezTo>
                <a:cubicBezTo>
                  <a:pt x="240343" y="40413"/>
                  <a:pt x="225189" y="39404"/>
                  <a:pt x="228220" y="23239"/>
                </a:cubicBezTo>
                <a:cubicBezTo>
                  <a:pt x="229229" y="13134"/>
                  <a:pt x="244385" y="6062"/>
                  <a:pt x="25145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8"/>
          <p:cNvSpPr/>
          <p:nvPr/>
        </p:nvSpPr>
        <p:spPr>
          <a:xfrm>
            <a:off x="2122738" y="121343"/>
            <a:ext cx="360977" cy="360295"/>
          </a:xfrm>
          <a:custGeom>
            <a:avLst/>
            <a:gdLst/>
            <a:ahLst/>
            <a:cxnLst/>
            <a:rect l="l" t="t" r="r" b="b"/>
            <a:pathLst>
              <a:path w="481303" h="480393" extrusionOk="0">
                <a:moveTo>
                  <a:pt x="167714" y="433767"/>
                </a:moveTo>
                <a:cubicBezTo>
                  <a:pt x="191961" y="436801"/>
                  <a:pt x="217219" y="441852"/>
                  <a:pt x="240458" y="448923"/>
                </a:cubicBezTo>
                <a:cubicBezTo>
                  <a:pt x="248540" y="450943"/>
                  <a:pt x="253592" y="462059"/>
                  <a:pt x="264705" y="474182"/>
                </a:cubicBezTo>
                <a:cubicBezTo>
                  <a:pt x="220251" y="487315"/>
                  <a:pt x="188932" y="477213"/>
                  <a:pt x="157611" y="466099"/>
                </a:cubicBezTo>
                <a:cubicBezTo>
                  <a:pt x="150540" y="464079"/>
                  <a:pt x="148518" y="449934"/>
                  <a:pt x="143466" y="441852"/>
                </a:cubicBezTo>
                <a:cubicBezTo>
                  <a:pt x="151549" y="438821"/>
                  <a:pt x="159631" y="432758"/>
                  <a:pt x="167714" y="433767"/>
                </a:cubicBezTo>
                <a:close/>
                <a:moveTo>
                  <a:pt x="406910" y="385148"/>
                </a:moveTo>
                <a:cubicBezTo>
                  <a:pt x="412215" y="387800"/>
                  <a:pt x="415751" y="393357"/>
                  <a:pt x="415245" y="400429"/>
                </a:cubicBezTo>
                <a:cubicBezTo>
                  <a:pt x="414236" y="403460"/>
                  <a:pt x="413225" y="408511"/>
                  <a:pt x="410194" y="411543"/>
                </a:cubicBezTo>
                <a:cubicBezTo>
                  <a:pt x="386957" y="428719"/>
                  <a:pt x="362708" y="445895"/>
                  <a:pt x="338461" y="461048"/>
                </a:cubicBezTo>
                <a:cubicBezTo>
                  <a:pt x="333409" y="464080"/>
                  <a:pt x="322296" y="457008"/>
                  <a:pt x="314213" y="454986"/>
                </a:cubicBezTo>
                <a:cubicBezTo>
                  <a:pt x="317244" y="446904"/>
                  <a:pt x="318253" y="436801"/>
                  <a:pt x="323307" y="432759"/>
                </a:cubicBezTo>
                <a:cubicBezTo>
                  <a:pt x="343512" y="416594"/>
                  <a:pt x="365739" y="401440"/>
                  <a:pt x="387966" y="387295"/>
                </a:cubicBezTo>
                <a:cubicBezTo>
                  <a:pt x="394533" y="382749"/>
                  <a:pt x="401606" y="382496"/>
                  <a:pt x="406910" y="385148"/>
                </a:cubicBezTo>
                <a:close/>
                <a:moveTo>
                  <a:pt x="36372" y="305457"/>
                </a:moveTo>
                <a:cubicBezTo>
                  <a:pt x="58600" y="335767"/>
                  <a:pt x="78807" y="364057"/>
                  <a:pt x="98003" y="393355"/>
                </a:cubicBezTo>
                <a:cubicBezTo>
                  <a:pt x="100024" y="396387"/>
                  <a:pt x="98003" y="406489"/>
                  <a:pt x="94972" y="409520"/>
                </a:cubicBezTo>
                <a:cubicBezTo>
                  <a:pt x="91941" y="412552"/>
                  <a:pt x="83859" y="415583"/>
                  <a:pt x="78807" y="413563"/>
                </a:cubicBezTo>
                <a:cubicBezTo>
                  <a:pt x="57591" y="407500"/>
                  <a:pt x="18187" y="345869"/>
                  <a:pt x="21218" y="323642"/>
                </a:cubicBezTo>
                <a:cubicBezTo>
                  <a:pt x="22227" y="318591"/>
                  <a:pt x="28290" y="314551"/>
                  <a:pt x="36372" y="305457"/>
                </a:cubicBezTo>
                <a:close/>
                <a:moveTo>
                  <a:pt x="465761" y="225642"/>
                </a:moveTo>
                <a:cubicBezTo>
                  <a:pt x="470813" y="231704"/>
                  <a:pt x="480917" y="237767"/>
                  <a:pt x="480917" y="244838"/>
                </a:cubicBezTo>
                <a:cubicBezTo>
                  <a:pt x="482937" y="282219"/>
                  <a:pt x="477886" y="317582"/>
                  <a:pt x="445556" y="353954"/>
                </a:cubicBezTo>
                <a:cubicBezTo>
                  <a:pt x="438483" y="334758"/>
                  <a:pt x="433431" y="327685"/>
                  <a:pt x="434440" y="321622"/>
                </a:cubicBezTo>
                <a:cubicBezTo>
                  <a:pt x="437471" y="295355"/>
                  <a:pt x="441514" y="269085"/>
                  <a:pt x="447576" y="243827"/>
                </a:cubicBezTo>
                <a:cubicBezTo>
                  <a:pt x="449596" y="236756"/>
                  <a:pt x="459699" y="231704"/>
                  <a:pt x="465761" y="225642"/>
                </a:cubicBezTo>
                <a:close/>
                <a:moveTo>
                  <a:pt x="29631" y="141531"/>
                </a:moveTo>
                <a:cubicBezTo>
                  <a:pt x="32394" y="141152"/>
                  <a:pt x="35614" y="141783"/>
                  <a:pt x="39403" y="143804"/>
                </a:cubicBezTo>
                <a:cubicBezTo>
                  <a:pt x="45466" y="146835"/>
                  <a:pt x="48497" y="161991"/>
                  <a:pt x="47486" y="171082"/>
                </a:cubicBezTo>
                <a:cubicBezTo>
                  <a:pt x="45466" y="192300"/>
                  <a:pt x="41423" y="213517"/>
                  <a:pt x="35361" y="234735"/>
                </a:cubicBezTo>
                <a:cubicBezTo>
                  <a:pt x="33341" y="243826"/>
                  <a:pt x="24247" y="255951"/>
                  <a:pt x="17176" y="256960"/>
                </a:cubicBezTo>
                <a:cubicBezTo>
                  <a:pt x="0" y="258982"/>
                  <a:pt x="0" y="242817"/>
                  <a:pt x="0" y="230693"/>
                </a:cubicBezTo>
                <a:cubicBezTo>
                  <a:pt x="1011" y="226650"/>
                  <a:pt x="1011" y="223619"/>
                  <a:pt x="1011" y="214528"/>
                </a:cubicBezTo>
                <a:cubicBezTo>
                  <a:pt x="5051" y="200383"/>
                  <a:pt x="9093" y="180176"/>
                  <a:pt x="14145" y="161991"/>
                </a:cubicBezTo>
                <a:cubicBezTo>
                  <a:pt x="17176" y="152897"/>
                  <a:pt x="21343" y="142667"/>
                  <a:pt x="29631" y="141531"/>
                </a:cubicBezTo>
                <a:close/>
                <a:moveTo>
                  <a:pt x="247531" y="109456"/>
                </a:moveTo>
                <a:cubicBezTo>
                  <a:pt x="319264" y="111477"/>
                  <a:pt x="378873" y="172096"/>
                  <a:pt x="377864" y="243829"/>
                </a:cubicBezTo>
                <a:cubicBezTo>
                  <a:pt x="376853" y="314551"/>
                  <a:pt x="310171" y="379212"/>
                  <a:pt x="239449" y="376181"/>
                </a:cubicBezTo>
                <a:cubicBezTo>
                  <a:pt x="166705" y="373150"/>
                  <a:pt x="107094" y="308491"/>
                  <a:pt x="109117" y="235746"/>
                </a:cubicBezTo>
                <a:cubicBezTo>
                  <a:pt x="112148" y="165025"/>
                  <a:pt x="174787" y="107434"/>
                  <a:pt x="247531" y="109456"/>
                </a:cubicBezTo>
                <a:close/>
                <a:moveTo>
                  <a:pt x="389986" y="58937"/>
                </a:moveTo>
                <a:cubicBezTo>
                  <a:pt x="430401" y="83184"/>
                  <a:pt x="447574" y="113494"/>
                  <a:pt x="460710" y="144815"/>
                </a:cubicBezTo>
                <a:cubicBezTo>
                  <a:pt x="463739" y="150877"/>
                  <a:pt x="457679" y="160980"/>
                  <a:pt x="456668" y="169062"/>
                </a:cubicBezTo>
                <a:cubicBezTo>
                  <a:pt x="448585" y="167042"/>
                  <a:pt x="437472" y="168053"/>
                  <a:pt x="433430" y="163000"/>
                </a:cubicBezTo>
                <a:cubicBezTo>
                  <a:pt x="416256" y="140772"/>
                  <a:pt x="401100" y="117536"/>
                  <a:pt x="386955" y="93289"/>
                </a:cubicBezTo>
                <a:cubicBezTo>
                  <a:pt x="382915" y="86215"/>
                  <a:pt x="387966" y="75102"/>
                  <a:pt x="389986" y="58937"/>
                </a:cubicBezTo>
                <a:close/>
                <a:moveTo>
                  <a:pt x="147508" y="21554"/>
                </a:moveTo>
                <a:cubicBezTo>
                  <a:pt x="152559" y="18525"/>
                  <a:pt x="163673" y="24585"/>
                  <a:pt x="169735" y="28628"/>
                </a:cubicBezTo>
                <a:cubicBezTo>
                  <a:pt x="171755" y="30648"/>
                  <a:pt x="168724" y="44793"/>
                  <a:pt x="164684" y="47824"/>
                </a:cubicBezTo>
                <a:cubicBezTo>
                  <a:pt x="138415" y="66011"/>
                  <a:pt x="111136" y="83185"/>
                  <a:pt x="83858" y="100361"/>
                </a:cubicBezTo>
                <a:cubicBezTo>
                  <a:pt x="78807" y="99350"/>
                  <a:pt x="74764" y="98341"/>
                  <a:pt x="71733" y="97330"/>
                </a:cubicBezTo>
                <a:cubicBezTo>
                  <a:pt x="72744" y="88238"/>
                  <a:pt x="69713" y="75103"/>
                  <a:pt x="74764" y="71062"/>
                </a:cubicBezTo>
                <a:cubicBezTo>
                  <a:pt x="98001" y="52875"/>
                  <a:pt x="122250" y="36710"/>
                  <a:pt x="147508" y="21554"/>
                </a:cubicBezTo>
                <a:close/>
                <a:moveTo>
                  <a:pt x="258722" y="118"/>
                </a:moveTo>
                <a:cubicBezTo>
                  <a:pt x="285481" y="1350"/>
                  <a:pt x="326589" y="11959"/>
                  <a:pt x="336439" y="22567"/>
                </a:cubicBezTo>
                <a:cubicBezTo>
                  <a:pt x="338459" y="26608"/>
                  <a:pt x="339470" y="30650"/>
                  <a:pt x="343510" y="37723"/>
                </a:cubicBezTo>
                <a:cubicBezTo>
                  <a:pt x="335428" y="42775"/>
                  <a:pt x="328356" y="50857"/>
                  <a:pt x="322294" y="49846"/>
                </a:cubicBezTo>
                <a:cubicBezTo>
                  <a:pt x="295015" y="45806"/>
                  <a:pt x="267737" y="40752"/>
                  <a:pt x="240458" y="33681"/>
                </a:cubicBezTo>
                <a:cubicBezTo>
                  <a:pt x="235407" y="32670"/>
                  <a:pt x="229345" y="23578"/>
                  <a:pt x="228333" y="16505"/>
                </a:cubicBezTo>
                <a:cubicBezTo>
                  <a:pt x="227322" y="12465"/>
                  <a:pt x="233385" y="5391"/>
                  <a:pt x="238436" y="2360"/>
                </a:cubicBezTo>
                <a:cubicBezTo>
                  <a:pt x="242478" y="339"/>
                  <a:pt x="249803" y="-292"/>
                  <a:pt x="258722" y="1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8"/>
          <p:cNvSpPr/>
          <p:nvPr/>
        </p:nvSpPr>
        <p:spPr>
          <a:xfrm>
            <a:off x="3112184" y="120521"/>
            <a:ext cx="362171" cy="361939"/>
          </a:xfrm>
          <a:custGeom>
            <a:avLst/>
            <a:gdLst/>
            <a:ahLst/>
            <a:cxnLst/>
            <a:rect l="l" t="t" r="r" b="b"/>
            <a:pathLst>
              <a:path w="482894" h="482585" extrusionOk="0">
                <a:moveTo>
                  <a:pt x="165126" y="434441"/>
                </a:moveTo>
                <a:cubicBezTo>
                  <a:pt x="189373" y="437472"/>
                  <a:pt x="213621" y="442523"/>
                  <a:pt x="237868" y="448585"/>
                </a:cubicBezTo>
                <a:cubicBezTo>
                  <a:pt x="244941" y="450606"/>
                  <a:pt x="251004" y="458688"/>
                  <a:pt x="258075" y="463739"/>
                </a:cubicBezTo>
                <a:cubicBezTo>
                  <a:pt x="249993" y="469802"/>
                  <a:pt x="242919" y="475864"/>
                  <a:pt x="234837" y="480915"/>
                </a:cubicBezTo>
                <a:cubicBezTo>
                  <a:pt x="231808" y="483946"/>
                  <a:pt x="225745" y="481926"/>
                  <a:pt x="210590" y="481926"/>
                </a:cubicBezTo>
                <a:cubicBezTo>
                  <a:pt x="198465" y="478895"/>
                  <a:pt x="175229" y="473844"/>
                  <a:pt x="154013" y="464750"/>
                </a:cubicBezTo>
                <a:cubicBezTo>
                  <a:pt x="147950" y="462730"/>
                  <a:pt x="145930" y="450606"/>
                  <a:pt x="141888" y="443532"/>
                </a:cubicBezTo>
                <a:cubicBezTo>
                  <a:pt x="149970" y="440503"/>
                  <a:pt x="158053" y="433430"/>
                  <a:pt x="165126" y="434441"/>
                </a:cubicBezTo>
                <a:close/>
                <a:moveTo>
                  <a:pt x="392447" y="386958"/>
                </a:moveTo>
                <a:cubicBezTo>
                  <a:pt x="395479" y="383924"/>
                  <a:pt x="408614" y="390998"/>
                  <a:pt x="419728" y="394029"/>
                </a:cubicBezTo>
                <a:cubicBezTo>
                  <a:pt x="382345" y="446566"/>
                  <a:pt x="356078" y="461720"/>
                  <a:pt x="310612" y="456668"/>
                </a:cubicBezTo>
                <a:cubicBezTo>
                  <a:pt x="325768" y="416256"/>
                  <a:pt x="368200" y="412214"/>
                  <a:pt x="392447" y="386958"/>
                </a:cubicBezTo>
                <a:close/>
                <a:moveTo>
                  <a:pt x="35804" y="305119"/>
                </a:moveTo>
                <a:cubicBezTo>
                  <a:pt x="59042" y="338460"/>
                  <a:pt x="77227" y="364729"/>
                  <a:pt x="94403" y="392008"/>
                </a:cubicBezTo>
                <a:cubicBezTo>
                  <a:pt x="97434" y="396048"/>
                  <a:pt x="94403" y="407162"/>
                  <a:pt x="91371" y="412213"/>
                </a:cubicBezTo>
                <a:cubicBezTo>
                  <a:pt x="89351" y="415244"/>
                  <a:pt x="78238" y="415244"/>
                  <a:pt x="75207" y="412213"/>
                </a:cubicBezTo>
                <a:cubicBezTo>
                  <a:pt x="48939" y="389986"/>
                  <a:pt x="28732" y="362707"/>
                  <a:pt x="20650" y="328357"/>
                </a:cubicBezTo>
                <a:cubicBezTo>
                  <a:pt x="19639" y="323304"/>
                  <a:pt x="27721" y="317244"/>
                  <a:pt x="35804" y="305119"/>
                </a:cubicBezTo>
                <a:close/>
                <a:moveTo>
                  <a:pt x="453067" y="228333"/>
                </a:moveTo>
                <a:cubicBezTo>
                  <a:pt x="475294" y="226313"/>
                  <a:pt x="485399" y="235407"/>
                  <a:pt x="482368" y="248540"/>
                </a:cubicBezTo>
                <a:cubicBezTo>
                  <a:pt x="477316" y="282890"/>
                  <a:pt x="480345" y="320273"/>
                  <a:pt x="445996" y="347552"/>
                </a:cubicBezTo>
                <a:cubicBezTo>
                  <a:pt x="439933" y="342501"/>
                  <a:pt x="431851" y="337450"/>
                  <a:pt x="431851" y="334418"/>
                </a:cubicBezTo>
                <a:cubicBezTo>
                  <a:pt x="438924" y="298046"/>
                  <a:pt x="447007" y="261674"/>
                  <a:pt x="453067" y="228333"/>
                </a:cubicBezTo>
                <a:close/>
                <a:moveTo>
                  <a:pt x="35806" y="141446"/>
                </a:moveTo>
                <a:cubicBezTo>
                  <a:pt x="38837" y="142457"/>
                  <a:pt x="42877" y="143466"/>
                  <a:pt x="43888" y="145488"/>
                </a:cubicBezTo>
                <a:cubicBezTo>
                  <a:pt x="53991" y="182869"/>
                  <a:pt x="36815" y="217221"/>
                  <a:pt x="27723" y="251571"/>
                </a:cubicBezTo>
                <a:cubicBezTo>
                  <a:pt x="24692" y="261676"/>
                  <a:pt x="7516" y="256624"/>
                  <a:pt x="2465" y="245511"/>
                </a:cubicBezTo>
                <a:cubicBezTo>
                  <a:pt x="-6629" y="219241"/>
                  <a:pt x="10547" y="162664"/>
                  <a:pt x="35806" y="141446"/>
                </a:cubicBezTo>
                <a:close/>
                <a:moveTo>
                  <a:pt x="242919" y="109114"/>
                </a:moveTo>
                <a:cubicBezTo>
                  <a:pt x="304550" y="107094"/>
                  <a:pt x="381334" y="167714"/>
                  <a:pt x="373252" y="245509"/>
                </a:cubicBezTo>
                <a:cubicBezTo>
                  <a:pt x="372241" y="320273"/>
                  <a:pt x="312632" y="378873"/>
                  <a:pt x="237868" y="376853"/>
                </a:cubicBezTo>
                <a:cubicBezTo>
                  <a:pt x="168155" y="374831"/>
                  <a:pt x="107536" y="313200"/>
                  <a:pt x="107536" y="242478"/>
                </a:cubicBezTo>
                <a:cubicBezTo>
                  <a:pt x="107536" y="168725"/>
                  <a:pt x="168155" y="112145"/>
                  <a:pt x="242919" y="109114"/>
                </a:cubicBezTo>
                <a:close/>
                <a:moveTo>
                  <a:pt x="396492" y="61631"/>
                </a:moveTo>
                <a:cubicBezTo>
                  <a:pt x="430842" y="85878"/>
                  <a:pt x="447007" y="116188"/>
                  <a:pt x="461152" y="147509"/>
                </a:cubicBezTo>
                <a:cubicBezTo>
                  <a:pt x="463172" y="152560"/>
                  <a:pt x="461152" y="163674"/>
                  <a:pt x="457112" y="167716"/>
                </a:cubicBezTo>
                <a:cubicBezTo>
                  <a:pt x="452059" y="170747"/>
                  <a:pt x="438925" y="170747"/>
                  <a:pt x="436905" y="167716"/>
                </a:cubicBezTo>
                <a:cubicBezTo>
                  <a:pt x="417709" y="141447"/>
                  <a:pt x="400533" y="114168"/>
                  <a:pt x="384368" y="85878"/>
                </a:cubicBezTo>
                <a:cubicBezTo>
                  <a:pt x="382348" y="81838"/>
                  <a:pt x="390430" y="72745"/>
                  <a:pt x="396492" y="61631"/>
                </a:cubicBezTo>
                <a:close/>
                <a:moveTo>
                  <a:pt x="150982" y="20207"/>
                </a:moveTo>
                <a:cubicBezTo>
                  <a:pt x="155022" y="18187"/>
                  <a:pt x="167146" y="28290"/>
                  <a:pt x="175229" y="32332"/>
                </a:cubicBezTo>
                <a:cubicBezTo>
                  <a:pt x="176238" y="36372"/>
                  <a:pt x="178260" y="40415"/>
                  <a:pt x="179269" y="44455"/>
                </a:cubicBezTo>
                <a:cubicBezTo>
                  <a:pt x="172198" y="47486"/>
                  <a:pt x="164115" y="50517"/>
                  <a:pt x="158053" y="54559"/>
                </a:cubicBezTo>
                <a:cubicBezTo>
                  <a:pt x="136837" y="67693"/>
                  <a:pt x="116630" y="81838"/>
                  <a:pt x="95414" y="94972"/>
                </a:cubicBezTo>
                <a:cubicBezTo>
                  <a:pt x="90360" y="98003"/>
                  <a:pt x="81269" y="95983"/>
                  <a:pt x="74196" y="96992"/>
                </a:cubicBezTo>
                <a:cubicBezTo>
                  <a:pt x="74196" y="88910"/>
                  <a:pt x="70155" y="75776"/>
                  <a:pt x="74196" y="72745"/>
                </a:cubicBezTo>
                <a:cubicBezTo>
                  <a:pt x="98445" y="53548"/>
                  <a:pt x="123701" y="36372"/>
                  <a:pt x="150982" y="20207"/>
                </a:cubicBezTo>
                <a:close/>
                <a:moveTo>
                  <a:pt x="254036" y="0"/>
                </a:moveTo>
                <a:cubicBezTo>
                  <a:pt x="278283" y="6062"/>
                  <a:pt x="303541" y="10103"/>
                  <a:pt x="326779" y="18187"/>
                </a:cubicBezTo>
                <a:cubicBezTo>
                  <a:pt x="332842" y="20207"/>
                  <a:pt x="335871" y="34352"/>
                  <a:pt x="339913" y="43446"/>
                </a:cubicBezTo>
                <a:cubicBezTo>
                  <a:pt x="331831" y="45466"/>
                  <a:pt x="323748" y="51528"/>
                  <a:pt x="315666" y="50517"/>
                </a:cubicBezTo>
                <a:cubicBezTo>
                  <a:pt x="292428" y="47486"/>
                  <a:pt x="269189" y="44455"/>
                  <a:pt x="246964" y="38392"/>
                </a:cubicBezTo>
                <a:cubicBezTo>
                  <a:pt x="238880" y="36372"/>
                  <a:pt x="228777" y="27279"/>
                  <a:pt x="225746" y="19196"/>
                </a:cubicBezTo>
                <a:cubicBezTo>
                  <a:pt x="222715" y="8082"/>
                  <a:pt x="236860" y="1011"/>
                  <a:pt x="2540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1625319" y="120740"/>
            <a:ext cx="362545" cy="361501"/>
          </a:xfrm>
          <a:custGeom>
            <a:avLst/>
            <a:gdLst/>
            <a:ahLst/>
            <a:cxnLst/>
            <a:rect l="l" t="t" r="r" b="b"/>
            <a:pathLst>
              <a:path w="483393" h="482001" extrusionOk="0">
                <a:moveTo>
                  <a:pt x="168439" y="433507"/>
                </a:moveTo>
                <a:cubicBezTo>
                  <a:pt x="192687" y="436538"/>
                  <a:pt x="216936" y="441589"/>
                  <a:pt x="241183" y="447651"/>
                </a:cubicBezTo>
                <a:cubicBezTo>
                  <a:pt x="248255" y="449671"/>
                  <a:pt x="254317" y="458763"/>
                  <a:pt x="256337" y="465836"/>
                </a:cubicBezTo>
                <a:cubicBezTo>
                  <a:pt x="257348" y="468867"/>
                  <a:pt x="248255" y="476950"/>
                  <a:pt x="242192" y="479981"/>
                </a:cubicBezTo>
                <a:cubicBezTo>
                  <a:pt x="236132" y="483012"/>
                  <a:pt x="229059" y="480990"/>
                  <a:pt x="213905" y="482001"/>
                </a:cubicBezTo>
                <a:cubicBezTo>
                  <a:pt x="200769" y="478970"/>
                  <a:pt x="179553" y="474930"/>
                  <a:pt x="159346" y="466847"/>
                </a:cubicBezTo>
                <a:cubicBezTo>
                  <a:pt x="151263" y="463816"/>
                  <a:pt x="147223" y="451692"/>
                  <a:pt x="141161" y="443609"/>
                </a:cubicBezTo>
                <a:cubicBezTo>
                  <a:pt x="150254" y="439569"/>
                  <a:pt x="159346" y="432496"/>
                  <a:pt x="168439" y="433507"/>
                </a:cubicBezTo>
                <a:close/>
                <a:moveTo>
                  <a:pt x="402203" y="383495"/>
                </a:moveTo>
                <a:cubicBezTo>
                  <a:pt x="408139" y="384757"/>
                  <a:pt x="413444" y="389556"/>
                  <a:pt x="417990" y="399154"/>
                </a:cubicBezTo>
                <a:cubicBezTo>
                  <a:pt x="401825" y="428455"/>
                  <a:pt x="374545" y="445629"/>
                  <a:pt x="343226" y="458765"/>
                </a:cubicBezTo>
                <a:cubicBezTo>
                  <a:pt x="336152" y="461796"/>
                  <a:pt x="325039" y="455733"/>
                  <a:pt x="314936" y="452702"/>
                </a:cubicBezTo>
                <a:cubicBezTo>
                  <a:pt x="317967" y="444620"/>
                  <a:pt x="319988" y="434517"/>
                  <a:pt x="325039" y="429464"/>
                </a:cubicBezTo>
                <a:cubicBezTo>
                  <a:pt x="343226" y="415319"/>
                  <a:pt x="362422" y="402186"/>
                  <a:pt x="382629" y="389052"/>
                </a:cubicBezTo>
                <a:cubicBezTo>
                  <a:pt x="389701" y="384505"/>
                  <a:pt x="396268" y="382232"/>
                  <a:pt x="402203" y="383495"/>
                </a:cubicBezTo>
                <a:close/>
                <a:moveTo>
                  <a:pt x="37095" y="305194"/>
                </a:moveTo>
                <a:cubicBezTo>
                  <a:pt x="58311" y="336515"/>
                  <a:pt x="78519" y="363793"/>
                  <a:pt x="96704" y="392081"/>
                </a:cubicBezTo>
                <a:cubicBezTo>
                  <a:pt x="98726" y="396123"/>
                  <a:pt x="97715" y="405217"/>
                  <a:pt x="93673" y="408248"/>
                </a:cubicBezTo>
                <a:cubicBezTo>
                  <a:pt x="90643" y="411279"/>
                  <a:pt x="81550" y="413299"/>
                  <a:pt x="77508" y="411279"/>
                </a:cubicBezTo>
                <a:cubicBezTo>
                  <a:pt x="58311" y="405217"/>
                  <a:pt x="18908" y="344597"/>
                  <a:pt x="20930" y="324390"/>
                </a:cubicBezTo>
                <a:cubicBezTo>
                  <a:pt x="20930" y="319339"/>
                  <a:pt x="29013" y="314288"/>
                  <a:pt x="37095" y="305194"/>
                </a:cubicBezTo>
                <a:close/>
                <a:moveTo>
                  <a:pt x="455371" y="218307"/>
                </a:moveTo>
                <a:cubicBezTo>
                  <a:pt x="468505" y="230432"/>
                  <a:pt x="479618" y="235483"/>
                  <a:pt x="481638" y="243565"/>
                </a:cubicBezTo>
                <a:cubicBezTo>
                  <a:pt x="489723" y="267813"/>
                  <a:pt x="468505" y="322370"/>
                  <a:pt x="446277" y="343588"/>
                </a:cubicBezTo>
                <a:cubicBezTo>
                  <a:pt x="443246" y="341568"/>
                  <a:pt x="438195" y="339546"/>
                  <a:pt x="435164" y="336515"/>
                </a:cubicBezTo>
                <a:cubicBezTo>
                  <a:pt x="432132" y="333486"/>
                  <a:pt x="430112" y="327423"/>
                  <a:pt x="430112" y="324392"/>
                </a:cubicBezTo>
                <a:cubicBezTo>
                  <a:pt x="437186" y="292060"/>
                  <a:pt x="445268" y="258719"/>
                  <a:pt x="455371" y="218307"/>
                </a:cubicBezTo>
                <a:close/>
                <a:moveTo>
                  <a:pt x="37097" y="140512"/>
                </a:moveTo>
                <a:cubicBezTo>
                  <a:pt x="40128" y="143543"/>
                  <a:pt x="47200" y="146574"/>
                  <a:pt x="47200" y="148594"/>
                </a:cubicBezTo>
                <a:cubicBezTo>
                  <a:pt x="42149" y="181935"/>
                  <a:pt x="37097" y="215276"/>
                  <a:pt x="31035" y="248617"/>
                </a:cubicBezTo>
                <a:cubicBezTo>
                  <a:pt x="30024" y="251649"/>
                  <a:pt x="20933" y="256700"/>
                  <a:pt x="15879" y="255691"/>
                </a:cubicBezTo>
                <a:cubicBezTo>
                  <a:pt x="10828" y="254680"/>
                  <a:pt x="4766" y="249629"/>
                  <a:pt x="2746" y="244577"/>
                </a:cubicBezTo>
                <a:cubicBezTo>
                  <a:pt x="-7357" y="218308"/>
                  <a:pt x="11839" y="160719"/>
                  <a:pt x="37097" y="140512"/>
                </a:cubicBezTo>
                <a:close/>
                <a:moveTo>
                  <a:pt x="245223" y="108182"/>
                </a:moveTo>
                <a:cubicBezTo>
                  <a:pt x="320999" y="112222"/>
                  <a:pt x="374547" y="167791"/>
                  <a:pt x="373536" y="246597"/>
                </a:cubicBezTo>
                <a:cubicBezTo>
                  <a:pt x="372525" y="320351"/>
                  <a:pt x="310896" y="378950"/>
                  <a:pt x="236132" y="375919"/>
                </a:cubicBezTo>
                <a:cubicBezTo>
                  <a:pt x="167428" y="373899"/>
                  <a:pt x="106808" y="309237"/>
                  <a:pt x="107819" y="239524"/>
                </a:cubicBezTo>
                <a:cubicBezTo>
                  <a:pt x="108830" y="179915"/>
                  <a:pt x="163387" y="104140"/>
                  <a:pt x="245223" y="108182"/>
                </a:cubicBezTo>
                <a:close/>
                <a:moveTo>
                  <a:pt x="390710" y="69788"/>
                </a:moveTo>
                <a:cubicBezTo>
                  <a:pt x="398792" y="70799"/>
                  <a:pt x="410917" y="69788"/>
                  <a:pt x="413948" y="74839"/>
                </a:cubicBezTo>
                <a:cubicBezTo>
                  <a:pt x="431124" y="98078"/>
                  <a:pt x="448298" y="122325"/>
                  <a:pt x="462443" y="147584"/>
                </a:cubicBezTo>
                <a:cubicBezTo>
                  <a:pt x="470525" y="162737"/>
                  <a:pt x="457391" y="168800"/>
                  <a:pt x="442238" y="172842"/>
                </a:cubicBezTo>
                <a:cubicBezTo>
                  <a:pt x="424051" y="145564"/>
                  <a:pt x="405866" y="122325"/>
                  <a:pt x="390710" y="98078"/>
                </a:cubicBezTo>
                <a:cubicBezTo>
                  <a:pt x="386670" y="91006"/>
                  <a:pt x="390710" y="79891"/>
                  <a:pt x="390710" y="69788"/>
                </a:cubicBezTo>
                <a:close/>
                <a:moveTo>
                  <a:pt x="150252" y="18261"/>
                </a:moveTo>
                <a:cubicBezTo>
                  <a:pt x="155303" y="17250"/>
                  <a:pt x="166417" y="27353"/>
                  <a:pt x="177531" y="33415"/>
                </a:cubicBezTo>
                <a:cubicBezTo>
                  <a:pt x="170459" y="42509"/>
                  <a:pt x="167428" y="48571"/>
                  <a:pt x="162377" y="51600"/>
                </a:cubicBezTo>
                <a:cubicBezTo>
                  <a:pt x="140150" y="66756"/>
                  <a:pt x="118933" y="81909"/>
                  <a:pt x="95695" y="94034"/>
                </a:cubicBezTo>
                <a:cubicBezTo>
                  <a:pt x="89633" y="97065"/>
                  <a:pt x="78519" y="95045"/>
                  <a:pt x="71448" y="91003"/>
                </a:cubicBezTo>
                <a:cubicBezTo>
                  <a:pt x="69425" y="89994"/>
                  <a:pt x="69425" y="73827"/>
                  <a:pt x="73468" y="70798"/>
                </a:cubicBezTo>
                <a:cubicBezTo>
                  <a:pt x="98726" y="51600"/>
                  <a:pt x="123985" y="34426"/>
                  <a:pt x="150252" y="18261"/>
                </a:cubicBezTo>
                <a:close/>
                <a:moveTo>
                  <a:pt x="244212" y="77"/>
                </a:moveTo>
                <a:cubicBezTo>
                  <a:pt x="273513" y="4117"/>
                  <a:pt x="301800" y="11190"/>
                  <a:pt x="331102" y="18262"/>
                </a:cubicBezTo>
                <a:cubicBezTo>
                  <a:pt x="336153" y="19273"/>
                  <a:pt x="342215" y="30386"/>
                  <a:pt x="341204" y="36449"/>
                </a:cubicBezTo>
                <a:cubicBezTo>
                  <a:pt x="340195" y="42511"/>
                  <a:pt x="331102" y="51603"/>
                  <a:pt x="327059" y="50594"/>
                </a:cubicBezTo>
                <a:cubicBezTo>
                  <a:pt x="293718" y="44531"/>
                  <a:pt x="261388" y="35438"/>
                  <a:pt x="228047" y="27355"/>
                </a:cubicBezTo>
                <a:cubicBezTo>
                  <a:pt x="226027" y="27355"/>
                  <a:pt x="225016" y="23315"/>
                  <a:pt x="219965" y="14221"/>
                </a:cubicBezTo>
                <a:cubicBezTo>
                  <a:pt x="229058" y="8159"/>
                  <a:pt x="237141" y="-934"/>
                  <a:pt x="244212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8"/>
          <p:cNvSpPr/>
          <p:nvPr/>
        </p:nvSpPr>
        <p:spPr>
          <a:xfrm>
            <a:off x="4102330" y="117737"/>
            <a:ext cx="359705" cy="367506"/>
          </a:xfrm>
          <a:custGeom>
            <a:avLst/>
            <a:gdLst/>
            <a:ahLst/>
            <a:cxnLst/>
            <a:rect l="l" t="t" r="r" b="b"/>
            <a:pathLst>
              <a:path w="479606" h="490008" extrusionOk="0">
                <a:moveTo>
                  <a:pt x="163374" y="438483"/>
                </a:moveTo>
                <a:cubicBezTo>
                  <a:pt x="187621" y="442523"/>
                  <a:pt x="211869" y="447574"/>
                  <a:pt x="236116" y="454647"/>
                </a:cubicBezTo>
                <a:cubicBezTo>
                  <a:pt x="243189" y="456667"/>
                  <a:pt x="249252" y="464750"/>
                  <a:pt x="256323" y="470812"/>
                </a:cubicBezTo>
                <a:cubicBezTo>
                  <a:pt x="248241" y="475863"/>
                  <a:pt x="241167" y="481926"/>
                  <a:pt x="233085" y="486977"/>
                </a:cubicBezTo>
                <a:cubicBezTo>
                  <a:pt x="231065" y="487988"/>
                  <a:pt x="227022" y="486977"/>
                  <a:pt x="223993" y="486977"/>
                </a:cubicBezTo>
                <a:cubicBezTo>
                  <a:pt x="223993" y="486977"/>
                  <a:pt x="222982" y="488997"/>
                  <a:pt x="222982" y="490008"/>
                </a:cubicBezTo>
                <a:cubicBezTo>
                  <a:pt x="198735" y="483946"/>
                  <a:pt x="174486" y="478895"/>
                  <a:pt x="151250" y="469803"/>
                </a:cubicBezTo>
                <a:cubicBezTo>
                  <a:pt x="145187" y="467781"/>
                  <a:pt x="144176" y="454647"/>
                  <a:pt x="140136" y="447574"/>
                </a:cubicBezTo>
                <a:cubicBezTo>
                  <a:pt x="148218" y="444545"/>
                  <a:pt x="156301" y="437472"/>
                  <a:pt x="163374" y="438483"/>
                </a:cubicBezTo>
                <a:close/>
                <a:moveTo>
                  <a:pt x="408882" y="378874"/>
                </a:moveTo>
                <a:cubicBezTo>
                  <a:pt x="409891" y="398070"/>
                  <a:pt x="412922" y="405141"/>
                  <a:pt x="409891" y="409184"/>
                </a:cubicBezTo>
                <a:cubicBezTo>
                  <a:pt x="391706" y="440504"/>
                  <a:pt x="361397" y="455658"/>
                  <a:pt x="330076" y="468792"/>
                </a:cubicBezTo>
                <a:cubicBezTo>
                  <a:pt x="325025" y="470814"/>
                  <a:pt x="313911" y="465761"/>
                  <a:pt x="310880" y="460709"/>
                </a:cubicBezTo>
                <a:cubicBezTo>
                  <a:pt x="307849" y="455658"/>
                  <a:pt x="308860" y="443533"/>
                  <a:pt x="312900" y="440504"/>
                </a:cubicBezTo>
                <a:cubicBezTo>
                  <a:pt x="342201" y="421308"/>
                  <a:pt x="372510" y="403121"/>
                  <a:pt x="408882" y="378874"/>
                </a:cubicBezTo>
                <a:close/>
                <a:moveTo>
                  <a:pt x="34051" y="311181"/>
                </a:moveTo>
                <a:cubicBezTo>
                  <a:pt x="57289" y="345533"/>
                  <a:pt x="77496" y="374831"/>
                  <a:pt x="97701" y="404130"/>
                </a:cubicBezTo>
                <a:cubicBezTo>
                  <a:pt x="84567" y="425348"/>
                  <a:pt x="70423" y="419286"/>
                  <a:pt x="61329" y="405141"/>
                </a:cubicBezTo>
                <a:cubicBezTo>
                  <a:pt x="45164" y="380894"/>
                  <a:pt x="32031" y="355635"/>
                  <a:pt x="18897" y="329366"/>
                </a:cubicBezTo>
                <a:cubicBezTo>
                  <a:pt x="17886" y="327346"/>
                  <a:pt x="25968" y="320275"/>
                  <a:pt x="34051" y="311181"/>
                </a:cubicBezTo>
                <a:close/>
                <a:moveTo>
                  <a:pt x="463441" y="230355"/>
                </a:moveTo>
                <a:cubicBezTo>
                  <a:pt x="467481" y="230355"/>
                  <a:pt x="474555" y="236417"/>
                  <a:pt x="475564" y="241469"/>
                </a:cubicBezTo>
                <a:cubicBezTo>
                  <a:pt x="479606" y="250562"/>
                  <a:pt x="478595" y="260665"/>
                  <a:pt x="479606" y="277841"/>
                </a:cubicBezTo>
                <a:cubicBezTo>
                  <a:pt x="475564" y="292994"/>
                  <a:pt x="469501" y="315222"/>
                  <a:pt x="461419" y="337449"/>
                </a:cubicBezTo>
                <a:cubicBezTo>
                  <a:pt x="459399" y="342500"/>
                  <a:pt x="446265" y="349574"/>
                  <a:pt x="443234" y="348563"/>
                </a:cubicBezTo>
                <a:cubicBezTo>
                  <a:pt x="436160" y="344522"/>
                  <a:pt x="428078" y="334418"/>
                  <a:pt x="429089" y="328357"/>
                </a:cubicBezTo>
                <a:cubicBezTo>
                  <a:pt x="433131" y="299057"/>
                  <a:pt x="439192" y="270767"/>
                  <a:pt x="446265" y="241469"/>
                </a:cubicBezTo>
                <a:cubicBezTo>
                  <a:pt x="447276" y="236417"/>
                  <a:pt x="457379" y="231366"/>
                  <a:pt x="463441" y="230355"/>
                </a:cubicBezTo>
                <a:close/>
                <a:moveTo>
                  <a:pt x="40115" y="137406"/>
                </a:moveTo>
                <a:cubicBezTo>
                  <a:pt x="42136" y="155591"/>
                  <a:pt x="45167" y="165696"/>
                  <a:pt x="44156" y="174789"/>
                </a:cubicBezTo>
                <a:cubicBezTo>
                  <a:pt x="41124" y="196005"/>
                  <a:pt x="38093" y="218233"/>
                  <a:pt x="32033" y="238438"/>
                </a:cubicBezTo>
                <a:cubicBezTo>
                  <a:pt x="30011" y="246522"/>
                  <a:pt x="19908" y="252585"/>
                  <a:pt x="13846" y="259656"/>
                </a:cubicBezTo>
                <a:cubicBezTo>
                  <a:pt x="9806" y="252585"/>
                  <a:pt x="1723" y="245511"/>
                  <a:pt x="712" y="238438"/>
                </a:cubicBezTo>
                <a:cubicBezTo>
                  <a:pt x="-3328" y="205099"/>
                  <a:pt x="9806" y="169736"/>
                  <a:pt x="40115" y="137406"/>
                </a:cubicBezTo>
                <a:close/>
                <a:moveTo>
                  <a:pt x="242178" y="114168"/>
                </a:moveTo>
                <a:cubicBezTo>
                  <a:pt x="315933" y="114168"/>
                  <a:pt x="373521" y="173778"/>
                  <a:pt x="373521" y="246520"/>
                </a:cubicBezTo>
                <a:cubicBezTo>
                  <a:pt x="373521" y="321284"/>
                  <a:pt x="312900" y="379884"/>
                  <a:pt x="238136" y="380895"/>
                </a:cubicBezTo>
                <a:cubicBezTo>
                  <a:pt x="156300" y="381904"/>
                  <a:pt x="107806" y="301077"/>
                  <a:pt x="106795" y="246520"/>
                </a:cubicBezTo>
                <a:cubicBezTo>
                  <a:pt x="105783" y="173778"/>
                  <a:pt x="167414" y="113157"/>
                  <a:pt x="242178" y="114168"/>
                </a:cubicBezTo>
                <a:close/>
                <a:moveTo>
                  <a:pt x="399662" y="73250"/>
                </a:moveTo>
                <a:cubicBezTo>
                  <a:pt x="404588" y="73503"/>
                  <a:pt x="409387" y="74766"/>
                  <a:pt x="410902" y="76786"/>
                </a:cubicBezTo>
                <a:cubicBezTo>
                  <a:pt x="428078" y="100024"/>
                  <a:pt x="444243" y="125281"/>
                  <a:pt x="459399" y="150539"/>
                </a:cubicBezTo>
                <a:cubicBezTo>
                  <a:pt x="467482" y="164684"/>
                  <a:pt x="459399" y="173778"/>
                  <a:pt x="441212" y="180849"/>
                </a:cubicBezTo>
                <a:cubicBezTo>
                  <a:pt x="421005" y="152561"/>
                  <a:pt x="401811" y="127303"/>
                  <a:pt x="384635" y="100024"/>
                </a:cubicBezTo>
                <a:cubicBezTo>
                  <a:pt x="381604" y="94971"/>
                  <a:pt x="383624" y="80828"/>
                  <a:pt x="387666" y="75775"/>
                </a:cubicBezTo>
                <a:cubicBezTo>
                  <a:pt x="389686" y="73755"/>
                  <a:pt x="394737" y="72997"/>
                  <a:pt x="399662" y="73250"/>
                </a:cubicBezTo>
                <a:close/>
                <a:moveTo>
                  <a:pt x="154534" y="28289"/>
                </a:moveTo>
                <a:cubicBezTo>
                  <a:pt x="158828" y="29300"/>
                  <a:pt x="163374" y="30815"/>
                  <a:pt x="167415" y="31321"/>
                </a:cubicBezTo>
                <a:cubicBezTo>
                  <a:pt x="164384" y="40414"/>
                  <a:pt x="164384" y="53548"/>
                  <a:pt x="157313" y="57588"/>
                </a:cubicBezTo>
                <a:cubicBezTo>
                  <a:pt x="132054" y="74764"/>
                  <a:pt x="104775" y="88909"/>
                  <a:pt x="76486" y="105074"/>
                </a:cubicBezTo>
                <a:cubicBezTo>
                  <a:pt x="60321" y="89920"/>
                  <a:pt x="66381" y="78807"/>
                  <a:pt x="76486" y="70724"/>
                </a:cubicBezTo>
                <a:cubicBezTo>
                  <a:pt x="97702" y="55568"/>
                  <a:pt x="119929" y="40414"/>
                  <a:pt x="143168" y="28290"/>
                </a:cubicBezTo>
                <a:cubicBezTo>
                  <a:pt x="146199" y="26774"/>
                  <a:pt x="150240" y="27279"/>
                  <a:pt x="154534" y="28289"/>
                </a:cubicBezTo>
                <a:close/>
                <a:moveTo>
                  <a:pt x="246221" y="0"/>
                </a:moveTo>
                <a:cubicBezTo>
                  <a:pt x="275519" y="8082"/>
                  <a:pt x="299767" y="12125"/>
                  <a:pt x="323005" y="21216"/>
                </a:cubicBezTo>
                <a:cubicBezTo>
                  <a:pt x="331087" y="24247"/>
                  <a:pt x="341190" y="37383"/>
                  <a:pt x="340179" y="44454"/>
                </a:cubicBezTo>
                <a:cubicBezTo>
                  <a:pt x="337150" y="59608"/>
                  <a:pt x="323005" y="58599"/>
                  <a:pt x="309869" y="55568"/>
                </a:cubicBezTo>
                <a:cubicBezTo>
                  <a:pt x="288653" y="50516"/>
                  <a:pt x="267437" y="46474"/>
                  <a:pt x="246221" y="42434"/>
                </a:cubicBezTo>
                <a:cubicBezTo>
                  <a:pt x="233085" y="40412"/>
                  <a:pt x="217931" y="37383"/>
                  <a:pt x="222982" y="21216"/>
                </a:cubicBezTo>
                <a:cubicBezTo>
                  <a:pt x="225002" y="12125"/>
                  <a:pt x="239147" y="6062"/>
                  <a:pt x="2462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8"/>
          <p:cNvSpPr/>
          <p:nvPr/>
        </p:nvSpPr>
        <p:spPr>
          <a:xfrm>
            <a:off x="3609230" y="121451"/>
            <a:ext cx="358226" cy="360078"/>
          </a:xfrm>
          <a:custGeom>
            <a:avLst/>
            <a:gdLst/>
            <a:ahLst/>
            <a:cxnLst/>
            <a:rect l="l" t="t" r="r" b="b"/>
            <a:pathLst>
              <a:path w="477635" h="480104" extrusionOk="0">
                <a:moveTo>
                  <a:pt x="170228" y="434499"/>
                </a:moveTo>
                <a:cubicBezTo>
                  <a:pt x="191444" y="437530"/>
                  <a:pt x="212662" y="442581"/>
                  <a:pt x="233878" y="446624"/>
                </a:cubicBezTo>
                <a:cubicBezTo>
                  <a:pt x="246003" y="450664"/>
                  <a:pt x="246003" y="451675"/>
                  <a:pt x="251054" y="474913"/>
                </a:cubicBezTo>
                <a:cubicBezTo>
                  <a:pt x="219733" y="485016"/>
                  <a:pt x="189424" y="478953"/>
                  <a:pt x="160125" y="468851"/>
                </a:cubicBezTo>
                <a:cubicBezTo>
                  <a:pt x="146992" y="464809"/>
                  <a:pt x="135876" y="456726"/>
                  <a:pt x="142949" y="441572"/>
                </a:cubicBezTo>
                <a:cubicBezTo>
                  <a:pt x="145981" y="436521"/>
                  <a:pt x="161134" y="433490"/>
                  <a:pt x="170228" y="434499"/>
                </a:cubicBezTo>
                <a:close/>
                <a:moveTo>
                  <a:pt x="398059" y="383226"/>
                </a:moveTo>
                <a:cubicBezTo>
                  <a:pt x="401343" y="383731"/>
                  <a:pt x="404626" y="384994"/>
                  <a:pt x="406646" y="387015"/>
                </a:cubicBezTo>
                <a:cubicBezTo>
                  <a:pt x="410688" y="390044"/>
                  <a:pt x="412708" y="398127"/>
                  <a:pt x="411697" y="403180"/>
                </a:cubicBezTo>
                <a:cubicBezTo>
                  <a:pt x="406646" y="421365"/>
                  <a:pt x="344006" y="464809"/>
                  <a:pt x="322788" y="464809"/>
                </a:cubicBezTo>
                <a:cubicBezTo>
                  <a:pt x="319757" y="462789"/>
                  <a:pt x="313697" y="459758"/>
                  <a:pt x="311675" y="454706"/>
                </a:cubicBezTo>
                <a:cubicBezTo>
                  <a:pt x="309654" y="449655"/>
                  <a:pt x="309654" y="440562"/>
                  <a:pt x="312686" y="437530"/>
                </a:cubicBezTo>
                <a:cubicBezTo>
                  <a:pt x="337944" y="419345"/>
                  <a:pt x="363202" y="401160"/>
                  <a:pt x="389470" y="383984"/>
                </a:cubicBezTo>
                <a:cubicBezTo>
                  <a:pt x="391491" y="382973"/>
                  <a:pt x="394775" y="382720"/>
                  <a:pt x="398059" y="383226"/>
                </a:cubicBezTo>
                <a:close/>
                <a:moveTo>
                  <a:pt x="29794" y="301138"/>
                </a:moveTo>
                <a:cubicBezTo>
                  <a:pt x="57073" y="339530"/>
                  <a:pt x="77280" y="370851"/>
                  <a:pt x="96476" y="403180"/>
                </a:cubicBezTo>
                <a:cubicBezTo>
                  <a:pt x="91425" y="407223"/>
                  <a:pt x="85362" y="411263"/>
                  <a:pt x="79300" y="414294"/>
                </a:cubicBezTo>
                <a:cubicBezTo>
                  <a:pt x="49999" y="396109"/>
                  <a:pt x="32825" y="366808"/>
                  <a:pt x="20701" y="334479"/>
                </a:cubicBezTo>
                <a:cubicBezTo>
                  <a:pt x="18680" y="328416"/>
                  <a:pt x="24743" y="318314"/>
                  <a:pt x="29794" y="301138"/>
                </a:cubicBezTo>
                <a:close/>
                <a:moveTo>
                  <a:pt x="463223" y="226373"/>
                </a:moveTo>
                <a:cubicBezTo>
                  <a:pt x="468274" y="233446"/>
                  <a:pt x="477368" y="239507"/>
                  <a:pt x="477368" y="246580"/>
                </a:cubicBezTo>
                <a:cubicBezTo>
                  <a:pt x="478377" y="281941"/>
                  <a:pt x="478377" y="317302"/>
                  <a:pt x="442006" y="350643"/>
                </a:cubicBezTo>
                <a:cubicBezTo>
                  <a:pt x="436953" y="336498"/>
                  <a:pt x="429881" y="327405"/>
                  <a:pt x="430890" y="320333"/>
                </a:cubicBezTo>
                <a:cubicBezTo>
                  <a:pt x="432913" y="296086"/>
                  <a:pt x="436953" y="270828"/>
                  <a:pt x="443015" y="247591"/>
                </a:cubicBezTo>
                <a:cubicBezTo>
                  <a:pt x="445035" y="239507"/>
                  <a:pt x="456149" y="233446"/>
                  <a:pt x="463223" y="226373"/>
                </a:cubicBezTo>
                <a:close/>
                <a:moveTo>
                  <a:pt x="34845" y="139485"/>
                </a:moveTo>
                <a:cubicBezTo>
                  <a:pt x="45959" y="172826"/>
                  <a:pt x="34845" y="230414"/>
                  <a:pt x="15649" y="252641"/>
                </a:cubicBezTo>
                <a:cubicBezTo>
                  <a:pt x="-10621" y="227383"/>
                  <a:pt x="-3547" y="180908"/>
                  <a:pt x="34845" y="139485"/>
                </a:cubicBezTo>
                <a:close/>
                <a:moveTo>
                  <a:pt x="239942" y="109175"/>
                </a:moveTo>
                <a:cubicBezTo>
                  <a:pt x="314706" y="109175"/>
                  <a:pt x="375325" y="169794"/>
                  <a:pt x="374317" y="243549"/>
                </a:cubicBezTo>
                <a:cubicBezTo>
                  <a:pt x="373305" y="315282"/>
                  <a:pt x="309655" y="377922"/>
                  <a:pt x="236911" y="375902"/>
                </a:cubicBezTo>
                <a:cubicBezTo>
                  <a:pt x="166189" y="374891"/>
                  <a:pt x="108601" y="313262"/>
                  <a:pt x="109610" y="240518"/>
                </a:cubicBezTo>
                <a:cubicBezTo>
                  <a:pt x="110621" y="165754"/>
                  <a:pt x="167198" y="108166"/>
                  <a:pt x="239942" y="109175"/>
                </a:cubicBezTo>
                <a:close/>
                <a:moveTo>
                  <a:pt x="397552" y="62700"/>
                </a:moveTo>
                <a:cubicBezTo>
                  <a:pt x="427862" y="81896"/>
                  <a:pt x="443018" y="112206"/>
                  <a:pt x="457162" y="140496"/>
                </a:cubicBezTo>
                <a:cubicBezTo>
                  <a:pt x="460194" y="147567"/>
                  <a:pt x="453120" y="158680"/>
                  <a:pt x="451100" y="168785"/>
                </a:cubicBezTo>
                <a:cubicBezTo>
                  <a:pt x="442007" y="164743"/>
                  <a:pt x="430893" y="162723"/>
                  <a:pt x="424831" y="155649"/>
                </a:cubicBezTo>
                <a:cubicBezTo>
                  <a:pt x="410686" y="137464"/>
                  <a:pt x="398563" y="117257"/>
                  <a:pt x="385428" y="98061"/>
                </a:cubicBezTo>
                <a:cubicBezTo>
                  <a:pt x="376336" y="84927"/>
                  <a:pt x="377345" y="73814"/>
                  <a:pt x="397552" y="62700"/>
                </a:cubicBezTo>
                <a:close/>
                <a:moveTo>
                  <a:pt x="152042" y="17235"/>
                </a:moveTo>
                <a:cubicBezTo>
                  <a:pt x="171238" y="25317"/>
                  <a:pt x="175280" y="38451"/>
                  <a:pt x="161135" y="49565"/>
                </a:cubicBezTo>
                <a:cubicBezTo>
                  <a:pt x="137897" y="66741"/>
                  <a:pt x="111629" y="80885"/>
                  <a:pt x="85360" y="95030"/>
                </a:cubicBezTo>
                <a:cubicBezTo>
                  <a:pt x="81320" y="97050"/>
                  <a:pt x="72226" y="90988"/>
                  <a:pt x="64144" y="87957"/>
                </a:cubicBezTo>
                <a:cubicBezTo>
                  <a:pt x="85360" y="49565"/>
                  <a:pt x="119712" y="34411"/>
                  <a:pt x="152042" y="17235"/>
                </a:cubicBezTo>
                <a:close/>
                <a:moveTo>
                  <a:pt x="244992" y="59"/>
                </a:moveTo>
                <a:cubicBezTo>
                  <a:pt x="272271" y="4101"/>
                  <a:pt x="299549" y="10163"/>
                  <a:pt x="326828" y="17235"/>
                </a:cubicBezTo>
                <a:cubicBezTo>
                  <a:pt x="341984" y="22286"/>
                  <a:pt x="341984" y="34411"/>
                  <a:pt x="331881" y="51587"/>
                </a:cubicBezTo>
                <a:cubicBezTo>
                  <a:pt x="300560" y="46534"/>
                  <a:pt x="270251" y="41482"/>
                  <a:pt x="239941" y="35422"/>
                </a:cubicBezTo>
                <a:cubicBezTo>
                  <a:pt x="232868" y="33400"/>
                  <a:pt x="228827" y="23297"/>
                  <a:pt x="222765" y="17235"/>
                </a:cubicBezTo>
                <a:cubicBezTo>
                  <a:pt x="229838" y="11173"/>
                  <a:pt x="238930" y="-950"/>
                  <a:pt x="244992" y="5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8"/>
          <p:cNvSpPr/>
          <p:nvPr/>
        </p:nvSpPr>
        <p:spPr>
          <a:xfrm>
            <a:off x="2618590" y="123606"/>
            <a:ext cx="358721" cy="355771"/>
          </a:xfrm>
          <a:custGeom>
            <a:avLst/>
            <a:gdLst/>
            <a:ahLst/>
            <a:cxnLst/>
            <a:rect l="l" t="t" r="r" b="b"/>
            <a:pathLst>
              <a:path w="478295" h="474361" extrusionOk="0">
                <a:moveTo>
                  <a:pt x="157705" y="426805"/>
                </a:moveTo>
                <a:cubicBezTo>
                  <a:pt x="183974" y="430847"/>
                  <a:pt x="210242" y="434888"/>
                  <a:pt x="235500" y="441961"/>
                </a:cubicBezTo>
                <a:cubicBezTo>
                  <a:pt x="242571" y="443981"/>
                  <a:pt x="246614" y="454084"/>
                  <a:pt x="252676" y="460146"/>
                </a:cubicBezTo>
                <a:cubicBezTo>
                  <a:pt x="245602" y="465197"/>
                  <a:pt x="238531" y="475302"/>
                  <a:pt x="232469" y="474291"/>
                </a:cubicBezTo>
                <a:cubicBezTo>
                  <a:pt x="198117" y="470251"/>
                  <a:pt x="160736" y="474291"/>
                  <a:pt x="135478" y="436908"/>
                </a:cubicBezTo>
                <a:cubicBezTo>
                  <a:pt x="145580" y="431856"/>
                  <a:pt x="151643" y="425796"/>
                  <a:pt x="157705" y="426805"/>
                </a:cubicBezTo>
                <a:close/>
                <a:moveTo>
                  <a:pt x="402203" y="375279"/>
                </a:moveTo>
                <a:cubicBezTo>
                  <a:pt x="412307" y="415691"/>
                  <a:pt x="359770" y="455095"/>
                  <a:pt x="309253" y="437919"/>
                </a:cubicBezTo>
                <a:cubicBezTo>
                  <a:pt x="339563" y="417714"/>
                  <a:pt x="369872" y="396495"/>
                  <a:pt x="402203" y="375279"/>
                </a:cubicBezTo>
                <a:close/>
                <a:moveTo>
                  <a:pt x="34193" y="306198"/>
                </a:moveTo>
                <a:cubicBezTo>
                  <a:pt x="37476" y="306072"/>
                  <a:pt x="40508" y="306577"/>
                  <a:pt x="41518" y="307587"/>
                </a:cubicBezTo>
                <a:cubicBezTo>
                  <a:pt x="60714" y="333856"/>
                  <a:pt x="78899" y="361135"/>
                  <a:pt x="97086" y="388413"/>
                </a:cubicBezTo>
                <a:cubicBezTo>
                  <a:pt x="98097" y="390433"/>
                  <a:pt x="97086" y="392455"/>
                  <a:pt x="97086" y="400538"/>
                </a:cubicBezTo>
                <a:cubicBezTo>
                  <a:pt x="90012" y="402558"/>
                  <a:pt x="75870" y="407609"/>
                  <a:pt x="73848" y="404580"/>
                </a:cubicBezTo>
                <a:cubicBezTo>
                  <a:pt x="53642" y="379322"/>
                  <a:pt x="35455" y="352041"/>
                  <a:pt x="18279" y="324763"/>
                </a:cubicBezTo>
                <a:cubicBezTo>
                  <a:pt x="16259" y="321731"/>
                  <a:pt x="21310" y="311629"/>
                  <a:pt x="25353" y="308598"/>
                </a:cubicBezTo>
                <a:cubicBezTo>
                  <a:pt x="27373" y="307082"/>
                  <a:pt x="30909" y="306324"/>
                  <a:pt x="34193" y="306198"/>
                </a:cubicBezTo>
                <a:close/>
                <a:moveTo>
                  <a:pt x="463833" y="211606"/>
                </a:moveTo>
                <a:cubicBezTo>
                  <a:pt x="490102" y="248989"/>
                  <a:pt x="473935" y="279299"/>
                  <a:pt x="466864" y="309609"/>
                </a:cubicBezTo>
                <a:cubicBezTo>
                  <a:pt x="462822" y="324763"/>
                  <a:pt x="454739" y="334867"/>
                  <a:pt x="430492" y="324763"/>
                </a:cubicBezTo>
                <a:cubicBezTo>
                  <a:pt x="445648" y="288391"/>
                  <a:pt x="438575" y="248989"/>
                  <a:pt x="463833" y="211606"/>
                </a:cubicBezTo>
                <a:close/>
                <a:moveTo>
                  <a:pt x="29392" y="124718"/>
                </a:moveTo>
                <a:cubicBezTo>
                  <a:pt x="39495" y="138863"/>
                  <a:pt x="48588" y="146945"/>
                  <a:pt x="47577" y="153008"/>
                </a:cubicBezTo>
                <a:cubicBezTo>
                  <a:pt x="43537" y="180286"/>
                  <a:pt x="37475" y="207565"/>
                  <a:pt x="31413" y="234843"/>
                </a:cubicBezTo>
                <a:cubicBezTo>
                  <a:pt x="30401" y="240906"/>
                  <a:pt x="18279" y="248988"/>
                  <a:pt x="16257" y="247979"/>
                </a:cubicBezTo>
                <a:cubicBezTo>
                  <a:pt x="9185" y="243937"/>
                  <a:pt x="92" y="236863"/>
                  <a:pt x="92" y="229792"/>
                </a:cubicBezTo>
                <a:cubicBezTo>
                  <a:pt x="-919" y="196451"/>
                  <a:pt x="6154" y="163110"/>
                  <a:pt x="29392" y="124718"/>
                </a:cubicBezTo>
                <a:close/>
                <a:moveTo>
                  <a:pt x="240549" y="101480"/>
                </a:moveTo>
                <a:cubicBezTo>
                  <a:pt x="310262" y="102491"/>
                  <a:pt x="372901" y="166141"/>
                  <a:pt x="371892" y="235854"/>
                </a:cubicBezTo>
                <a:cubicBezTo>
                  <a:pt x="370881" y="305565"/>
                  <a:pt x="309251" y="366184"/>
                  <a:pt x="237518" y="366184"/>
                </a:cubicBezTo>
                <a:cubicBezTo>
                  <a:pt x="166796" y="366184"/>
                  <a:pt x="107186" y="305565"/>
                  <a:pt x="108197" y="232823"/>
                </a:cubicBezTo>
                <a:cubicBezTo>
                  <a:pt x="106177" y="158059"/>
                  <a:pt x="176898" y="100469"/>
                  <a:pt x="240549" y="101480"/>
                </a:cubicBezTo>
                <a:close/>
                <a:moveTo>
                  <a:pt x="376944" y="66118"/>
                </a:moveTo>
                <a:cubicBezTo>
                  <a:pt x="394120" y="67129"/>
                  <a:pt x="404223" y="65107"/>
                  <a:pt x="407254" y="68138"/>
                </a:cubicBezTo>
                <a:cubicBezTo>
                  <a:pt x="425439" y="89356"/>
                  <a:pt x="441606" y="112593"/>
                  <a:pt x="456760" y="135831"/>
                </a:cubicBezTo>
                <a:cubicBezTo>
                  <a:pt x="459791" y="139871"/>
                  <a:pt x="451709" y="150985"/>
                  <a:pt x="449689" y="159067"/>
                </a:cubicBezTo>
                <a:cubicBezTo>
                  <a:pt x="443626" y="156036"/>
                  <a:pt x="434533" y="154016"/>
                  <a:pt x="431501" y="148965"/>
                </a:cubicBezTo>
                <a:cubicBezTo>
                  <a:pt x="414328" y="125726"/>
                  <a:pt x="399172" y="100468"/>
                  <a:pt x="376944" y="66118"/>
                </a:cubicBezTo>
                <a:close/>
                <a:moveTo>
                  <a:pt x="147602" y="7519"/>
                </a:moveTo>
                <a:cubicBezTo>
                  <a:pt x="169829" y="20653"/>
                  <a:pt x="170838" y="32777"/>
                  <a:pt x="158716" y="42880"/>
                </a:cubicBezTo>
                <a:cubicBezTo>
                  <a:pt x="137497" y="59047"/>
                  <a:pt x="115270" y="74201"/>
                  <a:pt x="93045" y="88345"/>
                </a:cubicBezTo>
                <a:cubicBezTo>
                  <a:pt x="87991" y="91376"/>
                  <a:pt x="78900" y="88345"/>
                  <a:pt x="71827" y="88345"/>
                </a:cubicBezTo>
                <a:cubicBezTo>
                  <a:pt x="71827" y="80263"/>
                  <a:pt x="68795" y="67129"/>
                  <a:pt x="72838" y="64098"/>
                </a:cubicBezTo>
                <a:cubicBezTo>
                  <a:pt x="97085" y="43891"/>
                  <a:pt x="123355" y="25706"/>
                  <a:pt x="147602" y="7519"/>
                </a:cubicBezTo>
                <a:close/>
                <a:moveTo>
                  <a:pt x="274396" y="70"/>
                </a:moveTo>
                <a:cubicBezTo>
                  <a:pt x="290561" y="701"/>
                  <a:pt x="305716" y="5500"/>
                  <a:pt x="320366" y="11561"/>
                </a:cubicBezTo>
                <a:cubicBezTo>
                  <a:pt x="326426" y="14593"/>
                  <a:pt x="330469" y="24695"/>
                  <a:pt x="334509" y="31769"/>
                </a:cubicBezTo>
                <a:cubicBezTo>
                  <a:pt x="327437" y="34800"/>
                  <a:pt x="319355" y="40862"/>
                  <a:pt x="313293" y="40862"/>
                </a:cubicBezTo>
                <a:cubicBezTo>
                  <a:pt x="290056" y="37831"/>
                  <a:pt x="267829" y="33789"/>
                  <a:pt x="245602" y="28737"/>
                </a:cubicBezTo>
                <a:cubicBezTo>
                  <a:pt x="237520" y="25706"/>
                  <a:pt x="230446" y="17624"/>
                  <a:pt x="222364" y="13584"/>
                </a:cubicBezTo>
                <a:cubicBezTo>
                  <a:pt x="241055" y="2975"/>
                  <a:pt x="258231" y="-562"/>
                  <a:pt x="274396" y="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8"/>
          <p:cNvSpPr/>
          <p:nvPr/>
        </p:nvSpPr>
        <p:spPr>
          <a:xfrm>
            <a:off x="5590459" y="120010"/>
            <a:ext cx="361898" cy="362960"/>
          </a:xfrm>
          <a:custGeom>
            <a:avLst/>
            <a:gdLst/>
            <a:ahLst/>
            <a:cxnLst/>
            <a:rect l="l" t="t" r="r" b="b"/>
            <a:pathLst>
              <a:path w="482531" h="483946" extrusionOk="0">
                <a:moveTo>
                  <a:pt x="165133" y="432421"/>
                </a:moveTo>
                <a:cubicBezTo>
                  <a:pt x="189381" y="435450"/>
                  <a:pt x="213628" y="441512"/>
                  <a:pt x="237875" y="447574"/>
                </a:cubicBezTo>
                <a:cubicBezTo>
                  <a:pt x="246969" y="449594"/>
                  <a:pt x="253031" y="459699"/>
                  <a:pt x="261114" y="465759"/>
                </a:cubicBezTo>
                <a:cubicBezTo>
                  <a:pt x="253031" y="470813"/>
                  <a:pt x="244949" y="476875"/>
                  <a:pt x="235855" y="480915"/>
                </a:cubicBezTo>
                <a:cubicBezTo>
                  <a:pt x="231813" y="482935"/>
                  <a:pt x="226762" y="480915"/>
                  <a:pt x="221710" y="480915"/>
                </a:cubicBezTo>
                <a:cubicBezTo>
                  <a:pt x="221710" y="481926"/>
                  <a:pt x="221710" y="482935"/>
                  <a:pt x="220699" y="483946"/>
                </a:cubicBezTo>
                <a:cubicBezTo>
                  <a:pt x="198472" y="477884"/>
                  <a:pt x="176247" y="471821"/>
                  <a:pt x="154020" y="463739"/>
                </a:cubicBezTo>
                <a:cubicBezTo>
                  <a:pt x="147957" y="461719"/>
                  <a:pt x="145937" y="449594"/>
                  <a:pt x="141895" y="442523"/>
                </a:cubicBezTo>
                <a:cubicBezTo>
                  <a:pt x="149977" y="438481"/>
                  <a:pt x="158060" y="431410"/>
                  <a:pt x="165133" y="432421"/>
                </a:cubicBezTo>
                <a:close/>
                <a:moveTo>
                  <a:pt x="406600" y="377861"/>
                </a:moveTo>
                <a:cubicBezTo>
                  <a:pt x="408622" y="381903"/>
                  <a:pt x="412662" y="384934"/>
                  <a:pt x="415693" y="387964"/>
                </a:cubicBezTo>
                <a:cubicBezTo>
                  <a:pt x="413673" y="396048"/>
                  <a:pt x="415693" y="409182"/>
                  <a:pt x="410642" y="413222"/>
                </a:cubicBezTo>
                <a:cubicBezTo>
                  <a:pt x="387404" y="431409"/>
                  <a:pt x="363156" y="447574"/>
                  <a:pt x="337898" y="462728"/>
                </a:cubicBezTo>
                <a:cubicBezTo>
                  <a:pt x="333858" y="464750"/>
                  <a:pt x="321733" y="461719"/>
                  <a:pt x="318702" y="456667"/>
                </a:cubicBezTo>
                <a:cubicBezTo>
                  <a:pt x="315670" y="452625"/>
                  <a:pt x="315670" y="439491"/>
                  <a:pt x="319713" y="436460"/>
                </a:cubicBezTo>
                <a:cubicBezTo>
                  <a:pt x="348000" y="416253"/>
                  <a:pt x="377301" y="397057"/>
                  <a:pt x="406600" y="377861"/>
                </a:cubicBezTo>
                <a:close/>
                <a:moveTo>
                  <a:pt x="29747" y="304108"/>
                </a:moveTo>
                <a:cubicBezTo>
                  <a:pt x="41870" y="312190"/>
                  <a:pt x="48943" y="315222"/>
                  <a:pt x="52983" y="321284"/>
                </a:cubicBezTo>
                <a:cubicBezTo>
                  <a:pt x="68139" y="342500"/>
                  <a:pt x="83293" y="364727"/>
                  <a:pt x="96429" y="387966"/>
                </a:cubicBezTo>
                <a:cubicBezTo>
                  <a:pt x="99460" y="394028"/>
                  <a:pt x="98449" y="408171"/>
                  <a:pt x="94409" y="411202"/>
                </a:cubicBezTo>
                <a:cubicBezTo>
                  <a:pt x="89355" y="415244"/>
                  <a:pt x="74202" y="414233"/>
                  <a:pt x="70159" y="409182"/>
                </a:cubicBezTo>
                <a:cubicBezTo>
                  <a:pt x="51974" y="385946"/>
                  <a:pt x="35810" y="360687"/>
                  <a:pt x="21665" y="335429"/>
                </a:cubicBezTo>
                <a:cubicBezTo>
                  <a:pt x="18634" y="329366"/>
                  <a:pt x="26716" y="317242"/>
                  <a:pt x="29747" y="304108"/>
                </a:cubicBezTo>
                <a:close/>
                <a:moveTo>
                  <a:pt x="468230" y="225302"/>
                </a:moveTo>
                <a:cubicBezTo>
                  <a:pt x="473282" y="231364"/>
                  <a:pt x="482375" y="238436"/>
                  <a:pt x="482375" y="244498"/>
                </a:cubicBezTo>
                <a:cubicBezTo>
                  <a:pt x="483386" y="280870"/>
                  <a:pt x="480355" y="315222"/>
                  <a:pt x="447014" y="353614"/>
                </a:cubicBezTo>
                <a:cubicBezTo>
                  <a:pt x="440952" y="336438"/>
                  <a:pt x="433881" y="327345"/>
                  <a:pt x="434890" y="319262"/>
                </a:cubicBezTo>
                <a:cubicBezTo>
                  <a:pt x="438932" y="292995"/>
                  <a:pt x="443983" y="267736"/>
                  <a:pt x="451054" y="242478"/>
                </a:cubicBezTo>
                <a:cubicBezTo>
                  <a:pt x="453077" y="235405"/>
                  <a:pt x="462168" y="231364"/>
                  <a:pt x="468230" y="225302"/>
                </a:cubicBezTo>
                <a:close/>
                <a:moveTo>
                  <a:pt x="41872" y="140435"/>
                </a:moveTo>
                <a:cubicBezTo>
                  <a:pt x="45914" y="148517"/>
                  <a:pt x="52985" y="156600"/>
                  <a:pt x="51974" y="163673"/>
                </a:cubicBezTo>
                <a:cubicBezTo>
                  <a:pt x="48943" y="187921"/>
                  <a:pt x="43892" y="213179"/>
                  <a:pt x="36821" y="237427"/>
                </a:cubicBezTo>
                <a:cubicBezTo>
                  <a:pt x="34800" y="245509"/>
                  <a:pt x="23687" y="251572"/>
                  <a:pt x="17625" y="258643"/>
                </a:cubicBezTo>
                <a:cubicBezTo>
                  <a:pt x="11562" y="250561"/>
                  <a:pt x="5500" y="242478"/>
                  <a:pt x="449" y="233384"/>
                </a:cubicBezTo>
                <a:cubicBezTo>
                  <a:pt x="-562" y="229344"/>
                  <a:pt x="449" y="224293"/>
                  <a:pt x="449" y="212168"/>
                </a:cubicBezTo>
                <a:cubicBezTo>
                  <a:pt x="5500" y="196003"/>
                  <a:pt x="10551" y="172765"/>
                  <a:pt x="19645" y="151549"/>
                </a:cubicBezTo>
                <a:cubicBezTo>
                  <a:pt x="21665" y="145486"/>
                  <a:pt x="33789" y="143466"/>
                  <a:pt x="41872" y="140435"/>
                </a:cubicBezTo>
                <a:close/>
                <a:moveTo>
                  <a:pt x="245958" y="108103"/>
                </a:moveTo>
                <a:cubicBezTo>
                  <a:pt x="319713" y="109114"/>
                  <a:pt x="377301" y="166702"/>
                  <a:pt x="378312" y="239446"/>
                </a:cubicBezTo>
                <a:cubicBezTo>
                  <a:pt x="378312" y="313199"/>
                  <a:pt x="318702" y="374830"/>
                  <a:pt x="244949" y="375841"/>
                </a:cubicBezTo>
                <a:cubicBezTo>
                  <a:pt x="170185" y="375841"/>
                  <a:pt x="110574" y="317242"/>
                  <a:pt x="111585" y="240455"/>
                </a:cubicBezTo>
                <a:cubicBezTo>
                  <a:pt x="111585" y="163671"/>
                  <a:pt x="169173" y="107094"/>
                  <a:pt x="245958" y="108103"/>
                </a:cubicBezTo>
                <a:close/>
                <a:moveTo>
                  <a:pt x="392457" y="63651"/>
                </a:moveTo>
                <a:cubicBezTo>
                  <a:pt x="454085" y="98003"/>
                  <a:pt x="476313" y="145486"/>
                  <a:pt x="444994" y="175796"/>
                </a:cubicBezTo>
                <a:cubicBezTo>
                  <a:pt x="425798" y="147509"/>
                  <a:pt x="404579" y="120228"/>
                  <a:pt x="387405" y="91941"/>
                </a:cubicBezTo>
                <a:cubicBezTo>
                  <a:pt x="383363" y="85878"/>
                  <a:pt x="390435" y="73754"/>
                  <a:pt x="392457" y="63651"/>
                </a:cubicBezTo>
                <a:close/>
                <a:moveTo>
                  <a:pt x="159592" y="16842"/>
                </a:moveTo>
                <a:cubicBezTo>
                  <a:pt x="168733" y="17931"/>
                  <a:pt x="173469" y="28539"/>
                  <a:pt x="174227" y="41421"/>
                </a:cubicBezTo>
                <a:cubicBezTo>
                  <a:pt x="147957" y="59608"/>
                  <a:pt x="122699" y="79813"/>
                  <a:pt x="94409" y="96989"/>
                </a:cubicBezTo>
                <a:cubicBezTo>
                  <a:pt x="89358" y="100020"/>
                  <a:pt x="77235" y="96989"/>
                  <a:pt x="70162" y="91938"/>
                </a:cubicBezTo>
                <a:cubicBezTo>
                  <a:pt x="67131" y="89917"/>
                  <a:pt x="68142" y="74762"/>
                  <a:pt x="72182" y="71730"/>
                </a:cubicBezTo>
                <a:cubicBezTo>
                  <a:pt x="97440" y="52534"/>
                  <a:pt x="121690" y="34350"/>
                  <a:pt x="148968" y="19194"/>
                </a:cubicBezTo>
                <a:cubicBezTo>
                  <a:pt x="153010" y="17173"/>
                  <a:pt x="156546" y="16479"/>
                  <a:pt x="159592" y="16842"/>
                </a:cubicBezTo>
                <a:close/>
                <a:moveTo>
                  <a:pt x="243937" y="0"/>
                </a:moveTo>
                <a:cubicBezTo>
                  <a:pt x="279298" y="2020"/>
                  <a:pt x="317691" y="3031"/>
                  <a:pt x="353054" y="36372"/>
                </a:cubicBezTo>
                <a:cubicBezTo>
                  <a:pt x="338909" y="43444"/>
                  <a:pt x="330827" y="51526"/>
                  <a:pt x="323754" y="50517"/>
                </a:cubicBezTo>
                <a:cubicBezTo>
                  <a:pt x="296474" y="46475"/>
                  <a:pt x="269196" y="41424"/>
                  <a:pt x="241917" y="34350"/>
                </a:cubicBezTo>
                <a:cubicBezTo>
                  <a:pt x="235855" y="33341"/>
                  <a:pt x="226761" y="22227"/>
                  <a:pt x="227772" y="19196"/>
                </a:cubicBezTo>
                <a:cubicBezTo>
                  <a:pt x="229792" y="11114"/>
                  <a:pt x="237875" y="0"/>
                  <a:pt x="2439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8"/>
          <p:cNvSpPr/>
          <p:nvPr/>
        </p:nvSpPr>
        <p:spPr>
          <a:xfrm>
            <a:off x="4596908" y="119005"/>
            <a:ext cx="361557" cy="364970"/>
          </a:xfrm>
          <a:custGeom>
            <a:avLst/>
            <a:gdLst/>
            <a:ahLst/>
            <a:cxnLst/>
            <a:rect l="l" t="t" r="r" b="b"/>
            <a:pathLst>
              <a:path w="482076" h="486627" extrusionOk="0">
                <a:moveTo>
                  <a:pt x="165780" y="438483"/>
                </a:moveTo>
                <a:cubicBezTo>
                  <a:pt x="190027" y="441514"/>
                  <a:pt x="215286" y="447577"/>
                  <a:pt x="238524" y="453639"/>
                </a:cubicBezTo>
                <a:cubicBezTo>
                  <a:pt x="245596" y="455659"/>
                  <a:pt x="249638" y="464752"/>
                  <a:pt x="255700" y="470815"/>
                </a:cubicBezTo>
                <a:cubicBezTo>
                  <a:pt x="248627" y="475866"/>
                  <a:pt x="242564" y="481928"/>
                  <a:pt x="235493" y="484959"/>
                </a:cubicBezTo>
                <a:cubicBezTo>
                  <a:pt x="229431" y="487988"/>
                  <a:pt x="222359" y="485968"/>
                  <a:pt x="206194" y="485968"/>
                </a:cubicBezTo>
                <a:cubicBezTo>
                  <a:pt x="196090" y="482937"/>
                  <a:pt x="175882" y="479906"/>
                  <a:pt x="156686" y="472835"/>
                </a:cubicBezTo>
                <a:cubicBezTo>
                  <a:pt x="148604" y="469804"/>
                  <a:pt x="144564" y="457679"/>
                  <a:pt x="138501" y="449597"/>
                </a:cubicBezTo>
                <a:cubicBezTo>
                  <a:pt x="147595" y="445556"/>
                  <a:pt x="156686" y="437474"/>
                  <a:pt x="165780" y="438483"/>
                </a:cubicBezTo>
                <a:close/>
                <a:moveTo>
                  <a:pt x="403333" y="388092"/>
                </a:moveTo>
                <a:cubicBezTo>
                  <a:pt x="408511" y="390492"/>
                  <a:pt x="412805" y="396049"/>
                  <a:pt x="416341" y="404131"/>
                </a:cubicBezTo>
                <a:cubicBezTo>
                  <a:pt x="398154" y="436463"/>
                  <a:pt x="366833" y="453637"/>
                  <a:pt x="333495" y="467782"/>
                </a:cubicBezTo>
                <a:cubicBezTo>
                  <a:pt x="317328" y="474855"/>
                  <a:pt x="311267" y="463742"/>
                  <a:pt x="307225" y="447577"/>
                </a:cubicBezTo>
                <a:cubicBezTo>
                  <a:pt x="332484" y="428379"/>
                  <a:pt x="358751" y="409185"/>
                  <a:pt x="385020" y="390997"/>
                </a:cubicBezTo>
                <a:cubicBezTo>
                  <a:pt x="392093" y="386451"/>
                  <a:pt x="398155" y="385693"/>
                  <a:pt x="403333" y="388092"/>
                </a:cubicBezTo>
                <a:close/>
                <a:moveTo>
                  <a:pt x="34438" y="309161"/>
                </a:moveTo>
                <a:cubicBezTo>
                  <a:pt x="56665" y="340482"/>
                  <a:pt x="76870" y="367760"/>
                  <a:pt x="95058" y="396050"/>
                </a:cubicBezTo>
                <a:cubicBezTo>
                  <a:pt x="98089" y="400090"/>
                  <a:pt x="94047" y="411203"/>
                  <a:pt x="90006" y="416255"/>
                </a:cubicBezTo>
                <a:cubicBezTo>
                  <a:pt x="87984" y="419286"/>
                  <a:pt x="76870" y="420297"/>
                  <a:pt x="73841" y="417266"/>
                </a:cubicBezTo>
                <a:cubicBezTo>
                  <a:pt x="46561" y="396050"/>
                  <a:pt x="27365" y="366749"/>
                  <a:pt x="18273" y="333408"/>
                </a:cubicBezTo>
                <a:cubicBezTo>
                  <a:pt x="16251" y="328357"/>
                  <a:pt x="26356" y="320275"/>
                  <a:pt x="34438" y="309161"/>
                </a:cubicBezTo>
                <a:close/>
                <a:moveTo>
                  <a:pt x="466856" y="229346"/>
                </a:moveTo>
                <a:cubicBezTo>
                  <a:pt x="471908" y="236417"/>
                  <a:pt x="483021" y="243491"/>
                  <a:pt x="482012" y="249553"/>
                </a:cubicBezTo>
                <a:cubicBezTo>
                  <a:pt x="475950" y="283903"/>
                  <a:pt x="478981" y="322295"/>
                  <a:pt x="441598" y="356647"/>
                </a:cubicBezTo>
                <a:cubicBezTo>
                  <a:pt x="436547" y="340482"/>
                  <a:pt x="430484" y="331389"/>
                  <a:pt x="431495" y="322295"/>
                </a:cubicBezTo>
                <a:cubicBezTo>
                  <a:pt x="434526" y="298048"/>
                  <a:pt x="438569" y="273801"/>
                  <a:pt x="445640" y="249553"/>
                </a:cubicBezTo>
                <a:cubicBezTo>
                  <a:pt x="447660" y="241469"/>
                  <a:pt x="459785" y="236417"/>
                  <a:pt x="466856" y="229346"/>
                </a:cubicBezTo>
                <a:close/>
                <a:moveTo>
                  <a:pt x="37469" y="145488"/>
                </a:moveTo>
                <a:cubicBezTo>
                  <a:pt x="41509" y="145488"/>
                  <a:pt x="48583" y="154582"/>
                  <a:pt x="48583" y="158622"/>
                </a:cubicBezTo>
                <a:cubicBezTo>
                  <a:pt x="39489" y="193985"/>
                  <a:pt x="40500" y="231366"/>
                  <a:pt x="24335" y="263696"/>
                </a:cubicBezTo>
                <a:cubicBezTo>
                  <a:pt x="19282" y="264707"/>
                  <a:pt x="15242" y="264707"/>
                  <a:pt x="11200" y="263696"/>
                </a:cubicBezTo>
                <a:cubicBezTo>
                  <a:pt x="7159" y="257635"/>
                  <a:pt x="-923" y="250562"/>
                  <a:pt x="86" y="245511"/>
                </a:cubicBezTo>
                <a:cubicBezTo>
                  <a:pt x="5137" y="215201"/>
                  <a:pt x="11200" y="184891"/>
                  <a:pt x="18273" y="154582"/>
                </a:cubicBezTo>
                <a:cubicBezTo>
                  <a:pt x="19282" y="150539"/>
                  <a:pt x="30396" y="145488"/>
                  <a:pt x="37469" y="145488"/>
                </a:cubicBezTo>
                <a:close/>
                <a:moveTo>
                  <a:pt x="243575" y="112147"/>
                </a:moveTo>
                <a:cubicBezTo>
                  <a:pt x="316319" y="116189"/>
                  <a:pt x="371887" y="169735"/>
                  <a:pt x="372898" y="244500"/>
                </a:cubicBezTo>
                <a:cubicBezTo>
                  <a:pt x="372898" y="321284"/>
                  <a:pt x="317330" y="379883"/>
                  <a:pt x="241555" y="380895"/>
                </a:cubicBezTo>
                <a:cubicBezTo>
                  <a:pt x="168810" y="381906"/>
                  <a:pt x="108191" y="319264"/>
                  <a:pt x="107182" y="245511"/>
                </a:cubicBezTo>
                <a:cubicBezTo>
                  <a:pt x="106170" y="186911"/>
                  <a:pt x="160728" y="109116"/>
                  <a:pt x="243575" y="112147"/>
                </a:cubicBezTo>
                <a:close/>
                <a:moveTo>
                  <a:pt x="392092" y="64662"/>
                </a:moveTo>
                <a:cubicBezTo>
                  <a:pt x="431495" y="89920"/>
                  <a:pt x="448671" y="123261"/>
                  <a:pt x="461805" y="157611"/>
                </a:cubicBezTo>
                <a:cubicBezTo>
                  <a:pt x="463827" y="162665"/>
                  <a:pt x="453723" y="171756"/>
                  <a:pt x="445640" y="185901"/>
                </a:cubicBezTo>
                <a:cubicBezTo>
                  <a:pt x="421393" y="151551"/>
                  <a:pt x="400177" y="122250"/>
                  <a:pt x="380979" y="90932"/>
                </a:cubicBezTo>
                <a:cubicBezTo>
                  <a:pt x="378959" y="87900"/>
                  <a:pt x="387041" y="76787"/>
                  <a:pt x="392092" y="64662"/>
                </a:cubicBezTo>
                <a:close/>
                <a:moveTo>
                  <a:pt x="149617" y="17176"/>
                </a:moveTo>
                <a:cubicBezTo>
                  <a:pt x="158709" y="24247"/>
                  <a:pt x="166791" y="26270"/>
                  <a:pt x="167802" y="31321"/>
                </a:cubicBezTo>
                <a:cubicBezTo>
                  <a:pt x="169822" y="37383"/>
                  <a:pt x="169822" y="49506"/>
                  <a:pt x="165782" y="51526"/>
                </a:cubicBezTo>
                <a:cubicBezTo>
                  <a:pt x="140524" y="69713"/>
                  <a:pt x="115265" y="86889"/>
                  <a:pt x="88998" y="103054"/>
                </a:cubicBezTo>
                <a:cubicBezTo>
                  <a:pt x="84955" y="105074"/>
                  <a:pt x="74853" y="103054"/>
                  <a:pt x="72830" y="100023"/>
                </a:cubicBezTo>
                <a:cubicBezTo>
                  <a:pt x="69799" y="93961"/>
                  <a:pt x="66770" y="81836"/>
                  <a:pt x="69799" y="79816"/>
                </a:cubicBezTo>
                <a:cubicBezTo>
                  <a:pt x="95058" y="57588"/>
                  <a:pt x="122339" y="38392"/>
                  <a:pt x="149617" y="17176"/>
                </a:cubicBezTo>
                <a:close/>
                <a:moveTo>
                  <a:pt x="246606" y="0"/>
                </a:moveTo>
                <a:cubicBezTo>
                  <a:pt x="277925" y="9094"/>
                  <a:pt x="304194" y="14145"/>
                  <a:pt x="328442" y="23239"/>
                </a:cubicBezTo>
                <a:cubicBezTo>
                  <a:pt x="334504" y="25259"/>
                  <a:pt x="336524" y="37383"/>
                  <a:pt x="339555" y="45466"/>
                </a:cubicBezTo>
                <a:cubicBezTo>
                  <a:pt x="331473" y="49506"/>
                  <a:pt x="323390" y="56578"/>
                  <a:pt x="316319" y="55569"/>
                </a:cubicBezTo>
                <a:cubicBezTo>
                  <a:pt x="293081" y="52537"/>
                  <a:pt x="270854" y="46475"/>
                  <a:pt x="247615" y="42435"/>
                </a:cubicBezTo>
                <a:cubicBezTo>
                  <a:pt x="234482" y="40413"/>
                  <a:pt x="219328" y="37383"/>
                  <a:pt x="223368" y="21216"/>
                </a:cubicBezTo>
                <a:cubicBezTo>
                  <a:pt x="225388" y="12125"/>
                  <a:pt x="239533" y="6062"/>
                  <a:pt x="2466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8"/>
          <p:cNvSpPr/>
          <p:nvPr/>
        </p:nvSpPr>
        <p:spPr>
          <a:xfrm>
            <a:off x="5093339" y="119472"/>
            <a:ext cx="362244" cy="364036"/>
          </a:xfrm>
          <a:custGeom>
            <a:avLst/>
            <a:gdLst/>
            <a:ahLst/>
            <a:cxnLst/>
            <a:rect l="l" t="t" r="r" b="b"/>
            <a:pathLst>
              <a:path w="482992" h="485381" extrusionOk="0">
                <a:moveTo>
                  <a:pt x="167601" y="438482"/>
                </a:moveTo>
                <a:cubicBezTo>
                  <a:pt x="191848" y="441511"/>
                  <a:pt x="216098" y="447574"/>
                  <a:pt x="240345" y="452625"/>
                </a:cubicBezTo>
                <a:cubicBezTo>
                  <a:pt x="249439" y="454647"/>
                  <a:pt x="249439" y="454647"/>
                  <a:pt x="254490" y="481926"/>
                </a:cubicBezTo>
                <a:cubicBezTo>
                  <a:pt x="218118" y="490009"/>
                  <a:pt x="185788" y="482935"/>
                  <a:pt x="156488" y="470812"/>
                </a:cubicBezTo>
                <a:cubicBezTo>
                  <a:pt x="149416" y="467781"/>
                  <a:pt x="147396" y="454647"/>
                  <a:pt x="143354" y="446565"/>
                </a:cubicBezTo>
                <a:cubicBezTo>
                  <a:pt x="151436" y="443534"/>
                  <a:pt x="159519" y="437471"/>
                  <a:pt x="167601" y="438482"/>
                </a:cubicBezTo>
                <a:close/>
                <a:moveTo>
                  <a:pt x="397702" y="389482"/>
                </a:moveTo>
                <a:cubicBezTo>
                  <a:pt x="401491" y="389734"/>
                  <a:pt x="405532" y="390492"/>
                  <a:pt x="409068" y="390997"/>
                </a:cubicBezTo>
                <a:cubicBezTo>
                  <a:pt x="413110" y="392008"/>
                  <a:pt x="414119" y="398070"/>
                  <a:pt x="416141" y="402110"/>
                </a:cubicBezTo>
                <a:cubicBezTo>
                  <a:pt x="414119" y="407161"/>
                  <a:pt x="413110" y="412213"/>
                  <a:pt x="410079" y="415244"/>
                </a:cubicBezTo>
                <a:cubicBezTo>
                  <a:pt x="385831" y="432420"/>
                  <a:pt x="362593" y="449596"/>
                  <a:pt x="337335" y="464749"/>
                </a:cubicBezTo>
                <a:cubicBezTo>
                  <a:pt x="332283" y="467781"/>
                  <a:pt x="321170" y="460709"/>
                  <a:pt x="313087" y="458689"/>
                </a:cubicBezTo>
                <a:cubicBezTo>
                  <a:pt x="316118" y="450607"/>
                  <a:pt x="316118" y="439491"/>
                  <a:pt x="322181" y="435451"/>
                </a:cubicBezTo>
                <a:cubicBezTo>
                  <a:pt x="343397" y="419286"/>
                  <a:pt x="365624" y="405141"/>
                  <a:pt x="387852" y="390997"/>
                </a:cubicBezTo>
                <a:cubicBezTo>
                  <a:pt x="390377" y="389481"/>
                  <a:pt x="393913" y="389229"/>
                  <a:pt x="397702" y="389482"/>
                </a:cubicBezTo>
                <a:close/>
                <a:moveTo>
                  <a:pt x="39289" y="315221"/>
                </a:moveTo>
                <a:cubicBezTo>
                  <a:pt x="41309" y="317241"/>
                  <a:pt x="47372" y="320273"/>
                  <a:pt x="50403" y="325324"/>
                </a:cubicBezTo>
                <a:cubicBezTo>
                  <a:pt x="65557" y="346540"/>
                  <a:pt x="81722" y="368767"/>
                  <a:pt x="94857" y="390995"/>
                </a:cubicBezTo>
                <a:cubicBezTo>
                  <a:pt x="97889" y="397057"/>
                  <a:pt x="93846" y="407159"/>
                  <a:pt x="93846" y="416253"/>
                </a:cubicBezTo>
                <a:cubicBezTo>
                  <a:pt x="85764" y="415244"/>
                  <a:pt x="73639" y="417264"/>
                  <a:pt x="69599" y="412213"/>
                </a:cubicBezTo>
                <a:cubicBezTo>
                  <a:pt x="52423" y="389986"/>
                  <a:pt x="35247" y="367758"/>
                  <a:pt x="22113" y="343511"/>
                </a:cubicBezTo>
                <a:cubicBezTo>
                  <a:pt x="14031" y="329366"/>
                  <a:pt x="24133" y="314210"/>
                  <a:pt x="39289" y="315221"/>
                </a:cubicBezTo>
                <a:close/>
                <a:moveTo>
                  <a:pt x="466657" y="229346"/>
                </a:moveTo>
                <a:cubicBezTo>
                  <a:pt x="470697" y="228334"/>
                  <a:pt x="477771" y="235406"/>
                  <a:pt x="479791" y="239448"/>
                </a:cubicBezTo>
                <a:cubicBezTo>
                  <a:pt x="490905" y="268747"/>
                  <a:pt x="471708" y="328357"/>
                  <a:pt x="443419" y="348562"/>
                </a:cubicBezTo>
                <a:cubicBezTo>
                  <a:pt x="438367" y="343511"/>
                  <a:pt x="435336" y="340480"/>
                  <a:pt x="435336" y="338459"/>
                </a:cubicBezTo>
                <a:cubicBezTo>
                  <a:pt x="439378" y="306130"/>
                  <a:pt x="443419" y="273800"/>
                  <a:pt x="449481" y="241468"/>
                </a:cubicBezTo>
                <a:cubicBezTo>
                  <a:pt x="450492" y="236417"/>
                  <a:pt x="459584" y="230355"/>
                  <a:pt x="466657" y="229346"/>
                </a:cubicBezTo>
                <a:close/>
                <a:moveTo>
                  <a:pt x="39289" y="144477"/>
                </a:moveTo>
                <a:cubicBezTo>
                  <a:pt x="43331" y="152559"/>
                  <a:pt x="50402" y="160642"/>
                  <a:pt x="49393" y="167715"/>
                </a:cubicBezTo>
                <a:cubicBezTo>
                  <a:pt x="46362" y="192974"/>
                  <a:pt x="42320" y="217221"/>
                  <a:pt x="35249" y="241469"/>
                </a:cubicBezTo>
                <a:cubicBezTo>
                  <a:pt x="33226" y="249551"/>
                  <a:pt x="22113" y="255614"/>
                  <a:pt x="15041" y="262685"/>
                </a:cubicBezTo>
                <a:cubicBezTo>
                  <a:pt x="9990" y="255614"/>
                  <a:pt x="4939" y="248542"/>
                  <a:pt x="897" y="241469"/>
                </a:cubicBezTo>
                <a:cubicBezTo>
                  <a:pt x="-1123" y="236417"/>
                  <a:pt x="897" y="230355"/>
                  <a:pt x="897" y="215199"/>
                </a:cubicBezTo>
                <a:cubicBezTo>
                  <a:pt x="4939" y="202065"/>
                  <a:pt x="9990" y="178829"/>
                  <a:pt x="18073" y="157611"/>
                </a:cubicBezTo>
                <a:cubicBezTo>
                  <a:pt x="20093" y="151551"/>
                  <a:pt x="32217" y="148519"/>
                  <a:pt x="39289" y="144477"/>
                </a:cubicBezTo>
                <a:close/>
                <a:moveTo>
                  <a:pt x="240343" y="112146"/>
                </a:moveTo>
                <a:cubicBezTo>
                  <a:pt x="315107" y="111135"/>
                  <a:pt x="377749" y="169734"/>
                  <a:pt x="376738" y="244498"/>
                </a:cubicBezTo>
                <a:cubicBezTo>
                  <a:pt x="375727" y="328356"/>
                  <a:pt x="303993" y="379882"/>
                  <a:pt x="241354" y="379882"/>
                </a:cubicBezTo>
                <a:cubicBezTo>
                  <a:pt x="170630" y="379882"/>
                  <a:pt x="110011" y="320274"/>
                  <a:pt x="107990" y="248540"/>
                </a:cubicBezTo>
                <a:cubicBezTo>
                  <a:pt x="106979" y="173776"/>
                  <a:pt x="165579" y="113157"/>
                  <a:pt x="240343" y="112146"/>
                </a:cubicBezTo>
                <a:close/>
                <a:moveTo>
                  <a:pt x="403007" y="71733"/>
                </a:moveTo>
                <a:cubicBezTo>
                  <a:pt x="425234" y="76784"/>
                  <a:pt x="466658" y="144475"/>
                  <a:pt x="461606" y="165693"/>
                </a:cubicBezTo>
                <a:cubicBezTo>
                  <a:pt x="460595" y="170744"/>
                  <a:pt x="453524" y="173776"/>
                  <a:pt x="445439" y="180847"/>
                </a:cubicBezTo>
                <a:cubicBezTo>
                  <a:pt x="424223" y="150537"/>
                  <a:pt x="403007" y="122250"/>
                  <a:pt x="383811" y="92949"/>
                </a:cubicBezTo>
                <a:cubicBezTo>
                  <a:pt x="381789" y="89918"/>
                  <a:pt x="383811" y="80824"/>
                  <a:pt x="386842" y="76784"/>
                </a:cubicBezTo>
                <a:cubicBezTo>
                  <a:pt x="389873" y="72742"/>
                  <a:pt x="397956" y="70722"/>
                  <a:pt x="403007" y="71733"/>
                </a:cubicBezTo>
                <a:close/>
                <a:moveTo>
                  <a:pt x="152445" y="22228"/>
                </a:moveTo>
                <a:cubicBezTo>
                  <a:pt x="154467" y="21219"/>
                  <a:pt x="164570" y="34352"/>
                  <a:pt x="171641" y="41424"/>
                </a:cubicBezTo>
                <a:cubicBezTo>
                  <a:pt x="143353" y="63651"/>
                  <a:pt x="114053" y="84869"/>
                  <a:pt x="77681" y="112148"/>
                </a:cubicBezTo>
                <a:cubicBezTo>
                  <a:pt x="73641" y="96992"/>
                  <a:pt x="67578" y="81838"/>
                  <a:pt x="69599" y="79816"/>
                </a:cubicBezTo>
                <a:cubicBezTo>
                  <a:pt x="95868" y="59611"/>
                  <a:pt x="124157" y="40415"/>
                  <a:pt x="152445" y="22228"/>
                </a:cubicBezTo>
                <a:close/>
                <a:moveTo>
                  <a:pt x="251456" y="0"/>
                </a:moveTo>
                <a:cubicBezTo>
                  <a:pt x="281766" y="9094"/>
                  <a:pt x="306013" y="14145"/>
                  <a:pt x="329252" y="23239"/>
                </a:cubicBezTo>
                <a:cubicBezTo>
                  <a:pt x="335314" y="25259"/>
                  <a:pt x="337334" y="37383"/>
                  <a:pt x="340365" y="45466"/>
                </a:cubicBezTo>
                <a:cubicBezTo>
                  <a:pt x="332283" y="48495"/>
                  <a:pt x="324200" y="55569"/>
                  <a:pt x="317129" y="54557"/>
                </a:cubicBezTo>
                <a:cubicBezTo>
                  <a:pt x="295911" y="51528"/>
                  <a:pt x="274695" y="45466"/>
                  <a:pt x="253476" y="42435"/>
                </a:cubicBezTo>
                <a:cubicBezTo>
                  <a:pt x="240343" y="40413"/>
                  <a:pt x="225189" y="39404"/>
                  <a:pt x="228220" y="23239"/>
                </a:cubicBezTo>
                <a:cubicBezTo>
                  <a:pt x="229229" y="13134"/>
                  <a:pt x="244385" y="6062"/>
                  <a:pt x="25145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6584650" y="121343"/>
            <a:ext cx="360977" cy="360295"/>
          </a:xfrm>
          <a:custGeom>
            <a:avLst/>
            <a:gdLst/>
            <a:ahLst/>
            <a:cxnLst/>
            <a:rect l="l" t="t" r="r" b="b"/>
            <a:pathLst>
              <a:path w="481303" h="480393" extrusionOk="0">
                <a:moveTo>
                  <a:pt x="167714" y="433767"/>
                </a:moveTo>
                <a:cubicBezTo>
                  <a:pt x="191961" y="436801"/>
                  <a:pt x="217219" y="441852"/>
                  <a:pt x="240458" y="448923"/>
                </a:cubicBezTo>
                <a:cubicBezTo>
                  <a:pt x="248540" y="450943"/>
                  <a:pt x="253592" y="462059"/>
                  <a:pt x="264705" y="474182"/>
                </a:cubicBezTo>
                <a:cubicBezTo>
                  <a:pt x="220251" y="487315"/>
                  <a:pt x="188932" y="477213"/>
                  <a:pt x="157611" y="466099"/>
                </a:cubicBezTo>
                <a:cubicBezTo>
                  <a:pt x="150540" y="464079"/>
                  <a:pt x="148518" y="449934"/>
                  <a:pt x="143466" y="441852"/>
                </a:cubicBezTo>
                <a:cubicBezTo>
                  <a:pt x="151549" y="438821"/>
                  <a:pt x="159631" y="432758"/>
                  <a:pt x="167714" y="433767"/>
                </a:cubicBezTo>
                <a:close/>
                <a:moveTo>
                  <a:pt x="406910" y="385148"/>
                </a:moveTo>
                <a:cubicBezTo>
                  <a:pt x="412215" y="387800"/>
                  <a:pt x="415751" y="393357"/>
                  <a:pt x="415245" y="400429"/>
                </a:cubicBezTo>
                <a:cubicBezTo>
                  <a:pt x="414236" y="403460"/>
                  <a:pt x="413225" y="408511"/>
                  <a:pt x="410194" y="411543"/>
                </a:cubicBezTo>
                <a:cubicBezTo>
                  <a:pt x="386957" y="428719"/>
                  <a:pt x="362708" y="445895"/>
                  <a:pt x="338461" y="461048"/>
                </a:cubicBezTo>
                <a:cubicBezTo>
                  <a:pt x="333409" y="464080"/>
                  <a:pt x="322296" y="457008"/>
                  <a:pt x="314213" y="454986"/>
                </a:cubicBezTo>
                <a:cubicBezTo>
                  <a:pt x="317244" y="446904"/>
                  <a:pt x="318253" y="436801"/>
                  <a:pt x="323307" y="432759"/>
                </a:cubicBezTo>
                <a:cubicBezTo>
                  <a:pt x="343512" y="416594"/>
                  <a:pt x="365739" y="401440"/>
                  <a:pt x="387966" y="387295"/>
                </a:cubicBezTo>
                <a:cubicBezTo>
                  <a:pt x="394533" y="382749"/>
                  <a:pt x="401606" y="382496"/>
                  <a:pt x="406910" y="385148"/>
                </a:cubicBezTo>
                <a:close/>
                <a:moveTo>
                  <a:pt x="36372" y="305457"/>
                </a:moveTo>
                <a:cubicBezTo>
                  <a:pt x="58600" y="335767"/>
                  <a:pt x="78807" y="364057"/>
                  <a:pt x="98003" y="393355"/>
                </a:cubicBezTo>
                <a:cubicBezTo>
                  <a:pt x="100024" y="396387"/>
                  <a:pt x="98003" y="406489"/>
                  <a:pt x="94972" y="409520"/>
                </a:cubicBezTo>
                <a:cubicBezTo>
                  <a:pt x="91941" y="412552"/>
                  <a:pt x="83859" y="415583"/>
                  <a:pt x="78807" y="413563"/>
                </a:cubicBezTo>
                <a:cubicBezTo>
                  <a:pt x="57591" y="407500"/>
                  <a:pt x="18187" y="345869"/>
                  <a:pt x="21218" y="323642"/>
                </a:cubicBezTo>
                <a:cubicBezTo>
                  <a:pt x="22227" y="318591"/>
                  <a:pt x="28290" y="314551"/>
                  <a:pt x="36372" y="305457"/>
                </a:cubicBezTo>
                <a:close/>
                <a:moveTo>
                  <a:pt x="465761" y="225642"/>
                </a:moveTo>
                <a:cubicBezTo>
                  <a:pt x="470813" y="231704"/>
                  <a:pt x="480917" y="237767"/>
                  <a:pt x="480917" y="244838"/>
                </a:cubicBezTo>
                <a:cubicBezTo>
                  <a:pt x="482937" y="282219"/>
                  <a:pt x="477886" y="317582"/>
                  <a:pt x="445556" y="353954"/>
                </a:cubicBezTo>
                <a:cubicBezTo>
                  <a:pt x="438483" y="334758"/>
                  <a:pt x="433431" y="327685"/>
                  <a:pt x="434440" y="321622"/>
                </a:cubicBezTo>
                <a:cubicBezTo>
                  <a:pt x="437471" y="295355"/>
                  <a:pt x="441514" y="269085"/>
                  <a:pt x="447576" y="243827"/>
                </a:cubicBezTo>
                <a:cubicBezTo>
                  <a:pt x="449596" y="236756"/>
                  <a:pt x="459699" y="231704"/>
                  <a:pt x="465761" y="225642"/>
                </a:cubicBezTo>
                <a:close/>
                <a:moveTo>
                  <a:pt x="29631" y="141531"/>
                </a:moveTo>
                <a:cubicBezTo>
                  <a:pt x="32394" y="141152"/>
                  <a:pt x="35614" y="141783"/>
                  <a:pt x="39403" y="143804"/>
                </a:cubicBezTo>
                <a:cubicBezTo>
                  <a:pt x="45466" y="146835"/>
                  <a:pt x="48497" y="161991"/>
                  <a:pt x="47486" y="171082"/>
                </a:cubicBezTo>
                <a:cubicBezTo>
                  <a:pt x="45466" y="192300"/>
                  <a:pt x="41423" y="213517"/>
                  <a:pt x="35361" y="234735"/>
                </a:cubicBezTo>
                <a:cubicBezTo>
                  <a:pt x="33341" y="243826"/>
                  <a:pt x="24247" y="255951"/>
                  <a:pt x="17176" y="256960"/>
                </a:cubicBezTo>
                <a:cubicBezTo>
                  <a:pt x="0" y="258982"/>
                  <a:pt x="0" y="242817"/>
                  <a:pt x="0" y="230693"/>
                </a:cubicBezTo>
                <a:cubicBezTo>
                  <a:pt x="1011" y="226650"/>
                  <a:pt x="1011" y="223619"/>
                  <a:pt x="1011" y="214528"/>
                </a:cubicBezTo>
                <a:cubicBezTo>
                  <a:pt x="5051" y="200383"/>
                  <a:pt x="9093" y="180176"/>
                  <a:pt x="14145" y="161991"/>
                </a:cubicBezTo>
                <a:cubicBezTo>
                  <a:pt x="17176" y="152897"/>
                  <a:pt x="21343" y="142667"/>
                  <a:pt x="29631" y="141531"/>
                </a:cubicBezTo>
                <a:close/>
                <a:moveTo>
                  <a:pt x="247531" y="109456"/>
                </a:moveTo>
                <a:cubicBezTo>
                  <a:pt x="319264" y="111477"/>
                  <a:pt x="378873" y="172096"/>
                  <a:pt x="377864" y="243829"/>
                </a:cubicBezTo>
                <a:cubicBezTo>
                  <a:pt x="376853" y="314551"/>
                  <a:pt x="310171" y="379212"/>
                  <a:pt x="239449" y="376181"/>
                </a:cubicBezTo>
                <a:cubicBezTo>
                  <a:pt x="166705" y="373150"/>
                  <a:pt x="107094" y="308491"/>
                  <a:pt x="109117" y="235746"/>
                </a:cubicBezTo>
                <a:cubicBezTo>
                  <a:pt x="112148" y="165025"/>
                  <a:pt x="174787" y="107434"/>
                  <a:pt x="247531" y="109456"/>
                </a:cubicBezTo>
                <a:close/>
                <a:moveTo>
                  <a:pt x="389986" y="58937"/>
                </a:moveTo>
                <a:cubicBezTo>
                  <a:pt x="430401" y="83184"/>
                  <a:pt x="447574" y="113494"/>
                  <a:pt x="460710" y="144815"/>
                </a:cubicBezTo>
                <a:cubicBezTo>
                  <a:pt x="463739" y="150877"/>
                  <a:pt x="457679" y="160980"/>
                  <a:pt x="456668" y="169062"/>
                </a:cubicBezTo>
                <a:cubicBezTo>
                  <a:pt x="448585" y="167042"/>
                  <a:pt x="437472" y="168053"/>
                  <a:pt x="433430" y="163000"/>
                </a:cubicBezTo>
                <a:cubicBezTo>
                  <a:pt x="416256" y="140772"/>
                  <a:pt x="401100" y="117536"/>
                  <a:pt x="386955" y="93289"/>
                </a:cubicBezTo>
                <a:cubicBezTo>
                  <a:pt x="382915" y="86215"/>
                  <a:pt x="387966" y="75102"/>
                  <a:pt x="389986" y="58937"/>
                </a:cubicBezTo>
                <a:close/>
                <a:moveTo>
                  <a:pt x="147508" y="21554"/>
                </a:moveTo>
                <a:cubicBezTo>
                  <a:pt x="152559" y="18525"/>
                  <a:pt x="163673" y="24585"/>
                  <a:pt x="169735" y="28628"/>
                </a:cubicBezTo>
                <a:cubicBezTo>
                  <a:pt x="171755" y="30648"/>
                  <a:pt x="168724" y="44793"/>
                  <a:pt x="164684" y="47824"/>
                </a:cubicBezTo>
                <a:cubicBezTo>
                  <a:pt x="138415" y="66011"/>
                  <a:pt x="111136" y="83185"/>
                  <a:pt x="83858" y="100361"/>
                </a:cubicBezTo>
                <a:cubicBezTo>
                  <a:pt x="78807" y="99350"/>
                  <a:pt x="74764" y="98341"/>
                  <a:pt x="71733" y="97330"/>
                </a:cubicBezTo>
                <a:cubicBezTo>
                  <a:pt x="72744" y="88238"/>
                  <a:pt x="69713" y="75103"/>
                  <a:pt x="74764" y="71062"/>
                </a:cubicBezTo>
                <a:cubicBezTo>
                  <a:pt x="98001" y="52875"/>
                  <a:pt x="122250" y="36710"/>
                  <a:pt x="147508" y="21554"/>
                </a:cubicBezTo>
                <a:close/>
                <a:moveTo>
                  <a:pt x="258722" y="118"/>
                </a:moveTo>
                <a:cubicBezTo>
                  <a:pt x="285481" y="1350"/>
                  <a:pt x="326589" y="11959"/>
                  <a:pt x="336439" y="22567"/>
                </a:cubicBezTo>
                <a:cubicBezTo>
                  <a:pt x="338459" y="26608"/>
                  <a:pt x="339470" y="30650"/>
                  <a:pt x="343510" y="37723"/>
                </a:cubicBezTo>
                <a:cubicBezTo>
                  <a:pt x="335428" y="42775"/>
                  <a:pt x="328356" y="50857"/>
                  <a:pt x="322294" y="49846"/>
                </a:cubicBezTo>
                <a:cubicBezTo>
                  <a:pt x="295015" y="45806"/>
                  <a:pt x="267737" y="40752"/>
                  <a:pt x="240458" y="33681"/>
                </a:cubicBezTo>
                <a:cubicBezTo>
                  <a:pt x="235407" y="32670"/>
                  <a:pt x="229345" y="23578"/>
                  <a:pt x="228333" y="16505"/>
                </a:cubicBezTo>
                <a:cubicBezTo>
                  <a:pt x="227322" y="12465"/>
                  <a:pt x="233385" y="5391"/>
                  <a:pt x="238436" y="2360"/>
                </a:cubicBezTo>
                <a:cubicBezTo>
                  <a:pt x="242478" y="339"/>
                  <a:pt x="249803" y="-292"/>
                  <a:pt x="258722" y="1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8"/>
          <p:cNvSpPr/>
          <p:nvPr/>
        </p:nvSpPr>
        <p:spPr>
          <a:xfrm>
            <a:off x="7574096" y="120521"/>
            <a:ext cx="362171" cy="361939"/>
          </a:xfrm>
          <a:custGeom>
            <a:avLst/>
            <a:gdLst/>
            <a:ahLst/>
            <a:cxnLst/>
            <a:rect l="l" t="t" r="r" b="b"/>
            <a:pathLst>
              <a:path w="482894" h="482585" extrusionOk="0">
                <a:moveTo>
                  <a:pt x="165126" y="434441"/>
                </a:moveTo>
                <a:cubicBezTo>
                  <a:pt x="189373" y="437472"/>
                  <a:pt x="213621" y="442523"/>
                  <a:pt x="237868" y="448585"/>
                </a:cubicBezTo>
                <a:cubicBezTo>
                  <a:pt x="244941" y="450606"/>
                  <a:pt x="251004" y="458688"/>
                  <a:pt x="258075" y="463739"/>
                </a:cubicBezTo>
                <a:cubicBezTo>
                  <a:pt x="249993" y="469802"/>
                  <a:pt x="242919" y="475864"/>
                  <a:pt x="234837" y="480915"/>
                </a:cubicBezTo>
                <a:cubicBezTo>
                  <a:pt x="231808" y="483946"/>
                  <a:pt x="225745" y="481926"/>
                  <a:pt x="210590" y="481926"/>
                </a:cubicBezTo>
                <a:cubicBezTo>
                  <a:pt x="198465" y="478895"/>
                  <a:pt x="175229" y="473844"/>
                  <a:pt x="154013" y="464750"/>
                </a:cubicBezTo>
                <a:cubicBezTo>
                  <a:pt x="147950" y="462730"/>
                  <a:pt x="145930" y="450606"/>
                  <a:pt x="141888" y="443532"/>
                </a:cubicBezTo>
                <a:cubicBezTo>
                  <a:pt x="149970" y="440503"/>
                  <a:pt x="158053" y="433430"/>
                  <a:pt x="165126" y="434441"/>
                </a:cubicBezTo>
                <a:close/>
                <a:moveTo>
                  <a:pt x="392447" y="386958"/>
                </a:moveTo>
                <a:cubicBezTo>
                  <a:pt x="395479" y="383924"/>
                  <a:pt x="408614" y="390998"/>
                  <a:pt x="419728" y="394029"/>
                </a:cubicBezTo>
                <a:cubicBezTo>
                  <a:pt x="382345" y="446566"/>
                  <a:pt x="356078" y="461720"/>
                  <a:pt x="310612" y="456668"/>
                </a:cubicBezTo>
                <a:cubicBezTo>
                  <a:pt x="325768" y="416256"/>
                  <a:pt x="368200" y="412214"/>
                  <a:pt x="392447" y="386958"/>
                </a:cubicBezTo>
                <a:close/>
                <a:moveTo>
                  <a:pt x="35804" y="305119"/>
                </a:moveTo>
                <a:cubicBezTo>
                  <a:pt x="59042" y="338460"/>
                  <a:pt x="77227" y="364729"/>
                  <a:pt x="94403" y="392008"/>
                </a:cubicBezTo>
                <a:cubicBezTo>
                  <a:pt x="97434" y="396048"/>
                  <a:pt x="94403" y="407162"/>
                  <a:pt x="91371" y="412213"/>
                </a:cubicBezTo>
                <a:cubicBezTo>
                  <a:pt x="89351" y="415244"/>
                  <a:pt x="78238" y="415244"/>
                  <a:pt x="75207" y="412213"/>
                </a:cubicBezTo>
                <a:cubicBezTo>
                  <a:pt x="48939" y="389986"/>
                  <a:pt x="28732" y="362707"/>
                  <a:pt x="20650" y="328357"/>
                </a:cubicBezTo>
                <a:cubicBezTo>
                  <a:pt x="19639" y="323304"/>
                  <a:pt x="27721" y="317244"/>
                  <a:pt x="35804" y="305119"/>
                </a:cubicBezTo>
                <a:close/>
                <a:moveTo>
                  <a:pt x="453067" y="228333"/>
                </a:moveTo>
                <a:cubicBezTo>
                  <a:pt x="475294" y="226313"/>
                  <a:pt x="485399" y="235407"/>
                  <a:pt x="482368" y="248540"/>
                </a:cubicBezTo>
                <a:cubicBezTo>
                  <a:pt x="477316" y="282890"/>
                  <a:pt x="480345" y="320273"/>
                  <a:pt x="445996" y="347552"/>
                </a:cubicBezTo>
                <a:cubicBezTo>
                  <a:pt x="439933" y="342501"/>
                  <a:pt x="431851" y="337450"/>
                  <a:pt x="431851" y="334418"/>
                </a:cubicBezTo>
                <a:cubicBezTo>
                  <a:pt x="438924" y="298046"/>
                  <a:pt x="447007" y="261674"/>
                  <a:pt x="453067" y="228333"/>
                </a:cubicBezTo>
                <a:close/>
                <a:moveTo>
                  <a:pt x="35806" y="141446"/>
                </a:moveTo>
                <a:cubicBezTo>
                  <a:pt x="38837" y="142457"/>
                  <a:pt x="42877" y="143466"/>
                  <a:pt x="43888" y="145488"/>
                </a:cubicBezTo>
                <a:cubicBezTo>
                  <a:pt x="53991" y="182869"/>
                  <a:pt x="36815" y="217221"/>
                  <a:pt x="27723" y="251571"/>
                </a:cubicBezTo>
                <a:cubicBezTo>
                  <a:pt x="24692" y="261676"/>
                  <a:pt x="7516" y="256624"/>
                  <a:pt x="2465" y="245511"/>
                </a:cubicBezTo>
                <a:cubicBezTo>
                  <a:pt x="-6629" y="219241"/>
                  <a:pt x="10547" y="162664"/>
                  <a:pt x="35806" y="141446"/>
                </a:cubicBezTo>
                <a:close/>
                <a:moveTo>
                  <a:pt x="242919" y="109114"/>
                </a:moveTo>
                <a:cubicBezTo>
                  <a:pt x="304550" y="107094"/>
                  <a:pt x="381334" y="167714"/>
                  <a:pt x="373252" y="245509"/>
                </a:cubicBezTo>
                <a:cubicBezTo>
                  <a:pt x="372241" y="320273"/>
                  <a:pt x="312632" y="378873"/>
                  <a:pt x="237868" y="376853"/>
                </a:cubicBezTo>
                <a:cubicBezTo>
                  <a:pt x="168155" y="374831"/>
                  <a:pt x="107536" y="313200"/>
                  <a:pt x="107536" y="242478"/>
                </a:cubicBezTo>
                <a:cubicBezTo>
                  <a:pt x="107536" y="168725"/>
                  <a:pt x="168155" y="112145"/>
                  <a:pt x="242919" y="109114"/>
                </a:cubicBezTo>
                <a:close/>
                <a:moveTo>
                  <a:pt x="396492" y="61631"/>
                </a:moveTo>
                <a:cubicBezTo>
                  <a:pt x="430842" y="85878"/>
                  <a:pt x="447007" y="116188"/>
                  <a:pt x="461152" y="147509"/>
                </a:cubicBezTo>
                <a:cubicBezTo>
                  <a:pt x="463172" y="152560"/>
                  <a:pt x="461152" y="163674"/>
                  <a:pt x="457112" y="167716"/>
                </a:cubicBezTo>
                <a:cubicBezTo>
                  <a:pt x="452059" y="170747"/>
                  <a:pt x="438925" y="170747"/>
                  <a:pt x="436905" y="167716"/>
                </a:cubicBezTo>
                <a:cubicBezTo>
                  <a:pt x="417709" y="141447"/>
                  <a:pt x="400533" y="114168"/>
                  <a:pt x="384368" y="85878"/>
                </a:cubicBezTo>
                <a:cubicBezTo>
                  <a:pt x="382348" y="81838"/>
                  <a:pt x="390430" y="72745"/>
                  <a:pt x="396492" y="61631"/>
                </a:cubicBezTo>
                <a:close/>
                <a:moveTo>
                  <a:pt x="150982" y="20207"/>
                </a:moveTo>
                <a:cubicBezTo>
                  <a:pt x="155022" y="18187"/>
                  <a:pt x="167146" y="28290"/>
                  <a:pt x="175229" y="32332"/>
                </a:cubicBezTo>
                <a:cubicBezTo>
                  <a:pt x="176238" y="36372"/>
                  <a:pt x="178260" y="40415"/>
                  <a:pt x="179269" y="44455"/>
                </a:cubicBezTo>
                <a:cubicBezTo>
                  <a:pt x="172198" y="47486"/>
                  <a:pt x="164115" y="50517"/>
                  <a:pt x="158053" y="54559"/>
                </a:cubicBezTo>
                <a:cubicBezTo>
                  <a:pt x="136837" y="67693"/>
                  <a:pt x="116630" y="81838"/>
                  <a:pt x="95414" y="94972"/>
                </a:cubicBezTo>
                <a:cubicBezTo>
                  <a:pt x="90360" y="98003"/>
                  <a:pt x="81269" y="95983"/>
                  <a:pt x="74196" y="96992"/>
                </a:cubicBezTo>
                <a:cubicBezTo>
                  <a:pt x="74196" y="88910"/>
                  <a:pt x="70155" y="75776"/>
                  <a:pt x="74196" y="72745"/>
                </a:cubicBezTo>
                <a:cubicBezTo>
                  <a:pt x="98445" y="53548"/>
                  <a:pt x="123701" y="36372"/>
                  <a:pt x="150982" y="20207"/>
                </a:cubicBezTo>
                <a:close/>
                <a:moveTo>
                  <a:pt x="254036" y="0"/>
                </a:moveTo>
                <a:cubicBezTo>
                  <a:pt x="278283" y="6062"/>
                  <a:pt x="303541" y="10103"/>
                  <a:pt x="326779" y="18187"/>
                </a:cubicBezTo>
                <a:cubicBezTo>
                  <a:pt x="332842" y="20207"/>
                  <a:pt x="335871" y="34352"/>
                  <a:pt x="339913" y="43446"/>
                </a:cubicBezTo>
                <a:cubicBezTo>
                  <a:pt x="331831" y="45466"/>
                  <a:pt x="323748" y="51528"/>
                  <a:pt x="315666" y="50517"/>
                </a:cubicBezTo>
                <a:cubicBezTo>
                  <a:pt x="292428" y="47486"/>
                  <a:pt x="269189" y="44455"/>
                  <a:pt x="246964" y="38392"/>
                </a:cubicBezTo>
                <a:cubicBezTo>
                  <a:pt x="238880" y="36372"/>
                  <a:pt x="228777" y="27279"/>
                  <a:pt x="225746" y="19196"/>
                </a:cubicBezTo>
                <a:cubicBezTo>
                  <a:pt x="222715" y="8082"/>
                  <a:pt x="236860" y="1011"/>
                  <a:pt x="2540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8"/>
          <p:cNvSpPr/>
          <p:nvPr/>
        </p:nvSpPr>
        <p:spPr>
          <a:xfrm>
            <a:off x="6087231" y="120740"/>
            <a:ext cx="362545" cy="361501"/>
          </a:xfrm>
          <a:custGeom>
            <a:avLst/>
            <a:gdLst/>
            <a:ahLst/>
            <a:cxnLst/>
            <a:rect l="l" t="t" r="r" b="b"/>
            <a:pathLst>
              <a:path w="483393" h="482001" extrusionOk="0">
                <a:moveTo>
                  <a:pt x="168439" y="433507"/>
                </a:moveTo>
                <a:cubicBezTo>
                  <a:pt x="192687" y="436538"/>
                  <a:pt x="216936" y="441589"/>
                  <a:pt x="241183" y="447651"/>
                </a:cubicBezTo>
                <a:cubicBezTo>
                  <a:pt x="248255" y="449671"/>
                  <a:pt x="254317" y="458763"/>
                  <a:pt x="256337" y="465836"/>
                </a:cubicBezTo>
                <a:cubicBezTo>
                  <a:pt x="257348" y="468867"/>
                  <a:pt x="248255" y="476950"/>
                  <a:pt x="242192" y="479981"/>
                </a:cubicBezTo>
                <a:cubicBezTo>
                  <a:pt x="236132" y="483012"/>
                  <a:pt x="229059" y="480990"/>
                  <a:pt x="213905" y="482001"/>
                </a:cubicBezTo>
                <a:cubicBezTo>
                  <a:pt x="200769" y="478970"/>
                  <a:pt x="179553" y="474930"/>
                  <a:pt x="159346" y="466847"/>
                </a:cubicBezTo>
                <a:cubicBezTo>
                  <a:pt x="151263" y="463816"/>
                  <a:pt x="147223" y="451692"/>
                  <a:pt x="141161" y="443609"/>
                </a:cubicBezTo>
                <a:cubicBezTo>
                  <a:pt x="150254" y="439569"/>
                  <a:pt x="159346" y="432496"/>
                  <a:pt x="168439" y="433507"/>
                </a:cubicBezTo>
                <a:close/>
                <a:moveTo>
                  <a:pt x="402203" y="383495"/>
                </a:moveTo>
                <a:cubicBezTo>
                  <a:pt x="408139" y="384757"/>
                  <a:pt x="413444" y="389556"/>
                  <a:pt x="417990" y="399154"/>
                </a:cubicBezTo>
                <a:cubicBezTo>
                  <a:pt x="401825" y="428455"/>
                  <a:pt x="374545" y="445629"/>
                  <a:pt x="343226" y="458765"/>
                </a:cubicBezTo>
                <a:cubicBezTo>
                  <a:pt x="336152" y="461796"/>
                  <a:pt x="325039" y="455733"/>
                  <a:pt x="314936" y="452702"/>
                </a:cubicBezTo>
                <a:cubicBezTo>
                  <a:pt x="317967" y="444620"/>
                  <a:pt x="319988" y="434517"/>
                  <a:pt x="325039" y="429464"/>
                </a:cubicBezTo>
                <a:cubicBezTo>
                  <a:pt x="343226" y="415319"/>
                  <a:pt x="362422" y="402186"/>
                  <a:pt x="382629" y="389052"/>
                </a:cubicBezTo>
                <a:cubicBezTo>
                  <a:pt x="389701" y="384505"/>
                  <a:pt x="396268" y="382232"/>
                  <a:pt x="402203" y="383495"/>
                </a:cubicBezTo>
                <a:close/>
                <a:moveTo>
                  <a:pt x="37095" y="305194"/>
                </a:moveTo>
                <a:cubicBezTo>
                  <a:pt x="58311" y="336515"/>
                  <a:pt x="78519" y="363793"/>
                  <a:pt x="96704" y="392081"/>
                </a:cubicBezTo>
                <a:cubicBezTo>
                  <a:pt x="98726" y="396123"/>
                  <a:pt x="97715" y="405217"/>
                  <a:pt x="93673" y="408248"/>
                </a:cubicBezTo>
                <a:cubicBezTo>
                  <a:pt x="90643" y="411279"/>
                  <a:pt x="81550" y="413299"/>
                  <a:pt x="77508" y="411279"/>
                </a:cubicBezTo>
                <a:cubicBezTo>
                  <a:pt x="58311" y="405217"/>
                  <a:pt x="18908" y="344597"/>
                  <a:pt x="20930" y="324390"/>
                </a:cubicBezTo>
                <a:cubicBezTo>
                  <a:pt x="20930" y="319339"/>
                  <a:pt x="29013" y="314288"/>
                  <a:pt x="37095" y="305194"/>
                </a:cubicBezTo>
                <a:close/>
                <a:moveTo>
                  <a:pt x="455371" y="218307"/>
                </a:moveTo>
                <a:cubicBezTo>
                  <a:pt x="468505" y="230432"/>
                  <a:pt x="479618" y="235483"/>
                  <a:pt x="481638" y="243565"/>
                </a:cubicBezTo>
                <a:cubicBezTo>
                  <a:pt x="489723" y="267813"/>
                  <a:pt x="468505" y="322370"/>
                  <a:pt x="446277" y="343588"/>
                </a:cubicBezTo>
                <a:cubicBezTo>
                  <a:pt x="443246" y="341568"/>
                  <a:pt x="438195" y="339546"/>
                  <a:pt x="435164" y="336515"/>
                </a:cubicBezTo>
                <a:cubicBezTo>
                  <a:pt x="432132" y="333486"/>
                  <a:pt x="430112" y="327423"/>
                  <a:pt x="430112" y="324392"/>
                </a:cubicBezTo>
                <a:cubicBezTo>
                  <a:pt x="437186" y="292060"/>
                  <a:pt x="445268" y="258719"/>
                  <a:pt x="455371" y="218307"/>
                </a:cubicBezTo>
                <a:close/>
                <a:moveTo>
                  <a:pt x="37097" y="140512"/>
                </a:moveTo>
                <a:cubicBezTo>
                  <a:pt x="40128" y="143543"/>
                  <a:pt x="47200" y="146574"/>
                  <a:pt x="47200" y="148594"/>
                </a:cubicBezTo>
                <a:cubicBezTo>
                  <a:pt x="42149" y="181935"/>
                  <a:pt x="37097" y="215276"/>
                  <a:pt x="31035" y="248617"/>
                </a:cubicBezTo>
                <a:cubicBezTo>
                  <a:pt x="30024" y="251649"/>
                  <a:pt x="20933" y="256700"/>
                  <a:pt x="15879" y="255691"/>
                </a:cubicBezTo>
                <a:cubicBezTo>
                  <a:pt x="10828" y="254680"/>
                  <a:pt x="4766" y="249629"/>
                  <a:pt x="2746" y="244577"/>
                </a:cubicBezTo>
                <a:cubicBezTo>
                  <a:pt x="-7357" y="218308"/>
                  <a:pt x="11839" y="160719"/>
                  <a:pt x="37097" y="140512"/>
                </a:cubicBezTo>
                <a:close/>
                <a:moveTo>
                  <a:pt x="245223" y="108182"/>
                </a:moveTo>
                <a:cubicBezTo>
                  <a:pt x="320999" y="112222"/>
                  <a:pt x="374547" y="167791"/>
                  <a:pt x="373536" y="246597"/>
                </a:cubicBezTo>
                <a:cubicBezTo>
                  <a:pt x="372525" y="320351"/>
                  <a:pt x="310896" y="378950"/>
                  <a:pt x="236132" y="375919"/>
                </a:cubicBezTo>
                <a:cubicBezTo>
                  <a:pt x="167428" y="373899"/>
                  <a:pt x="106808" y="309237"/>
                  <a:pt x="107819" y="239524"/>
                </a:cubicBezTo>
                <a:cubicBezTo>
                  <a:pt x="108830" y="179915"/>
                  <a:pt x="163387" y="104140"/>
                  <a:pt x="245223" y="108182"/>
                </a:cubicBezTo>
                <a:close/>
                <a:moveTo>
                  <a:pt x="390710" y="69788"/>
                </a:moveTo>
                <a:cubicBezTo>
                  <a:pt x="398792" y="70799"/>
                  <a:pt x="410917" y="69788"/>
                  <a:pt x="413948" y="74839"/>
                </a:cubicBezTo>
                <a:cubicBezTo>
                  <a:pt x="431124" y="98078"/>
                  <a:pt x="448298" y="122325"/>
                  <a:pt x="462443" y="147584"/>
                </a:cubicBezTo>
                <a:cubicBezTo>
                  <a:pt x="470525" y="162737"/>
                  <a:pt x="457391" y="168800"/>
                  <a:pt x="442238" y="172842"/>
                </a:cubicBezTo>
                <a:cubicBezTo>
                  <a:pt x="424051" y="145564"/>
                  <a:pt x="405866" y="122325"/>
                  <a:pt x="390710" y="98078"/>
                </a:cubicBezTo>
                <a:cubicBezTo>
                  <a:pt x="386670" y="91006"/>
                  <a:pt x="390710" y="79891"/>
                  <a:pt x="390710" y="69788"/>
                </a:cubicBezTo>
                <a:close/>
                <a:moveTo>
                  <a:pt x="150252" y="18261"/>
                </a:moveTo>
                <a:cubicBezTo>
                  <a:pt x="155303" y="17250"/>
                  <a:pt x="166417" y="27353"/>
                  <a:pt x="177531" y="33415"/>
                </a:cubicBezTo>
                <a:cubicBezTo>
                  <a:pt x="170459" y="42509"/>
                  <a:pt x="167428" y="48571"/>
                  <a:pt x="162377" y="51600"/>
                </a:cubicBezTo>
                <a:cubicBezTo>
                  <a:pt x="140150" y="66756"/>
                  <a:pt x="118933" y="81909"/>
                  <a:pt x="95695" y="94034"/>
                </a:cubicBezTo>
                <a:cubicBezTo>
                  <a:pt x="89633" y="97065"/>
                  <a:pt x="78519" y="95045"/>
                  <a:pt x="71448" y="91003"/>
                </a:cubicBezTo>
                <a:cubicBezTo>
                  <a:pt x="69425" y="89994"/>
                  <a:pt x="69425" y="73827"/>
                  <a:pt x="73468" y="70798"/>
                </a:cubicBezTo>
                <a:cubicBezTo>
                  <a:pt x="98726" y="51600"/>
                  <a:pt x="123985" y="34426"/>
                  <a:pt x="150252" y="18261"/>
                </a:cubicBezTo>
                <a:close/>
                <a:moveTo>
                  <a:pt x="244212" y="77"/>
                </a:moveTo>
                <a:cubicBezTo>
                  <a:pt x="273513" y="4117"/>
                  <a:pt x="301800" y="11190"/>
                  <a:pt x="331102" y="18262"/>
                </a:cubicBezTo>
                <a:cubicBezTo>
                  <a:pt x="336153" y="19273"/>
                  <a:pt x="342215" y="30386"/>
                  <a:pt x="341204" y="36449"/>
                </a:cubicBezTo>
                <a:cubicBezTo>
                  <a:pt x="340195" y="42511"/>
                  <a:pt x="331102" y="51603"/>
                  <a:pt x="327059" y="50594"/>
                </a:cubicBezTo>
                <a:cubicBezTo>
                  <a:pt x="293718" y="44531"/>
                  <a:pt x="261388" y="35438"/>
                  <a:pt x="228047" y="27355"/>
                </a:cubicBezTo>
                <a:cubicBezTo>
                  <a:pt x="226027" y="27355"/>
                  <a:pt x="225016" y="23315"/>
                  <a:pt x="219965" y="14221"/>
                </a:cubicBezTo>
                <a:cubicBezTo>
                  <a:pt x="229058" y="8159"/>
                  <a:pt x="237141" y="-934"/>
                  <a:pt x="244212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8"/>
          <p:cNvSpPr/>
          <p:nvPr/>
        </p:nvSpPr>
        <p:spPr>
          <a:xfrm>
            <a:off x="8564241" y="117737"/>
            <a:ext cx="359705" cy="367506"/>
          </a:xfrm>
          <a:custGeom>
            <a:avLst/>
            <a:gdLst/>
            <a:ahLst/>
            <a:cxnLst/>
            <a:rect l="l" t="t" r="r" b="b"/>
            <a:pathLst>
              <a:path w="479606" h="490008" extrusionOk="0">
                <a:moveTo>
                  <a:pt x="163374" y="438483"/>
                </a:moveTo>
                <a:cubicBezTo>
                  <a:pt x="187621" y="442523"/>
                  <a:pt x="211869" y="447574"/>
                  <a:pt x="236116" y="454647"/>
                </a:cubicBezTo>
                <a:cubicBezTo>
                  <a:pt x="243189" y="456667"/>
                  <a:pt x="249252" y="464750"/>
                  <a:pt x="256323" y="470812"/>
                </a:cubicBezTo>
                <a:cubicBezTo>
                  <a:pt x="248241" y="475863"/>
                  <a:pt x="241167" y="481926"/>
                  <a:pt x="233085" y="486977"/>
                </a:cubicBezTo>
                <a:cubicBezTo>
                  <a:pt x="231065" y="487988"/>
                  <a:pt x="227022" y="486977"/>
                  <a:pt x="223993" y="486977"/>
                </a:cubicBezTo>
                <a:cubicBezTo>
                  <a:pt x="223993" y="486977"/>
                  <a:pt x="222982" y="488997"/>
                  <a:pt x="222982" y="490008"/>
                </a:cubicBezTo>
                <a:cubicBezTo>
                  <a:pt x="198735" y="483946"/>
                  <a:pt x="174486" y="478895"/>
                  <a:pt x="151250" y="469803"/>
                </a:cubicBezTo>
                <a:cubicBezTo>
                  <a:pt x="145187" y="467781"/>
                  <a:pt x="144176" y="454647"/>
                  <a:pt x="140136" y="447574"/>
                </a:cubicBezTo>
                <a:cubicBezTo>
                  <a:pt x="148218" y="444545"/>
                  <a:pt x="156301" y="437472"/>
                  <a:pt x="163374" y="438483"/>
                </a:cubicBezTo>
                <a:close/>
                <a:moveTo>
                  <a:pt x="408882" y="378874"/>
                </a:moveTo>
                <a:cubicBezTo>
                  <a:pt x="409891" y="398070"/>
                  <a:pt x="412922" y="405141"/>
                  <a:pt x="409891" y="409184"/>
                </a:cubicBezTo>
                <a:cubicBezTo>
                  <a:pt x="391706" y="440504"/>
                  <a:pt x="361397" y="455658"/>
                  <a:pt x="330076" y="468792"/>
                </a:cubicBezTo>
                <a:cubicBezTo>
                  <a:pt x="325025" y="470814"/>
                  <a:pt x="313911" y="465761"/>
                  <a:pt x="310880" y="460709"/>
                </a:cubicBezTo>
                <a:cubicBezTo>
                  <a:pt x="307849" y="455658"/>
                  <a:pt x="308860" y="443533"/>
                  <a:pt x="312900" y="440504"/>
                </a:cubicBezTo>
                <a:cubicBezTo>
                  <a:pt x="342201" y="421308"/>
                  <a:pt x="372510" y="403121"/>
                  <a:pt x="408882" y="378874"/>
                </a:cubicBezTo>
                <a:close/>
                <a:moveTo>
                  <a:pt x="34051" y="311181"/>
                </a:moveTo>
                <a:cubicBezTo>
                  <a:pt x="57289" y="345533"/>
                  <a:pt x="77496" y="374831"/>
                  <a:pt x="97701" y="404130"/>
                </a:cubicBezTo>
                <a:cubicBezTo>
                  <a:pt x="84567" y="425348"/>
                  <a:pt x="70423" y="419286"/>
                  <a:pt x="61329" y="405141"/>
                </a:cubicBezTo>
                <a:cubicBezTo>
                  <a:pt x="45164" y="380894"/>
                  <a:pt x="32031" y="355635"/>
                  <a:pt x="18897" y="329366"/>
                </a:cubicBezTo>
                <a:cubicBezTo>
                  <a:pt x="17886" y="327346"/>
                  <a:pt x="25968" y="320275"/>
                  <a:pt x="34051" y="311181"/>
                </a:cubicBezTo>
                <a:close/>
                <a:moveTo>
                  <a:pt x="463441" y="230355"/>
                </a:moveTo>
                <a:cubicBezTo>
                  <a:pt x="467481" y="230355"/>
                  <a:pt x="474555" y="236417"/>
                  <a:pt x="475564" y="241469"/>
                </a:cubicBezTo>
                <a:cubicBezTo>
                  <a:pt x="479606" y="250562"/>
                  <a:pt x="478595" y="260665"/>
                  <a:pt x="479606" y="277841"/>
                </a:cubicBezTo>
                <a:cubicBezTo>
                  <a:pt x="475564" y="292994"/>
                  <a:pt x="469501" y="315222"/>
                  <a:pt x="461419" y="337449"/>
                </a:cubicBezTo>
                <a:cubicBezTo>
                  <a:pt x="459399" y="342500"/>
                  <a:pt x="446265" y="349574"/>
                  <a:pt x="443234" y="348563"/>
                </a:cubicBezTo>
                <a:cubicBezTo>
                  <a:pt x="436160" y="344522"/>
                  <a:pt x="428078" y="334418"/>
                  <a:pt x="429089" y="328357"/>
                </a:cubicBezTo>
                <a:cubicBezTo>
                  <a:pt x="433131" y="299057"/>
                  <a:pt x="439192" y="270767"/>
                  <a:pt x="446265" y="241469"/>
                </a:cubicBezTo>
                <a:cubicBezTo>
                  <a:pt x="447276" y="236417"/>
                  <a:pt x="457379" y="231366"/>
                  <a:pt x="463441" y="230355"/>
                </a:cubicBezTo>
                <a:close/>
                <a:moveTo>
                  <a:pt x="40115" y="137406"/>
                </a:moveTo>
                <a:cubicBezTo>
                  <a:pt x="42136" y="155591"/>
                  <a:pt x="45167" y="165696"/>
                  <a:pt x="44156" y="174789"/>
                </a:cubicBezTo>
                <a:cubicBezTo>
                  <a:pt x="41124" y="196005"/>
                  <a:pt x="38093" y="218233"/>
                  <a:pt x="32033" y="238438"/>
                </a:cubicBezTo>
                <a:cubicBezTo>
                  <a:pt x="30011" y="246522"/>
                  <a:pt x="19908" y="252585"/>
                  <a:pt x="13846" y="259656"/>
                </a:cubicBezTo>
                <a:cubicBezTo>
                  <a:pt x="9806" y="252585"/>
                  <a:pt x="1723" y="245511"/>
                  <a:pt x="712" y="238438"/>
                </a:cubicBezTo>
                <a:cubicBezTo>
                  <a:pt x="-3328" y="205099"/>
                  <a:pt x="9806" y="169736"/>
                  <a:pt x="40115" y="137406"/>
                </a:cubicBezTo>
                <a:close/>
                <a:moveTo>
                  <a:pt x="242178" y="114168"/>
                </a:moveTo>
                <a:cubicBezTo>
                  <a:pt x="315933" y="114168"/>
                  <a:pt x="373521" y="173778"/>
                  <a:pt x="373521" y="246520"/>
                </a:cubicBezTo>
                <a:cubicBezTo>
                  <a:pt x="373521" y="321284"/>
                  <a:pt x="312900" y="379884"/>
                  <a:pt x="238136" y="380895"/>
                </a:cubicBezTo>
                <a:cubicBezTo>
                  <a:pt x="156300" y="381904"/>
                  <a:pt x="107806" y="301077"/>
                  <a:pt x="106795" y="246520"/>
                </a:cubicBezTo>
                <a:cubicBezTo>
                  <a:pt x="105783" y="173778"/>
                  <a:pt x="167414" y="113157"/>
                  <a:pt x="242178" y="114168"/>
                </a:cubicBezTo>
                <a:close/>
                <a:moveTo>
                  <a:pt x="399662" y="73250"/>
                </a:moveTo>
                <a:cubicBezTo>
                  <a:pt x="404588" y="73503"/>
                  <a:pt x="409387" y="74766"/>
                  <a:pt x="410902" y="76786"/>
                </a:cubicBezTo>
                <a:cubicBezTo>
                  <a:pt x="428078" y="100024"/>
                  <a:pt x="444243" y="125281"/>
                  <a:pt x="459399" y="150539"/>
                </a:cubicBezTo>
                <a:cubicBezTo>
                  <a:pt x="467482" y="164684"/>
                  <a:pt x="459399" y="173778"/>
                  <a:pt x="441212" y="180849"/>
                </a:cubicBezTo>
                <a:cubicBezTo>
                  <a:pt x="421005" y="152561"/>
                  <a:pt x="401811" y="127303"/>
                  <a:pt x="384635" y="100024"/>
                </a:cubicBezTo>
                <a:cubicBezTo>
                  <a:pt x="381604" y="94971"/>
                  <a:pt x="383624" y="80828"/>
                  <a:pt x="387666" y="75775"/>
                </a:cubicBezTo>
                <a:cubicBezTo>
                  <a:pt x="389686" y="73755"/>
                  <a:pt x="394737" y="72997"/>
                  <a:pt x="399662" y="73250"/>
                </a:cubicBezTo>
                <a:close/>
                <a:moveTo>
                  <a:pt x="154534" y="28289"/>
                </a:moveTo>
                <a:cubicBezTo>
                  <a:pt x="158828" y="29300"/>
                  <a:pt x="163374" y="30815"/>
                  <a:pt x="167415" y="31321"/>
                </a:cubicBezTo>
                <a:cubicBezTo>
                  <a:pt x="164384" y="40414"/>
                  <a:pt x="164384" y="53548"/>
                  <a:pt x="157313" y="57588"/>
                </a:cubicBezTo>
                <a:cubicBezTo>
                  <a:pt x="132054" y="74764"/>
                  <a:pt x="104775" y="88909"/>
                  <a:pt x="76486" y="105074"/>
                </a:cubicBezTo>
                <a:cubicBezTo>
                  <a:pt x="60321" y="89920"/>
                  <a:pt x="66381" y="78807"/>
                  <a:pt x="76486" y="70724"/>
                </a:cubicBezTo>
                <a:cubicBezTo>
                  <a:pt x="97702" y="55568"/>
                  <a:pt x="119929" y="40414"/>
                  <a:pt x="143168" y="28290"/>
                </a:cubicBezTo>
                <a:cubicBezTo>
                  <a:pt x="146199" y="26774"/>
                  <a:pt x="150240" y="27279"/>
                  <a:pt x="154534" y="28289"/>
                </a:cubicBezTo>
                <a:close/>
                <a:moveTo>
                  <a:pt x="246221" y="0"/>
                </a:moveTo>
                <a:cubicBezTo>
                  <a:pt x="275519" y="8082"/>
                  <a:pt x="299767" y="12125"/>
                  <a:pt x="323005" y="21216"/>
                </a:cubicBezTo>
                <a:cubicBezTo>
                  <a:pt x="331087" y="24247"/>
                  <a:pt x="341190" y="37383"/>
                  <a:pt x="340179" y="44454"/>
                </a:cubicBezTo>
                <a:cubicBezTo>
                  <a:pt x="337150" y="59608"/>
                  <a:pt x="323005" y="58599"/>
                  <a:pt x="309869" y="55568"/>
                </a:cubicBezTo>
                <a:cubicBezTo>
                  <a:pt x="288653" y="50516"/>
                  <a:pt x="267437" y="46474"/>
                  <a:pt x="246221" y="42434"/>
                </a:cubicBezTo>
                <a:cubicBezTo>
                  <a:pt x="233085" y="40412"/>
                  <a:pt x="217931" y="37383"/>
                  <a:pt x="222982" y="21216"/>
                </a:cubicBezTo>
                <a:cubicBezTo>
                  <a:pt x="225002" y="12125"/>
                  <a:pt x="239147" y="6062"/>
                  <a:pt x="2462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8071141" y="121451"/>
            <a:ext cx="358226" cy="360078"/>
          </a:xfrm>
          <a:custGeom>
            <a:avLst/>
            <a:gdLst/>
            <a:ahLst/>
            <a:cxnLst/>
            <a:rect l="l" t="t" r="r" b="b"/>
            <a:pathLst>
              <a:path w="477635" h="480104" extrusionOk="0">
                <a:moveTo>
                  <a:pt x="170228" y="434499"/>
                </a:moveTo>
                <a:cubicBezTo>
                  <a:pt x="191444" y="437530"/>
                  <a:pt x="212662" y="442581"/>
                  <a:pt x="233878" y="446624"/>
                </a:cubicBezTo>
                <a:cubicBezTo>
                  <a:pt x="246003" y="450664"/>
                  <a:pt x="246003" y="451675"/>
                  <a:pt x="251054" y="474913"/>
                </a:cubicBezTo>
                <a:cubicBezTo>
                  <a:pt x="219733" y="485016"/>
                  <a:pt x="189424" y="478953"/>
                  <a:pt x="160125" y="468851"/>
                </a:cubicBezTo>
                <a:cubicBezTo>
                  <a:pt x="146992" y="464809"/>
                  <a:pt x="135876" y="456726"/>
                  <a:pt x="142949" y="441572"/>
                </a:cubicBezTo>
                <a:cubicBezTo>
                  <a:pt x="145981" y="436521"/>
                  <a:pt x="161134" y="433490"/>
                  <a:pt x="170228" y="434499"/>
                </a:cubicBezTo>
                <a:close/>
                <a:moveTo>
                  <a:pt x="398059" y="383226"/>
                </a:moveTo>
                <a:cubicBezTo>
                  <a:pt x="401343" y="383731"/>
                  <a:pt x="404626" y="384994"/>
                  <a:pt x="406646" y="387015"/>
                </a:cubicBezTo>
                <a:cubicBezTo>
                  <a:pt x="410688" y="390044"/>
                  <a:pt x="412708" y="398127"/>
                  <a:pt x="411697" y="403180"/>
                </a:cubicBezTo>
                <a:cubicBezTo>
                  <a:pt x="406646" y="421365"/>
                  <a:pt x="344006" y="464809"/>
                  <a:pt x="322788" y="464809"/>
                </a:cubicBezTo>
                <a:cubicBezTo>
                  <a:pt x="319757" y="462789"/>
                  <a:pt x="313697" y="459758"/>
                  <a:pt x="311675" y="454706"/>
                </a:cubicBezTo>
                <a:cubicBezTo>
                  <a:pt x="309654" y="449655"/>
                  <a:pt x="309654" y="440562"/>
                  <a:pt x="312686" y="437530"/>
                </a:cubicBezTo>
                <a:cubicBezTo>
                  <a:pt x="337944" y="419345"/>
                  <a:pt x="363202" y="401160"/>
                  <a:pt x="389470" y="383984"/>
                </a:cubicBezTo>
                <a:cubicBezTo>
                  <a:pt x="391491" y="382973"/>
                  <a:pt x="394775" y="382720"/>
                  <a:pt x="398059" y="383226"/>
                </a:cubicBezTo>
                <a:close/>
                <a:moveTo>
                  <a:pt x="29794" y="301138"/>
                </a:moveTo>
                <a:cubicBezTo>
                  <a:pt x="57073" y="339530"/>
                  <a:pt x="77280" y="370851"/>
                  <a:pt x="96476" y="403180"/>
                </a:cubicBezTo>
                <a:cubicBezTo>
                  <a:pt x="91425" y="407223"/>
                  <a:pt x="85362" y="411263"/>
                  <a:pt x="79300" y="414294"/>
                </a:cubicBezTo>
                <a:cubicBezTo>
                  <a:pt x="49999" y="396109"/>
                  <a:pt x="32825" y="366808"/>
                  <a:pt x="20701" y="334479"/>
                </a:cubicBezTo>
                <a:cubicBezTo>
                  <a:pt x="18680" y="328416"/>
                  <a:pt x="24743" y="318314"/>
                  <a:pt x="29794" y="301138"/>
                </a:cubicBezTo>
                <a:close/>
                <a:moveTo>
                  <a:pt x="463223" y="226373"/>
                </a:moveTo>
                <a:cubicBezTo>
                  <a:pt x="468274" y="233446"/>
                  <a:pt x="477368" y="239507"/>
                  <a:pt x="477368" y="246580"/>
                </a:cubicBezTo>
                <a:cubicBezTo>
                  <a:pt x="478377" y="281941"/>
                  <a:pt x="478377" y="317302"/>
                  <a:pt x="442006" y="350643"/>
                </a:cubicBezTo>
                <a:cubicBezTo>
                  <a:pt x="436953" y="336498"/>
                  <a:pt x="429881" y="327405"/>
                  <a:pt x="430890" y="320333"/>
                </a:cubicBezTo>
                <a:cubicBezTo>
                  <a:pt x="432913" y="296086"/>
                  <a:pt x="436953" y="270828"/>
                  <a:pt x="443015" y="247591"/>
                </a:cubicBezTo>
                <a:cubicBezTo>
                  <a:pt x="445035" y="239507"/>
                  <a:pt x="456149" y="233446"/>
                  <a:pt x="463223" y="226373"/>
                </a:cubicBezTo>
                <a:close/>
                <a:moveTo>
                  <a:pt x="34845" y="139485"/>
                </a:moveTo>
                <a:cubicBezTo>
                  <a:pt x="45959" y="172826"/>
                  <a:pt x="34845" y="230414"/>
                  <a:pt x="15649" y="252641"/>
                </a:cubicBezTo>
                <a:cubicBezTo>
                  <a:pt x="-10621" y="227383"/>
                  <a:pt x="-3547" y="180908"/>
                  <a:pt x="34845" y="139485"/>
                </a:cubicBezTo>
                <a:close/>
                <a:moveTo>
                  <a:pt x="239942" y="109175"/>
                </a:moveTo>
                <a:cubicBezTo>
                  <a:pt x="314706" y="109175"/>
                  <a:pt x="375325" y="169794"/>
                  <a:pt x="374317" y="243549"/>
                </a:cubicBezTo>
                <a:cubicBezTo>
                  <a:pt x="373305" y="315282"/>
                  <a:pt x="309655" y="377922"/>
                  <a:pt x="236911" y="375902"/>
                </a:cubicBezTo>
                <a:cubicBezTo>
                  <a:pt x="166189" y="374891"/>
                  <a:pt x="108601" y="313262"/>
                  <a:pt x="109610" y="240518"/>
                </a:cubicBezTo>
                <a:cubicBezTo>
                  <a:pt x="110621" y="165754"/>
                  <a:pt x="167198" y="108166"/>
                  <a:pt x="239942" y="109175"/>
                </a:cubicBezTo>
                <a:close/>
                <a:moveTo>
                  <a:pt x="397552" y="62700"/>
                </a:moveTo>
                <a:cubicBezTo>
                  <a:pt x="427862" y="81896"/>
                  <a:pt x="443018" y="112206"/>
                  <a:pt x="457162" y="140496"/>
                </a:cubicBezTo>
                <a:cubicBezTo>
                  <a:pt x="460194" y="147567"/>
                  <a:pt x="453120" y="158680"/>
                  <a:pt x="451100" y="168785"/>
                </a:cubicBezTo>
                <a:cubicBezTo>
                  <a:pt x="442007" y="164743"/>
                  <a:pt x="430893" y="162723"/>
                  <a:pt x="424831" y="155649"/>
                </a:cubicBezTo>
                <a:cubicBezTo>
                  <a:pt x="410686" y="137464"/>
                  <a:pt x="398563" y="117257"/>
                  <a:pt x="385428" y="98061"/>
                </a:cubicBezTo>
                <a:cubicBezTo>
                  <a:pt x="376336" y="84927"/>
                  <a:pt x="377345" y="73814"/>
                  <a:pt x="397552" y="62700"/>
                </a:cubicBezTo>
                <a:close/>
                <a:moveTo>
                  <a:pt x="152042" y="17235"/>
                </a:moveTo>
                <a:cubicBezTo>
                  <a:pt x="171238" y="25317"/>
                  <a:pt x="175280" y="38451"/>
                  <a:pt x="161135" y="49565"/>
                </a:cubicBezTo>
                <a:cubicBezTo>
                  <a:pt x="137897" y="66741"/>
                  <a:pt x="111629" y="80885"/>
                  <a:pt x="85360" y="95030"/>
                </a:cubicBezTo>
                <a:cubicBezTo>
                  <a:pt x="81320" y="97050"/>
                  <a:pt x="72226" y="90988"/>
                  <a:pt x="64144" y="87957"/>
                </a:cubicBezTo>
                <a:cubicBezTo>
                  <a:pt x="85360" y="49565"/>
                  <a:pt x="119712" y="34411"/>
                  <a:pt x="152042" y="17235"/>
                </a:cubicBezTo>
                <a:close/>
                <a:moveTo>
                  <a:pt x="244992" y="59"/>
                </a:moveTo>
                <a:cubicBezTo>
                  <a:pt x="272271" y="4101"/>
                  <a:pt x="299549" y="10163"/>
                  <a:pt x="326828" y="17235"/>
                </a:cubicBezTo>
                <a:cubicBezTo>
                  <a:pt x="341984" y="22286"/>
                  <a:pt x="341984" y="34411"/>
                  <a:pt x="331881" y="51587"/>
                </a:cubicBezTo>
                <a:cubicBezTo>
                  <a:pt x="300560" y="46534"/>
                  <a:pt x="270251" y="41482"/>
                  <a:pt x="239941" y="35422"/>
                </a:cubicBezTo>
                <a:cubicBezTo>
                  <a:pt x="232868" y="33400"/>
                  <a:pt x="228827" y="23297"/>
                  <a:pt x="222765" y="17235"/>
                </a:cubicBezTo>
                <a:cubicBezTo>
                  <a:pt x="229838" y="11173"/>
                  <a:pt x="238930" y="-950"/>
                  <a:pt x="244992" y="5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8"/>
          <p:cNvSpPr/>
          <p:nvPr/>
        </p:nvSpPr>
        <p:spPr>
          <a:xfrm>
            <a:off x="7080501" y="123606"/>
            <a:ext cx="358721" cy="355771"/>
          </a:xfrm>
          <a:custGeom>
            <a:avLst/>
            <a:gdLst/>
            <a:ahLst/>
            <a:cxnLst/>
            <a:rect l="l" t="t" r="r" b="b"/>
            <a:pathLst>
              <a:path w="478295" h="474361" extrusionOk="0">
                <a:moveTo>
                  <a:pt x="157705" y="426805"/>
                </a:moveTo>
                <a:cubicBezTo>
                  <a:pt x="183974" y="430847"/>
                  <a:pt x="210242" y="434888"/>
                  <a:pt x="235500" y="441961"/>
                </a:cubicBezTo>
                <a:cubicBezTo>
                  <a:pt x="242571" y="443981"/>
                  <a:pt x="246614" y="454084"/>
                  <a:pt x="252676" y="460146"/>
                </a:cubicBezTo>
                <a:cubicBezTo>
                  <a:pt x="245602" y="465197"/>
                  <a:pt x="238531" y="475302"/>
                  <a:pt x="232469" y="474291"/>
                </a:cubicBezTo>
                <a:cubicBezTo>
                  <a:pt x="198117" y="470251"/>
                  <a:pt x="160736" y="474291"/>
                  <a:pt x="135478" y="436908"/>
                </a:cubicBezTo>
                <a:cubicBezTo>
                  <a:pt x="145580" y="431856"/>
                  <a:pt x="151643" y="425796"/>
                  <a:pt x="157705" y="426805"/>
                </a:cubicBezTo>
                <a:close/>
                <a:moveTo>
                  <a:pt x="402203" y="375279"/>
                </a:moveTo>
                <a:cubicBezTo>
                  <a:pt x="412307" y="415691"/>
                  <a:pt x="359770" y="455095"/>
                  <a:pt x="309253" y="437919"/>
                </a:cubicBezTo>
                <a:cubicBezTo>
                  <a:pt x="339563" y="417714"/>
                  <a:pt x="369872" y="396495"/>
                  <a:pt x="402203" y="375279"/>
                </a:cubicBezTo>
                <a:close/>
                <a:moveTo>
                  <a:pt x="34193" y="306198"/>
                </a:moveTo>
                <a:cubicBezTo>
                  <a:pt x="37476" y="306072"/>
                  <a:pt x="40508" y="306577"/>
                  <a:pt x="41518" y="307587"/>
                </a:cubicBezTo>
                <a:cubicBezTo>
                  <a:pt x="60714" y="333856"/>
                  <a:pt x="78899" y="361135"/>
                  <a:pt x="97086" y="388413"/>
                </a:cubicBezTo>
                <a:cubicBezTo>
                  <a:pt x="98097" y="390433"/>
                  <a:pt x="97086" y="392455"/>
                  <a:pt x="97086" y="400538"/>
                </a:cubicBezTo>
                <a:cubicBezTo>
                  <a:pt x="90012" y="402558"/>
                  <a:pt x="75870" y="407609"/>
                  <a:pt x="73848" y="404580"/>
                </a:cubicBezTo>
                <a:cubicBezTo>
                  <a:pt x="53642" y="379322"/>
                  <a:pt x="35455" y="352041"/>
                  <a:pt x="18279" y="324763"/>
                </a:cubicBezTo>
                <a:cubicBezTo>
                  <a:pt x="16259" y="321731"/>
                  <a:pt x="21310" y="311629"/>
                  <a:pt x="25353" y="308598"/>
                </a:cubicBezTo>
                <a:cubicBezTo>
                  <a:pt x="27373" y="307082"/>
                  <a:pt x="30909" y="306324"/>
                  <a:pt x="34193" y="306198"/>
                </a:cubicBezTo>
                <a:close/>
                <a:moveTo>
                  <a:pt x="463833" y="211606"/>
                </a:moveTo>
                <a:cubicBezTo>
                  <a:pt x="490102" y="248989"/>
                  <a:pt x="473935" y="279299"/>
                  <a:pt x="466864" y="309609"/>
                </a:cubicBezTo>
                <a:cubicBezTo>
                  <a:pt x="462822" y="324763"/>
                  <a:pt x="454739" y="334867"/>
                  <a:pt x="430492" y="324763"/>
                </a:cubicBezTo>
                <a:cubicBezTo>
                  <a:pt x="445648" y="288391"/>
                  <a:pt x="438575" y="248989"/>
                  <a:pt x="463833" y="211606"/>
                </a:cubicBezTo>
                <a:close/>
                <a:moveTo>
                  <a:pt x="29392" y="124718"/>
                </a:moveTo>
                <a:cubicBezTo>
                  <a:pt x="39495" y="138863"/>
                  <a:pt x="48588" y="146945"/>
                  <a:pt x="47577" y="153008"/>
                </a:cubicBezTo>
                <a:cubicBezTo>
                  <a:pt x="43537" y="180286"/>
                  <a:pt x="37475" y="207565"/>
                  <a:pt x="31413" y="234843"/>
                </a:cubicBezTo>
                <a:cubicBezTo>
                  <a:pt x="30401" y="240906"/>
                  <a:pt x="18279" y="248988"/>
                  <a:pt x="16257" y="247979"/>
                </a:cubicBezTo>
                <a:cubicBezTo>
                  <a:pt x="9185" y="243937"/>
                  <a:pt x="92" y="236863"/>
                  <a:pt x="92" y="229792"/>
                </a:cubicBezTo>
                <a:cubicBezTo>
                  <a:pt x="-919" y="196451"/>
                  <a:pt x="6154" y="163110"/>
                  <a:pt x="29392" y="124718"/>
                </a:cubicBezTo>
                <a:close/>
                <a:moveTo>
                  <a:pt x="240549" y="101480"/>
                </a:moveTo>
                <a:cubicBezTo>
                  <a:pt x="310262" y="102491"/>
                  <a:pt x="372901" y="166141"/>
                  <a:pt x="371892" y="235854"/>
                </a:cubicBezTo>
                <a:cubicBezTo>
                  <a:pt x="370881" y="305565"/>
                  <a:pt x="309251" y="366184"/>
                  <a:pt x="237518" y="366184"/>
                </a:cubicBezTo>
                <a:cubicBezTo>
                  <a:pt x="166796" y="366184"/>
                  <a:pt x="107186" y="305565"/>
                  <a:pt x="108197" y="232823"/>
                </a:cubicBezTo>
                <a:cubicBezTo>
                  <a:pt x="106177" y="158059"/>
                  <a:pt x="176898" y="100469"/>
                  <a:pt x="240549" y="101480"/>
                </a:cubicBezTo>
                <a:close/>
                <a:moveTo>
                  <a:pt x="376944" y="66118"/>
                </a:moveTo>
                <a:cubicBezTo>
                  <a:pt x="394120" y="67129"/>
                  <a:pt x="404223" y="65107"/>
                  <a:pt x="407254" y="68138"/>
                </a:cubicBezTo>
                <a:cubicBezTo>
                  <a:pt x="425439" y="89356"/>
                  <a:pt x="441606" y="112593"/>
                  <a:pt x="456760" y="135831"/>
                </a:cubicBezTo>
                <a:cubicBezTo>
                  <a:pt x="459791" y="139871"/>
                  <a:pt x="451709" y="150985"/>
                  <a:pt x="449689" y="159067"/>
                </a:cubicBezTo>
                <a:cubicBezTo>
                  <a:pt x="443626" y="156036"/>
                  <a:pt x="434533" y="154016"/>
                  <a:pt x="431501" y="148965"/>
                </a:cubicBezTo>
                <a:cubicBezTo>
                  <a:pt x="414328" y="125726"/>
                  <a:pt x="399172" y="100468"/>
                  <a:pt x="376944" y="66118"/>
                </a:cubicBezTo>
                <a:close/>
                <a:moveTo>
                  <a:pt x="147602" y="7519"/>
                </a:moveTo>
                <a:cubicBezTo>
                  <a:pt x="169829" y="20653"/>
                  <a:pt x="170838" y="32777"/>
                  <a:pt x="158716" y="42880"/>
                </a:cubicBezTo>
                <a:cubicBezTo>
                  <a:pt x="137497" y="59047"/>
                  <a:pt x="115270" y="74201"/>
                  <a:pt x="93045" y="88345"/>
                </a:cubicBezTo>
                <a:cubicBezTo>
                  <a:pt x="87991" y="91376"/>
                  <a:pt x="78900" y="88345"/>
                  <a:pt x="71827" y="88345"/>
                </a:cubicBezTo>
                <a:cubicBezTo>
                  <a:pt x="71827" y="80263"/>
                  <a:pt x="68795" y="67129"/>
                  <a:pt x="72838" y="64098"/>
                </a:cubicBezTo>
                <a:cubicBezTo>
                  <a:pt x="97085" y="43891"/>
                  <a:pt x="123355" y="25706"/>
                  <a:pt x="147602" y="7519"/>
                </a:cubicBezTo>
                <a:close/>
                <a:moveTo>
                  <a:pt x="274396" y="70"/>
                </a:moveTo>
                <a:cubicBezTo>
                  <a:pt x="290561" y="701"/>
                  <a:pt x="305716" y="5500"/>
                  <a:pt x="320366" y="11561"/>
                </a:cubicBezTo>
                <a:cubicBezTo>
                  <a:pt x="326426" y="14593"/>
                  <a:pt x="330469" y="24695"/>
                  <a:pt x="334509" y="31769"/>
                </a:cubicBezTo>
                <a:cubicBezTo>
                  <a:pt x="327437" y="34800"/>
                  <a:pt x="319355" y="40862"/>
                  <a:pt x="313293" y="40862"/>
                </a:cubicBezTo>
                <a:cubicBezTo>
                  <a:pt x="290056" y="37831"/>
                  <a:pt x="267829" y="33789"/>
                  <a:pt x="245602" y="28737"/>
                </a:cubicBezTo>
                <a:cubicBezTo>
                  <a:pt x="237520" y="25706"/>
                  <a:pt x="230446" y="17624"/>
                  <a:pt x="222364" y="13584"/>
                </a:cubicBezTo>
                <a:cubicBezTo>
                  <a:pt x="241055" y="2975"/>
                  <a:pt x="258231" y="-562"/>
                  <a:pt x="274396" y="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8" descr="Imagen que contiene calibre, dispositivo, objet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742" y="4529062"/>
            <a:ext cx="2637845" cy="440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8" descr="Imagen que contiene calibre, dispositivo, objet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3069" y="4529062"/>
            <a:ext cx="2637845" cy="440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8" descr="Imagen que contiene calibre, dispositivo, objet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0407" y="4529062"/>
            <a:ext cx="2637845" cy="440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CUSTOM_9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4"/>
          <p:cNvSpPr txBox="1">
            <a:spLocks noGrp="1"/>
          </p:cNvSpPr>
          <p:nvPr>
            <p:ph type="title"/>
          </p:nvPr>
        </p:nvSpPr>
        <p:spPr>
          <a:xfrm>
            <a:off x="308456" y="1295250"/>
            <a:ext cx="3343725" cy="1782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9pPr>
          </a:lstStyle>
          <a:p>
            <a:endParaRPr/>
          </a:p>
        </p:txBody>
      </p:sp>
      <p:sp>
        <p:nvSpPr>
          <p:cNvPr id="352" name="Google Shape;352;p14"/>
          <p:cNvSpPr txBox="1">
            <a:spLocks noGrp="1"/>
          </p:cNvSpPr>
          <p:nvPr>
            <p:ph type="subTitle" idx="1"/>
          </p:nvPr>
        </p:nvSpPr>
        <p:spPr>
          <a:xfrm>
            <a:off x="308456" y="3772331"/>
            <a:ext cx="3343725" cy="5384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1pPr>
            <a:lvl2pPr lvl="1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/>
            </a:lvl2pPr>
            <a:lvl3pPr lvl="2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/>
            </a:lvl3pPr>
            <a:lvl4pPr lvl="3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/>
            </a:lvl4pPr>
            <a:lvl5pPr lvl="4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/>
            </a:lvl5pPr>
            <a:lvl6pPr lvl="5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/>
            </a:lvl6pPr>
            <a:lvl7pPr lvl="6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/>
            </a:lvl7pPr>
            <a:lvl8pPr lvl="7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/>
            </a:lvl8pPr>
            <a:lvl9pPr lvl="8" rtl="0">
              <a:spcBef>
                <a:spcPts val="1575"/>
              </a:spcBef>
              <a:spcAft>
                <a:spcPts val="1575"/>
              </a:spcAft>
              <a:buSzPts val="1800"/>
              <a:buNone/>
              <a:defRPr sz="13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>
            <a:spLocks noGrp="1"/>
          </p:cNvSpPr>
          <p:nvPr>
            <p:ph type="title"/>
          </p:nvPr>
        </p:nvSpPr>
        <p:spPr>
          <a:xfrm>
            <a:off x="1384988" y="1795538"/>
            <a:ext cx="6374025" cy="15495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4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4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4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4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4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4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4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4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0" name="Google Shape;160;p7"/>
          <p:cNvSpPr txBox="1">
            <a:spLocks noGrp="1"/>
          </p:cNvSpPr>
          <p:nvPr>
            <p:ph type="body" idx="1"/>
          </p:nvPr>
        </p:nvSpPr>
        <p:spPr>
          <a:xfrm>
            <a:off x="1384988" y="3358275"/>
            <a:ext cx="6374025" cy="5726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3256075" y="87301"/>
            <a:ext cx="361898" cy="362960"/>
          </a:xfrm>
          <a:custGeom>
            <a:avLst/>
            <a:gdLst/>
            <a:ahLst/>
            <a:cxnLst/>
            <a:rect l="l" t="t" r="r" b="b"/>
            <a:pathLst>
              <a:path w="482531" h="483946" extrusionOk="0">
                <a:moveTo>
                  <a:pt x="165133" y="432421"/>
                </a:moveTo>
                <a:cubicBezTo>
                  <a:pt x="189381" y="435450"/>
                  <a:pt x="213628" y="441512"/>
                  <a:pt x="237875" y="447574"/>
                </a:cubicBezTo>
                <a:cubicBezTo>
                  <a:pt x="246969" y="449594"/>
                  <a:pt x="253031" y="459699"/>
                  <a:pt x="261114" y="465759"/>
                </a:cubicBezTo>
                <a:cubicBezTo>
                  <a:pt x="253031" y="470813"/>
                  <a:pt x="244949" y="476875"/>
                  <a:pt x="235855" y="480915"/>
                </a:cubicBezTo>
                <a:cubicBezTo>
                  <a:pt x="231813" y="482935"/>
                  <a:pt x="226762" y="480915"/>
                  <a:pt x="221710" y="480915"/>
                </a:cubicBezTo>
                <a:cubicBezTo>
                  <a:pt x="221710" y="481926"/>
                  <a:pt x="221710" y="482935"/>
                  <a:pt x="220699" y="483946"/>
                </a:cubicBezTo>
                <a:cubicBezTo>
                  <a:pt x="198472" y="477884"/>
                  <a:pt x="176247" y="471821"/>
                  <a:pt x="154020" y="463739"/>
                </a:cubicBezTo>
                <a:cubicBezTo>
                  <a:pt x="147957" y="461719"/>
                  <a:pt x="145937" y="449594"/>
                  <a:pt x="141895" y="442523"/>
                </a:cubicBezTo>
                <a:cubicBezTo>
                  <a:pt x="149977" y="438481"/>
                  <a:pt x="158060" y="431410"/>
                  <a:pt x="165133" y="432421"/>
                </a:cubicBezTo>
                <a:close/>
                <a:moveTo>
                  <a:pt x="406600" y="377861"/>
                </a:moveTo>
                <a:cubicBezTo>
                  <a:pt x="408622" y="381903"/>
                  <a:pt x="412662" y="384934"/>
                  <a:pt x="415693" y="387964"/>
                </a:cubicBezTo>
                <a:cubicBezTo>
                  <a:pt x="413673" y="396048"/>
                  <a:pt x="415693" y="409182"/>
                  <a:pt x="410642" y="413222"/>
                </a:cubicBezTo>
                <a:cubicBezTo>
                  <a:pt x="387404" y="431409"/>
                  <a:pt x="363156" y="447574"/>
                  <a:pt x="337898" y="462728"/>
                </a:cubicBezTo>
                <a:cubicBezTo>
                  <a:pt x="333858" y="464750"/>
                  <a:pt x="321733" y="461719"/>
                  <a:pt x="318702" y="456667"/>
                </a:cubicBezTo>
                <a:cubicBezTo>
                  <a:pt x="315670" y="452625"/>
                  <a:pt x="315670" y="439491"/>
                  <a:pt x="319713" y="436460"/>
                </a:cubicBezTo>
                <a:cubicBezTo>
                  <a:pt x="348000" y="416253"/>
                  <a:pt x="377301" y="397057"/>
                  <a:pt x="406600" y="377861"/>
                </a:cubicBezTo>
                <a:close/>
                <a:moveTo>
                  <a:pt x="29747" y="304108"/>
                </a:moveTo>
                <a:cubicBezTo>
                  <a:pt x="41870" y="312190"/>
                  <a:pt x="48943" y="315222"/>
                  <a:pt x="52983" y="321284"/>
                </a:cubicBezTo>
                <a:cubicBezTo>
                  <a:pt x="68139" y="342500"/>
                  <a:pt x="83293" y="364727"/>
                  <a:pt x="96429" y="387966"/>
                </a:cubicBezTo>
                <a:cubicBezTo>
                  <a:pt x="99460" y="394028"/>
                  <a:pt x="98449" y="408171"/>
                  <a:pt x="94409" y="411202"/>
                </a:cubicBezTo>
                <a:cubicBezTo>
                  <a:pt x="89355" y="415244"/>
                  <a:pt x="74202" y="414233"/>
                  <a:pt x="70159" y="409182"/>
                </a:cubicBezTo>
                <a:cubicBezTo>
                  <a:pt x="51974" y="385946"/>
                  <a:pt x="35810" y="360687"/>
                  <a:pt x="21665" y="335429"/>
                </a:cubicBezTo>
                <a:cubicBezTo>
                  <a:pt x="18634" y="329366"/>
                  <a:pt x="26716" y="317242"/>
                  <a:pt x="29747" y="304108"/>
                </a:cubicBezTo>
                <a:close/>
                <a:moveTo>
                  <a:pt x="468230" y="225302"/>
                </a:moveTo>
                <a:cubicBezTo>
                  <a:pt x="473282" y="231364"/>
                  <a:pt x="482375" y="238436"/>
                  <a:pt x="482375" y="244498"/>
                </a:cubicBezTo>
                <a:cubicBezTo>
                  <a:pt x="483386" y="280870"/>
                  <a:pt x="480355" y="315222"/>
                  <a:pt x="447014" y="353614"/>
                </a:cubicBezTo>
                <a:cubicBezTo>
                  <a:pt x="440952" y="336438"/>
                  <a:pt x="433881" y="327345"/>
                  <a:pt x="434890" y="319262"/>
                </a:cubicBezTo>
                <a:cubicBezTo>
                  <a:pt x="438932" y="292995"/>
                  <a:pt x="443983" y="267736"/>
                  <a:pt x="451054" y="242478"/>
                </a:cubicBezTo>
                <a:cubicBezTo>
                  <a:pt x="453077" y="235405"/>
                  <a:pt x="462168" y="231364"/>
                  <a:pt x="468230" y="225302"/>
                </a:cubicBezTo>
                <a:close/>
                <a:moveTo>
                  <a:pt x="41872" y="140435"/>
                </a:moveTo>
                <a:cubicBezTo>
                  <a:pt x="45914" y="148517"/>
                  <a:pt x="52985" y="156600"/>
                  <a:pt x="51974" y="163673"/>
                </a:cubicBezTo>
                <a:cubicBezTo>
                  <a:pt x="48943" y="187921"/>
                  <a:pt x="43892" y="213179"/>
                  <a:pt x="36821" y="237427"/>
                </a:cubicBezTo>
                <a:cubicBezTo>
                  <a:pt x="34800" y="245509"/>
                  <a:pt x="23687" y="251572"/>
                  <a:pt x="17625" y="258643"/>
                </a:cubicBezTo>
                <a:cubicBezTo>
                  <a:pt x="11562" y="250561"/>
                  <a:pt x="5500" y="242478"/>
                  <a:pt x="449" y="233384"/>
                </a:cubicBezTo>
                <a:cubicBezTo>
                  <a:pt x="-562" y="229344"/>
                  <a:pt x="449" y="224293"/>
                  <a:pt x="449" y="212168"/>
                </a:cubicBezTo>
                <a:cubicBezTo>
                  <a:pt x="5500" y="196003"/>
                  <a:pt x="10551" y="172765"/>
                  <a:pt x="19645" y="151549"/>
                </a:cubicBezTo>
                <a:cubicBezTo>
                  <a:pt x="21665" y="145486"/>
                  <a:pt x="33789" y="143466"/>
                  <a:pt x="41872" y="140435"/>
                </a:cubicBezTo>
                <a:close/>
                <a:moveTo>
                  <a:pt x="245958" y="108103"/>
                </a:moveTo>
                <a:cubicBezTo>
                  <a:pt x="319713" y="109114"/>
                  <a:pt x="377301" y="166702"/>
                  <a:pt x="378312" y="239446"/>
                </a:cubicBezTo>
                <a:cubicBezTo>
                  <a:pt x="378312" y="313199"/>
                  <a:pt x="318702" y="374830"/>
                  <a:pt x="244949" y="375841"/>
                </a:cubicBezTo>
                <a:cubicBezTo>
                  <a:pt x="170185" y="375841"/>
                  <a:pt x="110574" y="317242"/>
                  <a:pt x="111585" y="240455"/>
                </a:cubicBezTo>
                <a:cubicBezTo>
                  <a:pt x="111585" y="163671"/>
                  <a:pt x="169173" y="107094"/>
                  <a:pt x="245958" y="108103"/>
                </a:cubicBezTo>
                <a:close/>
                <a:moveTo>
                  <a:pt x="392457" y="63651"/>
                </a:moveTo>
                <a:cubicBezTo>
                  <a:pt x="454085" y="98003"/>
                  <a:pt x="476313" y="145486"/>
                  <a:pt x="444994" y="175796"/>
                </a:cubicBezTo>
                <a:cubicBezTo>
                  <a:pt x="425798" y="147509"/>
                  <a:pt x="404579" y="120228"/>
                  <a:pt x="387405" y="91941"/>
                </a:cubicBezTo>
                <a:cubicBezTo>
                  <a:pt x="383363" y="85878"/>
                  <a:pt x="390435" y="73754"/>
                  <a:pt x="392457" y="63651"/>
                </a:cubicBezTo>
                <a:close/>
                <a:moveTo>
                  <a:pt x="159592" y="16842"/>
                </a:moveTo>
                <a:cubicBezTo>
                  <a:pt x="168733" y="17931"/>
                  <a:pt x="173469" y="28539"/>
                  <a:pt x="174227" y="41421"/>
                </a:cubicBezTo>
                <a:cubicBezTo>
                  <a:pt x="147957" y="59608"/>
                  <a:pt x="122699" y="79813"/>
                  <a:pt x="94409" y="96989"/>
                </a:cubicBezTo>
                <a:cubicBezTo>
                  <a:pt x="89358" y="100020"/>
                  <a:pt x="77235" y="96989"/>
                  <a:pt x="70162" y="91938"/>
                </a:cubicBezTo>
                <a:cubicBezTo>
                  <a:pt x="67131" y="89917"/>
                  <a:pt x="68142" y="74762"/>
                  <a:pt x="72182" y="71730"/>
                </a:cubicBezTo>
                <a:cubicBezTo>
                  <a:pt x="97440" y="52534"/>
                  <a:pt x="121690" y="34350"/>
                  <a:pt x="148968" y="19194"/>
                </a:cubicBezTo>
                <a:cubicBezTo>
                  <a:pt x="153010" y="17173"/>
                  <a:pt x="156546" y="16479"/>
                  <a:pt x="159592" y="16842"/>
                </a:cubicBezTo>
                <a:close/>
                <a:moveTo>
                  <a:pt x="243937" y="0"/>
                </a:moveTo>
                <a:cubicBezTo>
                  <a:pt x="279298" y="2020"/>
                  <a:pt x="317691" y="3031"/>
                  <a:pt x="353054" y="36372"/>
                </a:cubicBezTo>
                <a:cubicBezTo>
                  <a:pt x="338909" y="43444"/>
                  <a:pt x="330827" y="51526"/>
                  <a:pt x="323754" y="50517"/>
                </a:cubicBezTo>
                <a:cubicBezTo>
                  <a:pt x="296474" y="46475"/>
                  <a:pt x="269196" y="41424"/>
                  <a:pt x="241917" y="34350"/>
                </a:cubicBezTo>
                <a:cubicBezTo>
                  <a:pt x="235855" y="33341"/>
                  <a:pt x="226761" y="22227"/>
                  <a:pt x="227772" y="19196"/>
                </a:cubicBezTo>
                <a:cubicBezTo>
                  <a:pt x="229792" y="11114"/>
                  <a:pt x="237875" y="0"/>
                  <a:pt x="2439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1714025" y="86296"/>
            <a:ext cx="361557" cy="364970"/>
          </a:xfrm>
          <a:custGeom>
            <a:avLst/>
            <a:gdLst/>
            <a:ahLst/>
            <a:cxnLst/>
            <a:rect l="l" t="t" r="r" b="b"/>
            <a:pathLst>
              <a:path w="482076" h="486627" extrusionOk="0">
                <a:moveTo>
                  <a:pt x="165780" y="438483"/>
                </a:moveTo>
                <a:cubicBezTo>
                  <a:pt x="190027" y="441514"/>
                  <a:pt x="215286" y="447577"/>
                  <a:pt x="238524" y="453639"/>
                </a:cubicBezTo>
                <a:cubicBezTo>
                  <a:pt x="245596" y="455659"/>
                  <a:pt x="249638" y="464752"/>
                  <a:pt x="255700" y="470815"/>
                </a:cubicBezTo>
                <a:cubicBezTo>
                  <a:pt x="248627" y="475866"/>
                  <a:pt x="242564" y="481928"/>
                  <a:pt x="235493" y="484959"/>
                </a:cubicBezTo>
                <a:cubicBezTo>
                  <a:pt x="229431" y="487988"/>
                  <a:pt x="222359" y="485968"/>
                  <a:pt x="206194" y="485968"/>
                </a:cubicBezTo>
                <a:cubicBezTo>
                  <a:pt x="196090" y="482937"/>
                  <a:pt x="175882" y="479906"/>
                  <a:pt x="156686" y="472835"/>
                </a:cubicBezTo>
                <a:cubicBezTo>
                  <a:pt x="148604" y="469804"/>
                  <a:pt x="144564" y="457679"/>
                  <a:pt x="138501" y="449597"/>
                </a:cubicBezTo>
                <a:cubicBezTo>
                  <a:pt x="147595" y="445556"/>
                  <a:pt x="156686" y="437474"/>
                  <a:pt x="165780" y="438483"/>
                </a:cubicBezTo>
                <a:close/>
                <a:moveTo>
                  <a:pt x="403333" y="388092"/>
                </a:moveTo>
                <a:cubicBezTo>
                  <a:pt x="408511" y="390492"/>
                  <a:pt x="412805" y="396049"/>
                  <a:pt x="416341" y="404131"/>
                </a:cubicBezTo>
                <a:cubicBezTo>
                  <a:pt x="398154" y="436463"/>
                  <a:pt x="366833" y="453637"/>
                  <a:pt x="333495" y="467782"/>
                </a:cubicBezTo>
                <a:cubicBezTo>
                  <a:pt x="317328" y="474855"/>
                  <a:pt x="311267" y="463742"/>
                  <a:pt x="307225" y="447577"/>
                </a:cubicBezTo>
                <a:cubicBezTo>
                  <a:pt x="332484" y="428379"/>
                  <a:pt x="358751" y="409185"/>
                  <a:pt x="385020" y="390997"/>
                </a:cubicBezTo>
                <a:cubicBezTo>
                  <a:pt x="392093" y="386451"/>
                  <a:pt x="398155" y="385693"/>
                  <a:pt x="403333" y="388092"/>
                </a:cubicBezTo>
                <a:close/>
                <a:moveTo>
                  <a:pt x="34438" y="309161"/>
                </a:moveTo>
                <a:cubicBezTo>
                  <a:pt x="56665" y="340482"/>
                  <a:pt x="76870" y="367760"/>
                  <a:pt x="95058" y="396050"/>
                </a:cubicBezTo>
                <a:cubicBezTo>
                  <a:pt x="98089" y="400090"/>
                  <a:pt x="94047" y="411203"/>
                  <a:pt x="90006" y="416255"/>
                </a:cubicBezTo>
                <a:cubicBezTo>
                  <a:pt x="87984" y="419286"/>
                  <a:pt x="76870" y="420297"/>
                  <a:pt x="73841" y="417266"/>
                </a:cubicBezTo>
                <a:cubicBezTo>
                  <a:pt x="46561" y="396050"/>
                  <a:pt x="27365" y="366749"/>
                  <a:pt x="18273" y="333408"/>
                </a:cubicBezTo>
                <a:cubicBezTo>
                  <a:pt x="16251" y="328357"/>
                  <a:pt x="26356" y="320275"/>
                  <a:pt x="34438" y="309161"/>
                </a:cubicBezTo>
                <a:close/>
                <a:moveTo>
                  <a:pt x="466856" y="229346"/>
                </a:moveTo>
                <a:cubicBezTo>
                  <a:pt x="471908" y="236417"/>
                  <a:pt x="483021" y="243491"/>
                  <a:pt x="482012" y="249553"/>
                </a:cubicBezTo>
                <a:cubicBezTo>
                  <a:pt x="475950" y="283903"/>
                  <a:pt x="478981" y="322295"/>
                  <a:pt x="441598" y="356647"/>
                </a:cubicBezTo>
                <a:cubicBezTo>
                  <a:pt x="436547" y="340482"/>
                  <a:pt x="430484" y="331389"/>
                  <a:pt x="431495" y="322295"/>
                </a:cubicBezTo>
                <a:cubicBezTo>
                  <a:pt x="434526" y="298048"/>
                  <a:pt x="438569" y="273801"/>
                  <a:pt x="445640" y="249553"/>
                </a:cubicBezTo>
                <a:cubicBezTo>
                  <a:pt x="447660" y="241469"/>
                  <a:pt x="459785" y="236417"/>
                  <a:pt x="466856" y="229346"/>
                </a:cubicBezTo>
                <a:close/>
                <a:moveTo>
                  <a:pt x="37469" y="145488"/>
                </a:moveTo>
                <a:cubicBezTo>
                  <a:pt x="41509" y="145488"/>
                  <a:pt x="48583" y="154582"/>
                  <a:pt x="48583" y="158622"/>
                </a:cubicBezTo>
                <a:cubicBezTo>
                  <a:pt x="39489" y="193985"/>
                  <a:pt x="40500" y="231366"/>
                  <a:pt x="24335" y="263696"/>
                </a:cubicBezTo>
                <a:cubicBezTo>
                  <a:pt x="19282" y="264707"/>
                  <a:pt x="15242" y="264707"/>
                  <a:pt x="11200" y="263696"/>
                </a:cubicBezTo>
                <a:cubicBezTo>
                  <a:pt x="7159" y="257635"/>
                  <a:pt x="-923" y="250562"/>
                  <a:pt x="86" y="245511"/>
                </a:cubicBezTo>
                <a:cubicBezTo>
                  <a:pt x="5137" y="215201"/>
                  <a:pt x="11200" y="184891"/>
                  <a:pt x="18273" y="154582"/>
                </a:cubicBezTo>
                <a:cubicBezTo>
                  <a:pt x="19282" y="150539"/>
                  <a:pt x="30396" y="145488"/>
                  <a:pt x="37469" y="145488"/>
                </a:cubicBezTo>
                <a:close/>
                <a:moveTo>
                  <a:pt x="243575" y="112147"/>
                </a:moveTo>
                <a:cubicBezTo>
                  <a:pt x="316319" y="116189"/>
                  <a:pt x="371887" y="169735"/>
                  <a:pt x="372898" y="244500"/>
                </a:cubicBezTo>
                <a:cubicBezTo>
                  <a:pt x="372898" y="321284"/>
                  <a:pt x="317330" y="379883"/>
                  <a:pt x="241555" y="380895"/>
                </a:cubicBezTo>
                <a:cubicBezTo>
                  <a:pt x="168810" y="381906"/>
                  <a:pt x="108191" y="319264"/>
                  <a:pt x="107182" y="245511"/>
                </a:cubicBezTo>
                <a:cubicBezTo>
                  <a:pt x="106170" y="186911"/>
                  <a:pt x="160728" y="109116"/>
                  <a:pt x="243575" y="112147"/>
                </a:cubicBezTo>
                <a:close/>
                <a:moveTo>
                  <a:pt x="392092" y="64662"/>
                </a:moveTo>
                <a:cubicBezTo>
                  <a:pt x="431495" y="89920"/>
                  <a:pt x="448671" y="123261"/>
                  <a:pt x="461805" y="157611"/>
                </a:cubicBezTo>
                <a:cubicBezTo>
                  <a:pt x="463827" y="162665"/>
                  <a:pt x="453723" y="171756"/>
                  <a:pt x="445640" y="185901"/>
                </a:cubicBezTo>
                <a:cubicBezTo>
                  <a:pt x="421393" y="151551"/>
                  <a:pt x="400177" y="122250"/>
                  <a:pt x="380979" y="90932"/>
                </a:cubicBezTo>
                <a:cubicBezTo>
                  <a:pt x="378959" y="87900"/>
                  <a:pt x="387041" y="76787"/>
                  <a:pt x="392092" y="64662"/>
                </a:cubicBezTo>
                <a:close/>
                <a:moveTo>
                  <a:pt x="149617" y="17176"/>
                </a:moveTo>
                <a:cubicBezTo>
                  <a:pt x="158709" y="24247"/>
                  <a:pt x="166791" y="26270"/>
                  <a:pt x="167802" y="31321"/>
                </a:cubicBezTo>
                <a:cubicBezTo>
                  <a:pt x="169822" y="37383"/>
                  <a:pt x="169822" y="49506"/>
                  <a:pt x="165782" y="51526"/>
                </a:cubicBezTo>
                <a:cubicBezTo>
                  <a:pt x="140524" y="69713"/>
                  <a:pt x="115265" y="86889"/>
                  <a:pt x="88998" y="103054"/>
                </a:cubicBezTo>
                <a:cubicBezTo>
                  <a:pt x="84955" y="105074"/>
                  <a:pt x="74853" y="103054"/>
                  <a:pt x="72830" y="100023"/>
                </a:cubicBezTo>
                <a:cubicBezTo>
                  <a:pt x="69799" y="93961"/>
                  <a:pt x="66770" y="81836"/>
                  <a:pt x="69799" y="79816"/>
                </a:cubicBezTo>
                <a:cubicBezTo>
                  <a:pt x="95058" y="57588"/>
                  <a:pt x="122339" y="38392"/>
                  <a:pt x="149617" y="17176"/>
                </a:cubicBezTo>
                <a:close/>
                <a:moveTo>
                  <a:pt x="246606" y="0"/>
                </a:moveTo>
                <a:cubicBezTo>
                  <a:pt x="277925" y="9094"/>
                  <a:pt x="304194" y="14145"/>
                  <a:pt x="328442" y="23239"/>
                </a:cubicBezTo>
                <a:cubicBezTo>
                  <a:pt x="334504" y="25259"/>
                  <a:pt x="336524" y="37383"/>
                  <a:pt x="339555" y="45466"/>
                </a:cubicBezTo>
                <a:cubicBezTo>
                  <a:pt x="331473" y="49506"/>
                  <a:pt x="323390" y="56578"/>
                  <a:pt x="316319" y="55569"/>
                </a:cubicBezTo>
                <a:cubicBezTo>
                  <a:pt x="293081" y="52537"/>
                  <a:pt x="270854" y="46475"/>
                  <a:pt x="247615" y="42435"/>
                </a:cubicBezTo>
                <a:cubicBezTo>
                  <a:pt x="234482" y="40413"/>
                  <a:pt x="219328" y="37383"/>
                  <a:pt x="223368" y="21216"/>
                </a:cubicBezTo>
                <a:cubicBezTo>
                  <a:pt x="225388" y="12125"/>
                  <a:pt x="239533" y="6062"/>
                  <a:pt x="2466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2484707" y="86763"/>
            <a:ext cx="362244" cy="364036"/>
          </a:xfrm>
          <a:custGeom>
            <a:avLst/>
            <a:gdLst/>
            <a:ahLst/>
            <a:cxnLst/>
            <a:rect l="l" t="t" r="r" b="b"/>
            <a:pathLst>
              <a:path w="482992" h="485381" extrusionOk="0">
                <a:moveTo>
                  <a:pt x="167601" y="438482"/>
                </a:moveTo>
                <a:cubicBezTo>
                  <a:pt x="191848" y="441511"/>
                  <a:pt x="216098" y="447574"/>
                  <a:pt x="240345" y="452625"/>
                </a:cubicBezTo>
                <a:cubicBezTo>
                  <a:pt x="249439" y="454647"/>
                  <a:pt x="249439" y="454647"/>
                  <a:pt x="254490" y="481926"/>
                </a:cubicBezTo>
                <a:cubicBezTo>
                  <a:pt x="218118" y="490009"/>
                  <a:pt x="185788" y="482935"/>
                  <a:pt x="156488" y="470812"/>
                </a:cubicBezTo>
                <a:cubicBezTo>
                  <a:pt x="149416" y="467781"/>
                  <a:pt x="147396" y="454647"/>
                  <a:pt x="143354" y="446565"/>
                </a:cubicBezTo>
                <a:cubicBezTo>
                  <a:pt x="151436" y="443534"/>
                  <a:pt x="159519" y="437471"/>
                  <a:pt x="167601" y="438482"/>
                </a:cubicBezTo>
                <a:close/>
                <a:moveTo>
                  <a:pt x="397702" y="389482"/>
                </a:moveTo>
                <a:cubicBezTo>
                  <a:pt x="401491" y="389734"/>
                  <a:pt x="405532" y="390492"/>
                  <a:pt x="409068" y="390997"/>
                </a:cubicBezTo>
                <a:cubicBezTo>
                  <a:pt x="413110" y="392008"/>
                  <a:pt x="414119" y="398070"/>
                  <a:pt x="416141" y="402110"/>
                </a:cubicBezTo>
                <a:cubicBezTo>
                  <a:pt x="414119" y="407161"/>
                  <a:pt x="413110" y="412213"/>
                  <a:pt x="410079" y="415244"/>
                </a:cubicBezTo>
                <a:cubicBezTo>
                  <a:pt x="385831" y="432420"/>
                  <a:pt x="362593" y="449596"/>
                  <a:pt x="337335" y="464749"/>
                </a:cubicBezTo>
                <a:cubicBezTo>
                  <a:pt x="332283" y="467781"/>
                  <a:pt x="321170" y="460709"/>
                  <a:pt x="313087" y="458689"/>
                </a:cubicBezTo>
                <a:cubicBezTo>
                  <a:pt x="316118" y="450607"/>
                  <a:pt x="316118" y="439491"/>
                  <a:pt x="322181" y="435451"/>
                </a:cubicBezTo>
                <a:cubicBezTo>
                  <a:pt x="343397" y="419286"/>
                  <a:pt x="365624" y="405141"/>
                  <a:pt x="387852" y="390997"/>
                </a:cubicBezTo>
                <a:cubicBezTo>
                  <a:pt x="390377" y="389481"/>
                  <a:pt x="393913" y="389229"/>
                  <a:pt x="397702" y="389482"/>
                </a:cubicBezTo>
                <a:close/>
                <a:moveTo>
                  <a:pt x="39289" y="315221"/>
                </a:moveTo>
                <a:cubicBezTo>
                  <a:pt x="41309" y="317241"/>
                  <a:pt x="47372" y="320273"/>
                  <a:pt x="50403" y="325324"/>
                </a:cubicBezTo>
                <a:cubicBezTo>
                  <a:pt x="65557" y="346540"/>
                  <a:pt x="81722" y="368767"/>
                  <a:pt x="94857" y="390995"/>
                </a:cubicBezTo>
                <a:cubicBezTo>
                  <a:pt x="97889" y="397057"/>
                  <a:pt x="93846" y="407159"/>
                  <a:pt x="93846" y="416253"/>
                </a:cubicBezTo>
                <a:cubicBezTo>
                  <a:pt x="85764" y="415244"/>
                  <a:pt x="73639" y="417264"/>
                  <a:pt x="69599" y="412213"/>
                </a:cubicBezTo>
                <a:cubicBezTo>
                  <a:pt x="52423" y="389986"/>
                  <a:pt x="35247" y="367758"/>
                  <a:pt x="22113" y="343511"/>
                </a:cubicBezTo>
                <a:cubicBezTo>
                  <a:pt x="14031" y="329366"/>
                  <a:pt x="24133" y="314210"/>
                  <a:pt x="39289" y="315221"/>
                </a:cubicBezTo>
                <a:close/>
                <a:moveTo>
                  <a:pt x="466657" y="229346"/>
                </a:moveTo>
                <a:cubicBezTo>
                  <a:pt x="470697" y="228334"/>
                  <a:pt x="477771" y="235406"/>
                  <a:pt x="479791" y="239448"/>
                </a:cubicBezTo>
                <a:cubicBezTo>
                  <a:pt x="490905" y="268747"/>
                  <a:pt x="471708" y="328357"/>
                  <a:pt x="443419" y="348562"/>
                </a:cubicBezTo>
                <a:cubicBezTo>
                  <a:pt x="438367" y="343511"/>
                  <a:pt x="435336" y="340480"/>
                  <a:pt x="435336" y="338459"/>
                </a:cubicBezTo>
                <a:cubicBezTo>
                  <a:pt x="439378" y="306130"/>
                  <a:pt x="443419" y="273800"/>
                  <a:pt x="449481" y="241468"/>
                </a:cubicBezTo>
                <a:cubicBezTo>
                  <a:pt x="450492" y="236417"/>
                  <a:pt x="459584" y="230355"/>
                  <a:pt x="466657" y="229346"/>
                </a:cubicBezTo>
                <a:close/>
                <a:moveTo>
                  <a:pt x="39289" y="144477"/>
                </a:moveTo>
                <a:cubicBezTo>
                  <a:pt x="43331" y="152559"/>
                  <a:pt x="50402" y="160642"/>
                  <a:pt x="49393" y="167715"/>
                </a:cubicBezTo>
                <a:cubicBezTo>
                  <a:pt x="46362" y="192974"/>
                  <a:pt x="42320" y="217221"/>
                  <a:pt x="35249" y="241469"/>
                </a:cubicBezTo>
                <a:cubicBezTo>
                  <a:pt x="33226" y="249551"/>
                  <a:pt x="22113" y="255614"/>
                  <a:pt x="15041" y="262685"/>
                </a:cubicBezTo>
                <a:cubicBezTo>
                  <a:pt x="9990" y="255614"/>
                  <a:pt x="4939" y="248542"/>
                  <a:pt x="897" y="241469"/>
                </a:cubicBezTo>
                <a:cubicBezTo>
                  <a:pt x="-1123" y="236417"/>
                  <a:pt x="897" y="230355"/>
                  <a:pt x="897" y="215199"/>
                </a:cubicBezTo>
                <a:cubicBezTo>
                  <a:pt x="4939" y="202065"/>
                  <a:pt x="9990" y="178829"/>
                  <a:pt x="18073" y="157611"/>
                </a:cubicBezTo>
                <a:cubicBezTo>
                  <a:pt x="20093" y="151551"/>
                  <a:pt x="32217" y="148519"/>
                  <a:pt x="39289" y="144477"/>
                </a:cubicBezTo>
                <a:close/>
                <a:moveTo>
                  <a:pt x="240343" y="112146"/>
                </a:moveTo>
                <a:cubicBezTo>
                  <a:pt x="315107" y="111135"/>
                  <a:pt x="377749" y="169734"/>
                  <a:pt x="376738" y="244498"/>
                </a:cubicBezTo>
                <a:cubicBezTo>
                  <a:pt x="375727" y="328356"/>
                  <a:pt x="303993" y="379882"/>
                  <a:pt x="241354" y="379882"/>
                </a:cubicBezTo>
                <a:cubicBezTo>
                  <a:pt x="170630" y="379882"/>
                  <a:pt x="110011" y="320274"/>
                  <a:pt x="107990" y="248540"/>
                </a:cubicBezTo>
                <a:cubicBezTo>
                  <a:pt x="106979" y="173776"/>
                  <a:pt x="165579" y="113157"/>
                  <a:pt x="240343" y="112146"/>
                </a:cubicBezTo>
                <a:close/>
                <a:moveTo>
                  <a:pt x="403007" y="71733"/>
                </a:moveTo>
                <a:cubicBezTo>
                  <a:pt x="425234" y="76784"/>
                  <a:pt x="466658" y="144475"/>
                  <a:pt x="461606" y="165693"/>
                </a:cubicBezTo>
                <a:cubicBezTo>
                  <a:pt x="460595" y="170744"/>
                  <a:pt x="453524" y="173776"/>
                  <a:pt x="445439" y="180847"/>
                </a:cubicBezTo>
                <a:cubicBezTo>
                  <a:pt x="424223" y="150537"/>
                  <a:pt x="403007" y="122250"/>
                  <a:pt x="383811" y="92949"/>
                </a:cubicBezTo>
                <a:cubicBezTo>
                  <a:pt x="381789" y="89918"/>
                  <a:pt x="383811" y="80824"/>
                  <a:pt x="386842" y="76784"/>
                </a:cubicBezTo>
                <a:cubicBezTo>
                  <a:pt x="389873" y="72742"/>
                  <a:pt x="397956" y="70722"/>
                  <a:pt x="403007" y="71733"/>
                </a:cubicBezTo>
                <a:close/>
                <a:moveTo>
                  <a:pt x="152445" y="22228"/>
                </a:moveTo>
                <a:cubicBezTo>
                  <a:pt x="154467" y="21219"/>
                  <a:pt x="164570" y="34352"/>
                  <a:pt x="171641" y="41424"/>
                </a:cubicBezTo>
                <a:cubicBezTo>
                  <a:pt x="143353" y="63651"/>
                  <a:pt x="114053" y="84869"/>
                  <a:pt x="77681" y="112148"/>
                </a:cubicBezTo>
                <a:cubicBezTo>
                  <a:pt x="73641" y="96992"/>
                  <a:pt x="67578" y="81838"/>
                  <a:pt x="69599" y="79816"/>
                </a:cubicBezTo>
                <a:cubicBezTo>
                  <a:pt x="95868" y="59611"/>
                  <a:pt x="124157" y="40415"/>
                  <a:pt x="152445" y="22228"/>
                </a:cubicBezTo>
                <a:close/>
                <a:moveTo>
                  <a:pt x="251456" y="0"/>
                </a:moveTo>
                <a:cubicBezTo>
                  <a:pt x="281766" y="9094"/>
                  <a:pt x="306013" y="14145"/>
                  <a:pt x="329252" y="23239"/>
                </a:cubicBezTo>
                <a:cubicBezTo>
                  <a:pt x="335314" y="25259"/>
                  <a:pt x="337334" y="37383"/>
                  <a:pt x="340365" y="45466"/>
                </a:cubicBezTo>
                <a:cubicBezTo>
                  <a:pt x="332283" y="48495"/>
                  <a:pt x="324200" y="55569"/>
                  <a:pt x="317129" y="54557"/>
                </a:cubicBezTo>
                <a:cubicBezTo>
                  <a:pt x="295911" y="51528"/>
                  <a:pt x="274695" y="45466"/>
                  <a:pt x="253476" y="42435"/>
                </a:cubicBezTo>
                <a:cubicBezTo>
                  <a:pt x="240343" y="40413"/>
                  <a:pt x="225189" y="39404"/>
                  <a:pt x="228220" y="23239"/>
                </a:cubicBezTo>
                <a:cubicBezTo>
                  <a:pt x="229229" y="13134"/>
                  <a:pt x="244385" y="6062"/>
                  <a:pt x="25145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4798768" y="88634"/>
            <a:ext cx="360977" cy="360295"/>
          </a:xfrm>
          <a:custGeom>
            <a:avLst/>
            <a:gdLst/>
            <a:ahLst/>
            <a:cxnLst/>
            <a:rect l="l" t="t" r="r" b="b"/>
            <a:pathLst>
              <a:path w="481303" h="480393" extrusionOk="0">
                <a:moveTo>
                  <a:pt x="167714" y="433767"/>
                </a:moveTo>
                <a:cubicBezTo>
                  <a:pt x="191961" y="436801"/>
                  <a:pt x="217219" y="441852"/>
                  <a:pt x="240458" y="448923"/>
                </a:cubicBezTo>
                <a:cubicBezTo>
                  <a:pt x="248540" y="450943"/>
                  <a:pt x="253592" y="462059"/>
                  <a:pt x="264705" y="474182"/>
                </a:cubicBezTo>
                <a:cubicBezTo>
                  <a:pt x="220251" y="487315"/>
                  <a:pt x="188932" y="477213"/>
                  <a:pt x="157611" y="466099"/>
                </a:cubicBezTo>
                <a:cubicBezTo>
                  <a:pt x="150540" y="464079"/>
                  <a:pt x="148518" y="449934"/>
                  <a:pt x="143466" y="441852"/>
                </a:cubicBezTo>
                <a:cubicBezTo>
                  <a:pt x="151549" y="438821"/>
                  <a:pt x="159631" y="432758"/>
                  <a:pt x="167714" y="433767"/>
                </a:cubicBezTo>
                <a:close/>
                <a:moveTo>
                  <a:pt x="406910" y="385148"/>
                </a:moveTo>
                <a:cubicBezTo>
                  <a:pt x="412215" y="387800"/>
                  <a:pt x="415751" y="393357"/>
                  <a:pt x="415245" y="400429"/>
                </a:cubicBezTo>
                <a:cubicBezTo>
                  <a:pt x="414236" y="403460"/>
                  <a:pt x="413225" y="408511"/>
                  <a:pt x="410194" y="411543"/>
                </a:cubicBezTo>
                <a:cubicBezTo>
                  <a:pt x="386957" y="428719"/>
                  <a:pt x="362708" y="445895"/>
                  <a:pt x="338461" y="461048"/>
                </a:cubicBezTo>
                <a:cubicBezTo>
                  <a:pt x="333409" y="464080"/>
                  <a:pt x="322296" y="457008"/>
                  <a:pt x="314213" y="454986"/>
                </a:cubicBezTo>
                <a:cubicBezTo>
                  <a:pt x="317244" y="446904"/>
                  <a:pt x="318253" y="436801"/>
                  <a:pt x="323307" y="432759"/>
                </a:cubicBezTo>
                <a:cubicBezTo>
                  <a:pt x="343512" y="416594"/>
                  <a:pt x="365739" y="401440"/>
                  <a:pt x="387966" y="387295"/>
                </a:cubicBezTo>
                <a:cubicBezTo>
                  <a:pt x="394533" y="382749"/>
                  <a:pt x="401606" y="382496"/>
                  <a:pt x="406910" y="385148"/>
                </a:cubicBezTo>
                <a:close/>
                <a:moveTo>
                  <a:pt x="36372" y="305457"/>
                </a:moveTo>
                <a:cubicBezTo>
                  <a:pt x="58600" y="335767"/>
                  <a:pt x="78807" y="364057"/>
                  <a:pt x="98003" y="393355"/>
                </a:cubicBezTo>
                <a:cubicBezTo>
                  <a:pt x="100024" y="396387"/>
                  <a:pt x="98003" y="406489"/>
                  <a:pt x="94972" y="409520"/>
                </a:cubicBezTo>
                <a:cubicBezTo>
                  <a:pt x="91941" y="412552"/>
                  <a:pt x="83859" y="415583"/>
                  <a:pt x="78807" y="413563"/>
                </a:cubicBezTo>
                <a:cubicBezTo>
                  <a:pt x="57591" y="407500"/>
                  <a:pt x="18187" y="345869"/>
                  <a:pt x="21218" y="323642"/>
                </a:cubicBezTo>
                <a:cubicBezTo>
                  <a:pt x="22227" y="318591"/>
                  <a:pt x="28290" y="314551"/>
                  <a:pt x="36372" y="305457"/>
                </a:cubicBezTo>
                <a:close/>
                <a:moveTo>
                  <a:pt x="465761" y="225642"/>
                </a:moveTo>
                <a:cubicBezTo>
                  <a:pt x="470813" y="231704"/>
                  <a:pt x="480917" y="237767"/>
                  <a:pt x="480917" y="244838"/>
                </a:cubicBezTo>
                <a:cubicBezTo>
                  <a:pt x="482937" y="282219"/>
                  <a:pt x="477886" y="317582"/>
                  <a:pt x="445556" y="353954"/>
                </a:cubicBezTo>
                <a:cubicBezTo>
                  <a:pt x="438483" y="334758"/>
                  <a:pt x="433431" y="327685"/>
                  <a:pt x="434440" y="321622"/>
                </a:cubicBezTo>
                <a:cubicBezTo>
                  <a:pt x="437471" y="295355"/>
                  <a:pt x="441514" y="269085"/>
                  <a:pt x="447576" y="243827"/>
                </a:cubicBezTo>
                <a:cubicBezTo>
                  <a:pt x="449596" y="236756"/>
                  <a:pt x="459699" y="231704"/>
                  <a:pt x="465761" y="225642"/>
                </a:cubicBezTo>
                <a:close/>
                <a:moveTo>
                  <a:pt x="29631" y="141531"/>
                </a:moveTo>
                <a:cubicBezTo>
                  <a:pt x="32394" y="141152"/>
                  <a:pt x="35614" y="141783"/>
                  <a:pt x="39403" y="143804"/>
                </a:cubicBezTo>
                <a:cubicBezTo>
                  <a:pt x="45466" y="146835"/>
                  <a:pt x="48497" y="161991"/>
                  <a:pt x="47486" y="171082"/>
                </a:cubicBezTo>
                <a:cubicBezTo>
                  <a:pt x="45466" y="192300"/>
                  <a:pt x="41423" y="213517"/>
                  <a:pt x="35361" y="234735"/>
                </a:cubicBezTo>
                <a:cubicBezTo>
                  <a:pt x="33341" y="243826"/>
                  <a:pt x="24247" y="255951"/>
                  <a:pt x="17176" y="256960"/>
                </a:cubicBezTo>
                <a:cubicBezTo>
                  <a:pt x="0" y="258982"/>
                  <a:pt x="0" y="242817"/>
                  <a:pt x="0" y="230693"/>
                </a:cubicBezTo>
                <a:cubicBezTo>
                  <a:pt x="1011" y="226650"/>
                  <a:pt x="1011" y="223619"/>
                  <a:pt x="1011" y="214528"/>
                </a:cubicBezTo>
                <a:cubicBezTo>
                  <a:pt x="5051" y="200383"/>
                  <a:pt x="9093" y="180176"/>
                  <a:pt x="14145" y="161991"/>
                </a:cubicBezTo>
                <a:cubicBezTo>
                  <a:pt x="17176" y="152897"/>
                  <a:pt x="21343" y="142667"/>
                  <a:pt x="29631" y="141531"/>
                </a:cubicBezTo>
                <a:close/>
                <a:moveTo>
                  <a:pt x="247531" y="109456"/>
                </a:moveTo>
                <a:cubicBezTo>
                  <a:pt x="319264" y="111477"/>
                  <a:pt x="378873" y="172096"/>
                  <a:pt x="377864" y="243829"/>
                </a:cubicBezTo>
                <a:cubicBezTo>
                  <a:pt x="376853" y="314551"/>
                  <a:pt x="310171" y="379212"/>
                  <a:pt x="239449" y="376181"/>
                </a:cubicBezTo>
                <a:cubicBezTo>
                  <a:pt x="166705" y="373150"/>
                  <a:pt x="107094" y="308491"/>
                  <a:pt x="109117" y="235746"/>
                </a:cubicBezTo>
                <a:cubicBezTo>
                  <a:pt x="112148" y="165025"/>
                  <a:pt x="174787" y="107434"/>
                  <a:pt x="247531" y="109456"/>
                </a:cubicBezTo>
                <a:close/>
                <a:moveTo>
                  <a:pt x="389986" y="58937"/>
                </a:moveTo>
                <a:cubicBezTo>
                  <a:pt x="430401" y="83184"/>
                  <a:pt x="447574" y="113494"/>
                  <a:pt x="460710" y="144815"/>
                </a:cubicBezTo>
                <a:cubicBezTo>
                  <a:pt x="463739" y="150877"/>
                  <a:pt x="457679" y="160980"/>
                  <a:pt x="456668" y="169062"/>
                </a:cubicBezTo>
                <a:cubicBezTo>
                  <a:pt x="448585" y="167042"/>
                  <a:pt x="437472" y="168053"/>
                  <a:pt x="433430" y="163000"/>
                </a:cubicBezTo>
                <a:cubicBezTo>
                  <a:pt x="416256" y="140772"/>
                  <a:pt x="401100" y="117536"/>
                  <a:pt x="386955" y="93289"/>
                </a:cubicBezTo>
                <a:cubicBezTo>
                  <a:pt x="382915" y="86215"/>
                  <a:pt x="387966" y="75102"/>
                  <a:pt x="389986" y="58937"/>
                </a:cubicBezTo>
                <a:close/>
                <a:moveTo>
                  <a:pt x="147508" y="21554"/>
                </a:moveTo>
                <a:cubicBezTo>
                  <a:pt x="152559" y="18525"/>
                  <a:pt x="163673" y="24585"/>
                  <a:pt x="169735" y="28628"/>
                </a:cubicBezTo>
                <a:cubicBezTo>
                  <a:pt x="171755" y="30648"/>
                  <a:pt x="168724" y="44793"/>
                  <a:pt x="164684" y="47824"/>
                </a:cubicBezTo>
                <a:cubicBezTo>
                  <a:pt x="138415" y="66011"/>
                  <a:pt x="111136" y="83185"/>
                  <a:pt x="83858" y="100361"/>
                </a:cubicBezTo>
                <a:cubicBezTo>
                  <a:pt x="78807" y="99350"/>
                  <a:pt x="74764" y="98341"/>
                  <a:pt x="71733" y="97330"/>
                </a:cubicBezTo>
                <a:cubicBezTo>
                  <a:pt x="72744" y="88238"/>
                  <a:pt x="69713" y="75103"/>
                  <a:pt x="74764" y="71062"/>
                </a:cubicBezTo>
                <a:cubicBezTo>
                  <a:pt x="98001" y="52875"/>
                  <a:pt x="122250" y="36710"/>
                  <a:pt x="147508" y="21554"/>
                </a:cubicBezTo>
                <a:close/>
                <a:moveTo>
                  <a:pt x="258722" y="118"/>
                </a:moveTo>
                <a:cubicBezTo>
                  <a:pt x="285481" y="1350"/>
                  <a:pt x="326589" y="11959"/>
                  <a:pt x="336439" y="22567"/>
                </a:cubicBezTo>
                <a:cubicBezTo>
                  <a:pt x="338459" y="26608"/>
                  <a:pt x="339470" y="30650"/>
                  <a:pt x="343510" y="37723"/>
                </a:cubicBezTo>
                <a:cubicBezTo>
                  <a:pt x="335428" y="42775"/>
                  <a:pt x="328356" y="50857"/>
                  <a:pt x="322294" y="49846"/>
                </a:cubicBezTo>
                <a:cubicBezTo>
                  <a:pt x="295015" y="45806"/>
                  <a:pt x="267737" y="40752"/>
                  <a:pt x="240458" y="33681"/>
                </a:cubicBezTo>
                <a:cubicBezTo>
                  <a:pt x="235407" y="32670"/>
                  <a:pt x="229345" y="23578"/>
                  <a:pt x="228333" y="16505"/>
                </a:cubicBezTo>
                <a:cubicBezTo>
                  <a:pt x="227322" y="12465"/>
                  <a:pt x="233385" y="5391"/>
                  <a:pt x="238436" y="2360"/>
                </a:cubicBezTo>
                <a:cubicBezTo>
                  <a:pt x="242478" y="339"/>
                  <a:pt x="249803" y="-292"/>
                  <a:pt x="258722" y="1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6336714" y="87812"/>
            <a:ext cx="362171" cy="361939"/>
          </a:xfrm>
          <a:custGeom>
            <a:avLst/>
            <a:gdLst/>
            <a:ahLst/>
            <a:cxnLst/>
            <a:rect l="l" t="t" r="r" b="b"/>
            <a:pathLst>
              <a:path w="482894" h="482585" extrusionOk="0">
                <a:moveTo>
                  <a:pt x="165126" y="434441"/>
                </a:moveTo>
                <a:cubicBezTo>
                  <a:pt x="189373" y="437472"/>
                  <a:pt x="213621" y="442523"/>
                  <a:pt x="237868" y="448585"/>
                </a:cubicBezTo>
                <a:cubicBezTo>
                  <a:pt x="244941" y="450606"/>
                  <a:pt x="251004" y="458688"/>
                  <a:pt x="258075" y="463739"/>
                </a:cubicBezTo>
                <a:cubicBezTo>
                  <a:pt x="249993" y="469802"/>
                  <a:pt x="242919" y="475864"/>
                  <a:pt x="234837" y="480915"/>
                </a:cubicBezTo>
                <a:cubicBezTo>
                  <a:pt x="231808" y="483946"/>
                  <a:pt x="225745" y="481926"/>
                  <a:pt x="210590" y="481926"/>
                </a:cubicBezTo>
                <a:cubicBezTo>
                  <a:pt x="198465" y="478895"/>
                  <a:pt x="175229" y="473844"/>
                  <a:pt x="154013" y="464750"/>
                </a:cubicBezTo>
                <a:cubicBezTo>
                  <a:pt x="147950" y="462730"/>
                  <a:pt x="145930" y="450606"/>
                  <a:pt x="141888" y="443532"/>
                </a:cubicBezTo>
                <a:cubicBezTo>
                  <a:pt x="149970" y="440503"/>
                  <a:pt x="158053" y="433430"/>
                  <a:pt x="165126" y="434441"/>
                </a:cubicBezTo>
                <a:close/>
                <a:moveTo>
                  <a:pt x="392447" y="386958"/>
                </a:moveTo>
                <a:cubicBezTo>
                  <a:pt x="395479" y="383924"/>
                  <a:pt x="408614" y="390998"/>
                  <a:pt x="419728" y="394029"/>
                </a:cubicBezTo>
                <a:cubicBezTo>
                  <a:pt x="382345" y="446566"/>
                  <a:pt x="356078" y="461720"/>
                  <a:pt x="310612" y="456668"/>
                </a:cubicBezTo>
                <a:cubicBezTo>
                  <a:pt x="325768" y="416256"/>
                  <a:pt x="368200" y="412214"/>
                  <a:pt x="392447" y="386958"/>
                </a:cubicBezTo>
                <a:close/>
                <a:moveTo>
                  <a:pt x="35804" y="305119"/>
                </a:moveTo>
                <a:cubicBezTo>
                  <a:pt x="59042" y="338460"/>
                  <a:pt x="77227" y="364729"/>
                  <a:pt x="94403" y="392008"/>
                </a:cubicBezTo>
                <a:cubicBezTo>
                  <a:pt x="97434" y="396048"/>
                  <a:pt x="94403" y="407162"/>
                  <a:pt x="91371" y="412213"/>
                </a:cubicBezTo>
                <a:cubicBezTo>
                  <a:pt x="89351" y="415244"/>
                  <a:pt x="78238" y="415244"/>
                  <a:pt x="75207" y="412213"/>
                </a:cubicBezTo>
                <a:cubicBezTo>
                  <a:pt x="48939" y="389986"/>
                  <a:pt x="28732" y="362707"/>
                  <a:pt x="20650" y="328357"/>
                </a:cubicBezTo>
                <a:cubicBezTo>
                  <a:pt x="19639" y="323304"/>
                  <a:pt x="27721" y="317244"/>
                  <a:pt x="35804" y="305119"/>
                </a:cubicBezTo>
                <a:close/>
                <a:moveTo>
                  <a:pt x="453067" y="228333"/>
                </a:moveTo>
                <a:cubicBezTo>
                  <a:pt x="475294" y="226313"/>
                  <a:pt x="485399" y="235407"/>
                  <a:pt x="482368" y="248540"/>
                </a:cubicBezTo>
                <a:cubicBezTo>
                  <a:pt x="477316" y="282890"/>
                  <a:pt x="480345" y="320273"/>
                  <a:pt x="445996" y="347552"/>
                </a:cubicBezTo>
                <a:cubicBezTo>
                  <a:pt x="439933" y="342501"/>
                  <a:pt x="431851" y="337450"/>
                  <a:pt x="431851" y="334418"/>
                </a:cubicBezTo>
                <a:cubicBezTo>
                  <a:pt x="438924" y="298046"/>
                  <a:pt x="447007" y="261674"/>
                  <a:pt x="453067" y="228333"/>
                </a:cubicBezTo>
                <a:close/>
                <a:moveTo>
                  <a:pt x="35806" y="141446"/>
                </a:moveTo>
                <a:cubicBezTo>
                  <a:pt x="38837" y="142457"/>
                  <a:pt x="42877" y="143466"/>
                  <a:pt x="43888" y="145488"/>
                </a:cubicBezTo>
                <a:cubicBezTo>
                  <a:pt x="53991" y="182869"/>
                  <a:pt x="36815" y="217221"/>
                  <a:pt x="27723" y="251571"/>
                </a:cubicBezTo>
                <a:cubicBezTo>
                  <a:pt x="24692" y="261676"/>
                  <a:pt x="7516" y="256624"/>
                  <a:pt x="2465" y="245511"/>
                </a:cubicBezTo>
                <a:cubicBezTo>
                  <a:pt x="-6629" y="219241"/>
                  <a:pt x="10547" y="162664"/>
                  <a:pt x="35806" y="141446"/>
                </a:cubicBezTo>
                <a:close/>
                <a:moveTo>
                  <a:pt x="242919" y="109114"/>
                </a:moveTo>
                <a:cubicBezTo>
                  <a:pt x="304550" y="107094"/>
                  <a:pt x="381334" y="167714"/>
                  <a:pt x="373252" y="245509"/>
                </a:cubicBezTo>
                <a:cubicBezTo>
                  <a:pt x="372241" y="320273"/>
                  <a:pt x="312632" y="378873"/>
                  <a:pt x="237868" y="376853"/>
                </a:cubicBezTo>
                <a:cubicBezTo>
                  <a:pt x="168155" y="374831"/>
                  <a:pt x="107536" y="313200"/>
                  <a:pt x="107536" y="242478"/>
                </a:cubicBezTo>
                <a:cubicBezTo>
                  <a:pt x="107536" y="168725"/>
                  <a:pt x="168155" y="112145"/>
                  <a:pt x="242919" y="109114"/>
                </a:cubicBezTo>
                <a:close/>
                <a:moveTo>
                  <a:pt x="396492" y="61631"/>
                </a:moveTo>
                <a:cubicBezTo>
                  <a:pt x="430842" y="85878"/>
                  <a:pt x="447007" y="116188"/>
                  <a:pt x="461152" y="147509"/>
                </a:cubicBezTo>
                <a:cubicBezTo>
                  <a:pt x="463172" y="152560"/>
                  <a:pt x="461152" y="163674"/>
                  <a:pt x="457112" y="167716"/>
                </a:cubicBezTo>
                <a:cubicBezTo>
                  <a:pt x="452059" y="170747"/>
                  <a:pt x="438925" y="170747"/>
                  <a:pt x="436905" y="167716"/>
                </a:cubicBezTo>
                <a:cubicBezTo>
                  <a:pt x="417709" y="141447"/>
                  <a:pt x="400533" y="114168"/>
                  <a:pt x="384368" y="85878"/>
                </a:cubicBezTo>
                <a:cubicBezTo>
                  <a:pt x="382348" y="81838"/>
                  <a:pt x="390430" y="72745"/>
                  <a:pt x="396492" y="61631"/>
                </a:cubicBezTo>
                <a:close/>
                <a:moveTo>
                  <a:pt x="150982" y="20207"/>
                </a:moveTo>
                <a:cubicBezTo>
                  <a:pt x="155022" y="18187"/>
                  <a:pt x="167146" y="28290"/>
                  <a:pt x="175229" y="32332"/>
                </a:cubicBezTo>
                <a:cubicBezTo>
                  <a:pt x="176238" y="36372"/>
                  <a:pt x="178260" y="40415"/>
                  <a:pt x="179269" y="44455"/>
                </a:cubicBezTo>
                <a:cubicBezTo>
                  <a:pt x="172198" y="47486"/>
                  <a:pt x="164115" y="50517"/>
                  <a:pt x="158053" y="54559"/>
                </a:cubicBezTo>
                <a:cubicBezTo>
                  <a:pt x="136837" y="67693"/>
                  <a:pt x="116630" y="81838"/>
                  <a:pt x="95414" y="94972"/>
                </a:cubicBezTo>
                <a:cubicBezTo>
                  <a:pt x="90360" y="98003"/>
                  <a:pt x="81269" y="95983"/>
                  <a:pt x="74196" y="96992"/>
                </a:cubicBezTo>
                <a:cubicBezTo>
                  <a:pt x="74196" y="88910"/>
                  <a:pt x="70155" y="75776"/>
                  <a:pt x="74196" y="72745"/>
                </a:cubicBezTo>
                <a:cubicBezTo>
                  <a:pt x="98445" y="53548"/>
                  <a:pt x="123701" y="36372"/>
                  <a:pt x="150982" y="20207"/>
                </a:cubicBezTo>
                <a:close/>
                <a:moveTo>
                  <a:pt x="254036" y="0"/>
                </a:moveTo>
                <a:cubicBezTo>
                  <a:pt x="278283" y="6062"/>
                  <a:pt x="303541" y="10103"/>
                  <a:pt x="326779" y="18187"/>
                </a:cubicBezTo>
                <a:cubicBezTo>
                  <a:pt x="332842" y="20207"/>
                  <a:pt x="335871" y="34352"/>
                  <a:pt x="339913" y="43446"/>
                </a:cubicBezTo>
                <a:cubicBezTo>
                  <a:pt x="331831" y="45466"/>
                  <a:pt x="323748" y="51528"/>
                  <a:pt x="315666" y="50517"/>
                </a:cubicBezTo>
                <a:cubicBezTo>
                  <a:pt x="292428" y="47486"/>
                  <a:pt x="269189" y="44455"/>
                  <a:pt x="246964" y="38392"/>
                </a:cubicBezTo>
                <a:cubicBezTo>
                  <a:pt x="238880" y="36372"/>
                  <a:pt x="228777" y="27279"/>
                  <a:pt x="225746" y="19196"/>
                </a:cubicBezTo>
                <a:cubicBezTo>
                  <a:pt x="222715" y="8082"/>
                  <a:pt x="236860" y="1011"/>
                  <a:pt x="2540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4027098" y="88031"/>
            <a:ext cx="362545" cy="361501"/>
          </a:xfrm>
          <a:custGeom>
            <a:avLst/>
            <a:gdLst/>
            <a:ahLst/>
            <a:cxnLst/>
            <a:rect l="l" t="t" r="r" b="b"/>
            <a:pathLst>
              <a:path w="483393" h="482001" extrusionOk="0">
                <a:moveTo>
                  <a:pt x="168439" y="433507"/>
                </a:moveTo>
                <a:cubicBezTo>
                  <a:pt x="192687" y="436538"/>
                  <a:pt x="216936" y="441589"/>
                  <a:pt x="241183" y="447651"/>
                </a:cubicBezTo>
                <a:cubicBezTo>
                  <a:pt x="248255" y="449671"/>
                  <a:pt x="254317" y="458763"/>
                  <a:pt x="256337" y="465836"/>
                </a:cubicBezTo>
                <a:cubicBezTo>
                  <a:pt x="257348" y="468867"/>
                  <a:pt x="248255" y="476950"/>
                  <a:pt x="242192" y="479981"/>
                </a:cubicBezTo>
                <a:cubicBezTo>
                  <a:pt x="236132" y="483012"/>
                  <a:pt x="229059" y="480990"/>
                  <a:pt x="213905" y="482001"/>
                </a:cubicBezTo>
                <a:cubicBezTo>
                  <a:pt x="200769" y="478970"/>
                  <a:pt x="179553" y="474930"/>
                  <a:pt x="159346" y="466847"/>
                </a:cubicBezTo>
                <a:cubicBezTo>
                  <a:pt x="151263" y="463816"/>
                  <a:pt x="147223" y="451692"/>
                  <a:pt x="141161" y="443609"/>
                </a:cubicBezTo>
                <a:cubicBezTo>
                  <a:pt x="150254" y="439569"/>
                  <a:pt x="159346" y="432496"/>
                  <a:pt x="168439" y="433507"/>
                </a:cubicBezTo>
                <a:close/>
                <a:moveTo>
                  <a:pt x="402203" y="383495"/>
                </a:moveTo>
                <a:cubicBezTo>
                  <a:pt x="408139" y="384757"/>
                  <a:pt x="413444" y="389556"/>
                  <a:pt x="417990" y="399154"/>
                </a:cubicBezTo>
                <a:cubicBezTo>
                  <a:pt x="401825" y="428455"/>
                  <a:pt x="374545" y="445629"/>
                  <a:pt x="343226" y="458765"/>
                </a:cubicBezTo>
                <a:cubicBezTo>
                  <a:pt x="336152" y="461796"/>
                  <a:pt x="325039" y="455733"/>
                  <a:pt x="314936" y="452702"/>
                </a:cubicBezTo>
                <a:cubicBezTo>
                  <a:pt x="317967" y="444620"/>
                  <a:pt x="319988" y="434517"/>
                  <a:pt x="325039" y="429464"/>
                </a:cubicBezTo>
                <a:cubicBezTo>
                  <a:pt x="343226" y="415319"/>
                  <a:pt x="362422" y="402186"/>
                  <a:pt x="382629" y="389052"/>
                </a:cubicBezTo>
                <a:cubicBezTo>
                  <a:pt x="389701" y="384505"/>
                  <a:pt x="396268" y="382232"/>
                  <a:pt x="402203" y="383495"/>
                </a:cubicBezTo>
                <a:close/>
                <a:moveTo>
                  <a:pt x="37095" y="305194"/>
                </a:moveTo>
                <a:cubicBezTo>
                  <a:pt x="58311" y="336515"/>
                  <a:pt x="78519" y="363793"/>
                  <a:pt x="96704" y="392081"/>
                </a:cubicBezTo>
                <a:cubicBezTo>
                  <a:pt x="98726" y="396123"/>
                  <a:pt x="97715" y="405217"/>
                  <a:pt x="93673" y="408248"/>
                </a:cubicBezTo>
                <a:cubicBezTo>
                  <a:pt x="90643" y="411279"/>
                  <a:pt x="81550" y="413299"/>
                  <a:pt x="77508" y="411279"/>
                </a:cubicBezTo>
                <a:cubicBezTo>
                  <a:pt x="58311" y="405217"/>
                  <a:pt x="18908" y="344597"/>
                  <a:pt x="20930" y="324390"/>
                </a:cubicBezTo>
                <a:cubicBezTo>
                  <a:pt x="20930" y="319339"/>
                  <a:pt x="29013" y="314288"/>
                  <a:pt x="37095" y="305194"/>
                </a:cubicBezTo>
                <a:close/>
                <a:moveTo>
                  <a:pt x="455371" y="218307"/>
                </a:moveTo>
                <a:cubicBezTo>
                  <a:pt x="468505" y="230432"/>
                  <a:pt x="479618" y="235483"/>
                  <a:pt x="481638" y="243565"/>
                </a:cubicBezTo>
                <a:cubicBezTo>
                  <a:pt x="489723" y="267813"/>
                  <a:pt x="468505" y="322370"/>
                  <a:pt x="446277" y="343588"/>
                </a:cubicBezTo>
                <a:cubicBezTo>
                  <a:pt x="443246" y="341568"/>
                  <a:pt x="438195" y="339546"/>
                  <a:pt x="435164" y="336515"/>
                </a:cubicBezTo>
                <a:cubicBezTo>
                  <a:pt x="432132" y="333486"/>
                  <a:pt x="430112" y="327423"/>
                  <a:pt x="430112" y="324392"/>
                </a:cubicBezTo>
                <a:cubicBezTo>
                  <a:pt x="437186" y="292060"/>
                  <a:pt x="445268" y="258719"/>
                  <a:pt x="455371" y="218307"/>
                </a:cubicBezTo>
                <a:close/>
                <a:moveTo>
                  <a:pt x="37097" y="140512"/>
                </a:moveTo>
                <a:cubicBezTo>
                  <a:pt x="40128" y="143543"/>
                  <a:pt x="47200" y="146574"/>
                  <a:pt x="47200" y="148594"/>
                </a:cubicBezTo>
                <a:cubicBezTo>
                  <a:pt x="42149" y="181935"/>
                  <a:pt x="37097" y="215276"/>
                  <a:pt x="31035" y="248617"/>
                </a:cubicBezTo>
                <a:cubicBezTo>
                  <a:pt x="30024" y="251649"/>
                  <a:pt x="20933" y="256700"/>
                  <a:pt x="15879" y="255691"/>
                </a:cubicBezTo>
                <a:cubicBezTo>
                  <a:pt x="10828" y="254680"/>
                  <a:pt x="4766" y="249629"/>
                  <a:pt x="2746" y="244577"/>
                </a:cubicBezTo>
                <a:cubicBezTo>
                  <a:pt x="-7357" y="218308"/>
                  <a:pt x="11839" y="160719"/>
                  <a:pt x="37097" y="140512"/>
                </a:cubicBezTo>
                <a:close/>
                <a:moveTo>
                  <a:pt x="245223" y="108182"/>
                </a:moveTo>
                <a:cubicBezTo>
                  <a:pt x="320999" y="112222"/>
                  <a:pt x="374547" y="167791"/>
                  <a:pt x="373536" y="246597"/>
                </a:cubicBezTo>
                <a:cubicBezTo>
                  <a:pt x="372525" y="320351"/>
                  <a:pt x="310896" y="378950"/>
                  <a:pt x="236132" y="375919"/>
                </a:cubicBezTo>
                <a:cubicBezTo>
                  <a:pt x="167428" y="373899"/>
                  <a:pt x="106808" y="309237"/>
                  <a:pt x="107819" y="239524"/>
                </a:cubicBezTo>
                <a:cubicBezTo>
                  <a:pt x="108830" y="179915"/>
                  <a:pt x="163387" y="104140"/>
                  <a:pt x="245223" y="108182"/>
                </a:cubicBezTo>
                <a:close/>
                <a:moveTo>
                  <a:pt x="390710" y="69788"/>
                </a:moveTo>
                <a:cubicBezTo>
                  <a:pt x="398792" y="70799"/>
                  <a:pt x="410917" y="69788"/>
                  <a:pt x="413948" y="74839"/>
                </a:cubicBezTo>
                <a:cubicBezTo>
                  <a:pt x="431124" y="98078"/>
                  <a:pt x="448298" y="122325"/>
                  <a:pt x="462443" y="147584"/>
                </a:cubicBezTo>
                <a:cubicBezTo>
                  <a:pt x="470525" y="162737"/>
                  <a:pt x="457391" y="168800"/>
                  <a:pt x="442238" y="172842"/>
                </a:cubicBezTo>
                <a:cubicBezTo>
                  <a:pt x="424051" y="145564"/>
                  <a:pt x="405866" y="122325"/>
                  <a:pt x="390710" y="98078"/>
                </a:cubicBezTo>
                <a:cubicBezTo>
                  <a:pt x="386670" y="91006"/>
                  <a:pt x="390710" y="79891"/>
                  <a:pt x="390710" y="69788"/>
                </a:cubicBezTo>
                <a:close/>
                <a:moveTo>
                  <a:pt x="150252" y="18261"/>
                </a:moveTo>
                <a:cubicBezTo>
                  <a:pt x="155303" y="17250"/>
                  <a:pt x="166417" y="27353"/>
                  <a:pt x="177531" y="33415"/>
                </a:cubicBezTo>
                <a:cubicBezTo>
                  <a:pt x="170459" y="42509"/>
                  <a:pt x="167428" y="48571"/>
                  <a:pt x="162377" y="51600"/>
                </a:cubicBezTo>
                <a:cubicBezTo>
                  <a:pt x="140150" y="66756"/>
                  <a:pt x="118933" y="81909"/>
                  <a:pt x="95695" y="94034"/>
                </a:cubicBezTo>
                <a:cubicBezTo>
                  <a:pt x="89633" y="97065"/>
                  <a:pt x="78519" y="95045"/>
                  <a:pt x="71448" y="91003"/>
                </a:cubicBezTo>
                <a:cubicBezTo>
                  <a:pt x="69425" y="89994"/>
                  <a:pt x="69425" y="73827"/>
                  <a:pt x="73468" y="70798"/>
                </a:cubicBezTo>
                <a:cubicBezTo>
                  <a:pt x="98726" y="51600"/>
                  <a:pt x="123985" y="34426"/>
                  <a:pt x="150252" y="18261"/>
                </a:cubicBezTo>
                <a:close/>
                <a:moveTo>
                  <a:pt x="244212" y="77"/>
                </a:moveTo>
                <a:cubicBezTo>
                  <a:pt x="273513" y="4117"/>
                  <a:pt x="301800" y="11190"/>
                  <a:pt x="331102" y="18262"/>
                </a:cubicBezTo>
                <a:cubicBezTo>
                  <a:pt x="336153" y="19273"/>
                  <a:pt x="342215" y="30386"/>
                  <a:pt x="341204" y="36449"/>
                </a:cubicBezTo>
                <a:cubicBezTo>
                  <a:pt x="340195" y="42511"/>
                  <a:pt x="331102" y="51603"/>
                  <a:pt x="327059" y="50594"/>
                </a:cubicBezTo>
                <a:cubicBezTo>
                  <a:pt x="293718" y="44531"/>
                  <a:pt x="261388" y="35438"/>
                  <a:pt x="228047" y="27355"/>
                </a:cubicBezTo>
                <a:cubicBezTo>
                  <a:pt x="226027" y="27355"/>
                  <a:pt x="225016" y="23315"/>
                  <a:pt x="219965" y="14221"/>
                </a:cubicBezTo>
                <a:cubicBezTo>
                  <a:pt x="229058" y="8159"/>
                  <a:pt x="237141" y="-934"/>
                  <a:pt x="244212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7875359" y="85028"/>
            <a:ext cx="359705" cy="367506"/>
          </a:xfrm>
          <a:custGeom>
            <a:avLst/>
            <a:gdLst/>
            <a:ahLst/>
            <a:cxnLst/>
            <a:rect l="l" t="t" r="r" b="b"/>
            <a:pathLst>
              <a:path w="479606" h="490008" extrusionOk="0">
                <a:moveTo>
                  <a:pt x="163374" y="438483"/>
                </a:moveTo>
                <a:cubicBezTo>
                  <a:pt x="187621" y="442523"/>
                  <a:pt x="211869" y="447574"/>
                  <a:pt x="236116" y="454647"/>
                </a:cubicBezTo>
                <a:cubicBezTo>
                  <a:pt x="243189" y="456667"/>
                  <a:pt x="249252" y="464750"/>
                  <a:pt x="256323" y="470812"/>
                </a:cubicBezTo>
                <a:cubicBezTo>
                  <a:pt x="248241" y="475863"/>
                  <a:pt x="241167" y="481926"/>
                  <a:pt x="233085" y="486977"/>
                </a:cubicBezTo>
                <a:cubicBezTo>
                  <a:pt x="231065" y="487988"/>
                  <a:pt x="227022" y="486977"/>
                  <a:pt x="223993" y="486977"/>
                </a:cubicBezTo>
                <a:cubicBezTo>
                  <a:pt x="223993" y="486977"/>
                  <a:pt x="222982" y="488997"/>
                  <a:pt x="222982" y="490008"/>
                </a:cubicBezTo>
                <a:cubicBezTo>
                  <a:pt x="198735" y="483946"/>
                  <a:pt x="174486" y="478895"/>
                  <a:pt x="151250" y="469803"/>
                </a:cubicBezTo>
                <a:cubicBezTo>
                  <a:pt x="145187" y="467781"/>
                  <a:pt x="144176" y="454647"/>
                  <a:pt x="140136" y="447574"/>
                </a:cubicBezTo>
                <a:cubicBezTo>
                  <a:pt x="148218" y="444545"/>
                  <a:pt x="156301" y="437472"/>
                  <a:pt x="163374" y="438483"/>
                </a:cubicBezTo>
                <a:close/>
                <a:moveTo>
                  <a:pt x="408882" y="378874"/>
                </a:moveTo>
                <a:cubicBezTo>
                  <a:pt x="409891" y="398070"/>
                  <a:pt x="412922" y="405141"/>
                  <a:pt x="409891" y="409184"/>
                </a:cubicBezTo>
                <a:cubicBezTo>
                  <a:pt x="391706" y="440504"/>
                  <a:pt x="361397" y="455658"/>
                  <a:pt x="330076" y="468792"/>
                </a:cubicBezTo>
                <a:cubicBezTo>
                  <a:pt x="325025" y="470814"/>
                  <a:pt x="313911" y="465761"/>
                  <a:pt x="310880" y="460709"/>
                </a:cubicBezTo>
                <a:cubicBezTo>
                  <a:pt x="307849" y="455658"/>
                  <a:pt x="308860" y="443533"/>
                  <a:pt x="312900" y="440504"/>
                </a:cubicBezTo>
                <a:cubicBezTo>
                  <a:pt x="342201" y="421308"/>
                  <a:pt x="372510" y="403121"/>
                  <a:pt x="408882" y="378874"/>
                </a:cubicBezTo>
                <a:close/>
                <a:moveTo>
                  <a:pt x="34051" y="311181"/>
                </a:moveTo>
                <a:cubicBezTo>
                  <a:pt x="57289" y="345533"/>
                  <a:pt x="77496" y="374831"/>
                  <a:pt x="97701" y="404130"/>
                </a:cubicBezTo>
                <a:cubicBezTo>
                  <a:pt x="84567" y="425348"/>
                  <a:pt x="70423" y="419286"/>
                  <a:pt x="61329" y="405141"/>
                </a:cubicBezTo>
                <a:cubicBezTo>
                  <a:pt x="45164" y="380894"/>
                  <a:pt x="32031" y="355635"/>
                  <a:pt x="18897" y="329366"/>
                </a:cubicBezTo>
                <a:cubicBezTo>
                  <a:pt x="17886" y="327346"/>
                  <a:pt x="25968" y="320275"/>
                  <a:pt x="34051" y="311181"/>
                </a:cubicBezTo>
                <a:close/>
                <a:moveTo>
                  <a:pt x="463441" y="230355"/>
                </a:moveTo>
                <a:cubicBezTo>
                  <a:pt x="467481" y="230355"/>
                  <a:pt x="474555" y="236417"/>
                  <a:pt x="475564" y="241469"/>
                </a:cubicBezTo>
                <a:cubicBezTo>
                  <a:pt x="479606" y="250562"/>
                  <a:pt x="478595" y="260665"/>
                  <a:pt x="479606" y="277841"/>
                </a:cubicBezTo>
                <a:cubicBezTo>
                  <a:pt x="475564" y="292994"/>
                  <a:pt x="469501" y="315222"/>
                  <a:pt x="461419" y="337449"/>
                </a:cubicBezTo>
                <a:cubicBezTo>
                  <a:pt x="459399" y="342500"/>
                  <a:pt x="446265" y="349574"/>
                  <a:pt x="443234" y="348563"/>
                </a:cubicBezTo>
                <a:cubicBezTo>
                  <a:pt x="436160" y="344522"/>
                  <a:pt x="428078" y="334418"/>
                  <a:pt x="429089" y="328357"/>
                </a:cubicBezTo>
                <a:cubicBezTo>
                  <a:pt x="433131" y="299057"/>
                  <a:pt x="439192" y="270767"/>
                  <a:pt x="446265" y="241469"/>
                </a:cubicBezTo>
                <a:cubicBezTo>
                  <a:pt x="447276" y="236417"/>
                  <a:pt x="457379" y="231366"/>
                  <a:pt x="463441" y="230355"/>
                </a:cubicBezTo>
                <a:close/>
                <a:moveTo>
                  <a:pt x="40115" y="137406"/>
                </a:moveTo>
                <a:cubicBezTo>
                  <a:pt x="42136" y="155591"/>
                  <a:pt x="45167" y="165696"/>
                  <a:pt x="44156" y="174789"/>
                </a:cubicBezTo>
                <a:cubicBezTo>
                  <a:pt x="41124" y="196005"/>
                  <a:pt x="38093" y="218233"/>
                  <a:pt x="32033" y="238438"/>
                </a:cubicBezTo>
                <a:cubicBezTo>
                  <a:pt x="30011" y="246522"/>
                  <a:pt x="19908" y="252585"/>
                  <a:pt x="13846" y="259656"/>
                </a:cubicBezTo>
                <a:cubicBezTo>
                  <a:pt x="9806" y="252585"/>
                  <a:pt x="1723" y="245511"/>
                  <a:pt x="712" y="238438"/>
                </a:cubicBezTo>
                <a:cubicBezTo>
                  <a:pt x="-3328" y="205099"/>
                  <a:pt x="9806" y="169736"/>
                  <a:pt x="40115" y="137406"/>
                </a:cubicBezTo>
                <a:close/>
                <a:moveTo>
                  <a:pt x="242178" y="114168"/>
                </a:moveTo>
                <a:cubicBezTo>
                  <a:pt x="315933" y="114168"/>
                  <a:pt x="373521" y="173778"/>
                  <a:pt x="373521" y="246520"/>
                </a:cubicBezTo>
                <a:cubicBezTo>
                  <a:pt x="373521" y="321284"/>
                  <a:pt x="312900" y="379884"/>
                  <a:pt x="238136" y="380895"/>
                </a:cubicBezTo>
                <a:cubicBezTo>
                  <a:pt x="156300" y="381904"/>
                  <a:pt x="107806" y="301077"/>
                  <a:pt x="106795" y="246520"/>
                </a:cubicBezTo>
                <a:cubicBezTo>
                  <a:pt x="105783" y="173778"/>
                  <a:pt x="167414" y="113157"/>
                  <a:pt x="242178" y="114168"/>
                </a:cubicBezTo>
                <a:close/>
                <a:moveTo>
                  <a:pt x="399662" y="73250"/>
                </a:moveTo>
                <a:cubicBezTo>
                  <a:pt x="404588" y="73503"/>
                  <a:pt x="409387" y="74766"/>
                  <a:pt x="410902" y="76786"/>
                </a:cubicBezTo>
                <a:cubicBezTo>
                  <a:pt x="428078" y="100024"/>
                  <a:pt x="444243" y="125281"/>
                  <a:pt x="459399" y="150539"/>
                </a:cubicBezTo>
                <a:cubicBezTo>
                  <a:pt x="467482" y="164684"/>
                  <a:pt x="459399" y="173778"/>
                  <a:pt x="441212" y="180849"/>
                </a:cubicBezTo>
                <a:cubicBezTo>
                  <a:pt x="421005" y="152561"/>
                  <a:pt x="401811" y="127303"/>
                  <a:pt x="384635" y="100024"/>
                </a:cubicBezTo>
                <a:cubicBezTo>
                  <a:pt x="381604" y="94971"/>
                  <a:pt x="383624" y="80828"/>
                  <a:pt x="387666" y="75775"/>
                </a:cubicBezTo>
                <a:cubicBezTo>
                  <a:pt x="389686" y="73755"/>
                  <a:pt x="394737" y="72997"/>
                  <a:pt x="399662" y="73250"/>
                </a:cubicBezTo>
                <a:close/>
                <a:moveTo>
                  <a:pt x="154534" y="28289"/>
                </a:moveTo>
                <a:cubicBezTo>
                  <a:pt x="158828" y="29300"/>
                  <a:pt x="163374" y="30815"/>
                  <a:pt x="167415" y="31321"/>
                </a:cubicBezTo>
                <a:cubicBezTo>
                  <a:pt x="164384" y="40414"/>
                  <a:pt x="164384" y="53548"/>
                  <a:pt x="157313" y="57588"/>
                </a:cubicBezTo>
                <a:cubicBezTo>
                  <a:pt x="132054" y="74764"/>
                  <a:pt x="104775" y="88909"/>
                  <a:pt x="76486" y="105074"/>
                </a:cubicBezTo>
                <a:cubicBezTo>
                  <a:pt x="60321" y="89920"/>
                  <a:pt x="66381" y="78807"/>
                  <a:pt x="76486" y="70724"/>
                </a:cubicBezTo>
                <a:cubicBezTo>
                  <a:pt x="97702" y="55568"/>
                  <a:pt x="119929" y="40414"/>
                  <a:pt x="143168" y="28290"/>
                </a:cubicBezTo>
                <a:cubicBezTo>
                  <a:pt x="146199" y="26774"/>
                  <a:pt x="150240" y="27279"/>
                  <a:pt x="154534" y="28289"/>
                </a:cubicBezTo>
                <a:close/>
                <a:moveTo>
                  <a:pt x="246221" y="0"/>
                </a:moveTo>
                <a:cubicBezTo>
                  <a:pt x="275519" y="8082"/>
                  <a:pt x="299767" y="12125"/>
                  <a:pt x="323005" y="21216"/>
                </a:cubicBezTo>
                <a:cubicBezTo>
                  <a:pt x="331087" y="24247"/>
                  <a:pt x="341190" y="37383"/>
                  <a:pt x="340179" y="44454"/>
                </a:cubicBezTo>
                <a:cubicBezTo>
                  <a:pt x="337150" y="59608"/>
                  <a:pt x="323005" y="58599"/>
                  <a:pt x="309869" y="55568"/>
                </a:cubicBezTo>
                <a:cubicBezTo>
                  <a:pt x="288653" y="50516"/>
                  <a:pt x="267437" y="46474"/>
                  <a:pt x="246221" y="42434"/>
                </a:cubicBezTo>
                <a:cubicBezTo>
                  <a:pt x="233085" y="40412"/>
                  <a:pt x="217931" y="37383"/>
                  <a:pt x="222982" y="21216"/>
                </a:cubicBezTo>
                <a:cubicBezTo>
                  <a:pt x="225002" y="12125"/>
                  <a:pt x="239147" y="6062"/>
                  <a:pt x="2462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7108009" y="88742"/>
            <a:ext cx="358226" cy="360078"/>
          </a:xfrm>
          <a:custGeom>
            <a:avLst/>
            <a:gdLst/>
            <a:ahLst/>
            <a:cxnLst/>
            <a:rect l="l" t="t" r="r" b="b"/>
            <a:pathLst>
              <a:path w="477635" h="480104" extrusionOk="0">
                <a:moveTo>
                  <a:pt x="170228" y="434499"/>
                </a:moveTo>
                <a:cubicBezTo>
                  <a:pt x="191444" y="437530"/>
                  <a:pt x="212662" y="442581"/>
                  <a:pt x="233878" y="446624"/>
                </a:cubicBezTo>
                <a:cubicBezTo>
                  <a:pt x="246003" y="450664"/>
                  <a:pt x="246003" y="451675"/>
                  <a:pt x="251054" y="474913"/>
                </a:cubicBezTo>
                <a:cubicBezTo>
                  <a:pt x="219733" y="485016"/>
                  <a:pt x="189424" y="478953"/>
                  <a:pt x="160125" y="468851"/>
                </a:cubicBezTo>
                <a:cubicBezTo>
                  <a:pt x="146992" y="464809"/>
                  <a:pt x="135876" y="456726"/>
                  <a:pt x="142949" y="441572"/>
                </a:cubicBezTo>
                <a:cubicBezTo>
                  <a:pt x="145981" y="436521"/>
                  <a:pt x="161134" y="433490"/>
                  <a:pt x="170228" y="434499"/>
                </a:cubicBezTo>
                <a:close/>
                <a:moveTo>
                  <a:pt x="398059" y="383226"/>
                </a:moveTo>
                <a:cubicBezTo>
                  <a:pt x="401343" y="383731"/>
                  <a:pt x="404626" y="384994"/>
                  <a:pt x="406646" y="387015"/>
                </a:cubicBezTo>
                <a:cubicBezTo>
                  <a:pt x="410688" y="390044"/>
                  <a:pt x="412708" y="398127"/>
                  <a:pt x="411697" y="403180"/>
                </a:cubicBezTo>
                <a:cubicBezTo>
                  <a:pt x="406646" y="421365"/>
                  <a:pt x="344006" y="464809"/>
                  <a:pt x="322788" y="464809"/>
                </a:cubicBezTo>
                <a:cubicBezTo>
                  <a:pt x="319757" y="462789"/>
                  <a:pt x="313697" y="459758"/>
                  <a:pt x="311675" y="454706"/>
                </a:cubicBezTo>
                <a:cubicBezTo>
                  <a:pt x="309654" y="449655"/>
                  <a:pt x="309654" y="440562"/>
                  <a:pt x="312686" y="437530"/>
                </a:cubicBezTo>
                <a:cubicBezTo>
                  <a:pt x="337944" y="419345"/>
                  <a:pt x="363202" y="401160"/>
                  <a:pt x="389470" y="383984"/>
                </a:cubicBezTo>
                <a:cubicBezTo>
                  <a:pt x="391491" y="382973"/>
                  <a:pt x="394775" y="382720"/>
                  <a:pt x="398059" y="383226"/>
                </a:cubicBezTo>
                <a:close/>
                <a:moveTo>
                  <a:pt x="29794" y="301138"/>
                </a:moveTo>
                <a:cubicBezTo>
                  <a:pt x="57073" y="339530"/>
                  <a:pt x="77280" y="370851"/>
                  <a:pt x="96476" y="403180"/>
                </a:cubicBezTo>
                <a:cubicBezTo>
                  <a:pt x="91425" y="407223"/>
                  <a:pt x="85362" y="411263"/>
                  <a:pt x="79300" y="414294"/>
                </a:cubicBezTo>
                <a:cubicBezTo>
                  <a:pt x="49999" y="396109"/>
                  <a:pt x="32825" y="366808"/>
                  <a:pt x="20701" y="334479"/>
                </a:cubicBezTo>
                <a:cubicBezTo>
                  <a:pt x="18680" y="328416"/>
                  <a:pt x="24743" y="318314"/>
                  <a:pt x="29794" y="301138"/>
                </a:cubicBezTo>
                <a:close/>
                <a:moveTo>
                  <a:pt x="463223" y="226373"/>
                </a:moveTo>
                <a:cubicBezTo>
                  <a:pt x="468274" y="233446"/>
                  <a:pt x="477368" y="239507"/>
                  <a:pt x="477368" y="246580"/>
                </a:cubicBezTo>
                <a:cubicBezTo>
                  <a:pt x="478377" y="281941"/>
                  <a:pt x="478377" y="317302"/>
                  <a:pt x="442006" y="350643"/>
                </a:cubicBezTo>
                <a:cubicBezTo>
                  <a:pt x="436953" y="336498"/>
                  <a:pt x="429881" y="327405"/>
                  <a:pt x="430890" y="320333"/>
                </a:cubicBezTo>
                <a:cubicBezTo>
                  <a:pt x="432913" y="296086"/>
                  <a:pt x="436953" y="270828"/>
                  <a:pt x="443015" y="247591"/>
                </a:cubicBezTo>
                <a:cubicBezTo>
                  <a:pt x="445035" y="239507"/>
                  <a:pt x="456149" y="233446"/>
                  <a:pt x="463223" y="226373"/>
                </a:cubicBezTo>
                <a:close/>
                <a:moveTo>
                  <a:pt x="34845" y="139485"/>
                </a:moveTo>
                <a:cubicBezTo>
                  <a:pt x="45959" y="172826"/>
                  <a:pt x="34845" y="230414"/>
                  <a:pt x="15649" y="252641"/>
                </a:cubicBezTo>
                <a:cubicBezTo>
                  <a:pt x="-10621" y="227383"/>
                  <a:pt x="-3547" y="180908"/>
                  <a:pt x="34845" y="139485"/>
                </a:cubicBezTo>
                <a:close/>
                <a:moveTo>
                  <a:pt x="239942" y="109175"/>
                </a:moveTo>
                <a:cubicBezTo>
                  <a:pt x="314706" y="109175"/>
                  <a:pt x="375325" y="169794"/>
                  <a:pt x="374317" y="243549"/>
                </a:cubicBezTo>
                <a:cubicBezTo>
                  <a:pt x="373305" y="315282"/>
                  <a:pt x="309655" y="377922"/>
                  <a:pt x="236911" y="375902"/>
                </a:cubicBezTo>
                <a:cubicBezTo>
                  <a:pt x="166189" y="374891"/>
                  <a:pt x="108601" y="313262"/>
                  <a:pt x="109610" y="240518"/>
                </a:cubicBezTo>
                <a:cubicBezTo>
                  <a:pt x="110621" y="165754"/>
                  <a:pt x="167198" y="108166"/>
                  <a:pt x="239942" y="109175"/>
                </a:cubicBezTo>
                <a:close/>
                <a:moveTo>
                  <a:pt x="397552" y="62700"/>
                </a:moveTo>
                <a:cubicBezTo>
                  <a:pt x="427862" y="81896"/>
                  <a:pt x="443018" y="112206"/>
                  <a:pt x="457162" y="140496"/>
                </a:cubicBezTo>
                <a:cubicBezTo>
                  <a:pt x="460194" y="147567"/>
                  <a:pt x="453120" y="158680"/>
                  <a:pt x="451100" y="168785"/>
                </a:cubicBezTo>
                <a:cubicBezTo>
                  <a:pt x="442007" y="164743"/>
                  <a:pt x="430893" y="162723"/>
                  <a:pt x="424831" y="155649"/>
                </a:cubicBezTo>
                <a:cubicBezTo>
                  <a:pt x="410686" y="137464"/>
                  <a:pt x="398563" y="117257"/>
                  <a:pt x="385428" y="98061"/>
                </a:cubicBezTo>
                <a:cubicBezTo>
                  <a:pt x="376336" y="84927"/>
                  <a:pt x="377345" y="73814"/>
                  <a:pt x="397552" y="62700"/>
                </a:cubicBezTo>
                <a:close/>
                <a:moveTo>
                  <a:pt x="152042" y="17235"/>
                </a:moveTo>
                <a:cubicBezTo>
                  <a:pt x="171238" y="25317"/>
                  <a:pt x="175280" y="38451"/>
                  <a:pt x="161135" y="49565"/>
                </a:cubicBezTo>
                <a:cubicBezTo>
                  <a:pt x="137897" y="66741"/>
                  <a:pt x="111629" y="80885"/>
                  <a:pt x="85360" y="95030"/>
                </a:cubicBezTo>
                <a:cubicBezTo>
                  <a:pt x="81320" y="97050"/>
                  <a:pt x="72226" y="90988"/>
                  <a:pt x="64144" y="87957"/>
                </a:cubicBezTo>
                <a:cubicBezTo>
                  <a:pt x="85360" y="49565"/>
                  <a:pt x="119712" y="34411"/>
                  <a:pt x="152042" y="17235"/>
                </a:cubicBezTo>
                <a:close/>
                <a:moveTo>
                  <a:pt x="244992" y="59"/>
                </a:moveTo>
                <a:cubicBezTo>
                  <a:pt x="272271" y="4101"/>
                  <a:pt x="299549" y="10163"/>
                  <a:pt x="326828" y="17235"/>
                </a:cubicBezTo>
                <a:cubicBezTo>
                  <a:pt x="341984" y="22286"/>
                  <a:pt x="341984" y="34411"/>
                  <a:pt x="331881" y="51587"/>
                </a:cubicBezTo>
                <a:cubicBezTo>
                  <a:pt x="300560" y="46534"/>
                  <a:pt x="270251" y="41482"/>
                  <a:pt x="239941" y="35422"/>
                </a:cubicBezTo>
                <a:cubicBezTo>
                  <a:pt x="232868" y="33400"/>
                  <a:pt x="228827" y="23297"/>
                  <a:pt x="222765" y="17235"/>
                </a:cubicBezTo>
                <a:cubicBezTo>
                  <a:pt x="229838" y="11173"/>
                  <a:pt x="238930" y="-950"/>
                  <a:pt x="244992" y="5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5568869" y="90896"/>
            <a:ext cx="358721" cy="355771"/>
          </a:xfrm>
          <a:custGeom>
            <a:avLst/>
            <a:gdLst/>
            <a:ahLst/>
            <a:cxnLst/>
            <a:rect l="l" t="t" r="r" b="b"/>
            <a:pathLst>
              <a:path w="478295" h="474361" extrusionOk="0">
                <a:moveTo>
                  <a:pt x="157705" y="426805"/>
                </a:moveTo>
                <a:cubicBezTo>
                  <a:pt x="183974" y="430847"/>
                  <a:pt x="210242" y="434888"/>
                  <a:pt x="235500" y="441961"/>
                </a:cubicBezTo>
                <a:cubicBezTo>
                  <a:pt x="242571" y="443981"/>
                  <a:pt x="246614" y="454084"/>
                  <a:pt x="252676" y="460146"/>
                </a:cubicBezTo>
                <a:cubicBezTo>
                  <a:pt x="245602" y="465197"/>
                  <a:pt x="238531" y="475302"/>
                  <a:pt x="232469" y="474291"/>
                </a:cubicBezTo>
                <a:cubicBezTo>
                  <a:pt x="198117" y="470251"/>
                  <a:pt x="160736" y="474291"/>
                  <a:pt x="135478" y="436908"/>
                </a:cubicBezTo>
                <a:cubicBezTo>
                  <a:pt x="145580" y="431856"/>
                  <a:pt x="151643" y="425796"/>
                  <a:pt x="157705" y="426805"/>
                </a:cubicBezTo>
                <a:close/>
                <a:moveTo>
                  <a:pt x="402203" y="375279"/>
                </a:moveTo>
                <a:cubicBezTo>
                  <a:pt x="412307" y="415691"/>
                  <a:pt x="359770" y="455095"/>
                  <a:pt x="309253" y="437919"/>
                </a:cubicBezTo>
                <a:cubicBezTo>
                  <a:pt x="339563" y="417714"/>
                  <a:pt x="369872" y="396495"/>
                  <a:pt x="402203" y="375279"/>
                </a:cubicBezTo>
                <a:close/>
                <a:moveTo>
                  <a:pt x="34193" y="306198"/>
                </a:moveTo>
                <a:cubicBezTo>
                  <a:pt x="37476" y="306072"/>
                  <a:pt x="40508" y="306577"/>
                  <a:pt x="41518" y="307587"/>
                </a:cubicBezTo>
                <a:cubicBezTo>
                  <a:pt x="60714" y="333856"/>
                  <a:pt x="78899" y="361135"/>
                  <a:pt x="97086" y="388413"/>
                </a:cubicBezTo>
                <a:cubicBezTo>
                  <a:pt x="98097" y="390433"/>
                  <a:pt x="97086" y="392455"/>
                  <a:pt x="97086" y="400538"/>
                </a:cubicBezTo>
                <a:cubicBezTo>
                  <a:pt x="90012" y="402558"/>
                  <a:pt x="75870" y="407609"/>
                  <a:pt x="73848" y="404580"/>
                </a:cubicBezTo>
                <a:cubicBezTo>
                  <a:pt x="53642" y="379322"/>
                  <a:pt x="35455" y="352041"/>
                  <a:pt x="18279" y="324763"/>
                </a:cubicBezTo>
                <a:cubicBezTo>
                  <a:pt x="16259" y="321731"/>
                  <a:pt x="21310" y="311629"/>
                  <a:pt x="25353" y="308598"/>
                </a:cubicBezTo>
                <a:cubicBezTo>
                  <a:pt x="27373" y="307082"/>
                  <a:pt x="30909" y="306324"/>
                  <a:pt x="34193" y="306198"/>
                </a:cubicBezTo>
                <a:close/>
                <a:moveTo>
                  <a:pt x="463833" y="211606"/>
                </a:moveTo>
                <a:cubicBezTo>
                  <a:pt x="490102" y="248989"/>
                  <a:pt x="473935" y="279299"/>
                  <a:pt x="466864" y="309609"/>
                </a:cubicBezTo>
                <a:cubicBezTo>
                  <a:pt x="462822" y="324763"/>
                  <a:pt x="454739" y="334867"/>
                  <a:pt x="430492" y="324763"/>
                </a:cubicBezTo>
                <a:cubicBezTo>
                  <a:pt x="445648" y="288391"/>
                  <a:pt x="438575" y="248989"/>
                  <a:pt x="463833" y="211606"/>
                </a:cubicBezTo>
                <a:close/>
                <a:moveTo>
                  <a:pt x="29392" y="124718"/>
                </a:moveTo>
                <a:cubicBezTo>
                  <a:pt x="39495" y="138863"/>
                  <a:pt x="48588" y="146945"/>
                  <a:pt x="47577" y="153008"/>
                </a:cubicBezTo>
                <a:cubicBezTo>
                  <a:pt x="43537" y="180286"/>
                  <a:pt x="37475" y="207565"/>
                  <a:pt x="31413" y="234843"/>
                </a:cubicBezTo>
                <a:cubicBezTo>
                  <a:pt x="30401" y="240906"/>
                  <a:pt x="18279" y="248988"/>
                  <a:pt x="16257" y="247979"/>
                </a:cubicBezTo>
                <a:cubicBezTo>
                  <a:pt x="9185" y="243937"/>
                  <a:pt x="92" y="236863"/>
                  <a:pt x="92" y="229792"/>
                </a:cubicBezTo>
                <a:cubicBezTo>
                  <a:pt x="-919" y="196451"/>
                  <a:pt x="6154" y="163110"/>
                  <a:pt x="29392" y="124718"/>
                </a:cubicBezTo>
                <a:close/>
                <a:moveTo>
                  <a:pt x="240549" y="101480"/>
                </a:moveTo>
                <a:cubicBezTo>
                  <a:pt x="310262" y="102491"/>
                  <a:pt x="372901" y="166141"/>
                  <a:pt x="371892" y="235854"/>
                </a:cubicBezTo>
                <a:cubicBezTo>
                  <a:pt x="370881" y="305565"/>
                  <a:pt x="309251" y="366184"/>
                  <a:pt x="237518" y="366184"/>
                </a:cubicBezTo>
                <a:cubicBezTo>
                  <a:pt x="166796" y="366184"/>
                  <a:pt x="107186" y="305565"/>
                  <a:pt x="108197" y="232823"/>
                </a:cubicBezTo>
                <a:cubicBezTo>
                  <a:pt x="106177" y="158059"/>
                  <a:pt x="176898" y="100469"/>
                  <a:pt x="240549" y="101480"/>
                </a:cubicBezTo>
                <a:close/>
                <a:moveTo>
                  <a:pt x="376944" y="66118"/>
                </a:moveTo>
                <a:cubicBezTo>
                  <a:pt x="394120" y="67129"/>
                  <a:pt x="404223" y="65107"/>
                  <a:pt x="407254" y="68138"/>
                </a:cubicBezTo>
                <a:cubicBezTo>
                  <a:pt x="425439" y="89356"/>
                  <a:pt x="441606" y="112593"/>
                  <a:pt x="456760" y="135831"/>
                </a:cubicBezTo>
                <a:cubicBezTo>
                  <a:pt x="459791" y="139871"/>
                  <a:pt x="451709" y="150985"/>
                  <a:pt x="449689" y="159067"/>
                </a:cubicBezTo>
                <a:cubicBezTo>
                  <a:pt x="443626" y="156036"/>
                  <a:pt x="434533" y="154016"/>
                  <a:pt x="431501" y="148965"/>
                </a:cubicBezTo>
                <a:cubicBezTo>
                  <a:pt x="414328" y="125726"/>
                  <a:pt x="399172" y="100468"/>
                  <a:pt x="376944" y="66118"/>
                </a:cubicBezTo>
                <a:close/>
                <a:moveTo>
                  <a:pt x="147602" y="7519"/>
                </a:moveTo>
                <a:cubicBezTo>
                  <a:pt x="169829" y="20653"/>
                  <a:pt x="170838" y="32777"/>
                  <a:pt x="158716" y="42880"/>
                </a:cubicBezTo>
                <a:cubicBezTo>
                  <a:pt x="137497" y="59047"/>
                  <a:pt x="115270" y="74201"/>
                  <a:pt x="93045" y="88345"/>
                </a:cubicBezTo>
                <a:cubicBezTo>
                  <a:pt x="87991" y="91376"/>
                  <a:pt x="78900" y="88345"/>
                  <a:pt x="71827" y="88345"/>
                </a:cubicBezTo>
                <a:cubicBezTo>
                  <a:pt x="71827" y="80263"/>
                  <a:pt x="68795" y="67129"/>
                  <a:pt x="72838" y="64098"/>
                </a:cubicBezTo>
                <a:cubicBezTo>
                  <a:pt x="97085" y="43891"/>
                  <a:pt x="123355" y="25706"/>
                  <a:pt x="147602" y="7519"/>
                </a:cubicBezTo>
                <a:close/>
                <a:moveTo>
                  <a:pt x="274396" y="70"/>
                </a:moveTo>
                <a:cubicBezTo>
                  <a:pt x="290561" y="701"/>
                  <a:pt x="305716" y="5500"/>
                  <a:pt x="320366" y="11561"/>
                </a:cubicBezTo>
                <a:cubicBezTo>
                  <a:pt x="326426" y="14593"/>
                  <a:pt x="330469" y="24695"/>
                  <a:pt x="334509" y="31769"/>
                </a:cubicBezTo>
                <a:cubicBezTo>
                  <a:pt x="327437" y="34800"/>
                  <a:pt x="319355" y="40862"/>
                  <a:pt x="313293" y="40862"/>
                </a:cubicBezTo>
                <a:cubicBezTo>
                  <a:pt x="290056" y="37831"/>
                  <a:pt x="267829" y="33789"/>
                  <a:pt x="245602" y="28737"/>
                </a:cubicBezTo>
                <a:cubicBezTo>
                  <a:pt x="237520" y="25706"/>
                  <a:pt x="230446" y="17624"/>
                  <a:pt x="222364" y="13584"/>
                </a:cubicBezTo>
                <a:cubicBezTo>
                  <a:pt x="241055" y="2975"/>
                  <a:pt x="258231" y="-562"/>
                  <a:pt x="274396" y="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8644188" y="86296"/>
            <a:ext cx="361557" cy="364970"/>
          </a:xfrm>
          <a:custGeom>
            <a:avLst/>
            <a:gdLst/>
            <a:ahLst/>
            <a:cxnLst/>
            <a:rect l="l" t="t" r="r" b="b"/>
            <a:pathLst>
              <a:path w="482076" h="486627" extrusionOk="0">
                <a:moveTo>
                  <a:pt x="165780" y="438483"/>
                </a:moveTo>
                <a:cubicBezTo>
                  <a:pt x="190027" y="441514"/>
                  <a:pt x="215286" y="447577"/>
                  <a:pt x="238524" y="453639"/>
                </a:cubicBezTo>
                <a:cubicBezTo>
                  <a:pt x="245595" y="455659"/>
                  <a:pt x="249638" y="464752"/>
                  <a:pt x="255700" y="470815"/>
                </a:cubicBezTo>
                <a:cubicBezTo>
                  <a:pt x="248627" y="475866"/>
                  <a:pt x="242564" y="481928"/>
                  <a:pt x="235493" y="484959"/>
                </a:cubicBezTo>
                <a:cubicBezTo>
                  <a:pt x="229430" y="487988"/>
                  <a:pt x="222359" y="485968"/>
                  <a:pt x="206194" y="485968"/>
                </a:cubicBezTo>
                <a:cubicBezTo>
                  <a:pt x="196089" y="482937"/>
                  <a:pt x="175882" y="479906"/>
                  <a:pt x="156686" y="472835"/>
                </a:cubicBezTo>
                <a:cubicBezTo>
                  <a:pt x="148604" y="469804"/>
                  <a:pt x="144563" y="457679"/>
                  <a:pt x="138501" y="449597"/>
                </a:cubicBezTo>
                <a:cubicBezTo>
                  <a:pt x="147595" y="445556"/>
                  <a:pt x="156686" y="437474"/>
                  <a:pt x="165780" y="438483"/>
                </a:cubicBezTo>
                <a:close/>
                <a:moveTo>
                  <a:pt x="403332" y="388092"/>
                </a:moveTo>
                <a:cubicBezTo>
                  <a:pt x="408510" y="390492"/>
                  <a:pt x="412804" y="396049"/>
                  <a:pt x="416341" y="404131"/>
                </a:cubicBezTo>
                <a:cubicBezTo>
                  <a:pt x="398154" y="436463"/>
                  <a:pt x="366833" y="453637"/>
                  <a:pt x="333495" y="467782"/>
                </a:cubicBezTo>
                <a:cubicBezTo>
                  <a:pt x="317328" y="474855"/>
                  <a:pt x="311267" y="463742"/>
                  <a:pt x="307225" y="447577"/>
                </a:cubicBezTo>
                <a:cubicBezTo>
                  <a:pt x="332483" y="428379"/>
                  <a:pt x="358751" y="409185"/>
                  <a:pt x="385020" y="390997"/>
                </a:cubicBezTo>
                <a:cubicBezTo>
                  <a:pt x="392093" y="386451"/>
                  <a:pt x="398155" y="385693"/>
                  <a:pt x="403332" y="388092"/>
                </a:cubicBezTo>
                <a:close/>
                <a:moveTo>
                  <a:pt x="34438" y="309161"/>
                </a:moveTo>
                <a:cubicBezTo>
                  <a:pt x="56665" y="340482"/>
                  <a:pt x="76871" y="367760"/>
                  <a:pt x="95058" y="396050"/>
                </a:cubicBezTo>
                <a:cubicBezTo>
                  <a:pt x="98089" y="400090"/>
                  <a:pt x="94047" y="411203"/>
                  <a:pt x="90006" y="416255"/>
                </a:cubicBezTo>
                <a:cubicBezTo>
                  <a:pt x="87984" y="419286"/>
                  <a:pt x="76871" y="420297"/>
                  <a:pt x="73842" y="417266"/>
                </a:cubicBezTo>
                <a:cubicBezTo>
                  <a:pt x="46561" y="396050"/>
                  <a:pt x="27365" y="366749"/>
                  <a:pt x="18273" y="333408"/>
                </a:cubicBezTo>
                <a:cubicBezTo>
                  <a:pt x="16251" y="328357"/>
                  <a:pt x="26356" y="320275"/>
                  <a:pt x="34438" y="309161"/>
                </a:cubicBezTo>
                <a:close/>
                <a:moveTo>
                  <a:pt x="466856" y="229346"/>
                </a:moveTo>
                <a:cubicBezTo>
                  <a:pt x="471907" y="236417"/>
                  <a:pt x="483021" y="243491"/>
                  <a:pt x="482012" y="249553"/>
                </a:cubicBezTo>
                <a:cubicBezTo>
                  <a:pt x="475950" y="283903"/>
                  <a:pt x="478981" y="322295"/>
                  <a:pt x="441598" y="356647"/>
                </a:cubicBezTo>
                <a:cubicBezTo>
                  <a:pt x="436546" y="340482"/>
                  <a:pt x="430484" y="331389"/>
                  <a:pt x="431495" y="322295"/>
                </a:cubicBezTo>
                <a:cubicBezTo>
                  <a:pt x="434526" y="298048"/>
                  <a:pt x="438569" y="273800"/>
                  <a:pt x="445640" y="249553"/>
                </a:cubicBezTo>
                <a:cubicBezTo>
                  <a:pt x="447660" y="241469"/>
                  <a:pt x="459785" y="236417"/>
                  <a:pt x="466856" y="229346"/>
                </a:cubicBezTo>
                <a:close/>
                <a:moveTo>
                  <a:pt x="37469" y="145488"/>
                </a:moveTo>
                <a:cubicBezTo>
                  <a:pt x="41510" y="145488"/>
                  <a:pt x="48583" y="154582"/>
                  <a:pt x="48583" y="158622"/>
                </a:cubicBezTo>
                <a:cubicBezTo>
                  <a:pt x="39490" y="193985"/>
                  <a:pt x="40501" y="231366"/>
                  <a:pt x="24336" y="263696"/>
                </a:cubicBezTo>
                <a:cubicBezTo>
                  <a:pt x="19282" y="264707"/>
                  <a:pt x="15242" y="264707"/>
                  <a:pt x="11200" y="263696"/>
                </a:cubicBezTo>
                <a:cubicBezTo>
                  <a:pt x="7160" y="257635"/>
                  <a:pt x="-923" y="250562"/>
                  <a:pt x="86" y="245511"/>
                </a:cubicBezTo>
                <a:cubicBezTo>
                  <a:pt x="5137" y="215201"/>
                  <a:pt x="11200" y="184891"/>
                  <a:pt x="18273" y="154582"/>
                </a:cubicBezTo>
                <a:cubicBezTo>
                  <a:pt x="19282" y="150539"/>
                  <a:pt x="30396" y="145488"/>
                  <a:pt x="37469" y="145488"/>
                </a:cubicBezTo>
                <a:close/>
                <a:moveTo>
                  <a:pt x="243575" y="112147"/>
                </a:moveTo>
                <a:cubicBezTo>
                  <a:pt x="316319" y="116189"/>
                  <a:pt x="371887" y="169735"/>
                  <a:pt x="372898" y="244500"/>
                </a:cubicBezTo>
                <a:cubicBezTo>
                  <a:pt x="372898" y="321284"/>
                  <a:pt x="317330" y="379883"/>
                  <a:pt x="241554" y="380895"/>
                </a:cubicBezTo>
                <a:cubicBezTo>
                  <a:pt x="168810" y="381906"/>
                  <a:pt x="108191" y="319264"/>
                  <a:pt x="107182" y="245511"/>
                </a:cubicBezTo>
                <a:cubicBezTo>
                  <a:pt x="106171" y="186911"/>
                  <a:pt x="160728" y="109116"/>
                  <a:pt x="243575" y="112147"/>
                </a:cubicBezTo>
                <a:close/>
                <a:moveTo>
                  <a:pt x="392092" y="64662"/>
                </a:moveTo>
                <a:cubicBezTo>
                  <a:pt x="431495" y="89920"/>
                  <a:pt x="448671" y="123261"/>
                  <a:pt x="461805" y="157611"/>
                </a:cubicBezTo>
                <a:cubicBezTo>
                  <a:pt x="463827" y="162665"/>
                  <a:pt x="453722" y="171756"/>
                  <a:pt x="445640" y="185901"/>
                </a:cubicBezTo>
                <a:cubicBezTo>
                  <a:pt x="421393" y="151551"/>
                  <a:pt x="400177" y="122250"/>
                  <a:pt x="380979" y="90932"/>
                </a:cubicBezTo>
                <a:cubicBezTo>
                  <a:pt x="378959" y="87900"/>
                  <a:pt x="387041" y="76787"/>
                  <a:pt x="392092" y="64662"/>
                </a:cubicBezTo>
                <a:close/>
                <a:moveTo>
                  <a:pt x="149617" y="17176"/>
                </a:moveTo>
                <a:cubicBezTo>
                  <a:pt x="158709" y="24247"/>
                  <a:pt x="166791" y="26270"/>
                  <a:pt x="167802" y="31321"/>
                </a:cubicBezTo>
                <a:cubicBezTo>
                  <a:pt x="169822" y="37383"/>
                  <a:pt x="169822" y="49506"/>
                  <a:pt x="165782" y="51526"/>
                </a:cubicBezTo>
                <a:cubicBezTo>
                  <a:pt x="140524" y="69713"/>
                  <a:pt x="115265" y="86889"/>
                  <a:pt x="88998" y="103054"/>
                </a:cubicBezTo>
                <a:cubicBezTo>
                  <a:pt x="84955" y="105074"/>
                  <a:pt x="74853" y="103054"/>
                  <a:pt x="72831" y="100023"/>
                </a:cubicBezTo>
                <a:cubicBezTo>
                  <a:pt x="69799" y="93961"/>
                  <a:pt x="66770" y="81836"/>
                  <a:pt x="69799" y="79816"/>
                </a:cubicBezTo>
                <a:cubicBezTo>
                  <a:pt x="95058" y="57588"/>
                  <a:pt x="122339" y="38392"/>
                  <a:pt x="149617" y="17176"/>
                </a:cubicBezTo>
                <a:close/>
                <a:moveTo>
                  <a:pt x="246606" y="0"/>
                </a:moveTo>
                <a:cubicBezTo>
                  <a:pt x="277925" y="9094"/>
                  <a:pt x="304194" y="14145"/>
                  <a:pt x="328441" y="23239"/>
                </a:cubicBezTo>
                <a:cubicBezTo>
                  <a:pt x="334504" y="25259"/>
                  <a:pt x="336524" y="37383"/>
                  <a:pt x="339555" y="45466"/>
                </a:cubicBezTo>
                <a:cubicBezTo>
                  <a:pt x="331473" y="49506"/>
                  <a:pt x="323390" y="56578"/>
                  <a:pt x="316319" y="55569"/>
                </a:cubicBezTo>
                <a:cubicBezTo>
                  <a:pt x="293081" y="52537"/>
                  <a:pt x="270853" y="46475"/>
                  <a:pt x="247615" y="42435"/>
                </a:cubicBezTo>
                <a:cubicBezTo>
                  <a:pt x="234482" y="40413"/>
                  <a:pt x="219328" y="37383"/>
                  <a:pt x="223368" y="21216"/>
                </a:cubicBezTo>
                <a:cubicBezTo>
                  <a:pt x="225388" y="12125"/>
                  <a:pt x="239533" y="6062"/>
                  <a:pt x="2466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8644059" y="1621608"/>
            <a:ext cx="361898" cy="362960"/>
          </a:xfrm>
          <a:custGeom>
            <a:avLst/>
            <a:gdLst/>
            <a:ahLst/>
            <a:cxnLst/>
            <a:rect l="l" t="t" r="r" b="b"/>
            <a:pathLst>
              <a:path w="482531" h="483946" extrusionOk="0">
                <a:moveTo>
                  <a:pt x="165133" y="432421"/>
                </a:moveTo>
                <a:cubicBezTo>
                  <a:pt x="189381" y="435450"/>
                  <a:pt x="213628" y="441512"/>
                  <a:pt x="237876" y="447574"/>
                </a:cubicBezTo>
                <a:cubicBezTo>
                  <a:pt x="246969" y="449594"/>
                  <a:pt x="253032" y="459699"/>
                  <a:pt x="261114" y="465759"/>
                </a:cubicBezTo>
                <a:cubicBezTo>
                  <a:pt x="253032" y="470813"/>
                  <a:pt x="244949" y="476875"/>
                  <a:pt x="235856" y="480915"/>
                </a:cubicBezTo>
                <a:cubicBezTo>
                  <a:pt x="231813" y="482935"/>
                  <a:pt x="226762" y="480915"/>
                  <a:pt x="221711" y="480915"/>
                </a:cubicBezTo>
                <a:cubicBezTo>
                  <a:pt x="221711" y="481926"/>
                  <a:pt x="221711" y="482935"/>
                  <a:pt x="220700" y="483946"/>
                </a:cubicBezTo>
                <a:cubicBezTo>
                  <a:pt x="198472" y="477884"/>
                  <a:pt x="176247" y="471822"/>
                  <a:pt x="154020" y="463739"/>
                </a:cubicBezTo>
                <a:cubicBezTo>
                  <a:pt x="147957" y="461719"/>
                  <a:pt x="145937" y="449594"/>
                  <a:pt x="141895" y="442523"/>
                </a:cubicBezTo>
                <a:cubicBezTo>
                  <a:pt x="149977" y="438481"/>
                  <a:pt x="158060" y="431410"/>
                  <a:pt x="165133" y="432421"/>
                </a:cubicBezTo>
                <a:close/>
                <a:moveTo>
                  <a:pt x="406600" y="377861"/>
                </a:moveTo>
                <a:cubicBezTo>
                  <a:pt x="408622" y="381903"/>
                  <a:pt x="412662" y="384935"/>
                  <a:pt x="415693" y="387964"/>
                </a:cubicBezTo>
                <a:cubicBezTo>
                  <a:pt x="413673" y="396048"/>
                  <a:pt x="415693" y="409182"/>
                  <a:pt x="410642" y="413222"/>
                </a:cubicBezTo>
                <a:cubicBezTo>
                  <a:pt x="387403" y="431409"/>
                  <a:pt x="363156" y="447574"/>
                  <a:pt x="337898" y="462728"/>
                </a:cubicBezTo>
                <a:cubicBezTo>
                  <a:pt x="333858" y="464750"/>
                  <a:pt x="321733" y="461719"/>
                  <a:pt x="318702" y="456667"/>
                </a:cubicBezTo>
                <a:cubicBezTo>
                  <a:pt x="315670" y="452625"/>
                  <a:pt x="315670" y="439491"/>
                  <a:pt x="319713" y="436460"/>
                </a:cubicBezTo>
                <a:cubicBezTo>
                  <a:pt x="348000" y="416253"/>
                  <a:pt x="377301" y="397057"/>
                  <a:pt x="406600" y="377861"/>
                </a:cubicBezTo>
                <a:close/>
                <a:moveTo>
                  <a:pt x="29748" y="304108"/>
                </a:moveTo>
                <a:cubicBezTo>
                  <a:pt x="41870" y="312190"/>
                  <a:pt x="48944" y="315221"/>
                  <a:pt x="52984" y="321284"/>
                </a:cubicBezTo>
                <a:cubicBezTo>
                  <a:pt x="68140" y="342500"/>
                  <a:pt x="83293" y="364727"/>
                  <a:pt x="96429" y="387966"/>
                </a:cubicBezTo>
                <a:cubicBezTo>
                  <a:pt x="99460" y="394028"/>
                  <a:pt x="98449" y="408171"/>
                  <a:pt x="94409" y="411202"/>
                </a:cubicBezTo>
                <a:cubicBezTo>
                  <a:pt x="89356" y="415244"/>
                  <a:pt x="74202" y="414233"/>
                  <a:pt x="70160" y="409182"/>
                </a:cubicBezTo>
                <a:cubicBezTo>
                  <a:pt x="51975" y="385946"/>
                  <a:pt x="35810" y="360687"/>
                  <a:pt x="21665" y="335429"/>
                </a:cubicBezTo>
                <a:cubicBezTo>
                  <a:pt x="18634" y="329366"/>
                  <a:pt x="26716" y="317242"/>
                  <a:pt x="29748" y="304108"/>
                </a:cubicBezTo>
                <a:close/>
                <a:moveTo>
                  <a:pt x="468230" y="225302"/>
                </a:moveTo>
                <a:cubicBezTo>
                  <a:pt x="473281" y="231364"/>
                  <a:pt x="482375" y="238436"/>
                  <a:pt x="482375" y="244498"/>
                </a:cubicBezTo>
                <a:cubicBezTo>
                  <a:pt x="483386" y="280870"/>
                  <a:pt x="480355" y="315222"/>
                  <a:pt x="447014" y="353614"/>
                </a:cubicBezTo>
                <a:cubicBezTo>
                  <a:pt x="440952" y="336438"/>
                  <a:pt x="433881" y="327344"/>
                  <a:pt x="434889" y="319262"/>
                </a:cubicBezTo>
                <a:cubicBezTo>
                  <a:pt x="438932" y="292995"/>
                  <a:pt x="443983" y="267736"/>
                  <a:pt x="451054" y="242478"/>
                </a:cubicBezTo>
                <a:cubicBezTo>
                  <a:pt x="453076" y="235404"/>
                  <a:pt x="462168" y="231364"/>
                  <a:pt x="468230" y="225302"/>
                </a:cubicBezTo>
                <a:close/>
                <a:moveTo>
                  <a:pt x="41872" y="140435"/>
                </a:moveTo>
                <a:cubicBezTo>
                  <a:pt x="45914" y="148517"/>
                  <a:pt x="52986" y="156600"/>
                  <a:pt x="51975" y="163673"/>
                </a:cubicBezTo>
                <a:cubicBezTo>
                  <a:pt x="48943" y="187921"/>
                  <a:pt x="43892" y="213179"/>
                  <a:pt x="36821" y="237427"/>
                </a:cubicBezTo>
                <a:cubicBezTo>
                  <a:pt x="34801" y="245509"/>
                  <a:pt x="23687" y="251571"/>
                  <a:pt x="17625" y="258643"/>
                </a:cubicBezTo>
                <a:cubicBezTo>
                  <a:pt x="11562" y="250560"/>
                  <a:pt x="5500" y="242478"/>
                  <a:pt x="449" y="233384"/>
                </a:cubicBezTo>
                <a:cubicBezTo>
                  <a:pt x="-562" y="229344"/>
                  <a:pt x="449" y="224293"/>
                  <a:pt x="449" y="212168"/>
                </a:cubicBezTo>
                <a:cubicBezTo>
                  <a:pt x="5500" y="196003"/>
                  <a:pt x="10551" y="172765"/>
                  <a:pt x="19645" y="151549"/>
                </a:cubicBezTo>
                <a:cubicBezTo>
                  <a:pt x="21665" y="145486"/>
                  <a:pt x="33790" y="143466"/>
                  <a:pt x="41872" y="140435"/>
                </a:cubicBezTo>
                <a:close/>
                <a:moveTo>
                  <a:pt x="245958" y="108102"/>
                </a:moveTo>
                <a:cubicBezTo>
                  <a:pt x="319713" y="109114"/>
                  <a:pt x="377301" y="166702"/>
                  <a:pt x="378312" y="239446"/>
                </a:cubicBezTo>
                <a:cubicBezTo>
                  <a:pt x="378312" y="313199"/>
                  <a:pt x="318702" y="374830"/>
                  <a:pt x="244949" y="375841"/>
                </a:cubicBezTo>
                <a:cubicBezTo>
                  <a:pt x="170185" y="375841"/>
                  <a:pt x="110574" y="317242"/>
                  <a:pt x="111586" y="240455"/>
                </a:cubicBezTo>
                <a:cubicBezTo>
                  <a:pt x="111586" y="163671"/>
                  <a:pt x="169174" y="107093"/>
                  <a:pt x="245958" y="108102"/>
                </a:cubicBezTo>
                <a:close/>
                <a:moveTo>
                  <a:pt x="392456" y="63651"/>
                </a:moveTo>
                <a:cubicBezTo>
                  <a:pt x="454085" y="98003"/>
                  <a:pt x="476312" y="145486"/>
                  <a:pt x="444994" y="175796"/>
                </a:cubicBezTo>
                <a:cubicBezTo>
                  <a:pt x="425797" y="147508"/>
                  <a:pt x="404579" y="120228"/>
                  <a:pt x="387405" y="91940"/>
                </a:cubicBezTo>
                <a:cubicBezTo>
                  <a:pt x="383363" y="85878"/>
                  <a:pt x="390434" y="73753"/>
                  <a:pt x="392456" y="63651"/>
                </a:cubicBezTo>
                <a:close/>
                <a:moveTo>
                  <a:pt x="159593" y="16842"/>
                </a:moveTo>
                <a:cubicBezTo>
                  <a:pt x="168733" y="17931"/>
                  <a:pt x="173469" y="28539"/>
                  <a:pt x="174227" y="41421"/>
                </a:cubicBezTo>
                <a:cubicBezTo>
                  <a:pt x="147958" y="59608"/>
                  <a:pt x="122699" y="79813"/>
                  <a:pt x="94409" y="96989"/>
                </a:cubicBezTo>
                <a:cubicBezTo>
                  <a:pt x="89358" y="100020"/>
                  <a:pt x="77236" y="96989"/>
                  <a:pt x="70162" y="91937"/>
                </a:cubicBezTo>
                <a:cubicBezTo>
                  <a:pt x="67131" y="89917"/>
                  <a:pt x="68142" y="74761"/>
                  <a:pt x="72182" y="71730"/>
                </a:cubicBezTo>
                <a:cubicBezTo>
                  <a:pt x="97441" y="52534"/>
                  <a:pt x="121690" y="34349"/>
                  <a:pt x="148969" y="19194"/>
                </a:cubicBezTo>
                <a:cubicBezTo>
                  <a:pt x="153010" y="17173"/>
                  <a:pt x="156546" y="16478"/>
                  <a:pt x="159593" y="16842"/>
                </a:cubicBezTo>
                <a:close/>
                <a:moveTo>
                  <a:pt x="243938" y="0"/>
                </a:moveTo>
                <a:cubicBezTo>
                  <a:pt x="279299" y="2020"/>
                  <a:pt x="317691" y="3031"/>
                  <a:pt x="353054" y="36372"/>
                </a:cubicBezTo>
                <a:cubicBezTo>
                  <a:pt x="338909" y="43443"/>
                  <a:pt x="330827" y="51526"/>
                  <a:pt x="323753" y="50517"/>
                </a:cubicBezTo>
                <a:cubicBezTo>
                  <a:pt x="296475" y="46475"/>
                  <a:pt x="269196" y="41423"/>
                  <a:pt x="241917" y="34350"/>
                </a:cubicBezTo>
                <a:cubicBezTo>
                  <a:pt x="235855" y="33341"/>
                  <a:pt x="226762" y="22227"/>
                  <a:pt x="227773" y="19196"/>
                </a:cubicBezTo>
                <a:cubicBezTo>
                  <a:pt x="229793" y="11114"/>
                  <a:pt x="237875" y="0"/>
                  <a:pt x="24393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8643863" y="850408"/>
            <a:ext cx="362244" cy="364036"/>
          </a:xfrm>
          <a:custGeom>
            <a:avLst/>
            <a:gdLst/>
            <a:ahLst/>
            <a:cxnLst/>
            <a:rect l="l" t="t" r="r" b="b"/>
            <a:pathLst>
              <a:path w="482992" h="485381" extrusionOk="0">
                <a:moveTo>
                  <a:pt x="167601" y="438482"/>
                </a:moveTo>
                <a:cubicBezTo>
                  <a:pt x="191849" y="441511"/>
                  <a:pt x="216098" y="447574"/>
                  <a:pt x="240345" y="452625"/>
                </a:cubicBezTo>
                <a:cubicBezTo>
                  <a:pt x="249439" y="454647"/>
                  <a:pt x="249439" y="454647"/>
                  <a:pt x="254490" y="481926"/>
                </a:cubicBezTo>
                <a:cubicBezTo>
                  <a:pt x="218118" y="490009"/>
                  <a:pt x="185788" y="482935"/>
                  <a:pt x="156488" y="470812"/>
                </a:cubicBezTo>
                <a:cubicBezTo>
                  <a:pt x="149416" y="467781"/>
                  <a:pt x="147396" y="454647"/>
                  <a:pt x="143354" y="446565"/>
                </a:cubicBezTo>
                <a:cubicBezTo>
                  <a:pt x="151436" y="443534"/>
                  <a:pt x="159519" y="437471"/>
                  <a:pt x="167601" y="438482"/>
                </a:cubicBezTo>
                <a:close/>
                <a:moveTo>
                  <a:pt x="397702" y="389482"/>
                </a:moveTo>
                <a:cubicBezTo>
                  <a:pt x="401491" y="389734"/>
                  <a:pt x="405532" y="390492"/>
                  <a:pt x="409068" y="390997"/>
                </a:cubicBezTo>
                <a:cubicBezTo>
                  <a:pt x="413110" y="392008"/>
                  <a:pt x="414119" y="398070"/>
                  <a:pt x="416141" y="402110"/>
                </a:cubicBezTo>
                <a:cubicBezTo>
                  <a:pt x="414119" y="407161"/>
                  <a:pt x="413110" y="412213"/>
                  <a:pt x="410079" y="415244"/>
                </a:cubicBezTo>
                <a:cubicBezTo>
                  <a:pt x="385831" y="432420"/>
                  <a:pt x="362593" y="449596"/>
                  <a:pt x="337334" y="464749"/>
                </a:cubicBezTo>
                <a:cubicBezTo>
                  <a:pt x="332283" y="467781"/>
                  <a:pt x="321169" y="460709"/>
                  <a:pt x="313087" y="458689"/>
                </a:cubicBezTo>
                <a:cubicBezTo>
                  <a:pt x="316118" y="450607"/>
                  <a:pt x="316118" y="439491"/>
                  <a:pt x="322181" y="435451"/>
                </a:cubicBezTo>
                <a:cubicBezTo>
                  <a:pt x="343397" y="419286"/>
                  <a:pt x="365624" y="405141"/>
                  <a:pt x="387851" y="390997"/>
                </a:cubicBezTo>
                <a:cubicBezTo>
                  <a:pt x="390377" y="389481"/>
                  <a:pt x="393913" y="389229"/>
                  <a:pt x="397702" y="389482"/>
                </a:cubicBezTo>
                <a:close/>
                <a:moveTo>
                  <a:pt x="39289" y="315221"/>
                </a:moveTo>
                <a:cubicBezTo>
                  <a:pt x="41309" y="317241"/>
                  <a:pt x="47372" y="320272"/>
                  <a:pt x="50403" y="325324"/>
                </a:cubicBezTo>
                <a:cubicBezTo>
                  <a:pt x="65557" y="346540"/>
                  <a:pt x="81722" y="368767"/>
                  <a:pt x="94858" y="390995"/>
                </a:cubicBezTo>
                <a:cubicBezTo>
                  <a:pt x="97889" y="397057"/>
                  <a:pt x="93846" y="407160"/>
                  <a:pt x="93846" y="416253"/>
                </a:cubicBezTo>
                <a:cubicBezTo>
                  <a:pt x="85764" y="415244"/>
                  <a:pt x="73639" y="417264"/>
                  <a:pt x="69599" y="412213"/>
                </a:cubicBezTo>
                <a:cubicBezTo>
                  <a:pt x="52423" y="389986"/>
                  <a:pt x="35247" y="367758"/>
                  <a:pt x="22113" y="343511"/>
                </a:cubicBezTo>
                <a:cubicBezTo>
                  <a:pt x="14031" y="329366"/>
                  <a:pt x="24133" y="314210"/>
                  <a:pt x="39289" y="315221"/>
                </a:cubicBezTo>
                <a:close/>
                <a:moveTo>
                  <a:pt x="466657" y="229346"/>
                </a:moveTo>
                <a:cubicBezTo>
                  <a:pt x="470697" y="228334"/>
                  <a:pt x="477771" y="235406"/>
                  <a:pt x="479791" y="239448"/>
                </a:cubicBezTo>
                <a:cubicBezTo>
                  <a:pt x="490905" y="268747"/>
                  <a:pt x="471708" y="328357"/>
                  <a:pt x="443419" y="348562"/>
                </a:cubicBezTo>
                <a:cubicBezTo>
                  <a:pt x="438367" y="343511"/>
                  <a:pt x="435336" y="340480"/>
                  <a:pt x="435336" y="338459"/>
                </a:cubicBezTo>
                <a:cubicBezTo>
                  <a:pt x="439378" y="306130"/>
                  <a:pt x="443419" y="273800"/>
                  <a:pt x="449481" y="241468"/>
                </a:cubicBezTo>
                <a:cubicBezTo>
                  <a:pt x="450492" y="236417"/>
                  <a:pt x="459584" y="230355"/>
                  <a:pt x="466657" y="229346"/>
                </a:cubicBezTo>
                <a:close/>
                <a:moveTo>
                  <a:pt x="39289" y="144477"/>
                </a:moveTo>
                <a:cubicBezTo>
                  <a:pt x="43331" y="152559"/>
                  <a:pt x="50403" y="160642"/>
                  <a:pt x="49394" y="167715"/>
                </a:cubicBezTo>
                <a:cubicBezTo>
                  <a:pt x="46362" y="192974"/>
                  <a:pt x="42320" y="217221"/>
                  <a:pt x="35249" y="241469"/>
                </a:cubicBezTo>
                <a:cubicBezTo>
                  <a:pt x="33227" y="249551"/>
                  <a:pt x="22113" y="255614"/>
                  <a:pt x="15042" y="262685"/>
                </a:cubicBezTo>
                <a:cubicBezTo>
                  <a:pt x="9990" y="255614"/>
                  <a:pt x="4939" y="248542"/>
                  <a:pt x="897" y="241469"/>
                </a:cubicBezTo>
                <a:cubicBezTo>
                  <a:pt x="-1123" y="236417"/>
                  <a:pt x="897" y="230355"/>
                  <a:pt x="897" y="215199"/>
                </a:cubicBezTo>
                <a:cubicBezTo>
                  <a:pt x="4939" y="202065"/>
                  <a:pt x="9990" y="178829"/>
                  <a:pt x="18073" y="157611"/>
                </a:cubicBezTo>
                <a:cubicBezTo>
                  <a:pt x="20093" y="151550"/>
                  <a:pt x="32218" y="148519"/>
                  <a:pt x="39289" y="144477"/>
                </a:cubicBezTo>
                <a:close/>
                <a:moveTo>
                  <a:pt x="240343" y="112146"/>
                </a:moveTo>
                <a:cubicBezTo>
                  <a:pt x="315107" y="111134"/>
                  <a:pt x="377749" y="169734"/>
                  <a:pt x="376737" y="244498"/>
                </a:cubicBezTo>
                <a:cubicBezTo>
                  <a:pt x="375726" y="328356"/>
                  <a:pt x="303993" y="379882"/>
                  <a:pt x="241354" y="379882"/>
                </a:cubicBezTo>
                <a:cubicBezTo>
                  <a:pt x="170630" y="379882"/>
                  <a:pt x="110011" y="320274"/>
                  <a:pt x="107991" y="248540"/>
                </a:cubicBezTo>
                <a:cubicBezTo>
                  <a:pt x="106979" y="173776"/>
                  <a:pt x="165579" y="113157"/>
                  <a:pt x="240343" y="112146"/>
                </a:cubicBezTo>
                <a:close/>
                <a:moveTo>
                  <a:pt x="403007" y="71733"/>
                </a:moveTo>
                <a:cubicBezTo>
                  <a:pt x="425234" y="76784"/>
                  <a:pt x="466658" y="144475"/>
                  <a:pt x="461606" y="165693"/>
                </a:cubicBezTo>
                <a:cubicBezTo>
                  <a:pt x="460595" y="170744"/>
                  <a:pt x="453524" y="173776"/>
                  <a:pt x="445439" y="180847"/>
                </a:cubicBezTo>
                <a:cubicBezTo>
                  <a:pt x="424223" y="150537"/>
                  <a:pt x="403007" y="122250"/>
                  <a:pt x="383811" y="92949"/>
                </a:cubicBezTo>
                <a:cubicBezTo>
                  <a:pt x="381789" y="89918"/>
                  <a:pt x="383811" y="80824"/>
                  <a:pt x="386842" y="76784"/>
                </a:cubicBezTo>
                <a:cubicBezTo>
                  <a:pt x="389873" y="72742"/>
                  <a:pt x="397956" y="70722"/>
                  <a:pt x="403007" y="71733"/>
                </a:cubicBezTo>
                <a:close/>
                <a:moveTo>
                  <a:pt x="152445" y="22227"/>
                </a:moveTo>
                <a:cubicBezTo>
                  <a:pt x="154467" y="21218"/>
                  <a:pt x="164570" y="34352"/>
                  <a:pt x="171641" y="41424"/>
                </a:cubicBezTo>
                <a:cubicBezTo>
                  <a:pt x="143354" y="63651"/>
                  <a:pt x="114053" y="84869"/>
                  <a:pt x="77681" y="112148"/>
                </a:cubicBezTo>
                <a:cubicBezTo>
                  <a:pt x="73641" y="96992"/>
                  <a:pt x="67579" y="81838"/>
                  <a:pt x="69599" y="79816"/>
                </a:cubicBezTo>
                <a:cubicBezTo>
                  <a:pt x="95868" y="59611"/>
                  <a:pt x="124158" y="40415"/>
                  <a:pt x="152445" y="22227"/>
                </a:cubicBezTo>
                <a:close/>
                <a:moveTo>
                  <a:pt x="251456" y="0"/>
                </a:moveTo>
                <a:cubicBezTo>
                  <a:pt x="281766" y="9094"/>
                  <a:pt x="306013" y="14145"/>
                  <a:pt x="329251" y="23238"/>
                </a:cubicBezTo>
                <a:cubicBezTo>
                  <a:pt x="335314" y="25259"/>
                  <a:pt x="337334" y="37383"/>
                  <a:pt x="340365" y="45466"/>
                </a:cubicBezTo>
                <a:cubicBezTo>
                  <a:pt x="332283" y="48495"/>
                  <a:pt x="324200" y="55568"/>
                  <a:pt x="317129" y="54557"/>
                </a:cubicBezTo>
                <a:cubicBezTo>
                  <a:pt x="295911" y="51528"/>
                  <a:pt x="274695" y="45466"/>
                  <a:pt x="253476" y="42435"/>
                </a:cubicBezTo>
                <a:cubicBezTo>
                  <a:pt x="240343" y="40412"/>
                  <a:pt x="225189" y="39403"/>
                  <a:pt x="228220" y="23238"/>
                </a:cubicBezTo>
                <a:cubicBezTo>
                  <a:pt x="229229" y="13134"/>
                  <a:pt x="244385" y="6062"/>
                  <a:pt x="25145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8644558" y="3178940"/>
            <a:ext cx="360977" cy="360296"/>
          </a:xfrm>
          <a:custGeom>
            <a:avLst/>
            <a:gdLst/>
            <a:ahLst/>
            <a:cxnLst/>
            <a:rect l="l" t="t" r="r" b="b"/>
            <a:pathLst>
              <a:path w="481303" h="480394" extrusionOk="0">
                <a:moveTo>
                  <a:pt x="167713" y="433767"/>
                </a:moveTo>
                <a:cubicBezTo>
                  <a:pt x="191961" y="436801"/>
                  <a:pt x="217219" y="441852"/>
                  <a:pt x="240458" y="448923"/>
                </a:cubicBezTo>
                <a:cubicBezTo>
                  <a:pt x="248540" y="450943"/>
                  <a:pt x="253591" y="462059"/>
                  <a:pt x="264705" y="474182"/>
                </a:cubicBezTo>
                <a:cubicBezTo>
                  <a:pt x="220250" y="487316"/>
                  <a:pt x="188932" y="477213"/>
                  <a:pt x="157611" y="466099"/>
                </a:cubicBezTo>
                <a:cubicBezTo>
                  <a:pt x="150539" y="464079"/>
                  <a:pt x="148517" y="449934"/>
                  <a:pt x="143466" y="441852"/>
                </a:cubicBezTo>
                <a:cubicBezTo>
                  <a:pt x="151548" y="438821"/>
                  <a:pt x="159631" y="432758"/>
                  <a:pt x="167713" y="433767"/>
                </a:cubicBezTo>
                <a:close/>
                <a:moveTo>
                  <a:pt x="406910" y="385148"/>
                </a:moveTo>
                <a:cubicBezTo>
                  <a:pt x="412214" y="387800"/>
                  <a:pt x="415750" y="393357"/>
                  <a:pt x="415245" y="400429"/>
                </a:cubicBezTo>
                <a:cubicBezTo>
                  <a:pt x="414236" y="403460"/>
                  <a:pt x="413225" y="408512"/>
                  <a:pt x="410193" y="411543"/>
                </a:cubicBezTo>
                <a:cubicBezTo>
                  <a:pt x="386957" y="428719"/>
                  <a:pt x="362708" y="445895"/>
                  <a:pt x="338460" y="461049"/>
                </a:cubicBezTo>
                <a:cubicBezTo>
                  <a:pt x="333409" y="464080"/>
                  <a:pt x="322295" y="457008"/>
                  <a:pt x="314213" y="454986"/>
                </a:cubicBezTo>
                <a:cubicBezTo>
                  <a:pt x="317244" y="446904"/>
                  <a:pt x="318253" y="436801"/>
                  <a:pt x="323307" y="432759"/>
                </a:cubicBezTo>
                <a:cubicBezTo>
                  <a:pt x="343512" y="416594"/>
                  <a:pt x="365739" y="401440"/>
                  <a:pt x="387966" y="387296"/>
                </a:cubicBezTo>
                <a:cubicBezTo>
                  <a:pt x="394533" y="382749"/>
                  <a:pt x="401606" y="382496"/>
                  <a:pt x="406910" y="385148"/>
                </a:cubicBezTo>
                <a:close/>
                <a:moveTo>
                  <a:pt x="36373" y="305457"/>
                </a:moveTo>
                <a:cubicBezTo>
                  <a:pt x="58600" y="335767"/>
                  <a:pt x="78807" y="364057"/>
                  <a:pt x="98003" y="393356"/>
                </a:cubicBezTo>
                <a:cubicBezTo>
                  <a:pt x="100023" y="396387"/>
                  <a:pt x="98003" y="406489"/>
                  <a:pt x="94972" y="409521"/>
                </a:cubicBezTo>
                <a:cubicBezTo>
                  <a:pt x="91941" y="412552"/>
                  <a:pt x="83858" y="415583"/>
                  <a:pt x="78807" y="413563"/>
                </a:cubicBezTo>
                <a:cubicBezTo>
                  <a:pt x="57591" y="407500"/>
                  <a:pt x="18188" y="345870"/>
                  <a:pt x="21219" y="323642"/>
                </a:cubicBezTo>
                <a:cubicBezTo>
                  <a:pt x="22228" y="318591"/>
                  <a:pt x="28290" y="314551"/>
                  <a:pt x="36373" y="305457"/>
                </a:cubicBezTo>
                <a:close/>
                <a:moveTo>
                  <a:pt x="465761" y="225642"/>
                </a:moveTo>
                <a:cubicBezTo>
                  <a:pt x="470812" y="231705"/>
                  <a:pt x="480917" y="237767"/>
                  <a:pt x="480917" y="244838"/>
                </a:cubicBezTo>
                <a:cubicBezTo>
                  <a:pt x="482937" y="282219"/>
                  <a:pt x="477886" y="317582"/>
                  <a:pt x="445556" y="353954"/>
                </a:cubicBezTo>
                <a:cubicBezTo>
                  <a:pt x="438482" y="334758"/>
                  <a:pt x="433431" y="327685"/>
                  <a:pt x="434440" y="321622"/>
                </a:cubicBezTo>
                <a:cubicBezTo>
                  <a:pt x="437471" y="295355"/>
                  <a:pt x="441513" y="269086"/>
                  <a:pt x="447576" y="243827"/>
                </a:cubicBezTo>
                <a:cubicBezTo>
                  <a:pt x="449596" y="236756"/>
                  <a:pt x="459699" y="231705"/>
                  <a:pt x="465761" y="225642"/>
                </a:cubicBezTo>
                <a:close/>
                <a:moveTo>
                  <a:pt x="29632" y="141531"/>
                </a:moveTo>
                <a:cubicBezTo>
                  <a:pt x="32394" y="141152"/>
                  <a:pt x="35615" y="141783"/>
                  <a:pt x="39404" y="143804"/>
                </a:cubicBezTo>
                <a:cubicBezTo>
                  <a:pt x="45466" y="146835"/>
                  <a:pt x="48497" y="161991"/>
                  <a:pt x="47486" y="171082"/>
                </a:cubicBezTo>
                <a:cubicBezTo>
                  <a:pt x="45466" y="192301"/>
                  <a:pt x="41424" y="213517"/>
                  <a:pt x="35361" y="234735"/>
                </a:cubicBezTo>
                <a:cubicBezTo>
                  <a:pt x="33341" y="243827"/>
                  <a:pt x="24248" y="255951"/>
                  <a:pt x="17176" y="256960"/>
                </a:cubicBezTo>
                <a:cubicBezTo>
                  <a:pt x="0" y="258982"/>
                  <a:pt x="0" y="242818"/>
                  <a:pt x="0" y="230693"/>
                </a:cubicBezTo>
                <a:cubicBezTo>
                  <a:pt x="1011" y="226651"/>
                  <a:pt x="1011" y="223619"/>
                  <a:pt x="1011" y="214528"/>
                </a:cubicBezTo>
                <a:cubicBezTo>
                  <a:pt x="5051" y="200383"/>
                  <a:pt x="9094" y="180176"/>
                  <a:pt x="14145" y="161991"/>
                </a:cubicBezTo>
                <a:cubicBezTo>
                  <a:pt x="17177" y="152898"/>
                  <a:pt x="21344" y="142668"/>
                  <a:pt x="29632" y="141531"/>
                </a:cubicBezTo>
                <a:close/>
                <a:moveTo>
                  <a:pt x="247531" y="109457"/>
                </a:moveTo>
                <a:cubicBezTo>
                  <a:pt x="319264" y="111477"/>
                  <a:pt x="378873" y="172096"/>
                  <a:pt x="377863" y="243829"/>
                </a:cubicBezTo>
                <a:cubicBezTo>
                  <a:pt x="376852" y="314551"/>
                  <a:pt x="310171" y="379213"/>
                  <a:pt x="239449" y="376181"/>
                </a:cubicBezTo>
                <a:cubicBezTo>
                  <a:pt x="166705" y="373150"/>
                  <a:pt x="107094" y="308491"/>
                  <a:pt x="109116" y="235747"/>
                </a:cubicBezTo>
                <a:cubicBezTo>
                  <a:pt x="112148" y="165025"/>
                  <a:pt x="174787" y="107435"/>
                  <a:pt x="247531" y="109457"/>
                </a:cubicBezTo>
                <a:close/>
                <a:moveTo>
                  <a:pt x="389986" y="58937"/>
                </a:moveTo>
                <a:cubicBezTo>
                  <a:pt x="430400" y="83185"/>
                  <a:pt x="447574" y="113494"/>
                  <a:pt x="460710" y="144815"/>
                </a:cubicBezTo>
                <a:cubicBezTo>
                  <a:pt x="463739" y="150877"/>
                  <a:pt x="457679" y="160980"/>
                  <a:pt x="456668" y="169062"/>
                </a:cubicBezTo>
                <a:cubicBezTo>
                  <a:pt x="448585" y="167042"/>
                  <a:pt x="437472" y="168053"/>
                  <a:pt x="433429" y="163000"/>
                </a:cubicBezTo>
                <a:cubicBezTo>
                  <a:pt x="416256" y="140773"/>
                  <a:pt x="401100" y="117536"/>
                  <a:pt x="386955" y="93289"/>
                </a:cubicBezTo>
                <a:cubicBezTo>
                  <a:pt x="382915" y="86216"/>
                  <a:pt x="387966" y="75102"/>
                  <a:pt x="389986" y="58937"/>
                </a:cubicBezTo>
                <a:close/>
                <a:moveTo>
                  <a:pt x="147508" y="21554"/>
                </a:moveTo>
                <a:cubicBezTo>
                  <a:pt x="152559" y="18525"/>
                  <a:pt x="163673" y="24586"/>
                  <a:pt x="169735" y="28628"/>
                </a:cubicBezTo>
                <a:cubicBezTo>
                  <a:pt x="171755" y="30648"/>
                  <a:pt x="168724" y="44793"/>
                  <a:pt x="164684" y="47824"/>
                </a:cubicBezTo>
                <a:cubicBezTo>
                  <a:pt x="138414" y="66011"/>
                  <a:pt x="111136" y="83185"/>
                  <a:pt x="83858" y="100361"/>
                </a:cubicBezTo>
                <a:cubicBezTo>
                  <a:pt x="78806" y="99350"/>
                  <a:pt x="74764" y="98341"/>
                  <a:pt x="71733" y="97330"/>
                </a:cubicBezTo>
                <a:cubicBezTo>
                  <a:pt x="72744" y="88239"/>
                  <a:pt x="69713" y="75103"/>
                  <a:pt x="74764" y="71063"/>
                </a:cubicBezTo>
                <a:cubicBezTo>
                  <a:pt x="98000" y="52875"/>
                  <a:pt x="122250" y="36710"/>
                  <a:pt x="147508" y="21554"/>
                </a:cubicBezTo>
                <a:close/>
                <a:moveTo>
                  <a:pt x="258722" y="118"/>
                </a:moveTo>
                <a:cubicBezTo>
                  <a:pt x="285481" y="1350"/>
                  <a:pt x="326588" y="11959"/>
                  <a:pt x="336439" y="22568"/>
                </a:cubicBezTo>
                <a:cubicBezTo>
                  <a:pt x="338459" y="26608"/>
                  <a:pt x="339470" y="30650"/>
                  <a:pt x="343510" y="37724"/>
                </a:cubicBezTo>
                <a:cubicBezTo>
                  <a:pt x="335428" y="42775"/>
                  <a:pt x="328356" y="50857"/>
                  <a:pt x="322294" y="49846"/>
                </a:cubicBezTo>
                <a:cubicBezTo>
                  <a:pt x="295015" y="45806"/>
                  <a:pt x="267737" y="40753"/>
                  <a:pt x="240458" y="33681"/>
                </a:cubicBezTo>
                <a:cubicBezTo>
                  <a:pt x="235407" y="32670"/>
                  <a:pt x="229344" y="23579"/>
                  <a:pt x="228333" y="16505"/>
                </a:cubicBezTo>
                <a:cubicBezTo>
                  <a:pt x="227322" y="12464"/>
                  <a:pt x="233384" y="5391"/>
                  <a:pt x="238436" y="2360"/>
                </a:cubicBezTo>
                <a:cubicBezTo>
                  <a:pt x="242478" y="339"/>
                  <a:pt x="249803" y="-292"/>
                  <a:pt x="258722" y="1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8644002" y="4694955"/>
            <a:ext cx="362171" cy="361940"/>
          </a:xfrm>
          <a:custGeom>
            <a:avLst/>
            <a:gdLst/>
            <a:ahLst/>
            <a:cxnLst/>
            <a:rect l="l" t="t" r="r" b="b"/>
            <a:pathLst>
              <a:path w="482894" h="482586" extrusionOk="0">
                <a:moveTo>
                  <a:pt x="165126" y="434441"/>
                </a:moveTo>
                <a:cubicBezTo>
                  <a:pt x="189373" y="437472"/>
                  <a:pt x="213621" y="442523"/>
                  <a:pt x="237868" y="448586"/>
                </a:cubicBezTo>
                <a:cubicBezTo>
                  <a:pt x="244941" y="450606"/>
                  <a:pt x="251004" y="458688"/>
                  <a:pt x="258075" y="463739"/>
                </a:cubicBezTo>
                <a:cubicBezTo>
                  <a:pt x="249993" y="469802"/>
                  <a:pt x="242919" y="475864"/>
                  <a:pt x="234837" y="480915"/>
                </a:cubicBezTo>
                <a:cubicBezTo>
                  <a:pt x="231808" y="483947"/>
                  <a:pt x="225745" y="481927"/>
                  <a:pt x="210590" y="481927"/>
                </a:cubicBezTo>
                <a:cubicBezTo>
                  <a:pt x="198465" y="478895"/>
                  <a:pt x="175229" y="473844"/>
                  <a:pt x="154013" y="464751"/>
                </a:cubicBezTo>
                <a:cubicBezTo>
                  <a:pt x="147950" y="462730"/>
                  <a:pt x="145930" y="450606"/>
                  <a:pt x="141888" y="443532"/>
                </a:cubicBezTo>
                <a:cubicBezTo>
                  <a:pt x="149970" y="440503"/>
                  <a:pt x="158053" y="433430"/>
                  <a:pt x="165126" y="434441"/>
                </a:cubicBezTo>
                <a:close/>
                <a:moveTo>
                  <a:pt x="392448" y="386958"/>
                </a:moveTo>
                <a:cubicBezTo>
                  <a:pt x="395479" y="383924"/>
                  <a:pt x="408614" y="390998"/>
                  <a:pt x="419728" y="394029"/>
                </a:cubicBezTo>
                <a:cubicBezTo>
                  <a:pt x="382345" y="446566"/>
                  <a:pt x="356078" y="461720"/>
                  <a:pt x="310612" y="456669"/>
                </a:cubicBezTo>
                <a:cubicBezTo>
                  <a:pt x="325768" y="416256"/>
                  <a:pt x="368200" y="412214"/>
                  <a:pt x="392448" y="386958"/>
                </a:cubicBezTo>
                <a:close/>
                <a:moveTo>
                  <a:pt x="35804" y="305119"/>
                </a:moveTo>
                <a:cubicBezTo>
                  <a:pt x="59042" y="338460"/>
                  <a:pt x="77227" y="364729"/>
                  <a:pt x="94403" y="392008"/>
                </a:cubicBezTo>
                <a:cubicBezTo>
                  <a:pt x="97434" y="396048"/>
                  <a:pt x="94403" y="407162"/>
                  <a:pt x="91371" y="412213"/>
                </a:cubicBezTo>
                <a:cubicBezTo>
                  <a:pt x="89351" y="415245"/>
                  <a:pt x="78238" y="415245"/>
                  <a:pt x="75207" y="412213"/>
                </a:cubicBezTo>
                <a:cubicBezTo>
                  <a:pt x="48939" y="389986"/>
                  <a:pt x="28732" y="362707"/>
                  <a:pt x="20650" y="328357"/>
                </a:cubicBezTo>
                <a:cubicBezTo>
                  <a:pt x="19639" y="323304"/>
                  <a:pt x="27721" y="317243"/>
                  <a:pt x="35804" y="305119"/>
                </a:cubicBezTo>
                <a:close/>
                <a:moveTo>
                  <a:pt x="453067" y="228333"/>
                </a:moveTo>
                <a:cubicBezTo>
                  <a:pt x="475294" y="226313"/>
                  <a:pt x="485399" y="235406"/>
                  <a:pt x="482368" y="248540"/>
                </a:cubicBezTo>
                <a:cubicBezTo>
                  <a:pt x="477316" y="282890"/>
                  <a:pt x="480345" y="320273"/>
                  <a:pt x="445996" y="347552"/>
                </a:cubicBezTo>
                <a:cubicBezTo>
                  <a:pt x="439933" y="342501"/>
                  <a:pt x="431851" y="337449"/>
                  <a:pt x="431851" y="334418"/>
                </a:cubicBezTo>
                <a:cubicBezTo>
                  <a:pt x="438924" y="298046"/>
                  <a:pt x="447007" y="261674"/>
                  <a:pt x="453067" y="228333"/>
                </a:cubicBezTo>
                <a:close/>
                <a:moveTo>
                  <a:pt x="35806" y="141446"/>
                </a:moveTo>
                <a:cubicBezTo>
                  <a:pt x="38837" y="142457"/>
                  <a:pt x="42877" y="143466"/>
                  <a:pt x="43888" y="145488"/>
                </a:cubicBezTo>
                <a:cubicBezTo>
                  <a:pt x="53991" y="182869"/>
                  <a:pt x="36815" y="217221"/>
                  <a:pt x="27723" y="251571"/>
                </a:cubicBezTo>
                <a:cubicBezTo>
                  <a:pt x="24692" y="261675"/>
                  <a:pt x="7516" y="256624"/>
                  <a:pt x="2465" y="245511"/>
                </a:cubicBezTo>
                <a:cubicBezTo>
                  <a:pt x="-6629" y="219241"/>
                  <a:pt x="10547" y="162664"/>
                  <a:pt x="35806" y="141446"/>
                </a:cubicBezTo>
                <a:close/>
                <a:moveTo>
                  <a:pt x="242919" y="109114"/>
                </a:moveTo>
                <a:cubicBezTo>
                  <a:pt x="304550" y="107094"/>
                  <a:pt x="381334" y="167713"/>
                  <a:pt x="373252" y="245509"/>
                </a:cubicBezTo>
                <a:cubicBezTo>
                  <a:pt x="372241" y="320273"/>
                  <a:pt x="312632" y="378873"/>
                  <a:pt x="237868" y="376853"/>
                </a:cubicBezTo>
                <a:cubicBezTo>
                  <a:pt x="168155" y="374830"/>
                  <a:pt x="107536" y="313200"/>
                  <a:pt x="107536" y="242478"/>
                </a:cubicBezTo>
                <a:cubicBezTo>
                  <a:pt x="107536" y="168724"/>
                  <a:pt x="168155" y="112145"/>
                  <a:pt x="242919" y="109114"/>
                </a:cubicBezTo>
                <a:close/>
                <a:moveTo>
                  <a:pt x="396492" y="61631"/>
                </a:moveTo>
                <a:cubicBezTo>
                  <a:pt x="430842" y="85878"/>
                  <a:pt x="447007" y="116188"/>
                  <a:pt x="461152" y="147509"/>
                </a:cubicBezTo>
                <a:cubicBezTo>
                  <a:pt x="463172" y="152560"/>
                  <a:pt x="461152" y="163674"/>
                  <a:pt x="457112" y="167716"/>
                </a:cubicBezTo>
                <a:cubicBezTo>
                  <a:pt x="452059" y="170747"/>
                  <a:pt x="438925" y="170747"/>
                  <a:pt x="436905" y="167716"/>
                </a:cubicBezTo>
                <a:cubicBezTo>
                  <a:pt x="417709" y="141446"/>
                  <a:pt x="400533" y="114168"/>
                  <a:pt x="384368" y="85878"/>
                </a:cubicBezTo>
                <a:cubicBezTo>
                  <a:pt x="382348" y="81838"/>
                  <a:pt x="390430" y="72744"/>
                  <a:pt x="396492" y="61631"/>
                </a:cubicBezTo>
                <a:close/>
                <a:moveTo>
                  <a:pt x="150982" y="20207"/>
                </a:moveTo>
                <a:cubicBezTo>
                  <a:pt x="155022" y="18187"/>
                  <a:pt x="167146" y="28290"/>
                  <a:pt x="175229" y="32332"/>
                </a:cubicBezTo>
                <a:cubicBezTo>
                  <a:pt x="176238" y="36372"/>
                  <a:pt x="178260" y="40414"/>
                  <a:pt x="179269" y="44455"/>
                </a:cubicBezTo>
                <a:cubicBezTo>
                  <a:pt x="172198" y="47486"/>
                  <a:pt x="164115" y="50517"/>
                  <a:pt x="158053" y="54559"/>
                </a:cubicBezTo>
                <a:cubicBezTo>
                  <a:pt x="136837" y="67693"/>
                  <a:pt x="116630" y="81838"/>
                  <a:pt x="95414" y="94972"/>
                </a:cubicBezTo>
                <a:cubicBezTo>
                  <a:pt x="90360" y="98003"/>
                  <a:pt x="81269" y="95983"/>
                  <a:pt x="74196" y="96992"/>
                </a:cubicBezTo>
                <a:cubicBezTo>
                  <a:pt x="74196" y="88909"/>
                  <a:pt x="70155" y="75775"/>
                  <a:pt x="74196" y="72744"/>
                </a:cubicBezTo>
                <a:cubicBezTo>
                  <a:pt x="98445" y="53548"/>
                  <a:pt x="123701" y="36372"/>
                  <a:pt x="150982" y="20207"/>
                </a:cubicBezTo>
                <a:close/>
                <a:moveTo>
                  <a:pt x="254036" y="0"/>
                </a:moveTo>
                <a:cubicBezTo>
                  <a:pt x="278283" y="6062"/>
                  <a:pt x="303541" y="10102"/>
                  <a:pt x="326779" y="18187"/>
                </a:cubicBezTo>
                <a:cubicBezTo>
                  <a:pt x="332842" y="20207"/>
                  <a:pt x="335871" y="34352"/>
                  <a:pt x="339913" y="43445"/>
                </a:cubicBezTo>
                <a:cubicBezTo>
                  <a:pt x="331831" y="45465"/>
                  <a:pt x="323748" y="51528"/>
                  <a:pt x="315666" y="50517"/>
                </a:cubicBezTo>
                <a:cubicBezTo>
                  <a:pt x="292428" y="47485"/>
                  <a:pt x="269189" y="44454"/>
                  <a:pt x="246964" y="38392"/>
                </a:cubicBezTo>
                <a:cubicBezTo>
                  <a:pt x="238880" y="36372"/>
                  <a:pt x="228777" y="27278"/>
                  <a:pt x="225746" y="19196"/>
                </a:cubicBezTo>
                <a:cubicBezTo>
                  <a:pt x="222715" y="8082"/>
                  <a:pt x="236860" y="1011"/>
                  <a:pt x="2540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8643758" y="2378314"/>
            <a:ext cx="362545" cy="361502"/>
          </a:xfrm>
          <a:custGeom>
            <a:avLst/>
            <a:gdLst/>
            <a:ahLst/>
            <a:cxnLst/>
            <a:rect l="l" t="t" r="r" b="b"/>
            <a:pathLst>
              <a:path w="483393" h="482002" extrusionOk="0">
                <a:moveTo>
                  <a:pt x="168440" y="433508"/>
                </a:moveTo>
                <a:cubicBezTo>
                  <a:pt x="192687" y="436539"/>
                  <a:pt x="216936" y="441590"/>
                  <a:pt x="241184" y="447652"/>
                </a:cubicBezTo>
                <a:cubicBezTo>
                  <a:pt x="248255" y="449673"/>
                  <a:pt x="254317" y="458764"/>
                  <a:pt x="256337" y="465837"/>
                </a:cubicBezTo>
                <a:cubicBezTo>
                  <a:pt x="257348" y="468868"/>
                  <a:pt x="248255" y="476951"/>
                  <a:pt x="242193" y="479982"/>
                </a:cubicBezTo>
                <a:cubicBezTo>
                  <a:pt x="236132" y="483013"/>
                  <a:pt x="229059" y="480991"/>
                  <a:pt x="213905" y="482002"/>
                </a:cubicBezTo>
                <a:cubicBezTo>
                  <a:pt x="200769" y="478971"/>
                  <a:pt x="179553" y="474931"/>
                  <a:pt x="159346" y="466848"/>
                </a:cubicBezTo>
                <a:cubicBezTo>
                  <a:pt x="151264" y="463817"/>
                  <a:pt x="147223" y="451693"/>
                  <a:pt x="141161" y="443610"/>
                </a:cubicBezTo>
                <a:cubicBezTo>
                  <a:pt x="150255" y="439570"/>
                  <a:pt x="159346" y="432497"/>
                  <a:pt x="168440" y="433508"/>
                </a:cubicBezTo>
                <a:close/>
                <a:moveTo>
                  <a:pt x="402203" y="383496"/>
                </a:moveTo>
                <a:cubicBezTo>
                  <a:pt x="408139" y="384759"/>
                  <a:pt x="413444" y="389558"/>
                  <a:pt x="417990" y="399156"/>
                </a:cubicBezTo>
                <a:cubicBezTo>
                  <a:pt x="401825" y="428456"/>
                  <a:pt x="374544" y="445630"/>
                  <a:pt x="343226" y="458766"/>
                </a:cubicBezTo>
                <a:cubicBezTo>
                  <a:pt x="336152" y="461797"/>
                  <a:pt x="325039" y="455735"/>
                  <a:pt x="314936" y="452703"/>
                </a:cubicBezTo>
                <a:cubicBezTo>
                  <a:pt x="317967" y="444621"/>
                  <a:pt x="319987" y="434518"/>
                  <a:pt x="325039" y="429465"/>
                </a:cubicBezTo>
                <a:cubicBezTo>
                  <a:pt x="343226" y="415320"/>
                  <a:pt x="362422" y="402187"/>
                  <a:pt x="382629" y="389053"/>
                </a:cubicBezTo>
                <a:cubicBezTo>
                  <a:pt x="389701" y="384506"/>
                  <a:pt x="396268" y="382233"/>
                  <a:pt x="402203" y="383496"/>
                </a:cubicBezTo>
                <a:close/>
                <a:moveTo>
                  <a:pt x="37095" y="305195"/>
                </a:moveTo>
                <a:cubicBezTo>
                  <a:pt x="58312" y="336516"/>
                  <a:pt x="78519" y="363794"/>
                  <a:pt x="96704" y="392082"/>
                </a:cubicBezTo>
                <a:cubicBezTo>
                  <a:pt x="98726" y="396124"/>
                  <a:pt x="97715" y="405218"/>
                  <a:pt x="93673" y="408249"/>
                </a:cubicBezTo>
                <a:cubicBezTo>
                  <a:pt x="90644" y="411280"/>
                  <a:pt x="81550" y="413300"/>
                  <a:pt x="77508" y="411280"/>
                </a:cubicBezTo>
                <a:cubicBezTo>
                  <a:pt x="58312" y="405218"/>
                  <a:pt x="18908" y="344598"/>
                  <a:pt x="20931" y="324391"/>
                </a:cubicBezTo>
                <a:cubicBezTo>
                  <a:pt x="20931" y="319340"/>
                  <a:pt x="29013" y="314288"/>
                  <a:pt x="37095" y="305195"/>
                </a:cubicBezTo>
                <a:close/>
                <a:moveTo>
                  <a:pt x="455371" y="218308"/>
                </a:moveTo>
                <a:cubicBezTo>
                  <a:pt x="468504" y="230433"/>
                  <a:pt x="479618" y="235484"/>
                  <a:pt x="481638" y="243566"/>
                </a:cubicBezTo>
                <a:cubicBezTo>
                  <a:pt x="489723" y="267814"/>
                  <a:pt x="468504" y="322371"/>
                  <a:pt x="446277" y="343589"/>
                </a:cubicBezTo>
                <a:cubicBezTo>
                  <a:pt x="443246" y="341569"/>
                  <a:pt x="438195" y="339547"/>
                  <a:pt x="435163" y="336516"/>
                </a:cubicBezTo>
                <a:cubicBezTo>
                  <a:pt x="432132" y="333486"/>
                  <a:pt x="430112" y="327424"/>
                  <a:pt x="430112" y="324393"/>
                </a:cubicBezTo>
                <a:cubicBezTo>
                  <a:pt x="437186" y="292061"/>
                  <a:pt x="445268" y="258720"/>
                  <a:pt x="455371" y="218308"/>
                </a:cubicBezTo>
                <a:close/>
                <a:moveTo>
                  <a:pt x="37098" y="140513"/>
                </a:moveTo>
                <a:cubicBezTo>
                  <a:pt x="40129" y="143544"/>
                  <a:pt x="47200" y="146575"/>
                  <a:pt x="47200" y="148595"/>
                </a:cubicBezTo>
                <a:cubicBezTo>
                  <a:pt x="42149" y="181936"/>
                  <a:pt x="37098" y="215277"/>
                  <a:pt x="31035" y="248618"/>
                </a:cubicBezTo>
                <a:cubicBezTo>
                  <a:pt x="30024" y="251650"/>
                  <a:pt x="20933" y="256701"/>
                  <a:pt x="15879" y="255692"/>
                </a:cubicBezTo>
                <a:cubicBezTo>
                  <a:pt x="10828" y="254681"/>
                  <a:pt x="4766" y="249629"/>
                  <a:pt x="2746" y="244578"/>
                </a:cubicBezTo>
                <a:cubicBezTo>
                  <a:pt x="-7357" y="218309"/>
                  <a:pt x="11839" y="160720"/>
                  <a:pt x="37098" y="140513"/>
                </a:cubicBezTo>
                <a:close/>
                <a:moveTo>
                  <a:pt x="245223" y="108183"/>
                </a:moveTo>
                <a:cubicBezTo>
                  <a:pt x="320998" y="112223"/>
                  <a:pt x="374546" y="167792"/>
                  <a:pt x="373535" y="246598"/>
                </a:cubicBezTo>
                <a:cubicBezTo>
                  <a:pt x="372524" y="320351"/>
                  <a:pt x="310896" y="378951"/>
                  <a:pt x="236132" y="375920"/>
                </a:cubicBezTo>
                <a:cubicBezTo>
                  <a:pt x="167428" y="373900"/>
                  <a:pt x="106808" y="309238"/>
                  <a:pt x="107820" y="239525"/>
                </a:cubicBezTo>
                <a:cubicBezTo>
                  <a:pt x="108831" y="179916"/>
                  <a:pt x="163388" y="104141"/>
                  <a:pt x="245223" y="108183"/>
                </a:cubicBezTo>
                <a:close/>
                <a:moveTo>
                  <a:pt x="390710" y="69789"/>
                </a:moveTo>
                <a:cubicBezTo>
                  <a:pt x="398792" y="70800"/>
                  <a:pt x="410917" y="69789"/>
                  <a:pt x="413948" y="74840"/>
                </a:cubicBezTo>
                <a:cubicBezTo>
                  <a:pt x="431124" y="98079"/>
                  <a:pt x="448298" y="122326"/>
                  <a:pt x="462442" y="147584"/>
                </a:cubicBezTo>
                <a:cubicBezTo>
                  <a:pt x="470525" y="162738"/>
                  <a:pt x="457391" y="168801"/>
                  <a:pt x="442237" y="172843"/>
                </a:cubicBezTo>
                <a:cubicBezTo>
                  <a:pt x="424050" y="145564"/>
                  <a:pt x="405865" y="122326"/>
                  <a:pt x="390710" y="98079"/>
                </a:cubicBezTo>
                <a:cubicBezTo>
                  <a:pt x="386669" y="91007"/>
                  <a:pt x="390710" y="79891"/>
                  <a:pt x="390710" y="69789"/>
                </a:cubicBezTo>
                <a:close/>
                <a:moveTo>
                  <a:pt x="150252" y="18262"/>
                </a:moveTo>
                <a:cubicBezTo>
                  <a:pt x="155304" y="17251"/>
                  <a:pt x="166417" y="27354"/>
                  <a:pt x="177531" y="33416"/>
                </a:cubicBezTo>
                <a:cubicBezTo>
                  <a:pt x="170460" y="42509"/>
                  <a:pt x="167428" y="48572"/>
                  <a:pt x="162377" y="51601"/>
                </a:cubicBezTo>
                <a:cubicBezTo>
                  <a:pt x="140150" y="66757"/>
                  <a:pt x="118934" y="81910"/>
                  <a:pt x="95695" y="94035"/>
                </a:cubicBezTo>
                <a:cubicBezTo>
                  <a:pt x="89633" y="97066"/>
                  <a:pt x="78519" y="95046"/>
                  <a:pt x="71448" y="91004"/>
                </a:cubicBezTo>
                <a:cubicBezTo>
                  <a:pt x="69426" y="89995"/>
                  <a:pt x="69426" y="73828"/>
                  <a:pt x="73468" y="70799"/>
                </a:cubicBezTo>
                <a:cubicBezTo>
                  <a:pt x="98726" y="51601"/>
                  <a:pt x="123985" y="34427"/>
                  <a:pt x="150252" y="18262"/>
                </a:cubicBezTo>
                <a:close/>
                <a:moveTo>
                  <a:pt x="244212" y="77"/>
                </a:moveTo>
                <a:cubicBezTo>
                  <a:pt x="273513" y="4118"/>
                  <a:pt x="301801" y="11191"/>
                  <a:pt x="331101" y="18262"/>
                </a:cubicBezTo>
                <a:cubicBezTo>
                  <a:pt x="336153" y="19274"/>
                  <a:pt x="342215" y="30387"/>
                  <a:pt x="341204" y="36450"/>
                </a:cubicBezTo>
                <a:cubicBezTo>
                  <a:pt x="340195" y="42512"/>
                  <a:pt x="331101" y="51603"/>
                  <a:pt x="327059" y="50594"/>
                </a:cubicBezTo>
                <a:cubicBezTo>
                  <a:pt x="293718" y="44532"/>
                  <a:pt x="261388" y="35438"/>
                  <a:pt x="228047" y="27356"/>
                </a:cubicBezTo>
                <a:cubicBezTo>
                  <a:pt x="226027" y="27356"/>
                  <a:pt x="225016" y="23316"/>
                  <a:pt x="219965" y="14222"/>
                </a:cubicBezTo>
                <a:cubicBezTo>
                  <a:pt x="229059" y="8160"/>
                  <a:pt x="237141" y="-934"/>
                  <a:pt x="244212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8645706" y="3929853"/>
            <a:ext cx="358721" cy="355771"/>
          </a:xfrm>
          <a:custGeom>
            <a:avLst/>
            <a:gdLst/>
            <a:ahLst/>
            <a:cxnLst/>
            <a:rect l="l" t="t" r="r" b="b"/>
            <a:pathLst>
              <a:path w="478295" h="474361" extrusionOk="0">
                <a:moveTo>
                  <a:pt x="157705" y="426805"/>
                </a:moveTo>
                <a:cubicBezTo>
                  <a:pt x="183975" y="430848"/>
                  <a:pt x="210242" y="434888"/>
                  <a:pt x="235500" y="441961"/>
                </a:cubicBezTo>
                <a:cubicBezTo>
                  <a:pt x="242572" y="443981"/>
                  <a:pt x="246614" y="454084"/>
                  <a:pt x="252676" y="460146"/>
                </a:cubicBezTo>
                <a:cubicBezTo>
                  <a:pt x="245603" y="465198"/>
                  <a:pt x="238531" y="475302"/>
                  <a:pt x="232469" y="474291"/>
                </a:cubicBezTo>
                <a:cubicBezTo>
                  <a:pt x="198117" y="470251"/>
                  <a:pt x="160736" y="474291"/>
                  <a:pt x="135478" y="436908"/>
                </a:cubicBezTo>
                <a:cubicBezTo>
                  <a:pt x="145580" y="431857"/>
                  <a:pt x="151643" y="425796"/>
                  <a:pt x="157705" y="426805"/>
                </a:cubicBezTo>
                <a:close/>
                <a:moveTo>
                  <a:pt x="402202" y="375279"/>
                </a:moveTo>
                <a:cubicBezTo>
                  <a:pt x="412307" y="415692"/>
                  <a:pt x="359770" y="455095"/>
                  <a:pt x="309253" y="437919"/>
                </a:cubicBezTo>
                <a:cubicBezTo>
                  <a:pt x="339563" y="417714"/>
                  <a:pt x="369873" y="396495"/>
                  <a:pt x="402202" y="375279"/>
                </a:cubicBezTo>
                <a:close/>
                <a:moveTo>
                  <a:pt x="34193" y="306198"/>
                </a:moveTo>
                <a:cubicBezTo>
                  <a:pt x="37477" y="306072"/>
                  <a:pt x="40508" y="306577"/>
                  <a:pt x="41518" y="307587"/>
                </a:cubicBezTo>
                <a:cubicBezTo>
                  <a:pt x="60714" y="333856"/>
                  <a:pt x="78899" y="361135"/>
                  <a:pt x="97086" y="388413"/>
                </a:cubicBezTo>
                <a:cubicBezTo>
                  <a:pt x="98097" y="390433"/>
                  <a:pt x="97086" y="392456"/>
                  <a:pt x="97086" y="400538"/>
                </a:cubicBezTo>
                <a:cubicBezTo>
                  <a:pt x="90013" y="402558"/>
                  <a:pt x="75870" y="407609"/>
                  <a:pt x="73848" y="404580"/>
                </a:cubicBezTo>
                <a:cubicBezTo>
                  <a:pt x="53643" y="379322"/>
                  <a:pt x="35455" y="352041"/>
                  <a:pt x="18279" y="324763"/>
                </a:cubicBezTo>
                <a:cubicBezTo>
                  <a:pt x="16259" y="321732"/>
                  <a:pt x="21311" y="311629"/>
                  <a:pt x="25353" y="308598"/>
                </a:cubicBezTo>
                <a:cubicBezTo>
                  <a:pt x="27373" y="307082"/>
                  <a:pt x="30909" y="306324"/>
                  <a:pt x="34193" y="306198"/>
                </a:cubicBezTo>
                <a:close/>
                <a:moveTo>
                  <a:pt x="463833" y="211606"/>
                </a:moveTo>
                <a:cubicBezTo>
                  <a:pt x="490102" y="248989"/>
                  <a:pt x="473935" y="279299"/>
                  <a:pt x="466864" y="309609"/>
                </a:cubicBezTo>
                <a:cubicBezTo>
                  <a:pt x="462821" y="324763"/>
                  <a:pt x="454739" y="334868"/>
                  <a:pt x="430492" y="324763"/>
                </a:cubicBezTo>
                <a:cubicBezTo>
                  <a:pt x="445648" y="288391"/>
                  <a:pt x="438574" y="248989"/>
                  <a:pt x="463833" y="211606"/>
                </a:cubicBezTo>
                <a:close/>
                <a:moveTo>
                  <a:pt x="29393" y="124718"/>
                </a:moveTo>
                <a:cubicBezTo>
                  <a:pt x="39495" y="138863"/>
                  <a:pt x="48589" y="146946"/>
                  <a:pt x="47577" y="153008"/>
                </a:cubicBezTo>
                <a:cubicBezTo>
                  <a:pt x="43537" y="180286"/>
                  <a:pt x="37475" y="207565"/>
                  <a:pt x="31413" y="234844"/>
                </a:cubicBezTo>
                <a:cubicBezTo>
                  <a:pt x="30402" y="240906"/>
                  <a:pt x="18279" y="248988"/>
                  <a:pt x="16257" y="247979"/>
                </a:cubicBezTo>
                <a:cubicBezTo>
                  <a:pt x="9186" y="243937"/>
                  <a:pt x="92" y="236864"/>
                  <a:pt x="92" y="229792"/>
                </a:cubicBezTo>
                <a:cubicBezTo>
                  <a:pt x="-919" y="196451"/>
                  <a:pt x="6155" y="163110"/>
                  <a:pt x="29393" y="124718"/>
                </a:cubicBezTo>
                <a:close/>
                <a:moveTo>
                  <a:pt x="240549" y="101480"/>
                </a:moveTo>
                <a:cubicBezTo>
                  <a:pt x="310262" y="102491"/>
                  <a:pt x="372901" y="166141"/>
                  <a:pt x="371893" y="235854"/>
                </a:cubicBezTo>
                <a:cubicBezTo>
                  <a:pt x="370881" y="305565"/>
                  <a:pt x="309251" y="366184"/>
                  <a:pt x="237518" y="366184"/>
                </a:cubicBezTo>
                <a:cubicBezTo>
                  <a:pt x="166796" y="366184"/>
                  <a:pt x="107186" y="305565"/>
                  <a:pt x="108197" y="232823"/>
                </a:cubicBezTo>
                <a:cubicBezTo>
                  <a:pt x="106177" y="158059"/>
                  <a:pt x="176899" y="100469"/>
                  <a:pt x="240549" y="101480"/>
                </a:cubicBezTo>
                <a:close/>
                <a:moveTo>
                  <a:pt x="376944" y="66118"/>
                </a:moveTo>
                <a:cubicBezTo>
                  <a:pt x="394120" y="67129"/>
                  <a:pt x="404223" y="65107"/>
                  <a:pt x="407254" y="68138"/>
                </a:cubicBezTo>
                <a:cubicBezTo>
                  <a:pt x="425439" y="89357"/>
                  <a:pt x="441606" y="112593"/>
                  <a:pt x="456760" y="135831"/>
                </a:cubicBezTo>
                <a:cubicBezTo>
                  <a:pt x="459791" y="139871"/>
                  <a:pt x="451708" y="150985"/>
                  <a:pt x="449688" y="159067"/>
                </a:cubicBezTo>
                <a:cubicBezTo>
                  <a:pt x="443626" y="156036"/>
                  <a:pt x="434532" y="154016"/>
                  <a:pt x="431501" y="148965"/>
                </a:cubicBezTo>
                <a:cubicBezTo>
                  <a:pt x="414327" y="125726"/>
                  <a:pt x="399171" y="100468"/>
                  <a:pt x="376944" y="66118"/>
                </a:cubicBezTo>
                <a:close/>
                <a:moveTo>
                  <a:pt x="147602" y="7519"/>
                </a:moveTo>
                <a:cubicBezTo>
                  <a:pt x="169830" y="20652"/>
                  <a:pt x="170839" y="32777"/>
                  <a:pt x="158716" y="42880"/>
                </a:cubicBezTo>
                <a:cubicBezTo>
                  <a:pt x="137498" y="59047"/>
                  <a:pt x="115270" y="74201"/>
                  <a:pt x="93045" y="88346"/>
                </a:cubicBezTo>
                <a:cubicBezTo>
                  <a:pt x="87992" y="91377"/>
                  <a:pt x="78900" y="88346"/>
                  <a:pt x="71827" y="88346"/>
                </a:cubicBezTo>
                <a:cubicBezTo>
                  <a:pt x="71827" y="80263"/>
                  <a:pt x="68796" y="67129"/>
                  <a:pt x="72838" y="64098"/>
                </a:cubicBezTo>
                <a:cubicBezTo>
                  <a:pt x="97085" y="43891"/>
                  <a:pt x="123355" y="25706"/>
                  <a:pt x="147602" y="7519"/>
                </a:cubicBezTo>
                <a:close/>
                <a:moveTo>
                  <a:pt x="274396" y="70"/>
                </a:moveTo>
                <a:cubicBezTo>
                  <a:pt x="290561" y="701"/>
                  <a:pt x="305716" y="5500"/>
                  <a:pt x="320366" y="11561"/>
                </a:cubicBezTo>
                <a:cubicBezTo>
                  <a:pt x="326427" y="14592"/>
                  <a:pt x="330469" y="24695"/>
                  <a:pt x="334509" y="31768"/>
                </a:cubicBezTo>
                <a:cubicBezTo>
                  <a:pt x="327438" y="34800"/>
                  <a:pt x="319355" y="40862"/>
                  <a:pt x="313293" y="40862"/>
                </a:cubicBezTo>
                <a:cubicBezTo>
                  <a:pt x="290057" y="37831"/>
                  <a:pt x="267829" y="33788"/>
                  <a:pt x="245602" y="28737"/>
                </a:cubicBezTo>
                <a:cubicBezTo>
                  <a:pt x="237520" y="25706"/>
                  <a:pt x="230446" y="17624"/>
                  <a:pt x="222364" y="13583"/>
                </a:cubicBezTo>
                <a:cubicBezTo>
                  <a:pt x="241056" y="2974"/>
                  <a:pt x="258231" y="-562"/>
                  <a:pt x="274396" y="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"/>
          <p:cNvSpPr/>
          <p:nvPr/>
        </p:nvSpPr>
        <p:spPr>
          <a:xfrm rot="10800000">
            <a:off x="5562102" y="4694444"/>
            <a:ext cx="361898" cy="362960"/>
          </a:xfrm>
          <a:custGeom>
            <a:avLst/>
            <a:gdLst/>
            <a:ahLst/>
            <a:cxnLst/>
            <a:rect l="l" t="t" r="r" b="b"/>
            <a:pathLst>
              <a:path w="482531" h="483946" extrusionOk="0">
                <a:moveTo>
                  <a:pt x="165133" y="432421"/>
                </a:moveTo>
                <a:cubicBezTo>
                  <a:pt x="189381" y="435450"/>
                  <a:pt x="213628" y="441512"/>
                  <a:pt x="237875" y="447574"/>
                </a:cubicBezTo>
                <a:cubicBezTo>
                  <a:pt x="246969" y="449594"/>
                  <a:pt x="253031" y="459699"/>
                  <a:pt x="261114" y="465759"/>
                </a:cubicBezTo>
                <a:cubicBezTo>
                  <a:pt x="253031" y="470813"/>
                  <a:pt x="244949" y="476875"/>
                  <a:pt x="235855" y="480915"/>
                </a:cubicBezTo>
                <a:cubicBezTo>
                  <a:pt x="231813" y="482935"/>
                  <a:pt x="226762" y="480915"/>
                  <a:pt x="221710" y="480915"/>
                </a:cubicBezTo>
                <a:cubicBezTo>
                  <a:pt x="221710" y="481926"/>
                  <a:pt x="221710" y="482935"/>
                  <a:pt x="220699" y="483946"/>
                </a:cubicBezTo>
                <a:cubicBezTo>
                  <a:pt x="198472" y="477884"/>
                  <a:pt x="176247" y="471821"/>
                  <a:pt x="154020" y="463739"/>
                </a:cubicBezTo>
                <a:cubicBezTo>
                  <a:pt x="147957" y="461719"/>
                  <a:pt x="145937" y="449594"/>
                  <a:pt x="141895" y="442523"/>
                </a:cubicBezTo>
                <a:cubicBezTo>
                  <a:pt x="149977" y="438481"/>
                  <a:pt x="158060" y="431410"/>
                  <a:pt x="165133" y="432421"/>
                </a:cubicBezTo>
                <a:close/>
                <a:moveTo>
                  <a:pt x="406600" y="377861"/>
                </a:moveTo>
                <a:cubicBezTo>
                  <a:pt x="408622" y="381903"/>
                  <a:pt x="412662" y="384934"/>
                  <a:pt x="415693" y="387964"/>
                </a:cubicBezTo>
                <a:cubicBezTo>
                  <a:pt x="413673" y="396048"/>
                  <a:pt x="415693" y="409182"/>
                  <a:pt x="410642" y="413222"/>
                </a:cubicBezTo>
                <a:cubicBezTo>
                  <a:pt x="387404" y="431409"/>
                  <a:pt x="363156" y="447574"/>
                  <a:pt x="337898" y="462728"/>
                </a:cubicBezTo>
                <a:cubicBezTo>
                  <a:pt x="333858" y="464750"/>
                  <a:pt x="321733" y="461719"/>
                  <a:pt x="318702" y="456667"/>
                </a:cubicBezTo>
                <a:cubicBezTo>
                  <a:pt x="315670" y="452625"/>
                  <a:pt x="315670" y="439491"/>
                  <a:pt x="319713" y="436460"/>
                </a:cubicBezTo>
                <a:cubicBezTo>
                  <a:pt x="348000" y="416253"/>
                  <a:pt x="377301" y="397057"/>
                  <a:pt x="406600" y="377861"/>
                </a:cubicBezTo>
                <a:close/>
                <a:moveTo>
                  <a:pt x="29747" y="304108"/>
                </a:moveTo>
                <a:cubicBezTo>
                  <a:pt x="41870" y="312190"/>
                  <a:pt x="48943" y="315222"/>
                  <a:pt x="52983" y="321284"/>
                </a:cubicBezTo>
                <a:cubicBezTo>
                  <a:pt x="68139" y="342500"/>
                  <a:pt x="83293" y="364727"/>
                  <a:pt x="96429" y="387966"/>
                </a:cubicBezTo>
                <a:cubicBezTo>
                  <a:pt x="99460" y="394028"/>
                  <a:pt x="98449" y="408171"/>
                  <a:pt x="94409" y="411202"/>
                </a:cubicBezTo>
                <a:cubicBezTo>
                  <a:pt x="89355" y="415244"/>
                  <a:pt x="74202" y="414233"/>
                  <a:pt x="70159" y="409182"/>
                </a:cubicBezTo>
                <a:cubicBezTo>
                  <a:pt x="51974" y="385946"/>
                  <a:pt x="35810" y="360687"/>
                  <a:pt x="21665" y="335429"/>
                </a:cubicBezTo>
                <a:cubicBezTo>
                  <a:pt x="18634" y="329366"/>
                  <a:pt x="26716" y="317242"/>
                  <a:pt x="29747" y="304108"/>
                </a:cubicBezTo>
                <a:close/>
                <a:moveTo>
                  <a:pt x="468230" y="225302"/>
                </a:moveTo>
                <a:cubicBezTo>
                  <a:pt x="473282" y="231364"/>
                  <a:pt x="482375" y="238436"/>
                  <a:pt x="482375" y="244498"/>
                </a:cubicBezTo>
                <a:cubicBezTo>
                  <a:pt x="483386" y="280870"/>
                  <a:pt x="480355" y="315222"/>
                  <a:pt x="447014" y="353614"/>
                </a:cubicBezTo>
                <a:cubicBezTo>
                  <a:pt x="440952" y="336438"/>
                  <a:pt x="433881" y="327345"/>
                  <a:pt x="434890" y="319262"/>
                </a:cubicBezTo>
                <a:cubicBezTo>
                  <a:pt x="438932" y="292995"/>
                  <a:pt x="443983" y="267736"/>
                  <a:pt x="451054" y="242478"/>
                </a:cubicBezTo>
                <a:cubicBezTo>
                  <a:pt x="453077" y="235405"/>
                  <a:pt x="462168" y="231364"/>
                  <a:pt x="468230" y="225302"/>
                </a:cubicBezTo>
                <a:close/>
                <a:moveTo>
                  <a:pt x="41872" y="140435"/>
                </a:moveTo>
                <a:cubicBezTo>
                  <a:pt x="45914" y="148517"/>
                  <a:pt x="52985" y="156600"/>
                  <a:pt x="51974" y="163673"/>
                </a:cubicBezTo>
                <a:cubicBezTo>
                  <a:pt x="48943" y="187921"/>
                  <a:pt x="43892" y="213179"/>
                  <a:pt x="36821" y="237427"/>
                </a:cubicBezTo>
                <a:cubicBezTo>
                  <a:pt x="34800" y="245509"/>
                  <a:pt x="23687" y="251572"/>
                  <a:pt x="17625" y="258643"/>
                </a:cubicBezTo>
                <a:cubicBezTo>
                  <a:pt x="11562" y="250561"/>
                  <a:pt x="5500" y="242478"/>
                  <a:pt x="449" y="233384"/>
                </a:cubicBezTo>
                <a:cubicBezTo>
                  <a:pt x="-562" y="229344"/>
                  <a:pt x="449" y="224293"/>
                  <a:pt x="449" y="212168"/>
                </a:cubicBezTo>
                <a:cubicBezTo>
                  <a:pt x="5500" y="196003"/>
                  <a:pt x="10551" y="172765"/>
                  <a:pt x="19645" y="151549"/>
                </a:cubicBezTo>
                <a:cubicBezTo>
                  <a:pt x="21665" y="145486"/>
                  <a:pt x="33789" y="143466"/>
                  <a:pt x="41872" y="140435"/>
                </a:cubicBezTo>
                <a:close/>
                <a:moveTo>
                  <a:pt x="245958" y="108103"/>
                </a:moveTo>
                <a:cubicBezTo>
                  <a:pt x="319713" y="109114"/>
                  <a:pt x="377301" y="166702"/>
                  <a:pt x="378312" y="239446"/>
                </a:cubicBezTo>
                <a:cubicBezTo>
                  <a:pt x="378312" y="313199"/>
                  <a:pt x="318702" y="374830"/>
                  <a:pt x="244949" y="375841"/>
                </a:cubicBezTo>
                <a:cubicBezTo>
                  <a:pt x="170185" y="375841"/>
                  <a:pt x="110574" y="317242"/>
                  <a:pt x="111585" y="240455"/>
                </a:cubicBezTo>
                <a:cubicBezTo>
                  <a:pt x="111585" y="163671"/>
                  <a:pt x="169173" y="107094"/>
                  <a:pt x="245958" y="108103"/>
                </a:cubicBezTo>
                <a:close/>
                <a:moveTo>
                  <a:pt x="392457" y="63651"/>
                </a:moveTo>
                <a:cubicBezTo>
                  <a:pt x="454085" y="98003"/>
                  <a:pt x="476313" y="145486"/>
                  <a:pt x="444994" y="175796"/>
                </a:cubicBezTo>
                <a:cubicBezTo>
                  <a:pt x="425798" y="147509"/>
                  <a:pt x="404579" y="120228"/>
                  <a:pt x="387405" y="91941"/>
                </a:cubicBezTo>
                <a:cubicBezTo>
                  <a:pt x="383363" y="85878"/>
                  <a:pt x="390435" y="73754"/>
                  <a:pt x="392457" y="63651"/>
                </a:cubicBezTo>
                <a:close/>
                <a:moveTo>
                  <a:pt x="159592" y="16842"/>
                </a:moveTo>
                <a:cubicBezTo>
                  <a:pt x="168733" y="17931"/>
                  <a:pt x="173469" y="28539"/>
                  <a:pt x="174227" y="41421"/>
                </a:cubicBezTo>
                <a:cubicBezTo>
                  <a:pt x="147957" y="59608"/>
                  <a:pt x="122699" y="79813"/>
                  <a:pt x="94409" y="96989"/>
                </a:cubicBezTo>
                <a:cubicBezTo>
                  <a:pt x="89358" y="100020"/>
                  <a:pt x="77235" y="96989"/>
                  <a:pt x="70162" y="91938"/>
                </a:cubicBezTo>
                <a:cubicBezTo>
                  <a:pt x="67131" y="89917"/>
                  <a:pt x="68142" y="74762"/>
                  <a:pt x="72182" y="71730"/>
                </a:cubicBezTo>
                <a:cubicBezTo>
                  <a:pt x="97440" y="52534"/>
                  <a:pt x="121690" y="34350"/>
                  <a:pt x="148968" y="19194"/>
                </a:cubicBezTo>
                <a:cubicBezTo>
                  <a:pt x="153010" y="17173"/>
                  <a:pt x="156546" y="16479"/>
                  <a:pt x="159592" y="16842"/>
                </a:cubicBezTo>
                <a:close/>
                <a:moveTo>
                  <a:pt x="243937" y="0"/>
                </a:moveTo>
                <a:cubicBezTo>
                  <a:pt x="279298" y="2020"/>
                  <a:pt x="317691" y="3031"/>
                  <a:pt x="353054" y="36372"/>
                </a:cubicBezTo>
                <a:cubicBezTo>
                  <a:pt x="338909" y="43444"/>
                  <a:pt x="330827" y="51526"/>
                  <a:pt x="323754" y="50517"/>
                </a:cubicBezTo>
                <a:cubicBezTo>
                  <a:pt x="296474" y="46475"/>
                  <a:pt x="269196" y="41424"/>
                  <a:pt x="241917" y="34350"/>
                </a:cubicBezTo>
                <a:cubicBezTo>
                  <a:pt x="235855" y="33341"/>
                  <a:pt x="226761" y="22227"/>
                  <a:pt x="227772" y="19196"/>
                </a:cubicBezTo>
                <a:cubicBezTo>
                  <a:pt x="229792" y="11114"/>
                  <a:pt x="237875" y="0"/>
                  <a:pt x="2439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7"/>
          <p:cNvSpPr/>
          <p:nvPr/>
        </p:nvSpPr>
        <p:spPr>
          <a:xfrm rot="10800000">
            <a:off x="7104492" y="4693440"/>
            <a:ext cx="361557" cy="364970"/>
          </a:xfrm>
          <a:custGeom>
            <a:avLst/>
            <a:gdLst/>
            <a:ahLst/>
            <a:cxnLst/>
            <a:rect l="l" t="t" r="r" b="b"/>
            <a:pathLst>
              <a:path w="482076" h="486627" extrusionOk="0">
                <a:moveTo>
                  <a:pt x="165780" y="438483"/>
                </a:moveTo>
                <a:cubicBezTo>
                  <a:pt x="190027" y="441514"/>
                  <a:pt x="215286" y="447577"/>
                  <a:pt x="238524" y="453639"/>
                </a:cubicBezTo>
                <a:cubicBezTo>
                  <a:pt x="245596" y="455659"/>
                  <a:pt x="249638" y="464752"/>
                  <a:pt x="255700" y="470815"/>
                </a:cubicBezTo>
                <a:cubicBezTo>
                  <a:pt x="248627" y="475866"/>
                  <a:pt x="242564" y="481928"/>
                  <a:pt x="235493" y="484959"/>
                </a:cubicBezTo>
                <a:cubicBezTo>
                  <a:pt x="229431" y="487988"/>
                  <a:pt x="222359" y="485968"/>
                  <a:pt x="206194" y="485968"/>
                </a:cubicBezTo>
                <a:cubicBezTo>
                  <a:pt x="196090" y="482937"/>
                  <a:pt x="175882" y="479906"/>
                  <a:pt x="156686" y="472835"/>
                </a:cubicBezTo>
                <a:cubicBezTo>
                  <a:pt x="148604" y="469804"/>
                  <a:pt x="144564" y="457679"/>
                  <a:pt x="138501" y="449597"/>
                </a:cubicBezTo>
                <a:cubicBezTo>
                  <a:pt x="147595" y="445556"/>
                  <a:pt x="156686" y="437474"/>
                  <a:pt x="165780" y="438483"/>
                </a:cubicBezTo>
                <a:close/>
                <a:moveTo>
                  <a:pt x="403333" y="388092"/>
                </a:moveTo>
                <a:cubicBezTo>
                  <a:pt x="408511" y="390492"/>
                  <a:pt x="412805" y="396049"/>
                  <a:pt x="416341" y="404131"/>
                </a:cubicBezTo>
                <a:cubicBezTo>
                  <a:pt x="398154" y="436463"/>
                  <a:pt x="366833" y="453637"/>
                  <a:pt x="333495" y="467782"/>
                </a:cubicBezTo>
                <a:cubicBezTo>
                  <a:pt x="317328" y="474855"/>
                  <a:pt x="311267" y="463742"/>
                  <a:pt x="307225" y="447577"/>
                </a:cubicBezTo>
                <a:cubicBezTo>
                  <a:pt x="332484" y="428379"/>
                  <a:pt x="358751" y="409185"/>
                  <a:pt x="385020" y="390997"/>
                </a:cubicBezTo>
                <a:cubicBezTo>
                  <a:pt x="392093" y="386451"/>
                  <a:pt x="398155" y="385693"/>
                  <a:pt x="403333" y="388092"/>
                </a:cubicBezTo>
                <a:close/>
                <a:moveTo>
                  <a:pt x="34438" y="309161"/>
                </a:moveTo>
                <a:cubicBezTo>
                  <a:pt x="56665" y="340482"/>
                  <a:pt x="76870" y="367760"/>
                  <a:pt x="95058" y="396050"/>
                </a:cubicBezTo>
                <a:cubicBezTo>
                  <a:pt x="98089" y="400090"/>
                  <a:pt x="94047" y="411203"/>
                  <a:pt x="90006" y="416255"/>
                </a:cubicBezTo>
                <a:cubicBezTo>
                  <a:pt x="87984" y="419286"/>
                  <a:pt x="76870" y="420297"/>
                  <a:pt x="73841" y="417266"/>
                </a:cubicBezTo>
                <a:cubicBezTo>
                  <a:pt x="46561" y="396050"/>
                  <a:pt x="27365" y="366749"/>
                  <a:pt x="18273" y="333408"/>
                </a:cubicBezTo>
                <a:cubicBezTo>
                  <a:pt x="16251" y="328357"/>
                  <a:pt x="26356" y="320275"/>
                  <a:pt x="34438" y="309161"/>
                </a:cubicBezTo>
                <a:close/>
                <a:moveTo>
                  <a:pt x="466856" y="229346"/>
                </a:moveTo>
                <a:cubicBezTo>
                  <a:pt x="471908" y="236417"/>
                  <a:pt x="483021" y="243491"/>
                  <a:pt x="482012" y="249553"/>
                </a:cubicBezTo>
                <a:cubicBezTo>
                  <a:pt x="475950" y="283903"/>
                  <a:pt x="478981" y="322295"/>
                  <a:pt x="441598" y="356647"/>
                </a:cubicBezTo>
                <a:cubicBezTo>
                  <a:pt x="436547" y="340482"/>
                  <a:pt x="430484" y="331389"/>
                  <a:pt x="431495" y="322295"/>
                </a:cubicBezTo>
                <a:cubicBezTo>
                  <a:pt x="434526" y="298048"/>
                  <a:pt x="438569" y="273801"/>
                  <a:pt x="445640" y="249553"/>
                </a:cubicBezTo>
                <a:cubicBezTo>
                  <a:pt x="447660" y="241469"/>
                  <a:pt x="459785" y="236417"/>
                  <a:pt x="466856" y="229346"/>
                </a:cubicBezTo>
                <a:close/>
                <a:moveTo>
                  <a:pt x="37469" y="145488"/>
                </a:moveTo>
                <a:cubicBezTo>
                  <a:pt x="41509" y="145488"/>
                  <a:pt x="48583" y="154582"/>
                  <a:pt x="48583" y="158622"/>
                </a:cubicBezTo>
                <a:cubicBezTo>
                  <a:pt x="39489" y="193985"/>
                  <a:pt x="40500" y="231366"/>
                  <a:pt x="24335" y="263696"/>
                </a:cubicBezTo>
                <a:cubicBezTo>
                  <a:pt x="19282" y="264707"/>
                  <a:pt x="15242" y="264707"/>
                  <a:pt x="11200" y="263696"/>
                </a:cubicBezTo>
                <a:cubicBezTo>
                  <a:pt x="7159" y="257635"/>
                  <a:pt x="-923" y="250562"/>
                  <a:pt x="86" y="245511"/>
                </a:cubicBezTo>
                <a:cubicBezTo>
                  <a:pt x="5137" y="215201"/>
                  <a:pt x="11200" y="184891"/>
                  <a:pt x="18273" y="154582"/>
                </a:cubicBezTo>
                <a:cubicBezTo>
                  <a:pt x="19282" y="150539"/>
                  <a:pt x="30396" y="145488"/>
                  <a:pt x="37469" y="145488"/>
                </a:cubicBezTo>
                <a:close/>
                <a:moveTo>
                  <a:pt x="243575" y="112147"/>
                </a:moveTo>
                <a:cubicBezTo>
                  <a:pt x="316319" y="116189"/>
                  <a:pt x="371887" y="169735"/>
                  <a:pt x="372898" y="244500"/>
                </a:cubicBezTo>
                <a:cubicBezTo>
                  <a:pt x="372898" y="321284"/>
                  <a:pt x="317330" y="379883"/>
                  <a:pt x="241555" y="380895"/>
                </a:cubicBezTo>
                <a:cubicBezTo>
                  <a:pt x="168810" y="381906"/>
                  <a:pt x="108191" y="319264"/>
                  <a:pt x="107182" y="245511"/>
                </a:cubicBezTo>
                <a:cubicBezTo>
                  <a:pt x="106170" y="186911"/>
                  <a:pt x="160728" y="109116"/>
                  <a:pt x="243575" y="112147"/>
                </a:cubicBezTo>
                <a:close/>
                <a:moveTo>
                  <a:pt x="392092" y="64662"/>
                </a:moveTo>
                <a:cubicBezTo>
                  <a:pt x="431495" y="89920"/>
                  <a:pt x="448671" y="123261"/>
                  <a:pt x="461805" y="157611"/>
                </a:cubicBezTo>
                <a:cubicBezTo>
                  <a:pt x="463827" y="162665"/>
                  <a:pt x="453723" y="171756"/>
                  <a:pt x="445640" y="185901"/>
                </a:cubicBezTo>
                <a:cubicBezTo>
                  <a:pt x="421393" y="151551"/>
                  <a:pt x="400177" y="122250"/>
                  <a:pt x="380979" y="90932"/>
                </a:cubicBezTo>
                <a:cubicBezTo>
                  <a:pt x="378959" y="87900"/>
                  <a:pt x="387041" y="76787"/>
                  <a:pt x="392092" y="64662"/>
                </a:cubicBezTo>
                <a:close/>
                <a:moveTo>
                  <a:pt x="149617" y="17176"/>
                </a:moveTo>
                <a:cubicBezTo>
                  <a:pt x="158709" y="24247"/>
                  <a:pt x="166791" y="26270"/>
                  <a:pt x="167802" y="31321"/>
                </a:cubicBezTo>
                <a:cubicBezTo>
                  <a:pt x="169822" y="37383"/>
                  <a:pt x="169822" y="49506"/>
                  <a:pt x="165782" y="51526"/>
                </a:cubicBezTo>
                <a:cubicBezTo>
                  <a:pt x="140524" y="69713"/>
                  <a:pt x="115265" y="86889"/>
                  <a:pt x="88998" y="103054"/>
                </a:cubicBezTo>
                <a:cubicBezTo>
                  <a:pt x="84955" y="105074"/>
                  <a:pt x="74853" y="103054"/>
                  <a:pt x="72830" y="100023"/>
                </a:cubicBezTo>
                <a:cubicBezTo>
                  <a:pt x="69799" y="93961"/>
                  <a:pt x="66770" y="81836"/>
                  <a:pt x="69799" y="79816"/>
                </a:cubicBezTo>
                <a:cubicBezTo>
                  <a:pt x="95058" y="57588"/>
                  <a:pt x="122339" y="38392"/>
                  <a:pt x="149617" y="17176"/>
                </a:cubicBezTo>
                <a:close/>
                <a:moveTo>
                  <a:pt x="246606" y="0"/>
                </a:moveTo>
                <a:cubicBezTo>
                  <a:pt x="277925" y="9094"/>
                  <a:pt x="304194" y="14145"/>
                  <a:pt x="328442" y="23239"/>
                </a:cubicBezTo>
                <a:cubicBezTo>
                  <a:pt x="334504" y="25259"/>
                  <a:pt x="336524" y="37383"/>
                  <a:pt x="339555" y="45466"/>
                </a:cubicBezTo>
                <a:cubicBezTo>
                  <a:pt x="331473" y="49506"/>
                  <a:pt x="323390" y="56578"/>
                  <a:pt x="316319" y="55569"/>
                </a:cubicBezTo>
                <a:cubicBezTo>
                  <a:pt x="293081" y="52537"/>
                  <a:pt x="270854" y="46475"/>
                  <a:pt x="247615" y="42435"/>
                </a:cubicBezTo>
                <a:cubicBezTo>
                  <a:pt x="234482" y="40413"/>
                  <a:pt x="219328" y="37383"/>
                  <a:pt x="223368" y="21216"/>
                </a:cubicBezTo>
                <a:cubicBezTo>
                  <a:pt x="225388" y="12125"/>
                  <a:pt x="239533" y="6062"/>
                  <a:pt x="2466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7"/>
          <p:cNvSpPr/>
          <p:nvPr/>
        </p:nvSpPr>
        <p:spPr>
          <a:xfrm rot="10800000">
            <a:off x="6333124" y="4693907"/>
            <a:ext cx="362244" cy="364036"/>
          </a:xfrm>
          <a:custGeom>
            <a:avLst/>
            <a:gdLst/>
            <a:ahLst/>
            <a:cxnLst/>
            <a:rect l="l" t="t" r="r" b="b"/>
            <a:pathLst>
              <a:path w="482992" h="485381" extrusionOk="0">
                <a:moveTo>
                  <a:pt x="167601" y="438482"/>
                </a:moveTo>
                <a:cubicBezTo>
                  <a:pt x="191848" y="441511"/>
                  <a:pt x="216098" y="447574"/>
                  <a:pt x="240345" y="452625"/>
                </a:cubicBezTo>
                <a:cubicBezTo>
                  <a:pt x="249439" y="454647"/>
                  <a:pt x="249439" y="454647"/>
                  <a:pt x="254490" y="481926"/>
                </a:cubicBezTo>
                <a:cubicBezTo>
                  <a:pt x="218118" y="490009"/>
                  <a:pt x="185788" y="482935"/>
                  <a:pt x="156488" y="470812"/>
                </a:cubicBezTo>
                <a:cubicBezTo>
                  <a:pt x="149416" y="467781"/>
                  <a:pt x="147396" y="454647"/>
                  <a:pt x="143354" y="446565"/>
                </a:cubicBezTo>
                <a:cubicBezTo>
                  <a:pt x="151436" y="443534"/>
                  <a:pt x="159519" y="437471"/>
                  <a:pt x="167601" y="438482"/>
                </a:cubicBezTo>
                <a:close/>
                <a:moveTo>
                  <a:pt x="397702" y="389482"/>
                </a:moveTo>
                <a:cubicBezTo>
                  <a:pt x="401491" y="389734"/>
                  <a:pt x="405532" y="390492"/>
                  <a:pt x="409068" y="390997"/>
                </a:cubicBezTo>
                <a:cubicBezTo>
                  <a:pt x="413110" y="392008"/>
                  <a:pt x="414119" y="398070"/>
                  <a:pt x="416141" y="402110"/>
                </a:cubicBezTo>
                <a:cubicBezTo>
                  <a:pt x="414119" y="407161"/>
                  <a:pt x="413110" y="412213"/>
                  <a:pt x="410079" y="415244"/>
                </a:cubicBezTo>
                <a:cubicBezTo>
                  <a:pt x="385831" y="432420"/>
                  <a:pt x="362593" y="449596"/>
                  <a:pt x="337335" y="464749"/>
                </a:cubicBezTo>
                <a:cubicBezTo>
                  <a:pt x="332283" y="467781"/>
                  <a:pt x="321170" y="460709"/>
                  <a:pt x="313087" y="458689"/>
                </a:cubicBezTo>
                <a:cubicBezTo>
                  <a:pt x="316118" y="450607"/>
                  <a:pt x="316118" y="439491"/>
                  <a:pt x="322181" y="435451"/>
                </a:cubicBezTo>
                <a:cubicBezTo>
                  <a:pt x="343397" y="419286"/>
                  <a:pt x="365624" y="405141"/>
                  <a:pt x="387852" y="390997"/>
                </a:cubicBezTo>
                <a:cubicBezTo>
                  <a:pt x="390377" y="389481"/>
                  <a:pt x="393913" y="389229"/>
                  <a:pt x="397702" y="389482"/>
                </a:cubicBezTo>
                <a:close/>
                <a:moveTo>
                  <a:pt x="39289" y="315221"/>
                </a:moveTo>
                <a:cubicBezTo>
                  <a:pt x="41309" y="317241"/>
                  <a:pt x="47372" y="320273"/>
                  <a:pt x="50403" y="325324"/>
                </a:cubicBezTo>
                <a:cubicBezTo>
                  <a:pt x="65557" y="346540"/>
                  <a:pt x="81722" y="368767"/>
                  <a:pt x="94857" y="390995"/>
                </a:cubicBezTo>
                <a:cubicBezTo>
                  <a:pt x="97889" y="397057"/>
                  <a:pt x="93846" y="407159"/>
                  <a:pt x="93846" y="416253"/>
                </a:cubicBezTo>
                <a:cubicBezTo>
                  <a:pt x="85764" y="415244"/>
                  <a:pt x="73639" y="417264"/>
                  <a:pt x="69599" y="412213"/>
                </a:cubicBezTo>
                <a:cubicBezTo>
                  <a:pt x="52423" y="389986"/>
                  <a:pt x="35247" y="367758"/>
                  <a:pt x="22113" y="343511"/>
                </a:cubicBezTo>
                <a:cubicBezTo>
                  <a:pt x="14031" y="329366"/>
                  <a:pt x="24133" y="314210"/>
                  <a:pt x="39289" y="315221"/>
                </a:cubicBezTo>
                <a:close/>
                <a:moveTo>
                  <a:pt x="466657" y="229346"/>
                </a:moveTo>
                <a:cubicBezTo>
                  <a:pt x="470697" y="228334"/>
                  <a:pt x="477771" y="235406"/>
                  <a:pt x="479791" y="239448"/>
                </a:cubicBezTo>
                <a:cubicBezTo>
                  <a:pt x="490905" y="268747"/>
                  <a:pt x="471708" y="328357"/>
                  <a:pt x="443419" y="348562"/>
                </a:cubicBezTo>
                <a:cubicBezTo>
                  <a:pt x="438367" y="343511"/>
                  <a:pt x="435336" y="340480"/>
                  <a:pt x="435336" y="338459"/>
                </a:cubicBezTo>
                <a:cubicBezTo>
                  <a:pt x="439378" y="306130"/>
                  <a:pt x="443419" y="273800"/>
                  <a:pt x="449481" y="241468"/>
                </a:cubicBezTo>
                <a:cubicBezTo>
                  <a:pt x="450492" y="236417"/>
                  <a:pt x="459584" y="230355"/>
                  <a:pt x="466657" y="229346"/>
                </a:cubicBezTo>
                <a:close/>
                <a:moveTo>
                  <a:pt x="39289" y="144477"/>
                </a:moveTo>
                <a:cubicBezTo>
                  <a:pt x="43331" y="152559"/>
                  <a:pt x="50402" y="160642"/>
                  <a:pt x="49393" y="167715"/>
                </a:cubicBezTo>
                <a:cubicBezTo>
                  <a:pt x="46362" y="192974"/>
                  <a:pt x="42320" y="217221"/>
                  <a:pt x="35249" y="241469"/>
                </a:cubicBezTo>
                <a:cubicBezTo>
                  <a:pt x="33226" y="249551"/>
                  <a:pt x="22113" y="255614"/>
                  <a:pt x="15041" y="262685"/>
                </a:cubicBezTo>
                <a:cubicBezTo>
                  <a:pt x="9990" y="255614"/>
                  <a:pt x="4939" y="248542"/>
                  <a:pt x="897" y="241469"/>
                </a:cubicBezTo>
                <a:cubicBezTo>
                  <a:pt x="-1123" y="236417"/>
                  <a:pt x="897" y="230355"/>
                  <a:pt x="897" y="215199"/>
                </a:cubicBezTo>
                <a:cubicBezTo>
                  <a:pt x="4939" y="202065"/>
                  <a:pt x="9990" y="178829"/>
                  <a:pt x="18073" y="157611"/>
                </a:cubicBezTo>
                <a:cubicBezTo>
                  <a:pt x="20093" y="151551"/>
                  <a:pt x="32217" y="148519"/>
                  <a:pt x="39289" y="144477"/>
                </a:cubicBezTo>
                <a:close/>
                <a:moveTo>
                  <a:pt x="240343" y="112146"/>
                </a:moveTo>
                <a:cubicBezTo>
                  <a:pt x="315107" y="111135"/>
                  <a:pt x="377749" y="169734"/>
                  <a:pt x="376738" y="244498"/>
                </a:cubicBezTo>
                <a:cubicBezTo>
                  <a:pt x="375727" y="328356"/>
                  <a:pt x="303993" y="379882"/>
                  <a:pt x="241354" y="379882"/>
                </a:cubicBezTo>
                <a:cubicBezTo>
                  <a:pt x="170630" y="379882"/>
                  <a:pt x="110011" y="320274"/>
                  <a:pt x="107990" y="248540"/>
                </a:cubicBezTo>
                <a:cubicBezTo>
                  <a:pt x="106979" y="173776"/>
                  <a:pt x="165579" y="113157"/>
                  <a:pt x="240343" y="112146"/>
                </a:cubicBezTo>
                <a:close/>
                <a:moveTo>
                  <a:pt x="403007" y="71733"/>
                </a:moveTo>
                <a:cubicBezTo>
                  <a:pt x="425234" y="76784"/>
                  <a:pt x="466658" y="144475"/>
                  <a:pt x="461606" y="165693"/>
                </a:cubicBezTo>
                <a:cubicBezTo>
                  <a:pt x="460595" y="170744"/>
                  <a:pt x="453524" y="173776"/>
                  <a:pt x="445439" y="180847"/>
                </a:cubicBezTo>
                <a:cubicBezTo>
                  <a:pt x="424223" y="150537"/>
                  <a:pt x="403007" y="122250"/>
                  <a:pt x="383811" y="92949"/>
                </a:cubicBezTo>
                <a:cubicBezTo>
                  <a:pt x="381789" y="89918"/>
                  <a:pt x="383811" y="80824"/>
                  <a:pt x="386842" y="76784"/>
                </a:cubicBezTo>
                <a:cubicBezTo>
                  <a:pt x="389873" y="72742"/>
                  <a:pt x="397956" y="70722"/>
                  <a:pt x="403007" y="71733"/>
                </a:cubicBezTo>
                <a:close/>
                <a:moveTo>
                  <a:pt x="152445" y="22228"/>
                </a:moveTo>
                <a:cubicBezTo>
                  <a:pt x="154467" y="21219"/>
                  <a:pt x="164570" y="34352"/>
                  <a:pt x="171641" y="41424"/>
                </a:cubicBezTo>
                <a:cubicBezTo>
                  <a:pt x="143353" y="63651"/>
                  <a:pt x="114053" y="84869"/>
                  <a:pt x="77681" y="112148"/>
                </a:cubicBezTo>
                <a:cubicBezTo>
                  <a:pt x="73641" y="96992"/>
                  <a:pt x="67578" y="81838"/>
                  <a:pt x="69599" y="79816"/>
                </a:cubicBezTo>
                <a:cubicBezTo>
                  <a:pt x="95868" y="59611"/>
                  <a:pt x="124157" y="40415"/>
                  <a:pt x="152445" y="22228"/>
                </a:cubicBezTo>
                <a:close/>
                <a:moveTo>
                  <a:pt x="251456" y="0"/>
                </a:moveTo>
                <a:cubicBezTo>
                  <a:pt x="281766" y="9094"/>
                  <a:pt x="306013" y="14145"/>
                  <a:pt x="329252" y="23239"/>
                </a:cubicBezTo>
                <a:cubicBezTo>
                  <a:pt x="335314" y="25259"/>
                  <a:pt x="337334" y="37383"/>
                  <a:pt x="340365" y="45466"/>
                </a:cubicBezTo>
                <a:cubicBezTo>
                  <a:pt x="332283" y="48495"/>
                  <a:pt x="324200" y="55569"/>
                  <a:pt x="317129" y="54557"/>
                </a:cubicBezTo>
                <a:cubicBezTo>
                  <a:pt x="295911" y="51528"/>
                  <a:pt x="274695" y="45466"/>
                  <a:pt x="253476" y="42435"/>
                </a:cubicBezTo>
                <a:cubicBezTo>
                  <a:pt x="240343" y="40413"/>
                  <a:pt x="225189" y="39404"/>
                  <a:pt x="228220" y="23239"/>
                </a:cubicBezTo>
                <a:cubicBezTo>
                  <a:pt x="229229" y="13134"/>
                  <a:pt x="244385" y="6062"/>
                  <a:pt x="25145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"/>
          <p:cNvSpPr/>
          <p:nvPr/>
        </p:nvSpPr>
        <p:spPr>
          <a:xfrm rot="10800000">
            <a:off x="4020331" y="4695777"/>
            <a:ext cx="360977" cy="360295"/>
          </a:xfrm>
          <a:custGeom>
            <a:avLst/>
            <a:gdLst/>
            <a:ahLst/>
            <a:cxnLst/>
            <a:rect l="l" t="t" r="r" b="b"/>
            <a:pathLst>
              <a:path w="481303" h="480393" extrusionOk="0">
                <a:moveTo>
                  <a:pt x="167714" y="433767"/>
                </a:moveTo>
                <a:cubicBezTo>
                  <a:pt x="191961" y="436801"/>
                  <a:pt x="217219" y="441852"/>
                  <a:pt x="240458" y="448923"/>
                </a:cubicBezTo>
                <a:cubicBezTo>
                  <a:pt x="248540" y="450943"/>
                  <a:pt x="253592" y="462059"/>
                  <a:pt x="264705" y="474182"/>
                </a:cubicBezTo>
                <a:cubicBezTo>
                  <a:pt x="220251" y="487315"/>
                  <a:pt x="188932" y="477213"/>
                  <a:pt x="157611" y="466099"/>
                </a:cubicBezTo>
                <a:cubicBezTo>
                  <a:pt x="150540" y="464079"/>
                  <a:pt x="148518" y="449934"/>
                  <a:pt x="143466" y="441852"/>
                </a:cubicBezTo>
                <a:cubicBezTo>
                  <a:pt x="151549" y="438821"/>
                  <a:pt x="159631" y="432758"/>
                  <a:pt x="167714" y="433767"/>
                </a:cubicBezTo>
                <a:close/>
                <a:moveTo>
                  <a:pt x="406910" y="385148"/>
                </a:moveTo>
                <a:cubicBezTo>
                  <a:pt x="412215" y="387800"/>
                  <a:pt x="415751" y="393357"/>
                  <a:pt x="415245" y="400429"/>
                </a:cubicBezTo>
                <a:cubicBezTo>
                  <a:pt x="414236" y="403460"/>
                  <a:pt x="413225" y="408511"/>
                  <a:pt x="410194" y="411543"/>
                </a:cubicBezTo>
                <a:cubicBezTo>
                  <a:pt x="386957" y="428719"/>
                  <a:pt x="362708" y="445895"/>
                  <a:pt x="338461" y="461048"/>
                </a:cubicBezTo>
                <a:cubicBezTo>
                  <a:pt x="333409" y="464080"/>
                  <a:pt x="322296" y="457008"/>
                  <a:pt x="314213" y="454986"/>
                </a:cubicBezTo>
                <a:cubicBezTo>
                  <a:pt x="317244" y="446904"/>
                  <a:pt x="318253" y="436801"/>
                  <a:pt x="323307" y="432759"/>
                </a:cubicBezTo>
                <a:cubicBezTo>
                  <a:pt x="343512" y="416594"/>
                  <a:pt x="365739" y="401440"/>
                  <a:pt x="387966" y="387295"/>
                </a:cubicBezTo>
                <a:cubicBezTo>
                  <a:pt x="394533" y="382749"/>
                  <a:pt x="401606" y="382496"/>
                  <a:pt x="406910" y="385148"/>
                </a:cubicBezTo>
                <a:close/>
                <a:moveTo>
                  <a:pt x="36372" y="305457"/>
                </a:moveTo>
                <a:cubicBezTo>
                  <a:pt x="58600" y="335767"/>
                  <a:pt x="78807" y="364057"/>
                  <a:pt x="98003" y="393355"/>
                </a:cubicBezTo>
                <a:cubicBezTo>
                  <a:pt x="100024" y="396387"/>
                  <a:pt x="98003" y="406489"/>
                  <a:pt x="94972" y="409520"/>
                </a:cubicBezTo>
                <a:cubicBezTo>
                  <a:pt x="91941" y="412552"/>
                  <a:pt x="83859" y="415583"/>
                  <a:pt x="78807" y="413563"/>
                </a:cubicBezTo>
                <a:cubicBezTo>
                  <a:pt x="57591" y="407500"/>
                  <a:pt x="18187" y="345869"/>
                  <a:pt x="21218" y="323642"/>
                </a:cubicBezTo>
                <a:cubicBezTo>
                  <a:pt x="22227" y="318591"/>
                  <a:pt x="28290" y="314551"/>
                  <a:pt x="36372" y="305457"/>
                </a:cubicBezTo>
                <a:close/>
                <a:moveTo>
                  <a:pt x="465761" y="225642"/>
                </a:moveTo>
                <a:cubicBezTo>
                  <a:pt x="470813" y="231704"/>
                  <a:pt x="480917" y="237767"/>
                  <a:pt x="480917" y="244838"/>
                </a:cubicBezTo>
                <a:cubicBezTo>
                  <a:pt x="482937" y="282219"/>
                  <a:pt x="477886" y="317582"/>
                  <a:pt x="445556" y="353954"/>
                </a:cubicBezTo>
                <a:cubicBezTo>
                  <a:pt x="438483" y="334758"/>
                  <a:pt x="433431" y="327685"/>
                  <a:pt x="434440" y="321622"/>
                </a:cubicBezTo>
                <a:cubicBezTo>
                  <a:pt x="437471" y="295355"/>
                  <a:pt x="441514" y="269085"/>
                  <a:pt x="447576" y="243827"/>
                </a:cubicBezTo>
                <a:cubicBezTo>
                  <a:pt x="449596" y="236756"/>
                  <a:pt x="459699" y="231704"/>
                  <a:pt x="465761" y="225642"/>
                </a:cubicBezTo>
                <a:close/>
                <a:moveTo>
                  <a:pt x="29631" y="141531"/>
                </a:moveTo>
                <a:cubicBezTo>
                  <a:pt x="32394" y="141152"/>
                  <a:pt x="35614" y="141783"/>
                  <a:pt x="39403" y="143804"/>
                </a:cubicBezTo>
                <a:cubicBezTo>
                  <a:pt x="45466" y="146835"/>
                  <a:pt x="48497" y="161991"/>
                  <a:pt x="47486" y="171082"/>
                </a:cubicBezTo>
                <a:cubicBezTo>
                  <a:pt x="45466" y="192300"/>
                  <a:pt x="41423" y="213517"/>
                  <a:pt x="35361" y="234735"/>
                </a:cubicBezTo>
                <a:cubicBezTo>
                  <a:pt x="33341" y="243826"/>
                  <a:pt x="24247" y="255951"/>
                  <a:pt x="17176" y="256960"/>
                </a:cubicBezTo>
                <a:cubicBezTo>
                  <a:pt x="0" y="258982"/>
                  <a:pt x="0" y="242817"/>
                  <a:pt x="0" y="230693"/>
                </a:cubicBezTo>
                <a:cubicBezTo>
                  <a:pt x="1011" y="226650"/>
                  <a:pt x="1011" y="223619"/>
                  <a:pt x="1011" y="214528"/>
                </a:cubicBezTo>
                <a:cubicBezTo>
                  <a:pt x="5051" y="200383"/>
                  <a:pt x="9093" y="180176"/>
                  <a:pt x="14145" y="161991"/>
                </a:cubicBezTo>
                <a:cubicBezTo>
                  <a:pt x="17176" y="152897"/>
                  <a:pt x="21343" y="142667"/>
                  <a:pt x="29631" y="141531"/>
                </a:cubicBezTo>
                <a:close/>
                <a:moveTo>
                  <a:pt x="247531" y="109456"/>
                </a:moveTo>
                <a:cubicBezTo>
                  <a:pt x="319264" y="111477"/>
                  <a:pt x="378873" y="172096"/>
                  <a:pt x="377864" y="243829"/>
                </a:cubicBezTo>
                <a:cubicBezTo>
                  <a:pt x="376853" y="314551"/>
                  <a:pt x="310171" y="379212"/>
                  <a:pt x="239449" y="376181"/>
                </a:cubicBezTo>
                <a:cubicBezTo>
                  <a:pt x="166705" y="373150"/>
                  <a:pt x="107094" y="308491"/>
                  <a:pt x="109117" y="235746"/>
                </a:cubicBezTo>
                <a:cubicBezTo>
                  <a:pt x="112148" y="165025"/>
                  <a:pt x="174787" y="107434"/>
                  <a:pt x="247531" y="109456"/>
                </a:cubicBezTo>
                <a:close/>
                <a:moveTo>
                  <a:pt x="389986" y="58937"/>
                </a:moveTo>
                <a:cubicBezTo>
                  <a:pt x="430401" y="83184"/>
                  <a:pt x="447574" y="113494"/>
                  <a:pt x="460710" y="144815"/>
                </a:cubicBezTo>
                <a:cubicBezTo>
                  <a:pt x="463739" y="150877"/>
                  <a:pt x="457679" y="160980"/>
                  <a:pt x="456668" y="169062"/>
                </a:cubicBezTo>
                <a:cubicBezTo>
                  <a:pt x="448585" y="167042"/>
                  <a:pt x="437472" y="168053"/>
                  <a:pt x="433430" y="163000"/>
                </a:cubicBezTo>
                <a:cubicBezTo>
                  <a:pt x="416256" y="140772"/>
                  <a:pt x="401100" y="117536"/>
                  <a:pt x="386955" y="93289"/>
                </a:cubicBezTo>
                <a:cubicBezTo>
                  <a:pt x="382915" y="86215"/>
                  <a:pt x="387966" y="75102"/>
                  <a:pt x="389986" y="58937"/>
                </a:cubicBezTo>
                <a:close/>
                <a:moveTo>
                  <a:pt x="147508" y="21554"/>
                </a:moveTo>
                <a:cubicBezTo>
                  <a:pt x="152559" y="18525"/>
                  <a:pt x="163673" y="24585"/>
                  <a:pt x="169735" y="28628"/>
                </a:cubicBezTo>
                <a:cubicBezTo>
                  <a:pt x="171755" y="30648"/>
                  <a:pt x="168724" y="44793"/>
                  <a:pt x="164684" y="47824"/>
                </a:cubicBezTo>
                <a:cubicBezTo>
                  <a:pt x="138415" y="66011"/>
                  <a:pt x="111136" y="83185"/>
                  <a:pt x="83858" y="100361"/>
                </a:cubicBezTo>
                <a:cubicBezTo>
                  <a:pt x="78807" y="99350"/>
                  <a:pt x="74764" y="98341"/>
                  <a:pt x="71733" y="97330"/>
                </a:cubicBezTo>
                <a:cubicBezTo>
                  <a:pt x="72744" y="88238"/>
                  <a:pt x="69713" y="75103"/>
                  <a:pt x="74764" y="71062"/>
                </a:cubicBezTo>
                <a:cubicBezTo>
                  <a:pt x="98001" y="52875"/>
                  <a:pt x="122250" y="36710"/>
                  <a:pt x="147508" y="21554"/>
                </a:cubicBezTo>
                <a:close/>
                <a:moveTo>
                  <a:pt x="258722" y="118"/>
                </a:moveTo>
                <a:cubicBezTo>
                  <a:pt x="285481" y="1350"/>
                  <a:pt x="326589" y="11959"/>
                  <a:pt x="336439" y="22567"/>
                </a:cubicBezTo>
                <a:cubicBezTo>
                  <a:pt x="338459" y="26608"/>
                  <a:pt x="339470" y="30650"/>
                  <a:pt x="343510" y="37723"/>
                </a:cubicBezTo>
                <a:cubicBezTo>
                  <a:pt x="335428" y="42775"/>
                  <a:pt x="328356" y="50857"/>
                  <a:pt x="322294" y="49846"/>
                </a:cubicBezTo>
                <a:cubicBezTo>
                  <a:pt x="295015" y="45806"/>
                  <a:pt x="267737" y="40752"/>
                  <a:pt x="240458" y="33681"/>
                </a:cubicBezTo>
                <a:cubicBezTo>
                  <a:pt x="235407" y="32670"/>
                  <a:pt x="229345" y="23578"/>
                  <a:pt x="228333" y="16505"/>
                </a:cubicBezTo>
                <a:cubicBezTo>
                  <a:pt x="227322" y="12465"/>
                  <a:pt x="233385" y="5391"/>
                  <a:pt x="238436" y="2360"/>
                </a:cubicBezTo>
                <a:cubicBezTo>
                  <a:pt x="242478" y="339"/>
                  <a:pt x="249803" y="-292"/>
                  <a:pt x="258722" y="1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7"/>
          <p:cNvSpPr/>
          <p:nvPr/>
        </p:nvSpPr>
        <p:spPr>
          <a:xfrm rot="10800000">
            <a:off x="2481190" y="4694955"/>
            <a:ext cx="362171" cy="361939"/>
          </a:xfrm>
          <a:custGeom>
            <a:avLst/>
            <a:gdLst/>
            <a:ahLst/>
            <a:cxnLst/>
            <a:rect l="l" t="t" r="r" b="b"/>
            <a:pathLst>
              <a:path w="482894" h="482585" extrusionOk="0">
                <a:moveTo>
                  <a:pt x="165126" y="434441"/>
                </a:moveTo>
                <a:cubicBezTo>
                  <a:pt x="189373" y="437472"/>
                  <a:pt x="213621" y="442523"/>
                  <a:pt x="237868" y="448585"/>
                </a:cubicBezTo>
                <a:cubicBezTo>
                  <a:pt x="244941" y="450606"/>
                  <a:pt x="251004" y="458688"/>
                  <a:pt x="258075" y="463739"/>
                </a:cubicBezTo>
                <a:cubicBezTo>
                  <a:pt x="249993" y="469802"/>
                  <a:pt x="242919" y="475864"/>
                  <a:pt x="234837" y="480915"/>
                </a:cubicBezTo>
                <a:cubicBezTo>
                  <a:pt x="231808" y="483946"/>
                  <a:pt x="225745" y="481926"/>
                  <a:pt x="210590" y="481926"/>
                </a:cubicBezTo>
                <a:cubicBezTo>
                  <a:pt x="198465" y="478895"/>
                  <a:pt x="175229" y="473844"/>
                  <a:pt x="154013" y="464750"/>
                </a:cubicBezTo>
                <a:cubicBezTo>
                  <a:pt x="147950" y="462730"/>
                  <a:pt x="145930" y="450606"/>
                  <a:pt x="141888" y="443532"/>
                </a:cubicBezTo>
                <a:cubicBezTo>
                  <a:pt x="149970" y="440503"/>
                  <a:pt x="158053" y="433430"/>
                  <a:pt x="165126" y="434441"/>
                </a:cubicBezTo>
                <a:close/>
                <a:moveTo>
                  <a:pt x="392447" y="386958"/>
                </a:moveTo>
                <a:cubicBezTo>
                  <a:pt x="395479" y="383924"/>
                  <a:pt x="408614" y="390998"/>
                  <a:pt x="419728" y="394029"/>
                </a:cubicBezTo>
                <a:cubicBezTo>
                  <a:pt x="382345" y="446566"/>
                  <a:pt x="356078" y="461720"/>
                  <a:pt x="310612" y="456668"/>
                </a:cubicBezTo>
                <a:cubicBezTo>
                  <a:pt x="325768" y="416256"/>
                  <a:pt x="368200" y="412214"/>
                  <a:pt x="392447" y="386958"/>
                </a:cubicBezTo>
                <a:close/>
                <a:moveTo>
                  <a:pt x="35804" y="305119"/>
                </a:moveTo>
                <a:cubicBezTo>
                  <a:pt x="59042" y="338460"/>
                  <a:pt x="77227" y="364729"/>
                  <a:pt x="94403" y="392008"/>
                </a:cubicBezTo>
                <a:cubicBezTo>
                  <a:pt x="97434" y="396048"/>
                  <a:pt x="94403" y="407162"/>
                  <a:pt x="91371" y="412213"/>
                </a:cubicBezTo>
                <a:cubicBezTo>
                  <a:pt x="89351" y="415244"/>
                  <a:pt x="78238" y="415244"/>
                  <a:pt x="75207" y="412213"/>
                </a:cubicBezTo>
                <a:cubicBezTo>
                  <a:pt x="48939" y="389986"/>
                  <a:pt x="28732" y="362707"/>
                  <a:pt x="20650" y="328357"/>
                </a:cubicBezTo>
                <a:cubicBezTo>
                  <a:pt x="19639" y="323304"/>
                  <a:pt x="27721" y="317244"/>
                  <a:pt x="35804" y="305119"/>
                </a:cubicBezTo>
                <a:close/>
                <a:moveTo>
                  <a:pt x="453067" y="228333"/>
                </a:moveTo>
                <a:cubicBezTo>
                  <a:pt x="475294" y="226313"/>
                  <a:pt x="485399" y="235407"/>
                  <a:pt x="482368" y="248540"/>
                </a:cubicBezTo>
                <a:cubicBezTo>
                  <a:pt x="477316" y="282890"/>
                  <a:pt x="480345" y="320273"/>
                  <a:pt x="445996" y="347552"/>
                </a:cubicBezTo>
                <a:cubicBezTo>
                  <a:pt x="439933" y="342501"/>
                  <a:pt x="431851" y="337450"/>
                  <a:pt x="431851" y="334418"/>
                </a:cubicBezTo>
                <a:cubicBezTo>
                  <a:pt x="438924" y="298046"/>
                  <a:pt x="447007" y="261674"/>
                  <a:pt x="453067" y="228333"/>
                </a:cubicBezTo>
                <a:close/>
                <a:moveTo>
                  <a:pt x="35806" y="141446"/>
                </a:moveTo>
                <a:cubicBezTo>
                  <a:pt x="38837" y="142457"/>
                  <a:pt x="42877" y="143466"/>
                  <a:pt x="43888" y="145488"/>
                </a:cubicBezTo>
                <a:cubicBezTo>
                  <a:pt x="53991" y="182869"/>
                  <a:pt x="36815" y="217221"/>
                  <a:pt x="27723" y="251571"/>
                </a:cubicBezTo>
                <a:cubicBezTo>
                  <a:pt x="24692" y="261676"/>
                  <a:pt x="7516" y="256624"/>
                  <a:pt x="2465" y="245511"/>
                </a:cubicBezTo>
                <a:cubicBezTo>
                  <a:pt x="-6629" y="219241"/>
                  <a:pt x="10547" y="162664"/>
                  <a:pt x="35806" y="141446"/>
                </a:cubicBezTo>
                <a:close/>
                <a:moveTo>
                  <a:pt x="242919" y="109114"/>
                </a:moveTo>
                <a:cubicBezTo>
                  <a:pt x="304550" y="107094"/>
                  <a:pt x="381334" y="167714"/>
                  <a:pt x="373252" y="245509"/>
                </a:cubicBezTo>
                <a:cubicBezTo>
                  <a:pt x="372241" y="320273"/>
                  <a:pt x="312632" y="378873"/>
                  <a:pt x="237868" y="376853"/>
                </a:cubicBezTo>
                <a:cubicBezTo>
                  <a:pt x="168155" y="374831"/>
                  <a:pt x="107536" y="313200"/>
                  <a:pt x="107536" y="242478"/>
                </a:cubicBezTo>
                <a:cubicBezTo>
                  <a:pt x="107536" y="168725"/>
                  <a:pt x="168155" y="112145"/>
                  <a:pt x="242919" y="109114"/>
                </a:cubicBezTo>
                <a:close/>
                <a:moveTo>
                  <a:pt x="396492" y="61631"/>
                </a:moveTo>
                <a:cubicBezTo>
                  <a:pt x="430842" y="85878"/>
                  <a:pt x="447007" y="116188"/>
                  <a:pt x="461152" y="147509"/>
                </a:cubicBezTo>
                <a:cubicBezTo>
                  <a:pt x="463172" y="152560"/>
                  <a:pt x="461152" y="163674"/>
                  <a:pt x="457112" y="167716"/>
                </a:cubicBezTo>
                <a:cubicBezTo>
                  <a:pt x="452059" y="170747"/>
                  <a:pt x="438925" y="170747"/>
                  <a:pt x="436905" y="167716"/>
                </a:cubicBezTo>
                <a:cubicBezTo>
                  <a:pt x="417709" y="141447"/>
                  <a:pt x="400533" y="114168"/>
                  <a:pt x="384368" y="85878"/>
                </a:cubicBezTo>
                <a:cubicBezTo>
                  <a:pt x="382348" y="81838"/>
                  <a:pt x="390430" y="72745"/>
                  <a:pt x="396492" y="61631"/>
                </a:cubicBezTo>
                <a:close/>
                <a:moveTo>
                  <a:pt x="150982" y="20207"/>
                </a:moveTo>
                <a:cubicBezTo>
                  <a:pt x="155022" y="18187"/>
                  <a:pt x="167146" y="28290"/>
                  <a:pt x="175229" y="32332"/>
                </a:cubicBezTo>
                <a:cubicBezTo>
                  <a:pt x="176238" y="36372"/>
                  <a:pt x="178260" y="40415"/>
                  <a:pt x="179269" y="44455"/>
                </a:cubicBezTo>
                <a:cubicBezTo>
                  <a:pt x="172198" y="47486"/>
                  <a:pt x="164115" y="50517"/>
                  <a:pt x="158053" y="54559"/>
                </a:cubicBezTo>
                <a:cubicBezTo>
                  <a:pt x="136837" y="67693"/>
                  <a:pt x="116630" y="81838"/>
                  <a:pt x="95414" y="94972"/>
                </a:cubicBezTo>
                <a:cubicBezTo>
                  <a:pt x="90360" y="98003"/>
                  <a:pt x="81269" y="95983"/>
                  <a:pt x="74196" y="96992"/>
                </a:cubicBezTo>
                <a:cubicBezTo>
                  <a:pt x="74196" y="88910"/>
                  <a:pt x="70155" y="75776"/>
                  <a:pt x="74196" y="72745"/>
                </a:cubicBezTo>
                <a:cubicBezTo>
                  <a:pt x="98445" y="53548"/>
                  <a:pt x="123701" y="36372"/>
                  <a:pt x="150982" y="20207"/>
                </a:cubicBezTo>
                <a:close/>
                <a:moveTo>
                  <a:pt x="254036" y="0"/>
                </a:moveTo>
                <a:cubicBezTo>
                  <a:pt x="278283" y="6062"/>
                  <a:pt x="303541" y="10103"/>
                  <a:pt x="326779" y="18187"/>
                </a:cubicBezTo>
                <a:cubicBezTo>
                  <a:pt x="332842" y="20207"/>
                  <a:pt x="335871" y="34352"/>
                  <a:pt x="339913" y="43446"/>
                </a:cubicBezTo>
                <a:cubicBezTo>
                  <a:pt x="331831" y="45466"/>
                  <a:pt x="323748" y="51528"/>
                  <a:pt x="315666" y="50517"/>
                </a:cubicBezTo>
                <a:cubicBezTo>
                  <a:pt x="292428" y="47486"/>
                  <a:pt x="269189" y="44455"/>
                  <a:pt x="246964" y="38392"/>
                </a:cubicBezTo>
                <a:cubicBezTo>
                  <a:pt x="238880" y="36372"/>
                  <a:pt x="228777" y="27279"/>
                  <a:pt x="225746" y="19196"/>
                </a:cubicBezTo>
                <a:cubicBezTo>
                  <a:pt x="222715" y="8082"/>
                  <a:pt x="236860" y="1011"/>
                  <a:pt x="2540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7"/>
          <p:cNvSpPr/>
          <p:nvPr/>
        </p:nvSpPr>
        <p:spPr>
          <a:xfrm rot="10800000">
            <a:off x="4790433" y="4695174"/>
            <a:ext cx="362545" cy="361501"/>
          </a:xfrm>
          <a:custGeom>
            <a:avLst/>
            <a:gdLst/>
            <a:ahLst/>
            <a:cxnLst/>
            <a:rect l="l" t="t" r="r" b="b"/>
            <a:pathLst>
              <a:path w="483393" h="482001" extrusionOk="0">
                <a:moveTo>
                  <a:pt x="168439" y="433507"/>
                </a:moveTo>
                <a:cubicBezTo>
                  <a:pt x="192687" y="436538"/>
                  <a:pt x="216936" y="441589"/>
                  <a:pt x="241183" y="447651"/>
                </a:cubicBezTo>
                <a:cubicBezTo>
                  <a:pt x="248255" y="449671"/>
                  <a:pt x="254317" y="458763"/>
                  <a:pt x="256337" y="465836"/>
                </a:cubicBezTo>
                <a:cubicBezTo>
                  <a:pt x="257348" y="468867"/>
                  <a:pt x="248255" y="476950"/>
                  <a:pt x="242192" y="479981"/>
                </a:cubicBezTo>
                <a:cubicBezTo>
                  <a:pt x="236132" y="483012"/>
                  <a:pt x="229059" y="480990"/>
                  <a:pt x="213905" y="482001"/>
                </a:cubicBezTo>
                <a:cubicBezTo>
                  <a:pt x="200769" y="478970"/>
                  <a:pt x="179553" y="474930"/>
                  <a:pt x="159346" y="466847"/>
                </a:cubicBezTo>
                <a:cubicBezTo>
                  <a:pt x="151263" y="463816"/>
                  <a:pt x="147223" y="451692"/>
                  <a:pt x="141161" y="443609"/>
                </a:cubicBezTo>
                <a:cubicBezTo>
                  <a:pt x="150254" y="439569"/>
                  <a:pt x="159346" y="432496"/>
                  <a:pt x="168439" y="433507"/>
                </a:cubicBezTo>
                <a:close/>
                <a:moveTo>
                  <a:pt x="402203" y="383495"/>
                </a:moveTo>
                <a:cubicBezTo>
                  <a:pt x="408139" y="384757"/>
                  <a:pt x="413444" y="389556"/>
                  <a:pt x="417990" y="399154"/>
                </a:cubicBezTo>
                <a:cubicBezTo>
                  <a:pt x="401825" y="428455"/>
                  <a:pt x="374545" y="445629"/>
                  <a:pt x="343226" y="458765"/>
                </a:cubicBezTo>
                <a:cubicBezTo>
                  <a:pt x="336152" y="461796"/>
                  <a:pt x="325039" y="455733"/>
                  <a:pt x="314936" y="452702"/>
                </a:cubicBezTo>
                <a:cubicBezTo>
                  <a:pt x="317967" y="444620"/>
                  <a:pt x="319988" y="434517"/>
                  <a:pt x="325039" y="429464"/>
                </a:cubicBezTo>
                <a:cubicBezTo>
                  <a:pt x="343226" y="415319"/>
                  <a:pt x="362422" y="402186"/>
                  <a:pt x="382629" y="389052"/>
                </a:cubicBezTo>
                <a:cubicBezTo>
                  <a:pt x="389701" y="384505"/>
                  <a:pt x="396268" y="382232"/>
                  <a:pt x="402203" y="383495"/>
                </a:cubicBezTo>
                <a:close/>
                <a:moveTo>
                  <a:pt x="37095" y="305194"/>
                </a:moveTo>
                <a:cubicBezTo>
                  <a:pt x="58311" y="336515"/>
                  <a:pt x="78519" y="363793"/>
                  <a:pt x="96704" y="392081"/>
                </a:cubicBezTo>
                <a:cubicBezTo>
                  <a:pt x="98726" y="396123"/>
                  <a:pt x="97715" y="405217"/>
                  <a:pt x="93673" y="408248"/>
                </a:cubicBezTo>
                <a:cubicBezTo>
                  <a:pt x="90643" y="411279"/>
                  <a:pt x="81550" y="413299"/>
                  <a:pt x="77508" y="411279"/>
                </a:cubicBezTo>
                <a:cubicBezTo>
                  <a:pt x="58311" y="405217"/>
                  <a:pt x="18908" y="344597"/>
                  <a:pt x="20930" y="324390"/>
                </a:cubicBezTo>
                <a:cubicBezTo>
                  <a:pt x="20930" y="319339"/>
                  <a:pt x="29013" y="314288"/>
                  <a:pt x="37095" y="305194"/>
                </a:cubicBezTo>
                <a:close/>
                <a:moveTo>
                  <a:pt x="455371" y="218307"/>
                </a:moveTo>
                <a:cubicBezTo>
                  <a:pt x="468505" y="230432"/>
                  <a:pt x="479618" y="235483"/>
                  <a:pt x="481638" y="243565"/>
                </a:cubicBezTo>
                <a:cubicBezTo>
                  <a:pt x="489723" y="267813"/>
                  <a:pt x="468505" y="322370"/>
                  <a:pt x="446277" y="343588"/>
                </a:cubicBezTo>
                <a:cubicBezTo>
                  <a:pt x="443246" y="341568"/>
                  <a:pt x="438195" y="339546"/>
                  <a:pt x="435164" y="336515"/>
                </a:cubicBezTo>
                <a:cubicBezTo>
                  <a:pt x="432132" y="333486"/>
                  <a:pt x="430112" y="327423"/>
                  <a:pt x="430112" y="324392"/>
                </a:cubicBezTo>
                <a:cubicBezTo>
                  <a:pt x="437186" y="292060"/>
                  <a:pt x="445268" y="258719"/>
                  <a:pt x="455371" y="218307"/>
                </a:cubicBezTo>
                <a:close/>
                <a:moveTo>
                  <a:pt x="37097" y="140512"/>
                </a:moveTo>
                <a:cubicBezTo>
                  <a:pt x="40128" y="143543"/>
                  <a:pt x="47200" y="146574"/>
                  <a:pt x="47200" y="148594"/>
                </a:cubicBezTo>
                <a:cubicBezTo>
                  <a:pt x="42149" y="181935"/>
                  <a:pt x="37097" y="215276"/>
                  <a:pt x="31035" y="248617"/>
                </a:cubicBezTo>
                <a:cubicBezTo>
                  <a:pt x="30024" y="251649"/>
                  <a:pt x="20933" y="256700"/>
                  <a:pt x="15879" y="255691"/>
                </a:cubicBezTo>
                <a:cubicBezTo>
                  <a:pt x="10828" y="254680"/>
                  <a:pt x="4766" y="249629"/>
                  <a:pt x="2746" y="244577"/>
                </a:cubicBezTo>
                <a:cubicBezTo>
                  <a:pt x="-7357" y="218308"/>
                  <a:pt x="11839" y="160719"/>
                  <a:pt x="37097" y="140512"/>
                </a:cubicBezTo>
                <a:close/>
                <a:moveTo>
                  <a:pt x="245223" y="108182"/>
                </a:moveTo>
                <a:cubicBezTo>
                  <a:pt x="320999" y="112222"/>
                  <a:pt x="374547" y="167791"/>
                  <a:pt x="373536" y="246597"/>
                </a:cubicBezTo>
                <a:cubicBezTo>
                  <a:pt x="372525" y="320351"/>
                  <a:pt x="310896" y="378950"/>
                  <a:pt x="236132" y="375919"/>
                </a:cubicBezTo>
                <a:cubicBezTo>
                  <a:pt x="167428" y="373899"/>
                  <a:pt x="106808" y="309237"/>
                  <a:pt x="107819" y="239524"/>
                </a:cubicBezTo>
                <a:cubicBezTo>
                  <a:pt x="108830" y="179915"/>
                  <a:pt x="163387" y="104140"/>
                  <a:pt x="245223" y="108182"/>
                </a:cubicBezTo>
                <a:close/>
                <a:moveTo>
                  <a:pt x="390710" y="69788"/>
                </a:moveTo>
                <a:cubicBezTo>
                  <a:pt x="398792" y="70799"/>
                  <a:pt x="410917" y="69788"/>
                  <a:pt x="413948" y="74839"/>
                </a:cubicBezTo>
                <a:cubicBezTo>
                  <a:pt x="431124" y="98078"/>
                  <a:pt x="448298" y="122325"/>
                  <a:pt x="462443" y="147584"/>
                </a:cubicBezTo>
                <a:cubicBezTo>
                  <a:pt x="470525" y="162737"/>
                  <a:pt x="457391" y="168800"/>
                  <a:pt x="442238" y="172842"/>
                </a:cubicBezTo>
                <a:cubicBezTo>
                  <a:pt x="424051" y="145564"/>
                  <a:pt x="405866" y="122325"/>
                  <a:pt x="390710" y="98078"/>
                </a:cubicBezTo>
                <a:cubicBezTo>
                  <a:pt x="386670" y="91006"/>
                  <a:pt x="390710" y="79891"/>
                  <a:pt x="390710" y="69788"/>
                </a:cubicBezTo>
                <a:close/>
                <a:moveTo>
                  <a:pt x="150252" y="18261"/>
                </a:moveTo>
                <a:cubicBezTo>
                  <a:pt x="155303" y="17250"/>
                  <a:pt x="166417" y="27353"/>
                  <a:pt x="177531" y="33415"/>
                </a:cubicBezTo>
                <a:cubicBezTo>
                  <a:pt x="170459" y="42509"/>
                  <a:pt x="167428" y="48571"/>
                  <a:pt x="162377" y="51600"/>
                </a:cubicBezTo>
                <a:cubicBezTo>
                  <a:pt x="140150" y="66756"/>
                  <a:pt x="118933" y="81909"/>
                  <a:pt x="95695" y="94034"/>
                </a:cubicBezTo>
                <a:cubicBezTo>
                  <a:pt x="89633" y="97065"/>
                  <a:pt x="78519" y="95045"/>
                  <a:pt x="71448" y="91003"/>
                </a:cubicBezTo>
                <a:cubicBezTo>
                  <a:pt x="69425" y="89994"/>
                  <a:pt x="69425" y="73827"/>
                  <a:pt x="73468" y="70798"/>
                </a:cubicBezTo>
                <a:cubicBezTo>
                  <a:pt x="98726" y="51600"/>
                  <a:pt x="123985" y="34426"/>
                  <a:pt x="150252" y="18261"/>
                </a:cubicBezTo>
                <a:close/>
                <a:moveTo>
                  <a:pt x="244212" y="77"/>
                </a:moveTo>
                <a:cubicBezTo>
                  <a:pt x="273513" y="4117"/>
                  <a:pt x="301800" y="11190"/>
                  <a:pt x="331102" y="18262"/>
                </a:cubicBezTo>
                <a:cubicBezTo>
                  <a:pt x="336153" y="19273"/>
                  <a:pt x="342215" y="30386"/>
                  <a:pt x="341204" y="36449"/>
                </a:cubicBezTo>
                <a:cubicBezTo>
                  <a:pt x="340195" y="42511"/>
                  <a:pt x="331102" y="51603"/>
                  <a:pt x="327059" y="50594"/>
                </a:cubicBezTo>
                <a:cubicBezTo>
                  <a:pt x="293718" y="44531"/>
                  <a:pt x="261388" y="35438"/>
                  <a:pt x="228047" y="27355"/>
                </a:cubicBezTo>
                <a:cubicBezTo>
                  <a:pt x="226027" y="27355"/>
                  <a:pt x="225016" y="23315"/>
                  <a:pt x="219965" y="14221"/>
                </a:cubicBezTo>
                <a:cubicBezTo>
                  <a:pt x="229058" y="8159"/>
                  <a:pt x="237141" y="-934"/>
                  <a:pt x="244212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7"/>
          <p:cNvSpPr/>
          <p:nvPr/>
        </p:nvSpPr>
        <p:spPr>
          <a:xfrm rot="10800000">
            <a:off x="945010" y="4692172"/>
            <a:ext cx="359705" cy="367506"/>
          </a:xfrm>
          <a:custGeom>
            <a:avLst/>
            <a:gdLst/>
            <a:ahLst/>
            <a:cxnLst/>
            <a:rect l="l" t="t" r="r" b="b"/>
            <a:pathLst>
              <a:path w="479606" h="490008" extrusionOk="0">
                <a:moveTo>
                  <a:pt x="163374" y="438483"/>
                </a:moveTo>
                <a:cubicBezTo>
                  <a:pt x="187621" y="442523"/>
                  <a:pt x="211869" y="447574"/>
                  <a:pt x="236116" y="454647"/>
                </a:cubicBezTo>
                <a:cubicBezTo>
                  <a:pt x="243189" y="456667"/>
                  <a:pt x="249252" y="464750"/>
                  <a:pt x="256323" y="470812"/>
                </a:cubicBezTo>
                <a:cubicBezTo>
                  <a:pt x="248241" y="475863"/>
                  <a:pt x="241167" y="481926"/>
                  <a:pt x="233085" y="486977"/>
                </a:cubicBezTo>
                <a:cubicBezTo>
                  <a:pt x="231065" y="487988"/>
                  <a:pt x="227022" y="486977"/>
                  <a:pt x="223993" y="486977"/>
                </a:cubicBezTo>
                <a:cubicBezTo>
                  <a:pt x="223993" y="486977"/>
                  <a:pt x="222982" y="488997"/>
                  <a:pt x="222982" y="490008"/>
                </a:cubicBezTo>
                <a:cubicBezTo>
                  <a:pt x="198735" y="483946"/>
                  <a:pt x="174486" y="478895"/>
                  <a:pt x="151250" y="469803"/>
                </a:cubicBezTo>
                <a:cubicBezTo>
                  <a:pt x="145187" y="467781"/>
                  <a:pt x="144176" y="454647"/>
                  <a:pt x="140136" y="447574"/>
                </a:cubicBezTo>
                <a:cubicBezTo>
                  <a:pt x="148218" y="444545"/>
                  <a:pt x="156301" y="437472"/>
                  <a:pt x="163374" y="438483"/>
                </a:cubicBezTo>
                <a:close/>
                <a:moveTo>
                  <a:pt x="408882" y="378874"/>
                </a:moveTo>
                <a:cubicBezTo>
                  <a:pt x="409891" y="398070"/>
                  <a:pt x="412922" y="405141"/>
                  <a:pt x="409891" y="409184"/>
                </a:cubicBezTo>
                <a:cubicBezTo>
                  <a:pt x="391706" y="440504"/>
                  <a:pt x="361397" y="455658"/>
                  <a:pt x="330076" y="468792"/>
                </a:cubicBezTo>
                <a:cubicBezTo>
                  <a:pt x="325025" y="470814"/>
                  <a:pt x="313911" y="465761"/>
                  <a:pt x="310880" y="460709"/>
                </a:cubicBezTo>
                <a:cubicBezTo>
                  <a:pt x="307849" y="455658"/>
                  <a:pt x="308860" y="443533"/>
                  <a:pt x="312900" y="440504"/>
                </a:cubicBezTo>
                <a:cubicBezTo>
                  <a:pt x="342201" y="421308"/>
                  <a:pt x="372510" y="403121"/>
                  <a:pt x="408882" y="378874"/>
                </a:cubicBezTo>
                <a:close/>
                <a:moveTo>
                  <a:pt x="34051" y="311181"/>
                </a:moveTo>
                <a:cubicBezTo>
                  <a:pt x="57289" y="345533"/>
                  <a:pt x="77496" y="374831"/>
                  <a:pt x="97701" y="404130"/>
                </a:cubicBezTo>
                <a:cubicBezTo>
                  <a:pt x="84567" y="425348"/>
                  <a:pt x="70423" y="419286"/>
                  <a:pt x="61329" y="405141"/>
                </a:cubicBezTo>
                <a:cubicBezTo>
                  <a:pt x="45164" y="380894"/>
                  <a:pt x="32031" y="355635"/>
                  <a:pt x="18897" y="329366"/>
                </a:cubicBezTo>
                <a:cubicBezTo>
                  <a:pt x="17886" y="327346"/>
                  <a:pt x="25968" y="320275"/>
                  <a:pt x="34051" y="311181"/>
                </a:cubicBezTo>
                <a:close/>
                <a:moveTo>
                  <a:pt x="463441" y="230355"/>
                </a:moveTo>
                <a:cubicBezTo>
                  <a:pt x="467481" y="230355"/>
                  <a:pt x="474555" y="236417"/>
                  <a:pt x="475564" y="241469"/>
                </a:cubicBezTo>
                <a:cubicBezTo>
                  <a:pt x="479606" y="250562"/>
                  <a:pt x="478595" y="260665"/>
                  <a:pt x="479606" y="277841"/>
                </a:cubicBezTo>
                <a:cubicBezTo>
                  <a:pt x="475564" y="292994"/>
                  <a:pt x="469501" y="315222"/>
                  <a:pt x="461419" y="337449"/>
                </a:cubicBezTo>
                <a:cubicBezTo>
                  <a:pt x="459399" y="342500"/>
                  <a:pt x="446265" y="349574"/>
                  <a:pt x="443234" y="348563"/>
                </a:cubicBezTo>
                <a:cubicBezTo>
                  <a:pt x="436160" y="344522"/>
                  <a:pt x="428078" y="334418"/>
                  <a:pt x="429089" y="328357"/>
                </a:cubicBezTo>
                <a:cubicBezTo>
                  <a:pt x="433131" y="299057"/>
                  <a:pt x="439192" y="270767"/>
                  <a:pt x="446265" y="241469"/>
                </a:cubicBezTo>
                <a:cubicBezTo>
                  <a:pt x="447276" y="236417"/>
                  <a:pt x="457379" y="231366"/>
                  <a:pt x="463441" y="230355"/>
                </a:cubicBezTo>
                <a:close/>
                <a:moveTo>
                  <a:pt x="40115" y="137406"/>
                </a:moveTo>
                <a:cubicBezTo>
                  <a:pt x="42136" y="155591"/>
                  <a:pt x="45167" y="165696"/>
                  <a:pt x="44156" y="174789"/>
                </a:cubicBezTo>
                <a:cubicBezTo>
                  <a:pt x="41124" y="196005"/>
                  <a:pt x="38093" y="218233"/>
                  <a:pt x="32033" y="238438"/>
                </a:cubicBezTo>
                <a:cubicBezTo>
                  <a:pt x="30011" y="246522"/>
                  <a:pt x="19908" y="252585"/>
                  <a:pt x="13846" y="259656"/>
                </a:cubicBezTo>
                <a:cubicBezTo>
                  <a:pt x="9806" y="252585"/>
                  <a:pt x="1723" y="245511"/>
                  <a:pt x="712" y="238438"/>
                </a:cubicBezTo>
                <a:cubicBezTo>
                  <a:pt x="-3328" y="205099"/>
                  <a:pt x="9806" y="169736"/>
                  <a:pt x="40115" y="137406"/>
                </a:cubicBezTo>
                <a:close/>
                <a:moveTo>
                  <a:pt x="242178" y="114168"/>
                </a:moveTo>
                <a:cubicBezTo>
                  <a:pt x="315933" y="114168"/>
                  <a:pt x="373521" y="173778"/>
                  <a:pt x="373521" y="246520"/>
                </a:cubicBezTo>
                <a:cubicBezTo>
                  <a:pt x="373521" y="321284"/>
                  <a:pt x="312900" y="379884"/>
                  <a:pt x="238136" y="380895"/>
                </a:cubicBezTo>
                <a:cubicBezTo>
                  <a:pt x="156300" y="381904"/>
                  <a:pt x="107806" y="301077"/>
                  <a:pt x="106795" y="246520"/>
                </a:cubicBezTo>
                <a:cubicBezTo>
                  <a:pt x="105783" y="173778"/>
                  <a:pt x="167414" y="113157"/>
                  <a:pt x="242178" y="114168"/>
                </a:cubicBezTo>
                <a:close/>
                <a:moveTo>
                  <a:pt x="399662" y="73250"/>
                </a:moveTo>
                <a:cubicBezTo>
                  <a:pt x="404588" y="73503"/>
                  <a:pt x="409387" y="74766"/>
                  <a:pt x="410902" y="76786"/>
                </a:cubicBezTo>
                <a:cubicBezTo>
                  <a:pt x="428078" y="100024"/>
                  <a:pt x="444243" y="125281"/>
                  <a:pt x="459399" y="150539"/>
                </a:cubicBezTo>
                <a:cubicBezTo>
                  <a:pt x="467482" y="164684"/>
                  <a:pt x="459399" y="173778"/>
                  <a:pt x="441212" y="180849"/>
                </a:cubicBezTo>
                <a:cubicBezTo>
                  <a:pt x="421005" y="152561"/>
                  <a:pt x="401811" y="127303"/>
                  <a:pt x="384635" y="100024"/>
                </a:cubicBezTo>
                <a:cubicBezTo>
                  <a:pt x="381604" y="94971"/>
                  <a:pt x="383624" y="80828"/>
                  <a:pt x="387666" y="75775"/>
                </a:cubicBezTo>
                <a:cubicBezTo>
                  <a:pt x="389686" y="73755"/>
                  <a:pt x="394737" y="72997"/>
                  <a:pt x="399662" y="73250"/>
                </a:cubicBezTo>
                <a:close/>
                <a:moveTo>
                  <a:pt x="154534" y="28289"/>
                </a:moveTo>
                <a:cubicBezTo>
                  <a:pt x="158828" y="29300"/>
                  <a:pt x="163374" y="30815"/>
                  <a:pt x="167415" y="31321"/>
                </a:cubicBezTo>
                <a:cubicBezTo>
                  <a:pt x="164384" y="40414"/>
                  <a:pt x="164384" y="53548"/>
                  <a:pt x="157313" y="57588"/>
                </a:cubicBezTo>
                <a:cubicBezTo>
                  <a:pt x="132054" y="74764"/>
                  <a:pt x="104775" y="88909"/>
                  <a:pt x="76486" y="105074"/>
                </a:cubicBezTo>
                <a:cubicBezTo>
                  <a:pt x="60321" y="89920"/>
                  <a:pt x="66381" y="78807"/>
                  <a:pt x="76486" y="70724"/>
                </a:cubicBezTo>
                <a:cubicBezTo>
                  <a:pt x="97702" y="55568"/>
                  <a:pt x="119929" y="40414"/>
                  <a:pt x="143168" y="28290"/>
                </a:cubicBezTo>
                <a:cubicBezTo>
                  <a:pt x="146199" y="26774"/>
                  <a:pt x="150240" y="27279"/>
                  <a:pt x="154534" y="28289"/>
                </a:cubicBezTo>
                <a:close/>
                <a:moveTo>
                  <a:pt x="246221" y="0"/>
                </a:moveTo>
                <a:cubicBezTo>
                  <a:pt x="275519" y="8082"/>
                  <a:pt x="299767" y="12125"/>
                  <a:pt x="323005" y="21216"/>
                </a:cubicBezTo>
                <a:cubicBezTo>
                  <a:pt x="331087" y="24247"/>
                  <a:pt x="341190" y="37383"/>
                  <a:pt x="340179" y="44454"/>
                </a:cubicBezTo>
                <a:cubicBezTo>
                  <a:pt x="337150" y="59608"/>
                  <a:pt x="323005" y="58599"/>
                  <a:pt x="309869" y="55568"/>
                </a:cubicBezTo>
                <a:cubicBezTo>
                  <a:pt x="288653" y="50516"/>
                  <a:pt x="267437" y="46474"/>
                  <a:pt x="246221" y="42434"/>
                </a:cubicBezTo>
                <a:cubicBezTo>
                  <a:pt x="233085" y="40412"/>
                  <a:pt x="217931" y="37383"/>
                  <a:pt x="222982" y="21216"/>
                </a:cubicBezTo>
                <a:cubicBezTo>
                  <a:pt x="225002" y="12125"/>
                  <a:pt x="239147" y="6062"/>
                  <a:pt x="2462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"/>
          <p:cNvSpPr/>
          <p:nvPr/>
        </p:nvSpPr>
        <p:spPr>
          <a:xfrm rot="10800000">
            <a:off x="1713840" y="4695886"/>
            <a:ext cx="358226" cy="360078"/>
          </a:xfrm>
          <a:custGeom>
            <a:avLst/>
            <a:gdLst/>
            <a:ahLst/>
            <a:cxnLst/>
            <a:rect l="l" t="t" r="r" b="b"/>
            <a:pathLst>
              <a:path w="477635" h="480104" extrusionOk="0">
                <a:moveTo>
                  <a:pt x="170228" y="434499"/>
                </a:moveTo>
                <a:cubicBezTo>
                  <a:pt x="191444" y="437530"/>
                  <a:pt x="212662" y="442581"/>
                  <a:pt x="233878" y="446624"/>
                </a:cubicBezTo>
                <a:cubicBezTo>
                  <a:pt x="246003" y="450664"/>
                  <a:pt x="246003" y="451675"/>
                  <a:pt x="251054" y="474913"/>
                </a:cubicBezTo>
                <a:cubicBezTo>
                  <a:pt x="219733" y="485016"/>
                  <a:pt x="189424" y="478953"/>
                  <a:pt x="160125" y="468851"/>
                </a:cubicBezTo>
                <a:cubicBezTo>
                  <a:pt x="146992" y="464809"/>
                  <a:pt x="135876" y="456726"/>
                  <a:pt x="142949" y="441572"/>
                </a:cubicBezTo>
                <a:cubicBezTo>
                  <a:pt x="145981" y="436521"/>
                  <a:pt x="161134" y="433490"/>
                  <a:pt x="170228" y="434499"/>
                </a:cubicBezTo>
                <a:close/>
                <a:moveTo>
                  <a:pt x="398059" y="383226"/>
                </a:moveTo>
                <a:cubicBezTo>
                  <a:pt x="401343" y="383731"/>
                  <a:pt x="404626" y="384994"/>
                  <a:pt x="406646" y="387015"/>
                </a:cubicBezTo>
                <a:cubicBezTo>
                  <a:pt x="410688" y="390044"/>
                  <a:pt x="412708" y="398127"/>
                  <a:pt x="411697" y="403180"/>
                </a:cubicBezTo>
                <a:cubicBezTo>
                  <a:pt x="406646" y="421365"/>
                  <a:pt x="344006" y="464809"/>
                  <a:pt x="322788" y="464809"/>
                </a:cubicBezTo>
                <a:cubicBezTo>
                  <a:pt x="319757" y="462789"/>
                  <a:pt x="313697" y="459758"/>
                  <a:pt x="311675" y="454706"/>
                </a:cubicBezTo>
                <a:cubicBezTo>
                  <a:pt x="309654" y="449655"/>
                  <a:pt x="309654" y="440562"/>
                  <a:pt x="312686" y="437530"/>
                </a:cubicBezTo>
                <a:cubicBezTo>
                  <a:pt x="337944" y="419345"/>
                  <a:pt x="363202" y="401160"/>
                  <a:pt x="389470" y="383984"/>
                </a:cubicBezTo>
                <a:cubicBezTo>
                  <a:pt x="391491" y="382973"/>
                  <a:pt x="394775" y="382720"/>
                  <a:pt x="398059" y="383226"/>
                </a:cubicBezTo>
                <a:close/>
                <a:moveTo>
                  <a:pt x="29794" y="301138"/>
                </a:moveTo>
                <a:cubicBezTo>
                  <a:pt x="57073" y="339530"/>
                  <a:pt x="77280" y="370851"/>
                  <a:pt x="96476" y="403180"/>
                </a:cubicBezTo>
                <a:cubicBezTo>
                  <a:pt x="91425" y="407223"/>
                  <a:pt x="85362" y="411263"/>
                  <a:pt x="79300" y="414294"/>
                </a:cubicBezTo>
                <a:cubicBezTo>
                  <a:pt x="49999" y="396109"/>
                  <a:pt x="32825" y="366808"/>
                  <a:pt x="20701" y="334479"/>
                </a:cubicBezTo>
                <a:cubicBezTo>
                  <a:pt x="18680" y="328416"/>
                  <a:pt x="24743" y="318314"/>
                  <a:pt x="29794" y="301138"/>
                </a:cubicBezTo>
                <a:close/>
                <a:moveTo>
                  <a:pt x="463223" y="226373"/>
                </a:moveTo>
                <a:cubicBezTo>
                  <a:pt x="468274" y="233446"/>
                  <a:pt x="477368" y="239507"/>
                  <a:pt x="477368" y="246580"/>
                </a:cubicBezTo>
                <a:cubicBezTo>
                  <a:pt x="478377" y="281941"/>
                  <a:pt x="478377" y="317302"/>
                  <a:pt x="442006" y="350643"/>
                </a:cubicBezTo>
                <a:cubicBezTo>
                  <a:pt x="436953" y="336498"/>
                  <a:pt x="429881" y="327405"/>
                  <a:pt x="430890" y="320333"/>
                </a:cubicBezTo>
                <a:cubicBezTo>
                  <a:pt x="432913" y="296086"/>
                  <a:pt x="436953" y="270828"/>
                  <a:pt x="443015" y="247591"/>
                </a:cubicBezTo>
                <a:cubicBezTo>
                  <a:pt x="445035" y="239507"/>
                  <a:pt x="456149" y="233446"/>
                  <a:pt x="463223" y="226373"/>
                </a:cubicBezTo>
                <a:close/>
                <a:moveTo>
                  <a:pt x="34845" y="139485"/>
                </a:moveTo>
                <a:cubicBezTo>
                  <a:pt x="45959" y="172826"/>
                  <a:pt x="34845" y="230414"/>
                  <a:pt x="15649" y="252641"/>
                </a:cubicBezTo>
                <a:cubicBezTo>
                  <a:pt x="-10621" y="227383"/>
                  <a:pt x="-3547" y="180908"/>
                  <a:pt x="34845" y="139485"/>
                </a:cubicBezTo>
                <a:close/>
                <a:moveTo>
                  <a:pt x="239942" y="109175"/>
                </a:moveTo>
                <a:cubicBezTo>
                  <a:pt x="314706" y="109175"/>
                  <a:pt x="375325" y="169794"/>
                  <a:pt x="374317" y="243549"/>
                </a:cubicBezTo>
                <a:cubicBezTo>
                  <a:pt x="373305" y="315282"/>
                  <a:pt x="309655" y="377922"/>
                  <a:pt x="236911" y="375902"/>
                </a:cubicBezTo>
                <a:cubicBezTo>
                  <a:pt x="166189" y="374891"/>
                  <a:pt x="108601" y="313262"/>
                  <a:pt x="109610" y="240518"/>
                </a:cubicBezTo>
                <a:cubicBezTo>
                  <a:pt x="110621" y="165754"/>
                  <a:pt x="167198" y="108166"/>
                  <a:pt x="239942" y="109175"/>
                </a:cubicBezTo>
                <a:close/>
                <a:moveTo>
                  <a:pt x="397552" y="62700"/>
                </a:moveTo>
                <a:cubicBezTo>
                  <a:pt x="427862" y="81896"/>
                  <a:pt x="443018" y="112206"/>
                  <a:pt x="457162" y="140496"/>
                </a:cubicBezTo>
                <a:cubicBezTo>
                  <a:pt x="460194" y="147567"/>
                  <a:pt x="453120" y="158680"/>
                  <a:pt x="451100" y="168785"/>
                </a:cubicBezTo>
                <a:cubicBezTo>
                  <a:pt x="442007" y="164743"/>
                  <a:pt x="430893" y="162723"/>
                  <a:pt x="424831" y="155649"/>
                </a:cubicBezTo>
                <a:cubicBezTo>
                  <a:pt x="410686" y="137464"/>
                  <a:pt x="398563" y="117257"/>
                  <a:pt x="385428" y="98061"/>
                </a:cubicBezTo>
                <a:cubicBezTo>
                  <a:pt x="376336" y="84927"/>
                  <a:pt x="377345" y="73814"/>
                  <a:pt x="397552" y="62700"/>
                </a:cubicBezTo>
                <a:close/>
                <a:moveTo>
                  <a:pt x="152042" y="17235"/>
                </a:moveTo>
                <a:cubicBezTo>
                  <a:pt x="171238" y="25317"/>
                  <a:pt x="175280" y="38451"/>
                  <a:pt x="161135" y="49565"/>
                </a:cubicBezTo>
                <a:cubicBezTo>
                  <a:pt x="137897" y="66741"/>
                  <a:pt x="111629" y="80885"/>
                  <a:pt x="85360" y="95030"/>
                </a:cubicBezTo>
                <a:cubicBezTo>
                  <a:pt x="81320" y="97050"/>
                  <a:pt x="72226" y="90988"/>
                  <a:pt x="64144" y="87957"/>
                </a:cubicBezTo>
                <a:cubicBezTo>
                  <a:pt x="85360" y="49565"/>
                  <a:pt x="119712" y="34411"/>
                  <a:pt x="152042" y="17235"/>
                </a:cubicBezTo>
                <a:close/>
                <a:moveTo>
                  <a:pt x="244992" y="59"/>
                </a:moveTo>
                <a:cubicBezTo>
                  <a:pt x="272271" y="4101"/>
                  <a:pt x="299549" y="10163"/>
                  <a:pt x="326828" y="17235"/>
                </a:cubicBezTo>
                <a:cubicBezTo>
                  <a:pt x="341984" y="22286"/>
                  <a:pt x="341984" y="34411"/>
                  <a:pt x="331881" y="51587"/>
                </a:cubicBezTo>
                <a:cubicBezTo>
                  <a:pt x="300560" y="46534"/>
                  <a:pt x="270251" y="41482"/>
                  <a:pt x="239941" y="35422"/>
                </a:cubicBezTo>
                <a:cubicBezTo>
                  <a:pt x="232868" y="33400"/>
                  <a:pt x="228827" y="23297"/>
                  <a:pt x="222765" y="17235"/>
                </a:cubicBezTo>
                <a:cubicBezTo>
                  <a:pt x="229838" y="11173"/>
                  <a:pt x="238930" y="-950"/>
                  <a:pt x="244992" y="5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7"/>
          <p:cNvSpPr/>
          <p:nvPr/>
        </p:nvSpPr>
        <p:spPr>
          <a:xfrm rot="10800000">
            <a:off x="3252485" y="4698039"/>
            <a:ext cx="358721" cy="355771"/>
          </a:xfrm>
          <a:custGeom>
            <a:avLst/>
            <a:gdLst/>
            <a:ahLst/>
            <a:cxnLst/>
            <a:rect l="l" t="t" r="r" b="b"/>
            <a:pathLst>
              <a:path w="478295" h="474361" extrusionOk="0">
                <a:moveTo>
                  <a:pt x="157705" y="426805"/>
                </a:moveTo>
                <a:cubicBezTo>
                  <a:pt x="183974" y="430847"/>
                  <a:pt x="210242" y="434888"/>
                  <a:pt x="235500" y="441961"/>
                </a:cubicBezTo>
                <a:cubicBezTo>
                  <a:pt x="242571" y="443981"/>
                  <a:pt x="246614" y="454084"/>
                  <a:pt x="252676" y="460146"/>
                </a:cubicBezTo>
                <a:cubicBezTo>
                  <a:pt x="245602" y="465197"/>
                  <a:pt x="238531" y="475302"/>
                  <a:pt x="232469" y="474291"/>
                </a:cubicBezTo>
                <a:cubicBezTo>
                  <a:pt x="198117" y="470251"/>
                  <a:pt x="160736" y="474291"/>
                  <a:pt x="135478" y="436908"/>
                </a:cubicBezTo>
                <a:cubicBezTo>
                  <a:pt x="145580" y="431856"/>
                  <a:pt x="151643" y="425796"/>
                  <a:pt x="157705" y="426805"/>
                </a:cubicBezTo>
                <a:close/>
                <a:moveTo>
                  <a:pt x="402203" y="375279"/>
                </a:moveTo>
                <a:cubicBezTo>
                  <a:pt x="412307" y="415691"/>
                  <a:pt x="359770" y="455095"/>
                  <a:pt x="309253" y="437919"/>
                </a:cubicBezTo>
                <a:cubicBezTo>
                  <a:pt x="339563" y="417714"/>
                  <a:pt x="369872" y="396495"/>
                  <a:pt x="402203" y="375279"/>
                </a:cubicBezTo>
                <a:close/>
                <a:moveTo>
                  <a:pt x="34193" y="306198"/>
                </a:moveTo>
                <a:cubicBezTo>
                  <a:pt x="37476" y="306072"/>
                  <a:pt x="40508" y="306577"/>
                  <a:pt x="41518" y="307587"/>
                </a:cubicBezTo>
                <a:cubicBezTo>
                  <a:pt x="60714" y="333856"/>
                  <a:pt x="78899" y="361135"/>
                  <a:pt x="97086" y="388413"/>
                </a:cubicBezTo>
                <a:cubicBezTo>
                  <a:pt x="98097" y="390433"/>
                  <a:pt x="97086" y="392455"/>
                  <a:pt x="97086" y="400538"/>
                </a:cubicBezTo>
                <a:cubicBezTo>
                  <a:pt x="90012" y="402558"/>
                  <a:pt x="75870" y="407609"/>
                  <a:pt x="73848" y="404580"/>
                </a:cubicBezTo>
                <a:cubicBezTo>
                  <a:pt x="53642" y="379322"/>
                  <a:pt x="35455" y="352041"/>
                  <a:pt x="18279" y="324763"/>
                </a:cubicBezTo>
                <a:cubicBezTo>
                  <a:pt x="16259" y="321731"/>
                  <a:pt x="21310" y="311629"/>
                  <a:pt x="25353" y="308598"/>
                </a:cubicBezTo>
                <a:cubicBezTo>
                  <a:pt x="27373" y="307082"/>
                  <a:pt x="30909" y="306324"/>
                  <a:pt x="34193" y="306198"/>
                </a:cubicBezTo>
                <a:close/>
                <a:moveTo>
                  <a:pt x="463833" y="211606"/>
                </a:moveTo>
                <a:cubicBezTo>
                  <a:pt x="490102" y="248989"/>
                  <a:pt x="473935" y="279299"/>
                  <a:pt x="466864" y="309609"/>
                </a:cubicBezTo>
                <a:cubicBezTo>
                  <a:pt x="462822" y="324763"/>
                  <a:pt x="454739" y="334867"/>
                  <a:pt x="430492" y="324763"/>
                </a:cubicBezTo>
                <a:cubicBezTo>
                  <a:pt x="445648" y="288391"/>
                  <a:pt x="438575" y="248989"/>
                  <a:pt x="463833" y="211606"/>
                </a:cubicBezTo>
                <a:close/>
                <a:moveTo>
                  <a:pt x="29392" y="124718"/>
                </a:moveTo>
                <a:cubicBezTo>
                  <a:pt x="39495" y="138863"/>
                  <a:pt x="48588" y="146945"/>
                  <a:pt x="47577" y="153008"/>
                </a:cubicBezTo>
                <a:cubicBezTo>
                  <a:pt x="43537" y="180286"/>
                  <a:pt x="37475" y="207565"/>
                  <a:pt x="31413" y="234843"/>
                </a:cubicBezTo>
                <a:cubicBezTo>
                  <a:pt x="30401" y="240906"/>
                  <a:pt x="18279" y="248988"/>
                  <a:pt x="16257" y="247979"/>
                </a:cubicBezTo>
                <a:cubicBezTo>
                  <a:pt x="9185" y="243937"/>
                  <a:pt x="92" y="236863"/>
                  <a:pt x="92" y="229792"/>
                </a:cubicBezTo>
                <a:cubicBezTo>
                  <a:pt x="-919" y="196451"/>
                  <a:pt x="6154" y="163110"/>
                  <a:pt x="29392" y="124718"/>
                </a:cubicBezTo>
                <a:close/>
                <a:moveTo>
                  <a:pt x="240549" y="101480"/>
                </a:moveTo>
                <a:cubicBezTo>
                  <a:pt x="310262" y="102491"/>
                  <a:pt x="372901" y="166141"/>
                  <a:pt x="371892" y="235854"/>
                </a:cubicBezTo>
                <a:cubicBezTo>
                  <a:pt x="370881" y="305565"/>
                  <a:pt x="309251" y="366184"/>
                  <a:pt x="237518" y="366184"/>
                </a:cubicBezTo>
                <a:cubicBezTo>
                  <a:pt x="166796" y="366184"/>
                  <a:pt x="107186" y="305565"/>
                  <a:pt x="108197" y="232823"/>
                </a:cubicBezTo>
                <a:cubicBezTo>
                  <a:pt x="106177" y="158059"/>
                  <a:pt x="176898" y="100469"/>
                  <a:pt x="240549" y="101480"/>
                </a:cubicBezTo>
                <a:close/>
                <a:moveTo>
                  <a:pt x="376944" y="66118"/>
                </a:moveTo>
                <a:cubicBezTo>
                  <a:pt x="394120" y="67129"/>
                  <a:pt x="404223" y="65107"/>
                  <a:pt x="407254" y="68138"/>
                </a:cubicBezTo>
                <a:cubicBezTo>
                  <a:pt x="425439" y="89356"/>
                  <a:pt x="441606" y="112593"/>
                  <a:pt x="456760" y="135831"/>
                </a:cubicBezTo>
                <a:cubicBezTo>
                  <a:pt x="459791" y="139871"/>
                  <a:pt x="451709" y="150985"/>
                  <a:pt x="449689" y="159067"/>
                </a:cubicBezTo>
                <a:cubicBezTo>
                  <a:pt x="443626" y="156036"/>
                  <a:pt x="434533" y="154016"/>
                  <a:pt x="431501" y="148965"/>
                </a:cubicBezTo>
                <a:cubicBezTo>
                  <a:pt x="414328" y="125726"/>
                  <a:pt x="399172" y="100468"/>
                  <a:pt x="376944" y="66118"/>
                </a:cubicBezTo>
                <a:close/>
                <a:moveTo>
                  <a:pt x="147602" y="7519"/>
                </a:moveTo>
                <a:cubicBezTo>
                  <a:pt x="169829" y="20653"/>
                  <a:pt x="170838" y="32777"/>
                  <a:pt x="158716" y="42880"/>
                </a:cubicBezTo>
                <a:cubicBezTo>
                  <a:pt x="137497" y="59047"/>
                  <a:pt x="115270" y="74201"/>
                  <a:pt x="93045" y="88345"/>
                </a:cubicBezTo>
                <a:cubicBezTo>
                  <a:pt x="87991" y="91376"/>
                  <a:pt x="78900" y="88345"/>
                  <a:pt x="71827" y="88345"/>
                </a:cubicBezTo>
                <a:cubicBezTo>
                  <a:pt x="71827" y="80263"/>
                  <a:pt x="68795" y="67129"/>
                  <a:pt x="72838" y="64098"/>
                </a:cubicBezTo>
                <a:cubicBezTo>
                  <a:pt x="97085" y="43891"/>
                  <a:pt x="123355" y="25706"/>
                  <a:pt x="147602" y="7519"/>
                </a:cubicBezTo>
                <a:close/>
                <a:moveTo>
                  <a:pt x="274396" y="70"/>
                </a:moveTo>
                <a:cubicBezTo>
                  <a:pt x="290561" y="701"/>
                  <a:pt x="305716" y="5500"/>
                  <a:pt x="320366" y="11561"/>
                </a:cubicBezTo>
                <a:cubicBezTo>
                  <a:pt x="326426" y="14593"/>
                  <a:pt x="330469" y="24695"/>
                  <a:pt x="334509" y="31769"/>
                </a:cubicBezTo>
                <a:cubicBezTo>
                  <a:pt x="327437" y="34800"/>
                  <a:pt x="319355" y="40862"/>
                  <a:pt x="313293" y="40862"/>
                </a:cubicBezTo>
                <a:cubicBezTo>
                  <a:pt x="290056" y="37831"/>
                  <a:pt x="267829" y="33789"/>
                  <a:pt x="245602" y="28737"/>
                </a:cubicBezTo>
                <a:cubicBezTo>
                  <a:pt x="237520" y="25706"/>
                  <a:pt x="230446" y="17624"/>
                  <a:pt x="222364" y="13584"/>
                </a:cubicBezTo>
                <a:cubicBezTo>
                  <a:pt x="241055" y="2975"/>
                  <a:pt x="258231" y="-562"/>
                  <a:pt x="274396" y="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7"/>
          <p:cNvSpPr/>
          <p:nvPr/>
        </p:nvSpPr>
        <p:spPr>
          <a:xfrm rot="10800000">
            <a:off x="174329" y="4693440"/>
            <a:ext cx="361557" cy="364970"/>
          </a:xfrm>
          <a:custGeom>
            <a:avLst/>
            <a:gdLst/>
            <a:ahLst/>
            <a:cxnLst/>
            <a:rect l="l" t="t" r="r" b="b"/>
            <a:pathLst>
              <a:path w="482076" h="486627" extrusionOk="0">
                <a:moveTo>
                  <a:pt x="165780" y="438483"/>
                </a:moveTo>
                <a:cubicBezTo>
                  <a:pt x="190027" y="441514"/>
                  <a:pt x="215286" y="447577"/>
                  <a:pt x="238524" y="453639"/>
                </a:cubicBezTo>
                <a:cubicBezTo>
                  <a:pt x="245595" y="455659"/>
                  <a:pt x="249638" y="464752"/>
                  <a:pt x="255700" y="470815"/>
                </a:cubicBezTo>
                <a:cubicBezTo>
                  <a:pt x="248627" y="475866"/>
                  <a:pt x="242564" y="481928"/>
                  <a:pt x="235493" y="484959"/>
                </a:cubicBezTo>
                <a:cubicBezTo>
                  <a:pt x="229430" y="487988"/>
                  <a:pt x="222359" y="485968"/>
                  <a:pt x="206194" y="485968"/>
                </a:cubicBezTo>
                <a:cubicBezTo>
                  <a:pt x="196089" y="482937"/>
                  <a:pt x="175882" y="479906"/>
                  <a:pt x="156686" y="472835"/>
                </a:cubicBezTo>
                <a:cubicBezTo>
                  <a:pt x="148604" y="469804"/>
                  <a:pt x="144563" y="457679"/>
                  <a:pt x="138501" y="449597"/>
                </a:cubicBezTo>
                <a:cubicBezTo>
                  <a:pt x="147595" y="445556"/>
                  <a:pt x="156686" y="437474"/>
                  <a:pt x="165780" y="438483"/>
                </a:cubicBezTo>
                <a:close/>
                <a:moveTo>
                  <a:pt x="403332" y="388092"/>
                </a:moveTo>
                <a:cubicBezTo>
                  <a:pt x="408510" y="390492"/>
                  <a:pt x="412804" y="396049"/>
                  <a:pt x="416341" y="404131"/>
                </a:cubicBezTo>
                <a:cubicBezTo>
                  <a:pt x="398154" y="436463"/>
                  <a:pt x="366833" y="453637"/>
                  <a:pt x="333495" y="467782"/>
                </a:cubicBezTo>
                <a:cubicBezTo>
                  <a:pt x="317328" y="474855"/>
                  <a:pt x="311267" y="463742"/>
                  <a:pt x="307225" y="447577"/>
                </a:cubicBezTo>
                <a:cubicBezTo>
                  <a:pt x="332483" y="428379"/>
                  <a:pt x="358751" y="409185"/>
                  <a:pt x="385020" y="390997"/>
                </a:cubicBezTo>
                <a:cubicBezTo>
                  <a:pt x="392093" y="386451"/>
                  <a:pt x="398155" y="385693"/>
                  <a:pt x="403332" y="388092"/>
                </a:cubicBezTo>
                <a:close/>
                <a:moveTo>
                  <a:pt x="34438" y="309161"/>
                </a:moveTo>
                <a:cubicBezTo>
                  <a:pt x="56665" y="340482"/>
                  <a:pt x="76871" y="367760"/>
                  <a:pt x="95058" y="396050"/>
                </a:cubicBezTo>
                <a:cubicBezTo>
                  <a:pt x="98089" y="400090"/>
                  <a:pt x="94047" y="411203"/>
                  <a:pt x="90006" y="416255"/>
                </a:cubicBezTo>
                <a:cubicBezTo>
                  <a:pt x="87984" y="419286"/>
                  <a:pt x="76871" y="420297"/>
                  <a:pt x="73842" y="417266"/>
                </a:cubicBezTo>
                <a:cubicBezTo>
                  <a:pt x="46561" y="396050"/>
                  <a:pt x="27365" y="366749"/>
                  <a:pt x="18273" y="333408"/>
                </a:cubicBezTo>
                <a:cubicBezTo>
                  <a:pt x="16251" y="328357"/>
                  <a:pt x="26356" y="320275"/>
                  <a:pt x="34438" y="309161"/>
                </a:cubicBezTo>
                <a:close/>
                <a:moveTo>
                  <a:pt x="466856" y="229346"/>
                </a:moveTo>
                <a:cubicBezTo>
                  <a:pt x="471907" y="236417"/>
                  <a:pt x="483021" y="243491"/>
                  <a:pt x="482012" y="249553"/>
                </a:cubicBezTo>
                <a:cubicBezTo>
                  <a:pt x="475950" y="283903"/>
                  <a:pt x="478981" y="322295"/>
                  <a:pt x="441598" y="356647"/>
                </a:cubicBezTo>
                <a:cubicBezTo>
                  <a:pt x="436546" y="340482"/>
                  <a:pt x="430484" y="331389"/>
                  <a:pt x="431495" y="322295"/>
                </a:cubicBezTo>
                <a:cubicBezTo>
                  <a:pt x="434526" y="298048"/>
                  <a:pt x="438569" y="273800"/>
                  <a:pt x="445640" y="249553"/>
                </a:cubicBezTo>
                <a:cubicBezTo>
                  <a:pt x="447660" y="241469"/>
                  <a:pt x="459785" y="236417"/>
                  <a:pt x="466856" y="229346"/>
                </a:cubicBezTo>
                <a:close/>
                <a:moveTo>
                  <a:pt x="37469" y="145488"/>
                </a:moveTo>
                <a:cubicBezTo>
                  <a:pt x="41510" y="145488"/>
                  <a:pt x="48583" y="154582"/>
                  <a:pt x="48583" y="158622"/>
                </a:cubicBezTo>
                <a:cubicBezTo>
                  <a:pt x="39490" y="193985"/>
                  <a:pt x="40501" y="231366"/>
                  <a:pt x="24336" y="263696"/>
                </a:cubicBezTo>
                <a:cubicBezTo>
                  <a:pt x="19282" y="264707"/>
                  <a:pt x="15242" y="264707"/>
                  <a:pt x="11200" y="263696"/>
                </a:cubicBezTo>
                <a:cubicBezTo>
                  <a:pt x="7160" y="257635"/>
                  <a:pt x="-923" y="250562"/>
                  <a:pt x="86" y="245511"/>
                </a:cubicBezTo>
                <a:cubicBezTo>
                  <a:pt x="5137" y="215201"/>
                  <a:pt x="11200" y="184891"/>
                  <a:pt x="18273" y="154582"/>
                </a:cubicBezTo>
                <a:cubicBezTo>
                  <a:pt x="19282" y="150539"/>
                  <a:pt x="30396" y="145488"/>
                  <a:pt x="37469" y="145488"/>
                </a:cubicBezTo>
                <a:close/>
                <a:moveTo>
                  <a:pt x="243575" y="112147"/>
                </a:moveTo>
                <a:cubicBezTo>
                  <a:pt x="316319" y="116189"/>
                  <a:pt x="371887" y="169735"/>
                  <a:pt x="372898" y="244500"/>
                </a:cubicBezTo>
                <a:cubicBezTo>
                  <a:pt x="372898" y="321284"/>
                  <a:pt x="317330" y="379883"/>
                  <a:pt x="241554" y="380895"/>
                </a:cubicBezTo>
                <a:cubicBezTo>
                  <a:pt x="168810" y="381906"/>
                  <a:pt x="108191" y="319264"/>
                  <a:pt x="107182" y="245511"/>
                </a:cubicBezTo>
                <a:cubicBezTo>
                  <a:pt x="106171" y="186911"/>
                  <a:pt x="160728" y="109116"/>
                  <a:pt x="243575" y="112147"/>
                </a:cubicBezTo>
                <a:close/>
                <a:moveTo>
                  <a:pt x="392092" y="64662"/>
                </a:moveTo>
                <a:cubicBezTo>
                  <a:pt x="431495" y="89920"/>
                  <a:pt x="448671" y="123261"/>
                  <a:pt x="461805" y="157611"/>
                </a:cubicBezTo>
                <a:cubicBezTo>
                  <a:pt x="463827" y="162665"/>
                  <a:pt x="453722" y="171756"/>
                  <a:pt x="445640" y="185901"/>
                </a:cubicBezTo>
                <a:cubicBezTo>
                  <a:pt x="421393" y="151551"/>
                  <a:pt x="400177" y="122250"/>
                  <a:pt x="380979" y="90932"/>
                </a:cubicBezTo>
                <a:cubicBezTo>
                  <a:pt x="378959" y="87900"/>
                  <a:pt x="387041" y="76787"/>
                  <a:pt x="392092" y="64662"/>
                </a:cubicBezTo>
                <a:close/>
                <a:moveTo>
                  <a:pt x="149617" y="17176"/>
                </a:moveTo>
                <a:cubicBezTo>
                  <a:pt x="158709" y="24247"/>
                  <a:pt x="166791" y="26270"/>
                  <a:pt x="167802" y="31321"/>
                </a:cubicBezTo>
                <a:cubicBezTo>
                  <a:pt x="169822" y="37383"/>
                  <a:pt x="169822" y="49506"/>
                  <a:pt x="165782" y="51526"/>
                </a:cubicBezTo>
                <a:cubicBezTo>
                  <a:pt x="140524" y="69713"/>
                  <a:pt x="115265" y="86889"/>
                  <a:pt x="88998" y="103054"/>
                </a:cubicBezTo>
                <a:cubicBezTo>
                  <a:pt x="84955" y="105074"/>
                  <a:pt x="74853" y="103054"/>
                  <a:pt x="72831" y="100023"/>
                </a:cubicBezTo>
                <a:cubicBezTo>
                  <a:pt x="69799" y="93961"/>
                  <a:pt x="66770" y="81836"/>
                  <a:pt x="69799" y="79816"/>
                </a:cubicBezTo>
                <a:cubicBezTo>
                  <a:pt x="95058" y="57588"/>
                  <a:pt x="122339" y="38392"/>
                  <a:pt x="149617" y="17176"/>
                </a:cubicBezTo>
                <a:close/>
                <a:moveTo>
                  <a:pt x="246606" y="0"/>
                </a:moveTo>
                <a:cubicBezTo>
                  <a:pt x="277925" y="9094"/>
                  <a:pt x="304194" y="14145"/>
                  <a:pt x="328441" y="23239"/>
                </a:cubicBezTo>
                <a:cubicBezTo>
                  <a:pt x="334504" y="25259"/>
                  <a:pt x="336524" y="37383"/>
                  <a:pt x="339555" y="45466"/>
                </a:cubicBezTo>
                <a:cubicBezTo>
                  <a:pt x="331473" y="49506"/>
                  <a:pt x="323390" y="56578"/>
                  <a:pt x="316319" y="55569"/>
                </a:cubicBezTo>
                <a:cubicBezTo>
                  <a:pt x="293081" y="52537"/>
                  <a:pt x="270853" y="46475"/>
                  <a:pt x="247615" y="42435"/>
                </a:cubicBezTo>
                <a:cubicBezTo>
                  <a:pt x="234482" y="40413"/>
                  <a:pt x="219328" y="37383"/>
                  <a:pt x="223368" y="21216"/>
                </a:cubicBezTo>
                <a:cubicBezTo>
                  <a:pt x="225388" y="12125"/>
                  <a:pt x="239533" y="6062"/>
                  <a:pt x="2466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"/>
          <p:cNvSpPr/>
          <p:nvPr/>
        </p:nvSpPr>
        <p:spPr>
          <a:xfrm rot="10800000">
            <a:off x="174118" y="3160771"/>
            <a:ext cx="361898" cy="362960"/>
          </a:xfrm>
          <a:custGeom>
            <a:avLst/>
            <a:gdLst/>
            <a:ahLst/>
            <a:cxnLst/>
            <a:rect l="l" t="t" r="r" b="b"/>
            <a:pathLst>
              <a:path w="482531" h="483946" extrusionOk="0">
                <a:moveTo>
                  <a:pt x="165133" y="432421"/>
                </a:moveTo>
                <a:cubicBezTo>
                  <a:pt x="189381" y="435450"/>
                  <a:pt x="213628" y="441512"/>
                  <a:pt x="237876" y="447574"/>
                </a:cubicBezTo>
                <a:cubicBezTo>
                  <a:pt x="246969" y="449594"/>
                  <a:pt x="253032" y="459699"/>
                  <a:pt x="261114" y="465759"/>
                </a:cubicBezTo>
                <a:cubicBezTo>
                  <a:pt x="253032" y="470813"/>
                  <a:pt x="244949" y="476875"/>
                  <a:pt x="235856" y="480915"/>
                </a:cubicBezTo>
                <a:cubicBezTo>
                  <a:pt x="231813" y="482935"/>
                  <a:pt x="226762" y="480915"/>
                  <a:pt x="221711" y="480915"/>
                </a:cubicBezTo>
                <a:cubicBezTo>
                  <a:pt x="221711" y="481926"/>
                  <a:pt x="221711" y="482935"/>
                  <a:pt x="220700" y="483946"/>
                </a:cubicBezTo>
                <a:cubicBezTo>
                  <a:pt x="198472" y="477884"/>
                  <a:pt x="176247" y="471822"/>
                  <a:pt x="154020" y="463739"/>
                </a:cubicBezTo>
                <a:cubicBezTo>
                  <a:pt x="147957" y="461719"/>
                  <a:pt x="145937" y="449594"/>
                  <a:pt x="141895" y="442523"/>
                </a:cubicBezTo>
                <a:cubicBezTo>
                  <a:pt x="149977" y="438481"/>
                  <a:pt x="158060" y="431410"/>
                  <a:pt x="165133" y="432421"/>
                </a:cubicBezTo>
                <a:close/>
                <a:moveTo>
                  <a:pt x="406600" y="377861"/>
                </a:moveTo>
                <a:cubicBezTo>
                  <a:pt x="408622" y="381903"/>
                  <a:pt x="412662" y="384935"/>
                  <a:pt x="415693" y="387964"/>
                </a:cubicBezTo>
                <a:cubicBezTo>
                  <a:pt x="413673" y="396048"/>
                  <a:pt x="415693" y="409182"/>
                  <a:pt x="410642" y="413222"/>
                </a:cubicBezTo>
                <a:cubicBezTo>
                  <a:pt x="387403" y="431409"/>
                  <a:pt x="363156" y="447574"/>
                  <a:pt x="337898" y="462728"/>
                </a:cubicBezTo>
                <a:cubicBezTo>
                  <a:pt x="333858" y="464750"/>
                  <a:pt x="321733" y="461719"/>
                  <a:pt x="318702" y="456667"/>
                </a:cubicBezTo>
                <a:cubicBezTo>
                  <a:pt x="315670" y="452625"/>
                  <a:pt x="315670" y="439491"/>
                  <a:pt x="319713" y="436460"/>
                </a:cubicBezTo>
                <a:cubicBezTo>
                  <a:pt x="348000" y="416253"/>
                  <a:pt x="377301" y="397057"/>
                  <a:pt x="406600" y="377861"/>
                </a:cubicBezTo>
                <a:close/>
                <a:moveTo>
                  <a:pt x="29748" y="304108"/>
                </a:moveTo>
                <a:cubicBezTo>
                  <a:pt x="41870" y="312190"/>
                  <a:pt x="48944" y="315221"/>
                  <a:pt x="52984" y="321284"/>
                </a:cubicBezTo>
                <a:cubicBezTo>
                  <a:pt x="68140" y="342500"/>
                  <a:pt x="83293" y="364727"/>
                  <a:pt x="96429" y="387966"/>
                </a:cubicBezTo>
                <a:cubicBezTo>
                  <a:pt x="99460" y="394028"/>
                  <a:pt x="98449" y="408171"/>
                  <a:pt x="94409" y="411202"/>
                </a:cubicBezTo>
                <a:cubicBezTo>
                  <a:pt x="89356" y="415244"/>
                  <a:pt x="74202" y="414233"/>
                  <a:pt x="70160" y="409182"/>
                </a:cubicBezTo>
                <a:cubicBezTo>
                  <a:pt x="51975" y="385946"/>
                  <a:pt x="35810" y="360687"/>
                  <a:pt x="21665" y="335429"/>
                </a:cubicBezTo>
                <a:cubicBezTo>
                  <a:pt x="18634" y="329366"/>
                  <a:pt x="26716" y="317242"/>
                  <a:pt x="29748" y="304108"/>
                </a:cubicBezTo>
                <a:close/>
                <a:moveTo>
                  <a:pt x="468230" y="225302"/>
                </a:moveTo>
                <a:cubicBezTo>
                  <a:pt x="473281" y="231364"/>
                  <a:pt x="482375" y="238436"/>
                  <a:pt x="482375" y="244498"/>
                </a:cubicBezTo>
                <a:cubicBezTo>
                  <a:pt x="483386" y="280870"/>
                  <a:pt x="480355" y="315222"/>
                  <a:pt x="447014" y="353614"/>
                </a:cubicBezTo>
                <a:cubicBezTo>
                  <a:pt x="440952" y="336438"/>
                  <a:pt x="433881" y="327344"/>
                  <a:pt x="434889" y="319262"/>
                </a:cubicBezTo>
                <a:cubicBezTo>
                  <a:pt x="438932" y="292995"/>
                  <a:pt x="443983" y="267736"/>
                  <a:pt x="451054" y="242478"/>
                </a:cubicBezTo>
                <a:cubicBezTo>
                  <a:pt x="453076" y="235404"/>
                  <a:pt x="462168" y="231364"/>
                  <a:pt x="468230" y="225302"/>
                </a:cubicBezTo>
                <a:close/>
                <a:moveTo>
                  <a:pt x="41872" y="140435"/>
                </a:moveTo>
                <a:cubicBezTo>
                  <a:pt x="45914" y="148517"/>
                  <a:pt x="52986" y="156600"/>
                  <a:pt x="51975" y="163673"/>
                </a:cubicBezTo>
                <a:cubicBezTo>
                  <a:pt x="48943" y="187921"/>
                  <a:pt x="43892" y="213179"/>
                  <a:pt x="36821" y="237427"/>
                </a:cubicBezTo>
                <a:cubicBezTo>
                  <a:pt x="34801" y="245509"/>
                  <a:pt x="23687" y="251571"/>
                  <a:pt x="17625" y="258643"/>
                </a:cubicBezTo>
                <a:cubicBezTo>
                  <a:pt x="11562" y="250560"/>
                  <a:pt x="5500" y="242478"/>
                  <a:pt x="449" y="233384"/>
                </a:cubicBezTo>
                <a:cubicBezTo>
                  <a:pt x="-562" y="229344"/>
                  <a:pt x="449" y="224293"/>
                  <a:pt x="449" y="212168"/>
                </a:cubicBezTo>
                <a:cubicBezTo>
                  <a:pt x="5500" y="196003"/>
                  <a:pt x="10551" y="172765"/>
                  <a:pt x="19645" y="151549"/>
                </a:cubicBezTo>
                <a:cubicBezTo>
                  <a:pt x="21665" y="145486"/>
                  <a:pt x="33790" y="143466"/>
                  <a:pt x="41872" y="140435"/>
                </a:cubicBezTo>
                <a:close/>
                <a:moveTo>
                  <a:pt x="245958" y="108102"/>
                </a:moveTo>
                <a:cubicBezTo>
                  <a:pt x="319713" y="109114"/>
                  <a:pt x="377301" y="166702"/>
                  <a:pt x="378312" y="239446"/>
                </a:cubicBezTo>
                <a:cubicBezTo>
                  <a:pt x="378312" y="313199"/>
                  <a:pt x="318702" y="374830"/>
                  <a:pt x="244949" y="375841"/>
                </a:cubicBezTo>
                <a:cubicBezTo>
                  <a:pt x="170185" y="375841"/>
                  <a:pt x="110574" y="317242"/>
                  <a:pt x="111586" y="240455"/>
                </a:cubicBezTo>
                <a:cubicBezTo>
                  <a:pt x="111586" y="163671"/>
                  <a:pt x="169174" y="107093"/>
                  <a:pt x="245958" y="108102"/>
                </a:cubicBezTo>
                <a:close/>
                <a:moveTo>
                  <a:pt x="392456" y="63651"/>
                </a:moveTo>
                <a:cubicBezTo>
                  <a:pt x="454085" y="98003"/>
                  <a:pt x="476312" y="145486"/>
                  <a:pt x="444994" y="175796"/>
                </a:cubicBezTo>
                <a:cubicBezTo>
                  <a:pt x="425797" y="147508"/>
                  <a:pt x="404579" y="120228"/>
                  <a:pt x="387405" y="91940"/>
                </a:cubicBezTo>
                <a:cubicBezTo>
                  <a:pt x="383363" y="85878"/>
                  <a:pt x="390434" y="73753"/>
                  <a:pt x="392456" y="63651"/>
                </a:cubicBezTo>
                <a:close/>
                <a:moveTo>
                  <a:pt x="159593" y="16842"/>
                </a:moveTo>
                <a:cubicBezTo>
                  <a:pt x="168733" y="17931"/>
                  <a:pt x="173469" y="28539"/>
                  <a:pt x="174227" y="41421"/>
                </a:cubicBezTo>
                <a:cubicBezTo>
                  <a:pt x="147958" y="59608"/>
                  <a:pt x="122699" y="79813"/>
                  <a:pt x="94409" y="96989"/>
                </a:cubicBezTo>
                <a:cubicBezTo>
                  <a:pt x="89358" y="100020"/>
                  <a:pt x="77236" y="96989"/>
                  <a:pt x="70162" y="91937"/>
                </a:cubicBezTo>
                <a:cubicBezTo>
                  <a:pt x="67131" y="89917"/>
                  <a:pt x="68142" y="74761"/>
                  <a:pt x="72182" y="71730"/>
                </a:cubicBezTo>
                <a:cubicBezTo>
                  <a:pt x="97441" y="52534"/>
                  <a:pt x="121690" y="34349"/>
                  <a:pt x="148969" y="19194"/>
                </a:cubicBezTo>
                <a:cubicBezTo>
                  <a:pt x="153010" y="17173"/>
                  <a:pt x="156546" y="16478"/>
                  <a:pt x="159593" y="16842"/>
                </a:cubicBezTo>
                <a:close/>
                <a:moveTo>
                  <a:pt x="243938" y="0"/>
                </a:moveTo>
                <a:cubicBezTo>
                  <a:pt x="279299" y="2020"/>
                  <a:pt x="317691" y="3031"/>
                  <a:pt x="353054" y="36372"/>
                </a:cubicBezTo>
                <a:cubicBezTo>
                  <a:pt x="338909" y="43443"/>
                  <a:pt x="330827" y="51526"/>
                  <a:pt x="323753" y="50517"/>
                </a:cubicBezTo>
                <a:cubicBezTo>
                  <a:pt x="296475" y="46475"/>
                  <a:pt x="269196" y="41423"/>
                  <a:pt x="241917" y="34350"/>
                </a:cubicBezTo>
                <a:cubicBezTo>
                  <a:pt x="235855" y="33341"/>
                  <a:pt x="226762" y="22227"/>
                  <a:pt x="227773" y="19196"/>
                </a:cubicBezTo>
                <a:cubicBezTo>
                  <a:pt x="229793" y="11114"/>
                  <a:pt x="237875" y="0"/>
                  <a:pt x="24393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7"/>
          <p:cNvSpPr/>
          <p:nvPr/>
        </p:nvSpPr>
        <p:spPr>
          <a:xfrm rot="10800000">
            <a:off x="173967" y="3930897"/>
            <a:ext cx="362244" cy="364036"/>
          </a:xfrm>
          <a:custGeom>
            <a:avLst/>
            <a:gdLst/>
            <a:ahLst/>
            <a:cxnLst/>
            <a:rect l="l" t="t" r="r" b="b"/>
            <a:pathLst>
              <a:path w="482992" h="485381" extrusionOk="0">
                <a:moveTo>
                  <a:pt x="167601" y="438482"/>
                </a:moveTo>
                <a:cubicBezTo>
                  <a:pt x="191849" y="441511"/>
                  <a:pt x="216098" y="447574"/>
                  <a:pt x="240345" y="452625"/>
                </a:cubicBezTo>
                <a:cubicBezTo>
                  <a:pt x="249439" y="454647"/>
                  <a:pt x="249439" y="454647"/>
                  <a:pt x="254490" y="481926"/>
                </a:cubicBezTo>
                <a:cubicBezTo>
                  <a:pt x="218118" y="490009"/>
                  <a:pt x="185788" y="482935"/>
                  <a:pt x="156488" y="470812"/>
                </a:cubicBezTo>
                <a:cubicBezTo>
                  <a:pt x="149416" y="467781"/>
                  <a:pt x="147396" y="454647"/>
                  <a:pt x="143354" y="446565"/>
                </a:cubicBezTo>
                <a:cubicBezTo>
                  <a:pt x="151436" y="443534"/>
                  <a:pt x="159519" y="437471"/>
                  <a:pt x="167601" y="438482"/>
                </a:cubicBezTo>
                <a:close/>
                <a:moveTo>
                  <a:pt x="397702" y="389482"/>
                </a:moveTo>
                <a:cubicBezTo>
                  <a:pt x="401491" y="389734"/>
                  <a:pt x="405532" y="390492"/>
                  <a:pt x="409068" y="390997"/>
                </a:cubicBezTo>
                <a:cubicBezTo>
                  <a:pt x="413110" y="392008"/>
                  <a:pt x="414119" y="398070"/>
                  <a:pt x="416141" y="402110"/>
                </a:cubicBezTo>
                <a:cubicBezTo>
                  <a:pt x="414119" y="407161"/>
                  <a:pt x="413110" y="412213"/>
                  <a:pt x="410079" y="415244"/>
                </a:cubicBezTo>
                <a:cubicBezTo>
                  <a:pt x="385831" y="432420"/>
                  <a:pt x="362593" y="449596"/>
                  <a:pt x="337334" y="464749"/>
                </a:cubicBezTo>
                <a:cubicBezTo>
                  <a:pt x="332283" y="467781"/>
                  <a:pt x="321169" y="460709"/>
                  <a:pt x="313087" y="458689"/>
                </a:cubicBezTo>
                <a:cubicBezTo>
                  <a:pt x="316118" y="450607"/>
                  <a:pt x="316118" y="439491"/>
                  <a:pt x="322181" y="435451"/>
                </a:cubicBezTo>
                <a:cubicBezTo>
                  <a:pt x="343397" y="419286"/>
                  <a:pt x="365624" y="405141"/>
                  <a:pt x="387851" y="390997"/>
                </a:cubicBezTo>
                <a:cubicBezTo>
                  <a:pt x="390377" y="389481"/>
                  <a:pt x="393913" y="389229"/>
                  <a:pt x="397702" y="389482"/>
                </a:cubicBezTo>
                <a:close/>
                <a:moveTo>
                  <a:pt x="39289" y="315221"/>
                </a:moveTo>
                <a:cubicBezTo>
                  <a:pt x="41309" y="317241"/>
                  <a:pt x="47372" y="320272"/>
                  <a:pt x="50403" y="325324"/>
                </a:cubicBezTo>
                <a:cubicBezTo>
                  <a:pt x="65557" y="346540"/>
                  <a:pt x="81722" y="368767"/>
                  <a:pt x="94858" y="390995"/>
                </a:cubicBezTo>
                <a:cubicBezTo>
                  <a:pt x="97889" y="397057"/>
                  <a:pt x="93846" y="407160"/>
                  <a:pt x="93846" y="416253"/>
                </a:cubicBezTo>
                <a:cubicBezTo>
                  <a:pt x="85764" y="415244"/>
                  <a:pt x="73639" y="417264"/>
                  <a:pt x="69599" y="412213"/>
                </a:cubicBezTo>
                <a:cubicBezTo>
                  <a:pt x="52423" y="389986"/>
                  <a:pt x="35247" y="367758"/>
                  <a:pt x="22113" y="343511"/>
                </a:cubicBezTo>
                <a:cubicBezTo>
                  <a:pt x="14031" y="329366"/>
                  <a:pt x="24133" y="314210"/>
                  <a:pt x="39289" y="315221"/>
                </a:cubicBezTo>
                <a:close/>
                <a:moveTo>
                  <a:pt x="466657" y="229346"/>
                </a:moveTo>
                <a:cubicBezTo>
                  <a:pt x="470697" y="228334"/>
                  <a:pt x="477771" y="235406"/>
                  <a:pt x="479791" y="239448"/>
                </a:cubicBezTo>
                <a:cubicBezTo>
                  <a:pt x="490905" y="268747"/>
                  <a:pt x="471708" y="328357"/>
                  <a:pt x="443419" y="348562"/>
                </a:cubicBezTo>
                <a:cubicBezTo>
                  <a:pt x="438367" y="343511"/>
                  <a:pt x="435336" y="340480"/>
                  <a:pt x="435336" y="338459"/>
                </a:cubicBezTo>
                <a:cubicBezTo>
                  <a:pt x="439378" y="306130"/>
                  <a:pt x="443419" y="273800"/>
                  <a:pt x="449481" y="241468"/>
                </a:cubicBezTo>
                <a:cubicBezTo>
                  <a:pt x="450492" y="236417"/>
                  <a:pt x="459584" y="230355"/>
                  <a:pt x="466657" y="229346"/>
                </a:cubicBezTo>
                <a:close/>
                <a:moveTo>
                  <a:pt x="39289" y="144477"/>
                </a:moveTo>
                <a:cubicBezTo>
                  <a:pt x="43331" y="152559"/>
                  <a:pt x="50403" y="160642"/>
                  <a:pt x="49394" y="167715"/>
                </a:cubicBezTo>
                <a:cubicBezTo>
                  <a:pt x="46362" y="192974"/>
                  <a:pt x="42320" y="217221"/>
                  <a:pt x="35249" y="241469"/>
                </a:cubicBezTo>
                <a:cubicBezTo>
                  <a:pt x="33227" y="249551"/>
                  <a:pt x="22113" y="255614"/>
                  <a:pt x="15042" y="262685"/>
                </a:cubicBezTo>
                <a:cubicBezTo>
                  <a:pt x="9990" y="255614"/>
                  <a:pt x="4939" y="248542"/>
                  <a:pt x="897" y="241469"/>
                </a:cubicBezTo>
                <a:cubicBezTo>
                  <a:pt x="-1123" y="236417"/>
                  <a:pt x="897" y="230355"/>
                  <a:pt x="897" y="215199"/>
                </a:cubicBezTo>
                <a:cubicBezTo>
                  <a:pt x="4939" y="202065"/>
                  <a:pt x="9990" y="178829"/>
                  <a:pt x="18073" y="157611"/>
                </a:cubicBezTo>
                <a:cubicBezTo>
                  <a:pt x="20093" y="151550"/>
                  <a:pt x="32218" y="148519"/>
                  <a:pt x="39289" y="144477"/>
                </a:cubicBezTo>
                <a:close/>
                <a:moveTo>
                  <a:pt x="240343" y="112146"/>
                </a:moveTo>
                <a:cubicBezTo>
                  <a:pt x="315107" y="111134"/>
                  <a:pt x="377749" y="169734"/>
                  <a:pt x="376737" y="244498"/>
                </a:cubicBezTo>
                <a:cubicBezTo>
                  <a:pt x="375726" y="328356"/>
                  <a:pt x="303993" y="379882"/>
                  <a:pt x="241354" y="379882"/>
                </a:cubicBezTo>
                <a:cubicBezTo>
                  <a:pt x="170630" y="379882"/>
                  <a:pt x="110011" y="320274"/>
                  <a:pt x="107991" y="248540"/>
                </a:cubicBezTo>
                <a:cubicBezTo>
                  <a:pt x="106979" y="173776"/>
                  <a:pt x="165579" y="113157"/>
                  <a:pt x="240343" y="112146"/>
                </a:cubicBezTo>
                <a:close/>
                <a:moveTo>
                  <a:pt x="403007" y="71733"/>
                </a:moveTo>
                <a:cubicBezTo>
                  <a:pt x="425234" y="76784"/>
                  <a:pt x="466658" y="144475"/>
                  <a:pt x="461606" y="165693"/>
                </a:cubicBezTo>
                <a:cubicBezTo>
                  <a:pt x="460595" y="170744"/>
                  <a:pt x="453524" y="173776"/>
                  <a:pt x="445439" y="180847"/>
                </a:cubicBezTo>
                <a:cubicBezTo>
                  <a:pt x="424223" y="150537"/>
                  <a:pt x="403007" y="122250"/>
                  <a:pt x="383811" y="92949"/>
                </a:cubicBezTo>
                <a:cubicBezTo>
                  <a:pt x="381789" y="89918"/>
                  <a:pt x="383811" y="80824"/>
                  <a:pt x="386842" y="76784"/>
                </a:cubicBezTo>
                <a:cubicBezTo>
                  <a:pt x="389873" y="72742"/>
                  <a:pt x="397956" y="70722"/>
                  <a:pt x="403007" y="71733"/>
                </a:cubicBezTo>
                <a:close/>
                <a:moveTo>
                  <a:pt x="152445" y="22227"/>
                </a:moveTo>
                <a:cubicBezTo>
                  <a:pt x="154467" y="21218"/>
                  <a:pt x="164570" y="34352"/>
                  <a:pt x="171641" y="41424"/>
                </a:cubicBezTo>
                <a:cubicBezTo>
                  <a:pt x="143354" y="63651"/>
                  <a:pt x="114053" y="84869"/>
                  <a:pt x="77681" y="112148"/>
                </a:cubicBezTo>
                <a:cubicBezTo>
                  <a:pt x="73641" y="96992"/>
                  <a:pt x="67579" y="81838"/>
                  <a:pt x="69599" y="79816"/>
                </a:cubicBezTo>
                <a:cubicBezTo>
                  <a:pt x="95868" y="59611"/>
                  <a:pt x="124158" y="40415"/>
                  <a:pt x="152445" y="22227"/>
                </a:cubicBezTo>
                <a:close/>
                <a:moveTo>
                  <a:pt x="251456" y="0"/>
                </a:moveTo>
                <a:cubicBezTo>
                  <a:pt x="281766" y="9094"/>
                  <a:pt x="306013" y="14145"/>
                  <a:pt x="329251" y="23238"/>
                </a:cubicBezTo>
                <a:cubicBezTo>
                  <a:pt x="335314" y="25259"/>
                  <a:pt x="337334" y="37383"/>
                  <a:pt x="340365" y="45466"/>
                </a:cubicBezTo>
                <a:cubicBezTo>
                  <a:pt x="332283" y="48495"/>
                  <a:pt x="324200" y="55568"/>
                  <a:pt x="317129" y="54557"/>
                </a:cubicBezTo>
                <a:cubicBezTo>
                  <a:pt x="295911" y="51528"/>
                  <a:pt x="274695" y="45466"/>
                  <a:pt x="253476" y="42435"/>
                </a:cubicBezTo>
                <a:cubicBezTo>
                  <a:pt x="240343" y="40412"/>
                  <a:pt x="225189" y="39403"/>
                  <a:pt x="228220" y="23238"/>
                </a:cubicBezTo>
                <a:cubicBezTo>
                  <a:pt x="229229" y="13134"/>
                  <a:pt x="244385" y="6062"/>
                  <a:pt x="25145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7"/>
          <p:cNvSpPr/>
          <p:nvPr/>
        </p:nvSpPr>
        <p:spPr>
          <a:xfrm rot="10800000">
            <a:off x="174540" y="1606103"/>
            <a:ext cx="360977" cy="360296"/>
          </a:xfrm>
          <a:custGeom>
            <a:avLst/>
            <a:gdLst/>
            <a:ahLst/>
            <a:cxnLst/>
            <a:rect l="l" t="t" r="r" b="b"/>
            <a:pathLst>
              <a:path w="481303" h="480394" extrusionOk="0">
                <a:moveTo>
                  <a:pt x="167713" y="433767"/>
                </a:moveTo>
                <a:cubicBezTo>
                  <a:pt x="191961" y="436801"/>
                  <a:pt x="217219" y="441852"/>
                  <a:pt x="240458" y="448923"/>
                </a:cubicBezTo>
                <a:cubicBezTo>
                  <a:pt x="248540" y="450943"/>
                  <a:pt x="253591" y="462059"/>
                  <a:pt x="264705" y="474182"/>
                </a:cubicBezTo>
                <a:cubicBezTo>
                  <a:pt x="220250" y="487316"/>
                  <a:pt x="188932" y="477213"/>
                  <a:pt x="157611" y="466099"/>
                </a:cubicBezTo>
                <a:cubicBezTo>
                  <a:pt x="150539" y="464079"/>
                  <a:pt x="148517" y="449934"/>
                  <a:pt x="143466" y="441852"/>
                </a:cubicBezTo>
                <a:cubicBezTo>
                  <a:pt x="151548" y="438821"/>
                  <a:pt x="159631" y="432758"/>
                  <a:pt x="167713" y="433767"/>
                </a:cubicBezTo>
                <a:close/>
                <a:moveTo>
                  <a:pt x="406910" y="385148"/>
                </a:moveTo>
                <a:cubicBezTo>
                  <a:pt x="412214" y="387800"/>
                  <a:pt x="415750" y="393357"/>
                  <a:pt x="415245" y="400429"/>
                </a:cubicBezTo>
                <a:cubicBezTo>
                  <a:pt x="414236" y="403460"/>
                  <a:pt x="413225" y="408512"/>
                  <a:pt x="410193" y="411543"/>
                </a:cubicBezTo>
                <a:cubicBezTo>
                  <a:pt x="386957" y="428719"/>
                  <a:pt x="362708" y="445895"/>
                  <a:pt x="338460" y="461049"/>
                </a:cubicBezTo>
                <a:cubicBezTo>
                  <a:pt x="333409" y="464080"/>
                  <a:pt x="322295" y="457008"/>
                  <a:pt x="314213" y="454986"/>
                </a:cubicBezTo>
                <a:cubicBezTo>
                  <a:pt x="317244" y="446904"/>
                  <a:pt x="318253" y="436801"/>
                  <a:pt x="323307" y="432759"/>
                </a:cubicBezTo>
                <a:cubicBezTo>
                  <a:pt x="343512" y="416594"/>
                  <a:pt x="365739" y="401440"/>
                  <a:pt x="387966" y="387296"/>
                </a:cubicBezTo>
                <a:cubicBezTo>
                  <a:pt x="394533" y="382749"/>
                  <a:pt x="401606" y="382496"/>
                  <a:pt x="406910" y="385148"/>
                </a:cubicBezTo>
                <a:close/>
                <a:moveTo>
                  <a:pt x="36373" y="305457"/>
                </a:moveTo>
                <a:cubicBezTo>
                  <a:pt x="58600" y="335767"/>
                  <a:pt x="78807" y="364057"/>
                  <a:pt x="98003" y="393356"/>
                </a:cubicBezTo>
                <a:cubicBezTo>
                  <a:pt x="100023" y="396387"/>
                  <a:pt x="98003" y="406489"/>
                  <a:pt x="94972" y="409521"/>
                </a:cubicBezTo>
                <a:cubicBezTo>
                  <a:pt x="91941" y="412552"/>
                  <a:pt x="83858" y="415583"/>
                  <a:pt x="78807" y="413563"/>
                </a:cubicBezTo>
                <a:cubicBezTo>
                  <a:pt x="57591" y="407500"/>
                  <a:pt x="18188" y="345870"/>
                  <a:pt x="21219" y="323642"/>
                </a:cubicBezTo>
                <a:cubicBezTo>
                  <a:pt x="22228" y="318591"/>
                  <a:pt x="28290" y="314551"/>
                  <a:pt x="36373" y="305457"/>
                </a:cubicBezTo>
                <a:close/>
                <a:moveTo>
                  <a:pt x="465761" y="225642"/>
                </a:moveTo>
                <a:cubicBezTo>
                  <a:pt x="470812" y="231705"/>
                  <a:pt x="480917" y="237767"/>
                  <a:pt x="480917" y="244838"/>
                </a:cubicBezTo>
                <a:cubicBezTo>
                  <a:pt x="482937" y="282219"/>
                  <a:pt x="477886" y="317582"/>
                  <a:pt x="445556" y="353954"/>
                </a:cubicBezTo>
                <a:cubicBezTo>
                  <a:pt x="438482" y="334758"/>
                  <a:pt x="433431" y="327685"/>
                  <a:pt x="434440" y="321622"/>
                </a:cubicBezTo>
                <a:cubicBezTo>
                  <a:pt x="437471" y="295355"/>
                  <a:pt x="441513" y="269086"/>
                  <a:pt x="447576" y="243827"/>
                </a:cubicBezTo>
                <a:cubicBezTo>
                  <a:pt x="449596" y="236756"/>
                  <a:pt x="459699" y="231705"/>
                  <a:pt x="465761" y="225642"/>
                </a:cubicBezTo>
                <a:close/>
                <a:moveTo>
                  <a:pt x="29632" y="141531"/>
                </a:moveTo>
                <a:cubicBezTo>
                  <a:pt x="32394" y="141152"/>
                  <a:pt x="35615" y="141783"/>
                  <a:pt x="39404" y="143804"/>
                </a:cubicBezTo>
                <a:cubicBezTo>
                  <a:pt x="45466" y="146835"/>
                  <a:pt x="48497" y="161991"/>
                  <a:pt x="47486" y="171082"/>
                </a:cubicBezTo>
                <a:cubicBezTo>
                  <a:pt x="45466" y="192301"/>
                  <a:pt x="41424" y="213517"/>
                  <a:pt x="35361" y="234735"/>
                </a:cubicBezTo>
                <a:cubicBezTo>
                  <a:pt x="33341" y="243827"/>
                  <a:pt x="24248" y="255951"/>
                  <a:pt x="17176" y="256960"/>
                </a:cubicBezTo>
                <a:cubicBezTo>
                  <a:pt x="0" y="258982"/>
                  <a:pt x="0" y="242818"/>
                  <a:pt x="0" y="230693"/>
                </a:cubicBezTo>
                <a:cubicBezTo>
                  <a:pt x="1011" y="226651"/>
                  <a:pt x="1011" y="223619"/>
                  <a:pt x="1011" y="214528"/>
                </a:cubicBezTo>
                <a:cubicBezTo>
                  <a:pt x="5051" y="200383"/>
                  <a:pt x="9094" y="180176"/>
                  <a:pt x="14145" y="161991"/>
                </a:cubicBezTo>
                <a:cubicBezTo>
                  <a:pt x="17177" y="152898"/>
                  <a:pt x="21344" y="142668"/>
                  <a:pt x="29632" y="141531"/>
                </a:cubicBezTo>
                <a:close/>
                <a:moveTo>
                  <a:pt x="247531" y="109457"/>
                </a:moveTo>
                <a:cubicBezTo>
                  <a:pt x="319264" y="111477"/>
                  <a:pt x="378873" y="172096"/>
                  <a:pt x="377863" y="243829"/>
                </a:cubicBezTo>
                <a:cubicBezTo>
                  <a:pt x="376852" y="314551"/>
                  <a:pt x="310171" y="379213"/>
                  <a:pt x="239449" y="376181"/>
                </a:cubicBezTo>
                <a:cubicBezTo>
                  <a:pt x="166705" y="373150"/>
                  <a:pt x="107094" y="308491"/>
                  <a:pt x="109116" y="235747"/>
                </a:cubicBezTo>
                <a:cubicBezTo>
                  <a:pt x="112148" y="165025"/>
                  <a:pt x="174787" y="107435"/>
                  <a:pt x="247531" y="109457"/>
                </a:cubicBezTo>
                <a:close/>
                <a:moveTo>
                  <a:pt x="389986" y="58937"/>
                </a:moveTo>
                <a:cubicBezTo>
                  <a:pt x="430400" y="83185"/>
                  <a:pt x="447574" y="113494"/>
                  <a:pt x="460710" y="144815"/>
                </a:cubicBezTo>
                <a:cubicBezTo>
                  <a:pt x="463739" y="150877"/>
                  <a:pt x="457679" y="160980"/>
                  <a:pt x="456668" y="169062"/>
                </a:cubicBezTo>
                <a:cubicBezTo>
                  <a:pt x="448585" y="167042"/>
                  <a:pt x="437472" y="168053"/>
                  <a:pt x="433429" y="163000"/>
                </a:cubicBezTo>
                <a:cubicBezTo>
                  <a:pt x="416256" y="140773"/>
                  <a:pt x="401100" y="117536"/>
                  <a:pt x="386955" y="93289"/>
                </a:cubicBezTo>
                <a:cubicBezTo>
                  <a:pt x="382915" y="86216"/>
                  <a:pt x="387966" y="75102"/>
                  <a:pt x="389986" y="58937"/>
                </a:cubicBezTo>
                <a:close/>
                <a:moveTo>
                  <a:pt x="147508" y="21554"/>
                </a:moveTo>
                <a:cubicBezTo>
                  <a:pt x="152559" y="18525"/>
                  <a:pt x="163673" y="24586"/>
                  <a:pt x="169735" y="28628"/>
                </a:cubicBezTo>
                <a:cubicBezTo>
                  <a:pt x="171755" y="30648"/>
                  <a:pt x="168724" y="44793"/>
                  <a:pt x="164684" y="47824"/>
                </a:cubicBezTo>
                <a:cubicBezTo>
                  <a:pt x="138414" y="66011"/>
                  <a:pt x="111136" y="83185"/>
                  <a:pt x="83858" y="100361"/>
                </a:cubicBezTo>
                <a:cubicBezTo>
                  <a:pt x="78806" y="99350"/>
                  <a:pt x="74764" y="98341"/>
                  <a:pt x="71733" y="97330"/>
                </a:cubicBezTo>
                <a:cubicBezTo>
                  <a:pt x="72744" y="88239"/>
                  <a:pt x="69713" y="75103"/>
                  <a:pt x="74764" y="71063"/>
                </a:cubicBezTo>
                <a:cubicBezTo>
                  <a:pt x="98000" y="52875"/>
                  <a:pt x="122250" y="36710"/>
                  <a:pt x="147508" y="21554"/>
                </a:cubicBezTo>
                <a:close/>
                <a:moveTo>
                  <a:pt x="258722" y="118"/>
                </a:moveTo>
                <a:cubicBezTo>
                  <a:pt x="285481" y="1350"/>
                  <a:pt x="326588" y="11959"/>
                  <a:pt x="336439" y="22568"/>
                </a:cubicBezTo>
                <a:cubicBezTo>
                  <a:pt x="338459" y="26608"/>
                  <a:pt x="339470" y="30650"/>
                  <a:pt x="343510" y="37724"/>
                </a:cubicBezTo>
                <a:cubicBezTo>
                  <a:pt x="335428" y="42775"/>
                  <a:pt x="328356" y="50857"/>
                  <a:pt x="322294" y="49846"/>
                </a:cubicBezTo>
                <a:cubicBezTo>
                  <a:pt x="295015" y="45806"/>
                  <a:pt x="267737" y="40753"/>
                  <a:pt x="240458" y="33681"/>
                </a:cubicBezTo>
                <a:cubicBezTo>
                  <a:pt x="235407" y="32670"/>
                  <a:pt x="229344" y="23579"/>
                  <a:pt x="228333" y="16505"/>
                </a:cubicBezTo>
                <a:cubicBezTo>
                  <a:pt x="227322" y="12464"/>
                  <a:pt x="233384" y="5391"/>
                  <a:pt x="238436" y="2360"/>
                </a:cubicBezTo>
                <a:cubicBezTo>
                  <a:pt x="242478" y="339"/>
                  <a:pt x="249803" y="-292"/>
                  <a:pt x="258722" y="1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7"/>
          <p:cNvSpPr/>
          <p:nvPr/>
        </p:nvSpPr>
        <p:spPr>
          <a:xfrm rot="10800000">
            <a:off x="173902" y="87811"/>
            <a:ext cx="362171" cy="361940"/>
          </a:xfrm>
          <a:custGeom>
            <a:avLst/>
            <a:gdLst/>
            <a:ahLst/>
            <a:cxnLst/>
            <a:rect l="l" t="t" r="r" b="b"/>
            <a:pathLst>
              <a:path w="482894" h="482586" extrusionOk="0">
                <a:moveTo>
                  <a:pt x="165126" y="434441"/>
                </a:moveTo>
                <a:cubicBezTo>
                  <a:pt x="189373" y="437472"/>
                  <a:pt x="213621" y="442523"/>
                  <a:pt x="237868" y="448586"/>
                </a:cubicBezTo>
                <a:cubicBezTo>
                  <a:pt x="244941" y="450606"/>
                  <a:pt x="251004" y="458688"/>
                  <a:pt x="258075" y="463739"/>
                </a:cubicBezTo>
                <a:cubicBezTo>
                  <a:pt x="249993" y="469802"/>
                  <a:pt x="242919" y="475864"/>
                  <a:pt x="234837" y="480915"/>
                </a:cubicBezTo>
                <a:cubicBezTo>
                  <a:pt x="231808" y="483947"/>
                  <a:pt x="225745" y="481927"/>
                  <a:pt x="210590" y="481927"/>
                </a:cubicBezTo>
                <a:cubicBezTo>
                  <a:pt x="198465" y="478895"/>
                  <a:pt x="175229" y="473844"/>
                  <a:pt x="154013" y="464751"/>
                </a:cubicBezTo>
                <a:cubicBezTo>
                  <a:pt x="147950" y="462730"/>
                  <a:pt x="145930" y="450606"/>
                  <a:pt x="141888" y="443532"/>
                </a:cubicBezTo>
                <a:cubicBezTo>
                  <a:pt x="149970" y="440503"/>
                  <a:pt x="158053" y="433430"/>
                  <a:pt x="165126" y="434441"/>
                </a:cubicBezTo>
                <a:close/>
                <a:moveTo>
                  <a:pt x="392448" y="386958"/>
                </a:moveTo>
                <a:cubicBezTo>
                  <a:pt x="395479" y="383924"/>
                  <a:pt x="408614" y="390998"/>
                  <a:pt x="419728" y="394029"/>
                </a:cubicBezTo>
                <a:cubicBezTo>
                  <a:pt x="382345" y="446566"/>
                  <a:pt x="356078" y="461720"/>
                  <a:pt x="310612" y="456669"/>
                </a:cubicBezTo>
                <a:cubicBezTo>
                  <a:pt x="325768" y="416256"/>
                  <a:pt x="368200" y="412214"/>
                  <a:pt x="392448" y="386958"/>
                </a:cubicBezTo>
                <a:close/>
                <a:moveTo>
                  <a:pt x="35804" y="305119"/>
                </a:moveTo>
                <a:cubicBezTo>
                  <a:pt x="59042" y="338460"/>
                  <a:pt x="77227" y="364729"/>
                  <a:pt x="94403" y="392008"/>
                </a:cubicBezTo>
                <a:cubicBezTo>
                  <a:pt x="97434" y="396048"/>
                  <a:pt x="94403" y="407162"/>
                  <a:pt x="91371" y="412213"/>
                </a:cubicBezTo>
                <a:cubicBezTo>
                  <a:pt x="89351" y="415245"/>
                  <a:pt x="78238" y="415245"/>
                  <a:pt x="75207" y="412213"/>
                </a:cubicBezTo>
                <a:cubicBezTo>
                  <a:pt x="48939" y="389986"/>
                  <a:pt x="28732" y="362707"/>
                  <a:pt x="20650" y="328357"/>
                </a:cubicBezTo>
                <a:cubicBezTo>
                  <a:pt x="19639" y="323304"/>
                  <a:pt x="27721" y="317243"/>
                  <a:pt x="35804" y="305119"/>
                </a:cubicBezTo>
                <a:close/>
                <a:moveTo>
                  <a:pt x="453067" y="228333"/>
                </a:moveTo>
                <a:cubicBezTo>
                  <a:pt x="475294" y="226313"/>
                  <a:pt x="485399" y="235406"/>
                  <a:pt x="482368" y="248540"/>
                </a:cubicBezTo>
                <a:cubicBezTo>
                  <a:pt x="477316" y="282890"/>
                  <a:pt x="480345" y="320273"/>
                  <a:pt x="445996" y="347552"/>
                </a:cubicBezTo>
                <a:cubicBezTo>
                  <a:pt x="439933" y="342501"/>
                  <a:pt x="431851" y="337449"/>
                  <a:pt x="431851" y="334418"/>
                </a:cubicBezTo>
                <a:cubicBezTo>
                  <a:pt x="438924" y="298046"/>
                  <a:pt x="447007" y="261674"/>
                  <a:pt x="453067" y="228333"/>
                </a:cubicBezTo>
                <a:close/>
                <a:moveTo>
                  <a:pt x="35806" y="141446"/>
                </a:moveTo>
                <a:cubicBezTo>
                  <a:pt x="38837" y="142457"/>
                  <a:pt x="42877" y="143466"/>
                  <a:pt x="43888" y="145488"/>
                </a:cubicBezTo>
                <a:cubicBezTo>
                  <a:pt x="53991" y="182869"/>
                  <a:pt x="36815" y="217221"/>
                  <a:pt x="27723" y="251571"/>
                </a:cubicBezTo>
                <a:cubicBezTo>
                  <a:pt x="24692" y="261675"/>
                  <a:pt x="7516" y="256624"/>
                  <a:pt x="2465" y="245511"/>
                </a:cubicBezTo>
                <a:cubicBezTo>
                  <a:pt x="-6629" y="219241"/>
                  <a:pt x="10547" y="162664"/>
                  <a:pt x="35806" y="141446"/>
                </a:cubicBezTo>
                <a:close/>
                <a:moveTo>
                  <a:pt x="242919" y="109114"/>
                </a:moveTo>
                <a:cubicBezTo>
                  <a:pt x="304550" y="107094"/>
                  <a:pt x="381334" y="167713"/>
                  <a:pt x="373252" y="245509"/>
                </a:cubicBezTo>
                <a:cubicBezTo>
                  <a:pt x="372241" y="320273"/>
                  <a:pt x="312632" y="378873"/>
                  <a:pt x="237868" y="376853"/>
                </a:cubicBezTo>
                <a:cubicBezTo>
                  <a:pt x="168155" y="374830"/>
                  <a:pt x="107536" y="313200"/>
                  <a:pt x="107536" y="242478"/>
                </a:cubicBezTo>
                <a:cubicBezTo>
                  <a:pt x="107536" y="168724"/>
                  <a:pt x="168155" y="112145"/>
                  <a:pt x="242919" y="109114"/>
                </a:cubicBezTo>
                <a:close/>
                <a:moveTo>
                  <a:pt x="396492" y="61631"/>
                </a:moveTo>
                <a:cubicBezTo>
                  <a:pt x="430842" y="85878"/>
                  <a:pt x="447007" y="116188"/>
                  <a:pt x="461152" y="147509"/>
                </a:cubicBezTo>
                <a:cubicBezTo>
                  <a:pt x="463172" y="152560"/>
                  <a:pt x="461152" y="163674"/>
                  <a:pt x="457112" y="167716"/>
                </a:cubicBezTo>
                <a:cubicBezTo>
                  <a:pt x="452059" y="170747"/>
                  <a:pt x="438925" y="170747"/>
                  <a:pt x="436905" y="167716"/>
                </a:cubicBezTo>
                <a:cubicBezTo>
                  <a:pt x="417709" y="141446"/>
                  <a:pt x="400533" y="114168"/>
                  <a:pt x="384368" y="85878"/>
                </a:cubicBezTo>
                <a:cubicBezTo>
                  <a:pt x="382348" y="81838"/>
                  <a:pt x="390430" y="72744"/>
                  <a:pt x="396492" y="61631"/>
                </a:cubicBezTo>
                <a:close/>
                <a:moveTo>
                  <a:pt x="150982" y="20207"/>
                </a:moveTo>
                <a:cubicBezTo>
                  <a:pt x="155022" y="18187"/>
                  <a:pt x="167146" y="28290"/>
                  <a:pt x="175229" y="32332"/>
                </a:cubicBezTo>
                <a:cubicBezTo>
                  <a:pt x="176238" y="36372"/>
                  <a:pt x="178260" y="40414"/>
                  <a:pt x="179269" y="44455"/>
                </a:cubicBezTo>
                <a:cubicBezTo>
                  <a:pt x="172198" y="47486"/>
                  <a:pt x="164115" y="50517"/>
                  <a:pt x="158053" y="54559"/>
                </a:cubicBezTo>
                <a:cubicBezTo>
                  <a:pt x="136837" y="67693"/>
                  <a:pt x="116630" y="81838"/>
                  <a:pt x="95414" y="94972"/>
                </a:cubicBezTo>
                <a:cubicBezTo>
                  <a:pt x="90360" y="98003"/>
                  <a:pt x="81269" y="95983"/>
                  <a:pt x="74196" y="96992"/>
                </a:cubicBezTo>
                <a:cubicBezTo>
                  <a:pt x="74196" y="88909"/>
                  <a:pt x="70155" y="75775"/>
                  <a:pt x="74196" y="72744"/>
                </a:cubicBezTo>
                <a:cubicBezTo>
                  <a:pt x="98445" y="53548"/>
                  <a:pt x="123701" y="36372"/>
                  <a:pt x="150982" y="20207"/>
                </a:cubicBezTo>
                <a:close/>
                <a:moveTo>
                  <a:pt x="254036" y="0"/>
                </a:moveTo>
                <a:cubicBezTo>
                  <a:pt x="278283" y="6062"/>
                  <a:pt x="303541" y="10102"/>
                  <a:pt x="326779" y="18187"/>
                </a:cubicBezTo>
                <a:cubicBezTo>
                  <a:pt x="332842" y="20207"/>
                  <a:pt x="335871" y="34352"/>
                  <a:pt x="339913" y="43445"/>
                </a:cubicBezTo>
                <a:cubicBezTo>
                  <a:pt x="331831" y="45465"/>
                  <a:pt x="323748" y="51528"/>
                  <a:pt x="315666" y="50517"/>
                </a:cubicBezTo>
                <a:cubicBezTo>
                  <a:pt x="292428" y="47485"/>
                  <a:pt x="269189" y="44454"/>
                  <a:pt x="246964" y="38392"/>
                </a:cubicBezTo>
                <a:cubicBezTo>
                  <a:pt x="238880" y="36372"/>
                  <a:pt x="228777" y="27278"/>
                  <a:pt x="225746" y="19196"/>
                </a:cubicBezTo>
                <a:cubicBezTo>
                  <a:pt x="222715" y="8082"/>
                  <a:pt x="236860" y="1011"/>
                  <a:pt x="2540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"/>
          <p:cNvSpPr/>
          <p:nvPr/>
        </p:nvSpPr>
        <p:spPr>
          <a:xfrm rot="10800000">
            <a:off x="173772" y="2405524"/>
            <a:ext cx="362545" cy="361502"/>
          </a:xfrm>
          <a:custGeom>
            <a:avLst/>
            <a:gdLst/>
            <a:ahLst/>
            <a:cxnLst/>
            <a:rect l="l" t="t" r="r" b="b"/>
            <a:pathLst>
              <a:path w="483393" h="482002" extrusionOk="0">
                <a:moveTo>
                  <a:pt x="168440" y="433508"/>
                </a:moveTo>
                <a:cubicBezTo>
                  <a:pt x="192687" y="436539"/>
                  <a:pt x="216936" y="441590"/>
                  <a:pt x="241184" y="447652"/>
                </a:cubicBezTo>
                <a:cubicBezTo>
                  <a:pt x="248255" y="449673"/>
                  <a:pt x="254317" y="458764"/>
                  <a:pt x="256337" y="465837"/>
                </a:cubicBezTo>
                <a:cubicBezTo>
                  <a:pt x="257348" y="468868"/>
                  <a:pt x="248255" y="476951"/>
                  <a:pt x="242193" y="479982"/>
                </a:cubicBezTo>
                <a:cubicBezTo>
                  <a:pt x="236132" y="483013"/>
                  <a:pt x="229059" y="480991"/>
                  <a:pt x="213905" y="482002"/>
                </a:cubicBezTo>
                <a:cubicBezTo>
                  <a:pt x="200769" y="478971"/>
                  <a:pt x="179553" y="474931"/>
                  <a:pt x="159346" y="466848"/>
                </a:cubicBezTo>
                <a:cubicBezTo>
                  <a:pt x="151264" y="463817"/>
                  <a:pt x="147223" y="451693"/>
                  <a:pt x="141161" y="443610"/>
                </a:cubicBezTo>
                <a:cubicBezTo>
                  <a:pt x="150255" y="439570"/>
                  <a:pt x="159346" y="432497"/>
                  <a:pt x="168440" y="433508"/>
                </a:cubicBezTo>
                <a:close/>
                <a:moveTo>
                  <a:pt x="402203" y="383496"/>
                </a:moveTo>
                <a:cubicBezTo>
                  <a:pt x="408139" y="384759"/>
                  <a:pt x="413444" y="389558"/>
                  <a:pt x="417990" y="399156"/>
                </a:cubicBezTo>
                <a:cubicBezTo>
                  <a:pt x="401825" y="428456"/>
                  <a:pt x="374544" y="445630"/>
                  <a:pt x="343226" y="458766"/>
                </a:cubicBezTo>
                <a:cubicBezTo>
                  <a:pt x="336152" y="461797"/>
                  <a:pt x="325039" y="455735"/>
                  <a:pt x="314936" y="452703"/>
                </a:cubicBezTo>
                <a:cubicBezTo>
                  <a:pt x="317967" y="444621"/>
                  <a:pt x="319987" y="434518"/>
                  <a:pt x="325039" y="429465"/>
                </a:cubicBezTo>
                <a:cubicBezTo>
                  <a:pt x="343226" y="415320"/>
                  <a:pt x="362422" y="402187"/>
                  <a:pt x="382629" y="389053"/>
                </a:cubicBezTo>
                <a:cubicBezTo>
                  <a:pt x="389701" y="384506"/>
                  <a:pt x="396268" y="382233"/>
                  <a:pt x="402203" y="383496"/>
                </a:cubicBezTo>
                <a:close/>
                <a:moveTo>
                  <a:pt x="37095" y="305195"/>
                </a:moveTo>
                <a:cubicBezTo>
                  <a:pt x="58312" y="336516"/>
                  <a:pt x="78519" y="363794"/>
                  <a:pt x="96704" y="392082"/>
                </a:cubicBezTo>
                <a:cubicBezTo>
                  <a:pt x="98726" y="396124"/>
                  <a:pt x="97715" y="405218"/>
                  <a:pt x="93673" y="408249"/>
                </a:cubicBezTo>
                <a:cubicBezTo>
                  <a:pt x="90644" y="411280"/>
                  <a:pt x="81550" y="413300"/>
                  <a:pt x="77508" y="411280"/>
                </a:cubicBezTo>
                <a:cubicBezTo>
                  <a:pt x="58312" y="405218"/>
                  <a:pt x="18908" y="344598"/>
                  <a:pt x="20931" y="324391"/>
                </a:cubicBezTo>
                <a:cubicBezTo>
                  <a:pt x="20931" y="319340"/>
                  <a:pt x="29013" y="314288"/>
                  <a:pt x="37095" y="305195"/>
                </a:cubicBezTo>
                <a:close/>
                <a:moveTo>
                  <a:pt x="455371" y="218308"/>
                </a:moveTo>
                <a:cubicBezTo>
                  <a:pt x="468504" y="230433"/>
                  <a:pt x="479618" y="235484"/>
                  <a:pt x="481638" y="243566"/>
                </a:cubicBezTo>
                <a:cubicBezTo>
                  <a:pt x="489723" y="267814"/>
                  <a:pt x="468504" y="322371"/>
                  <a:pt x="446277" y="343589"/>
                </a:cubicBezTo>
                <a:cubicBezTo>
                  <a:pt x="443246" y="341569"/>
                  <a:pt x="438195" y="339547"/>
                  <a:pt x="435163" y="336516"/>
                </a:cubicBezTo>
                <a:cubicBezTo>
                  <a:pt x="432132" y="333486"/>
                  <a:pt x="430112" y="327424"/>
                  <a:pt x="430112" y="324393"/>
                </a:cubicBezTo>
                <a:cubicBezTo>
                  <a:pt x="437186" y="292061"/>
                  <a:pt x="445268" y="258720"/>
                  <a:pt x="455371" y="218308"/>
                </a:cubicBezTo>
                <a:close/>
                <a:moveTo>
                  <a:pt x="37098" y="140513"/>
                </a:moveTo>
                <a:cubicBezTo>
                  <a:pt x="40129" y="143544"/>
                  <a:pt x="47200" y="146575"/>
                  <a:pt x="47200" y="148595"/>
                </a:cubicBezTo>
                <a:cubicBezTo>
                  <a:pt x="42149" y="181936"/>
                  <a:pt x="37098" y="215277"/>
                  <a:pt x="31035" y="248618"/>
                </a:cubicBezTo>
                <a:cubicBezTo>
                  <a:pt x="30024" y="251650"/>
                  <a:pt x="20933" y="256701"/>
                  <a:pt x="15879" y="255692"/>
                </a:cubicBezTo>
                <a:cubicBezTo>
                  <a:pt x="10828" y="254681"/>
                  <a:pt x="4766" y="249629"/>
                  <a:pt x="2746" y="244578"/>
                </a:cubicBezTo>
                <a:cubicBezTo>
                  <a:pt x="-7357" y="218309"/>
                  <a:pt x="11839" y="160720"/>
                  <a:pt x="37098" y="140513"/>
                </a:cubicBezTo>
                <a:close/>
                <a:moveTo>
                  <a:pt x="245223" y="108183"/>
                </a:moveTo>
                <a:cubicBezTo>
                  <a:pt x="320998" y="112223"/>
                  <a:pt x="374546" y="167792"/>
                  <a:pt x="373535" y="246598"/>
                </a:cubicBezTo>
                <a:cubicBezTo>
                  <a:pt x="372524" y="320351"/>
                  <a:pt x="310896" y="378951"/>
                  <a:pt x="236132" y="375920"/>
                </a:cubicBezTo>
                <a:cubicBezTo>
                  <a:pt x="167428" y="373900"/>
                  <a:pt x="106808" y="309238"/>
                  <a:pt x="107820" y="239525"/>
                </a:cubicBezTo>
                <a:cubicBezTo>
                  <a:pt x="108831" y="179916"/>
                  <a:pt x="163388" y="104141"/>
                  <a:pt x="245223" y="108183"/>
                </a:cubicBezTo>
                <a:close/>
                <a:moveTo>
                  <a:pt x="390710" y="69789"/>
                </a:moveTo>
                <a:cubicBezTo>
                  <a:pt x="398792" y="70800"/>
                  <a:pt x="410917" y="69789"/>
                  <a:pt x="413948" y="74840"/>
                </a:cubicBezTo>
                <a:cubicBezTo>
                  <a:pt x="431124" y="98079"/>
                  <a:pt x="448298" y="122326"/>
                  <a:pt x="462442" y="147584"/>
                </a:cubicBezTo>
                <a:cubicBezTo>
                  <a:pt x="470525" y="162738"/>
                  <a:pt x="457391" y="168801"/>
                  <a:pt x="442237" y="172843"/>
                </a:cubicBezTo>
                <a:cubicBezTo>
                  <a:pt x="424050" y="145564"/>
                  <a:pt x="405865" y="122326"/>
                  <a:pt x="390710" y="98079"/>
                </a:cubicBezTo>
                <a:cubicBezTo>
                  <a:pt x="386669" y="91007"/>
                  <a:pt x="390710" y="79891"/>
                  <a:pt x="390710" y="69789"/>
                </a:cubicBezTo>
                <a:close/>
                <a:moveTo>
                  <a:pt x="150252" y="18262"/>
                </a:moveTo>
                <a:cubicBezTo>
                  <a:pt x="155304" y="17251"/>
                  <a:pt x="166417" y="27354"/>
                  <a:pt x="177531" y="33416"/>
                </a:cubicBezTo>
                <a:cubicBezTo>
                  <a:pt x="170460" y="42509"/>
                  <a:pt x="167428" y="48572"/>
                  <a:pt x="162377" y="51601"/>
                </a:cubicBezTo>
                <a:cubicBezTo>
                  <a:pt x="140150" y="66757"/>
                  <a:pt x="118934" y="81910"/>
                  <a:pt x="95695" y="94035"/>
                </a:cubicBezTo>
                <a:cubicBezTo>
                  <a:pt x="89633" y="97066"/>
                  <a:pt x="78519" y="95046"/>
                  <a:pt x="71448" y="91004"/>
                </a:cubicBezTo>
                <a:cubicBezTo>
                  <a:pt x="69426" y="89995"/>
                  <a:pt x="69426" y="73828"/>
                  <a:pt x="73468" y="70799"/>
                </a:cubicBezTo>
                <a:cubicBezTo>
                  <a:pt x="98726" y="51601"/>
                  <a:pt x="123985" y="34427"/>
                  <a:pt x="150252" y="18262"/>
                </a:cubicBezTo>
                <a:close/>
                <a:moveTo>
                  <a:pt x="244212" y="77"/>
                </a:moveTo>
                <a:cubicBezTo>
                  <a:pt x="273513" y="4118"/>
                  <a:pt x="301801" y="11191"/>
                  <a:pt x="331101" y="18262"/>
                </a:cubicBezTo>
                <a:cubicBezTo>
                  <a:pt x="336153" y="19274"/>
                  <a:pt x="342215" y="30387"/>
                  <a:pt x="341204" y="36450"/>
                </a:cubicBezTo>
                <a:cubicBezTo>
                  <a:pt x="340195" y="42512"/>
                  <a:pt x="331101" y="51603"/>
                  <a:pt x="327059" y="50594"/>
                </a:cubicBezTo>
                <a:cubicBezTo>
                  <a:pt x="293718" y="44532"/>
                  <a:pt x="261388" y="35438"/>
                  <a:pt x="228047" y="27356"/>
                </a:cubicBezTo>
                <a:cubicBezTo>
                  <a:pt x="226027" y="27356"/>
                  <a:pt x="225016" y="23316"/>
                  <a:pt x="219965" y="14222"/>
                </a:cubicBezTo>
                <a:cubicBezTo>
                  <a:pt x="229059" y="8160"/>
                  <a:pt x="237141" y="-934"/>
                  <a:pt x="244212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7"/>
          <p:cNvSpPr/>
          <p:nvPr/>
        </p:nvSpPr>
        <p:spPr>
          <a:xfrm rot="10800000">
            <a:off x="175648" y="859717"/>
            <a:ext cx="358721" cy="355771"/>
          </a:xfrm>
          <a:custGeom>
            <a:avLst/>
            <a:gdLst/>
            <a:ahLst/>
            <a:cxnLst/>
            <a:rect l="l" t="t" r="r" b="b"/>
            <a:pathLst>
              <a:path w="478295" h="474361" extrusionOk="0">
                <a:moveTo>
                  <a:pt x="157705" y="426805"/>
                </a:moveTo>
                <a:cubicBezTo>
                  <a:pt x="183975" y="430848"/>
                  <a:pt x="210242" y="434888"/>
                  <a:pt x="235500" y="441961"/>
                </a:cubicBezTo>
                <a:cubicBezTo>
                  <a:pt x="242572" y="443981"/>
                  <a:pt x="246614" y="454084"/>
                  <a:pt x="252676" y="460146"/>
                </a:cubicBezTo>
                <a:cubicBezTo>
                  <a:pt x="245603" y="465198"/>
                  <a:pt x="238531" y="475302"/>
                  <a:pt x="232469" y="474291"/>
                </a:cubicBezTo>
                <a:cubicBezTo>
                  <a:pt x="198117" y="470251"/>
                  <a:pt x="160736" y="474291"/>
                  <a:pt x="135478" y="436908"/>
                </a:cubicBezTo>
                <a:cubicBezTo>
                  <a:pt x="145580" y="431857"/>
                  <a:pt x="151643" y="425796"/>
                  <a:pt x="157705" y="426805"/>
                </a:cubicBezTo>
                <a:close/>
                <a:moveTo>
                  <a:pt x="402202" y="375279"/>
                </a:moveTo>
                <a:cubicBezTo>
                  <a:pt x="412307" y="415692"/>
                  <a:pt x="359770" y="455095"/>
                  <a:pt x="309253" y="437919"/>
                </a:cubicBezTo>
                <a:cubicBezTo>
                  <a:pt x="339563" y="417714"/>
                  <a:pt x="369873" y="396495"/>
                  <a:pt x="402202" y="375279"/>
                </a:cubicBezTo>
                <a:close/>
                <a:moveTo>
                  <a:pt x="34193" y="306198"/>
                </a:moveTo>
                <a:cubicBezTo>
                  <a:pt x="37477" y="306072"/>
                  <a:pt x="40508" y="306577"/>
                  <a:pt x="41518" y="307587"/>
                </a:cubicBezTo>
                <a:cubicBezTo>
                  <a:pt x="60714" y="333856"/>
                  <a:pt x="78899" y="361135"/>
                  <a:pt x="97086" y="388413"/>
                </a:cubicBezTo>
                <a:cubicBezTo>
                  <a:pt x="98097" y="390433"/>
                  <a:pt x="97086" y="392456"/>
                  <a:pt x="97086" y="400538"/>
                </a:cubicBezTo>
                <a:cubicBezTo>
                  <a:pt x="90013" y="402558"/>
                  <a:pt x="75870" y="407609"/>
                  <a:pt x="73848" y="404580"/>
                </a:cubicBezTo>
                <a:cubicBezTo>
                  <a:pt x="53643" y="379322"/>
                  <a:pt x="35455" y="352041"/>
                  <a:pt x="18279" y="324763"/>
                </a:cubicBezTo>
                <a:cubicBezTo>
                  <a:pt x="16259" y="321732"/>
                  <a:pt x="21311" y="311629"/>
                  <a:pt x="25353" y="308598"/>
                </a:cubicBezTo>
                <a:cubicBezTo>
                  <a:pt x="27373" y="307082"/>
                  <a:pt x="30909" y="306324"/>
                  <a:pt x="34193" y="306198"/>
                </a:cubicBezTo>
                <a:close/>
                <a:moveTo>
                  <a:pt x="463833" y="211606"/>
                </a:moveTo>
                <a:cubicBezTo>
                  <a:pt x="490102" y="248989"/>
                  <a:pt x="473935" y="279299"/>
                  <a:pt x="466864" y="309609"/>
                </a:cubicBezTo>
                <a:cubicBezTo>
                  <a:pt x="462821" y="324763"/>
                  <a:pt x="454739" y="334868"/>
                  <a:pt x="430492" y="324763"/>
                </a:cubicBezTo>
                <a:cubicBezTo>
                  <a:pt x="445648" y="288391"/>
                  <a:pt x="438574" y="248989"/>
                  <a:pt x="463833" y="211606"/>
                </a:cubicBezTo>
                <a:close/>
                <a:moveTo>
                  <a:pt x="29393" y="124718"/>
                </a:moveTo>
                <a:cubicBezTo>
                  <a:pt x="39495" y="138863"/>
                  <a:pt x="48589" y="146946"/>
                  <a:pt x="47577" y="153008"/>
                </a:cubicBezTo>
                <a:cubicBezTo>
                  <a:pt x="43537" y="180286"/>
                  <a:pt x="37475" y="207565"/>
                  <a:pt x="31413" y="234844"/>
                </a:cubicBezTo>
                <a:cubicBezTo>
                  <a:pt x="30402" y="240906"/>
                  <a:pt x="18279" y="248988"/>
                  <a:pt x="16257" y="247979"/>
                </a:cubicBezTo>
                <a:cubicBezTo>
                  <a:pt x="9186" y="243937"/>
                  <a:pt x="92" y="236864"/>
                  <a:pt x="92" y="229792"/>
                </a:cubicBezTo>
                <a:cubicBezTo>
                  <a:pt x="-919" y="196451"/>
                  <a:pt x="6155" y="163110"/>
                  <a:pt x="29393" y="124718"/>
                </a:cubicBezTo>
                <a:close/>
                <a:moveTo>
                  <a:pt x="240549" y="101480"/>
                </a:moveTo>
                <a:cubicBezTo>
                  <a:pt x="310262" y="102491"/>
                  <a:pt x="372901" y="166141"/>
                  <a:pt x="371893" y="235854"/>
                </a:cubicBezTo>
                <a:cubicBezTo>
                  <a:pt x="370881" y="305565"/>
                  <a:pt x="309251" y="366184"/>
                  <a:pt x="237518" y="366184"/>
                </a:cubicBezTo>
                <a:cubicBezTo>
                  <a:pt x="166796" y="366184"/>
                  <a:pt x="107186" y="305565"/>
                  <a:pt x="108197" y="232823"/>
                </a:cubicBezTo>
                <a:cubicBezTo>
                  <a:pt x="106177" y="158059"/>
                  <a:pt x="176899" y="100469"/>
                  <a:pt x="240549" y="101480"/>
                </a:cubicBezTo>
                <a:close/>
                <a:moveTo>
                  <a:pt x="376944" y="66118"/>
                </a:moveTo>
                <a:cubicBezTo>
                  <a:pt x="394120" y="67129"/>
                  <a:pt x="404223" y="65107"/>
                  <a:pt x="407254" y="68138"/>
                </a:cubicBezTo>
                <a:cubicBezTo>
                  <a:pt x="425439" y="89357"/>
                  <a:pt x="441606" y="112593"/>
                  <a:pt x="456760" y="135831"/>
                </a:cubicBezTo>
                <a:cubicBezTo>
                  <a:pt x="459791" y="139871"/>
                  <a:pt x="451708" y="150985"/>
                  <a:pt x="449688" y="159067"/>
                </a:cubicBezTo>
                <a:cubicBezTo>
                  <a:pt x="443626" y="156036"/>
                  <a:pt x="434532" y="154016"/>
                  <a:pt x="431501" y="148965"/>
                </a:cubicBezTo>
                <a:cubicBezTo>
                  <a:pt x="414327" y="125726"/>
                  <a:pt x="399171" y="100468"/>
                  <a:pt x="376944" y="66118"/>
                </a:cubicBezTo>
                <a:close/>
                <a:moveTo>
                  <a:pt x="147602" y="7519"/>
                </a:moveTo>
                <a:cubicBezTo>
                  <a:pt x="169830" y="20652"/>
                  <a:pt x="170839" y="32777"/>
                  <a:pt x="158716" y="42880"/>
                </a:cubicBezTo>
                <a:cubicBezTo>
                  <a:pt x="137498" y="59047"/>
                  <a:pt x="115270" y="74201"/>
                  <a:pt x="93045" y="88346"/>
                </a:cubicBezTo>
                <a:cubicBezTo>
                  <a:pt x="87992" y="91377"/>
                  <a:pt x="78900" y="88346"/>
                  <a:pt x="71827" y="88346"/>
                </a:cubicBezTo>
                <a:cubicBezTo>
                  <a:pt x="71827" y="80263"/>
                  <a:pt x="68796" y="67129"/>
                  <a:pt x="72838" y="64098"/>
                </a:cubicBezTo>
                <a:cubicBezTo>
                  <a:pt x="97085" y="43891"/>
                  <a:pt x="123355" y="25706"/>
                  <a:pt x="147602" y="7519"/>
                </a:cubicBezTo>
                <a:close/>
                <a:moveTo>
                  <a:pt x="274396" y="70"/>
                </a:moveTo>
                <a:cubicBezTo>
                  <a:pt x="290561" y="701"/>
                  <a:pt x="305716" y="5500"/>
                  <a:pt x="320366" y="11561"/>
                </a:cubicBezTo>
                <a:cubicBezTo>
                  <a:pt x="326427" y="14592"/>
                  <a:pt x="330469" y="24695"/>
                  <a:pt x="334509" y="31768"/>
                </a:cubicBezTo>
                <a:cubicBezTo>
                  <a:pt x="327438" y="34800"/>
                  <a:pt x="319355" y="40862"/>
                  <a:pt x="313293" y="40862"/>
                </a:cubicBezTo>
                <a:cubicBezTo>
                  <a:pt x="290057" y="37831"/>
                  <a:pt x="267829" y="33788"/>
                  <a:pt x="245602" y="28737"/>
                </a:cubicBezTo>
                <a:cubicBezTo>
                  <a:pt x="237520" y="25706"/>
                  <a:pt x="230446" y="17624"/>
                  <a:pt x="222364" y="13583"/>
                </a:cubicBezTo>
                <a:cubicBezTo>
                  <a:pt x="241056" y="2974"/>
                  <a:pt x="258231" y="-562"/>
                  <a:pt x="274396" y="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7"/>
          <p:cNvSpPr/>
          <p:nvPr/>
        </p:nvSpPr>
        <p:spPr>
          <a:xfrm>
            <a:off x="945196" y="85028"/>
            <a:ext cx="359705" cy="367506"/>
          </a:xfrm>
          <a:custGeom>
            <a:avLst/>
            <a:gdLst/>
            <a:ahLst/>
            <a:cxnLst/>
            <a:rect l="l" t="t" r="r" b="b"/>
            <a:pathLst>
              <a:path w="479606" h="490008" extrusionOk="0">
                <a:moveTo>
                  <a:pt x="163374" y="438483"/>
                </a:moveTo>
                <a:cubicBezTo>
                  <a:pt x="187621" y="442523"/>
                  <a:pt x="211869" y="447574"/>
                  <a:pt x="236116" y="454647"/>
                </a:cubicBezTo>
                <a:cubicBezTo>
                  <a:pt x="243189" y="456667"/>
                  <a:pt x="249252" y="464750"/>
                  <a:pt x="256323" y="470812"/>
                </a:cubicBezTo>
                <a:cubicBezTo>
                  <a:pt x="248241" y="475863"/>
                  <a:pt x="241167" y="481926"/>
                  <a:pt x="233085" y="486977"/>
                </a:cubicBezTo>
                <a:cubicBezTo>
                  <a:pt x="231065" y="487988"/>
                  <a:pt x="227022" y="486977"/>
                  <a:pt x="223993" y="486977"/>
                </a:cubicBezTo>
                <a:cubicBezTo>
                  <a:pt x="223993" y="486977"/>
                  <a:pt x="222982" y="488997"/>
                  <a:pt x="222982" y="490008"/>
                </a:cubicBezTo>
                <a:cubicBezTo>
                  <a:pt x="198735" y="483946"/>
                  <a:pt x="174486" y="478895"/>
                  <a:pt x="151250" y="469803"/>
                </a:cubicBezTo>
                <a:cubicBezTo>
                  <a:pt x="145187" y="467781"/>
                  <a:pt x="144176" y="454647"/>
                  <a:pt x="140136" y="447574"/>
                </a:cubicBezTo>
                <a:cubicBezTo>
                  <a:pt x="148218" y="444545"/>
                  <a:pt x="156301" y="437472"/>
                  <a:pt x="163374" y="438483"/>
                </a:cubicBezTo>
                <a:close/>
                <a:moveTo>
                  <a:pt x="408882" y="378874"/>
                </a:moveTo>
                <a:cubicBezTo>
                  <a:pt x="409891" y="398070"/>
                  <a:pt x="412922" y="405141"/>
                  <a:pt x="409891" y="409184"/>
                </a:cubicBezTo>
                <a:cubicBezTo>
                  <a:pt x="391706" y="440504"/>
                  <a:pt x="361397" y="455658"/>
                  <a:pt x="330076" y="468792"/>
                </a:cubicBezTo>
                <a:cubicBezTo>
                  <a:pt x="325025" y="470814"/>
                  <a:pt x="313911" y="465761"/>
                  <a:pt x="310880" y="460709"/>
                </a:cubicBezTo>
                <a:cubicBezTo>
                  <a:pt x="307849" y="455658"/>
                  <a:pt x="308860" y="443533"/>
                  <a:pt x="312900" y="440504"/>
                </a:cubicBezTo>
                <a:cubicBezTo>
                  <a:pt x="342201" y="421308"/>
                  <a:pt x="372510" y="403121"/>
                  <a:pt x="408882" y="378874"/>
                </a:cubicBezTo>
                <a:close/>
                <a:moveTo>
                  <a:pt x="34051" y="311181"/>
                </a:moveTo>
                <a:cubicBezTo>
                  <a:pt x="57289" y="345533"/>
                  <a:pt x="77496" y="374831"/>
                  <a:pt x="97701" y="404130"/>
                </a:cubicBezTo>
                <a:cubicBezTo>
                  <a:pt x="84567" y="425348"/>
                  <a:pt x="70423" y="419286"/>
                  <a:pt x="61329" y="405141"/>
                </a:cubicBezTo>
                <a:cubicBezTo>
                  <a:pt x="45164" y="380894"/>
                  <a:pt x="32031" y="355635"/>
                  <a:pt x="18897" y="329366"/>
                </a:cubicBezTo>
                <a:cubicBezTo>
                  <a:pt x="17886" y="327346"/>
                  <a:pt x="25968" y="320275"/>
                  <a:pt x="34051" y="311181"/>
                </a:cubicBezTo>
                <a:close/>
                <a:moveTo>
                  <a:pt x="463441" y="230355"/>
                </a:moveTo>
                <a:cubicBezTo>
                  <a:pt x="467481" y="230355"/>
                  <a:pt x="474555" y="236417"/>
                  <a:pt x="475564" y="241469"/>
                </a:cubicBezTo>
                <a:cubicBezTo>
                  <a:pt x="479606" y="250562"/>
                  <a:pt x="478595" y="260665"/>
                  <a:pt x="479606" y="277841"/>
                </a:cubicBezTo>
                <a:cubicBezTo>
                  <a:pt x="475564" y="292994"/>
                  <a:pt x="469501" y="315222"/>
                  <a:pt x="461419" y="337449"/>
                </a:cubicBezTo>
                <a:cubicBezTo>
                  <a:pt x="459399" y="342500"/>
                  <a:pt x="446265" y="349574"/>
                  <a:pt x="443234" y="348563"/>
                </a:cubicBezTo>
                <a:cubicBezTo>
                  <a:pt x="436160" y="344522"/>
                  <a:pt x="428078" y="334418"/>
                  <a:pt x="429089" y="328357"/>
                </a:cubicBezTo>
                <a:cubicBezTo>
                  <a:pt x="433131" y="299057"/>
                  <a:pt x="439192" y="270767"/>
                  <a:pt x="446265" y="241469"/>
                </a:cubicBezTo>
                <a:cubicBezTo>
                  <a:pt x="447276" y="236417"/>
                  <a:pt x="457379" y="231366"/>
                  <a:pt x="463441" y="230355"/>
                </a:cubicBezTo>
                <a:close/>
                <a:moveTo>
                  <a:pt x="40115" y="137406"/>
                </a:moveTo>
                <a:cubicBezTo>
                  <a:pt x="42136" y="155591"/>
                  <a:pt x="45167" y="165696"/>
                  <a:pt x="44156" y="174789"/>
                </a:cubicBezTo>
                <a:cubicBezTo>
                  <a:pt x="41124" y="196005"/>
                  <a:pt x="38093" y="218233"/>
                  <a:pt x="32033" y="238438"/>
                </a:cubicBezTo>
                <a:cubicBezTo>
                  <a:pt x="30011" y="246522"/>
                  <a:pt x="19908" y="252585"/>
                  <a:pt x="13846" y="259656"/>
                </a:cubicBezTo>
                <a:cubicBezTo>
                  <a:pt x="9806" y="252585"/>
                  <a:pt x="1723" y="245511"/>
                  <a:pt x="712" y="238438"/>
                </a:cubicBezTo>
                <a:cubicBezTo>
                  <a:pt x="-3328" y="205099"/>
                  <a:pt x="9806" y="169736"/>
                  <a:pt x="40115" y="137406"/>
                </a:cubicBezTo>
                <a:close/>
                <a:moveTo>
                  <a:pt x="242178" y="114168"/>
                </a:moveTo>
                <a:cubicBezTo>
                  <a:pt x="315933" y="114168"/>
                  <a:pt x="373521" y="173778"/>
                  <a:pt x="373521" y="246520"/>
                </a:cubicBezTo>
                <a:cubicBezTo>
                  <a:pt x="373521" y="321284"/>
                  <a:pt x="312900" y="379884"/>
                  <a:pt x="238136" y="380895"/>
                </a:cubicBezTo>
                <a:cubicBezTo>
                  <a:pt x="156300" y="381904"/>
                  <a:pt x="107806" y="301077"/>
                  <a:pt x="106795" y="246520"/>
                </a:cubicBezTo>
                <a:cubicBezTo>
                  <a:pt x="105783" y="173778"/>
                  <a:pt x="167414" y="113157"/>
                  <a:pt x="242178" y="114168"/>
                </a:cubicBezTo>
                <a:close/>
                <a:moveTo>
                  <a:pt x="399662" y="73250"/>
                </a:moveTo>
                <a:cubicBezTo>
                  <a:pt x="404588" y="73503"/>
                  <a:pt x="409387" y="74766"/>
                  <a:pt x="410902" y="76786"/>
                </a:cubicBezTo>
                <a:cubicBezTo>
                  <a:pt x="428078" y="100024"/>
                  <a:pt x="444243" y="125281"/>
                  <a:pt x="459399" y="150539"/>
                </a:cubicBezTo>
                <a:cubicBezTo>
                  <a:pt x="467482" y="164684"/>
                  <a:pt x="459399" y="173778"/>
                  <a:pt x="441212" y="180849"/>
                </a:cubicBezTo>
                <a:cubicBezTo>
                  <a:pt x="421005" y="152561"/>
                  <a:pt x="401811" y="127303"/>
                  <a:pt x="384635" y="100024"/>
                </a:cubicBezTo>
                <a:cubicBezTo>
                  <a:pt x="381604" y="94971"/>
                  <a:pt x="383624" y="80828"/>
                  <a:pt x="387666" y="75775"/>
                </a:cubicBezTo>
                <a:cubicBezTo>
                  <a:pt x="389686" y="73755"/>
                  <a:pt x="394737" y="72997"/>
                  <a:pt x="399662" y="73250"/>
                </a:cubicBezTo>
                <a:close/>
                <a:moveTo>
                  <a:pt x="154534" y="28289"/>
                </a:moveTo>
                <a:cubicBezTo>
                  <a:pt x="158828" y="29300"/>
                  <a:pt x="163374" y="30815"/>
                  <a:pt x="167415" y="31321"/>
                </a:cubicBezTo>
                <a:cubicBezTo>
                  <a:pt x="164384" y="40414"/>
                  <a:pt x="164384" y="53548"/>
                  <a:pt x="157313" y="57588"/>
                </a:cubicBezTo>
                <a:cubicBezTo>
                  <a:pt x="132054" y="74764"/>
                  <a:pt x="104775" y="88909"/>
                  <a:pt x="76486" y="105074"/>
                </a:cubicBezTo>
                <a:cubicBezTo>
                  <a:pt x="60321" y="89920"/>
                  <a:pt x="66381" y="78807"/>
                  <a:pt x="76486" y="70724"/>
                </a:cubicBezTo>
                <a:cubicBezTo>
                  <a:pt x="97702" y="55568"/>
                  <a:pt x="119929" y="40414"/>
                  <a:pt x="143168" y="28290"/>
                </a:cubicBezTo>
                <a:cubicBezTo>
                  <a:pt x="146199" y="26774"/>
                  <a:pt x="150240" y="27279"/>
                  <a:pt x="154534" y="28289"/>
                </a:cubicBezTo>
                <a:close/>
                <a:moveTo>
                  <a:pt x="246221" y="0"/>
                </a:moveTo>
                <a:cubicBezTo>
                  <a:pt x="275519" y="8082"/>
                  <a:pt x="299767" y="12125"/>
                  <a:pt x="323005" y="21216"/>
                </a:cubicBezTo>
                <a:cubicBezTo>
                  <a:pt x="331087" y="24247"/>
                  <a:pt x="341190" y="37383"/>
                  <a:pt x="340179" y="44454"/>
                </a:cubicBezTo>
                <a:cubicBezTo>
                  <a:pt x="337150" y="59608"/>
                  <a:pt x="323005" y="58599"/>
                  <a:pt x="309869" y="55568"/>
                </a:cubicBezTo>
                <a:cubicBezTo>
                  <a:pt x="288653" y="50516"/>
                  <a:pt x="267437" y="46474"/>
                  <a:pt x="246221" y="42434"/>
                </a:cubicBezTo>
                <a:cubicBezTo>
                  <a:pt x="233085" y="40412"/>
                  <a:pt x="217931" y="37383"/>
                  <a:pt x="222982" y="21216"/>
                </a:cubicBezTo>
                <a:cubicBezTo>
                  <a:pt x="225002" y="12125"/>
                  <a:pt x="239147" y="6062"/>
                  <a:pt x="2462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7875173" y="4692172"/>
            <a:ext cx="359705" cy="367506"/>
          </a:xfrm>
          <a:custGeom>
            <a:avLst/>
            <a:gdLst/>
            <a:ahLst/>
            <a:cxnLst/>
            <a:rect l="l" t="t" r="r" b="b"/>
            <a:pathLst>
              <a:path w="479606" h="490008" extrusionOk="0">
                <a:moveTo>
                  <a:pt x="163374" y="438483"/>
                </a:moveTo>
                <a:cubicBezTo>
                  <a:pt x="187621" y="442523"/>
                  <a:pt x="211869" y="447574"/>
                  <a:pt x="236116" y="454647"/>
                </a:cubicBezTo>
                <a:cubicBezTo>
                  <a:pt x="243189" y="456667"/>
                  <a:pt x="249252" y="464750"/>
                  <a:pt x="256323" y="470812"/>
                </a:cubicBezTo>
                <a:cubicBezTo>
                  <a:pt x="248241" y="475863"/>
                  <a:pt x="241167" y="481926"/>
                  <a:pt x="233085" y="486977"/>
                </a:cubicBezTo>
                <a:cubicBezTo>
                  <a:pt x="231065" y="487988"/>
                  <a:pt x="227022" y="486977"/>
                  <a:pt x="223993" y="486977"/>
                </a:cubicBezTo>
                <a:cubicBezTo>
                  <a:pt x="223993" y="486977"/>
                  <a:pt x="222982" y="488997"/>
                  <a:pt x="222982" y="490008"/>
                </a:cubicBezTo>
                <a:cubicBezTo>
                  <a:pt x="198735" y="483946"/>
                  <a:pt x="174486" y="478895"/>
                  <a:pt x="151250" y="469803"/>
                </a:cubicBezTo>
                <a:cubicBezTo>
                  <a:pt x="145187" y="467781"/>
                  <a:pt x="144176" y="454647"/>
                  <a:pt x="140136" y="447574"/>
                </a:cubicBezTo>
                <a:cubicBezTo>
                  <a:pt x="148218" y="444545"/>
                  <a:pt x="156301" y="437472"/>
                  <a:pt x="163374" y="438483"/>
                </a:cubicBezTo>
                <a:close/>
                <a:moveTo>
                  <a:pt x="408882" y="378874"/>
                </a:moveTo>
                <a:cubicBezTo>
                  <a:pt x="409891" y="398070"/>
                  <a:pt x="412922" y="405141"/>
                  <a:pt x="409891" y="409184"/>
                </a:cubicBezTo>
                <a:cubicBezTo>
                  <a:pt x="391706" y="440504"/>
                  <a:pt x="361397" y="455658"/>
                  <a:pt x="330076" y="468792"/>
                </a:cubicBezTo>
                <a:cubicBezTo>
                  <a:pt x="325025" y="470814"/>
                  <a:pt x="313911" y="465761"/>
                  <a:pt x="310880" y="460709"/>
                </a:cubicBezTo>
                <a:cubicBezTo>
                  <a:pt x="307849" y="455658"/>
                  <a:pt x="308860" y="443533"/>
                  <a:pt x="312900" y="440504"/>
                </a:cubicBezTo>
                <a:cubicBezTo>
                  <a:pt x="342201" y="421308"/>
                  <a:pt x="372510" y="403121"/>
                  <a:pt x="408882" y="378874"/>
                </a:cubicBezTo>
                <a:close/>
                <a:moveTo>
                  <a:pt x="34051" y="311181"/>
                </a:moveTo>
                <a:cubicBezTo>
                  <a:pt x="57289" y="345533"/>
                  <a:pt x="77496" y="374831"/>
                  <a:pt x="97701" y="404130"/>
                </a:cubicBezTo>
                <a:cubicBezTo>
                  <a:pt x="84567" y="425348"/>
                  <a:pt x="70423" y="419286"/>
                  <a:pt x="61329" y="405141"/>
                </a:cubicBezTo>
                <a:cubicBezTo>
                  <a:pt x="45164" y="380894"/>
                  <a:pt x="32031" y="355635"/>
                  <a:pt x="18897" y="329366"/>
                </a:cubicBezTo>
                <a:cubicBezTo>
                  <a:pt x="17886" y="327346"/>
                  <a:pt x="25968" y="320275"/>
                  <a:pt x="34051" y="311181"/>
                </a:cubicBezTo>
                <a:close/>
                <a:moveTo>
                  <a:pt x="463441" y="230355"/>
                </a:moveTo>
                <a:cubicBezTo>
                  <a:pt x="467481" y="230355"/>
                  <a:pt x="474555" y="236417"/>
                  <a:pt x="475564" y="241469"/>
                </a:cubicBezTo>
                <a:cubicBezTo>
                  <a:pt x="479606" y="250562"/>
                  <a:pt x="478595" y="260665"/>
                  <a:pt x="479606" y="277841"/>
                </a:cubicBezTo>
                <a:cubicBezTo>
                  <a:pt x="475564" y="292994"/>
                  <a:pt x="469501" y="315222"/>
                  <a:pt x="461419" y="337449"/>
                </a:cubicBezTo>
                <a:cubicBezTo>
                  <a:pt x="459399" y="342500"/>
                  <a:pt x="446265" y="349574"/>
                  <a:pt x="443234" y="348563"/>
                </a:cubicBezTo>
                <a:cubicBezTo>
                  <a:pt x="436160" y="344522"/>
                  <a:pt x="428078" y="334418"/>
                  <a:pt x="429089" y="328357"/>
                </a:cubicBezTo>
                <a:cubicBezTo>
                  <a:pt x="433131" y="299057"/>
                  <a:pt x="439192" y="270767"/>
                  <a:pt x="446265" y="241469"/>
                </a:cubicBezTo>
                <a:cubicBezTo>
                  <a:pt x="447276" y="236417"/>
                  <a:pt x="457379" y="231366"/>
                  <a:pt x="463441" y="230355"/>
                </a:cubicBezTo>
                <a:close/>
                <a:moveTo>
                  <a:pt x="40115" y="137406"/>
                </a:moveTo>
                <a:cubicBezTo>
                  <a:pt x="42136" y="155591"/>
                  <a:pt x="45167" y="165696"/>
                  <a:pt x="44156" y="174789"/>
                </a:cubicBezTo>
                <a:cubicBezTo>
                  <a:pt x="41124" y="196005"/>
                  <a:pt x="38093" y="218233"/>
                  <a:pt x="32033" y="238438"/>
                </a:cubicBezTo>
                <a:cubicBezTo>
                  <a:pt x="30011" y="246522"/>
                  <a:pt x="19908" y="252585"/>
                  <a:pt x="13846" y="259656"/>
                </a:cubicBezTo>
                <a:cubicBezTo>
                  <a:pt x="9806" y="252585"/>
                  <a:pt x="1723" y="245511"/>
                  <a:pt x="712" y="238438"/>
                </a:cubicBezTo>
                <a:cubicBezTo>
                  <a:pt x="-3328" y="205099"/>
                  <a:pt x="9806" y="169736"/>
                  <a:pt x="40115" y="137406"/>
                </a:cubicBezTo>
                <a:close/>
                <a:moveTo>
                  <a:pt x="242178" y="114168"/>
                </a:moveTo>
                <a:cubicBezTo>
                  <a:pt x="315933" y="114168"/>
                  <a:pt x="373521" y="173778"/>
                  <a:pt x="373521" y="246520"/>
                </a:cubicBezTo>
                <a:cubicBezTo>
                  <a:pt x="373521" y="321284"/>
                  <a:pt x="312900" y="379884"/>
                  <a:pt x="238136" y="380895"/>
                </a:cubicBezTo>
                <a:cubicBezTo>
                  <a:pt x="156300" y="381904"/>
                  <a:pt x="107806" y="301077"/>
                  <a:pt x="106795" y="246520"/>
                </a:cubicBezTo>
                <a:cubicBezTo>
                  <a:pt x="105783" y="173778"/>
                  <a:pt x="167414" y="113157"/>
                  <a:pt x="242178" y="114168"/>
                </a:cubicBezTo>
                <a:close/>
                <a:moveTo>
                  <a:pt x="399662" y="73250"/>
                </a:moveTo>
                <a:cubicBezTo>
                  <a:pt x="404588" y="73503"/>
                  <a:pt x="409387" y="74766"/>
                  <a:pt x="410902" y="76786"/>
                </a:cubicBezTo>
                <a:cubicBezTo>
                  <a:pt x="428078" y="100024"/>
                  <a:pt x="444243" y="125281"/>
                  <a:pt x="459399" y="150539"/>
                </a:cubicBezTo>
                <a:cubicBezTo>
                  <a:pt x="467482" y="164684"/>
                  <a:pt x="459399" y="173778"/>
                  <a:pt x="441212" y="180849"/>
                </a:cubicBezTo>
                <a:cubicBezTo>
                  <a:pt x="421005" y="152561"/>
                  <a:pt x="401811" y="127303"/>
                  <a:pt x="384635" y="100024"/>
                </a:cubicBezTo>
                <a:cubicBezTo>
                  <a:pt x="381604" y="94971"/>
                  <a:pt x="383624" y="80828"/>
                  <a:pt x="387666" y="75775"/>
                </a:cubicBezTo>
                <a:cubicBezTo>
                  <a:pt x="389686" y="73755"/>
                  <a:pt x="394737" y="72997"/>
                  <a:pt x="399662" y="73250"/>
                </a:cubicBezTo>
                <a:close/>
                <a:moveTo>
                  <a:pt x="154534" y="28289"/>
                </a:moveTo>
                <a:cubicBezTo>
                  <a:pt x="158828" y="29300"/>
                  <a:pt x="163374" y="30815"/>
                  <a:pt x="167415" y="31321"/>
                </a:cubicBezTo>
                <a:cubicBezTo>
                  <a:pt x="164384" y="40414"/>
                  <a:pt x="164384" y="53548"/>
                  <a:pt x="157313" y="57588"/>
                </a:cubicBezTo>
                <a:cubicBezTo>
                  <a:pt x="132054" y="74764"/>
                  <a:pt x="104775" y="88909"/>
                  <a:pt x="76486" y="105074"/>
                </a:cubicBezTo>
                <a:cubicBezTo>
                  <a:pt x="60321" y="89920"/>
                  <a:pt x="66381" y="78807"/>
                  <a:pt x="76486" y="70724"/>
                </a:cubicBezTo>
                <a:cubicBezTo>
                  <a:pt x="97702" y="55568"/>
                  <a:pt x="119929" y="40414"/>
                  <a:pt x="143168" y="28290"/>
                </a:cubicBezTo>
                <a:cubicBezTo>
                  <a:pt x="146199" y="26774"/>
                  <a:pt x="150240" y="27279"/>
                  <a:pt x="154534" y="28289"/>
                </a:cubicBezTo>
                <a:close/>
                <a:moveTo>
                  <a:pt x="246221" y="0"/>
                </a:moveTo>
                <a:cubicBezTo>
                  <a:pt x="275519" y="8082"/>
                  <a:pt x="299767" y="12125"/>
                  <a:pt x="323005" y="21216"/>
                </a:cubicBezTo>
                <a:cubicBezTo>
                  <a:pt x="331087" y="24247"/>
                  <a:pt x="341190" y="37383"/>
                  <a:pt x="340179" y="44454"/>
                </a:cubicBezTo>
                <a:cubicBezTo>
                  <a:pt x="337150" y="59608"/>
                  <a:pt x="323005" y="58599"/>
                  <a:pt x="309869" y="55568"/>
                </a:cubicBezTo>
                <a:cubicBezTo>
                  <a:pt x="288653" y="50516"/>
                  <a:pt x="267437" y="46474"/>
                  <a:pt x="246221" y="42434"/>
                </a:cubicBezTo>
                <a:cubicBezTo>
                  <a:pt x="233085" y="40412"/>
                  <a:pt x="217931" y="37383"/>
                  <a:pt x="222982" y="21216"/>
                </a:cubicBezTo>
                <a:cubicBezTo>
                  <a:pt x="225002" y="12125"/>
                  <a:pt x="239147" y="6062"/>
                  <a:pt x="24622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3A07A-A808-164D-805F-869053968FF5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83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1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smtClean="0"/>
            </a:lvl1pPr>
          </a:lstStyle>
          <a:p>
            <a:pPr>
              <a:defRPr/>
            </a:pPr>
            <a:fld id="{BE3F529F-2077-164A-AD2F-0555D45592C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25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ve Ya Like A Sister"/>
              <a:buNone/>
              <a:defRPr sz="40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ve Ya Like A Sister"/>
              <a:buNone/>
              <a:defRPr sz="40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ve Ya Like A Sister"/>
              <a:buNone/>
              <a:defRPr sz="40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ve Ya Like A Sister"/>
              <a:buNone/>
              <a:defRPr sz="40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ve Ya Like A Sister"/>
              <a:buNone/>
              <a:defRPr sz="40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ve Ya Like A Sister"/>
              <a:buNone/>
              <a:defRPr sz="40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ve Ya Like A Sister"/>
              <a:buNone/>
              <a:defRPr sz="40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ve Ya Like A Sister"/>
              <a:buNone/>
              <a:defRPr sz="40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ve Ya Like A Sister"/>
              <a:buNone/>
              <a:defRPr sz="4000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helsea Market"/>
              <a:buChar char="●"/>
              <a:defRPr sz="19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helsea Market"/>
              <a:buChar char="○"/>
              <a:defRPr sz="19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helsea Market"/>
              <a:buChar char="■"/>
              <a:defRPr sz="19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helsea Market"/>
              <a:buChar char="●"/>
              <a:defRPr sz="19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helsea Market"/>
              <a:buChar char="○"/>
              <a:defRPr sz="19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helsea Market"/>
              <a:buChar char="■"/>
              <a:defRPr sz="19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helsea Market"/>
              <a:buChar char="●"/>
              <a:defRPr sz="19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helsea Market"/>
              <a:buChar char="○"/>
              <a:defRPr sz="19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Chelsea Market"/>
              <a:buChar char="■"/>
              <a:defRPr sz="19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975">
                <a:solidFill>
                  <a:schemeClr val="dk2"/>
                </a:solidFill>
              </a:defRPr>
            </a:lvl1pPr>
            <a:lvl2pPr lvl="1" algn="r">
              <a:buNone/>
              <a:defRPr sz="975">
                <a:solidFill>
                  <a:schemeClr val="dk2"/>
                </a:solidFill>
              </a:defRPr>
            </a:lvl2pPr>
            <a:lvl3pPr lvl="2" algn="r">
              <a:buNone/>
              <a:defRPr sz="975">
                <a:solidFill>
                  <a:schemeClr val="dk2"/>
                </a:solidFill>
              </a:defRPr>
            </a:lvl3pPr>
            <a:lvl4pPr lvl="3" algn="r">
              <a:buNone/>
              <a:defRPr sz="975">
                <a:solidFill>
                  <a:schemeClr val="dk2"/>
                </a:solidFill>
              </a:defRPr>
            </a:lvl4pPr>
            <a:lvl5pPr lvl="4" algn="r">
              <a:buNone/>
              <a:defRPr sz="975">
                <a:solidFill>
                  <a:schemeClr val="dk2"/>
                </a:solidFill>
              </a:defRPr>
            </a:lvl5pPr>
            <a:lvl6pPr lvl="5" algn="r">
              <a:buNone/>
              <a:defRPr sz="975">
                <a:solidFill>
                  <a:schemeClr val="dk2"/>
                </a:solidFill>
              </a:defRPr>
            </a:lvl6pPr>
            <a:lvl7pPr lvl="6" algn="r">
              <a:buNone/>
              <a:defRPr sz="975">
                <a:solidFill>
                  <a:schemeClr val="dk2"/>
                </a:solidFill>
              </a:defRPr>
            </a:lvl7pPr>
            <a:lvl8pPr lvl="7" algn="r">
              <a:buNone/>
              <a:defRPr sz="975">
                <a:solidFill>
                  <a:schemeClr val="dk2"/>
                </a:solidFill>
              </a:defRPr>
            </a:lvl8pPr>
            <a:lvl9pPr lvl="8" algn="r">
              <a:buNone/>
              <a:defRPr sz="975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346993" y="4589517"/>
            <a:ext cx="848509" cy="85942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58" r:id="rId2"/>
    <p:sldLayoutId id="2147483672" r:id="rId3"/>
    <p:sldLayoutId id="2147483671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customXml" Target="../ink/ink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pixabay.com/da/skruetr%C3%A6kker-v%C3%A6rkt%C3%B8j-h%C3%A5ndv%C3%A6rk-r%C3%B8d-608321/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padlet.com/karen_ramsoe/sprogseminar-3-oktober-xy3860g9clsljf9j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4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nomlaesning.dk/media/3318/27_kristine-kabel_kirsten-bjerre.pd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613399" y="862479"/>
            <a:ext cx="8222100" cy="29284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6500"/>
              <a:t>Workshop </a:t>
            </a:r>
            <a:br>
              <a:rPr lang="da" sz="6500"/>
            </a:br>
            <a:r>
              <a:rPr lang="da" sz="5400"/>
              <a:t>Grammatik-didaktik</a:t>
            </a:r>
            <a:br>
              <a:rPr lang="da" sz="6500"/>
            </a:br>
            <a:r>
              <a:rPr lang="da" sz="2700"/>
              <a:t>Eksempler på øvelser i sætningsanalyse</a:t>
            </a:r>
            <a:endParaRPr sz="2700"/>
          </a:p>
        </p:txBody>
      </p:sp>
      <p:pic>
        <p:nvPicPr>
          <p:cNvPr id="5" name="Picture 4" descr="A logo with white text&#10;&#10;Description automatically generated">
            <a:extLst>
              <a:ext uri="{FF2B5EF4-FFF2-40B4-BE49-F238E27FC236}">
                <a16:creationId xmlns:a16="http://schemas.microsoft.com/office/drawing/2014/main" id="{019268EF-167C-C136-2E22-0D2CF8CF4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735" y="95624"/>
            <a:ext cx="739844" cy="8426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E8DF0D-3244-6325-DDC1-8A1E859AC29C}"/>
              </a:ext>
            </a:extLst>
          </p:cNvPr>
          <p:cNvSpPr txBox="1"/>
          <p:nvPr/>
        </p:nvSpPr>
        <p:spPr>
          <a:xfrm>
            <a:off x="1201270" y="95624"/>
            <a:ext cx="2898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>
                <a:solidFill>
                  <a:schemeClr val="bg1"/>
                </a:solidFill>
              </a:rPr>
              <a:t>Sprogseminar 2.-3. oktober 2024</a:t>
            </a:r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8" name="Picture 7" descr="A white silhouette of a person&#10;&#10;Description automatically generated">
            <a:extLst>
              <a:ext uri="{FF2B5EF4-FFF2-40B4-BE49-F238E27FC236}">
                <a16:creationId xmlns:a16="http://schemas.microsoft.com/office/drawing/2014/main" id="{B1A7001D-FAC7-72A1-5C95-2C5AD0FB6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612" y="4934237"/>
            <a:ext cx="1114676" cy="1812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F9ADF8-81FA-867B-7878-CCFB1749B2D7}"/>
              </a:ext>
            </a:extLst>
          </p:cNvPr>
          <p:cNvSpPr txBox="1"/>
          <p:nvPr/>
        </p:nvSpPr>
        <p:spPr>
          <a:xfrm>
            <a:off x="2309842" y="4869264"/>
            <a:ext cx="22621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>
                <a:solidFill>
                  <a:schemeClr val="bg1"/>
                </a:solidFill>
              </a:rPr>
              <a:t>Ivalo I. Mathiassen &amp; Karen Ramsøe</a:t>
            </a:r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460772-3EF0-45A7-96D5-9F39E41369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 smtClean="0"/>
              <a:t>1</a:t>
            </a:fld>
            <a:endParaRPr lang="d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35"/>
          <p:cNvSpPr txBox="1">
            <a:spLocks noGrp="1"/>
          </p:cNvSpPr>
          <p:nvPr>
            <p:ph type="title" idx="4294967295"/>
          </p:nvPr>
        </p:nvSpPr>
        <p:spPr>
          <a:xfrm>
            <a:off x="686175" y="1264556"/>
            <a:ext cx="8003030" cy="7442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700">
                <a:solidFill>
                  <a:schemeClr val="tx1"/>
                </a:solidFill>
              </a:rPr>
              <a:t>Trin 1: Forberedelse</a:t>
            </a:r>
          </a:p>
        </p:txBody>
      </p:sp>
      <p:sp>
        <p:nvSpPr>
          <p:cNvPr id="744" name="Google Shape;744;p35"/>
          <p:cNvSpPr txBox="1">
            <a:spLocks noGrp="1"/>
          </p:cNvSpPr>
          <p:nvPr>
            <p:ph type="body" idx="4294967295"/>
          </p:nvPr>
        </p:nvSpPr>
        <p:spPr>
          <a:xfrm>
            <a:off x="783247" y="1634266"/>
            <a:ext cx="7762601" cy="23138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1575"/>
              </a:spcBef>
              <a:spcAft>
                <a:spcPts val="1575"/>
              </a:spcAft>
              <a:buNone/>
            </a:pPr>
            <a:r>
              <a:rPr lang="da-DK" sz="1800">
                <a:solidFill>
                  <a:schemeClr val="tx1"/>
                </a:solidFill>
                <a:latin typeface="Bell MT"/>
              </a:rPr>
              <a:t>For at i skal kunne identificere og analysere brugen af forskellige relativformer i en autentisk tekst har jeg valgt en artikel i skal</a:t>
            </a:r>
            <a:r>
              <a:rPr lang="da-DK">
                <a:solidFill>
                  <a:schemeClr val="tx1"/>
                </a:solidFill>
                <a:latin typeface="Chelsea Market"/>
              </a:rPr>
              <a:t> </a:t>
            </a:r>
            <a:r>
              <a:rPr lang="da-DK" sz="1800">
                <a:solidFill>
                  <a:schemeClr val="tx1"/>
                </a:solidFill>
                <a:latin typeface="Bell MT"/>
              </a:rPr>
              <a:t>analysere.</a:t>
            </a:r>
          </a:p>
          <a:p>
            <a:pPr marL="0" lvl="0" indent="0" algn="l" rtl="0">
              <a:spcBef>
                <a:spcPts val="1575"/>
              </a:spcBef>
              <a:spcAft>
                <a:spcPts val="1575"/>
              </a:spcAft>
              <a:buNone/>
            </a:pPr>
            <a:r>
              <a:rPr lang="da-DK" sz="1800">
                <a:solidFill>
                  <a:schemeClr val="tx1"/>
                </a:solidFill>
                <a:latin typeface="Bell MT"/>
              </a:rPr>
              <a:t>På grønlandsk ”</a:t>
            </a:r>
            <a:r>
              <a:rPr lang="da-DK" sz="1800" err="1">
                <a:solidFill>
                  <a:schemeClr val="tx1"/>
                </a:solidFill>
                <a:latin typeface="Bell MT"/>
              </a:rPr>
              <a:t>Sapiitsuliortoq</a:t>
            </a:r>
            <a:r>
              <a:rPr lang="da-DK" sz="1800">
                <a:solidFill>
                  <a:schemeClr val="tx1"/>
                </a:solidFill>
                <a:latin typeface="Bell MT"/>
              </a:rPr>
              <a:t> </a:t>
            </a:r>
            <a:r>
              <a:rPr lang="da-DK" sz="1800" err="1">
                <a:solidFill>
                  <a:schemeClr val="tx1"/>
                </a:solidFill>
                <a:latin typeface="Bell MT"/>
              </a:rPr>
              <a:t>nuimaniartuunngitsoq</a:t>
            </a:r>
            <a:r>
              <a:rPr lang="da-DK" sz="1800">
                <a:solidFill>
                  <a:schemeClr val="tx1"/>
                </a:solidFill>
                <a:latin typeface="Bell MT"/>
              </a:rPr>
              <a:t>” ”Den beskedne heltinde”</a:t>
            </a:r>
          </a:p>
          <a:p>
            <a:pPr marL="0" lvl="0" indent="0" algn="l" rtl="0">
              <a:spcBef>
                <a:spcPts val="1575"/>
              </a:spcBef>
              <a:spcAft>
                <a:spcPts val="1575"/>
              </a:spcAft>
              <a:buNone/>
            </a:pPr>
            <a:r>
              <a:rPr lang="da-DK" sz="1800">
                <a:solidFill>
                  <a:schemeClr val="tx1"/>
                </a:solidFill>
                <a:latin typeface="Bell MT"/>
              </a:rPr>
              <a:t>Artiklen er fra </a:t>
            </a:r>
            <a:r>
              <a:rPr lang="da-DK" sz="1800" err="1">
                <a:solidFill>
                  <a:schemeClr val="tx1"/>
                </a:solidFill>
                <a:latin typeface="Bell MT"/>
              </a:rPr>
              <a:t>Atuagagdliutit</a:t>
            </a:r>
            <a:r>
              <a:rPr lang="da-DK" sz="1800">
                <a:solidFill>
                  <a:schemeClr val="tx1"/>
                </a:solidFill>
                <a:latin typeface="Bell MT"/>
              </a:rPr>
              <a:t> 28 august 2024</a:t>
            </a:r>
          </a:p>
          <a:p>
            <a:pPr marL="0" lvl="0" indent="0" algn="l" rtl="0">
              <a:spcBef>
                <a:spcPts val="1575"/>
              </a:spcBef>
              <a:spcAft>
                <a:spcPts val="1575"/>
              </a:spcAft>
              <a:buNone/>
            </a:pPr>
            <a:r>
              <a:rPr lang="da-DK" sz="1800">
                <a:solidFill>
                  <a:schemeClr val="tx1"/>
                </a:solidFill>
                <a:latin typeface="Bell MT"/>
              </a:rPr>
              <a:t>Inden i analyserer vil jeg komme med eksempler.</a:t>
            </a:r>
            <a:endParaRPr sz="1800">
              <a:solidFill>
                <a:schemeClr val="tx1"/>
              </a:solidFill>
              <a:latin typeface="Bell MT"/>
            </a:endParaRPr>
          </a:p>
        </p:txBody>
      </p:sp>
      <p:grpSp>
        <p:nvGrpSpPr>
          <p:cNvPr id="746" name="Google Shape;746;p35"/>
          <p:cNvGrpSpPr/>
          <p:nvPr/>
        </p:nvGrpSpPr>
        <p:grpSpPr>
          <a:xfrm>
            <a:off x="69980" y="215440"/>
            <a:ext cx="8960854" cy="330860"/>
            <a:chOff x="93306" y="287253"/>
            <a:chExt cx="11947805" cy="441147"/>
          </a:xfrm>
        </p:grpSpPr>
        <p:sp>
          <p:nvSpPr>
            <p:cNvPr id="747" name="Google Shape;747;p35"/>
            <p:cNvSpPr/>
            <p:nvPr/>
          </p:nvSpPr>
          <p:spPr>
            <a:xfrm>
              <a:off x="93306" y="310008"/>
              <a:ext cx="351433" cy="395073"/>
            </a:xfrm>
            <a:custGeom>
              <a:avLst/>
              <a:gdLst/>
              <a:ahLst/>
              <a:cxnLst/>
              <a:rect l="l" t="t" r="r" b="b"/>
              <a:pathLst>
                <a:path w="351433" h="395073" extrusionOk="0">
                  <a:moveTo>
                    <a:pt x="320811" y="380353"/>
                  </a:moveTo>
                  <a:cubicBezTo>
                    <a:pt x="321347" y="380085"/>
                    <a:pt x="323489" y="381959"/>
                    <a:pt x="325899" y="383298"/>
                  </a:cubicBezTo>
                  <a:cubicBezTo>
                    <a:pt x="316794" y="392136"/>
                    <a:pt x="307422" y="395885"/>
                    <a:pt x="295371" y="392404"/>
                  </a:cubicBezTo>
                  <a:cubicBezTo>
                    <a:pt x="302066" y="384638"/>
                    <a:pt x="312777" y="385441"/>
                    <a:pt x="320811" y="380353"/>
                  </a:cubicBezTo>
                  <a:close/>
                  <a:moveTo>
                    <a:pt x="34813" y="380353"/>
                  </a:moveTo>
                  <a:cubicBezTo>
                    <a:pt x="43114" y="383298"/>
                    <a:pt x="51416" y="386512"/>
                    <a:pt x="59717" y="389993"/>
                  </a:cubicBezTo>
                  <a:cubicBezTo>
                    <a:pt x="60253" y="389993"/>
                    <a:pt x="60253" y="391332"/>
                    <a:pt x="60788" y="394010"/>
                  </a:cubicBezTo>
                  <a:cubicBezTo>
                    <a:pt x="49273" y="397224"/>
                    <a:pt x="40436" y="392671"/>
                    <a:pt x="31867" y="386780"/>
                  </a:cubicBezTo>
                  <a:cubicBezTo>
                    <a:pt x="31064" y="386244"/>
                    <a:pt x="30528" y="383566"/>
                    <a:pt x="31064" y="382495"/>
                  </a:cubicBezTo>
                  <a:cubicBezTo>
                    <a:pt x="31599" y="381424"/>
                    <a:pt x="33742" y="380085"/>
                    <a:pt x="34813" y="380353"/>
                  </a:cubicBezTo>
                  <a:close/>
                  <a:moveTo>
                    <a:pt x="104706" y="375533"/>
                  </a:moveTo>
                  <a:cubicBezTo>
                    <a:pt x="99083" y="386513"/>
                    <a:pt x="88371" y="392672"/>
                    <a:pt x="77927" y="390530"/>
                  </a:cubicBezTo>
                  <a:cubicBezTo>
                    <a:pt x="81944" y="383032"/>
                    <a:pt x="98012" y="373926"/>
                    <a:pt x="104706" y="375533"/>
                  </a:cubicBezTo>
                  <a:close/>
                  <a:moveTo>
                    <a:pt x="252258" y="373391"/>
                  </a:moveTo>
                  <a:cubicBezTo>
                    <a:pt x="260827" y="378211"/>
                    <a:pt x="269664" y="382764"/>
                    <a:pt x="280108" y="388388"/>
                  </a:cubicBezTo>
                  <a:cubicBezTo>
                    <a:pt x="276626" y="390530"/>
                    <a:pt x="275020" y="392672"/>
                    <a:pt x="273145" y="392404"/>
                  </a:cubicBezTo>
                  <a:cubicBezTo>
                    <a:pt x="264576" y="391601"/>
                    <a:pt x="254132" y="383567"/>
                    <a:pt x="250651" y="375801"/>
                  </a:cubicBezTo>
                  <a:cubicBezTo>
                    <a:pt x="251186" y="374998"/>
                    <a:pt x="251722" y="374194"/>
                    <a:pt x="252258" y="373391"/>
                  </a:cubicBezTo>
                  <a:close/>
                  <a:moveTo>
                    <a:pt x="348662" y="342059"/>
                  </a:moveTo>
                  <a:cubicBezTo>
                    <a:pt x="350001" y="343131"/>
                    <a:pt x="351875" y="345540"/>
                    <a:pt x="351340" y="346612"/>
                  </a:cubicBezTo>
                  <a:cubicBezTo>
                    <a:pt x="348929" y="355984"/>
                    <a:pt x="346520" y="365089"/>
                    <a:pt x="337683" y="372588"/>
                  </a:cubicBezTo>
                  <a:cubicBezTo>
                    <a:pt x="336344" y="369909"/>
                    <a:pt x="335004" y="368570"/>
                    <a:pt x="335272" y="367767"/>
                  </a:cubicBezTo>
                  <a:cubicBezTo>
                    <a:pt x="338218" y="359733"/>
                    <a:pt x="341432" y="351700"/>
                    <a:pt x="344645" y="343666"/>
                  </a:cubicBezTo>
                  <a:cubicBezTo>
                    <a:pt x="345181" y="342595"/>
                    <a:pt x="348126" y="341524"/>
                    <a:pt x="348662" y="342059"/>
                  </a:cubicBezTo>
                  <a:close/>
                  <a:moveTo>
                    <a:pt x="9105" y="341792"/>
                  </a:moveTo>
                  <a:cubicBezTo>
                    <a:pt x="12854" y="350629"/>
                    <a:pt x="16603" y="359466"/>
                    <a:pt x="20085" y="368303"/>
                  </a:cubicBezTo>
                  <a:cubicBezTo>
                    <a:pt x="20353" y="368839"/>
                    <a:pt x="19013" y="370178"/>
                    <a:pt x="17942" y="372053"/>
                  </a:cubicBezTo>
                  <a:cubicBezTo>
                    <a:pt x="10444" y="369107"/>
                    <a:pt x="8837" y="361877"/>
                    <a:pt x="5624" y="356253"/>
                  </a:cubicBezTo>
                  <a:cubicBezTo>
                    <a:pt x="4285" y="353575"/>
                    <a:pt x="5356" y="349022"/>
                    <a:pt x="268" y="349558"/>
                  </a:cubicBezTo>
                  <a:cubicBezTo>
                    <a:pt x="268" y="347683"/>
                    <a:pt x="268" y="346077"/>
                    <a:pt x="268" y="344470"/>
                  </a:cubicBezTo>
                  <a:cubicBezTo>
                    <a:pt x="2946" y="343667"/>
                    <a:pt x="5356" y="342863"/>
                    <a:pt x="9105" y="341792"/>
                  </a:cubicBezTo>
                  <a:close/>
                  <a:moveTo>
                    <a:pt x="230299" y="331616"/>
                  </a:moveTo>
                  <a:cubicBezTo>
                    <a:pt x="236994" y="340185"/>
                    <a:pt x="242082" y="349290"/>
                    <a:pt x="243154" y="360001"/>
                  </a:cubicBezTo>
                  <a:cubicBezTo>
                    <a:pt x="242350" y="360537"/>
                    <a:pt x="241547" y="361073"/>
                    <a:pt x="240743" y="361608"/>
                  </a:cubicBezTo>
                  <a:cubicBezTo>
                    <a:pt x="238868" y="360001"/>
                    <a:pt x="236459" y="358662"/>
                    <a:pt x="235387" y="356788"/>
                  </a:cubicBezTo>
                  <a:cubicBezTo>
                    <a:pt x="228157" y="343667"/>
                    <a:pt x="227085" y="339382"/>
                    <a:pt x="230299" y="331616"/>
                  </a:cubicBezTo>
                  <a:close/>
                  <a:moveTo>
                    <a:pt x="124522" y="331615"/>
                  </a:moveTo>
                  <a:cubicBezTo>
                    <a:pt x="125057" y="331347"/>
                    <a:pt x="126128" y="331883"/>
                    <a:pt x="127735" y="332419"/>
                  </a:cubicBezTo>
                  <a:cubicBezTo>
                    <a:pt x="127735" y="342863"/>
                    <a:pt x="122380" y="351432"/>
                    <a:pt x="117292" y="360001"/>
                  </a:cubicBezTo>
                  <a:cubicBezTo>
                    <a:pt x="117024" y="360269"/>
                    <a:pt x="112471" y="359465"/>
                    <a:pt x="111936" y="358127"/>
                  </a:cubicBezTo>
                  <a:cubicBezTo>
                    <a:pt x="110329" y="354645"/>
                    <a:pt x="120773" y="333757"/>
                    <a:pt x="124522" y="331615"/>
                  </a:cubicBezTo>
                  <a:close/>
                  <a:moveTo>
                    <a:pt x="170381" y="297138"/>
                  </a:moveTo>
                  <a:cubicBezTo>
                    <a:pt x="172858" y="296737"/>
                    <a:pt x="175669" y="297339"/>
                    <a:pt x="178080" y="297339"/>
                  </a:cubicBezTo>
                  <a:cubicBezTo>
                    <a:pt x="182632" y="297071"/>
                    <a:pt x="188524" y="295196"/>
                    <a:pt x="189863" y="304301"/>
                  </a:cubicBezTo>
                  <a:cubicBezTo>
                    <a:pt x="180757" y="306979"/>
                    <a:pt x="172724" y="308853"/>
                    <a:pt x="164690" y="302962"/>
                  </a:cubicBezTo>
                  <a:cubicBezTo>
                    <a:pt x="165761" y="298946"/>
                    <a:pt x="167903" y="297540"/>
                    <a:pt x="170381" y="297138"/>
                  </a:cubicBezTo>
                  <a:close/>
                  <a:moveTo>
                    <a:pt x="144271" y="297138"/>
                  </a:moveTo>
                  <a:cubicBezTo>
                    <a:pt x="147954" y="297607"/>
                    <a:pt x="152506" y="299481"/>
                    <a:pt x="157728" y="302963"/>
                  </a:cubicBezTo>
                  <a:cubicBezTo>
                    <a:pt x="150766" y="305105"/>
                    <a:pt x="146213" y="306444"/>
                    <a:pt x="141661" y="307783"/>
                  </a:cubicBezTo>
                  <a:cubicBezTo>
                    <a:pt x="139786" y="310728"/>
                    <a:pt x="137376" y="313942"/>
                    <a:pt x="134966" y="317423"/>
                  </a:cubicBezTo>
                  <a:cubicBezTo>
                    <a:pt x="131216" y="312068"/>
                    <a:pt x="132020" y="304034"/>
                    <a:pt x="136037" y="299749"/>
                  </a:cubicBezTo>
                  <a:cubicBezTo>
                    <a:pt x="137778" y="297607"/>
                    <a:pt x="140589" y="296669"/>
                    <a:pt x="144271" y="297138"/>
                  </a:cubicBezTo>
                  <a:close/>
                  <a:moveTo>
                    <a:pt x="210717" y="296803"/>
                  </a:moveTo>
                  <a:cubicBezTo>
                    <a:pt x="214164" y="296268"/>
                    <a:pt x="217043" y="297205"/>
                    <a:pt x="218784" y="299749"/>
                  </a:cubicBezTo>
                  <a:cubicBezTo>
                    <a:pt x="221462" y="303498"/>
                    <a:pt x="222801" y="308586"/>
                    <a:pt x="224140" y="313138"/>
                  </a:cubicBezTo>
                  <a:cubicBezTo>
                    <a:pt x="224408" y="313942"/>
                    <a:pt x="222265" y="315280"/>
                    <a:pt x="220123" y="317958"/>
                  </a:cubicBezTo>
                  <a:cubicBezTo>
                    <a:pt x="217177" y="307247"/>
                    <a:pt x="207537" y="307247"/>
                    <a:pt x="199235" y="302694"/>
                  </a:cubicBezTo>
                  <a:cubicBezTo>
                    <a:pt x="203252" y="299347"/>
                    <a:pt x="207269" y="297339"/>
                    <a:pt x="210717" y="296803"/>
                  </a:cubicBezTo>
                  <a:close/>
                  <a:moveTo>
                    <a:pt x="342770" y="294393"/>
                  </a:moveTo>
                  <a:cubicBezTo>
                    <a:pt x="345716" y="302427"/>
                    <a:pt x="348662" y="310192"/>
                    <a:pt x="351339" y="318494"/>
                  </a:cubicBezTo>
                  <a:cubicBezTo>
                    <a:pt x="351875" y="320101"/>
                    <a:pt x="350001" y="322511"/>
                    <a:pt x="349197" y="324385"/>
                  </a:cubicBezTo>
                  <a:cubicBezTo>
                    <a:pt x="347323" y="323046"/>
                    <a:pt x="344912" y="321975"/>
                    <a:pt x="344109" y="320369"/>
                  </a:cubicBezTo>
                  <a:cubicBezTo>
                    <a:pt x="341431" y="314477"/>
                    <a:pt x="339021" y="308050"/>
                    <a:pt x="337414" y="301891"/>
                  </a:cubicBezTo>
                  <a:cubicBezTo>
                    <a:pt x="336879" y="299749"/>
                    <a:pt x="338217" y="297339"/>
                    <a:pt x="338753" y="294928"/>
                  </a:cubicBezTo>
                  <a:cubicBezTo>
                    <a:pt x="339824" y="294661"/>
                    <a:pt x="341431" y="294661"/>
                    <a:pt x="342770" y="294393"/>
                  </a:cubicBezTo>
                  <a:close/>
                  <a:moveTo>
                    <a:pt x="13390" y="293858"/>
                  </a:moveTo>
                  <a:cubicBezTo>
                    <a:pt x="18478" y="300285"/>
                    <a:pt x="18478" y="300285"/>
                    <a:pt x="9105" y="324654"/>
                  </a:cubicBezTo>
                  <a:cubicBezTo>
                    <a:pt x="6160" y="324386"/>
                    <a:pt x="3214" y="324386"/>
                    <a:pt x="0" y="324119"/>
                  </a:cubicBezTo>
                  <a:cubicBezTo>
                    <a:pt x="268" y="320905"/>
                    <a:pt x="268" y="317692"/>
                    <a:pt x="268" y="314210"/>
                  </a:cubicBezTo>
                  <a:cubicBezTo>
                    <a:pt x="4820" y="315817"/>
                    <a:pt x="4553" y="311800"/>
                    <a:pt x="5624" y="309390"/>
                  </a:cubicBezTo>
                  <a:cubicBezTo>
                    <a:pt x="8302" y="304569"/>
                    <a:pt x="10712" y="299481"/>
                    <a:pt x="13390" y="293858"/>
                  </a:cubicBezTo>
                  <a:close/>
                  <a:moveTo>
                    <a:pt x="31901" y="251613"/>
                  </a:moveTo>
                  <a:cubicBezTo>
                    <a:pt x="33340" y="251212"/>
                    <a:pt x="35215" y="251681"/>
                    <a:pt x="37759" y="253421"/>
                  </a:cubicBezTo>
                  <a:cubicBezTo>
                    <a:pt x="34010" y="263329"/>
                    <a:pt x="31599" y="273238"/>
                    <a:pt x="24101" y="281807"/>
                  </a:cubicBezTo>
                  <a:cubicBezTo>
                    <a:pt x="22226" y="279397"/>
                    <a:pt x="20352" y="277790"/>
                    <a:pt x="20620" y="276987"/>
                  </a:cubicBezTo>
                  <a:cubicBezTo>
                    <a:pt x="23030" y="269489"/>
                    <a:pt x="25708" y="262258"/>
                    <a:pt x="28654" y="255028"/>
                  </a:cubicBezTo>
                  <a:cubicBezTo>
                    <a:pt x="29457" y="253287"/>
                    <a:pt x="30461" y="252015"/>
                    <a:pt x="31901" y="251613"/>
                  </a:cubicBezTo>
                  <a:close/>
                  <a:moveTo>
                    <a:pt x="321346" y="249940"/>
                  </a:moveTo>
                  <a:cubicBezTo>
                    <a:pt x="329380" y="256903"/>
                    <a:pt x="330184" y="267346"/>
                    <a:pt x="334469" y="275648"/>
                  </a:cubicBezTo>
                  <a:cubicBezTo>
                    <a:pt x="334736" y="276184"/>
                    <a:pt x="333665" y="278326"/>
                    <a:pt x="332594" y="278594"/>
                  </a:cubicBezTo>
                  <a:cubicBezTo>
                    <a:pt x="331255" y="279129"/>
                    <a:pt x="328577" y="279129"/>
                    <a:pt x="328309" y="278326"/>
                  </a:cubicBezTo>
                  <a:cubicBezTo>
                    <a:pt x="324828" y="269757"/>
                    <a:pt x="321346" y="261187"/>
                    <a:pt x="318401" y="252618"/>
                  </a:cubicBezTo>
                  <a:cubicBezTo>
                    <a:pt x="318133" y="252350"/>
                    <a:pt x="320007" y="251279"/>
                    <a:pt x="321346" y="249940"/>
                  </a:cubicBezTo>
                  <a:close/>
                  <a:moveTo>
                    <a:pt x="300192" y="206290"/>
                  </a:moveTo>
                  <a:cubicBezTo>
                    <a:pt x="302067" y="207093"/>
                    <a:pt x="305280" y="207093"/>
                    <a:pt x="306084" y="208432"/>
                  </a:cubicBezTo>
                  <a:cubicBezTo>
                    <a:pt x="309565" y="215127"/>
                    <a:pt x="312510" y="221822"/>
                    <a:pt x="314920" y="228784"/>
                  </a:cubicBezTo>
                  <a:cubicBezTo>
                    <a:pt x="315456" y="230391"/>
                    <a:pt x="313582" y="232801"/>
                    <a:pt x="312778" y="234944"/>
                  </a:cubicBezTo>
                  <a:cubicBezTo>
                    <a:pt x="310903" y="233605"/>
                    <a:pt x="308226" y="232801"/>
                    <a:pt x="307422" y="230926"/>
                  </a:cubicBezTo>
                  <a:cubicBezTo>
                    <a:pt x="303941" y="223429"/>
                    <a:pt x="300996" y="215931"/>
                    <a:pt x="298050" y="208164"/>
                  </a:cubicBezTo>
                  <a:cubicBezTo>
                    <a:pt x="298585" y="207629"/>
                    <a:pt x="299389" y="207093"/>
                    <a:pt x="300192" y="206290"/>
                  </a:cubicBezTo>
                  <a:close/>
                  <a:moveTo>
                    <a:pt x="55700" y="204416"/>
                  </a:moveTo>
                  <a:cubicBezTo>
                    <a:pt x="55433" y="218341"/>
                    <a:pt x="49273" y="226910"/>
                    <a:pt x="44989" y="236284"/>
                  </a:cubicBezTo>
                  <a:cubicBezTo>
                    <a:pt x="43650" y="236284"/>
                    <a:pt x="42311" y="236284"/>
                    <a:pt x="40972" y="236284"/>
                  </a:cubicBezTo>
                  <a:cubicBezTo>
                    <a:pt x="40704" y="233873"/>
                    <a:pt x="39098" y="231195"/>
                    <a:pt x="39901" y="229589"/>
                  </a:cubicBezTo>
                  <a:cubicBezTo>
                    <a:pt x="43650" y="221555"/>
                    <a:pt x="44453" y="211379"/>
                    <a:pt x="55700" y="204416"/>
                  </a:cubicBezTo>
                  <a:close/>
                  <a:moveTo>
                    <a:pt x="283322" y="161302"/>
                  </a:moveTo>
                  <a:cubicBezTo>
                    <a:pt x="291891" y="167729"/>
                    <a:pt x="292694" y="178173"/>
                    <a:pt x="296711" y="186742"/>
                  </a:cubicBezTo>
                  <a:cubicBezTo>
                    <a:pt x="297246" y="187545"/>
                    <a:pt x="295104" y="189687"/>
                    <a:pt x="294033" y="191294"/>
                  </a:cubicBezTo>
                  <a:cubicBezTo>
                    <a:pt x="284928" y="183260"/>
                    <a:pt x="279840" y="169068"/>
                    <a:pt x="283322" y="161302"/>
                  </a:cubicBezTo>
                  <a:close/>
                  <a:moveTo>
                    <a:pt x="70695" y="160231"/>
                  </a:moveTo>
                  <a:cubicBezTo>
                    <a:pt x="72570" y="162641"/>
                    <a:pt x="74980" y="164516"/>
                    <a:pt x="74444" y="165587"/>
                  </a:cubicBezTo>
                  <a:cubicBezTo>
                    <a:pt x="71499" y="174691"/>
                    <a:pt x="68821" y="184332"/>
                    <a:pt x="59984" y="194241"/>
                  </a:cubicBezTo>
                  <a:cubicBezTo>
                    <a:pt x="59181" y="191562"/>
                    <a:pt x="57842" y="189955"/>
                    <a:pt x="58110" y="188617"/>
                  </a:cubicBezTo>
                  <a:cubicBezTo>
                    <a:pt x="60252" y="178709"/>
                    <a:pt x="63733" y="169604"/>
                    <a:pt x="70695" y="160231"/>
                  </a:cubicBezTo>
                  <a:close/>
                  <a:moveTo>
                    <a:pt x="173981" y="151125"/>
                  </a:moveTo>
                  <a:lnTo>
                    <a:pt x="165826" y="167435"/>
                  </a:lnTo>
                  <a:lnTo>
                    <a:pt x="167904" y="169068"/>
                  </a:lnTo>
                  <a:cubicBezTo>
                    <a:pt x="163351" y="180851"/>
                    <a:pt x="158799" y="192901"/>
                    <a:pt x="154246" y="205219"/>
                  </a:cubicBezTo>
                  <a:cubicBezTo>
                    <a:pt x="156656" y="206290"/>
                    <a:pt x="158531" y="206826"/>
                    <a:pt x="160405" y="207362"/>
                  </a:cubicBezTo>
                  <a:lnTo>
                    <a:pt x="160405" y="207629"/>
                  </a:lnTo>
                  <a:lnTo>
                    <a:pt x="198885" y="207629"/>
                  </a:lnTo>
                  <a:cubicBezTo>
                    <a:pt x="190584" y="187545"/>
                    <a:pt x="183889" y="169335"/>
                    <a:pt x="173981" y="151125"/>
                  </a:cubicBezTo>
                  <a:close/>
                  <a:moveTo>
                    <a:pt x="91583" y="117652"/>
                  </a:moveTo>
                  <a:cubicBezTo>
                    <a:pt x="93457" y="127293"/>
                    <a:pt x="87566" y="141486"/>
                    <a:pt x="79533" y="146574"/>
                  </a:cubicBezTo>
                  <a:cubicBezTo>
                    <a:pt x="76052" y="137736"/>
                    <a:pt x="82747" y="122205"/>
                    <a:pt x="91583" y="117652"/>
                  </a:cubicBezTo>
                  <a:close/>
                  <a:moveTo>
                    <a:pt x="264039" y="117385"/>
                  </a:moveTo>
                  <a:cubicBezTo>
                    <a:pt x="264843" y="116849"/>
                    <a:pt x="266985" y="117385"/>
                    <a:pt x="267253" y="118188"/>
                  </a:cubicBezTo>
                  <a:cubicBezTo>
                    <a:pt x="271537" y="127025"/>
                    <a:pt x="277161" y="135327"/>
                    <a:pt x="275822" y="146039"/>
                  </a:cubicBezTo>
                  <a:cubicBezTo>
                    <a:pt x="266182" y="139879"/>
                    <a:pt x="264843" y="129703"/>
                    <a:pt x="261361" y="120866"/>
                  </a:cubicBezTo>
                  <a:cubicBezTo>
                    <a:pt x="261093" y="120062"/>
                    <a:pt x="262700" y="118188"/>
                    <a:pt x="264039" y="117385"/>
                  </a:cubicBezTo>
                  <a:close/>
                  <a:moveTo>
                    <a:pt x="247437" y="72396"/>
                  </a:moveTo>
                  <a:cubicBezTo>
                    <a:pt x="253329" y="81233"/>
                    <a:pt x="257614" y="90605"/>
                    <a:pt x="259220" y="100781"/>
                  </a:cubicBezTo>
                  <a:cubicBezTo>
                    <a:pt x="257614" y="101317"/>
                    <a:pt x="255739" y="101853"/>
                    <a:pt x="254132" y="102388"/>
                  </a:cubicBezTo>
                  <a:cubicBezTo>
                    <a:pt x="248508" y="93551"/>
                    <a:pt x="244224" y="84179"/>
                    <a:pt x="242617" y="73735"/>
                  </a:cubicBezTo>
                  <a:cubicBezTo>
                    <a:pt x="244224" y="73467"/>
                    <a:pt x="245831" y="72931"/>
                    <a:pt x="247437" y="72396"/>
                  </a:cubicBezTo>
                  <a:close/>
                  <a:moveTo>
                    <a:pt x="107116" y="71593"/>
                  </a:moveTo>
                  <a:cubicBezTo>
                    <a:pt x="111401" y="74003"/>
                    <a:pt x="113543" y="76145"/>
                    <a:pt x="111401" y="79895"/>
                  </a:cubicBezTo>
                  <a:cubicBezTo>
                    <a:pt x="107384" y="87392"/>
                    <a:pt x="107384" y="97836"/>
                    <a:pt x="96672" y="101050"/>
                  </a:cubicBezTo>
                  <a:cubicBezTo>
                    <a:pt x="97475" y="90338"/>
                    <a:pt x="101492" y="80965"/>
                    <a:pt x="107116" y="71593"/>
                  </a:cubicBezTo>
                  <a:close/>
                  <a:moveTo>
                    <a:pt x="222533" y="29817"/>
                  </a:moveTo>
                  <a:cubicBezTo>
                    <a:pt x="225747" y="29817"/>
                    <a:pt x="229228" y="29014"/>
                    <a:pt x="229763" y="29817"/>
                  </a:cubicBezTo>
                  <a:cubicBezTo>
                    <a:pt x="233513" y="37047"/>
                    <a:pt x="236994" y="44545"/>
                    <a:pt x="240207" y="52044"/>
                  </a:cubicBezTo>
                  <a:cubicBezTo>
                    <a:pt x="240475" y="53651"/>
                    <a:pt x="238601" y="55525"/>
                    <a:pt x="237262" y="58739"/>
                  </a:cubicBezTo>
                  <a:cubicBezTo>
                    <a:pt x="228692" y="50437"/>
                    <a:pt x="227353" y="39993"/>
                    <a:pt x="222533" y="29817"/>
                  </a:cubicBezTo>
                  <a:close/>
                  <a:moveTo>
                    <a:pt x="129610" y="29014"/>
                  </a:moveTo>
                  <a:cubicBezTo>
                    <a:pt x="129878" y="31156"/>
                    <a:pt x="130949" y="33567"/>
                    <a:pt x="130413" y="35441"/>
                  </a:cubicBezTo>
                  <a:cubicBezTo>
                    <a:pt x="127200" y="42939"/>
                    <a:pt x="123719" y="50437"/>
                    <a:pt x="120237" y="57936"/>
                  </a:cubicBezTo>
                  <a:cubicBezTo>
                    <a:pt x="119167" y="58203"/>
                    <a:pt x="118363" y="58203"/>
                    <a:pt x="117292" y="58203"/>
                  </a:cubicBezTo>
                  <a:cubicBezTo>
                    <a:pt x="116488" y="56329"/>
                    <a:pt x="114346" y="53918"/>
                    <a:pt x="114882" y="52312"/>
                  </a:cubicBezTo>
                  <a:cubicBezTo>
                    <a:pt x="117292" y="45349"/>
                    <a:pt x="120505" y="38387"/>
                    <a:pt x="123719" y="31692"/>
                  </a:cubicBezTo>
                  <a:cubicBezTo>
                    <a:pt x="124522" y="30085"/>
                    <a:pt x="127735" y="29817"/>
                    <a:pt x="129610" y="29014"/>
                  </a:cubicBezTo>
                  <a:close/>
                  <a:moveTo>
                    <a:pt x="183688" y="28478"/>
                  </a:moveTo>
                  <a:cubicBezTo>
                    <a:pt x="192124" y="30955"/>
                    <a:pt x="199555" y="37449"/>
                    <a:pt x="204241" y="47492"/>
                  </a:cubicBezTo>
                  <a:cubicBezTo>
                    <a:pt x="210133" y="59810"/>
                    <a:pt x="214953" y="72663"/>
                    <a:pt x="220309" y="85249"/>
                  </a:cubicBezTo>
                  <a:cubicBezTo>
                    <a:pt x="251372" y="158624"/>
                    <a:pt x="282436" y="232266"/>
                    <a:pt x="313499" y="305640"/>
                  </a:cubicBezTo>
                  <a:cubicBezTo>
                    <a:pt x="315910" y="311264"/>
                    <a:pt x="317784" y="317423"/>
                    <a:pt x="320462" y="323046"/>
                  </a:cubicBezTo>
                  <a:cubicBezTo>
                    <a:pt x="326621" y="336971"/>
                    <a:pt x="316981" y="358395"/>
                    <a:pt x="300645" y="365089"/>
                  </a:cubicBezTo>
                  <a:cubicBezTo>
                    <a:pt x="285381" y="371516"/>
                    <a:pt x="267707" y="364821"/>
                    <a:pt x="260209" y="348219"/>
                  </a:cubicBezTo>
                  <a:cubicBezTo>
                    <a:pt x="251372" y="328938"/>
                    <a:pt x="243606" y="309389"/>
                    <a:pt x="235037" y="289840"/>
                  </a:cubicBezTo>
                  <a:cubicBezTo>
                    <a:pt x="233162" y="285824"/>
                    <a:pt x="231288" y="281539"/>
                    <a:pt x="228878" y="276719"/>
                  </a:cubicBezTo>
                  <a:cubicBezTo>
                    <a:pt x="204777" y="276719"/>
                    <a:pt x="181211" y="276719"/>
                    <a:pt x="157378" y="276719"/>
                  </a:cubicBezTo>
                  <a:lnTo>
                    <a:pt x="157378" y="276451"/>
                  </a:lnTo>
                  <a:lnTo>
                    <a:pt x="123450" y="276451"/>
                  </a:lnTo>
                  <a:cubicBezTo>
                    <a:pt x="121576" y="280468"/>
                    <a:pt x="119434" y="284217"/>
                    <a:pt x="117827" y="287966"/>
                  </a:cubicBezTo>
                  <a:cubicBezTo>
                    <a:pt x="109793" y="306979"/>
                    <a:pt x="101760" y="326260"/>
                    <a:pt x="93458" y="345273"/>
                  </a:cubicBezTo>
                  <a:cubicBezTo>
                    <a:pt x="88103" y="357591"/>
                    <a:pt x="79266" y="365893"/>
                    <a:pt x="65341" y="366964"/>
                  </a:cubicBezTo>
                  <a:cubicBezTo>
                    <a:pt x="40972" y="368838"/>
                    <a:pt x="23030" y="343666"/>
                    <a:pt x="32403" y="320101"/>
                  </a:cubicBezTo>
                  <a:cubicBezTo>
                    <a:pt x="39365" y="301891"/>
                    <a:pt x="47399" y="283949"/>
                    <a:pt x="55165" y="266007"/>
                  </a:cubicBezTo>
                  <a:cubicBezTo>
                    <a:pt x="85157" y="194776"/>
                    <a:pt x="115149" y="123544"/>
                    <a:pt x="145409" y="52312"/>
                  </a:cubicBezTo>
                  <a:cubicBezTo>
                    <a:pt x="147016" y="48563"/>
                    <a:pt x="148489" y="44613"/>
                    <a:pt x="150664" y="41199"/>
                  </a:cubicBezTo>
                  <a:lnTo>
                    <a:pt x="157115" y="35819"/>
                  </a:lnTo>
                  <a:lnTo>
                    <a:pt x="157110" y="33566"/>
                  </a:lnTo>
                  <a:cubicBezTo>
                    <a:pt x="165813" y="27541"/>
                    <a:pt x="175253" y="26001"/>
                    <a:pt x="183688" y="28478"/>
                  </a:cubicBezTo>
                  <a:close/>
                  <a:moveTo>
                    <a:pt x="199905" y="3307"/>
                  </a:moveTo>
                  <a:cubicBezTo>
                    <a:pt x="205729" y="5382"/>
                    <a:pt x="211420" y="10135"/>
                    <a:pt x="216374" y="17232"/>
                  </a:cubicBezTo>
                  <a:cubicBezTo>
                    <a:pt x="202716" y="15625"/>
                    <a:pt x="194950" y="8127"/>
                    <a:pt x="182632" y="5449"/>
                  </a:cubicBezTo>
                  <a:cubicBezTo>
                    <a:pt x="188122" y="1834"/>
                    <a:pt x="194080" y="1231"/>
                    <a:pt x="199905" y="3307"/>
                  </a:cubicBezTo>
                  <a:close/>
                  <a:moveTo>
                    <a:pt x="163619" y="93"/>
                  </a:moveTo>
                  <a:cubicBezTo>
                    <a:pt x="164690" y="-443"/>
                    <a:pt x="167904" y="1432"/>
                    <a:pt x="168172" y="2771"/>
                  </a:cubicBezTo>
                  <a:cubicBezTo>
                    <a:pt x="168440" y="4110"/>
                    <a:pt x="167101" y="6788"/>
                    <a:pt x="165761" y="7591"/>
                  </a:cubicBezTo>
                  <a:cubicBezTo>
                    <a:pt x="158263" y="11072"/>
                    <a:pt x="150765" y="14285"/>
                    <a:pt x="141125" y="18303"/>
                  </a:cubicBezTo>
                  <a:cubicBezTo>
                    <a:pt x="141393" y="15089"/>
                    <a:pt x="140589" y="11608"/>
                    <a:pt x="141660" y="11072"/>
                  </a:cubicBezTo>
                  <a:cubicBezTo>
                    <a:pt x="148890" y="7055"/>
                    <a:pt x="156121" y="3306"/>
                    <a:pt x="163619" y="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992579" y="309656"/>
              <a:ext cx="308937" cy="397788"/>
            </a:xfrm>
            <a:custGeom>
              <a:avLst/>
              <a:gdLst/>
              <a:ahLst/>
              <a:cxnLst/>
              <a:rect l="l" t="t" r="r" b="b"/>
              <a:pathLst>
                <a:path w="308937" h="397788" extrusionOk="0">
                  <a:moveTo>
                    <a:pt x="160883" y="387801"/>
                  </a:moveTo>
                  <a:cubicBezTo>
                    <a:pt x="162992" y="387265"/>
                    <a:pt x="165268" y="387934"/>
                    <a:pt x="167544" y="388738"/>
                  </a:cubicBezTo>
                  <a:cubicBezTo>
                    <a:pt x="173971" y="391148"/>
                    <a:pt x="183076" y="385257"/>
                    <a:pt x="189236" y="395968"/>
                  </a:cubicBezTo>
                  <a:cubicBezTo>
                    <a:pt x="176649" y="398646"/>
                    <a:pt x="166205" y="398646"/>
                    <a:pt x="155226" y="394094"/>
                  </a:cubicBezTo>
                  <a:cubicBezTo>
                    <a:pt x="156833" y="390077"/>
                    <a:pt x="158775" y="388336"/>
                    <a:pt x="160883" y="387801"/>
                  </a:cubicBezTo>
                  <a:close/>
                  <a:moveTo>
                    <a:pt x="229672" y="383115"/>
                  </a:moveTo>
                  <a:cubicBezTo>
                    <a:pt x="231278" y="382847"/>
                    <a:pt x="233153" y="384454"/>
                    <a:pt x="234760" y="384989"/>
                  </a:cubicBezTo>
                  <a:cubicBezTo>
                    <a:pt x="233688" y="386864"/>
                    <a:pt x="233421" y="390077"/>
                    <a:pt x="231814" y="390613"/>
                  </a:cubicBezTo>
                  <a:cubicBezTo>
                    <a:pt x="223512" y="393559"/>
                    <a:pt x="215211" y="396772"/>
                    <a:pt x="203160" y="393559"/>
                  </a:cubicBezTo>
                  <a:cubicBezTo>
                    <a:pt x="206106" y="390613"/>
                    <a:pt x="207445" y="388203"/>
                    <a:pt x="209320" y="387667"/>
                  </a:cubicBezTo>
                  <a:cubicBezTo>
                    <a:pt x="216014" y="385793"/>
                    <a:pt x="222709" y="384186"/>
                    <a:pt x="229672" y="383115"/>
                  </a:cubicBezTo>
                  <a:close/>
                  <a:moveTo>
                    <a:pt x="115593" y="374813"/>
                  </a:moveTo>
                  <a:cubicBezTo>
                    <a:pt x="123894" y="378294"/>
                    <a:pt x="132999" y="379633"/>
                    <a:pt x="141033" y="386328"/>
                  </a:cubicBezTo>
                  <a:cubicBezTo>
                    <a:pt x="138622" y="388202"/>
                    <a:pt x="136480" y="391148"/>
                    <a:pt x="135409" y="390612"/>
                  </a:cubicBezTo>
                  <a:cubicBezTo>
                    <a:pt x="127643" y="388202"/>
                    <a:pt x="119877" y="385256"/>
                    <a:pt x="112379" y="382043"/>
                  </a:cubicBezTo>
                  <a:cubicBezTo>
                    <a:pt x="111308" y="381507"/>
                    <a:pt x="110237" y="378294"/>
                    <a:pt x="110772" y="376955"/>
                  </a:cubicBezTo>
                  <a:cubicBezTo>
                    <a:pt x="111308" y="375616"/>
                    <a:pt x="114521" y="374277"/>
                    <a:pt x="115593" y="374813"/>
                  </a:cubicBezTo>
                  <a:close/>
                  <a:moveTo>
                    <a:pt x="274124" y="363297"/>
                  </a:moveTo>
                  <a:cubicBezTo>
                    <a:pt x="275195" y="362762"/>
                    <a:pt x="277606" y="363833"/>
                    <a:pt x="278141" y="364904"/>
                  </a:cubicBezTo>
                  <a:cubicBezTo>
                    <a:pt x="278676" y="365976"/>
                    <a:pt x="278676" y="368653"/>
                    <a:pt x="277873" y="369189"/>
                  </a:cubicBezTo>
                  <a:cubicBezTo>
                    <a:pt x="270643" y="373741"/>
                    <a:pt x="262877" y="378026"/>
                    <a:pt x="255111" y="382847"/>
                  </a:cubicBezTo>
                  <a:cubicBezTo>
                    <a:pt x="253237" y="381507"/>
                    <a:pt x="251630" y="380704"/>
                    <a:pt x="251094" y="379365"/>
                  </a:cubicBezTo>
                  <a:cubicBezTo>
                    <a:pt x="250559" y="378026"/>
                    <a:pt x="251094" y="375616"/>
                    <a:pt x="252165" y="375080"/>
                  </a:cubicBezTo>
                  <a:cubicBezTo>
                    <a:pt x="259396" y="370796"/>
                    <a:pt x="266626" y="367047"/>
                    <a:pt x="274124" y="363297"/>
                  </a:cubicBezTo>
                  <a:close/>
                  <a:moveTo>
                    <a:pt x="71408" y="349909"/>
                  </a:moveTo>
                  <a:cubicBezTo>
                    <a:pt x="81584" y="352855"/>
                    <a:pt x="89350" y="359281"/>
                    <a:pt x="97384" y="367048"/>
                  </a:cubicBezTo>
                  <a:cubicBezTo>
                    <a:pt x="87207" y="369993"/>
                    <a:pt x="74622" y="361960"/>
                    <a:pt x="71408" y="349909"/>
                  </a:cubicBezTo>
                  <a:close/>
                  <a:moveTo>
                    <a:pt x="304117" y="325540"/>
                  </a:moveTo>
                  <a:cubicBezTo>
                    <a:pt x="304920" y="325540"/>
                    <a:pt x="307062" y="328218"/>
                    <a:pt x="306794" y="329021"/>
                  </a:cubicBezTo>
                  <a:cubicBezTo>
                    <a:pt x="304117" y="338394"/>
                    <a:pt x="302242" y="348838"/>
                    <a:pt x="291262" y="354729"/>
                  </a:cubicBezTo>
                  <a:cubicBezTo>
                    <a:pt x="290727" y="352319"/>
                    <a:pt x="289655" y="350444"/>
                    <a:pt x="289923" y="349374"/>
                  </a:cubicBezTo>
                  <a:cubicBezTo>
                    <a:pt x="292869" y="342143"/>
                    <a:pt x="295815" y="334913"/>
                    <a:pt x="299296" y="327950"/>
                  </a:cubicBezTo>
                  <a:cubicBezTo>
                    <a:pt x="299831" y="326611"/>
                    <a:pt x="302510" y="325540"/>
                    <a:pt x="304117" y="325540"/>
                  </a:cubicBezTo>
                  <a:close/>
                  <a:moveTo>
                    <a:pt x="44295" y="315598"/>
                  </a:moveTo>
                  <a:cubicBezTo>
                    <a:pt x="45901" y="316769"/>
                    <a:pt x="47040" y="318845"/>
                    <a:pt x="48378" y="320452"/>
                  </a:cubicBezTo>
                  <a:cubicBezTo>
                    <a:pt x="59090" y="334109"/>
                    <a:pt x="59090" y="334109"/>
                    <a:pt x="55877" y="340804"/>
                  </a:cubicBezTo>
                  <a:cubicBezTo>
                    <a:pt x="48110" y="332770"/>
                    <a:pt x="40613" y="326343"/>
                    <a:pt x="37399" y="316167"/>
                  </a:cubicBezTo>
                  <a:cubicBezTo>
                    <a:pt x="40612" y="314158"/>
                    <a:pt x="42688" y="314426"/>
                    <a:pt x="44295" y="315598"/>
                  </a:cubicBezTo>
                  <a:close/>
                  <a:moveTo>
                    <a:pt x="294208" y="278944"/>
                  </a:moveTo>
                  <a:cubicBezTo>
                    <a:pt x="294744" y="278409"/>
                    <a:pt x="297957" y="278944"/>
                    <a:pt x="298493" y="280015"/>
                  </a:cubicBezTo>
                  <a:cubicBezTo>
                    <a:pt x="301974" y="287246"/>
                    <a:pt x="305455" y="294743"/>
                    <a:pt x="308937" y="302242"/>
                  </a:cubicBezTo>
                  <a:cubicBezTo>
                    <a:pt x="307062" y="304652"/>
                    <a:pt x="306258" y="306794"/>
                    <a:pt x="304652" y="307062"/>
                  </a:cubicBezTo>
                  <a:cubicBezTo>
                    <a:pt x="303313" y="307330"/>
                    <a:pt x="300635" y="305991"/>
                    <a:pt x="300099" y="304384"/>
                  </a:cubicBezTo>
                  <a:cubicBezTo>
                    <a:pt x="297154" y="297689"/>
                    <a:pt x="294476" y="290727"/>
                    <a:pt x="292066" y="283764"/>
                  </a:cubicBezTo>
                  <a:cubicBezTo>
                    <a:pt x="291530" y="282425"/>
                    <a:pt x="292869" y="280015"/>
                    <a:pt x="294208" y="278944"/>
                  </a:cubicBezTo>
                  <a:close/>
                  <a:moveTo>
                    <a:pt x="14369" y="271714"/>
                  </a:moveTo>
                  <a:cubicBezTo>
                    <a:pt x="17850" y="272249"/>
                    <a:pt x="19725" y="271982"/>
                    <a:pt x="20528" y="272785"/>
                  </a:cubicBezTo>
                  <a:cubicBezTo>
                    <a:pt x="24277" y="275999"/>
                    <a:pt x="30168" y="291262"/>
                    <a:pt x="31240" y="299029"/>
                  </a:cubicBezTo>
                  <a:cubicBezTo>
                    <a:pt x="29633" y="299029"/>
                    <a:pt x="27491" y="299564"/>
                    <a:pt x="26955" y="299029"/>
                  </a:cubicBezTo>
                  <a:cubicBezTo>
                    <a:pt x="20528" y="291798"/>
                    <a:pt x="16779" y="283229"/>
                    <a:pt x="14369" y="271714"/>
                  </a:cubicBezTo>
                  <a:close/>
                  <a:moveTo>
                    <a:pt x="164330" y="268233"/>
                  </a:moveTo>
                  <a:cubicBezTo>
                    <a:pt x="172900" y="269304"/>
                    <a:pt x="181201" y="270375"/>
                    <a:pt x="189770" y="271982"/>
                  </a:cubicBezTo>
                  <a:cubicBezTo>
                    <a:pt x="190841" y="272250"/>
                    <a:pt x="191645" y="274392"/>
                    <a:pt x="192448" y="275731"/>
                  </a:cubicBezTo>
                  <a:cubicBezTo>
                    <a:pt x="184414" y="280551"/>
                    <a:pt x="169418" y="280551"/>
                    <a:pt x="162991" y="275463"/>
                  </a:cubicBezTo>
                  <a:cubicBezTo>
                    <a:pt x="161920" y="274660"/>
                    <a:pt x="160849" y="272518"/>
                    <a:pt x="161117" y="271447"/>
                  </a:cubicBezTo>
                  <a:cubicBezTo>
                    <a:pt x="161385" y="270107"/>
                    <a:pt x="163259" y="268233"/>
                    <a:pt x="164330" y="268233"/>
                  </a:cubicBezTo>
                  <a:close/>
                  <a:moveTo>
                    <a:pt x="265219" y="254476"/>
                  </a:moveTo>
                  <a:cubicBezTo>
                    <a:pt x="270307" y="255179"/>
                    <a:pt x="275328" y="257388"/>
                    <a:pt x="279479" y="260735"/>
                  </a:cubicBezTo>
                  <a:cubicBezTo>
                    <a:pt x="282425" y="263145"/>
                    <a:pt x="284031" y="265823"/>
                    <a:pt x="279479" y="268769"/>
                  </a:cubicBezTo>
                  <a:cubicBezTo>
                    <a:pt x="270642" y="265555"/>
                    <a:pt x="261537" y="261806"/>
                    <a:pt x="250558" y="257254"/>
                  </a:cubicBezTo>
                  <a:cubicBezTo>
                    <a:pt x="254977" y="254576"/>
                    <a:pt x="260131" y="253773"/>
                    <a:pt x="265219" y="254476"/>
                  </a:cubicBezTo>
                  <a:close/>
                  <a:moveTo>
                    <a:pt x="232081" y="253771"/>
                  </a:moveTo>
                  <a:cubicBezTo>
                    <a:pt x="233420" y="253504"/>
                    <a:pt x="235562" y="256182"/>
                    <a:pt x="238508" y="258592"/>
                  </a:cubicBezTo>
                  <a:cubicBezTo>
                    <a:pt x="228332" y="263412"/>
                    <a:pt x="219495" y="267696"/>
                    <a:pt x="210658" y="271445"/>
                  </a:cubicBezTo>
                  <a:cubicBezTo>
                    <a:pt x="210122" y="271713"/>
                    <a:pt x="208783" y="270374"/>
                    <a:pt x="206373" y="268767"/>
                  </a:cubicBezTo>
                  <a:cubicBezTo>
                    <a:pt x="213603" y="259663"/>
                    <a:pt x="222173" y="255646"/>
                    <a:pt x="232081" y="253771"/>
                  </a:cubicBezTo>
                  <a:close/>
                  <a:moveTo>
                    <a:pt x="130322" y="236098"/>
                  </a:moveTo>
                  <a:cubicBezTo>
                    <a:pt x="136213" y="243596"/>
                    <a:pt x="142104" y="251094"/>
                    <a:pt x="147460" y="258592"/>
                  </a:cubicBezTo>
                  <a:cubicBezTo>
                    <a:pt x="147996" y="259395"/>
                    <a:pt x="146924" y="261538"/>
                    <a:pt x="146389" y="263680"/>
                  </a:cubicBezTo>
                  <a:cubicBezTo>
                    <a:pt x="136481" y="260734"/>
                    <a:pt x="132732" y="252701"/>
                    <a:pt x="127911" y="246006"/>
                  </a:cubicBezTo>
                  <a:cubicBezTo>
                    <a:pt x="126037" y="243596"/>
                    <a:pt x="123627" y="240115"/>
                    <a:pt x="130322" y="236098"/>
                  </a:cubicBezTo>
                  <a:close/>
                  <a:moveTo>
                    <a:pt x="3122" y="222977"/>
                  </a:moveTo>
                  <a:cubicBezTo>
                    <a:pt x="6872" y="225655"/>
                    <a:pt x="9014" y="226458"/>
                    <a:pt x="9281" y="227530"/>
                  </a:cubicBezTo>
                  <a:cubicBezTo>
                    <a:pt x="11156" y="235028"/>
                    <a:pt x="13031" y="242525"/>
                    <a:pt x="14370" y="250292"/>
                  </a:cubicBezTo>
                  <a:cubicBezTo>
                    <a:pt x="14637" y="251631"/>
                    <a:pt x="12763" y="253773"/>
                    <a:pt x="11156" y="254576"/>
                  </a:cubicBezTo>
                  <a:cubicBezTo>
                    <a:pt x="10621" y="255112"/>
                    <a:pt x="7675" y="253773"/>
                    <a:pt x="7407" y="252701"/>
                  </a:cubicBezTo>
                  <a:cubicBezTo>
                    <a:pt x="4193" y="243865"/>
                    <a:pt x="1516" y="235028"/>
                    <a:pt x="3122" y="222977"/>
                  </a:cubicBezTo>
                  <a:close/>
                  <a:moveTo>
                    <a:pt x="118806" y="190306"/>
                  </a:moveTo>
                  <a:cubicBezTo>
                    <a:pt x="123090" y="195662"/>
                    <a:pt x="125501" y="211194"/>
                    <a:pt x="123090" y="222441"/>
                  </a:cubicBezTo>
                  <a:cubicBezTo>
                    <a:pt x="113450" y="216014"/>
                    <a:pt x="111576" y="199679"/>
                    <a:pt x="118806" y="190306"/>
                  </a:cubicBezTo>
                  <a:close/>
                  <a:moveTo>
                    <a:pt x="4193" y="177453"/>
                  </a:moveTo>
                  <a:cubicBezTo>
                    <a:pt x="6067" y="178256"/>
                    <a:pt x="9013" y="180399"/>
                    <a:pt x="9013" y="181738"/>
                  </a:cubicBezTo>
                  <a:cubicBezTo>
                    <a:pt x="8746" y="190039"/>
                    <a:pt x="7407" y="198340"/>
                    <a:pt x="6603" y="206910"/>
                  </a:cubicBezTo>
                  <a:cubicBezTo>
                    <a:pt x="5800" y="206910"/>
                    <a:pt x="4728" y="207178"/>
                    <a:pt x="3657" y="207446"/>
                  </a:cubicBezTo>
                  <a:cubicBezTo>
                    <a:pt x="2586" y="206107"/>
                    <a:pt x="176" y="204767"/>
                    <a:pt x="176" y="203161"/>
                  </a:cubicBezTo>
                  <a:cubicBezTo>
                    <a:pt x="-92" y="195930"/>
                    <a:pt x="-92" y="188432"/>
                    <a:pt x="444" y="181202"/>
                  </a:cubicBezTo>
                  <a:cubicBezTo>
                    <a:pt x="444" y="179863"/>
                    <a:pt x="3389" y="177185"/>
                    <a:pt x="4193" y="177453"/>
                  </a:cubicBezTo>
                  <a:close/>
                  <a:moveTo>
                    <a:pt x="135409" y="145585"/>
                  </a:moveTo>
                  <a:cubicBezTo>
                    <a:pt x="136212" y="146924"/>
                    <a:pt x="137819" y="148799"/>
                    <a:pt x="137283" y="149602"/>
                  </a:cubicBezTo>
                  <a:cubicBezTo>
                    <a:pt x="133534" y="158171"/>
                    <a:pt x="129517" y="166473"/>
                    <a:pt x="125501" y="175042"/>
                  </a:cubicBezTo>
                  <a:cubicBezTo>
                    <a:pt x="124430" y="175042"/>
                    <a:pt x="123091" y="174774"/>
                    <a:pt x="121752" y="174774"/>
                  </a:cubicBezTo>
                  <a:cubicBezTo>
                    <a:pt x="121216" y="172363"/>
                    <a:pt x="119877" y="169686"/>
                    <a:pt x="120145" y="167543"/>
                  </a:cubicBezTo>
                  <a:cubicBezTo>
                    <a:pt x="121752" y="159242"/>
                    <a:pt x="127911" y="150673"/>
                    <a:pt x="135409" y="145585"/>
                  </a:cubicBezTo>
                  <a:close/>
                  <a:moveTo>
                    <a:pt x="257052" y="135778"/>
                  </a:moveTo>
                  <a:cubicBezTo>
                    <a:pt x="261404" y="134807"/>
                    <a:pt x="265823" y="134338"/>
                    <a:pt x="270375" y="137016"/>
                  </a:cubicBezTo>
                  <a:cubicBezTo>
                    <a:pt x="260735" y="147192"/>
                    <a:pt x="247881" y="149066"/>
                    <a:pt x="237437" y="141569"/>
                  </a:cubicBezTo>
                  <a:cubicBezTo>
                    <a:pt x="240115" y="139962"/>
                    <a:pt x="242257" y="137284"/>
                    <a:pt x="244132" y="137552"/>
                  </a:cubicBezTo>
                  <a:cubicBezTo>
                    <a:pt x="248416" y="138221"/>
                    <a:pt x="252701" y="136748"/>
                    <a:pt x="257052" y="135778"/>
                  </a:cubicBezTo>
                  <a:close/>
                  <a:moveTo>
                    <a:pt x="14904" y="128983"/>
                  </a:moveTo>
                  <a:cubicBezTo>
                    <a:pt x="19457" y="138624"/>
                    <a:pt x="15439" y="153888"/>
                    <a:pt x="7674" y="159244"/>
                  </a:cubicBezTo>
                  <a:cubicBezTo>
                    <a:pt x="3925" y="151210"/>
                    <a:pt x="6602" y="138624"/>
                    <a:pt x="14904" y="128983"/>
                  </a:cubicBezTo>
                  <a:close/>
                  <a:moveTo>
                    <a:pt x="163260" y="122120"/>
                  </a:moveTo>
                  <a:cubicBezTo>
                    <a:pt x="168616" y="120547"/>
                    <a:pt x="174105" y="121216"/>
                    <a:pt x="179863" y="124430"/>
                  </a:cubicBezTo>
                  <a:cubicBezTo>
                    <a:pt x="169151" y="128982"/>
                    <a:pt x="160582" y="132999"/>
                    <a:pt x="152013" y="136212"/>
                  </a:cubicBezTo>
                  <a:cubicBezTo>
                    <a:pt x="150941" y="136480"/>
                    <a:pt x="149067" y="134338"/>
                    <a:pt x="147460" y="133267"/>
                  </a:cubicBezTo>
                  <a:cubicBezTo>
                    <a:pt x="152682" y="127509"/>
                    <a:pt x="157904" y="123693"/>
                    <a:pt x="163260" y="122120"/>
                  </a:cubicBezTo>
                  <a:close/>
                  <a:moveTo>
                    <a:pt x="197000" y="120414"/>
                  </a:moveTo>
                  <a:cubicBezTo>
                    <a:pt x="201553" y="119074"/>
                    <a:pt x="220834" y="129518"/>
                    <a:pt x="222173" y="133803"/>
                  </a:cubicBezTo>
                  <a:cubicBezTo>
                    <a:pt x="222441" y="134071"/>
                    <a:pt x="222441" y="134606"/>
                    <a:pt x="222709" y="136213"/>
                  </a:cubicBezTo>
                  <a:cubicBezTo>
                    <a:pt x="221102" y="137017"/>
                    <a:pt x="218691" y="138891"/>
                    <a:pt x="217353" y="138355"/>
                  </a:cubicBezTo>
                  <a:cubicBezTo>
                    <a:pt x="209854" y="135142"/>
                    <a:pt x="202624" y="131661"/>
                    <a:pt x="195394" y="127644"/>
                  </a:cubicBezTo>
                  <a:cubicBezTo>
                    <a:pt x="194323" y="127108"/>
                    <a:pt x="193519" y="124698"/>
                    <a:pt x="193787" y="123627"/>
                  </a:cubicBezTo>
                  <a:cubicBezTo>
                    <a:pt x="194055" y="122288"/>
                    <a:pt x="195662" y="120681"/>
                    <a:pt x="197000" y="120414"/>
                  </a:cubicBezTo>
                  <a:close/>
                  <a:moveTo>
                    <a:pt x="300100" y="99258"/>
                  </a:moveTo>
                  <a:cubicBezTo>
                    <a:pt x="301438" y="104346"/>
                    <a:pt x="302510" y="106488"/>
                    <a:pt x="302242" y="108363"/>
                  </a:cubicBezTo>
                  <a:cubicBezTo>
                    <a:pt x="300903" y="114522"/>
                    <a:pt x="293405" y="123895"/>
                    <a:pt x="285639" y="129786"/>
                  </a:cubicBezTo>
                  <a:cubicBezTo>
                    <a:pt x="284568" y="128715"/>
                    <a:pt x="282693" y="127108"/>
                    <a:pt x="282961" y="126573"/>
                  </a:cubicBezTo>
                  <a:cubicBezTo>
                    <a:pt x="286978" y="117200"/>
                    <a:pt x="292601" y="109434"/>
                    <a:pt x="300100" y="99258"/>
                  </a:cubicBezTo>
                  <a:close/>
                  <a:moveTo>
                    <a:pt x="37399" y="87475"/>
                  </a:moveTo>
                  <a:cubicBezTo>
                    <a:pt x="36863" y="98454"/>
                    <a:pt x="28294" y="112111"/>
                    <a:pt x="20260" y="113451"/>
                  </a:cubicBezTo>
                  <a:cubicBezTo>
                    <a:pt x="24277" y="96580"/>
                    <a:pt x="29365" y="89082"/>
                    <a:pt x="37399" y="87475"/>
                  </a:cubicBezTo>
                  <a:close/>
                  <a:moveTo>
                    <a:pt x="299028" y="53198"/>
                  </a:moveTo>
                  <a:cubicBezTo>
                    <a:pt x="306526" y="64445"/>
                    <a:pt x="308936" y="74621"/>
                    <a:pt x="305455" y="88814"/>
                  </a:cubicBezTo>
                  <a:cubicBezTo>
                    <a:pt x="296082" y="79441"/>
                    <a:pt x="299028" y="68462"/>
                    <a:pt x="295279" y="60161"/>
                  </a:cubicBezTo>
                  <a:cubicBezTo>
                    <a:pt x="295011" y="59089"/>
                    <a:pt x="297153" y="56412"/>
                    <a:pt x="299028" y="53198"/>
                  </a:cubicBezTo>
                  <a:close/>
                  <a:moveTo>
                    <a:pt x="62570" y="50253"/>
                  </a:moveTo>
                  <a:cubicBezTo>
                    <a:pt x="63642" y="49182"/>
                    <a:pt x="66588" y="50521"/>
                    <a:pt x="71408" y="51056"/>
                  </a:cubicBezTo>
                  <a:cubicBezTo>
                    <a:pt x="62838" y="60428"/>
                    <a:pt x="56144" y="67659"/>
                    <a:pt x="48645" y="75960"/>
                  </a:cubicBezTo>
                  <a:cubicBezTo>
                    <a:pt x="47038" y="72747"/>
                    <a:pt x="45432" y="70337"/>
                    <a:pt x="45699" y="69533"/>
                  </a:cubicBezTo>
                  <a:cubicBezTo>
                    <a:pt x="51056" y="62839"/>
                    <a:pt x="56679" y="56412"/>
                    <a:pt x="62570" y="50253"/>
                  </a:cubicBezTo>
                  <a:close/>
                  <a:moveTo>
                    <a:pt x="179512" y="29364"/>
                  </a:moveTo>
                  <a:cubicBezTo>
                    <a:pt x="210308" y="26954"/>
                    <a:pt x="237354" y="37666"/>
                    <a:pt x="262259" y="54537"/>
                  </a:cubicBezTo>
                  <a:cubicBezTo>
                    <a:pt x="274309" y="62571"/>
                    <a:pt x="279129" y="80245"/>
                    <a:pt x="274577" y="93366"/>
                  </a:cubicBezTo>
                  <a:cubicBezTo>
                    <a:pt x="269221" y="108363"/>
                    <a:pt x="256367" y="118003"/>
                    <a:pt x="241639" y="117199"/>
                  </a:cubicBezTo>
                  <a:cubicBezTo>
                    <a:pt x="237354" y="116932"/>
                    <a:pt x="232266" y="115860"/>
                    <a:pt x="228785" y="113718"/>
                  </a:cubicBezTo>
                  <a:cubicBezTo>
                    <a:pt x="213789" y="104078"/>
                    <a:pt x="197454" y="98990"/>
                    <a:pt x="179512" y="98722"/>
                  </a:cubicBezTo>
                  <a:lnTo>
                    <a:pt x="179512" y="98455"/>
                  </a:lnTo>
                  <a:lnTo>
                    <a:pt x="148114" y="105417"/>
                  </a:lnTo>
                  <a:cubicBezTo>
                    <a:pt x="138474" y="109702"/>
                    <a:pt x="129570" y="115727"/>
                    <a:pt x="121134" y="122823"/>
                  </a:cubicBezTo>
                  <a:lnTo>
                    <a:pt x="110579" y="135834"/>
                  </a:lnTo>
                  <a:lnTo>
                    <a:pt x="112380" y="137283"/>
                  </a:lnTo>
                  <a:cubicBezTo>
                    <a:pt x="101668" y="154690"/>
                    <a:pt x="96848" y="173703"/>
                    <a:pt x="95776" y="193787"/>
                  </a:cubicBezTo>
                  <a:cubicBezTo>
                    <a:pt x="95241" y="209587"/>
                    <a:pt x="97115" y="225118"/>
                    <a:pt x="102203" y="240114"/>
                  </a:cubicBezTo>
                  <a:cubicBezTo>
                    <a:pt x="103275" y="243596"/>
                    <a:pt x="104346" y="247077"/>
                    <a:pt x="105149" y="250826"/>
                  </a:cubicBezTo>
                  <a:lnTo>
                    <a:pt x="104679" y="253519"/>
                  </a:lnTo>
                  <a:lnTo>
                    <a:pt x="113636" y="266626"/>
                  </a:lnTo>
                  <a:cubicBezTo>
                    <a:pt x="121803" y="275865"/>
                    <a:pt x="130841" y="283430"/>
                    <a:pt x="140950" y="289054"/>
                  </a:cubicBezTo>
                  <a:lnTo>
                    <a:pt x="173918" y="299585"/>
                  </a:lnTo>
                  <a:lnTo>
                    <a:pt x="198878" y="296853"/>
                  </a:lnTo>
                  <a:cubicBezTo>
                    <a:pt x="207615" y="294610"/>
                    <a:pt x="215983" y="290995"/>
                    <a:pt x="223883" y="285639"/>
                  </a:cubicBezTo>
                  <a:cubicBezTo>
                    <a:pt x="231917" y="280283"/>
                    <a:pt x="240151" y="279011"/>
                    <a:pt x="247649" y="280685"/>
                  </a:cubicBezTo>
                  <a:cubicBezTo>
                    <a:pt x="255147" y="282359"/>
                    <a:pt x="261909" y="286978"/>
                    <a:pt x="266997" y="293405"/>
                  </a:cubicBezTo>
                  <a:cubicBezTo>
                    <a:pt x="277708" y="306795"/>
                    <a:pt x="277173" y="325540"/>
                    <a:pt x="265123" y="338126"/>
                  </a:cubicBezTo>
                  <a:cubicBezTo>
                    <a:pt x="252536" y="351247"/>
                    <a:pt x="236201" y="357674"/>
                    <a:pt x="219598" y="363030"/>
                  </a:cubicBezTo>
                  <a:lnTo>
                    <a:pt x="174691" y="368549"/>
                  </a:lnTo>
                  <a:lnTo>
                    <a:pt x="174691" y="368922"/>
                  </a:lnTo>
                  <a:lnTo>
                    <a:pt x="173315" y="368718"/>
                  </a:lnTo>
                  <a:lnTo>
                    <a:pt x="171664" y="368921"/>
                  </a:lnTo>
                  <a:lnTo>
                    <a:pt x="171664" y="368474"/>
                  </a:lnTo>
                  <a:lnTo>
                    <a:pt x="140046" y="363801"/>
                  </a:lnTo>
                  <a:cubicBezTo>
                    <a:pt x="129034" y="360286"/>
                    <a:pt x="118456" y="355265"/>
                    <a:pt x="108012" y="349641"/>
                  </a:cubicBezTo>
                  <a:cubicBezTo>
                    <a:pt x="104799" y="348034"/>
                    <a:pt x="102121" y="345088"/>
                    <a:pt x="99443" y="342946"/>
                  </a:cubicBezTo>
                  <a:lnTo>
                    <a:pt x="99453" y="340173"/>
                  </a:lnTo>
                  <a:lnTo>
                    <a:pt x="57181" y="297555"/>
                  </a:lnTo>
                  <a:cubicBezTo>
                    <a:pt x="45834" y="280015"/>
                    <a:pt x="37934" y="260199"/>
                    <a:pt x="32846" y="238508"/>
                  </a:cubicBezTo>
                  <a:cubicBezTo>
                    <a:pt x="23206" y="197804"/>
                    <a:pt x="28562" y="158171"/>
                    <a:pt x="46236" y="120681"/>
                  </a:cubicBezTo>
                  <a:cubicBezTo>
                    <a:pt x="53064" y="106354"/>
                    <a:pt x="61433" y="93232"/>
                    <a:pt x="71542" y="81617"/>
                  </a:cubicBezTo>
                  <a:lnTo>
                    <a:pt x="104532" y="53909"/>
                  </a:lnTo>
                  <a:lnTo>
                    <a:pt x="104532" y="51324"/>
                  </a:lnTo>
                  <a:cubicBezTo>
                    <a:pt x="115779" y="43826"/>
                    <a:pt x="127628" y="38068"/>
                    <a:pt x="140114" y="34319"/>
                  </a:cubicBezTo>
                  <a:lnTo>
                    <a:pt x="179512" y="29365"/>
                  </a:lnTo>
                  <a:close/>
                  <a:moveTo>
                    <a:pt x="263412" y="19189"/>
                  </a:moveTo>
                  <a:cubicBezTo>
                    <a:pt x="273052" y="25884"/>
                    <a:pt x="280551" y="30972"/>
                    <a:pt x="287513" y="36060"/>
                  </a:cubicBezTo>
                  <a:cubicBezTo>
                    <a:pt x="288584" y="36863"/>
                    <a:pt x="288316" y="39809"/>
                    <a:pt x="287781" y="41148"/>
                  </a:cubicBezTo>
                  <a:cubicBezTo>
                    <a:pt x="287513" y="41951"/>
                    <a:pt x="284567" y="42754"/>
                    <a:pt x="283764" y="42219"/>
                  </a:cubicBezTo>
                  <a:cubicBezTo>
                    <a:pt x="276801" y="37399"/>
                    <a:pt x="269839" y="32311"/>
                    <a:pt x="263144" y="26955"/>
                  </a:cubicBezTo>
                  <a:cubicBezTo>
                    <a:pt x="262341" y="26687"/>
                    <a:pt x="263144" y="24277"/>
                    <a:pt x="263412" y="19189"/>
                  </a:cubicBezTo>
                  <a:close/>
                  <a:moveTo>
                    <a:pt x="105684" y="19189"/>
                  </a:moveTo>
                  <a:cubicBezTo>
                    <a:pt x="106220" y="22670"/>
                    <a:pt x="107559" y="26152"/>
                    <a:pt x="106755" y="26419"/>
                  </a:cubicBezTo>
                  <a:cubicBezTo>
                    <a:pt x="99258" y="31240"/>
                    <a:pt x="91224" y="35524"/>
                    <a:pt x="83458" y="39809"/>
                  </a:cubicBezTo>
                  <a:cubicBezTo>
                    <a:pt x="82923" y="40077"/>
                    <a:pt x="81584" y="38737"/>
                    <a:pt x="79977" y="37666"/>
                  </a:cubicBezTo>
                  <a:cubicBezTo>
                    <a:pt x="86136" y="28294"/>
                    <a:pt x="96044" y="25080"/>
                    <a:pt x="105684" y="19189"/>
                  </a:cubicBezTo>
                  <a:close/>
                  <a:moveTo>
                    <a:pt x="217888" y="7139"/>
                  </a:moveTo>
                  <a:cubicBezTo>
                    <a:pt x="229403" y="4193"/>
                    <a:pt x="238776" y="8745"/>
                    <a:pt x="249488" y="14905"/>
                  </a:cubicBezTo>
                  <a:cubicBezTo>
                    <a:pt x="246542" y="17047"/>
                    <a:pt x="244667" y="19457"/>
                    <a:pt x="243596" y="18921"/>
                  </a:cubicBezTo>
                  <a:cubicBezTo>
                    <a:pt x="234491" y="15976"/>
                    <a:pt x="224315" y="15976"/>
                    <a:pt x="217888" y="7139"/>
                  </a:cubicBezTo>
                  <a:close/>
                  <a:moveTo>
                    <a:pt x="150406" y="4997"/>
                  </a:moveTo>
                  <a:cubicBezTo>
                    <a:pt x="150941" y="4729"/>
                    <a:pt x="152012" y="6603"/>
                    <a:pt x="154691" y="9816"/>
                  </a:cubicBezTo>
                  <a:cubicBezTo>
                    <a:pt x="144515" y="13030"/>
                    <a:pt x="135945" y="15976"/>
                    <a:pt x="127376" y="18385"/>
                  </a:cubicBezTo>
                  <a:cubicBezTo>
                    <a:pt x="126305" y="18653"/>
                    <a:pt x="123894" y="16779"/>
                    <a:pt x="122823" y="15440"/>
                  </a:cubicBezTo>
                  <a:cubicBezTo>
                    <a:pt x="122288" y="14636"/>
                    <a:pt x="123359" y="11423"/>
                    <a:pt x="124162" y="11423"/>
                  </a:cubicBezTo>
                  <a:cubicBezTo>
                    <a:pt x="132732" y="9013"/>
                    <a:pt x="141569" y="6871"/>
                    <a:pt x="150406" y="4997"/>
                  </a:cubicBezTo>
                  <a:close/>
                  <a:moveTo>
                    <a:pt x="173168" y="176"/>
                  </a:moveTo>
                  <a:cubicBezTo>
                    <a:pt x="180933" y="-92"/>
                    <a:pt x="188700" y="-92"/>
                    <a:pt x="196465" y="444"/>
                  </a:cubicBezTo>
                  <a:cubicBezTo>
                    <a:pt x="197804" y="444"/>
                    <a:pt x="200214" y="3925"/>
                    <a:pt x="199947" y="4728"/>
                  </a:cubicBezTo>
                  <a:cubicBezTo>
                    <a:pt x="199144" y="6603"/>
                    <a:pt x="197001" y="8477"/>
                    <a:pt x="195127" y="8745"/>
                  </a:cubicBezTo>
                  <a:cubicBezTo>
                    <a:pt x="191913" y="9549"/>
                    <a:pt x="188432" y="9013"/>
                    <a:pt x="185219" y="8745"/>
                  </a:cubicBezTo>
                  <a:cubicBezTo>
                    <a:pt x="181469" y="8745"/>
                    <a:pt x="177720" y="9013"/>
                    <a:pt x="173971" y="8477"/>
                  </a:cubicBezTo>
                  <a:cubicBezTo>
                    <a:pt x="172364" y="8209"/>
                    <a:pt x="170222" y="6067"/>
                    <a:pt x="170222" y="4728"/>
                  </a:cubicBezTo>
                  <a:cubicBezTo>
                    <a:pt x="170222" y="3121"/>
                    <a:pt x="172097" y="176"/>
                    <a:pt x="173168" y="1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2314604" y="307958"/>
              <a:ext cx="297610" cy="395637"/>
            </a:xfrm>
            <a:custGeom>
              <a:avLst/>
              <a:gdLst/>
              <a:ahLst/>
              <a:cxnLst/>
              <a:rect l="l" t="t" r="r" b="b"/>
              <a:pathLst>
                <a:path w="297610" h="395637" extrusionOk="0">
                  <a:moveTo>
                    <a:pt x="27946" y="383473"/>
                  </a:moveTo>
                  <a:cubicBezTo>
                    <a:pt x="34641" y="381331"/>
                    <a:pt x="49369" y="386419"/>
                    <a:pt x="57402" y="394185"/>
                  </a:cubicBezTo>
                  <a:cubicBezTo>
                    <a:pt x="45888" y="398202"/>
                    <a:pt x="34105" y="393649"/>
                    <a:pt x="27946" y="383473"/>
                  </a:cubicBezTo>
                  <a:close/>
                  <a:moveTo>
                    <a:pt x="101589" y="379724"/>
                  </a:moveTo>
                  <a:cubicBezTo>
                    <a:pt x="98375" y="390435"/>
                    <a:pt x="88734" y="391239"/>
                    <a:pt x="80969" y="394988"/>
                  </a:cubicBezTo>
                  <a:cubicBezTo>
                    <a:pt x="78826" y="396059"/>
                    <a:pt x="75345" y="394720"/>
                    <a:pt x="72667" y="394452"/>
                  </a:cubicBezTo>
                  <a:cubicBezTo>
                    <a:pt x="72935" y="393114"/>
                    <a:pt x="72935" y="391507"/>
                    <a:pt x="72667" y="389900"/>
                  </a:cubicBezTo>
                  <a:cubicBezTo>
                    <a:pt x="82575" y="387222"/>
                    <a:pt x="90877" y="379992"/>
                    <a:pt x="101589" y="379724"/>
                  </a:cubicBezTo>
                  <a:close/>
                  <a:moveTo>
                    <a:pt x="7862" y="341163"/>
                  </a:moveTo>
                  <a:cubicBezTo>
                    <a:pt x="11343" y="349197"/>
                    <a:pt x="14825" y="357230"/>
                    <a:pt x="18038" y="365532"/>
                  </a:cubicBezTo>
                  <a:cubicBezTo>
                    <a:pt x="18574" y="366871"/>
                    <a:pt x="17234" y="369013"/>
                    <a:pt x="16967" y="371155"/>
                  </a:cubicBezTo>
                  <a:cubicBezTo>
                    <a:pt x="6255" y="364460"/>
                    <a:pt x="1703" y="352142"/>
                    <a:pt x="7862" y="341163"/>
                  </a:cubicBezTo>
                  <a:close/>
                  <a:moveTo>
                    <a:pt x="121137" y="337146"/>
                  </a:moveTo>
                  <a:cubicBezTo>
                    <a:pt x="122743" y="339556"/>
                    <a:pt x="124082" y="341699"/>
                    <a:pt x="125421" y="343573"/>
                  </a:cubicBezTo>
                  <a:cubicBezTo>
                    <a:pt x="122743" y="351339"/>
                    <a:pt x="120869" y="358034"/>
                    <a:pt x="117923" y="364461"/>
                  </a:cubicBezTo>
                  <a:cubicBezTo>
                    <a:pt x="117119" y="366335"/>
                    <a:pt x="113638" y="367138"/>
                    <a:pt x="111228" y="368210"/>
                  </a:cubicBezTo>
                  <a:cubicBezTo>
                    <a:pt x="110425" y="365799"/>
                    <a:pt x="108550" y="363122"/>
                    <a:pt x="109086" y="360979"/>
                  </a:cubicBezTo>
                  <a:cubicBezTo>
                    <a:pt x="110693" y="354552"/>
                    <a:pt x="112835" y="348393"/>
                    <a:pt x="115245" y="342234"/>
                  </a:cubicBezTo>
                  <a:cubicBezTo>
                    <a:pt x="116049" y="340092"/>
                    <a:pt x="119262" y="339020"/>
                    <a:pt x="121137" y="337146"/>
                  </a:cubicBezTo>
                  <a:close/>
                  <a:moveTo>
                    <a:pt x="5987" y="293229"/>
                  </a:moveTo>
                  <a:cubicBezTo>
                    <a:pt x="7594" y="296175"/>
                    <a:pt x="9468" y="298317"/>
                    <a:pt x="9736" y="300727"/>
                  </a:cubicBezTo>
                  <a:cubicBezTo>
                    <a:pt x="11343" y="310903"/>
                    <a:pt x="10004" y="319472"/>
                    <a:pt x="5452" y="327239"/>
                  </a:cubicBezTo>
                  <a:cubicBezTo>
                    <a:pt x="3577" y="323221"/>
                    <a:pt x="899" y="320276"/>
                    <a:pt x="899" y="317330"/>
                  </a:cubicBezTo>
                  <a:cubicBezTo>
                    <a:pt x="1167" y="309564"/>
                    <a:pt x="-2582" y="300727"/>
                    <a:pt x="5987" y="293229"/>
                  </a:cubicBezTo>
                  <a:close/>
                  <a:moveTo>
                    <a:pt x="120601" y="287605"/>
                  </a:moveTo>
                  <a:cubicBezTo>
                    <a:pt x="122743" y="291354"/>
                    <a:pt x="124885" y="293228"/>
                    <a:pt x="124885" y="295371"/>
                  </a:cubicBezTo>
                  <a:cubicBezTo>
                    <a:pt x="125421" y="302333"/>
                    <a:pt x="125153" y="309564"/>
                    <a:pt x="125153" y="316527"/>
                  </a:cubicBezTo>
                  <a:cubicBezTo>
                    <a:pt x="125153" y="320008"/>
                    <a:pt x="123547" y="322418"/>
                    <a:pt x="120065" y="321614"/>
                  </a:cubicBezTo>
                  <a:cubicBezTo>
                    <a:pt x="118459" y="321078"/>
                    <a:pt x="116048" y="318401"/>
                    <a:pt x="116048" y="316794"/>
                  </a:cubicBezTo>
                  <a:cubicBezTo>
                    <a:pt x="115513" y="309296"/>
                    <a:pt x="115780" y="301798"/>
                    <a:pt x="116048" y="294300"/>
                  </a:cubicBezTo>
                  <a:cubicBezTo>
                    <a:pt x="116048" y="292693"/>
                    <a:pt x="118191" y="291086"/>
                    <a:pt x="120601" y="287605"/>
                  </a:cubicBezTo>
                  <a:close/>
                  <a:moveTo>
                    <a:pt x="180854" y="254132"/>
                  </a:moveTo>
                  <a:cubicBezTo>
                    <a:pt x="182460" y="254132"/>
                    <a:pt x="184067" y="257077"/>
                    <a:pt x="185406" y="258417"/>
                  </a:cubicBezTo>
                  <a:cubicBezTo>
                    <a:pt x="183800" y="260023"/>
                    <a:pt x="182193" y="262701"/>
                    <a:pt x="180318" y="262969"/>
                  </a:cubicBezTo>
                  <a:cubicBezTo>
                    <a:pt x="176569" y="264040"/>
                    <a:pt x="172284" y="263504"/>
                    <a:pt x="168268" y="263237"/>
                  </a:cubicBezTo>
                  <a:cubicBezTo>
                    <a:pt x="164519" y="263237"/>
                    <a:pt x="160770" y="263504"/>
                    <a:pt x="157021" y="262969"/>
                  </a:cubicBezTo>
                  <a:cubicBezTo>
                    <a:pt x="155414" y="262701"/>
                    <a:pt x="152736" y="260023"/>
                    <a:pt x="153004" y="259220"/>
                  </a:cubicBezTo>
                  <a:cubicBezTo>
                    <a:pt x="153807" y="257345"/>
                    <a:pt x="155682" y="254400"/>
                    <a:pt x="157289" y="254400"/>
                  </a:cubicBezTo>
                  <a:cubicBezTo>
                    <a:pt x="165054" y="253864"/>
                    <a:pt x="173088" y="253864"/>
                    <a:pt x="180854" y="254132"/>
                  </a:cubicBezTo>
                  <a:close/>
                  <a:moveTo>
                    <a:pt x="127731" y="253930"/>
                  </a:moveTo>
                  <a:cubicBezTo>
                    <a:pt x="131447" y="253997"/>
                    <a:pt x="134928" y="255068"/>
                    <a:pt x="138275" y="258952"/>
                  </a:cubicBezTo>
                  <a:cubicBezTo>
                    <a:pt x="136133" y="260826"/>
                    <a:pt x="134526" y="263236"/>
                    <a:pt x="132652" y="263236"/>
                  </a:cubicBezTo>
                  <a:cubicBezTo>
                    <a:pt x="128099" y="263772"/>
                    <a:pt x="124886" y="264575"/>
                    <a:pt x="125154" y="270198"/>
                  </a:cubicBezTo>
                  <a:cubicBezTo>
                    <a:pt x="125154" y="271805"/>
                    <a:pt x="122208" y="273144"/>
                    <a:pt x="120601" y="274751"/>
                  </a:cubicBezTo>
                  <a:cubicBezTo>
                    <a:pt x="118995" y="272609"/>
                    <a:pt x="116585" y="271002"/>
                    <a:pt x="116317" y="268592"/>
                  </a:cubicBezTo>
                  <a:cubicBezTo>
                    <a:pt x="115246" y="264575"/>
                    <a:pt x="115781" y="260558"/>
                    <a:pt x="115781" y="254934"/>
                  </a:cubicBezTo>
                  <a:cubicBezTo>
                    <a:pt x="120066" y="254801"/>
                    <a:pt x="124015" y="253863"/>
                    <a:pt x="127731" y="253930"/>
                  </a:cubicBezTo>
                  <a:close/>
                  <a:moveTo>
                    <a:pt x="5987" y="246098"/>
                  </a:moveTo>
                  <a:cubicBezTo>
                    <a:pt x="7594" y="248776"/>
                    <a:pt x="10004" y="250918"/>
                    <a:pt x="9736" y="253061"/>
                  </a:cubicBezTo>
                  <a:cubicBezTo>
                    <a:pt x="9468" y="261362"/>
                    <a:pt x="12682" y="270199"/>
                    <a:pt x="5719" y="280108"/>
                  </a:cubicBezTo>
                  <a:cubicBezTo>
                    <a:pt x="3577" y="275555"/>
                    <a:pt x="1167" y="272609"/>
                    <a:pt x="631" y="269664"/>
                  </a:cubicBezTo>
                  <a:cubicBezTo>
                    <a:pt x="-975" y="258952"/>
                    <a:pt x="364" y="252793"/>
                    <a:pt x="5987" y="246098"/>
                  </a:cubicBezTo>
                  <a:close/>
                  <a:moveTo>
                    <a:pt x="229055" y="246098"/>
                  </a:moveTo>
                  <a:cubicBezTo>
                    <a:pt x="231733" y="245295"/>
                    <a:pt x="234143" y="249312"/>
                    <a:pt x="233072" y="252257"/>
                  </a:cubicBezTo>
                  <a:cubicBezTo>
                    <a:pt x="229859" y="258684"/>
                    <a:pt x="209774" y="264307"/>
                    <a:pt x="202812" y="260559"/>
                  </a:cubicBezTo>
                  <a:cubicBezTo>
                    <a:pt x="202009" y="260291"/>
                    <a:pt x="202009" y="259219"/>
                    <a:pt x="200937" y="256274"/>
                  </a:cubicBezTo>
                  <a:cubicBezTo>
                    <a:pt x="210578" y="252793"/>
                    <a:pt x="219682" y="249044"/>
                    <a:pt x="229055" y="246098"/>
                  </a:cubicBezTo>
                  <a:close/>
                  <a:moveTo>
                    <a:pt x="254228" y="206733"/>
                  </a:moveTo>
                  <a:cubicBezTo>
                    <a:pt x="259851" y="207536"/>
                    <a:pt x="261725" y="210214"/>
                    <a:pt x="260386" y="213963"/>
                  </a:cubicBezTo>
                  <a:cubicBezTo>
                    <a:pt x="257709" y="221193"/>
                    <a:pt x="254763" y="228424"/>
                    <a:pt x="251014" y="235386"/>
                  </a:cubicBezTo>
                  <a:cubicBezTo>
                    <a:pt x="250211" y="236993"/>
                    <a:pt x="246997" y="237261"/>
                    <a:pt x="245123" y="238064"/>
                  </a:cubicBezTo>
                  <a:cubicBezTo>
                    <a:pt x="244319" y="235922"/>
                    <a:pt x="242445" y="233244"/>
                    <a:pt x="243248" y="231905"/>
                  </a:cubicBezTo>
                  <a:cubicBezTo>
                    <a:pt x="246462" y="223336"/>
                    <a:pt x="250479" y="215302"/>
                    <a:pt x="254228" y="206733"/>
                  </a:cubicBezTo>
                  <a:close/>
                  <a:moveTo>
                    <a:pt x="6523" y="198164"/>
                  </a:moveTo>
                  <a:cubicBezTo>
                    <a:pt x="7862" y="201645"/>
                    <a:pt x="9736" y="204323"/>
                    <a:pt x="10004" y="207001"/>
                  </a:cubicBezTo>
                  <a:cubicBezTo>
                    <a:pt x="11343" y="218516"/>
                    <a:pt x="10272" y="224407"/>
                    <a:pt x="5720" y="231102"/>
                  </a:cubicBezTo>
                  <a:cubicBezTo>
                    <a:pt x="-1512" y="221730"/>
                    <a:pt x="-1512" y="207805"/>
                    <a:pt x="6523" y="198164"/>
                  </a:cubicBezTo>
                  <a:close/>
                  <a:moveTo>
                    <a:pt x="245391" y="159870"/>
                  </a:moveTo>
                  <a:cubicBezTo>
                    <a:pt x="247801" y="161477"/>
                    <a:pt x="251282" y="162548"/>
                    <a:pt x="252353" y="164958"/>
                  </a:cubicBezTo>
                  <a:cubicBezTo>
                    <a:pt x="255567" y="171117"/>
                    <a:pt x="258245" y="177544"/>
                    <a:pt x="260387" y="184239"/>
                  </a:cubicBezTo>
                  <a:cubicBezTo>
                    <a:pt x="260922" y="186113"/>
                    <a:pt x="258513" y="188791"/>
                    <a:pt x="257441" y="191201"/>
                  </a:cubicBezTo>
                  <a:cubicBezTo>
                    <a:pt x="255567" y="189862"/>
                    <a:pt x="252889" y="189059"/>
                    <a:pt x="252086" y="187184"/>
                  </a:cubicBezTo>
                  <a:cubicBezTo>
                    <a:pt x="248604" y="179151"/>
                    <a:pt x="245391" y="170849"/>
                    <a:pt x="242177" y="162548"/>
                  </a:cubicBezTo>
                  <a:cubicBezTo>
                    <a:pt x="243248" y="161744"/>
                    <a:pt x="244319" y="160941"/>
                    <a:pt x="245391" y="159870"/>
                  </a:cubicBezTo>
                  <a:close/>
                  <a:moveTo>
                    <a:pt x="5720" y="150765"/>
                  </a:moveTo>
                  <a:cubicBezTo>
                    <a:pt x="12950" y="158799"/>
                    <a:pt x="9201" y="167368"/>
                    <a:pt x="9736" y="175401"/>
                  </a:cubicBezTo>
                  <a:cubicBezTo>
                    <a:pt x="10004" y="178080"/>
                    <a:pt x="7862" y="180757"/>
                    <a:pt x="6523" y="183703"/>
                  </a:cubicBezTo>
                  <a:cubicBezTo>
                    <a:pt x="-171" y="180489"/>
                    <a:pt x="96" y="175937"/>
                    <a:pt x="364" y="171385"/>
                  </a:cubicBezTo>
                  <a:cubicBezTo>
                    <a:pt x="1167" y="164690"/>
                    <a:pt x="-2046" y="157192"/>
                    <a:pt x="5720" y="150765"/>
                  </a:cubicBezTo>
                  <a:close/>
                  <a:moveTo>
                    <a:pt x="205758" y="136037"/>
                  </a:moveTo>
                  <a:cubicBezTo>
                    <a:pt x="215131" y="135501"/>
                    <a:pt x="223700" y="139250"/>
                    <a:pt x="231466" y="144338"/>
                  </a:cubicBezTo>
                  <a:cubicBezTo>
                    <a:pt x="232537" y="145142"/>
                    <a:pt x="233341" y="148356"/>
                    <a:pt x="232805" y="149695"/>
                  </a:cubicBezTo>
                  <a:cubicBezTo>
                    <a:pt x="232270" y="151033"/>
                    <a:pt x="229324" y="152640"/>
                    <a:pt x="227985" y="152105"/>
                  </a:cubicBezTo>
                  <a:cubicBezTo>
                    <a:pt x="218880" y="149159"/>
                    <a:pt x="210043" y="145678"/>
                    <a:pt x="199063" y="141393"/>
                  </a:cubicBezTo>
                  <a:cubicBezTo>
                    <a:pt x="202812" y="138447"/>
                    <a:pt x="204151" y="136305"/>
                    <a:pt x="205758" y="136037"/>
                  </a:cubicBezTo>
                  <a:close/>
                  <a:moveTo>
                    <a:pt x="180585" y="136037"/>
                  </a:moveTo>
                  <a:cubicBezTo>
                    <a:pt x="182191" y="136037"/>
                    <a:pt x="183798" y="138982"/>
                    <a:pt x="185405" y="140322"/>
                  </a:cubicBezTo>
                  <a:cubicBezTo>
                    <a:pt x="183798" y="141392"/>
                    <a:pt x="182459" y="143535"/>
                    <a:pt x="180853" y="143803"/>
                  </a:cubicBezTo>
                  <a:cubicBezTo>
                    <a:pt x="171748" y="144070"/>
                    <a:pt x="162911" y="144070"/>
                    <a:pt x="153806" y="144070"/>
                  </a:cubicBezTo>
                  <a:cubicBezTo>
                    <a:pt x="153271" y="142731"/>
                    <a:pt x="153003" y="141660"/>
                    <a:pt x="152467" y="140589"/>
                  </a:cubicBezTo>
                  <a:cubicBezTo>
                    <a:pt x="154074" y="138982"/>
                    <a:pt x="155413" y="136305"/>
                    <a:pt x="157020" y="136305"/>
                  </a:cubicBezTo>
                  <a:cubicBezTo>
                    <a:pt x="164785" y="135769"/>
                    <a:pt x="172819" y="135769"/>
                    <a:pt x="180585" y="136037"/>
                  </a:cubicBezTo>
                  <a:close/>
                  <a:moveTo>
                    <a:pt x="204419" y="118631"/>
                  </a:moveTo>
                  <a:cubicBezTo>
                    <a:pt x="212185" y="118363"/>
                    <a:pt x="220218" y="118363"/>
                    <a:pt x="227984" y="118631"/>
                  </a:cubicBezTo>
                  <a:cubicBezTo>
                    <a:pt x="229323" y="118631"/>
                    <a:pt x="231466" y="121309"/>
                    <a:pt x="231466" y="122648"/>
                  </a:cubicBezTo>
                  <a:cubicBezTo>
                    <a:pt x="231466" y="124255"/>
                    <a:pt x="229591" y="126933"/>
                    <a:pt x="227984" y="127201"/>
                  </a:cubicBezTo>
                  <a:cubicBezTo>
                    <a:pt x="223699" y="128272"/>
                    <a:pt x="219147" y="128272"/>
                    <a:pt x="215934" y="128540"/>
                  </a:cubicBezTo>
                  <a:cubicBezTo>
                    <a:pt x="211113" y="128272"/>
                    <a:pt x="207632" y="128807"/>
                    <a:pt x="204687" y="127736"/>
                  </a:cubicBezTo>
                  <a:cubicBezTo>
                    <a:pt x="202812" y="127201"/>
                    <a:pt x="201205" y="124522"/>
                    <a:pt x="200670" y="122648"/>
                  </a:cubicBezTo>
                  <a:cubicBezTo>
                    <a:pt x="200402" y="121577"/>
                    <a:pt x="203080" y="118899"/>
                    <a:pt x="204419" y="118631"/>
                  </a:cubicBezTo>
                  <a:close/>
                  <a:moveTo>
                    <a:pt x="128567" y="117827"/>
                  </a:moveTo>
                  <a:cubicBezTo>
                    <a:pt x="131780" y="118229"/>
                    <a:pt x="135061" y="119836"/>
                    <a:pt x="138274" y="123719"/>
                  </a:cubicBezTo>
                  <a:cubicBezTo>
                    <a:pt x="133722" y="126128"/>
                    <a:pt x="129705" y="128271"/>
                    <a:pt x="125688" y="130413"/>
                  </a:cubicBezTo>
                  <a:cubicBezTo>
                    <a:pt x="124082" y="139786"/>
                    <a:pt x="136667" y="132288"/>
                    <a:pt x="136935" y="140857"/>
                  </a:cubicBezTo>
                  <a:cubicBezTo>
                    <a:pt x="132115" y="147552"/>
                    <a:pt x="124349" y="142999"/>
                    <a:pt x="116584" y="143803"/>
                  </a:cubicBezTo>
                  <a:cubicBezTo>
                    <a:pt x="116316" y="139251"/>
                    <a:pt x="115780" y="135233"/>
                    <a:pt x="116048" y="131216"/>
                  </a:cubicBezTo>
                  <a:cubicBezTo>
                    <a:pt x="116316" y="126932"/>
                    <a:pt x="113905" y="121040"/>
                    <a:pt x="119261" y="119166"/>
                  </a:cubicBezTo>
                  <a:cubicBezTo>
                    <a:pt x="122207" y="118229"/>
                    <a:pt x="125354" y="117425"/>
                    <a:pt x="128567" y="117827"/>
                  </a:cubicBezTo>
                  <a:close/>
                  <a:moveTo>
                    <a:pt x="170342" y="117760"/>
                  </a:moveTo>
                  <a:cubicBezTo>
                    <a:pt x="175296" y="117693"/>
                    <a:pt x="180183" y="118363"/>
                    <a:pt x="184870" y="120773"/>
                  </a:cubicBezTo>
                  <a:cubicBezTo>
                    <a:pt x="184870" y="122112"/>
                    <a:pt x="185138" y="123183"/>
                    <a:pt x="185405" y="124522"/>
                  </a:cubicBezTo>
                  <a:cubicBezTo>
                    <a:pt x="182727" y="125861"/>
                    <a:pt x="180049" y="128004"/>
                    <a:pt x="177103" y="128004"/>
                  </a:cubicBezTo>
                  <a:cubicBezTo>
                    <a:pt x="170409" y="128539"/>
                    <a:pt x="163982" y="128271"/>
                    <a:pt x="157287" y="127736"/>
                  </a:cubicBezTo>
                  <a:cubicBezTo>
                    <a:pt x="155681" y="127468"/>
                    <a:pt x="153806" y="124790"/>
                    <a:pt x="153003" y="122916"/>
                  </a:cubicBezTo>
                  <a:cubicBezTo>
                    <a:pt x="152735" y="122112"/>
                    <a:pt x="154342" y="119434"/>
                    <a:pt x="155413" y="119167"/>
                  </a:cubicBezTo>
                  <a:cubicBezTo>
                    <a:pt x="160367" y="118631"/>
                    <a:pt x="165388" y="117827"/>
                    <a:pt x="170342" y="117760"/>
                  </a:cubicBezTo>
                  <a:close/>
                  <a:moveTo>
                    <a:pt x="268956" y="105777"/>
                  </a:moveTo>
                  <a:cubicBezTo>
                    <a:pt x="270295" y="104974"/>
                    <a:pt x="273240" y="105509"/>
                    <a:pt x="274311" y="106580"/>
                  </a:cubicBezTo>
                  <a:cubicBezTo>
                    <a:pt x="275383" y="107651"/>
                    <a:pt x="275918" y="111132"/>
                    <a:pt x="275115" y="111936"/>
                  </a:cubicBezTo>
                  <a:cubicBezTo>
                    <a:pt x="268420" y="118898"/>
                    <a:pt x="260119" y="123718"/>
                    <a:pt x="250478" y="125057"/>
                  </a:cubicBezTo>
                  <a:cubicBezTo>
                    <a:pt x="248604" y="125057"/>
                    <a:pt x="246729" y="122915"/>
                    <a:pt x="242980" y="121041"/>
                  </a:cubicBezTo>
                  <a:cubicBezTo>
                    <a:pt x="253959" y="114346"/>
                    <a:pt x="261458" y="109793"/>
                    <a:pt x="268956" y="105777"/>
                  </a:cubicBezTo>
                  <a:close/>
                  <a:moveTo>
                    <a:pt x="5452" y="103634"/>
                  </a:moveTo>
                  <a:cubicBezTo>
                    <a:pt x="12147" y="113006"/>
                    <a:pt x="11879" y="128270"/>
                    <a:pt x="4113" y="136840"/>
                  </a:cubicBezTo>
                  <a:cubicBezTo>
                    <a:pt x="2774" y="132287"/>
                    <a:pt x="899" y="128806"/>
                    <a:pt x="632" y="125324"/>
                  </a:cubicBezTo>
                  <a:cubicBezTo>
                    <a:pt x="-171" y="112739"/>
                    <a:pt x="96" y="111132"/>
                    <a:pt x="5452" y="103634"/>
                  </a:cubicBezTo>
                  <a:close/>
                  <a:moveTo>
                    <a:pt x="292521" y="64002"/>
                  </a:moveTo>
                  <a:cubicBezTo>
                    <a:pt x="294128" y="65609"/>
                    <a:pt x="295735" y="67751"/>
                    <a:pt x="297610" y="70161"/>
                  </a:cubicBezTo>
                  <a:cubicBezTo>
                    <a:pt x="294931" y="77927"/>
                    <a:pt x="292789" y="84890"/>
                    <a:pt x="290112" y="91584"/>
                  </a:cubicBezTo>
                  <a:cubicBezTo>
                    <a:pt x="289576" y="92924"/>
                    <a:pt x="286095" y="93459"/>
                    <a:pt x="284220" y="94263"/>
                  </a:cubicBezTo>
                  <a:cubicBezTo>
                    <a:pt x="283417" y="92120"/>
                    <a:pt x="281810" y="89978"/>
                    <a:pt x="282078" y="88103"/>
                  </a:cubicBezTo>
                  <a:cubicBezTo>
                    <a:pt x="283417" y="81676"/>
                    <a:pt x="285291" y="75517"/>
                    <a:pt x="287433" y="69358"/>
                  </a:cubicBezTo>
                  <a:cubicBezTo>
                    <a:pt x="288237" y="67216"/>
                    <a:pt x="290647" y="65609"/>
                    <a:pt x="292521" y="64002"/>
                  </a:cubicBezTo>
                  <a:close/>
                  <a:moveTo>
                    <a:pt x="4916" y="55968"/>
                  </a:moveTo>
                  <a:cubicBezTo>
                    <a:pt x="11879" y="64270"/>
                    <a:pt x="12147" y="79534"/>
                    <a:pt x="4916" y="88906"/>
                  </a:cubicBezTo>
                  <a:cubicBezTo>
                    <a:pt x="3310" y="85692"/>
                    <a:pt x="899" y="83015"/>
                    <a:pt x="899" y="80337"/>
                  </a:cubicBezTo>
                  <a:cubicBezTo>
                    <a:pt x="1167" y="72571"/>
                    <a:pt x="-2314" y="64002"/>
                    <a:pt x="4916" y="55968"/>
                  </a:cubicBezTo>
                  <a:close/>
                  <a:moveTo>
                    <a:pt x="235215" y="28386"/>
                  </a:moveTo>
                  <a:cubicBezTo>
                    <a:pt x="251014" y="28386"/>
                    <a:pt x="263601" y="39901"/>
                    <a:pt x="267349" y="55165"/>
                  </a:cubicBezTo>
                  <a:cubicBezTo>
                    <a:pt x="271098" y="70429"/>
                    <a:pt x="264136" y="87567"/>
                    <a:pt x="250746" y="94797"/>
                  </a:cubicBezTo>
                  <a:cubicBezTo>
                    <a:pt x="246462" y="97208"/>
                    <a:pt x="241374" y="98815"/>
                    <a:pt x="236553" y="98815"/>
                  </a:cubicBezTo>
                  <a:lnTo>
                    <a:pt x="118191" y="98547"/>
                  </a:lnTo>
                  <a:lnTo>
                    <a:pt x="118191" y="98814"/>
                  </a:lnTo>
                  <a:cubicBezTo>
                    <a:pt x="112032" y="99082"/>
                    <a:pt x="105873" y="99617"/>
                    <a:pt x="98642" y="99885"/>
                  </a:cubicBezTo>
                  <a:cubicBezTo>
                    <a:pt x="98642" y="121041"/>
                    <a:pt x="98642" y="141928"/>
                    <a:pt x="98642" y="163619"/>
                  </a:cubicBezTo>
                  <a:lnTo>
                    <a:pt x="110425" y="165190"/>
                  </a:lnTo>
                  <a:lnTo>
                    <a:pt x="110425" y="164423"/>
                  </a:lnTo>
                  <a:cubicBezTo>
                    <a:pt x="141221" y="164155"/>
                    <a:pt x="172017" y="163619"/>
                    <a:pt x="202812" y="163887"/>
                  </a:cubicBezTo>
                  <a:cubicBezTo>
                    <a:pt x="218076" y="163887"/>
                    <a:pt x="234411" y="178615"/>
                    <a:pt x="233876" y="200842"/>
                  </a:cubicBezTo>
                  <a:cubicBezTo>
                    <a:pt x="233340" y="217178"/>
                    <a:pt x="218076" y="234584"/>
                    <a:pt x="201741" y="234048"/>
                  </a:cubicBezTo>
                  <a:cubicBezTo>
                    <a:pt x="171213" y="233512"/>
                    <a:pt x="140685" y="233780"/>
                    <a:pt x="110425" y="233512"/>
                  </a:cubicBezTo>
                  <a:lnTo>
                    <a:pt x="110425" y="233447"/>
                  </a:lnTo>
                  <a:lnTo>
                    <a:pt x="110425" y="233511"/>
                  </a:lnTo>
                  <a:cubicBezTo>
                    <a:pt x="106676" y="233779"/>
                    <a:pt x="102927" y="234315"/>
                    <a:pt x="98375" y="234583"/>
                  </a:cubicBezTo>
                  <a:cubicBezTo>
                    <a:pt x="98107" y="238332"/>
                    <a:pt x="97571" y="241813"/>
                    <a:pt x="97571" y="245562"/>
                  </a:cubicBezTo>
                  <a:cubicBezTo>
                    <a:pt x="97571" y="271805"/>
                    <a:pt x="97839" y="298049"/>
                    <a:pt x="97303" y="324292"/>
                  </a:cubicBezTo>
                  <a:cubicBezTo>
                    <a:pt x="97303" y="331522"/>
                    <a:pt x="95964" y="339288"/>
                    <a:pt x="93555" y="346251"/>
                  </a:cubicBezTo>
                  <a:cubicBezTo>
                    <a:pt x="87930" y="362318"/>
                    <a:pt x="74005" y="370887"/>
                    <a:pt x="59009" y="369013"/>
                  </a:cubicBezTo>
                  <a:cubicBezTo>
                    <a:pt x="45084" y="367406"/>
                    <a:pt x="33034" y="355088"/>
                    <a:pt x="30623" y="339824"/>
                  </a:cubicBezTo>
                  <a:cubicBezTo>
                    <a:pt x="30088" y="336610"/>
                    <a:pt x="30088" y="333129"/>
                    <a:pt x="30088" y="329916"/>
                  </a:cubicBezTo>
                  <a:cubicBezTo>
                    <a:pt x="30088" y="242885"/>
                    <a:pt x="30088" y="155585"/>
                    <a:pt x="30088" y="68554"/>
                  </a:cubicBezTo>
                  <a:cubicBezTo>
                    <a:pt x="30088" y="51951"/>
                    <a:pt x="35979" y="39365"/>
                    <a:pt x="51243" y="31867"/>
                  </a:cubicBezTo>
                  <a:cubicBezTo>
                    <a:pt x="54457" y="30260"/>
                    <a:pt x="58473" y="29189"/>
                    <a:pt x="61955" y="29189"/>
                  </a:cubicBezTo>
                  <a:lnTo>
                    <a:pt x="117923" y="29722"/>
                  </a:lnTo>
                  <a:lnTo>
                    <a:pt x="117923" y="29457"/>
                  </a:lnTo>
                  <a:cubicBezTo>
                    <a:pt x="157020" y="28922"/>
                    <a:pt x="196117" y="28118"/>
                    <a:pt x="235215" y="28386"/>
                  </a:cubicBezTo>
                  <a:close/>
                  <a:moveTo>
                    <a:pt x="275115" y="18210"/>
                  </a:moveTo>
                  <a:cubicBezTo>
                    <a:pt x="286094" y="24101"/>
                    <a:pt x="289576" y="33474"/>
                    <a:pt x="292789" y="42846"/>
                  </a:cubicBezTo>
                  <a:cubicBezTo>
                    <a:pt x="293324" y="44186"/>
                    <a:pt x="291450" y="47667"/>
                    <a:pt x="290646" y="47934"/>
                  </a:cubicBezTo>
                  <a:cubicBezTo>
                    <a:pt x="288504" y="47934"/>
                    <a:pt x="285558" y="47399"/>
                    <a:pt x="284487" y="45792"/>
                  </a:cubicBezTo>
                  <a:cubicBezTo>
                    <a:pt x="280471" y="39633"/>
                    <a:pt x="276454" y="33206"/>
                    <a:pt x="273240" y="26512"/>
                  </a:cubicBezTo>
                  <a:cubicBezTo>
                    <a:pt x="272704" y="24637"/>
                    <a:pt x="274311" y="21424"/>
                    <a:pt x="275115" y="18210"/>
                  </a:cubicBezTo>
                  <a:close/>
                  <a:moveTo>
                    <a:pt x="31159" y="16067"/>
                  </a:moveTo>
                  <a:cubicBezTo>
                    <a:pt x="24464" y="25439"/>
                    <a:pt x="20180" y="32134"/>
                    <a:pt x="15627" y="38025"/>
                  </a:cubicBezTo>
                  <a:cubicBezTo>
                    <a:pt x="14556" y="39632"/>
                    <a:pt x="11611" y="39632"/>
                    <a:pt x="9736" y="40436"/>
                  </a:cubicBezTo>
                  <a:cubicBezTo>
                    <a:pt x="9468" y="38293"/>
                    <a:pt x="8397" y="35348"/>
                    <a:pt x="9200" y="34009"/>
                  </a:cubicBezTo>
                  <a:cubicBezTo>
                    <a:pt x="12950" y="28118"/>
                    <a:pt x="17234" y="22762"/>
                    <a:pt x="22054" y="17406"/>
                  </a:cubicBezTo>
                  <a:cubicBezTo>
                    <a:pt x="23125" y="16335"/>
                    <a:pt x="26339" y="16870"/>
                    <a:pt x="31159" y="16067"/>
                  </a:cubicBezTo>
                  <a:close/>
                  <a:moveTo>
                    <a:pt x="48565" y="2142"/>
                  </a:moveTo>
                  <a:cubicBezTo>
                    <a:pt x="59544" y="-1339"/>
                    <a:pt x="67310" y="-535"/>
                    <a:pt x="73469" y="6159"/>
                  </a:cubicBezTo>
                  <a:cubicBezTo>
                    <a:pt x="63829" y="11783"/>
                    <a:pt x="53385" y="7498"/>
                    <a:pt x="44816" y="11248"/>
                  </a:cubicBezTo>
                  <a:cubicBezTo>
                    <a:pt x="41335" y="4820"/>
                    <a:pt x="44816" y="3481"/>
                    <a:pt x="48565" y="2142"/>
                  </a:cubicBezTo>
                  <a:close/>
                  <a:moveTo>
                    <a:pt x="167999" y="1338"/>
                  </a:moveTo>
                  <a:cubicBezTo>
                    <a:pt x="167463" y="10710"/>
                    <a:pt x="161304" y="9104"/>
                    <a:pt x="157019" y="8568"/>
                  </a:cubicBezTo>
                  <a:cubicBezTo>
                    <a:pt x="150057" y="8033"/>
                    <a:pt x="140952" y="12853"/>
                    <a:pt x="134793" y="2142"/>
                  </a:cubicBezTo>
                  <a:cubicBezTo>
                    <a:pt x="147111" y="-268"/>
                    <a:pt x="157287" y="535"/>
                    <a:pt x="167999" y="1338"/>
                  </a:cubicBezTo>
                  <a:close/>
                  <a:moveTo>
                    <a:pt x="186477" y="1071"/>
                  </a:moveTo>
                  <a:cubicBezTo>
                    <a:pt x="195046" y="803"/>
                    <a:pt x="203616" y="803"/>
                    <a:pt x="212185" y="1071"/>
                  </a:cubicBezTo>
                  <a:cubicBezTo>
                    <a:pt x="213256" y="1071"/>
                    <a:pt x="215398" y="3481"/>
                    <a:pt x="215130" y="4016"/>
                  </a:cubicBezTo>
                  <a:cubicBezTo>
                    <a:pt x="214595" y="5623"/>
                    <a:pt x="213256" y="8033"/>
                    <a:pt x="211917" y="8301"/>
                  </a:cubicBezTo>
                  <a:cubicBezTo>
                    <a:pt x="207900" y="9104"/>
                    <a:pt x="203884" y="8837"/>
                    <a:pt x="199063" y="9104"/>
                  </a:cubicBezTo>
                  <a:cubicBezTo>
                    <a:pt x="195314" y="8837"/>
                    <a:pt x="190761" y="8837"/>
                    <a:pt x="186209" y="8033"/>
                  </a:cubicBezTo>
                  <a:cubicBezTo>
                    <a:pt x="185138" y="7765"/>
                    <a:pt x="183799" y="5623"/>
                    <a:pt x="183799" y="4552"/>
                  </a:cubicBezTo>
                  <a:cubicBezTo>
                    <a:pt x="183799" y="3481"/>
                    <a:pt x="185406" y="1339"/>
                    <a:pt x="186477" y="1071"/>
                  </a:cubicBezTo>
                  <a:close/>
                  <a:moveTo>
                    <a:pt x="105571" y="669"/>
                  </a:moveTo>
                  <a:cubicBezTo>
                    <a:pt x="110961" y="469"/>
                    <a:pt x="116718" y="937"/>
                    <a:pt x="123279" y="1071"/>
                  </a:cubicBezTo>
                  <a:cubicBezTo>
                    <a:pt x="119530" y="5088"/>
                    <a:pt x="117923" y="8301"/>
                    <a:pt x="116316" y="8301"/>
                  </a:cubicBezTo>
                  <a:cubicBezTo>
                    <a:pt x="107479" y="8301"/>
                    <a:pt x="97839" y="11515"/>
                    <a:pt x="90073" y="4285"/>
                  </a:cubicBezTo>
                  <a:cubicBezTo>
                    <a:pt x="95161" y="1741"/>
                    <a:pt x="100182" y="870"/>
                    <a:pt x="105571" y="669"/>
                  </a:cubicBezTo>
                  <a:close/>
                  <a:moveTo>
                    <a:pt x="242177" y="0"/>
                  </a:moveTo>
                  <a:cubicBezTo>
                    <a:pt x="246462" y="1339"/>
                    <a:pt x="252889" y="2946"/>
                    <a:pt x="259048" y="5356"/>
                  </a:cubicBezTo>
                  <a:cubicBezTo>
                    <a:pt x="260655" y="5892"/>
                    <a:pt x="261458" y="9105"/>
                    <a:pt x="262529" y="10980"/>
                  </a:cubicBezTo>
                  <a:cubicBezTo>
                    <a:pt x="260387" y="12051"/>
                    <a:pt x="258245" y="13925"/>
                    <a:pt x="256370" y="13657"/>
                  </a:cubicBezTo>
                  <a:cubicBezTo>
                    <a:pt x="249140" y="12319"/>
                    <a:pt x="241909" y="10712"/>
                    <a:pt x="234679" y="8569"/>
                  </a:cubicBezTo>
                  <a:cubicBezTo>
                    <a:pt x="233073" y="8034"/>
                    <a:pt x="231198" y="5892"/>
                    <a:pt x="231198" y="4285"/>
                  </a:cubicBezTo>
                  <a:cubicBezTo>
                    <a:pt x="231198" y="2946"/>
                    <a:pt x="233340" y="1071"/>
                    <a:pt x="234947" y="268"/>
                  </a:cubicBezTo>
                  <a:cubicBezTo>
                    <a:pt x="236286" y="0"/>
                    <a:pt x="238161" y="268"/>
                    <a:pt x="242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1885945" y="307423"/>
              <a:ext cx="296978" cy="400612"/>
            </a:xfrm>
            <a:custGeom>
              <a:avLst/>
              <a:gdLst/>
              <a:ahLst/>
              <a:cxnLst/>
              <a:rect l="l" t="t" r="r" b="b"/>
              <a:pathLst>
                <a:path w="296978" h="400612" extrusionOk="0">
                  <a:moveTo>
                    <a:pt x="134697" y="390435"/>
                  </a:moveTo>
                  <a:cubicBezTo>
                    <a:pt x="142999" y="389900"/>
                    <a:pt x="151300" y="389900"/>
                    <a:pt x="159334" y="390435"/>
                  </a:cubicBezTo>
                  <a:cubicBezTo>
                    <a:pt x="160673" y="390435"/>
                    <a:pt x="162547" y="393114"/>
                    <a:pt x="162547" y="394720"/>
                  </a:cubicBezTo>
                  <a:cubicBezTo>
                    <a:pt x="162547" y="396327"/>
                    <a:pt x="160673" y="398737"/>
                    <a:pt x="159334" y="399005"/>
                  </a:cubicBezTo>
                  <a:cubicBezTo>
                    <a:pt x="155317" y="399540"/>
                    <a:pt x="151032" y="399272"/>
                    <a:pt x="147016" y="399272"/>
                  </a:cubicBezTo>
                  <a:cubicBezTo>
                    <a:pt x="147016" y="399005"/>
                    <a:pt x="147016" y="399272"/>
                    <a:pt x="147016" y="399540"/>
                  </a:cubicBezTo>
                  <a:cubicBezTo>
                    <a:pt x="142999" y="399272"/>
                    <a:pt x="138714" y="399540"/>
                    <a:pt x="134697" y="398737"/>
                  </a:cubicBezTo>
                  <a:cubicBezTo>
                    <a:pt x="133358" y="398469"/>
                    <a:pt x="131216" y="396059"/>
                    <a:pt x="131216" y="394720"/>
                  </a:cubicBezTo>
                  <a:cubicBezTo>
                    <a:pt x="131216" y="393381"/>
                    <a:pt x="133358" y="390703"/>
                    <a:pt x="134697" y="390435"/>
                  </a:cubicBezTo>
                  <a:close/>
                  <a:moveTo>
                    <a:pt x="182095" y="390168"/>
                  </a:moveTo>
                  <a:cubicBezTo>
                    <a:pt x="190665" y="389900"/>
                    <a:pt x="199501" y="389900"/>
                    <a:pt x="208071" y="390168"/>
                  </a:cubicBezTo>
                  <a:cubicBezTo>
                    <a:pt x="209142" y="390168"/>
                    <a:pt x="211016" y="392578"/>
                    <a:pt x="210748" y="393649"/>
                  </a:cubicBezTo>
                  <a:cubicBezTo>
                    <a:pt x="210481" y="395256"/>
                    <a:pt x="208874" y="397934"/>
                    <a:pt x="207535" y="398201"/>
                  </a:cubicBezTo>
                  <a:cubicBezTo>
                    <a:pt x="202983" y="399005"/>
                    <a:pt x="198431" y="399005"/>
                    <a:pt x="193878" y="399273"/>
                  </a:cubicBezTo>
                  <a:cubicBezTo>
                    <a:pt x="194146" y="399273"/>
                    <a:pt x="194146" y="399273"/>
                    <a:pt x="194146" y="399005"/>
                  </a:cubicBezTo>
                  <a:cubicBezTo>
                    <a:pt x="190397" y="399005"/>
                    <a:pt x="186648" y="399273"/>
                    <a:pt x="182899" y="398737"/>
                  </a:cubicBezTo>
                  <a:cubicBezTo>
                    <a:pt x="181292" y="398469"/>
                    <a:pt x="179150" y="396327"/>
                    <a:pt x="179150" y="394720"/>
                  </a:cubicBezTo>
                  <a:cubicBezTo>
                    <a:pt x="178882" y="393381"/>
                    <a:pt x="181025" y="390168"/>
                    <a:pt x="182095" y="390168"/>
                  </a:cubicBezTo>
                  <a:close/>
                  <a:moveTo>
                    <a:pt x="94395" y="389666"/>
                  </a:moveTo>
                  <a:cubicBezTo>
                    <a:pt x="98613" y="389566"/>
                    <a:pt x="102831" y="390570"/>
                    <a:pt x="106580" y="389900"/>
                  </a:cubicBezTo>
                  <a:cubicBezTo>
                    <a:pt x="110864" y="389097"/>
                    <a:pt x="114881" y="390436"/>
                    <a:pt x="115417" y="397666"/>
                  </a:cubicBezTo>
                  <a:cubicBezTo>
                    <a:pt x="104705" y="399809"/>
                    <a:pt x="94262" y="401147"/>
                    <a:pt x="82211" y="396060"/>
                  </a:cubicBezTo>
                  <a:cubicBezTo>
                    <a:pt x="85960" y="390972"/>
                    <a:pt x="90178" y="389767"/>
                    <a:pt x="94395" y="389666"/>
                  </a:cubicBezTo>
                  <a:close/>
                  <a:moveTo>
                    <a:pt x="37490" y="387222"/>
                  </a:moveTo>
                  <a:cubicBezTo>
                    <a:pt x="47130" y="390971"/>
                    <a:pt x="57842" y="387490"/>
                    <a:pt x="66947" y="393649"/>
                  </a:cubicBezTo>
                  <a:cubicBezTo>
                    <a:pt x="62930" y="401682"/>
                    <a:pt x="57574" y="399273"/>
                    <a:pt x="52486" y="397933"/>
                  </a:cubicBezTo>
                  <a:cubicBezTo>
                    <a:pt x="46327" y="396327"/>
                    <a:pt x="38561" y="397130"/>
                    <a:pt x="37490" y="387222"/>
                  </a:cubicBezTo>
                  <a:close/>
                  <a:moveTo>
                    <a:pt x="251454" y="386687"/>
                  </a:moveTo>
                  <a:cubicBezTo>
                    <a:pt x="253597" y="386419"/>
                    <a:pt x="256006" y="388829"/>
                    <a:pt x="258417" y="389900"/>
                  </a:cubicBezTo>
                  <a:cubicBezTo>
                    <a:pt x="257078" y="391775"/>
                    <a:pt x="256274" y="394453"/>
                    <a:pt x="254400" y="394988"/>
                  </a:cubicBezTo>
                  <a:cubicBezTo>
                    <a:pt x="248776" y="397131"/>
                    <a:pt x="242885" y="398470"/>
                    <a:pt x="235387" y="400612"/>
                  </a:cubicBezTo>
                  <a:cubicBezTo>
                    <a:pt x="232709" y="399005"/>
                    <a:pt x="227086" y="397131"/>
                    <a:pt x="226818" y="394988"/>
                  </a:cubicBezTo>
                  <a:cubicBezTo>
                    <a:pt x="226282" y="389364"/>
                    <a:pt x="231906" y="390168"/>
                    <a:pt x="235923" y="389632"/>
                  </a:cubicBezTo>
                  <a:cubicBezTo>
                    <a:pt x="241278" y="388829"/>
                    <a:pt x="246366" y="387222"/>
                    <a:pt x="251454" y="386687"/>
                  </a:cubicBezTo>
                  <a:close/>
                  <a:moveTo>
                    <a:pt x="5892" y="352945"/>
                  </a:moveTo>
                  <a:cubicBezTo>
                    <a:pt x="6963" y="352410"/>
                    <a:pt x="9641" y="352410"/>
                    <a:pt x="10176" y="353213"/>
                  </a:cubicBezTo>
                  <a:cubicBezTo>
                    <a:pt x="14729" y="360979"/>
                    <a:pt x="19013" y="368745"/>
                    <a:pt x="23298" y="376511"/>
                  </a:cubicBezTo>
                  <a:cubicBezTo>
                    <a:pt x="23298" y="377047"/>
                    <a:pt x="22495" y="378118"/>
                    <a:pt x="21156" y="379992"/>
                  </a:cubicBezTo>
                  <a:cubicBezTo>
                    <a:pt x="11515" y="374637"/>
                    <a:pt x="8569" y="365531"/>
                    <a:pt x="4553" y="356962"/>
                  </a:cubicBezTo>
                  <a:cubicBezTo>
                    <a:pt x="4017" y="355891"/>
                    <a:pt x="4820" y="353481"/>
                    <a:pt x="5892" y="352945"/>
                  </a:cubicBezTo>
                  <a:close/>
                  <a:moveTo>
                    <a:pt x="285195" y="352410"/>
                  </a:moveTo>
                  <a:cubicBezTo>
                    <a:pt x="290283" y="353213"/>
                    <a:pt x="292694" y="355891"/>
                    <a:pt x="290819" y="359373"/>
                  </a:cubicBezTo>
                  <a:cubicBezTo>
                    <a:pt x="287070" y="366335"/>
                    <a:pt x="283053" y="373030"/>
                    <a:pt x="278501" y="379189"/>
                  </a:cubicBezTo>
                  <a:cubicBezTo>
                    <a:pt x="275556" y="382938"/>
                    <a:pt x="272074" y="382135"/>
                    <a:pt x="269396" y="377582"/>
                  </a:cubicBezTo>
                  <a:cubicBezTo>
                    <a:pt x="274752" y="369281"/>
                    <a:pt x="280107" y="360712"/>
                    <a:pt x="285195" y="352410"/>
                  </a:cubicBezTo>
                  <a:close/>
                  <a:moveTo>
                    <a:pt x="284124" y="306618"/>
                  </a:moveTo>
                  <a:cubicBezTo>
                    <a:pt x="286266" y="307689"/>
                    <a:pt x="289480" y="307957"/>
                    <a:pt x="290015" y="309564"/>
                  </a:cubicBezTo>
                  <a:cubicBezTo>
                    <a:pt x="292425" y="316259"/>
                    <a:pt x="294299" y="322953"/>
                    <a:pt x="296710" y="330987"/>
                  </a:cubicBezTo>
                  <a:cubicBezTo>
                    <a:pt x="295103" y="332862"/>
                    <a:pt x="293496" y="336611"/>
                    <a:pt x="291086" y="337146"/>
                  </a:cubicBezTo>
                  <a:cubicBezTo>
                    <a:pt x="286534" y="338218"/>
                    <a:pt x="286534" y="333933"/>
                    <a:pt x="285731" y="330719"/>
                  </a:cubicBezTo>
                  <a:cubicBezTo>
                    <a:pt x="284391" y="324828"/>
                    <a:pt x="282517" y="318936"/>
                    <a:pt x="281446" y="312777"/>
                  </a:cubicBezTo>
                  <a:cubicBezTo>
                    <a:pt x="281178" y="310903"/>
                    <a:pt x="283052" y="308760"/>
                    <a:pt x="284124" y="306618"/>
                  </a:cubicBezTo>
                  <a:close/>
                  <a:moveTo>
                    <a:pt x="4017" y="304208"/>
                  </a:moveTo>
                  <a:cubicBezTo>
                    <a:pt x="10444" y="312510"/>
                    <a:pt x="10711" y="326702"/>
                    <a:pt x="5088" y="335004"/>
                  </a:cubicBezTo>
                  <a:cubicBezTo>
                    <a:pt x="-803" y="328845"/>
                    <a:pt x="-1607" y="315723"/>
                    <a:pt x="4017" y="304208"/>
                  </a:cubicBezTo>
                  <a:close/>
                  <a:moveTo>
                    <a:pt x="251187" y="274751"/>
                  </a:moveTo>
                  <a:cubicBezTo>
                    <a:pt x="260827" y="276626"/>
                    <a:pt x="268861" y="281446"/>
                    <a:pt x="275287" y="288945"/>
                  </a:cubicBezTo>
                  <a:cubicBezTo>
                    <a:pt x="275555" y="289480"/>
                    <a:pt x="275555" y="290552"/>
                    <a:pt x="275823" y="292961"/>
                  </a:cubicBezTo>
                  <a:cubicBezTo>
                    <a:pt x="273680" y="293497"/>
                    <a:pt x="270735" y="295104"/>
                    <a:pt x="268861" y="294301"/>
                  </a:cubicBezTo>
                  <a:cubicBezTo>
                    <a:pt x="261898" y="290819"/>
                    <a:pt x="255203" y="286534"/>
                    <a:pt x="248776" y="282250"/>
                  </a:cubicBezTo>
                  <a:cubicBezTo>
                    <a:pt x="247705" y="281446"/>
                    <a:pt x="247169" y="278769"/>
                    <a:pt x="247437" y="276894"/>
                  </a:cubicBezTo>
                  <a:cubicBezTo>
                    <a:pt x="247705" y="275823"/>
                    <a:pt x="250115" y="274484"/>
                    <a:pt x="251187" y="274751"/>
                  </a:cubicBezTo>
                  <a:close/>
                  <a:moveTo>
                    <a:pt x="205395" y="271270"/>
                  </a:moveTo>
                  <a:cubicBezTo>
                    <a:pt x="208608" y="270467"/>
                    <a:pt x="212357" y="271270"/>
                    <a:pt x="216106" y="271270"/>
                  </a:cubicBezTo>
                  <a:cubicBezTo>
                    <a:pt x="219320" y="271270"/>
                    <a:pt x="222801" y="270735"/>
                    <a:pt x="226014" y="271538"/>
                  </a:cubicBezTo>
                  <a:cubicBezTo>
                    <a:pt x="227889" y="272073"/>
                    <a:pt x="229496" y="274216"/>
                    <a:pt x="231370" y="275555"/>
                  </a:cubicBezTo>
                  <a:cubicBezTo>
                    <a:pt x="229763" y="277430"/>
                    <a:pt x="228157" y="280911"/>
                    <a:pt x="226282" y="281179"/>
                  </a:cubicBezTo>
                  <a:cubicBezTo>
                    <a:pt x="219320" y="281982"/>
                    <a:pt x="212357" y="281982"/>
                    <a:pt x="205395" y="281179"/>
                  </a:cubicBezTo>
                  <a:cubicBezTo>
                    <a:pt x="203252" y="280911"/>
                    <a:pt x="201377" y="277965"/>
                    <a:pt x="199235" y="276091"/>
                  </a:cubicBezTo>
                  <a:cubicBezTo>
                    <a:pt x="201110" y="274484"/>
                    <a:pt x="202984" y="271805"/>
                    <a:pt x="205395" y="271270"/>
                  </a:cubicBezTo>
                  <a:close/>
                  <a:moveTo>
                    <a:pt x="167100" y="270734"/>
                  </a:moveTo>
                  <a:cubicBezTo>
                    <a:pt x="171384" y="271002"/>
                    <a:pt x="175134" y="270734"/>
                    <a:pt x="178615" y="271537"/>
                  </a:cubicBezTo>
                  <a:cubicBezTo>
                    <a:pt x="180489" y="272073"/>
                    <a:pt x="182364" y="274483"/>
                    <a:pt x="182899" y="276357"/>
                  </a:cubicBezTo>
                  <a:cubicBezTo>
                    <a:pt x="183167" y="277429"/>
                    <a:pt x="180757" y="280642"/>
                    <a:pt x="179418" y="280642"/>
                  </a:cubicBezTo>
                  <a:cubicBezTo>
                    <a:pt x="171116" y="281178"/>
                    <a:pt x="163083" y="281178"/>
                    <a:pt x="154781" y="280642"/>
                  </a:cubicBezTo>
                  <a:cubicBezTo>
                    <a:pt x="153443" y="280642"/>
                    <a:pt x="151300" y="277429"/>
                    <a:pt x="151033" y="275286"/>
                  </a:cubicBezTo>
                  <a:cubicBezTo>
                    <a:pt x="150765" y="274215"/>
                    <a:pt x="153443" y="271805"/>
                    <a:pt x="155049" y="271537"/>
                  </a:cubicBezTo>
                  <a:cubicBezTo>
                    <a:pt x="159334" y="271002"/>
                    <a:pt x="163618" y="271002"/>
                    <a:pt x="167100" y="270734"/>
                  </a:cubicBezTo>
                  <a:close/>
                  <a:moveTo>
                    <a:pt x="2946" y="255738"/>
                  </a:moveTo>
                  <a:cubicBezTo>
                    <a:pt x="5356" y="257345"/>
                    <a:pt x="7230" y="258148"/>
                    <a:pt x="7230" y="258684"/>
                  </a:cubicBezTo>
                  <a:cubicBezTo>
                    <a:pt x="7766" y="266717"/>
                    <a:pt x="8034" y="275019"/>
                    <a:pt x="8302" y="283053"/>
                  </a:cubicBezTo>
                  <a:cubicBezTo>
                    <a:pt x="8302" y="284124"/>
                    <a:pt x="6427" y="285999"/>
                    <a:pt x="5356" y="286266"/>
                  </a:cubicBezTo>
                  <a:cubicBezTo>
                    <a:pt x="4284" y="286534"/>
                    <a:pt x="1607" y="285195"/>
                    <a:pt x="1607" y="284392"/>
                  </a:cubicBezTo>
                  <a:cubicBezTo>
                    <a:pt x="268" y="275287"/>
                    <a:pt x="-1339" y="265646"/>
                    <a:pt x="2946" y="255738"/>
                  </a:cubicBezTo>
                  <a:close/>
                  <a:moveTo>
                    <a:pt x="115149" y="254667"/>
                  </a:moveTo>
                  <a:cubicBezTo>
                    <a:pt x="120504" y="254667"/>
                    <a:pt x="124521" y="254131"/>
                    <a:pt x="128538" y="254935"/>
                  </a:cubicBezTo>
                  <a:cubicBezTo>
                    <a:pt x="130948" y="255203"/>
                    <a:pt x="133090" y="257345"/>
                    <a:pt x="135233" y="258684"/>
                  </a:cubicBezTo>
                  <a:cubicBezTo>
                    <a:pt x="133358" y="260559"/>
                    <a:pt x="131752" y="262433"/>
                    <a:pt x="129609" y="264040"/>
                  </a:cubicBezTo>
                  <a:cubicBezTo>
                    <a:pt x="128270" y="264843"/>
                    <a:pt x="126664" y="265111"/>
                    <a:pt x="122379" y="266182"/>
                  </a:cubicBezTo>
                  <a:cubicBezTo>
                    <a:pt x="127735" y="269931"/>
                    <a:pt x="131752" y="272609"/>
                    <a:pt x="135501" y="275287"/>
                  </a:cubicBezTo>
                  <a:cubicBezTo>
                    <a:pt x="130145" y="281446"/>
                    <a:pt x="123183" y="283588"/>
                    <a:pt x="118362" y="280374"/>
                  </a:cubicBezTo>
                  <a:cubicBezTo>
                    <a:pt x="116756" y="279304"/>
                    <a:pt x="115149" y="276626"/>
                    <a:pt x="114881" y="274484"/>
                  </a:cubicBezTo>
                  <a:cubicBezTo>
                    <a:pt x="114881" y="268324"/>
                    <a:pt x="115149" y="262165"/>
                    <a:pt x="115149" y="254667"/>
                  </a:cubicBezTo>
                  <a:close/>
                  <a:moveTo>
                    <a:pt x="155586" y="254667"/>
                  </a:moveTo>
                  <a:cubicBezTo>
                    <a:pt x="159334" y="254132"/>
                    <a:pt x="163083" y="254667"/>
                    <a:pt x="166832" y="254667"/>
                  </a:cubicBezTo>
                  <a:cubicBezTo>
                    <a:pt x="170582" y="254667"/>
                    <a:pt x="174331" y="254400"/>
                    <a:pt x="177812" y="254935"/>
                  </a:cubicBezTo>
                  <a:cubicBezTo>
                    <a:pt x="179419" y="255202"/>
                    <a:pt x="181829" y="257880"/>
                    <a:pt x="181561" y="258684"/>
                  </a:cubicBezTo>
                  <a:cubicBezTo>
                    <a:pt x="181026" y="260558"/>
                    <a:pt x="179151" y="263504"/>
                    <a:pt x="177544" y="263504"/>
                  </a:cubicBezTo>
                  <a:cubicBezTo>
                    <a:pt x="170314" y="264039"/>
                    <a:pt x="162816" y="264039"/>
                    <a:pt x="155318" y="263504"/>
                  </a:cubicBezTo>
                  <a:cubicBezTo>
                    <a:pt x="153711" y="263504"/>
                    <a:pt x="152104" y="260558"/>
                    <a:pt x="150765" y="258684"/>
                  </a:cubicBezTo>
                  <a:cubicBezTo>
                    <a:pt x="152372" y="257345"/>
                    <a:pt x="153979" y="254935"/>
                    <a:pt x="155586" y="254667"/>
                  </a:cubicBezTo>
                  <a:close/>
                  <a:moveTo>
                    <a:pt x="220390" y="245026"/>
                  </a:moveTo>
                  <a:cubicBezTo>
                    <a:pt x="221728" y="244490"/>
                    <a:pt x="224942" y="245562"/>
                    <a:pt x="225478" y="246901"/>
                  </a:cubicBezTo>
                  <a:cubicBezTo>
                    <a:pt x="226281" y="248239"/>
                    <a:pt x="225746" y="250917"/>
                    <a:pt x="224674" y="252256"/>
                  </a:cubicBezTo>
                  <a:cubicBezTo>
                    <a:pt x="220390" y="258147"/>
                    <a:pt x="206464" y="262433"/>
                    <a:pt x="195485" y="260826"/>
                  </a:cubicBezTo>
                  <a:cubicBezTo>
                    <a:pt x="197092" y="257880"/>
                    <a:pt x="197360" y="255470"/>
                    <a:pt x="198966" y="254666"/>
                  </a:cubicBezTo>
                  <a:cubicBezTo>
                    <a:pt x="205929" y="251185"/>
                    <a:pt x="213159" y="247971"/>
                    <a:pt x="220390" y="245026"/>
                  </a:cubicBezTo>
                  <a:close/>
                  <a:moveTo>
                    <a:pt x="4820" y="209410"/>
                  </a:moveTo>
                  <a:cubicBezTo>
                    <a:pt x="10444" y="216908"/>
                    <a:pt x="10444" y="231100"/>
                    <a:pt x="4820" y="239134"/>
                  </a:cubicBezTo>
                  <a:cubicBezTo>
                    <a:pt x="-1607" y="232707"/>
                    <a:pt x="-1607" y="216105"/>
                    <a:pt x="4820" y="209410"/>
                  </a:cubicBezTo>
                  <a:close/>
                  <a:moveTo>
                    <a:pt x="250650" y="206465"/>
                  </a:moveTo>
                  <a:cubicBezTo>
                    <a:pt x="251989" y="219051"/>
                    <a:pt x="247437" y="227085"/>
                    <a:pt x="242081" y="234850"/>
                  </a:cubicBezTo>
                  <a:cubicBezTo>
                    <a:pt x="241277" y="235922"/>
                    <a:pt x="238064" y="236725"/>
                    <a:pt x="236993" y="236189"/>
                  </a:cubicBezTo>
                  <a:cubicBezTo>
                    <a:pt x="235654" y="235386"/>
                    <a:pt x="234047" y="232708"/>
                    <a:pt x="234583" y="231369"/>
                  </a:cubicBezTo>
                  <a:cubicBezTo>
                    <a:pt x="237260" y="224139"/>
                    <a:pt x="240206" y="216909"/>
                    <a:pt x="243420" y="209679"/>
                  </a:cubicBezTo>
                  <a:cubicBezTo>
                    <a:pt x="243955" y="208339"/>
                    <a:pt x="247169" y="207804"/>
                    <a:pt x="250650" y="206465"/>
                  </a:cubicBezTo>
                  <a:close/>
                  <a:moveTo>
                    <a:pt x="5356" y="160941"/>
                  </a:moveTo>
                  <a:cubicBezTo>
                    <a:pt x="11783" y="167904"/>
                    <a:pt x="8034" y="176473"/>
                    <a:pt x="8569" y="184239"/>
                  </a:cubicBezTo>
                  <a:cubicBezTo>
                    <a:pt x="8837" y="186649"/>
                    <a:pt x="6427" y="189327"/>
                    <a:pt x="4820" y="193076"/>
                  </a:cubicBezTo>
                  <a:cubicBezTo>
                    <a:pt x="-1339" y="181293"/>
                    <a:pt x="-803" y="167636"/>
                    <a:pt x="5356" y="160941"/>
                  </a:cubicBezTo>
                  <a:close/>
                  <a:moveTo>
                    <a:pt x="236725" y="160405"/>
                  </a:moveTo>
                  <a:cubicBezTo>
                    <a:pt x="246901" y="168439"/>
                    <a:pt x="249043" y="177276"/>
                    <a:pt x="250918" y="185845"/>
                  </a:cubicBezTo>
                  <a:cubicBezTo>
                    <a:pt x="251185" y="187452"/>
                    <a:pt x="249043" y="189862"/>
                    <a:pt x="248240" y="191736"/>
                  </a:cubicBezTo>
                  <a:cubicBezTo>
                    <a:pt x="246365" y="190665"/>
                    <a:pt x="243420" y="190129"/>
                    <a:pt x="242616" y="188523"/>
                  </a:cubicBezTo>
                  <a:cubicBezTo>
                    <a:pt x="239670" y="182364"/>
                    <a:pt x="236993" y="175937"/>
                    <a:pt x="234850" y="169242"/>
                  </a:cubicBezTo>
                  <a:cubicBezTo>
                    <a:pt x="234047" y="167368"/>
                    <a:pt x="235653" y="164690"/>
                    <a:pt x="236725" y="160405"/>
                  </a:cubicBezTo>
                  <a:close/>
                  <a:moveTo>
                    <a:pt x="201109" y="137108"/>
                  </a:moveTo>
                  <a:cubicBezTo>
                    <a:pt x="209143" y="140054"/>
                    <a:pt x="216908" y="143535"/>
                    <a:pt x="224675" y="147284"/>
                  </a:cubicBezTo>
                  <a:cubicBezTo>
                    <a:pt x="225477" y="147819"/>
                    <a:pt x="225745" y="151033"/>
                    <a:pt x="225210" y="152639"/>
                  </a:cubicBezTo>
                  <a:cubicBezTo>
                    <a:pt x="224942" y="153711"/>
                    <a:pt x="221996" y="154514"/>
                    <a:pt x="220926" y="154246"/>
                  </a:cubicBezTo>
                  <a:cubicBezTo>
                    <a:pt x="213159" y="151301"/>
                    <a:pt x="205661" y="148087"/>
                    <a:pt x="198163" y="144606"/>
                  </a:cubicBezTo>
                  <a:cubicBezTo>
                    <a:pt x="197360" y="144338"/>
                    <a:pt x="196824" y="142731"/>
                    <a:pt x="195753" y="140857"/>
                  </a:cubicBezTo>
                  <a:cubicBezTo>
                    <a:pt x="197627" y="139518"/>
                    <a:pt x="200038" y="136840"/>
                    <a:pt x="201109" y="137108"/>
                  </a:cubicBezTo>
                  <a:close/>
                  <a:moveTo>
                    <a:pt x="181294" y="136573"/>
                  </a:moveTo>
                  <a:cubicBezTo>
                    <a:pt x="181026" y="139787"/>
                    <a:pt x="181026" y="142464"/>
                    <a:pt x="180490" y="142732"/>
                  </a:cubicBezTo>
                  <a:cubicBezTo>
                    <a:pt x="171118" y="146213"/>
                    <a:pt x="161477" y="144606"/>
                    <a:pt x="149426" y="143803"/>
                  </a:cubicBezTo>
                  <a:cubicBezTo>
                    <a:pt x="151568" y="140590"/>
                    <a:pt x="152907" y="137108"/>
                    <a:pt x="154247" y="137108"/>
                  </a:cubicBezTo>
                  <a:cubicBezTo>
                    <a:pt x="163084" y="136305"/>
                    <a:pt x="171920" y="136573"/>
                    <a:pt x="181294" y="136573"/>
                  </a:cubicBezTo>
                  <a:close/>
                  <a:moveTo>
                    <a:pt x="116488" y="119166"/>
                  </a:moveTo>
                  <a:cubicBezTo>
                    <a:pt x="121576" y="119166"/>
                    <a:pt x="125861" y="118630"/>
                    <a:pt x="130413" y="119434"/>
                  </a:cubicBezTo>
                  <a:cubicBezTo>
                    <a:pt x="132288" y="119702"/>
                    <a:pt x="134431" y="122112"/>
                    <a:pt x="135233" y="123986"/>
                  </a:cubicBezTo>
                  <a:cubicBezTo>
                    <a:pt x="135501" y="125058"/>
                    <a:pt x="133627" y="127735"/>
                    <a:pt x="132020" y="128539"/>
                  </a:cubicBezTo>
                  <a:cubicBezTo>
                    <a:pt x="129610" y="129074"/>
                    <a:pt x="126932" y="129342"/>
                    <a:pt x="124254" y="129877"/>
                  </a:cubicBezTo>
                  <a:cubicBezTo>
                    <a:pt x="123986" y="136572"/>
                    <a:pt x="128003" y="135501"/>
                    <a:pt x="130949" y="136572"/>
                  </a:cubicBezTo>
                  <a:cubicBezTo>
                    <a:pt x="132824" y="137108"/>
                    <a:pt x="133895" y="139785"/>
                    <a:pt x="135233" y="141392"/>
                  </a:cubicBezTo>
                  <a:cubicBezTo>
                    <a:pt x="133627" y="142464"/>
                    <a:pt x="132288" y="144338"/>
                    <a:pt x="130681" y="144606"/>
                  </a:cubicBezTo>
                  <a:cubicBezTo>
                    <a:pt x="126129" y="145141"/>
                    <a:pt x="121844" y="144874"/>
                    <a:pt x="116488" y="144874"/>
                  </a:cubicBezTo>
                  <a:cubicBezTo>
                    <a:pt x="116488" y="136304"/>
                    <a:pt x="116488" y="128539"/>
                    <a:pt x="116488" y="119166"/>
                  </a:cubicBezTo>
                  <a:close/>
                  <a:moveTo>
                    <a:pt x="155050" y="118898"/>
                  </a:moveTo>
                  <a:cubicBezTo>
                    <a:pt x="163351" y="118630"/>
                    <a:pt x="171653" y="118630"/>
                    <a:pt x="179954" y="118898"/>
                  </a:cubicBezTo>
                  <a:cubicBezTo>
                    <a:pt x="181293" y="118898"/>
                    <a:pt x="183168" y="121843"/>
                    <a:pt x="183168" y="123182"/>
                  </a:cubicBezTo>
                  <a:cubicBezTo>
                    <a:pt x="183168" y="124789"/>
                    <a:pt x="181025" y="127200"/>
                    <a:pt x="179687" y="127468"/>
                  </a:cubicBezTo>
                  <a:cubicBezTo>
                    <a:pt x="175669" y="128270"/>
                    <a:pt x="171385" y="128270"/>
                    <a:pt x="167368" y="128806"/>
                  </a:cubicBezTo>
                  <a:cubicBezTo>
                    <a:pt x="167368" y="129074"/>
                    <a:pt x="167368" y="128806"/>
                    <a:pt x="167368" y="128538"/>
                  </a:cubicBezTo>
                  <a:cubicBezTo>
                    <a:pt x="163619" y="128538"/>
                    <a:pt x="159870" y="129074"/>
                    <a:pt x="156121" y="128270"/>
                  </a:cubicBezTo>
                  <a:cubicBezTo>
                    <a:pt x="154246" y="127735"/>
                    <a:pt x="152372" y="125325"/>
                    <a:pt x="151569" y="123182"/>
                  </a:cubicBezTo>
                  <a:cubicBezTo>
                    <a:pt x="151301" y="122111"/>
                    <a:pt x="153711" y="119166"/>
                    <a:pt x="155050" y="118898"/>
                  </a:cubicBezTo>
                  <a:close/>
                  <a:moveTo>
                    <a:pt x="206733" y="118630"/>
                  </a:moveTo>
                  <a:cubicBezTo>
                    <a:pt x="213160" y="118094"/>
                    <a:pt x="219854" y="118362"/>
                    <a:pt x="226549" y="118898"/>
                  </a:cubicBezTo>
                  <a:cubicBezTo>
                    <a:pt x="228156" y="119165"/>
                    <a:pt x="230566" y="121576"/>
                    <a:pt x="231101" y="123450"/>
                  </a:cubicBezTo>
                  <a:cubicBezTo>
                    <a:pt x="231369" y="124521"/>
                    <a:pt x="229227" y="128002"/>
                    <a:pt x="228156" y="128002"/>
                  </a:cubicBezTo>
                  <a:cubicBezTo>
                    <a:pt x="218248" y="128538"/>
                    <a:pt x="208072" y="131751"/>
                    <a:pt x="198966" y="125593"/>
                  </a:cubicBezTo>
                  <a:cubicBezTo>
                    <a:pt x="198966" y="124253"/>
                    <a:pt x="198699" y="123182"/>
                    <a:pt x="198431" y="121844"/>
                  </a:cubicBezTo>
                  <a:cubicBezTo>
                    <a:pt x="201109" y="120772"/>
                    <a:pt x="203787" y="118898"/>
                    <a:pt x="206733" y="118630"/>
                  </a:cubicBezTo>
                  <a:close/>
                  <a:moveTo>
                    <a:pt x="3481" y="111668"/>
                  </a:moveTo>
                  <a:cubicBezTo>
                    <a:pt x="10711" y="120773"/>
                    <a:pt x="10711" y="134698"/>
                    <a:pt x="3213" y="142732"/>
                  </a:cubicBezTo>
                  <a:cubicBezTo>
                    <a:pt x="0" y="132556"/>
                    <a:pt x="-1339" y="122647"/>
                    <a:pt x="3481" y="111668"/>
                  </a:cubicBezTo>
                  <a:close/>
                  <a:moveTo>
                    <a:pt x="268324" y="105241"/>
                  </a:moveTo>
                  <a:cubicBezTo>
                    <a:pt x="269931" y="104437"/>
                    <a:pt x="272877" y="105509"/>
                    <a:pt x="275019" y="105776"/>
                  </a:cubicBezTo>
                  <a:cubicBezTo>
                    <a:pt x="274752" y="107918"/>
                    <a:pt x="275019" y="111132"/>
                    <a:pt x="273948" y="112204"/>
                  </a:cubicBezTo>
                  <a:cubicBezTo>
                    <a:pt x="268057" y="116488"/>
                    <a:pt x="261630" y="120505"/>
                    <a:pt x="254935" y="123987"/>
                  </a:cubicBezTo>
                  <a:cubicBezTo>
                    <a:pt x="252793" y="124789"/>
                    <a:pt x="249312" y="123183"/>
                    <a:pt x="245027" y="122380"/>
                  </a:cubicBezTo>
                  <a:cubicBezTo>
                    <a:pt x="247437" y="119166"/>
                    <a:pt x="247973" y="117559"/>
                    <a:pt x="249312" y="116756"/>
                  </a:cubicBezTo>
                  <a:cubicBezTo>
                    <a:pt x="255471" y="112739"/>
                    <a:pt x="261898" y="108722"/>
                    <a:pt x="268324" y="105241"/>
                  </a:cubicBezTo>
                  <a:close/>
                  <a:moveTo>
                    <a:pt x="4285" y="65608"/>
                  </a:moveTo>
                  <a:cubicBezTo>
                    <a:pt x="10712" y="72303"/>
                    <a:pt x="10712" y="87566"/>
                    <a:pt x="4285" y="95332"/>
                  </a:cubicBezTo>
                  <a:cubicBezTo>
                    <a:pt x="-1339" y="87566"/>
                    <a:pt x="-1339" y="73374"/>
                    <a:pt x="4285" y="65608"/>
                  </a:cubicBezTo>
                  <a:close/>
                  <a:moveTo>
                    <a:pt x="290818" y="61859"/>
                  </a:moveTo>
                  <a:cubicBezTo>
                    <a:pt x="292961" y="63466"/>
                    <a:pt x="294835" y="65608"/>
                    <a:pt x="296978" y="67750"/>
                  </a:cubicBezTo>
                  <a:cubicBezTo>
                    <a:pt x="294300" y="76320"/>
                    <a:pt x="292693" y="83283"/>
                    <a:pt x="290015" y="90245"/>
                  </a:cubicBezTo>
                  <a:cubicBezTo>
                    <a:pt x="289480" y="91852"/>
                    <a:pt x="286267" y="92387"/>
                    <a:pt x="284124" y="93459"/>
                  </a:cubicBezTo>
                  <a:cubicBezTo>
                    <a:pt x="283320" y="91316"/>
                    <a:pt x="281446" y="89174"/>
                    <a:pt x="281714" y="87299"/>
                  </a:cubicBezTo>
                  <a:cubicBezTo>
                    <a:pt x="282785" y="80872"/>
                    <a:pt x="284392" y="74445"/>
                    <a:pt x="286267" y="68018"/>
                  </a:cubicBezTo>
                  <a:cubicBezTo>
                    <a:pt x="287069" y="65608"/>
                    <a:pt x="289212" y="63733"/>
                    <a:pt x="290818" y="61859"/>
                  </a:cubicBezTo>
                  <a:close/>
                  <a:moveTo>
                    <a:pt x="233511" y="28653"/>
                  </a:moveTo>
                  <a:cubicBezTo>
                    <a:pt x="250382" y="28653"/>
                    <a:pt x="268324" y="44720"/>
                    <a:pt x="266717" y="66144"/>
                  </a:cubicBezTo>
                  <a:cubicBezTo>
                    <a:pt x="265378" y="85692"/>
                    <a:pt x="252257" y="99350"/>
                    <a:pt x="232172" y="99350"/>
                  </a:cubicBezTo>
                  <a:lnTo>
                    <a:pt x="136305" y="99082"/>
                  </a:lnTo>
                  <a:lnTo>
                    <a:pt x="136305" y="99350"/>
                  </a:lnTo>
                  <a:cubicBezTo>
                    <a:pt x="123450" y="99350"/>
                    <a:pt x="110597" y="99350"/>
                    <a:pt x="96939" y="99350"/>
                  </a:cubicBezTo>
                  <a:cubicBezTo>
                    <a:pt x="96939" y="121576"/>
                    <a:pt x="96939" y="142464"/>
                    <a:pt x="96939" y="164155"/>
                  </a:cubicBezTo>
                  <a:lnTo>
                    <a:pt x="112925" y="165265"/>
                  </a:lnTo>
                  <a:lnTo>
                    <a:pt x="112925" y="165226"/>
                  </a:lnTo>
                  <a:cubicBezTo>
                    <a:pt x="138633" y="164958"/>
                    <a:pt x="164341" y="164422"/>
                    <a:pt x="190316" y="164690"/>
                  </a:cubicBezTo>
                  <a:cubicBezTo>
                    <a:pt x="207723" y="164958"/>
                    <a:pt x="222451" y="182364"/>
                    <a:pt x="221112" y="201645"/>
                  </a:cubicBezTo>
                  <a:cubicBezTo>
                    <a:pt x="220041" y="220390"/>
                    <a:pt x="207187" y="234583"/>
                    <a:pt x="188977" y="234583"/>
                  </a:cubicBezTo>
                  <a:lnTo>
                    <a:pt x="115792" y="234325"/>
                  </a:lnTo>
                  <a:lnTo>
                    <a:pt x="96672" y="235387"/>
                  </a:lnTo>
                  <a:cubicBezTo>
                    <a:pt x="96672" y="256542"/>
                    <a:pt x="96672" y="277430"/>
                    <a:pt x="96672" y="299388"/>
                  </a:cubicBezTo>
                  <a:lnTo>
                    <a:pt x="133604" y="300458"/>
                  </a:lnTo>
                  <a:lnTo>
                    <a:pt x="234583" y="300191"/>
                  </a:lnTo>
                  <a:cubicBezTo>
                    <a:pt x="253864" y="300459"/>
                    <a:pt x="267790" y="318401"/>
                    <a:pt x="266451" y="337681"/>
                  </a:cubicBezTo>
                  <a:cubicBezTo>
                    <a:pt x="265111" y="356962"/>
                    <a:pt x="251454" y="371422"/>
                    <a:pt x="230834" y="371958"/>
                  </a:cubicBezTo>
                  <a:cubicBezTo>
                    <a:pt x="207537" y="372494"/>
                    <a:pt x="184239" y="372226"/>
                    <a:pt x="160674" y="371958"/>
                  </a:cubicBezTo>
                  <a:cubicBezTo>
                    <a:pt x="151837" y="371422"/>
                    <a:pt x="142732" y="371154"/>
                    <a:pt x="133359" y="371154"/>
                  </a:cubicBezTo>
                  <a:lnTo>
                    <a:pt x="133359" y="371148"/>
                  </a:lnTo>
                  <a:lnTo>
                    <a:pt x="93726" y="370084"/>
                  </a:lnTo>
                  <a:cubicBezTo>
                    <a:pt x="83818" y="369817"/>
                    <a:pt x="73642" y="370084"/>
                    <a:pt x="63734" y="369817"/>
                  </a:cubicBezTo>
                  <a:cubicBezTo>
                    <a:pt x="45524" y="369549"/>
                    <a:pt x="30528" y="355624"/>
                    <a:pt x="28921" y="337414"/>
                  </a:cubicBezTo>
                  <a:cubicBezTo>
                    <a:pt x="28653" y="335272"/>
                    <a:pt x="28921" y="333130"/>
                    <a:pt x="28921" y="331255"/>
                  </a:cubicBezTo>
                  <a:cubicBezTo>
                    <a:pt x="28921" y="243688"/>
                    <a:pt x="28921" y="156121"/>
                    <a:pt x="28921" y="68554"/>
                  </a:cubicBezTo>
                  <a:cubicBezTo>
                    <a:pt x="28921" y="55968"/>
                    <a:pt x="32402" y="45256"/>
                    <a:pt x="42311" y="37758"/>
                  </a:cubicBezTo>
                  <a:cubicBezTo>
                    <a:pt x="47399" y="33742"/>
                    <a:pt x="54093" y="30260"/>
                    <a:pt x="59985" y="29992"/>
                  </a:cubicBezTo>
                  <a:lnTo>
                    <a:pt x="136036" y="29459"/>
                  </a:lnTo>
                  <a:lnTo>
                    <a:pt x="136036" y="29188"/>
                  </a:lnTo>
                  <a:cubicBezTo>
                    <a:pt x="168439" y="28921"/>
                    <a:pt x="201109" y="28921"/>
                    <a:pt x="233511" y="28653"/>
                  </a:cubicBezTo>
                  <a:close/>
                  <a:moveTo>
                    <a:pt x="20887" y="19548"/>
                  </a:moveTo>
                  <a:cubicBezTo>
                    <a:pt x="21691" y="21690"/>
                    <a:pt x="23833" y="24368"/>
                    <a:pt x="23030" y="25439"/>
                  </a:cubicBezTo>
                  <a:cubicBezTo>
                    <a:pt x="18478" y="33205"/>
                    <a:pt x="13657" y="40703"/>
                    <a:pt x="7230" y="50344"/>
                  </a:cubicBezTo>
                  <a:cubicBezTo>
                    <a:pt x="5623" y="46595"/>
                    <a:pt x="4017" y="44721"/>
                    <a:pt x="4285" y="43114"/>
                  </a:cubicBezTo>
                  <a:cubicBezTo>
                    <a:pt x="5355" y="37222"/>
                    <a:pt x="13389" y="25707"/>
                    <a:pt x="20887" y="19548"/>
                  </a:cubicBezTo>
                  <a:close/>
                  <a:moveTo>
                    <a:pt x="276894" y="19548"/>
                  </a:moveTo>
                  <a:cubicBezTo>
                    <a:pt x="282250" y="26243"/>
                    <a:pt x="286534" y="33741"/>
                    <a:pt x="291087" y="40971"/>
                  </a:cubicBezTo>
                  <a:cubicBezTo>
                    <a:pt x="291622" y="42043"/>
                    <a:pt x="290016" y="45792"/>
                    <a:pt x="288945" y="45792"/>
                  </a:cubicBezTo>
                  <a:cubicBezTo>
                    <a:pt x="286802" y="46059"/>
                    <a:pt x="283857" y="45256"/>
                    <a:pt x="282786" y="43649"/>
                  </a:cubicBezTo>
                  <a:cubicBezTo>
                    <a:pt x="277697" y="36687"/>
                    <a:pt x="273413" y="29189"/>
                    <a:pt x="269128" y="21958"/>
                  </a:cubicBezTo>
                  <a:cubicBezTo>
                    <a:pt x="270735" y="17674"/>
                    <a:pt x="274484" y="16602"/>
                    <a:pt x="276894" y="19548"/>
                  </a:cubicBezTo>
                  <a:close/>
                  <a:moveTo>
                    <a:pt x="115953" y="3481"/>
                  </a:moveTo>
                  <a:cubicBezTo>
                    <a:pt x="108722" y="11248"/>
                    <a:pt x="91584" y="11515"/>
                    <a:pt x="83550" y="3749"/>
                  </a:cubicBezTo>
                  <a:cubicBezTo>
                    <a:pt x="94261" y="803"/>
                    <a:pt x="104437" y="-536"/>
                    <a:pt x="115953" y="3481"/>
                  </a:cubicBezTo>
                  <a:close/>
                  <a:moveTo>
                    <a:pt x="131216" y="2142"/>
                  </a:moveTo>
                  <a:cubicBezTo>
                    <a:pt x="142196" y="2142"/>
                    <a:pt x="152104" y="2142"/>
                    <a:pt x="162815" y="2142"/>
                  </a:cubicBezTo>
                  <a:cubicBezTo>
                    <a:pt x="158799" y="9908"/>
                    <a:pt x="157192" y="10444"/>
                    <a:pt x="138982" y="9372"/>
                  </a:cubicBezTo>
                  <a:cubicBezTo>
                    <a:pt x="134966" y="9105"/>
                    <a:pt x="130145" y="9908"/>
                    <a:pt x="131216" y="2142"/>
                  </a:cubicBezTo>
                  <a:close/>
                  <a:moveTo>
                    <a:pt x="207000" y="1607"/>
                  </a:moveTo>
                  <a:cubicBezTo>
                    <a:pt x="208339" y="1607"/>
                    <a:pt x="209946" y="4017"/>
                    <a:pt x="210213" y="5624"/>
                  </a:cubicBezTo>
                  <a:cubicBezTo>
                    <a:pt x="210481" y="6427"/>
                    <a:pt x="208339" y="8838"/>
                    <a:pt x="207268" y="8838"/>
                  </a:cubicBezTo>
                  <a:cubicBezTo>
                    <a:pt x="197895" y="8570"/>
                    <a:pt x="188791" y="8034"/>
                    <a:pt x="179418" y="7498"/>
                  </a:cubicBezTo>
                  <a:cubicBezTo>
                    <a:pt x="179150" y="7498"/>
                    <a:pt x="178882" y="6159"/>
                    <a:pt x="178347" y="4820"/>
                  </a:cubicBezTo>
                  <a:cubicBezTo>
                    <a:pt x="179150" y="3750"/>
                    <a:pt x="180221" y="1875"/>
                    <a:pt x="181293" y="1875"/>
                  </a:cubicBezTo>
                  <a:cubicBezTo>
                    <a:pt x="189862" y="1607"/>
                    <a:pt x="198431" y="1339"/>
                    <a:pt x="207000" y="1607"/>
                  </a:cubicBezTo>
                  <a:close/>
                  <a:moveTo>
                    <a:pt x="62931" y="1606"/>
                  </a:moveTo>
                  <a:cubicBezTo>
                    <a:pt x="64002" y="1606"/>
                    <a:pt x="65341" y="3749"/>
                    <a:pt x="65609" y="5088"/>
                  </a:cubicBezTo>
                  <a:cubicBezTo>
                    <a:pt x="65877" y="5891"/>
                    <a:pt x="64805" y="8034"/>
                    <a:pt x="64270" y="8034"/>
                  </a:cubicBezTo>
                  <a:cubicBezTo>
                    <a:pt x="55165" y="9640"/>
                    <a:pt x="46328" y="13122"/>
                    <a:pt x="36955" y="12050"/>
                  </a:cubicBezTo>
                  <a:cubicBezTo>
                    <a:pt x="36687" y="11782"/>
                    <a:pt x="36419" y="10443"/>
                    <a:pt x="35616" y="9105"/>
                  </a:cubicBezTo>
                  <a:cubicBezTo>
                    <a:pt x="43382" y="1874"/>
                    <a:pt x="53022" y="1071"/>
                    <a:pt x="62931" y="1606"/>
                  </a:cubicBezTo>
                  <a:close/>
                  <a:moveTo>
                    <a:pt x="238600" y="0"/>
                  </a:moveTo>
                  <a:cubicBezTo>
                    <a:pt x="244223" y="1607"/>
                    <a:pt x="249846" y="2678"/>
                    <a:pt x="255202" y="4820"/>
                  </a:cubicBezTo>
                  <a:cubicBezTo>
                    <a:pt x="256541" y="5356"/>
                    <a:pt x="257613" y="8837"/>
                    <a:pt x="257613" y="10711"/>
                  </a:cubicBezTo>
                  <a:cubicBezTo>
                    <a:pt x="257613" y="11783"/>
                    <a:pt x="254399" y="13390"/>
                    <a:pt x="252792" y="13390"/>
                  </a:cubicBezTo>
                  <a:cubicBezTo>
                    <a:pt x="245562" y="12318"/>
                    <a:pt x="238064" y="11247"/>
                    <a:pt x="230834" y="9640"/>
                  </a:cubicBezTo>
                  <a:cubicBezTo>
                    <a:pt x="229227" y="9372"/>
                    <a:pt x="226549" y="6695"/>
                    <a:pt x="226817" y="6159"/>
                  </a:cubicBezTo>
                  <a:cubicBezTo>
                    <a:pt x="227352" y="4285"/>
                    <a:pt x="229227" y="1874"/>
                    <a:pt x="230834" y="1339"/>
                  </a:cubicBezTo>
                  <a:cubicBezTo>
                    <a:pt x="232976" y="535"/>
                    <a:pt x="235653" y="1071"/>
                    <a:pt x="238332" y="1071"/>
                  </a:cubicBezTo>
                  <a:cubicBezTo>
                    <a:pt x="238332" y="535"/>
                    <a:pt x="238332" y="268"/>
                    <a:pt x="238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2743895" y="308254"/>
              <a:ext cx="342468" cy="398711"/>
            </a:xfrm>
            <a:custGeom>
              <a:avLst/>
              <a:gdLst/>
              <a:ahLst/>
              <a:cxnLst/>
              <a:rect l="l" t="t" r="r" b="b"/>
              <a:pathLst>
                <a:path w="342468" h="398711" extrusionOk="0">
                  <a:moveTo>
                    <a:pt x="154480" y="386660"/>
                  </a:moveTo>
                  <a:cubicBezTo>
                    <a:pt x="163049" y="387195"/>
                    <a:pt x="171618" y="387999"/>
                    <a:pt x="180187" y="389338"/>
                  </a:cubicBezTo>
                  <a:cubicBezTo>
                    <a:pt x="181259" y="389606"/>
                    <a:pt x="182866" y="392551"/>
                    <a:pt x="182866" y="393890"/>
                  </a:cubicBezTo>
                  <a:cubicBezTo>
                    <a:pt x="182598" y="395497"/>
                    <a:pt x="180723" y="397371"/>
                    <a:pt x="179117" y="397907"/>
                  </a:cubicBezTo>
                  <a:cubicBezTo>
                    <a:pt x="176438" y="398443"/>
                    <a:pt x="173493" y="398175"/>
                    <a:pt x="170547" y="398175"/>
                  </a:cubicBezTo>
                  <a:cubicBezTo>
                    <a:pt x="170280" y="398443"/>
                    <a:pt x="170280" y="398711"/>
                    <a:pt x="170280" y="398711"/>
                  </a:cubicBezTo>
                  <a:cubicBezTo>
                    <a:pt x="164656" y="397907"/>
                    <a:pt x="158764" y="397371"/>
                    <a:pt x="153409" y="395765"/>
                  </a:cubicBezTo>
                  <a:cubicBezTo>
                    <a:pt x="151802" y="395229"/>
                    <a:pt x="150463" y="392283"/>
                    <a:pt x="150195" y="390141"/>
                  </a:cubicBezTo>
                  <a:cubicBezTo>
                    <a:pt x="150195" y="389070"/>
                    <a:pt x="152873" y="386660"/>
                    <a:pt x="154480" y="386660"/>
                  </a:cubicBezTo>
                  <a:close/>
                  <a:moveTo>
                    <a:pt x="224104" y="383446"/>
                  </a:moveTo>
                  <a:cubicBezTo>
                    <a:pt x="226514" y="383178"/>
                    <a:pt x="228924" y="385321"/>
                    <a:pt x="231602" y="386124"/>
                  </a:cubicBezTo>
                  <a:cubicBezTo>
                    <a:pt x="229996" y="388266"/>
                    <a:pt x="228924" y="391479"/>
                    <a:pt x="226782" y="392283"/>
                  </a:cubicBezTo>
                  <a:cubicBezTo>
                    <a:pt x="220087" y="394158"/>
                    <a:pt x="213124" y="395765"/>
                    <a:pt x="206162" y="396567"/>
                  </a:cubicBezTo>
                  <a:cubicBezTo>
                    <a:pt x="203484" y="396835"/>
                    <a:pt x="200539" y="394961"/>
                    <a:pt x="195718" y="393354"/>
                  </a:cubicBezTo>
                  <a:cubicBezTo>
                    <a:pt x="199735" y="390409"/>
                    <a:pt x="201342" y="388266"/>
                    <a:pt x="203484" y="387730"/>
                  </a:cubicBezTo>
                  <a:cubicBezTo>
                    <a:pt x="210179" y="385856"/>
                    <a:pt x="217142" y="384249"/>
                    <a:pt x="224104" y="383446"/>
                  </a:cubicBezTo>
                  <a:close/>
                  <a:moveTo>
                    <a:pt x="109223" y="371931"/>
                  </a:moveTo>
                  <a:cubicBezTo>
                    <a:pt x="117257" y="375145"/>
                    <a:pt x="125291" y="378626"/>
                    <a:pt x="133324" y="382107"/>
                  </a:cubicBezTo>
                  <a:cubicBezTo>
                    <a:pt x="134128" y="382643"/>
                    <a:pt x="134663" y="384250"/>
                    <a:pt x="136002" y="386392"/>
                  </a:cubicBezTo>
                  <a:cubicBezTo>
                    <a:pt x="133592" y="387731"/>
                    <a:pt x="130647" y="390141"/>
                    <a:pt x="129040" y="389605"/>
                  </a:cubicBezTo>
                  <a:cubicBezTo>
                    <a:pt x="121273" y="386659"/>
                    <a:pt x="113775" y="383178"/>
                    <a:pt x="106545" y="379429"/>
                  </a:cubicBezTo>
                  <a:cubicBezTo>
                    <a:pt x="105474" y="378894"/>
                    <a:pt x="104939" y="375948"/>
                    <a:pt x="105474" y="374073"/>
                  </a:cubicBezTo>
                  <a:cubicBezTo>
                    <a:pt x="105741" y="373003"/>
                    <a:pt x="108420" y="371396"/>
                    <a:pt x="109223" y="371931"/>
                  </a:cubicBezTo>
                  <a:close/>
                  <a:moveTo>
                    <a:pt x="274181" y="362558"/>
                  </a:moveTo>
                  <a:cubicBezTo>
                    <a:pt x="276859" y="373537"/>
                    <a:pt x="268290" y="374609"/>
                    <a:pt x="263470" y="377287"/>
                  </a:cubicBezTo>
                  <a:cubicBezTo>
                    <a:pt x="258381" y="380232"/>
                    <a:pt x="252490" y="387731"/>
                    <a:pt x="243385" y="378357"/>
                  </a:cubicBezTo>
                  <a:cubicBezTo>
                    <a:pt x="253829" y="371663"/>
                    <a:pt x="262666" y="365236"/>
                    <a:pt x="274181" y="362558"/>
                  </a:cubicBezTo>
                  <a:close/>
                  <a:moveTo>
                    <a:pt x="65573" y="342742"/>
                  </a:moveTo>
                  <a:cubicBezTo>
                    <a:pt x="75749" y="349972"/>
                    <a:pt x="84854" y="355328"/>
                    <a:pt x="89406" y="365772"/>
                  </a:cubicBezTo>
                  <a:cubicBezTo>
                    <a:pt x="78694" y="364432"/>
                    <a:pt x="72268" y="357470"/>
                    <a:pt x="65573" y="351043"/>
                  </a:cubicBezTo>
                  <a:cubicBezTo>
                    <a:pt x="64769" y="350240"/>
                    <a:pt x="65573" y="347562"/>
                    <a:pt x="65573" y="342742"/>
                  </a:cubicBezTo>
                  <a:close/>
                  <a:moveTo>
                    <a:pt x="306583" y="331763"/>
                  </a:moveTo>
                  <a:cubicBezTo>
                    <a:pt x="307654" y="331227"/>
                    <a:pt x="311135" y="333102"/>
                    <a:pt x="313546" y="333905"/>
                  </a:cubicBezTo>
                  <a:cubicBezTo>
                    <a:pt x="312474" y="336583"/>
                    <a:pt x="312206" y="338190"/>
                    <a:pt x="311403" y="338725"/>
                  </a:cubicBezTo>
                  <a:cubicBezTo>
                    <a:pt x="305512" y="344616"/>
                    <a:pt x="299621" y="350240"/>
                    <a:pt x="293461" y="355864"/>
                  </a:cubicBezTo>
                  <a:cubicBezTo>
                    <a:pt x="292391" y="356666"/>
                    <a:pt x="289177" y="356131"/>
                    <a:pt x="288106" y="355060"/>
                  </a:cubicBezTo>
                  <a:cubicBezTo>
                    <a:pt x="287035" y="353989"/>
                    <a:pt x="286767" y="350508"/>
                    <a:pt x="287570" y="349436"/>
                  </a:cubicBezTo>
                  <a:cubicBezTo>
                    <a:pt x="293461" y="343278"/>
                    <a:pt x="299888" y="337118"/>
                    <a:pt x="306583" y="331763"/>
                  </a:cubicBezTo>
                  <a:close/>
                  <a:moveTo>
                    <a:pt x="36384" y="304984"/>
                  </a:moveTo>
                  <a:cubicBezTo>
                    <a:pt x="43346" y="314624"/>
                    <a:pt x="49238" y="322390"/>
                    <a:pt x="54861" y="330156"/>
                  </a:cubicBezTo>
                  <a:cubicBezTo>
                    <a:pt x="52184" y="335244"/>
                    <a:pt x="48970" y="334708"/>
                    <a:pt x="46828" y="331495"/>
                  </a:cubicBezTo>
                  <a:cubicBezTo>
                    <a:pt x="42008" y="325068"/>
                    <a:pt x="37455" y="318105"/>
                    <a:pt x="33170" y="311143"/>
                  </a:cubicBezTo>
                  <a:cubicBezTo>
                    <a:pt x="32902" y="310340"/>
                    <a:pt x="34509" y="308465"/>
                    <a:pt x="36384" y="304984"/>
                  </a:cubicBezTo>
                  <a:close/>
                  <a:moveTo>
                    <a:pt x="334970" y="291059"/>
                  </a:moveTo>
                  <a:cubicBezTo>
                    <a:pt x="336041" y="291059"/>
                    <a:pt x="337648" y="292933"/>
                    <a:pt x="337916" y="294273"/>
                  </a:cubicBezTo>
                  <a:cubicBezTo>
                    <a:pt x="339255" y="299361"/>
                    <a:pt x="330149" y="318374"/>
                    <a:pt x="325597" y="320784"/>
                  </a:cubicBezTo>
                  <a:cubicBezTo>
                    <a:pt x="325061" y="321052"/>
                    <a:pt x="324258" y="321052"/>
                    <a:pt x="322116" y="321587"/>
                  </a:cubicBezTo>
                  <a:cubicBezTo>
                    <a:pt x="321312" y="319177"/>
                    <a:pt x="319438" y="316499"/>
                    <a:pt x="320241" y="314625"/>
                  </a:cubicBezTo>
                  <a:cubicBezTo>
                    <a:pt x="322919" y="307126"/>
                    <a:pt x="326400" y="300164"/>
                    <a:pt x="329882" y="293201"/>
                  </a:cubicBezTo>
                  <a:cubicBezTo>
                    <a:pt x="330417" y="291862"/>
                    <a:pt x="333363" y="291059"/>
                    <a:pt x="334970" y="291059"/>
                  </a:cubicBezTo>
                  <a:close/>
                  <a:moveTo>
                    <a:pt x="185811" y="267762"/>
                  </a:moveTo>
                  <a:cubicBezTo>
                    <a:pt x="187953" y="267762"/>
                    <a:pt x="189828" y="268030"/>
                    <a:pt x="191970" y="268297"/>
                  </a:cubicBezTo>
                  <a:cubicBezTo>
                    <a:pt x="195452" y="268833"/>
                    <a:pt x="200272" y="267494"/>
                    <a:pt x="200004" y="273386"/>
                  </a:cubicBezTo>
                  <a:cubicBezTo>
                    <a:pt x="199736" y="278474"/>
                    <a:pt x="195452" y="278206"/>
                    <a:pt x="191702" y="279010"/>
                  </a:cubicBezTo>
                  <a:cubicBezTo>
                    <a:pt x="190096" y="279545"/>
                    <a:pt x="187953" y="279813"/>
                    <a:pt x="185543" y="280349"/>
                  </a:cubicBezTo>
                  <a:cubicBezTo>
                    <a:pt x="181526" y="280081"/>
                    <a:pt x="179116" y="277671"/>
                    <a:pt x="179116" y="273118"/>
                  </a:cubicBezTo>
                  <a:cubicBezTo>
                    <a:pt x="179116" y="268833"/>
                    <a:pt x="182062" y="267762"/>
                    <a:pt x="185811" y="267762"/>
                  </a:cubicBezTo>
                  <a:close/>
                  <a:moveTo>
                    <a:pt x="13890" y="264280"/>
                  </a:moveTo>
                  <a:cubicBezTo>
                    <a:pt x="21656" y="268029"/>
                    <a:pt x="27814" y="282222"/>
                    <a:pt x="26208" y="292398"/>
                  </a:cubicBezTo>
                  <a:cubicBezTo>
                    <a:pt x="17371" y="287845"/>
                    <a:pt x="11748" y="274991"/>
                    <a:pt x="13890" y="264280"/>
                  </a:cubicBezTo>
                  <a:close/>
                  <a:moveTo>
                    <a:pt x="149123" y="244732"/>
                  </a:moveTo>
                  <a:cubicBezTo>
                    <a:pt x="154479" y="250088"/>
                    <a:pt x="160906" y="256247"/>
                    <a:pt x="168672" y="263209"/>
                  </a:cubicBezTo>
                  <a:cubicBezTo>
                    <a:pt x="165993" y="267762"/>
                    <a:pt x="164119" y="271511"/>
                    <a:pt x="161709" y="275796"/>
                  </a:cubicBezTo>
                  <a:cubicBezTo>
                    <a:pt x="150194" y="272314"/>
                    <a:pt x="141893" y="265887"/>
                    <a:pt x="133859" y="255711"/>
                  </a:cubicBezTo>
                  <a:cubicBezTo>
                    <a:pt x="138680" y="252230"/>
                    <a:pt x="143500" y="248749"/>
                    <a:pt x="149123" y="244732"/>
                  </a:cubicBezTo>
                  <a:close/>
                  <a:moveTo>
                    <a:pt x="340593" y="243393"/>
                  </a:moveTo>
                  <a:cubicBezTo>
                    <a:pt x="341128" y="243393"/>
                    <a:pt x="341932" y="243393"/>
                    <a:pt x="342467" y="243393"/>
                  </a:cubicBezTo>
                  <a:cubicBezTo>
                    <a:pt x="342467" y="252765"/>
                    <a:pt x="342467" y="261871"/>
                    <a:pt x="342467" y="270975"/>
                  </a:cubicBezTo>
                  <a:lnTo>
                    <a:pt x="341664" y="270975"/>
                  </a:lnTo>
                  <a:lnTo>
                    <a:pt x="340861" y="270975"/>
                  </a:lnTo>
                  <a:cubicBezTo>
                    <a:pt x="340861" y="261871"/>
                    <a:pt x="340593" y="252498"/>
                    <a:pt x="340593" y="243393"/>
                  </a:cubicBezTo>
                  <a:close/>
                  <a:moveTo>
                    <a:pt x="340593" y="243392"/>
                  </a:moveTo>
                  <a:cubicBezTo>
                    <a:pt x="340593" y="252497"/>
                    <a:pt x="340860" y="261870"/>
                    <a:pt x="340860" y="270975"/>
                  </a:cubicBezTo>
                  <a:cubicBezTo>
                    <a:pt x="337646" y="276330"/>
                    <a:pt x="333630" y="276063"/>
                    <a:pt x="332559" y="270171"/>
                  </a:cubicBezTo>
                  <a:cubicBezTo>
                    <a:pt x="331220" y="262138"/>
                    <a:pt x="331755" y="253568"/>
                    <a:pt x="332559" y="245534"/>
                  </a:cubicBezTo>
                  <a:cubicBezTo>
                    <a:pt x="333094" y="240446"/>
                    <a:pt x="336575" y="240179"/>
                    <a:pt x="340593" y="243392"/>
                  </a:cubicBezTo>
                  <a:close/>
                  <a:moveTo>
                    <a:pt x="2642" y="216078"/>
                  </a:moveTo>
                  <a:cubicBezTo>
                    <a:pt x="10408" y="219559"/>
                    <a:pt x="12550" y="226789"/>
                    <a:pt x="11479" y="246874"/>
                  </a:cubicBezTo>
                  <a:cubicBezTo>
                    <a:pt x="8802" y="245535"/>
                    <a:pt x="5856" y="245000"/>
                    <a:pt x="5588" y="243928"/>
                  </a:cubicBezTo>
                  <a:cubicBezTo>
                    <a:pt x="3178" y="234823"/>
                    <a:pt x="232" y="225986"/>
                    <a:pt x="2642" y="216078"/>
                  </a:cubicBezTo>
                  <a:close/>
                  <a:moveTo>
                    <a:pt x="137072" y="203223"/>
                  </a:moveTo>
                  <a:cubicBezTo>
                    <a:pt x="138947" y="203759"/>
                    <a:pt x="141089" y="207241"/>
                    <a:pt x="141357" y="209383"/>
                  </a:cubicBezTo>
                  <a:cubicBezTo>
                    <a:pt x="141892" y="216881"/>
                    <a:pt x="141624" y="224647"/>
                    <a:pt x="141624" y="234019"/>
                  </a:cubicBezTo>
                  <a:lnTo>
                    <a:pt x="132224" y="230886"/>
                  </a:lnTo>
                  <a:lnTo>
                    <a:pt x="132207" y="230932"/>
                  </a:lnTo>
                  <a:lnTo>
                    <a:pt x="132252" y="231073"/>
                  </a:lnTo>
                  <a:lnTo>
                    <a:pt x="132181" y="231002"/>
                  </a:lnTo>
                  <a:lnTo>
                    <a:pt x="128235" y="241786"/>
                  </a:lnTo>
                  <a:cubicBezTo>
                    <a:pt x="125290" y="239376"/>
                    <a:pt x="122612" y="238305"/>
                    <a:pt x="122077" y="236430"/>
                  </a:cubicBezTo>
                  <a:cubicBezTo>
                    <a:pt x="119399" y="229200"/>
                    <a:pt x="116989" y="221702"/>
                    <a:pt x="115382" y="213936"/>
                  </a:cubicBezTo>
                  <a:cubicBezTo>
                    <a:pt x="114847" y="211794"/>
                    <a:pt x="117524" y="209116"/>
                    <a:pt x="118596" y="206706"/>
                  </a:cubicBezTo>
                  <a:cubicBezTo>
                    <a:pt x="120738" y="208313"/>
                    <a:pt x="123415" y="209652"/>
                    <a:pt x="124486" y="211794"/>
                  </a:cubicBezTo>
                  <a:cubicBezTo>
                    <a:pt x="126629" y="215275"/>
                    <a:pt x="127968" y="219559"/>
                    <a:pt x="129575" y="223309"/>
                  </a:cubicBezTo>
                  <a:lnTo>
                    <a:pt x="129575" y="223041"/>
                  </a:lnTo>
                  <a:lnTo>
                    <a:pt x="130983" y="227125"/>
                  </a:lnTo>
                  <a:lnTo>
                    <a:pt x="129842" y="223575"/>
                  </a:lnTo>
                  <a:cubicBezTo>
                    <a:pt x="130378" y="218755"/>
                    <a:pt x="131181" y="213935"/>
                    <a:pt x="131449" y="209115"/>
                  </a:cubicBezTo>
                  <a:cubicBezTo>
                    <a:pt x="131717" y="205366"/>
                    <a:pt x="133056" y="201885"/>
                    <a:pt x="137072" y="203223"/>
                  </a:cubicBezTo>
                  <a:close/>
                  <a:moveTo>
                    <a:pt x="333095" y="193584"/>
                  </a:moveTo>
                  <a:cubicBezTo>
                    <a:pt x="335237" y="193584"/>
                    <a:pt x="338450" y="194655"/>
                    <a:pt x="338986" y="196262"/>
                  </a:cubicBezTo>
                  <a:cubicBezTo>
                    <a:pt x="340057" y="200279"/>
                    <a:pt x="340057" y="204295"/>
                    <a:pt x="340860" y="208312"/>
                  </a:cubicBezTo>
                  <a:lnTo>
                    <a:pt x="340859" y="208367"/>
                  </a:lnTo>
                  <a:lnTo>
                    <a:pt x="340861" y="208312"/>
                  </a:lnTo>
                  <a:cubicBezTo>
                    <a:pt x="341396" y="208312"/>
                    <a:pt x="341932" y="208312"/>
                    <a:pt x="342467" y="208312"/>
                  </a:cubicBezTo>
                  <a:cubicBezTo>
                    <a:pt x="342467" y="213400"/>
                    <a:pt x="342467" y="218220"/>
                    <a:pt x="342467" y="223309"/>
                  </a:cubicBezTo>
                  <a:lnTo>
                    <a:pt x="341396" y="223309"/>
                  </a:lnTo>
                  <a:cubicBezTo>
                    <a:pt x="341396" y="223309"/>
                    <a:pt x="340325" y="223309"/>
                    <a:pt x="340325" y="223309"/>
                  </a:cubicBezTo>
                  <a:lnTo>
                    <a:pt x="340328" y="223238"/>
                  </a:lnTo>
                  <a:lnTo>
                    <a:pt x="332559" y="221166"/>
                  </a:lnTo>
                  <a:cubicBezTo>
                    <a:pt x="331221" y="213668"/>
                    <a:pt x="330685" y="205902"/>
                    <a:pt x="330149" y="198136"/>
                  </a:cubicBezTo>
                  <a:cubicBezTo>
                    <a:pt x="330149" y="196530"/>
                    <a:pt x="332023" y="193584"/>
                    <a:pt x="333095" y="193584"/>
                  </a:cubicBezTo>
                  <a:close/>
                  <a:moveTo>
                    <a:pt x="274717" y="178320"/>
                  </a:moveTo>
                  <a:cubicBezTo>
                    <a:pt x="300157" y="178588"/>
                    <a:pt x="313011" y="191977"/>
                    <a:pt x="313011" y="217150"/>
                  </a:cubicBezTo>
                  <a:cubicBezTo>
                    <a:pt x="313011" y="236431"/>
                    <a:pt x="312744" y="255444"/>
                    <a:pt x="313011" y="274725"/>
                  </a:cubicBezTo>
                  <a:cubicBezTo>
                    <a:pt x="313279" y="285168"/>
                    <a:pt x="310601" y="294808"/>
                    <a:pt x="304710" y="302842"/>
                  </a:cubicBezTo>
                  <a:cubicBezTo>
                    <a:pt x="287304" y="326408"/>
                    <a:pt x="266684" y="345956"/>
                    <a:pt x="238566" y="357471"/>
                  </a:cubicBezTo>
                  <a:cubicBezTo>
                    <a:pt x="221695" y="364434"/>
                    <a:pt x="205092" y="368718"/>
                    <a:pt x="187418" y="370058"/>
                  </a:cubicBezTo>
                  <a:cubicBezTo>
                    <a:pt x="187418" y="346492"/>
                    <a:pt x="187418" y="322927"/>
                    <a:pt x="187418" y="299361"/>
                  </a:cubicBezTo>
                  <a:cubicBezTo>
                    <a:pt x="205628" y="296147"/>
                    <a:pt x="222498" y="289988"/>
                    <a:pt x="236156" y="276599"/>
                  </a:cubicBezTo>
                  <a:cubicBezTo>
                    <a:pt x="246064" y="266958"/>
                    <a:pt x="246332" y="267226"/>
                    <a:pt x="244190" y="250356"/>
                  </a:cubicBezTo>
                  <a:cubicBezTo>
                    <a:pt x="234014" y="250356"/>
                    <a:pt x="223837" y="250623"/>
                    <a:pt x="213394" y="250356"/>
                  </a:cubicBezTo>
                  <a:cubicBezTo>
                    <a:pt x="205092" y="250088"/>
                    <a:pt x="196790" y="249820"/>
                    <a:pt x="188489" y="248749"/>
                  </a:cubicBezTo>
                  <a:cubicBezTo>
                    <a:pt x="170280" y="246071"/>
                    <a:pt x="158765" y="230539"/>
                    <a:pt x="160104" y="210990"/>
                  </a:cubicBezTo>
                  <a:cubicBezTo>
                    <a:pt x="161175" y="193317"/>
                    <a:pt x="174832" y="179123"/>
                    <a:pt x="192238" y="178855"/>
                  </a:cubicBezTo>
                  <a:cubicBezTo>
                    <a:pt x="219553" y="178320"/>
                    <a:pt x="247135" y="178052"/>
                    <a:pt x="274717" y="178320"/>
                  </a:cubicBezTo>
                  <a:close/>
                  <a:moveTo>
                    <a:pt x="156086" y="163859"/>
                  </a:moveTo>
                  <a:cubicBezTo>
                    <a:pt x="156889" y="163324"/>
                    <a:pt x="159299" y="164127"/>
                    <a:pt x="160370" y="164930"/>
                  </a:cubicBezTo>
                  <a:cubicBezTo>
                    <a:pt x="161441" y="166002"/>
                    <a:pt x="161976" y="168144"/>
                    <a:pt x="161441" y="169215"/>
                  </a:cubicBezTo>
                  <a:cubicBezTo>
                    <a:pt x="160906" y="171090"/>
                    <a:pt x="159567" y="173232"/>
                    <a:pt x="157960" y="174035"/>
                  </a:cubicBezTo>
                  <a:cubicBezTo>
                    <a:pt x="151801" y="178855"/>
                    <a:pt x="150730" y="188496"/>
                    <a:pt x="141358" y="190638"/>
                  </a:cubicBezTo>
                  <a:cubicBezTo>
                    <a:pt x="137341" y="183944"/>
                    <a:pt x="140822" y="179659"/>
                    <a:pt x="143767" y="175910"/>
                  </a:cubicBezTo>
                  <a:cubicBezTo>
                    <a:pt x="147516" y="171625"/>
                    <a:pt x="151801" y="167609"/>
                    <a:pt x="156086" y="163859"/>
                  </a:cubicBezTo>
                  <a:close/>
                  <a:moveTo>
                    <a:pt x="3178" y="163859"/>
                  </a:moveTo>
                  <a:cubicBezTo>
                    <a:pt x="6927" y="167876"/>
                    <a:pt x="9873" y="169750"/>
                    <a:pt x="9605" y="170822"/>
                  </a:cubicBezTo>
                  <a:cubicBezTo>
                    <a:pt x="7998" y="179926"/>
                    <a:pt x="13354" y="190638"/>
                    <a:pt x="3178" y="199743"/>
                  </a:cubicBezTo>
                  <a:cubicBezTo>
                    <a:pt x="-3250" y="187425"/>
                    <a:pt x="1839" y="177249"/>
                    <a:pt x="3178" y="163859"/>
                  </a:cubicBezTo>
                  <a:close/>
                  <a:moveTo>
                    <a:pt x="127433" y="159308"/>
                  </a:moveTo>
                  <a:cubicBezTo>
                    <a:pt x="131718" y="160111"/>
                    <a:pt x="130914" y="163860"/>
                    <a:pt x="130111" y="167341"/>
                  </a:cubicBezTo>
                  <a:cubicBezTo>
                    <a:pt x="128504" y="173233"/>
                    <a:pt x="126897" y="179124"/>
                    <a:pt x="125290" y="185283"/>
                  </a:cubicBezTo>
                  <a:cubicBezTo>
                    <a:pt x="124487" y="188764"/>
                    <a:pt x="123416" y="192513"/>
                    <a:pt x="119399" y="191174"/>
                  </a:cubicBezTo>
                  <a:cubicBezTo>
                    <a:pt x="116989" y="190371"/>
                    <a:pt x="115650" y="186889"/>
                    <a:pt x="114311" y="185015"/>
                  </a:cubicBezTo>
                  <a:cubicBezTo>
                    <a:pt x="116989" y="176714"/>
                    <a:pt x="118596" y="170019"/>
                    <a:pt x="121274" y="163592"/>
                  </a:cubicBezTo>
                  <a:cubicBezTo>
                    <a:pt x="122077" y="161450"/>
                    <a:pt x="125558" y="159040"/>
                    <a:pt x="127433" y="159308"/>
                  </a:cubicBezTo>
                  <a:close/>
                  <a:moveTo>
                    <a:pt x="322651" y="153415"/>
                  </a:moveTo>
                  <a:cubicBezTo>
                    <a:pt x="327739" y="156361"/>
                    <a:pt x="328543" y="159574"/>
                    <a:pt x="326133" y="162520"/>
                  </a:cubicBezTo>
                  <a:cubicBezTo>
                    <a:pt x="323187" y="166001"/>
                    <a:pt x="322919" y="168411"/>
                    <a:pt x="326133" y="171893"/>
                  </a:cubicBezTo>
                  <a:cubicBezTo>
                    <a:pt x="328810" y="174838"/>
                    <a:pt x="328007" y="178051"/>
                    <a:pt x="322651" y="181265"/>
                  </a:cubicBezTo>
                  <a:cubicBezTo>
                    <a:pt x="318634" y="177516"/>
                    <a:pt x="314350" y="173499"/>
                    <a:pt x="309529" y="169482"/>
                  </a:cubicBezTo>
                  <a:cubicBezTo>
                    <a:pt x="311136" y="161181"/>
                    <a:pt x="317563" y="157968"/>
                    <a:pt x="322651" y="153415"/>
                  </a:cubicBezTo>
                  <a:close/>
                  <a:moveTo>
                    <a:pt x="198397" y="150470"/>
                  </a:moveTo>
                  <a:cubicBezTo>
                    <a:pt x="199736" y="150470"/>
                    <a:pt x="201878" y="153416"/>
                    <a:pt x="202682" y="155290"/>
                  </a:cubicBezTo>
                  <a:cubicBezTo>
                    <a:pt x="202950" y="156093"/>
                    <a:pt x="200539" y="158772"/>
                    <a:pt x="198932" y="159039"/>
                  </a:cubicBezTo>
                  <a:cubicBezTo>
                    <a:pt x="191702" y="160378"/>
                    <a:pt x="184740" y="161182"/>
                    <a:pt x="176438" y="161985"/>
                  </a:cubicBezTo>
                  <a:cubicBezTo>
                    <a:pt x="175635" y="161182"/>
                    <a:pt x="172689" y="159843"/>
                    <a:pt x="172689" y="158236"/>
                  </a:cubicBezTo>
                  <a:cubicBezTo>
                    <a:pt x="172689" y="156361"/>
                    <a:pt x="174831" y="153148"/>
                    <a:pt x="176438" y="152880"/>
                  </a:cubicBezTo>
                  <a:cubicBezTo>
                    <a:pt x="183669" y="151541"/>
                    <a:pt x="191167" y="150738"/>
                    <a:pt x="198397" y="150470"/>
                  </a:cubicBezTo>
                  <a:close/>
                  <a:moveTo>
                    <a:pt x="223569" y="139758"/>
                  </a:moveTo>
                  <a:cubicBezTo>
                    <a:pt x="232674" y="142972"/>
                    <a:pt x="235084" y="149131"/>
                    <a:pt x="238298" y="157164"/>
                  </a:cubicBezTo>
                  <a:cubicBezTo>
                    <a:pt x="234281" y="158503"/>
                    <a:pt x="230799" y="160110"/>
                    <a:pt x="227586" y="160110"/>
                  </a:cubicBezTo>
                  <a:cubicBezTo>
                    <a:pt x="224105" y="160110"/>
                    <a:pt x="219820" y="159039"/>
                    <a:pt x="217678" y="156897"/>
                  </a:cubicBezTo>
                  <a:cubicBezTo>
                    <a:pt x="215000" y="153951"/>
                    <a:pt x="219016" y="151541"/>
                    <a:pt x="220891" y="148863"/>
                  </a:cubicBezTo>
                  <a:cubicBezTo>
                    <a:pt x="222498" y="146721"/>
                    <a:pt x="222498" y="143775"/>
                    <a:pt x="223569" y="139758"/>
                  </a:cubicBezTo>
                  <a:close/>
                  <a:moveTo>
                    <a:pt x="158764" y="123422"/>
                  </a:moveTo>
                  <a:cubicBezTo>
                    <a:pt x="159836" y="122887"/>
                    <a:pt x="162514" y="125565"/>
                    <a:pt x="166263" y="127439"/>
                  </a:cubicBezTo>
                  <a:cubicBezTo>
                    <a:pt x="156890" y="134670"/>
                    <a:pt x="149660" y="140561"/>
                    <a:pt x="141894" y="145917"/>
                  </a:cubicBezTo>
                  <a:cubicBezTo>
                    <a:pt x="140823" y="146720"/>
                    <a:pt x="137609" y="146185"/>
                    <a:pt x="136538" y="145113"/>
                  </a:cubicBezTo>
                  <a:cubicBezTo>
                    <a:pt x="135467" y="144042"/>
                    <a:pt x="135199" y="140293"/>
                    <a:pt x="136002" y="139758"/>
                  </a:cubicBezTo>
                  <a:cubicBezTo>
                    <a:pt x="143500" y="133866"/>
                    <a:pt x="150999" y="128510"/>
                    <a:pt x="158764" y="123422"/>
                  </a:cubicBezTo>
                  <a:close/>
                  <a:moveTo>
                    <a:pt x="183669" y="118335"/>
                  </a:moveTo>
                  <a:cubicBezTo>
                    <a:pt x="194381" y="118603"/>
                    <a:pt x="204825" y="120209"/>
                    <a:pt x="212055" y="128511"/>
                  </a:cubicBezTo>
                  <a:cubicBezTo>
                    <a:pt x="212055" y="129849"/>
                    <a:pt x="212055" y="130921"/>
                    <a:pt x="211787" y="131992"/>
                  </a:cubicBezTo>
                  <a:cubicBezTo>
                    <a:pt x="208841" y="132260"/>
                    <a:pt x="205896" y="133331"/>
                    <a:pt x="203218" y="132795"/>
                  </a:cubicBezTo>
                  <a:cubicBezTo>
                    <a:pt x="196790" y="131456"/>
                    <a:pt x="190364" y="129849"/>
                    <a:pt x="184205" y="127707"/>
                  </a:cubicBezTo>
                  <a:cubicBezTo>
                    <a:pt x="182330" y="127172"/>
                    <a:pt x="179652" y="124762"/>
                    <a:pt x="179652" y="123155"/>
                  </a:cubicBezTo>
                  <a:cubicBezTo>
                    <a:pt x="179652" y="121549"/>
                    <a:pt x="182330" y="118335"/>
                    <a:pt x="183669" y="118335"/>
                  </a:cubicBezTo>
                  <a:close/>
                  <a:moveTo>
                    <a:pt x="19782" y="117264"/>
                  </a:moveTo>
                  <a:cubicBezTo>
                    <a:pt x="20585" y="118871"/>
                    <a:pt x="21388" y="120478"/>
                    <a:pt x="21656" y="122084"/>
                  </a:cubicBezTo>
                  <a:cubicBezTo>
                    <a:pt x="22191" y="126904"/>
                    <a:pt x="15229" y="144846"/>
                    <a:pt x="11212" y="149934"/>
                  </a:cubicBezTo>
                  <a:cubicBezTo>
                    <a:pt x="5856" y="144043"/>
                    <a:pt x="9338" y="129582"/>
                    <a:pt x="19782" y="117264"/>
                  </a:cubicBezTo>
                  <a:close/>
                  <a:moveTo>
                    <a:pt x="336309" y="108427"/>
                  </a:moveTo>
                  <a:cubicBezTo>
                    <a:pt x="337647" y="110034"/>
                    <a:pt x="338986" y="111908"/>
                    <a:pt x="340325" y="113515"/>
                  </a:cubicBezTo>
                  <a:cubicBezTo>
                    <a:pt x="341129" y="114318"/>
                    <a:pt x="341932" y="115122"/>
                    <a:pt x="342468" y="116193"/>
                  </a:cubicBezTo>
                  <a:cubicBezTo>
                    <a:pt x="342468" y="118335"/>
                    <a:pt x="342468" y="120745"/>
                    <a:pt x="342468" y="123423"/>
                  </a:cubicBezTo>
                  <a:cubicBezTo>
                    <a:pt x="341664" y="126904"/>
                    <a:pt x="340593" y="130117"/>
                    <a:pt x="340058" y="133599"/>
                  </a:cubicBezTo>
                  <a:cubicBezTo>
                    <a:pt x="339522" y="137348"/>
                    <a:pt x="338986" y="141633"/>
                    <a:pt x="333899" y="140829"/>
                  </a:cubicBezTo>
                  <a:cubicBezTo>
                    <a:pt x="329614" y="140294"/>
                    <a:pt x="330150" y="136277"/>
                    <a:pt x="330417" y="132796"/>
                  </a:cubicBezTo>
                  <a:cubicBezTo>
                    <a:pt x="330953" y="126636"/>
                    <a:pt x="331221" y="120478"/>
                    <a:pt x="332292" y="114586"/>
                  </a:cubicBezTo>
                  <a:cubicBezTo>
                    <a:pt x="332560" y="112444"/>
                    <a:pt x="334970" y="110301"/>
                    <a:pt x="336309" y="108427"/>
                  </a:cubicBezTo>
                  <a:close/>
                  <a:moveTo>
                    <a:pt x="42543" y="75221"/>
                  </a:moveTo>
                  <a:cubicBezTo>
                    <a:pt x="43614" y="77363"/>
                    <a:pt x="45220" y="78702"/>
                    <a:pt x="44953" y="80041"/>
                  </a:cubicBezTo>
                  <a:cubicBezTo>
                    <a:pt x="43882" y="84862"/>
                    <a:pt x="33438" y="99857"/>
                    <a:pt x="28082" y="104410"/>
                  </a:cubicBezTo>
                  <a:cubicBezTo>
                    <a:pt x="27011" y="102803"/>
                    <a:pt x="24869" y="100661"/>
                    <a:pt x="25404" y="99590"/>
                  </a:cubicBezTo>
                  <a:cubicBezTo>
                    <a:pt x="29421" y="90753"/>
                    <a:pt x="33706" y="81916"/>
                    <a:pt x="42543" y="75221"/>
                  </a:cubicBezTo>
                  <a:close/>
                  <a:moveTo>
                    <a:pt x="308458" y="66117"/>
                  </a:moveTo>
                  <a:cubicBezTo>
                    <a:pt x="312475" y="66117"/>
                    <a:pt x="315688" y="65045"/>
                    <a:pt x="316760" y="66384"/>
                  </a:cubicBezTo>
                  <a:cubicBezTo>
                    <a:pt x="322383" y="73079"/>
                    <a:pt x="327471" y="80042"/>
                    <a:pt x="332291" y="87272"/>
                  </a:cubicBezTo>
                  <a:cubicBezTo>
                    <a:pt x="333094" y="88343"/>
                    <a:pt x="332023" y="91556"/>
                    <a:pt x="330684" y="92627"/>
                  </a:cubicBezTo>
                  <a:cubicBezTo>
                    <a:pt x="329613" y="93431"/>
                    <a:pt x="325864" y="93431"/>
                    <a:pt x="325329" y="92360"/>
                  </a:cubicBezTo>
                  <a:cubicBezTo>
                    <a:pt x="319973" y="84326"/>
                    <a:pt x="312207" y="77364"/>
                    <a:pt x="308458" y="66117"/>
                  </a:cubicBezTo>
                  <a:close/>
                  <a:moveTo>
                    <a:pt x="76819" y="41480"/>
                  </a:moveTo>
                  <a:cubicBezTo>
                    <a:pt x="74409" y="52995"/>
                    <a:pt x="63430" y="57279"/>
                    <a:pt x="56200" y="66920"/>
                  </a:cubicBezTo>
                  <a:cubicBezTo>
                    <a:pt x="54593" y="63439"/>
                    <a:pt x="52719" y="60761"/>
                    <a:pt x="53254" y="59958"/>
                  </a:cubicBezTo>
                  <a:cubicBezTo>
                    <a:pt x="59949" y="52459"/>
                    <a:pt x="65840" y="43622"/>
                    <a:pt x="76819" y="41480"/>
                  </a:cubicBezTo>
                  <a:close/>
                  <a:moveTo>
                    <a:pt x="280340" y="31572"/>
                  </a:moveTo>
                  <a:cubicBezTo>
                    <a:pt x="287570" y="37463"/>
                    <a:pt x="294533" y="43622"/>
                    <a:pt x="301763" y="49782"/>
                  </a:cubicBezTo>
                  <a:cubicBezTo>
                    <a:pt x="302031" y="50317"/>
                    <a:pt x="301763" y="51388"/>
                    <a:pt x="302298" y="53798"/>
                  </a:cubicBezTo>
                  <a:cubicBezTo>
                    <a:pt x="300156" y="54334"/>
                    <a:pt x="296942" y="56209"/>
                    <a:pt x="295603" y="55137"/>
                  </a:cubicBezTo>
                  <a:cubicBezTo>
                    <a:pt x="288641" y="50049"/>
                    <a:pt x="281947" y="44693"/>
                    <a:pt x="275520" y="39070"/>
                  </a:cubicBezTo>
                  <a:cubicBezTo>
                    <a:pt x="274448" y="38266"/>
                    <a:pt x="274448" y="34785"/>
                    <a:pt x="275252" y="33446"/>
                  </a:cubicBezTo>
                  <a:cubicBezTo>
                    <a:pt x="276055" y="32108"/>
                    <a:pt x="279536" y="31036"/>
                    <a:pt x="280340" y="31572"/>
                  </a:cubicBezTo>
                  <a:close/>
                  <a:moveTo>
                    <a:pt x="173132" y="28086"/>
                  </a:moveTo>
                  <a:cubicBezTo>
                    <a:pt x="210363" y="25061"/>
                    <a:pt x="244657" y="37664"/>
                    <a:pt x="275787" y="63974"/>
                  </a:cubicBezTo>
                  <a:cubicBezTo>
                    <a:pt x="287035" y="73346"/>
                    <a:pt x="296675" y="85665"/>
                    <a:pt x="305512" y="97447"/>
                  </a:cubicBezTo>
                  <a:cubicBezTo>
                    <a:pt x="315153" y="110569"/>
                    <a:pt x="316492" y="125297"/>
                    <a:pt x="307655" y="139490"/>
                  </a:cubicBezTo>
                  <a:cubicBezTo>
                    <a:pt x="295604" y="159574"/>
                    <a:pt x="269093" y="161181"/>
                    <a:pt x="253829" y="143239"/>
                  </a:cubicBezTo>
                  <a:cubicBezTo>
                    <a:pt x="246598" y="134670"/>
                    <a:pt x="239904" y="125297"/>
                    <a:pt x="231602" y="118067"/>
                  </a:cubicBezTo>
                  <a:cubicBezTo>
                    <a:pt x="205894" y="95841"/>
                    <a:pt x="171885" y="92359"/>
                    <a:pt x="141357" y="110569"/>
                  </a:cubicBezTo>
                  <a:lnTo>
                    <a:pt x="137876" y="112444"/>
                  </a:lnTo>
                  <a:lnTo>
                    <a:pt x="137876" y="112444"/>
                  </a:lnTo>
                  <a:cubicBezTo>
                    <a:pt x="122345" y="125298"/>
                    <a:pt x="108687" y="139759"/>
                    <a:pt x="101725" y="159040"/>
                  </a:cubicBezTo>
                  <a:cubicBezTo>
                    <a:pt x="91549" y="187960"/>
                    <a:pt x="92084" y="216882"/>
                    <a:pt x="104135" y="245000"/>
                  </a:cubicBezTo>
                  <a:cubicBezTo>
                    <a:pt x="107080" y="251695"/>
                    <a:pt x="111365" y="257854"/>
                    <a:pt x="115114" y="264280"/>
                  </a:cubicBezTo>
                  <a:cubicBezTo>
                    <a:pt x="114043" y="269368"/>
                    <a:pt x="112169" y="274724"/>
                    <a:pt x="112169" y="279812"/>
                  </a:cubicBezTo>
                  <a:cubicBezTo>
                    <a:pt x="111901" y="296416"/>
                    <a:pt x="112169" y="313018"/>
                    <a:pt x="111901" y="329621"/>
                  </a:cubicBezTo>
                  <a:lnTo>
                    <a:pt x="109762" y="348337"/>
                  </a:lnTo>
                  <a:lnTo>
                    <a:pt x="112168" y="330157"/>
                  </a:lnTo>
                  <a:cubicBezTo>
                    <a:pt x="112436" y="313554"/>
                    <a:pt x="112168" y="296951"/>
                    <a:pt x="112436" y="280348"/>
                  </a:cubicBezTo>
                  <a:cubicBezTo>
                    <a:pt x="112436" y="274992"/>
                    <a:pt x="114310" y="269904"/>
                    <a:pt x="115382" y="264816"/>
                  </a:cubicBezTo>
                  <a:cubicBezTo>
                    <a:pt x="119934" y="269369"/>
                    <a:pt x="124486" y="274457"/>
                    <a:pt x="129307" y="278741"/>
                  </a:cubicBezTo>
                  <a:cubicBezTo>
                    <a:pt x="145910" y="293470"/>
                    <a:pt x="165458" y="299629"/>
                    <a:pt x="187417" y="299896"/>
                  </a:cubicBezTo>
                  <a:cubicBezTo>
                    <a:pt x="187417" y="323462"/>
                    <a:pt x="187417" y="347027"/>
                    <a:pt x="187417" y="370593"/>
                  </a:cubicBezTo>
                  <a:cubicBezTo>
                    <a:pt x="162245" y="371664"/>
                    <a:pt x="138680" y="365773"/>
                    <a:pt x="116185" y="354258"/>
                  </a:cubicBezTo>
                  <a:cubicBezTo>
                    <a:pt x="113775" y="352651"/>
                    <a:pt x="111900" y="350241"/>
                    <a:pt x="109758" y="348366"/>
                  </a:cubicBezTo>
                  <a:lnTo>
                    <a:pt x="109758" y="348366"/>
                  </a:lnTo>
                  <a:lnTo>
                    <a:pt x="78795" y="325270"/>
                  </a:lnTo>
                  <a:cubicBezTo>
                    <a:pt x="69791" y="316232"/>
                    <a:pt x="62092" y="305922"/>
                    <a:pt x="55665" y="294541"/>
                  </a:cubicBezTo>
                  <a:cubicBezTo>
                    <a:pt x="18710" y="229736"/>
                    <a:pt x="19246" y="164663"/>
                    <a:pt x="57540" y="100394"/>
                  </a:cubicBezTo>
                  <a:cubicBezTo>
                    <a:pt x="68787" y="81648"/>
                    <a:pt x="84051" y="66116"/>
                    <a:pt x="102260" y="53798"/>
                  </a:cubicBezTo>
                  <a:cubicBezTo>
                    <a:pt x="107348" y="50317"/>
                    <a:pt x="112369" y="46568"/>
                    <a:pt x="117692" y="43388"/>
                  </a:cubicBezTo>
                  <a:lnTo>
                    <a:pt x="134930" y="36392"/>
                  </a:lnTo>
                  <a:lnTo>
                    <a:pt x="134930" y="36391"/>
                  </a:lnTo>
                  <a:cubicBezTo>
                    <a:pt x="147985" y="31839"/>
                    <a:pt x="160722" y="29094"/>
                    <a:pt x="173132" y="28086"/>
                  </a:cubicBezTo>
                  <a:close/>
                  <a:moveTo>
                    <a:pt x="113775" y="14166"/>
                  </a:moveTo>
                  <a:cubicBezTo>
                    <a:pt x="115113" y="13362"/>
                    <a:pt x="118862" y="14433"/>
                    <a:pt x="119130" y="15236"/>
                  </a:cubicBezTo>
                  <a:cubicBezTo>
                    <a:pt x="119666" y="17111"/>
                    <a:pt x="119666" y="21128"/>
                    <a:pt x="118595" y="21664"/>
                  </a:cubicBezTo>
                  <a:cubicBezTo>
                    <a:pt x="110561" y="25680"/>
                    <a:pt x="102260" y="29429"/>
                    <a:pt x="93691" y="32910"/>
                  </a:cubicBezTo>
                  <a:cubicBezTo>
                    <a:pt x="93155" y="33446"/>
                    <a:pt x="91549" y="31303"/>
                    <a:pt x="88335" y="28894"/>
                  </a:cubicBezTo>
                  <a:cubicBezTo>
                    <a:pt x="97975" y="23270"/>
                    <a:pt x="105741" y="18450"/>
                    <a:pt x="113775" y="14166"/>
                  </a:cubicBezTo>
                  <a:close/>
                  <a:moveTo>
                    <a:pt x="236690" y="9077"/>
                  </a:moveTo>
                  <a:cubicBezTo>
                    <a:pt x="244724" y="12023"/>
                    <a:pt x="252491" y="15505"/>
                    <a:pt x="260256" y="19522"/>
                  </a:cubicBezTo>
                  <a:cubicBezTo>
                    <a:pt x="261327" y="20057"/>
                    <a:pt x="261595" y="23806"/>
                    <a:pt x="261060" y="25681"/>
                  </a:cubicBezTo>
                  <a:cubicBezTo>
                    <a:pt x="260792" y="26485"/>
                    <a:pt x="257311" y="27555"/>
                    <a:pt x="255971" y="27020"/>
                  </a:cubicBezTo>
                  <a:cubicBezTo>
                    <a:pt x="248741" y="24342"/>
                    <a:pt x="241511" y="21396"/>
                    <a:pt x="234280" y="17915"/>
                  </a:cubicBezTo>
                  <a:cubicBezTo>
                    <a:pt x="232673" y="17379"/>
                    <a:pt x="231602" y="15237"/>
                    <a:pt x="229192" y="12827"/>
                  </a:cubicBezTo>
                  <a:cubicBezTo>
                    <a:pt x="232138" y="11220"/>
                    <a:pt x="235084" y="8542"/>
                    <a:pt x="236690" y="9077"/>
                  </a:cubicBezTo>
                  <a:close/>
                  <a:moveTo>
                    <a:pt x="161441" y="777"/>
                  </a:moveTo>
                  <a:cubicBezTo>
                    <a:pt x="163048" y="509"/>
                    <a:pt x="165190" y="2919"/>
                    <a:pt x="167064" y="4258"/>
                  </a:cubicBezTo>
                  <a:cubicBezTo>
                    <a:pt x="165725" y="6133"/>
                    <a:pt x="164654" y="9078"/>
                    <a:pt x="163048" y="9614"/>
                  </a:cubicBezTo>
                  <a:cubicBezTo>
                    <a:pt x="155817" y="11756"/>
                    <a:pt x="148051" y="12828"/>
                    <a:pt x="138947" y="14434"/>
                  </a:cubicBezTo>
                  <a:cubicBezTo>
                    <a:pt x="137876" y="13631"/>
                    <a:pt x="134930" y="12024"/>
                    <a:pt x="134930" y="10417"/>
                  </a:cubicBezTo>
                  <a:cubicBezTo>
                    <a:pt x="134662" y="8810"/>
                    <a:pt x="136805" y="5597"/>
                    <a:pt x="138411" y="5061"/>
                  </a:cubicBezTo>
                  <a:cubicBezTo>
                    <a:pt x="145909" y="3187"/>
                    <a:pt x="153675" y="1848"/>
                    <a:pt x="161441" y="777"/>
                  </a:cubicBezTo>
                  <a:close/>
                  <a:moveTo>
                    <a:pt x="201945" y="307"/>
                  </a:moveTo>
                  <a:cubicBezTo>
                    <a:pt x="207368" y="910"/>
                    <a:pt x="212724" y="2516"/>
                    <a:pt x="217946" y="6131"/>
                  </a:cubicBezTo>
                  <a:cubicBezTo>
                    <a:pt x="216071" y="8274"/>
                    <a:pt x="215000" y="10416"/>
                    <a:pt x="213929" y="10416"/>
                  </a:cubicBezTo>
                  <a:cubicBezTo>
                    <a:pt x="204556" y="9881"/>
                    <a:pt x="194916" y="9077"/>
                    <a:pt x="185543" y="8006"/>
                  </a:cubicBezTo>
                  <a:cubicBezTo>
                    <a:pt x="184472" y="8006"/>
                    <a:pt x="183133" y="5596"/>
                    <a:pt x="183133" y="4257"/>
                  </a:cubicBezTo>
                  <a:cubicBezTo>
                    <a:pt x="183133" y="2918"/>
                    <a:pt x="184472" y="508"/>
                    <a:pt x="185543" y="508"/>
                  </a:cubicBezTo>
                  <a:cubicBezTo>
                    <a:pt x="191033" y="106"/>
                    <a:pt x="196523" y="-295"/>
                    <a:pt x="201945" y="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576420" y="308454"/>
              <a:ext cx="284478" cy="398533"/>
            </a:xfrm>
            <a:custGeom>
              <a:avLst/>
              <a:gdLst/>
              <a:ahLst/>
              <a:cxnLst/>
              <a:rect l="l" t="t" r="r" b="b"/>
              <a:pathLst>
                <a:path w="284478" h="398533" extrusionOk="0">
                  <a:moveTo>
                    <a:pt x="98900" y="389137"/>
                  </a:moveTo>
                  <a:cubicBezTo>
                    <a:pt x="106398" y="388602"/>
                    <a:pt x="113897" y="388602"/>
                    <a:pt x="121127" y="389137"/>
                  </a:cubicBezTo>
                  <a:cubicBezTo>
                    <a:pt x="122734" y="389137"/>
                    <a:pt x="124341" y="392083"/>
                    <a:pt x="125948" y="393690"/>
                  </a:cubicBezTo>
                  <a:cubicBezTo>
                    <a:pt x="124341" y="395297"/>
                    <a:pt x="123002" y="397707"/>
                    <a:pt x="121127" y="397974"/>
                  </a:cubicBezTo>
                  <a:cubicBezTo>
                    <a:pt x="117646" y="398778"/>
                    <a:pt x="113629" y="398242"/>
                    <a:pt x="110147" y="398242"/>
                  </a:cubicBezTo>
                  <a:cubicBezTo>
                    <a:pt x="106398" y="398242"/>
                    <a:pt x="102649" y="398778"/>
                    <a:pt x="98900" y="397974"/>
                  </a:cubicBezTo>
                  <a:cubicBezTo>
                    <a:pt x="97026" y="397707"/>
                    <a:pt x="95687" y="395029"/>
                    <a:pt x="94080" y="393423"/>
                  </a:cubicBezTo>
                  <a:cubicBezTo>
                    <a:pt x="95687" y="391816"/>
                    <a:pt x="97294" y="389137"/>
                    <a:pt x="98900" y="389137"/>
                  </a:cubicBezTo>
                  <a:close/>
                  <a:moveTo>
                    <a:pt x="62715" y="388435"/>
                  </a:moveTo>
                  <a:cubicBezTo>
                    <a:pt x="68104" y="388201"/>
                    <a:pt x="73460" y="389138"/>
                    <a:pt x="78549" y="393958"/>
                  </a:cubicBezTo>
                  <a:cubicBezTo>
                    <a:pt x="67301" y="401189"/>
                    <a:pt x="52840" y="399850"/>
                    <a:pt x="46681" y="389941"/>
                  </a:cubicBezTo>
                  <a:cubicBezTo>
                    <a:pt x="51903" y="390075"/>
                    <a:pt x="57326" y="388669"/>
                    <a:pt x="62715" y="388435"/>
                  </a:cubicBezTo>
                  <a:close/>
                  <a:moveTo>
                    <a:pt x="170131" y="388334"/>
                  </a:moveTo>
                  <a:cubicBezTo>
                    <a:pt x="171470" y="388334"/>
                    <a:pt x="174416" y="390744"/>
                    <a:pt x="174148" y="391815"/>
                  </a:cubicBezTo>
                  <a:cubicBezTo>
                    <a:pt x="173880" y="393958"/>
                    <a:pt x="172274" y="396904"/>
                    <a:pt x="170667" y="397172"/>
                  </a:cubicBezTo>
                  <a:cubicBezTo>
                    <a:pt x="166382" y="398242"/>
                    <a:pt x="161830" y="397975"/>
                    <a:pt x="157277" y="398242"/>
                  </a:cubicBezTo>
                  <a:cubicBezTo>
                    <a:pt x="157010" y="398510"/>
                    <a:pt x="157010" y="398242"/>
                    <a:pt x="157010" y="398242"/>
                  </a:cubicBezTo>
                  <a:cubicBezTo>
                    <a:pt x="153796" y="398242"/>
                    <a:pt x="150315" y="398778"/>
                    <a:pt x="147101" y="397975"/>
                  </a:cubicBezTo>
                  <a:cubicBezTo>
                    <a:pt x="144959" y="397440"/>
                    <a:pt x="143352" y="394761"/>
                    <a:pt x="141478" y="393154"/>
                  </a:cubicBezTo>
                  <a:cubicBezTo>
                    <a:pt x="143085" y="391548"/>
                    <a:pt x="144692" y="389138"/>
                    <a:pt x="146566" y="388870"/>
                  </a:cubicBezTo>
                  <a:cubicBezTo>
                    <a:pt x="154332" y="388334"/>
                    <a:pt x="162366" y="388066"/>
                    <a:pt x="170131" y="388334"/>
                  </a:cubicBezTo>
                  <a:close/>
                  <a:moveTo>
                    <a:pt x="213514" y="374677"/>
                  </a:moveTo>
                  <a:cubicBezTo>
                    <a:pt x="215121" y="374141"/>
                    <a:pt x="218067" y="375481"/>
                    <a:pt x="219406" y="377087"/>
                  </a:cubicBezTo>
                  <a:cubicBezTo>
                    <a:pt x="220209" y="377890"/>
                    <a:pt x="219406" y="381640"/>
                    <a:pt x="218067" y="382175"/>
                  </a:cubicBezTo>
                  <a:cubicBezTo>
                    <a:pt x="210301" y="386192"/>
                    <a:pt x="202535" y="389673"/>
                    <a:pt x="194501" y="392619"/>
                  </a:cubicBezTo>
                  <a:cubicBezTo>
                    <a:pt x="193162" y="393155"/>
                    <a:pt x="190485" y="389941"/>
                    <a:pt x="185932" y="386996"/>
                  </a:cubicBezTo>
                  <a:cubicBezTo>
                    <a:pt x="197179" y="381908"/>
                    <a:pt x="205213" y="377890"/>
                    <a:pt x="213514" y="374677"/>
                  </a:cubicBezTo>
                  <a:close/>
                  <a:moveTo>
                    <a:pt x="13475" y="361288"/>
                  </a:moveTo>
                  <a:cubicBezTo>
                    <a:pt x="18028" y="363965"/>
                    <a:pt x="29008" y="379230"/>
                    <a:pt x="29275" y="385122"/>
                  </a:cubicBezTo>
                  <a:cubicBezTo>
                    <a:pt x="19099" y="380836"/>
                    <a:pt x="12137" y="373606"/>
                    <a:pt x="7584" y="361823"/>
                  </a:cubicBezTo>
                  <a:cubicBezTo>
                    <a:pt x="10530" y="361556"/>
                    <a:pt x="12672" y="360484"/>
                    <a:pt x="13475" y="361288"/>
                  </a:cubicBezTo>
                  <a:close/>
                  <a:moveTo>
                    <a:pt x="251273" y="343078"/>
                  </a:moveTo>
                  <a:cubicBezTo>
                    <a:pt x="251809" y="342810"/>
                    <a:pt x="253415" y="343346"/>
                    <a:pt x="257165" y="343882"/>
                  </a:cubicBezTo>
                  <a:cubicBezTo>
                    <a:pt x="253415" y="355932"/>
                    <a:pt x="245917" y="362627"/>
                    <a:pt x="236813" y="368250"/>
                  </a:cubicBezTo>
                  <a:cubicBezTo>
                    <a:pt x="235741" y="368786"/>
                    <a:pt x="233331" y="368250"/>
                    <a:pt x="232527" y="367179"/>
                  </a:cubicBezTo>
                  <a:cubicBezTo>
                    <a:pt x="231725" y="366376"/>
                    <a:pt x="230921" y="363698"/>
                    <a:pt x="231457" y="362894"/>
                  </a:cubicBezTo>
                  <a:cubicBezTo>
                    <a:pt x="237883" y="356200"/>
                    <a:pt x="244578" y="349505"/>
                    <a:pt x="251273" y="343078"/>
                  </a:cubicBezTo>
                  <a:close/>
                  <a:moveTo>
                    <a:pt x="1961" y="311746"/>
                  </a:moveTo>
                  <a:cubicBezTo>
                    <a:pt x="5173" y="314156"/>
                    <a:pt x="7852" y="314960"/>
                    <a:pt x="7852" y="316031"/>
                  </a:cubicBezTo>
                  <a:cubicBezTo>
                    <a:pt x="8655" y="325671"/>
                    <a:pt x="10797" y="335312"/>
                    <a:pt x="4906" y="344416"/>
                  </a:cubicBezTo>
                  <a:cubicBezTo>
                    <a:pt x="-1788" y="334508"/>
                    <a:pt x="86" y="324332"/>
                    <a:pt x="1961" y="311746"/>
                  </a:cubicBezTo>
                  <a:close/>
                  <a:moveTo>
                    <a:pt x="275106" y="301035"/>
                  </a:moveTo>
                  <a:cubicBezTo>
                    <a:pt x="276445" y="301303"/>
                    <a:pt x="278854" y="304248"/>
                    <a:pt x="278587" y="305052"/>
                  </a:cubicBezTo>
                  <a:cubicBezTo>
                    <a:pt x="275373" y="313353"/>
                    <a:pt x="271892" y="321654"/>
                    <a:pt x="268411" y="329956"/>
                  </a:cubicBezTo>
                  <a:cubicBezTo>
                    <a:pt x="267875" y="330759"/>
                    <a:pt x="266001" y="330759"/>
                    <a:pt x="263590" y="331830"/>
                  </a:cubicBezTo>
                  <a:cubicBezTo>
                    <a:pt x="262519" y="329420"/>
                    <a:pt x="260645" y="326742"/>
                    <a:pt x="261181" y="324868"/>
                  </a:cubicBezTo>
                  <a:cubicBezTo>
                    <a:pt x="263590" y="317370"/>
                    <a:pt x="266804" y="310408"/>
                    <a:pt x="270017" y="303177"/>
                  </a:cubicBezTo>
                  <a:cubicBezTo>
                    <a:pt x="270553" y="301838"/>
                    <a:pt x="273499" y="300499"/>
                    <a:pt x="275106" y="301035"/>
                  </a:cubicBezTo>
                  <a:close/>
                  <a:moveTo>
                    <a:pt x="4103" y="266222"/>
                  </a:moveTo>
                  <a:cubicBezTo>
                    <a:pt x="4906" y="265954"/>
                    <a:pt x="7049" y="266758"/>
                    <a:pt x="7049" y="267293"/>
                  </a:cubicBezTo>
                  <a:cubicBezTo>
                    <a:pt x="7852" y="271310"/>
                    <a:pt x="8923" y="275327"/>
                    <a:pt x="8655" y="279344"/>
                  </a:cubicBezTo>
                  <a:cubicBezTo>
                    <a:pt x="8120" y="284967"/>
                    <a:pt x="11601" y="291662"/>
                    <a:pt x="4638" y="296215"/>
                  </a:cubicBezTo>
                  <a:cubicBezTo>
                    <a:pt x="3567" y="295411"/>
                    <a:pt x="1692" y="294608"/>
                    <a:pt x="1692" y="294072"/>
                  </a:cubicBezTo>
                  <a:cubicBezTo>
                    <a:pt x="1157" y="285771"/>
                    <a:pt x="889" y="277737"/>
                    <a:pt x="889" y="269436"/>
                  </a:cubicBezTo>
                  <a:cubicBezTo>
                    <a:pt x="889" y="268365"/>
                    <a:pt x="2763" y="266758"/>
                    <a:pt x="4103" y="266222"/>
                  </a:cubicBezTo>
                  <a:close/>
                  <a:moveTo>
                    <a:pt x="154332" y="255244"/>
                  </a:moveTo>
                  <a:cubicBezTo>
                    <a:pt x="156742" y="252030"/>
                    <a:pt x="162366" y="253101"/>
                    <a:pt x="166114" y="257386"/>
                  </a:cubicBezTo>
                  <a:cubicBezTo>
                    <a:pt x="171203" y="263277"/>
                    <a:pt x="170131" y="274257"/>
                    <a:pt x="163437" y="277738"/>
                  </a:cubicBezTo>
                  <a:cubicBezTo>
                    <a:pt x="161026" y="279076"/>
                    <a:pt x="156474" y="279344"/>
                    <a:pt x="154600" y="277738"/>
                  </a:cubicBezTo>
                  <a:cubicBezTo>
                    <a:pt x="151387" y="275060"/>
                    <a:pt x="153261" y="272114"/>
                    <a:pt x="156742" y="269971"/>
                  </a:cubicBezTo>
                  <a:cubicBezTo>
                    <a:pt x="157813" y="269704"/>
                    <a:pt x="158349" y="268365"/>
                    <a:pt x="159420" y="267026"/>
                  </a:cubicBezTo>
                  <a:cubicBezTo>
                    <a:pt x="158617" y="265420"/>
                    <a:pt x="158349" y="264348"/>
                    <a:pt x="157813" y="264080"/>
                  </a:cubicBezTo>
                  <a:cubicBezTo>
                    <a:pt x="154868" y="261670"/>
                    <a:pt x="151119" y="259796"/>
                    <a:pt x="154332" y="255244"/>
                  </a:cubicBezTo>
                  <a:close/>
                  <a:moveTo>
                    <a:pt x="115503" y="253637"/>
                  </a:moveTo>
                  <a:cubicBezTo>
                    <a:pt x="121127" y="253637"/>
                    <a:pt x="125411" y="253101"/>
                    <a:pt x="129964" y="253905"/>
                  </a:cubicBezTo>
                  <a:cubicBezTo>
                    <a:pt x="131839" y="254173"/>
                    <a:pt x="133713" y="256583"/>
                    <a:pt x="135320" y="257922"/>
                  </a:cubicBezTo>
                  <a:cubicBezTo>
                    <a:pt x="133981" y="259528"/>
                    <a:pt x="132642" y="261938"/>
                    <a:pt x="130767" y="263010"/>
                  </a:cubicBezTo>
                  <a:cubicBezTo>
                    <a:pt x="129160" y="263813"/>
                    <a:pt x="126751" y="263813"/>
                    <a:pt x="121395" y="265152"/>
                  </a:cubicBezTo>
                  <a:cubicBezTo>
                    <a:pt x="125411" y="267830"/>
                    <a:pt x="127554" y="269168"/>
                    <a:pt x="129428" y="270508"/>
                  </a:cubicBezTo>
                  <a:cubicBezTo>
                    <a:pt x="131571" y="272114"/>
                    <a:pt x="133713" y="273453"/>
                    <a:pt x="135588" y="275060"/>
                  </a:cubicBezTo>
                  <a:cubicBezTo>
                    <a:pt x="133177" y="276667"/>
                    <a:pt x="130767" y="279880"/>
                    <a:pt x="128089" y="280148"/>
                  </a:cubicBezTo>
                  <a:cubicBezTo>
                    <a:pt x="116574" y="281219"/>
                    <a:pt x="114164" y="278809"/>
                    <a:pt x="114700" y="268365"/>
                  </a:cubicBezTo>
                  <a:cubicBezTo>
                    <a:pt x="114968" y="263813"/>
                    <a:pt x="115235" y="259528"/>
                    <a:pt x="115503" y="253637"/>
                  </a:cubicBezTo>
                  <a:close/>
                  <a:moveTo>
                    <a:pt x="279390" y="253101"/>
                  </a:moveTo>
                  <a:cubicBezTo>
                    <a:pt x="280997" y="253101"/>
                    <a:pt x="283407" y="254975"/>
                    <a:pt x="283675" y="256315"/>
                  </a:cubicBezTo>
                  <a:cubicBezTo>
                    <a:pt x="284478" y="260599"/>
                    <a:pt x="284210" y="264884"/>
                    <a:pt x="284478" y="269704"/>
                  </a:cubicBezTo>
                  <a:cubicBezTo>
                    <a:pt x="284210" y="273186"/>
                    <a:pt x="284210" y="277202"/>
                    <a:pt x="283407" y="281219"/>
                  </a:cubicBezTo>
                  <a:cubicBezTo>
                    <a:pt x="283139" y="282826"/>
                    <a:pt x="280729" y="284969"/>
                    <a:pt x="279390" y="284969"/>
                  </a:cubicBezTo>
                  <a:cubicBezTo>
                    <a:pt x="277783" y="284969"/>
                    <a:pt x="274838" y="283094"/>
                    <a:pt x="274838" y="281755"/>
                  </a:cubicBezTo>
                  <a:cubicBezTo>
                    <a:pt x="274570" y="273186"/>
                    <a:pt x="274570" y="264616"/>
                    <a:pt x="274838" y="256047"/>
                  </a:cubicBezTo>
                  <a:cubicBezTo>
                    <a:pt x="274838" y="254975"/>
                    <a:pt x="277783" y="253101"/>
                    <a:pt x="279390" y="253101"/>
                  </a:cubicBezTo>
                  <a:close/>
                  <a:moveTo>
                    <a:pt x="4639" y="216682"/>
                  </a:moveTo>
                  <a:cubicBezTo>
                    <a:pt x="10262" y="223645"/>
                    <a:pt x="10530" y="238909"/>
                    <a:pt x="5442" y="247746"/>
                  </a:cubicBezTo>
                  <a:cubicBezTo>
                    <a:pt x="-1521" y="241854"/>
                    <a:pt x="-1789" y="225251"/>
                    <a:pt x="4639" y="216682"/>
                  </a:cubicBezTo>
                  <a:close/>
                  <a:moveTo>
                    <a:pt x="265733" y="206238"/>
                  </a:moveTo>
                  <a:cubicBezTo>
                    <a:pt x="267608" y="207309"/>
                    <a:pt x="270821" y="207845"/>
                    <a:pt x="271624" y="209452"/>
                  </a:cubicBezTo>
                  <a:cubicBezTo>
                    <a:pt x="275106" y="216414"/>
                    <a:pt x="277515" y="223912"/>
                    <a:pt x="280461" y="231678"/>
                  </a:cubicBezTo>
                  <a:cubicBezTo>
                    <a:pt x="279122" y="233553"/>
                    <a:pt x="278319" y="236766"/>
                    <a:pt x="276445" y="237302"/>
                  </a:cubicBezTo>
                  <a:cubicBezTo>
                    <a:pt x="275106" y="237838"/>
                    <a:pt x="271624" y="235963"/>
                    <a:pt x="270821" y="234356"/>
                  </a:cubicBezTo>
                  <a:cubicBezTo>
                    <a:pt x="267876" y="227662"/>
                    <a:pt x="265197" y="220699"/>
                    <a:pt x="263323" y="213468"/>
                  </a:cubicBezTo>
                  <a:cubicBezTo>
                    <a:pt x="262787" y="211326"/>
                    <a:pt x="264929" y="208648"/>
                    <a:pt x="265733" y="206238"/>
                  </a:cubicBezTo>
                  <a:close/>
                  <a:moveTo>
                    <a:pt x="5709" y="168212"/>
                  </a:moveTo>
                  <a:cubicBezTo>
                    <a:pt x="8654" y="179727"/>
                    <a:pt x="10796" y="189903"/>
                    <a:pt x="5441" y="202757"/>
                  </a:cubicBezTo>
                  <a:cubicBezTo>
                    <a:pt x="-2057" y="191777"/>
                    <a:pt x="1156" y="182405"/>
                    <a:pt x="1156" y="173300"/>
                  </a:cubicBezTo>
                  <a:cubicBezTo>
                    <a:pt x="889" y="171693"/>
                    <a:pt x="3835" y="169819"/>
                    <a:pt x="5709" y="168212"/>
                  </a:cubicBezTo>
                  <a:close/>
                  <a:moveTo>
                    <a:pt x="251540" y="164730"/>
                  </a:moveTo>
                  <a:cubicBezTo>
                    <a:pt x="258502" y="165801"/>
                    <a:pt x="254754" y="171425"/>
                    <a:pt x="254218" y="175710"/>
                  </a:cubicBezTo>
                  <a:cubicBezTo>
                    <a:pt x="253950" y="178119"/>
                    <a:pt x="255557" y="181065"/>
                    <a:pt x="256360" y="183743"/>
                  </a:cubicBezTo>
                  <a:cubicBezTo>
                    <a:pt x="257163" y="186421"/>
                    <a:pt x="258235" y="188831"/>
                    <a:pt x="259842" y="192581"/>
                  </a:cubicBezTo>
                  <a:cubicBezTo>
                    <a:pt x="248595" y="192045"/>
                    <a:pt x="242168" y="185082"/>
                    <a:pt x="243239" y="177049"/>
                  </a:cubicBezTo>
                  <a:cubicBezTo>
                    <a:pt x="243239" y="176245"/>
                    <a:pt x="243507" y="175442"/>
                    <a:pt x="244042" y="174638"/>
                  </a:cubicBezTo>
                  <a:cubicBezTo>
                    <a:pt x="246184" y="170889"/>
                    <a:pt x="245381" y="163659"/>
                    <a:pt x="251540" y="164730"/>
                  </a:cubicBezTo>
                  <a:close/>
                  <a:moveTo>
                    <a:pt x="4102" y="120813"/>
                  </a:moveTo>
                  <a:cubicBezTo>
                    <a:pt x="10262" y="126436"/>
                    <a:pt x="10797" y="141968"/>
                    <a:pt x="5174" y="150805"/>
                  </a:cubicBezTo>
                  <a:cubicBezTo>
                    <a:pt x="-1253" y="144914"/>
                    <a:pt x="-1789" y="129918"/>
                    <a:pt x="4102" y="120813"/>
                  </a:cubicBezTo>
                  <a:close/>
                  <a:moveTo>
                    <a:pt x="130767" y="118135"/>
                  </a:moveTo>
                  <a:cubicBezTo>
                    <a:pt x="132373" y="118135"/>
                    <a:pt x="135319" y="120545"/>
                    <a:pt x="135052" y="121349"/>
                  </a:cubicBezTo>
                  <a:cubicBezTo>
                    <a:pt x="134516" y="123491"/>
                    <a:pt x="133177" y="125633"/>
                    <a:pt x="131303" y="126972"/>
                  </a:cubicBezTo>
                  <a:cubicBezTo>
                    <a:pt x="129428" y="128311"/>
                    <a:pt x="126750" y="128311"/>
                    <a:pt x="124608" y="128579"/>
                  </a:cubicBezTo>
                  <a:cubicBezTo>
                    <a:pt x="123001" y="135542"/>
                    <a:pt x="127822" y="134202"/>
                    <a:pt x="131303" y="135274"/>
                  </a:cubicBezTo>
                  <a:cubicBezTo>
                    <a:pt x="132909" y="135809"/>
                    <a:pt x="133980" y="137684"/>
                    <a:pt x="135319" y="139023"/>
                  </a:cubicBezTo>
                  <a:cubicBezTo>
                    <a:pt x="133713" y="140630"/>
                    <a:pt x="132106" y="143040"/>
                    <a:pt x="130499" y="143308"/>
                  </a:cubicBezTo>
                  <a:cubicBezTo>
                    <a:pt x="126215" y="144378"/>
                    <a:pt x="121662" y="143843"/>
                    <a:pt x="115771" y="143843"/>
                  </a:cubicBezTo>
                  <a:cubicBezTo>
                    <a:pt x="115771" y="134470"/>
                    <a:pt x="115771" y="127240"/>
                    <a:pt x="115771" y="118671"/>
                  </a:cubicBezTo>
                  <a:cubicBezTo>
                    <a:pt x="121394" y="118403"/>
                    <a:pt x="126215" y="117867"/>
                    <a:pt x="130767" y="118135"/>
                  </a:cubicBezTo>
                  <a:close/>
                  <a:moveTo>
                    <a:pt x="256628" y="116328"/>
                  </a:moveTo>
                  <a:cubicBezTo>
                    <a:pt x="258302" y="116328"/>
                    <a:pt x="259975" y="117198"/>
                    <a:pt x="260377" y="118939"/>
                  </a:cubicBezTo>
                  <a:cubicBezTo>
                    <a:pt x="263055" y="128579"/>
                    <a:pt x="263323" y="138220"/>
                    <a:pt x="259038" y="147592"/>
                  </a:cubicBezTo>
                  <a:cubicBezTo>
                    <a:pt x="258503" y="148663"/>
                    <a:pt x="256360" y="149199"/>
                    <a:pt x="253683" y="150270"/>
                  </a:cubicBezTo>
                  <a:cubicBezTo>
                    <a:pt x="249666" y="139559"/>
                    <a:pt x="250737" y="129115"/>
                    <a:pt x="252879" y="118939"/>
                  </a:cubicBezTo>
                  <a:cubicBezTo>
                    <a:pt x="253281" y="117198"/>
                    <a:pt x="254955" y="116328"/>
                    <a:pt x="256628" y="116328"/>
                  </a:cubicBezTo>
                  <a:close/>
                  <a:moveTo>
                    <a:pt x="6246" y="71272"/>
                  </a:moveTo>
                  <a:cubicBezTo>
                    <a:pt x="9995" y="82787"/>
                    <a:pt x="9459" y="92695"/>
                    <a:pt x="5710" y="102872"/>
                  </a:cubicBezTo>
                  <a:cubicBezTo>
                    <a:pt x="-1788" y="94570"/>
                    <a:pt x="-1253" y="79038"/>
                    <a:pt x="6246" y="71272"/>
                  </a:cubicBezTo>
                  <a:close/>
                  <a:moveTo>
                    <a:pt x="241900" y="71004"/>
                  </a:moveTo>
                  <a:cubicBezTo>
                    <a:pt x="244042" y="70736"/>
                    <a:pt x="247523" y="71004"/>
                    <a:pt x="248059" y="72343"/>
                  </a:cubicBezTo>
                  <a:cubicBezTo>
                    <a:pt x="252075" y="80912"/>
                    <a:pt x="257163" y="89214"/>
                    <a:pt x="256092" y="102068"/>
                  </a:cubicBezTo>
                  <a:cubicBezTo>
                    <a:pt x="252343" y="100194"/>
                    <a:pt x="249130" y="99658"/>
                    <a:pt x="248326" y="97783"/>
                  </a:cubicBezTo>
                  <a:cubicBezTo>
                    <a:pt x="245113" y="90821"/>
                    <a:pt x="242435" y="83323"/>
                    <a:pt x="240025" y="75824"/>
                  </a:cubicBezTo>
                  <a:cubicBezTo>
                    <a:pt x="239489" y="74486"/>
                    <a:pt x="241096" y="71272"/>
                    <a:pt x="241900" y="71004"/>
                  </a:cubicBezTo>
                  <a:close/>
                  <a:moveTo>
                    <a:pt x="213247" y="31907"/>
                  </a:moveTo>
                  <a:cubicBezTo>
                    <a:pt x="213514" y="31371"/>
                    <a:pt x="217531" y="31639"/>
                    <a:pt x="218335" y="32710"/>
                  </a:cubicBezTo>
                  <a:cubicBezTo>
                    <a:pt x="223958" y="38066"/>
                    <a:pt x="229046" y="43957"/>
                    <a:pt x="234134" y="49848"/>
                  </a:cubicBezTo>
                  <a:cubicBezTo>
                    <a:pt x="235205" y="50652"/>
                    <a:pt x="235473" y="51990"/>
                    <a:pt x="236276" y="53597"/>
                  </a:cubicBezTo>
                  <a:cubicBezTo>
                    <a:pt x="235473" y="54669"/>
                    <a:pt x="234937" y="56811"/>
                    <a:pt x="233866" y="57078"/>
                  </a:cubicBezTo>
                  <a:cubicBezTo>
                    <a:pt x="232260" y="57614"/>
                    <a:pt x="229314" y="57882"/>
                    <a:pt x="228242" y="56811"/>
                  </a:cubicBezTo>
                  <a:cubicBezTo>
                    <a:pt x="222619" y="50920"/>
                    <a:pt x="217263" y="44760"/>
                    <a:pt x="212175" y="38334"/>
                  </a:cubicBezTo>
                  <a:cubicBezTo>
                    <a:pt x="211372" y="36995"/>
                    <a:pt x="212175" y="33781"/>
                    <a:pt x="213247" y="31907"/>
                  </a:cubicBezTo>
                  <a:close/>
                  <a:moveTo>
                    <a:pt x="142817" y="28158"/>
                  </a:moveTo>
                  <a:cubicBezTo>
                    <a:pt x="146299" y="28158"/>
                    <a:pt x="149780" y="29497"/>
                    <a:pt x="153529" y="30300"/>
                  </a:cubicBezTo>
                  <a:lnTo>
                    <a:pt x="153524" y="30355"/>
                  </a:lnTo>
                  <a:lnTo>
                    <a:pt x="153529" y="30300"/>
                  </a:lnTo>
                  <a:cubicBezTo>
                    <a:pt x="178702" y="33514"/>
                    <a:pt x="197447" y="47706"/>
                    <a:pt x="211908" y="67255"/>
                  </a:cubicBezTo>
                  <a:cubicBezTo>
                    <a:pt x="236277" y="100461"/>
                    <a:pt x="239758" y="136612"/>
                    <a:pt x="223958" y="174638"/>
                  </a:cubicBezTo>
                  <a:cubicBezTo>
                    <a:pt x="222619" y="177584"/>
                    <a:pt x="221280" y="180798"/>
                    <a:pt x="219406" y="185082"/>
                  </a:cubicBezTo>
                  <a:cubicBezTo>
                    <a:pt x="222084" y="188028"/>
                    <a:pt x="225030" y="191242"/>
                    <a:pt x="227975" y="194455"/>
                  </a:cubicBezTo>
                  <a:cubicBezTo>
                    <a:pt x="274570" y="243460"/>
                    <a:pt x="262520" y="330224"/>
                    <a:pt x="198518" y="360484"/>
                  </a:cubicBezTo>
                  <a:cubicBezTo>
                    <a:pt x="187271" y="365840"/>
                    <a:pt x="173882" y="367179"/>
                    <a:pt x="161563" y="370392"/>
                  </a:cubicBezTo>
                  <a:cubicBezTo>
                    <a:pt x="160760" y="370660"/>
                    <a:pt x="159421" y="369321"/>
                    <a:pt x="158350" y="368786"/>
                  </a:cubicBezTo>
                  <a:cubicBezTo>
                    <a:pt x="158350" y="345756"/>
                    <a:pt x="158350" y="322458"/>
                    <a:pt x="158350" y="299428"/>
                  </a:cubicBezTo>
                  <a:cubicBezTo>
                    <a:pt x="159153" y="299161"/>
                    <a:pt x="159957" y="298893"/>
                    <a:pt x="160760" y="298893"/>
                  </a:cubicBezTo>
                  <a:cubicBezTo>
                    <a:pt x="178970" y="295144"/>
                    <a:pt x="188878" y="282825"/>
                    <a:pt x="188074" y="264883"/>
                  </a:cubicBezTo>
                  <a:cubicBezTo>
                    <a:pt x="187539" y="248548"/>
                    <a:pt x="176560" y="237033"/>
                    <a:pt x="159421" y="234623"/>
                  </a:cubicBezTo>
                  <a:cubicBezTo>
                    <a:pt x="157279" y="234355"/>
                    <a:pt x="155404" y="234087"/>
                    <a:pt x="153262" y="233820"/>
                  </a:cubicBezTo>
                  <a:cubicBezTo>
                    <a:pt x="153262" y="208648"/>
                    <a:pt x="153262" y="183475"/>
                    <a:pt x="153262" y="158303"/>
                  </a:cubicBezTo>
                  <a:cubicBezTo>
                    <a:pt x="155404" y="155625"/>
                    <a:pt x="157547" y="153215"/>
                    <a:pt x="159689" y="150537"/>
                  </a:cubicBezTo>
                  <a:cubicBezTo>
                    <a:pt x="169329" y="137148"/>
                    <a:pt x="167454" y="118671"/>
                    <a:pt x="155672" y="107423"/>
                  </a:cubicBezTo>
                  <a:cubicBezTo>
                    <a:pt x="153262" y="105013"/>
                    <a:pt x="150584" y="103139"/>
                    <a:pt x="147906" y="101264"/>
                  </a:cubicBezTo>
                  <a:cubicBezTo>
                    <a:pt x="148977" y="96979"/>
                    <a:pt x="150584" y="92963"/>
                    <a:pt x="150852" y="88678"/>
                  </a:cubicBezTo>
                  <a:lnTo>
                    <a:pt x="150851" y="88144"/>
                  </a:lnTo>
                  <a:lnTo>
                    <a:pt x="147905" y="100729"/>
                  </a:lnTo>
                  <a:cubicBezTo>
                    <a:pt x="130767" y="96712"/>
                    <a:pt x="113628" y="98855"/>
                    <a:pt x="96489" y="98587"/>
                  </a:cubicBezTo>
                  <a:cubicBezTo>
                    <a:pt x="96489" y="120813"/>
                    <a:pt x="96489" y="141433"/>
                    <a:pt x="96489" y="163124"/>
                  </a:cubicBezTo>
                  <a:cubicBezTo>
                    <a:pt x="107469" y="163124"/>
                    <a:pt x="117913" y="162856"/>
                    <a:pt x="128089" y="163124"/>
                  </a:cubicBezTo>
                  <a:cubicBezTo>
                    <a:pt x="136926" y="163392"/>
                    <a:pt x="145495" y="162052"/>
                    <a:pt x="153261" y="157768"/>
                  </a:cubicBezTo>
                  <a:cubicBezTo>
                    <a:pt x="153261" y="182940"/>
                    <a:pt x="153261" y="208113"/>
                    <a:pt x="153261" y="233284"/>
                  </a:cubicBezTo>
                  <a:cubicBezTo>
                    <a:pt x="134248" y="233552"/>
                    <a:pt x="115235" y="234088"/>
                    <a:pt x="96489" y="234356"/>
                  </a:cubicBezTo>
                  <a:cubicBezTo>
                    <a:pt x="96489" y="256314"/>
                    <a:pt x="96489" y="276934"/>
                    <a:pt x="96489" y="299161"/>
                  </a:cubicBezTo>
                  <a:cubicBezTo>
                    <a:pt x="117645" y="299161"/>
                    <a:pt x="137997" y="299161"/>
                    <a:pt x="158349" y="299161"/>
                  </a:cubicBezTo>
                  <a:cubicBezTo>
                    <a:pt x="158349" y="322190"/>
                    <a:pt x="158349" y="345488"/>
                    <a:pt x="158349" y="368518"/>
                  </a:cubicBezTo>
                  <a:cubicBezTo>
                    <a:pt x="134248" y="368518"/>
                    <a:pt x="110147" y="368518"/>
                    <a:pt x="85778" y="368250"/>
                  </a:cubicBezTo>
                  <a:lnTo>
                    <a:pt x="85778" y="367697"/>
                  </a:lnTo>
                  <a:lnTo>
                    <a:pt x="85778" y="368251"/>
                  </a:lnTo>
                  <a:cubicBezTo>
                    <a:pt x="78815" y="368519"/>
                    <a:pt x="71585" y="368786"/>
                    <a:pt x="64622" y="368786"/>
                  </a:cubicBezTo>
                  <a:cubicBezTo>
                    <a:pt x="44806" y="368786"/>
                    <a:pt x="30078" y="354861"/>
                    <a:pt x="28739" y="335045"/>
                  </a:cubicBezTo>
                  <a:cubicBezTo>
                    <a:pt x="28471" y="332635"/>
                    <a:pt x="28739" y="329957"/>
                    <a:pt x="28739" y="327547"/>
                  </a:cubicBezTo>
                  <a:cubicBezTo>
                    <a:pt x="28739" y="241854"/>
                    <a:pt x="28739" y="155894"/>
                    <a:pt x="29007" y="70201"/>
                  </a:cubicBezTo>
                  <a:cubicBezTo>
                    <a:pt x="29007" y="63239"/>
                    <a:pt x="30346" y="56008"/>
                    <a:pt x="32756" y="49581"/>
                  </a:cubicBezTo>
                  <a:cubicBezTo>
                    <a:pt x="38111" y="35924"/>
                    <a:pt x="48823" y="28694"/>
                    <a:pt x="63552" y="28426"/>
                  </a:cubicBezTo>
                  <a:lnTo>
                    <a:pt x="85935" y="28959"/>
                  </a:lnTo>
                  <a:close/>
                  <a:moveTo>
                    <a:pt x="16153" y="24141"/>
                  </a:moveTo>
                  <a:cubicBezTo>
                    <a:pt x="17492" y="27355"/>
                    <a:pt x="18831" y="29229"/>
                    <a:pt x="18295" y="30300"/>
                  </a:cubicBezTo>
                  <a:cubicBezTo>
                    <a:pt x="15618" y="37530"/>
                    <a:pt x="12939" y="44761"/>
                    <a:pt x="9726" y="51991"/>
                  </a:cubicBezTo>
                  <a:cubicBezTo>
                    <a:pt x="9191" y="53330"/>
                    <a:pt x="6245" y="54937"/>
                    <a:pt x="4905" y="54669"/>
                  </a:cubicBezTo>
                  <a:cubicBezTo>
                    <a:pt x="3566" y="54401"/>
                    <a:pt x="1692" y="51455"/>
                    <a:pt x="1960" y="50117"/>
                  </a:cubicBezTo>
                  <a:cubicBezTo>
                    <a:pt x="4102" y="40744"/>
                    <a:pt x="7048" y="31907"/>
                    <a:pt x="16153" y="24141"/>
                  </a:cubicBezTo>
                  <a:close/>
                  <a:moveTo>
                    <a:pt x="175220" y="6467"/>
                  </a:moveTo>
                  <a:cubicBezTo>
                    <a:pt x="183254" y="9949"/>
                    <a:pt x="191020" y="13965"/>
                    <a:pt x="198518" y="17982"/>
                  </a:cubicBezTo>
                  <a:cubicBezTo>
                    <a:pt x="199857" y="18517"/>
                    <a:pt x="200392" y="20660"/>
                    <a:pt x="201464" y="22802"/>
                  </a:cubicBezTo>
                  <a:cubicBezTo>
                    <a:pt x="198785" y="23873"/>
                    <a:pt x="196376" y="26016"/>
                    <a:pt x="194769" y="25480"/>
                  </a:cubicBezTo>
                  <a:cubicBezTo>
                    <a:pt x="187003" y="22266"/>
                    <a:pt x="179505" y="18785"/>
                    <a:pt x="172275" y="14768"/>
                  </a:cubicBezTo>
                  <a:cubicBezTo>
                    <a:pt x="170935" y="14233"/>
                    <a:pt x="170132" y="11019"/>
                    <a:pt x="170668" y="9413"/>
                  </a:cubicBezTo>
                  <a:cubicBezTo>
                    <a:pt x="171203" y="8074"/>
                    <a:pt x="174149" y="5932"/>
                    <a:pt x="175220" y="6467"/>
                  </a:cubicBezTo>
                  <a:close/>
                  <a:moveTo>
                    <a:pt x="52070" y="1045"/>
                  </a:moveTo>
                  <a:cubicBezTo>
                    <a:pt x="54581" y="1179"/>
                    <a:pt x="57259" y="2585"/>
                    <a:pt x="60071" y="7003"/>
                  </a:cubicBezTo>
                  <a:cubicBezTo>
                    <a:pt x="48556" y="9146"/>
                    <a:pt x="39986" y="15573"/>
                    <a:pt x="27668" y="15305"/>
                  </a:cubicBezTo>
                  <a:cubicBezTo>
                    <a:pt x="31417" y="5664"/>
                    <a:pt x="38647" y="4593"/>
                    <a:pt x="45074" y="2719"/>
                  </a:cubicBezTo>
                  <a:cubicBezTo>
                    <a:pt x="47216" y="2049"/>
                    <a:pt x="49560" y="911"/>
                    <a:pt x="52070" y="1045"/>
                  </a:cubicBezTo>
                  <a:close/>
                  <a:moveTo>
                    <a:pt x="138801" y="308"/>
                  </a:moveTo>
                  <a:cubicBezTo>
                    <a:pt x="142550" y="308"/>
                    <a:pt x="146299" y="-495"/>
                    <a:pt x="149780" y="576"/>
                  </a:cubicBezTo>
                  <a:cubicBezTo>
                    <a:pt x="151923" y="1112"/>
                    <a:pt x="153262" y="4057"/>
                    <a:pt x="155136" y="6200"/>
                  </a:cubicBezTo>
                  <a:cubicBezTo>
                    <a:pt x="153262" y="7539"/>
                    <a:pt x="151387" y="9949"/>
                    <a:pt x="149513" y="9949"/>
                  </a:cubicBezTo>
                  <a:cubicBezTo>
                    <a:pt x="142014" y="9949"/>
                    <a:pt x="134784" y="9146"/>
                    <a:pt x="127286" y="8342"/>
                  </a:cubicBezTo>
                  <a:cubicBezTo>
                    <a:pt x="125679" y="8075"/>
                    <a:pt x="124340" y="6200"/>
                    <a:pt x="123001" y="4861"/>
                  </a:cubicBezTo>
                  <a:cubicBezTo>
                    <a:pt x="124340" y="3254"/>
                    <a:pt x="125679" y="844"/>
                    <a:pt x="127554" y="576"/>
                  </a:cubicBezTo>
                  <a:cubicBezTo>
                    <a:pt x="131303" y="-227"/>
                    <a:pt x="135319" y="41"/>
                    <a:pt x="138801" y="308"/>
                  </a:cubicBezTo>
                  <a:close/>
                  <a:moveTo>
                    <a:pt x="80155" y="308"/>
                  </a:moveTo>
                  <a:cubicBezTo>
                    <a:pt x="87653" y="41"/>
                    <a:pt x="95151" y="-227"/>
                    <a:pt x="102650" y="308"/>
                  </a:cubicBezTo>
                  <a:cubicBezTo>
                    <a:pt x="104257" y="308"/>
                    <a:pt x="105863" y="2183"/>
                    <a:pt x="107202" y="3789"/>
                  </a:cubicBezTo>
                  <a:cubicBezTo>
                    <a:pt x="107470" y="4057"/>
                    <a:pt x="106399" y="6735"/>
                    <a:pt x="105863" y="6735"/>
                  </a:cubicBezTo>
                  <a:cubicBezTo>
                    <a:pt x="100507" y="7538"/>
                    <a:pt x="95419" y="8342"/>
                    <a:pt x="90063" y="8342"/>
                  </a:cubicBezTo>
                  <a:cubicBezTo>
                    <a:pt x="85243" y="8074"/>
                    <a:pt x="79084" y="10752"/>
                    <a:pt x="75335" y="3522"/>
                  </a:cubicBezTo>
                  <a:cubicBezTo>
                    <a:pt x="76942" y="2450"/>
                    <a:pt x="78549" y="308"/>
                    <a:pt x="80155" y="3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1433197" y="309163"/>
              <a:ext cx="321067" cy="398437"/>
            </a:xfrm>
            <a:custGeom>
              <a:avLst/>
              <a:gdLst/>
              <a:ahLst/>
              <a:cxnLst/>
              <a:rect l="l" t="t" r="r" b="b"/>
              <a:pathLst>
                <a:path w="321067" h="398437" extrusionOk="0">
                  <a:moveTo>
                    <a:pt x="111550" y="390570"/>
                  </a:moveTo>
                  <a:cubicBezTo>
                    <a:pt x="112354" y="390570"/>
                    <a:pt x="113157" y="394319"/>
                    <a:pt x="113960" y="397264"/>
                  </a:cubicBezTo>
                  <a:cubicBezTo>
                    <a:pt x="102981" y="398335"/>
                    <a:pt x="93073" y="399675"/>
                    <a:pt x="82897" y="396193"/>
                  </a:cubicBezTo>
                  <a:cubicBezTo>
                    <a:pt x="83432" y="394319"/>
                    <a:pt x="83700" y="392177"/>
                    <a:pt x="83968" y="392177"/>
                  </a:cubicBezTo>
                  <a:cubicBezTo>
                    <a:pt x="93073" y="391373"/>
                    <a:pt x="102445" y="390838"/>
                    <a:pt x="111550" y="390570"/>
                  </a:cubicBezTo>
                  <a:close/>
                  <a:moveTo>
                    <a:pt x="148037" y="389531"/>
                  </a:moveTo>
                  <a:cubicBezTo>
                    <a:pt x="153192" y="389498"/>
                    <a:pt x="158414" y="390167"/>
                    <a:pt x="163769" y="392711"/>
                  </a:cubicBezTo>
                  <a:cubicBezTo>
                    <a:pt x="158146" y="400209"/>
                    <a:pt x="152255" y="397532"/>
                    <a:pt x="147166" y="398067"/>
                  </a:cubicBezTo>
                  <a:cubicBezTo>
                    <a:pt x="142615" y="398335"/>
                    <a:pt x="138062" y="398067"/>
                    <a:pt x="133510" y="397532"/>
                  </a:cubicBezTo>
                  <a:cubicBezTo>
                    <a:pt x="132439" y="397532"/>
                    <a:pt x="130832" y="395389"/>
                    <a:pt x="130564" y="394318"/>
                  </a:cubicBezTo>
                  <a:cubicBezTo>
                    <a:pt x="130564" y="392979"/>
                    <a:pt x="131903" y="390569"/>
                    <a:pt x="132706" y="390569"/>
                  </a:cubicBezTo>
                  <a:cubicBezTo>
                    <a:pt x="137794" y="390301"/>
                    <a:pt x="142882" y="389564"/>
                    <a:pt x="148037" y="389531"/>
                  </a:cubicBezTo>
                  <a:close/>
                  <a:moveTo>
                    <a:pt x="39784" y="385750"/>
                  </a:moveTo>
                  <a:cubicBezTo>
                    <a:pt x="48620" y="387892"/>
                    <a:pt x="57457" y="390302"/>
                    <a:pt x="67633" y="392980"/>
                  </a:cubicBezTo>
                  <a:cubicBezTo>
                    <a:pt x="57457" y="400478"/>
                    <a:pt x="44604" y="398603"/>
                    <a:pt x="32821" y="387892"/>
                  </a:cubicBezTo>
                  <a:cubicBezTo>
                    <a:pt x="36302" y="386821"/>
                    <a:pt x="38177" y="385482"/>
                    <a:pt x="39784" y="385750"/>
                  </a:cubicBezTo>
                  <a:close/>
                  <a:moveTo>
                    <a:pt x="209294" y="378787"/>
                  </a:moveTo>
                  <a:cubicBezTo>
                    <a:pt x="208490" y="383340"/>
                    <a:pt x="208758" y="386821"/>
                    <a:pt x="207687" y="387089"/>
                  </a:cubicBezTo>
                  <a:cubicBezTo>
                    <a:pt x="199385" y="390035"/>
                    <a:pt x="190816" y="392444"/>
                    <a:pt x="181979" y="394855"/>
                  </a:cubicBezTo>
                  <a:cubicBezTo>
                    <a:pt x="181176" y="395123"/>
                    <a:pt x="178498" y="392444"/>
                    <a:pt x="178230" y="391105"/>
                  </a:cubicBezTo>
                  <a:cubicBezTo>
                    <a:pt x="178230" y="389499"/>
                    <a:pt x="179837" y="386821"/>
                    <a:pt x="181176" y="386553"/>
                  </a:cubicBezTo>
                  <a:cubicBezTo>
                    <a:pt x="190013" y="383875"/>
                    <a:pt x="198582" y="381733"/>
                    <a:pt x="209294" y="378787"/>
                  </a:cubicBezTo>
                  <a:close/>
                  <a:moveTo>
                    <a:pt x="245714" y="356561"/>
                  </a:moveTo>
                  <a:cubicBezTo>
                    <a:pt x="246517" y="356025"/>
                    <a:pt x="249463" y="356828"/>
                    <a:pt x="249998" y="357900"/>
                  </a:cubicBezTo>
                  <a:cubicBezTo>
                    <a:pt x="250802" y="359506"/>
                    <a:pt x="251337" y="362452"/>
                    <a:pt x="250534" y="363255"/>
                  </a:cubicBezTo>
                  <a:cubicBezTo>
                    <a:pt x="243035" y="369950"/>
                    <a:pt x="235538" y="376377"/>
                    <a:pt x="223487" y="379323"/>
                  </a:cubicBezTo>
                  <a:cubicBezTo>
                    <a:pt x="223487" y="375574"/>
                    <a:pt x="222952" y="372895"/>
                    <a:pt x="223487" y="372360"/>
                  </a:cubicBezTo>
                  <a:cubicBezTo>
                    <a:pt x="230717" y="367004"/>
                    <a:pt x="238215" y="361649"/>
                    <a:pt x="245714" y="356561"/>
                  </a:cubicBezTo>
                  <a:close/>
                  <a:moveTo>
                    <a:pt x="7649" y="349866"/>
                  </a:moveTo>
                  <a:cubicBezTo>
                    <a:pt x="13005" y="358435"/>
                    <a:pt x="18093" y="367005"/>
                    <a:pt x="23448" y="375574"/>
                  </a:cubicBezTo>
                  <a:cubicBezTo>
                    <a:pt x="18628" y="379858"/>
                    <a:pt x="15950" y="377716"/>
                    <a:pt x="13807" y="374235"/>
                  </a:cubicBezTo>
                  <a:cubicBezTo>
                    <a:pt x="9255" y="367005"/>
                    <a:pt x="2828" y="360577"/>
                    <a:pt x="4435" y="351473"/>
                  </a:cubicBezTo>
                  <a:cubicBezTo>
                    <a:pt x="5238" y="350937"/>
                    <a:pt x="6577" y="350401"/>
                    <a:pt x="7649" y="349866"/>
                  </a:cubicBezTo>
                  <a:close/>
                  <a:moveTo>
                    <a:pt x="277848" y="322552"/>
                  </a:moveTo>
                  <a:cubicBezTo>
                    <a:pt x="279991" y="320410"/>
                    <a:pt x="284008" y="322819"/>
                    <a:pt x="284008" y="325765"/>
                  </a:cubicBezTo>
                  <a:cubicBezTo>
                    <a:pt x="284008" y="331121"/>
                    <a:pt x="269815" y="347188"/>
                    <a:pt x="264191" y="347991"/>
                  </a:cubicBezTo>
                  <a:cubicBezTo>
                    <a:pt x="263120" y="348527"/>
                    <a:pt x="262049" y="347188"/>
                    <a:pt x="260174" y="345849"/>
                  </a:cubicBezTo>
                  <a:cubicBezTo>
                    <a:pt x="263923" y="336209"/>
                    <a:pt x="270885" y="329514"/>
                    <a:pt x="277848" y="322552"/>
                  </a:cubicBezTo>
                  <a:close/>
                  <a:moveTo>
                    <a:pt x="1490" y="301664"/>
                  </a:moveTo>
                  <a:cubicBezTo>
                    <a:pt x="9523" y="308359"/>
                    <a:pt x="10327" y="323623"/>
                    <a:pt x="3364" y="333799"/>
                  </a:cubicBezTo>
                  <a:cubicBezTo>
                    <a:pt x="-1188" y="323623"/>
                    <a:pt x="-385" y="313179"/>
                    <a:pt x="1490" y="301664"/>
                  </a:cubicBezTo>
                  <a:close/>
                  <a:moveTo>
                    <a:pt x="303288" y="276224"/>
                  </a:moveTo>
                  <a:cubicBezTo>
                    <a:pt x="304627" y="281044"/>
                    <a:pt x="306501" y="283990"/>
                    <a:pt x="305698" y="285864"/>
                  </a:cubicBezTo>
                  <a:cubicBezTo>
                    <a:pt x="303288" y="292827"/>
                    <a:pt x="300074" y="299789"/>
                    <a:pt x="296861" y="306216"/>
                  </a:cubicBezTo>
                  <a:cubicBezTo>
                    <a:pt x="296058" y="307823"/>
                    <a:pt x="293112" y="308358"/>
                    <a:pt x="290970" y="309430"/>
                  </a:cubicBezTo>
                  <a:cubicBezTo>
                    <a:pt x="290167" y="307287"/>
                    <a:pt x="287756" y="304877"/>
                    <a:pt x="288292" y="303538"/>
                  </a:cubicBezTo>
                  <a:cubicBezTo>
                    <a:pt x="292309" y="295237"/>
                    <a:pt x="293915" y="285596"/>
                    <a:pt x="303288" y="276224"/>
                  </a:cubicBezTo>
                  <a:close/>
                  <a:moveTo>
                    <a:pt x="171001" y="264977"/>
                  </a:moveTo>
                  <a:cubicBezTo>
                    <a:pt x="172875" y="264441"/>
                    <a:pt x="175285" y="266048"/>
                    <a:pt x="177427" y="266584"/>
                  </a:cubicBezTo>
                  <a:cubicBezTo>
                    <a:pt x="176624" y="268726"/>
                    <a:pt x="176624" y="271939"/>
                    <a:pt x="175017" y="272743"/>
                  </a:cubicBezTo>
                  <a:cubicBezTo>
                    <a:pt x="168858" y="275956"/>
                    <a:pt x="162164" y="278367"/>
                    <a:pt x="154933" y="281313"/>
                  </a:cubicBezTo>
                  <a:cubicBezTo>
                    <a:pt x="152523" y="279170"/>
                    <a:pt x="149845" y="277831"/>
                    <a:pt x="149041" y="275688"/>
                  </a:cubicBezTo>
                  <a:cubicBezTo>
                    <a:pt x="148774" y="274885"/>
                    <a:pt x="151452" y="271672"/>
                    <a:pt x="153326" y="270868"/>
                  </a:cubicBezTo>
                  <a:cubicBezTo>
                    <a:pt x="158950" y="268458"/>
                    <a:pt x="164841" y="266584"/>
                    <a:pt x="171001" y="264977"/>
                  </a:cubicBezTo>
                  <a:close/>
                  <a:moveTo>
                    <a:pt x="118513" y="259889"/>
                  </a:moveTo>
                  <a:cubicBezTo>
                    <a:pt x="120120" y="261763"/>
                    <a:pt x="121994" y="263638"/>
                    <a:pt x="123333" y="265780"/>
                  </a:cubicBezTo>
                  <a:cubicBezTo>
                    <a:pt x="124137" y="266584"/>
                    <a:pt x="124137" y="268191"/>
                    <a:pt x="123869" y="267655"/>
                  </a:cubicBezTo>
                  <a:cubicBezTo>
                    <a:pt x="128421" y="271136"/>
                    <a:pt x="134581" y="274082"/>
                    <a:pt x="134313" y="275956"/>
                  </a:cubicBezTo>
                  <a:cubicBezTo>
                    <a:pt x="133509" y="283186"/>
                    <a:pt x="126547" y="279705"/>
                    <a:pt x="121994" y="280240"/>
                  </a:cubicBezTo>
                  <a:cubicBezTo>
                    <a:pt x="120120" y="280508"/>
                    <a:pt x="117978" y="279705"/>
                    <a:pt x="114764" y="279170"/>
                  </a:cubicBezTo>
                  <a:cubicBezTo>
                    <a:pt x="114496" y="274617"/>
                    <a:pt x="113425" y="270333"/>
                    <a:pt x="113961" y="266048"/>
                  </a:cubicBezTo>
                  <a:cubicBezTo>
                    <a:pt x="114229" y="263906"/>
                    <a:pt x="116907" y="261763"/>
                    <a:pt x="118513" y="259889"/>
                  </a:cubicBezTo>
                  <a:close/>
                  <a:moveTo>
                    <a:pt x="954" y="252391"/>
                  </a:moveTo>
                  <a:cubicBezTo>
                    <a:pt x="4703" y="255872"/>
                    <a:pt x="7648" y="257479"/>
                    <a:pt x="7648" y="259086"/>
                  </a:cubicBezTo>
                  <a:cubicBezTo>
                    <a:pt x="7916" y="267388"/>
                    <a:pt x="7380" y="275689"/>
                    <a:pt x="6845" y="283722"/>
                  </a:cubicBezTo>
                  <a:cubicBezTo>
                    <a:pt x="6845" y="284526"/>
                    <a:pt x="4435" y="285061"/>
                    <a:pt x="954" y="286668"/>
                  </a:cubicBezTo>
                  <a:cubicBezTo>
                    <a:pt x="954" y="274885"/>
                    <a:pt x="954" y="265245"/>
                    <a:pt x="954" y="252391"/>
                  </a:cubicBezTo>
                  <a:close/>
                  <a:moveTo>
                    <a:pt x="314535" y="232574"/>
                  </a:moveTo>
                  <a:cubicBezTo>
                    <a:pt x="316141" y="234984"/>
                    <a:pt x="317748" y="237394"/>
                    <a:pt x="318284" y="238465"/>
                  </a:cubicBezTo>
                  <a:cubicBezTo>
                    <a:pt x="316677" y="246767"/>
                    <a:pt x="315338" y="252658"/>
                    <a:pt x="313999" y="258817"/>
                  </a:cubicBezTo>
                  <a:cubicBezTo>
                    <a:pt x="313196" y="262298"/>
                    <a:pt x="311589" y="265780"/>
                    <a:pt x="307572" y="264173"/>
                  </a:cubicBezTo>
                  <a:cubicBezTo>
                    <a:pt x="305966" y="263637"/>
                    <a:pt x="304894" y="259620"/>
                    <a:pt x="305162" y="257210"/>
                  </a:cubicBezTo>
                  <a:cubicBezTo>
                    <a:pt x="305698" y="251051"/>
                    <a:pt x="306769" y="244892"/>
                    <a:pt x="308643" y="239001"/>
                  </a:cubicBezTo>
                  <a:cubicBezTo>
                    <a:pt x="309447" y="236591"/>
                    <a:pt x="312392" y="234716"/>
                    <a:pt x="314535" y="232574"/>
                  </a:cubicBezTo>
                  <a:close/>
                  <a:moveTo>
                    <a:pt x="197779" y="226951"/>
                  </a:moveTo>
                  <a:cubicBezTo>
                    <a:pt x="199118" y="229629"/>
                    <a:pt x="201527" y="231771"/>
                    <a:pt x="200992" y="233378"/>
                  </a:cubicBezTo>
                  <a:cubicBezTo>
                    <a:pt x="198582" y="240876"/>
                    <a:pt x="195369" y="248106"/>
                    <a:pt x="191888" y="255069"/>
                  </a:cubicBezTo>
                  <a:cubicBezTo>
                    <a:pt x="191352" y="256140"/>
                    <a:pt x="187871" y="256943"/>
                    <a:pt x="186800" y="256140"/>
                  </a:cubicBezTo>
                  <a:cubicBezTo>
                    <a:pt x="185460" y="255336"/>
                    <a:pt x="184121" y="252391"/>
                    <a:pt x="184390" y="251052"/>
                  </a:cubicBezTo>
                  <a:cubicBezTo>
                    <a:pt x="187067" y="244090"/>
                    <a:pt x="190013" y="237127"/>
                    <a:pt x="192958" y="230432"/>
                  </a:cubicBezTo>
                  <a:cubicBezTo>
                    <a:pt x="193762" y="229093"/>
                    <a:pt x="195637" y="228558"/>
                    <a:pt x="197779" y="226951"/>
                  </a:cubicBezTo>
                  <a:close/>
                  <a:moveTo>
                    <a:pt x="119585" y="207403"/>
                  </a:moveTo>
                  <a:cubicBezTo>
                    <a:pt x="120924" y="209010"/>
                    <a:pt x="122798" y="210081"/>
                    <a:pt x="122798" y="211420"/>
                  </a:cubicBezTo>
                  <a:cubicBezTo>
                    <a:pt x="123066" y="219989"/>
                    <a:pt x="123334" y="228826"/>
                    <a:pt x="123066" y="237395"/>
                  </a:cubicBezTo>
                  <a:cubicBezTo>
                    <a:pt x="123066" y="239002"/>
                    <a:pt x="121192" y="241412"/>
                    <a:pt x="119585" y="241947"/>
                  </a:cubicBezTo>
                  <a:cubicBezTo>
                    <a:pt x="118246" y="242215"/>
                    <a:pt x="114765" y="240341"/>
                    <a:pt x="114765" y="239537"/>
                  </a:cubicBezTo>
                  <a:cubicBezTo>
                    <a:pt x="114497" y="229897"/>
                    <a:pt x="114765" y="219989"/>
                    <a:pt x="115300" y="210349"/>
                  </a:cubicBezTo>
                  <a:cubicBezTo>
                    <a:pt x="115568" y="209277"/>
                    <a:pt x="117979" y="208474"/>
                    <a:pt x="119585" y="207403"/>
                  </a:cubicBezTo>
                  <a:close/>
                  <a:moveTo>
                    <a:pt x="3364" y="206599"/>
                  </a:moveTo>
                  <a:cubicBezTo>
                    <a:pt x="9523" y="211955"/>
                    <a:pt x="10326" y="227219"/>
                    <a:pt x="4435" y="238467"/>
                  </a:cubicBezTo>
                  <a:cubicBezTo>
                    <a:pt x="-1189" y="229629"/>
                    <a:pt x="-1189" y="215436"/>
                    <a:pt x="3364" y="206599"/>
                  </a:cubicBezTo>
                  <a:close/>
                  <a:moveTo>
                    <a:pt x="311322" y="186247"/>
                  </a:moveTo>
                  <a:cubicBezTo>
                    <a:pt x="317481" y="183569"/>
                    <a:pt x="320427" y="185444"/>
                    <a:pt x="320695" y="189996"/>
                  </a:cubicBezTo>
                  <a:cubicBezTo>
                    <a:pt x="321230" y="196958"/>
                    <a:pt x="321230" y="204189"/>
                    <a:pt x="320427" y="211151"/>
                  </a:cubicBezTo>
                  <a:cubicBezTo>
                    <a:pt x="320159" y="213294"/>
                    <a:pt x="317213" y="214900"/>
                    <a:pt x="315339" y="216775"/>
                  </a:cubicBezTo>
                  <a:cubicBezTo>
                    <a:pt x="314000" y="214900"/>
                    <a:pt x="311590" y="213294"/>
                    <a:pt x="311590" y="211419"/>
                  </a:cubicBezTo>
                  <a:cubicBezTo>
                    <a:pt x="311054" y="202850"/>
                    <a:pt x="311322" y="194281"/>
                    <a:pt x="311322" y="186247"/>
                  </a:cubicBezTo>
                  <a:close/>
                  <a:moveTo>
                    <a:pt x="200725" y="185176"/>
                  </a:moveTo>
                  <a:cubicBezTo>
                    <a:pt x="202332" y="185176"/>
                    <a:pt x="204741" y="187050"/>
                    <a:pt x="205277" y="188390"/>
                  </a:cubicBezTo>
                  <a:cubicBezTo>
                    <a:pt x="206080" y="192139"/>
                    <a:pt x="206080" y="196155"/>
                    <a:pt x="206348" y="200440"/>
                  </a:cubicBezTo>
                  <a:cubicBezTo>
                    <a:pt x="205813" y="204189"/>
                    <a:pt x="205813" y="207938"/>
                    <a:pt x="205009" y="211419"/>
                  </a:cubicBezTo>
                  <a:cubicBezTo>
                    <a:pt x="204474" y="212758"/>
                    <a:pt x="202064" y="214633"/>
                    <a:pt x="200457" y="214633"/>
                  </a:cubicBezTo>
                  <a:cubicBezTo>
                    <a:pt x="199118" y="214633"/>
                    <a:pt x="196708" y="212222"/>
                    <a:pt x="196708" y="210884"/>
                  </a:cubicBezTo>
                  <a:cubicBezTo>
                    <a:pt x="196440" y="203385"/>
                    <a:pt x="196440" y="195887"/>
                    <a:pt x="196708" y="188657"/>
                  </a:cubicBezTo>
                  <a:cubicBezTo>
                    <a:pt x="196708" y="187318"/>
                    <a:pt x="199385" y="185176"/>
                    <a:pt x="200725" y="185176"/>
                  </a:cubicBezTo>
                  <a:close/>
                  <a:moveTo>
                    <a:pt x="118513" y="157594"/>
                  </a:moveTo>
                  <a:cubicBezTo>
                    <a:pt x="120388" y="158397"/>
                    <a:pt x="122798" y="160271"/>
                    <a:pt x="123065" y="162146"/>
                  </a:cubicBezTo>
                  <a:cubicBezTo>
                    <a:pt x="123869" y="166163"/>
                    <a:pt x="123333" y="170180"/>
                    <a:pt x="123333" y="174464"/>
                  </a:cubicBezTo>
                  <a:cubicBezTo>
                    <a:pt x="123333" y="178213"/>
                    <a:pt x="123869" y="181962"/>
                    <a:pt x="123065" y="185711"/>
                  </a:cubicBezTo>
                  <a:cubicBezTo>
                    <a:pt x="122798" y="187586"/>
                    <a:pt x="120388" y="189461"/>
                    <a:pt x="118513" y="190263"/>
                  </a:cubicBezTo>
                  <a:cubicBezTo>
                    <a:pt x="117442" y="190531"/>
                    <a:pt x="114229" y="188121"/>
                    <a:pt x="114229" y="187050"/>
                  </a:cubicBezTo>
                  <a:cubicBezTo>
                    <a:pt x="113961" y="178481"/>
                    <a:pt x="113961" y="169644"/>
                    <a:pt x="114229" y="161075"/>
                  </a:cubicBezTo>
                  <a:cubicBezTo>
                    <a:pt x="114229" y="159736"/>
                    <a:pt x="117442" y="157326"/>
                    <a:pt x="118513" y="157594"/>
                  </a:cubicBezTo>
                  <a:close/>
                  <a:moveTo>
                    <a:pt x="2293" y="156255"/>
                  </a:moveTo>
                  <a:cubicBezTo>
                    <a:pt x="5238" y="158665"/>
                    <a:pt x="6845" y="159201"/>
                    <a:pt x="6845" y="160004"/>
                  </a:cubicBezTo>
                  <a:cubicBezTo>
                    <a:pt x="7381" y="168573"/>
                    <a:pt x="7916" y="177143"/>
                    <a:pt x="7916" y="185712"/>
                  </a:cubicBezTo>
                  <a:cubicBezTo>
                    <a:pt x="7916" y="186783"/>
                    <a:pt x="5238" y="188390"/>
                    <a:pt x="3631" y="188925"/>
                  </a:cubicBezTo>
                  <a:cubicBezTo>
                    <a:pt x="2828" y="189193"/>
                    <a:pt x="686" y="187051"/>
                    <a:pt x="686" y="185712"/>
                  </a:cubicBezTo>
                  <a:cubicBezTo>
                    <a:pt x="150" y="176875"/>
                    <a:pt x="-921" y="167234"/>
                    <a:pt x="2293" y="156255"/>
                  </a:cubicBezTo>
                  <a:close/>
                  <a:moveTo>
                    <a:pt x="185996" y="143401"/>
                  </a:moveTo>
                  <a:cubicBezTo>
                    <a:pt x="187603" y="142866"/>
                    <a:pt x="190816" y="142866"/>
                    <a:pt x="191352" y="143669"/>
                  </a:cubicBezTo>
                  <a:cubicBezTo>
                    <a:pt x="195369" y="150631"/>
                    <a:pt x="198850" y="158130"/>
                    <a:pt x="202599" y="165628"/>
                  </a:cubicBezTo>
                  <a:cubicBezTo>
                    <a:pt x="200457" y="168038"/>
                    <a:pt x="199386" y="169912"/>
                    <a:pt x="198047" y="170448"/>
                  </a:cubicBezTo>
                  <a:cubicBezTo>
                    <a:pt x="196976" y="170984"/>
                    <a:pt x="194298" y="169912"/>
                    <a:pt x="193762" y="168841"/>
                  </a:cubicBezTo>
                  <a:cubicBezTo>
                    <a:pt x="190281" y="161879"/>
                    <a:pt x="187335" y="154648"/>
                    <a:pt x="184389" y="147418"/>
                  </a:cubicBezTo>
                  <a:cubicBezTo>
                    <a:pt x="183854" y="146347"/>
                    <a:pt x="184925" y="143669"/>
                    <a:pt x="185996" y="143401"/>
                  </a:cubicBezTo>
                  <a:close/>
                  <a:moveTo>
                    <a:pt x="304895" y="136974"/>
                  </a:moveTo>
                  <a:cubicBezTo>
                    <a:pt x="308912" y="137242"/>
                    <a:pt x="310786" y="136974"/>
                    <a:pt x="311322" y="137509"/>
                  </a:cubicBezTo>
                  <a:cubicBezTo>
                    <a:pt x="317749" y="145811"/>
                    <a:pt x="317749" y="155719"/>
                    <a:pt x="318017" y="165628"/>
                  </a:cubicBezTo>
                  <a:cubicBezTo>
                    <a:pt x="318017" y="166699"/>
                    <a:pt x="315874" y="168842"/>
                    <a:pt x="314804" y="168842"/>
                  </a:cubicBezTo>
                  <a:cubicBezTo>
                    <a:pt x="312929" y="168574"/>
                    <a:pt x="310251" y="167502"/>
                    <a:pt x="309983" y="166163"/>
                  </a:cubicBezTo>
                  <a:cubicBezTo>
                    <a:pt x="307841" y="156791"/>
                    <a:pt x="306502" y="147685"/>
                    <a:pt x="304895" y="136974"/>
                  </a:cubicBezTo>
                  <a:close/>
                  <a:moveTo>
                    <a:pt x="154129" y="119032"/>
                  </a:moveTo>
                  <a:cubicBezTo>
                    <a:pt x="163234" y="119567"/>
                    <a:pt x="171536" y="122781"/>
                    <a:pt x="179837" y="130280"/>
                  </a:cubicBezTo>
                  <a:cubicBezTo>
                    <a:pt x="177159" y="132422"/>
                    <a:pt x="175552" y="134564"/>
                    <a:pt x="174749" y="134296"/>
                  </a:cubicBezTo>
                  <a:cubicBezTo>
                    <a:pt x="166448" y="131886"/>
                    <a:pt x="158414" y="129208"/>
                    <a:pt x="150380" y="126262"/>
                  </a:cubicBezTo>
                  <a:cubicBezTo>
                    <a:pt x="149577" y="125995"/>
                    <a:pt x="148774" y="122781"/>
                    <a:pt x="149309" y="121978"/>
                  </a:cubicBezTo>
                  <a:cubicBezTo>
                    <a:pt x="150380" y="120639"/>
                    <a:pt x="152523" y="119032"/>
                    <a:pt x="154129" y="119032"/>
                  </a:cubicBezTo>
                  <a:close/>
                  <a:moveTo>
                    <a:pt x="123837" y="117793"/>
                  </a:moveTo>
                  <a:cubicBezTo>
                    <a:pt x="127552" y="117626"/>
                    <a:pt x="131502" y="118229"/>
                    <a:pt x="133243" y="119567"/>
                  </a:cubicBezTo>
                  <a:cubicBezTo>
                    <a:pt x="136188" y="121978"/>
                    <a:pt x="135920" y="124923"/>
                    <a:pt x="132975" y="126530"/>
                  </a:cubicBezTo>
                  <a:cubicBezTo>
                    <a:pt x="130564" y="128136"/>
                    <a:pt x="127351" y="128136"/>
                    <a:pt x="125209" y="128672"/>
                  </a:cubicBezTo>
                  <a:cubicBezTo>
                    <a:pt x="123602" y="132957"/>
                    <a:pt x="122263" y="136438"/>
                    <a:pt x="121192" y="139652"/>
                  </a:cubicBezTo>
                  <a:cubicBezTo>
                    <a:pt x="114765" y="138848"/>
                    <a:pt x="113694" y="135099"/>
                    <a:pt x="113962" y="131350"/>
                  </a:cubicBezTo>
                  <a:cubicBezTo>
                    <a:pt x="114230" y="127601"/>
                    <a:pt x="114230" y="123852"/>
                    <a:pt x="115836" y="120639"/>
                  </a:cubicBezTo>
                  <a:cubicBezTo>
                    <a:pt x="116640" y="118898"/>
                    <a:pt x="120121" y="117961"/>
                    <a:pt x="123837" y="117793"/>
                  </a:cubicBezTo>
                  <a:close/>
                  <a:moveTo>
                    <a:pt x="2293" y="108588"/>
                  </a:moveTo>
                  <a:cubicBezTo>
                    <a:pt x="9524" y="116622"/>
                    <a:pt x="10059" y="132421"/>
                    <a:pt x="3096" y="140991"/>
                  </a:cubicBezTo>
                  <a:cubicBezTo>
                    <a:pt x="-385" y="130547"/>
                    <a:pt x="-921" y="120371"/>
                    <a:pt x="2293" y="108588"/>
                  </a:cubicBezTo>
                  <a:close/>
                  <a:moveTo>
                    <a:pt x="98698" y="98955"/>
                  </a:moveTo>
                  <a:lnTo>
                    <a:pt x="98698" y="99216"/>
                  </a:lnTo>
                  <a:cubicBezTo>
                    <a:pt x="93074" y="102697"/>
                    <a:pt x="95484" y="108321"/>
                    <a:pt x="95484" y="112873"/>
                  </a:cubicBezTo>
                  <a:cubicBezTo>
                    <a:pt x="95216" y="170716"/>
                    <a:pt x="95484" y="228558"/>
                    <a:pt x="95484" y="286400"/>
                  </a:cubicBezTo>
                  <a:cubicBezTo>
                    <a:pt x="95484" y="290417"/>
                    <a:pt x="95752" y="294434"/>
                    <a:pt x="96020" y="298986"/>
                  </a:cubicBezTo>
                  <a:lnTo>
                    <a:pt x="103517" y="300538"/>
                  </a:lnTo>
                  <a:lnTo>
                    <a:pt x="103517" y="300058"/>
                  </a:lnTo>
                  <a:cubicBezTo>
                    <a:pt x="115568" y="299790"/>
                    <a:pt x="127618" y="299254"/>
                    <a:pt x="139669" y="299522"/>
                  </a:cubicBezTo>
                  <a:lnTo>
                    <a:pt x="185646" y="288719"/>
                  </a:lnTo>
                  <a:lnTo>
                    <a:pt x="185646" y="288007"/>
                  </a:lnTo>
                  <a:cubicBezTo>
                    <a:pt x="202785" y="274617"/>
                    <a:pt x="212693" y="256675"/>
                    <a:pt x="217781" y="235788"/>
                  </a:cubicBezTo>
                  <a:cubicBezTo>
                    <a:pt x="222066" y="217311"/>
                    <a:pt x="223137" y="198833"/>
                    <a:pt x="220994" y="180088"/>
                  </a:cubicBezTo>
                  <a:cubicBezTo>
                    <a:pt x="217513" y="150363"/>
                    <a:pt x="206266" y="124656"/>
                    <a:pt x="180826" y="107250"/>
                  </a:cubicBezTo>
                  <a:lnTo>
                    <a:pt x="180845" y="107088"/>
                  </a:lnTo>
                  <a:lnTo>
                    <a:pt x="136990" y="99483"/>
                  </a:lnTo>
                  <a:close/>
                  <a:moveTo>
                    <a:pt x="290971" y="92789"/>
                  </a:moveTo>
                  <a:cubicBezTo>
                    <a:pt x="293113" y="92254"/>
                    <a:pt x="296594" y="92789"/>
                    <a:pt x="297397" y="93860"/>
                  </a:cubicBezTo>
                  <a:cubicBezTo>
                    <a:pt x="301146" y="101091"/>
                    <a:pt x="304092" y="108856"/>
                    <a:pt x="307573" y="116890"/>
                  </a:cubicBezTo>
                  <a:cubicBezTo>
                    <a:pt x="305966" y="118764"/>
                    <a:pt x="304895" y="121174"/>
                    <a:pt x="303021" y="121978"/>
                  </a:cubicBezTo>
                  <a:cubicBezTo>
                    <a:pt x="301950" y="122513"/>
                    <a:pt x="299272" y="120639"/>
                    <a:pt x="298469" y="119300"/>
                  </a:cubicBezTo>
                  <a:cubicBezTo>
                    <a:pt x="294987" y="112337"/>
                    <a:pt x="292041" y="105107"/>
                    <a:pt x="289096" y="97877"/>
                  </a:cubicBezTo>
                  <a:cubicBezTo>
                    <a:pt x="288560" y="96538"/>
                    <a:pt x="289899" y="93057"/>
                    <a:pt x="290971" y="92789"/>
                  </a:cubicBezTo>
                  <a:close/>
                  <a:moveTo>
                    <a:pt x="3097" y="60118"/>
                  </a:moveTo>
                  <a:cubicBezTo>
                    <a:pt x="11398" y="70562"/>
                    <a:pt x="7113" y="80202"/>
                    <a:pt x="7649" y="89039"/>
                  </a:cubicBezTo>
                  <a:cubicBezTo>
                    <a:pt x="7649" y="90110"/>
                    <a:pt x="4704" y="91717"/>
                    <a:pt x="1222" y="95198"/>
                  </a:cubicBezTo>
                  <a:cubicBezTo>
                    <a:pt x="418" y="81808"/>
                    <a:pt x="-1188" y="72169"/>
                    <a:pt x="3097" y="60118"/>
                  </a:cubicBezTo>
                  <a:close/>
                  <a:moveTo>
                    <a:pt x="271153" y="54227"/>
                  </a:moveTo>
                  <a:cubicBezTo>
                    <a:pt x="275974" y="59850"/>
                    <a:pt x="280526" y="65742"/>
                    <a:pt x="284811" y="71900"/>
                  </a:cubicBezTo>
                  <a:cubicBezTo>
                    <a:pt x="285615" y="73239"/>
                    <a:pt x="284275" y="76185"/>
                    <a:pt x="284008" y="78327"/>
                  </a:cubicBezTo>
                  <a:cubicBezTo>
                    <a:pt x="281865" y="78060"/>
                    <a:pt x="278652" y="78327"/>
                    <a:pt x="277581" y="76988"/>
                  </a:cubicBezTo>
                  <a:cubicBezTo>
                    <a:pt x="271689" y="70561"/>
                    <a:pt x="266601" y="63599"/>
                    <a:pt x="261245" y="56369"/>
                  </a:cubicBezTo>
                  <a:cubicBezTo>
                    <a:pt x="264726" y="51013"/>
                    <a:pt x="267940" y="50746"/>
                    <a:pt x="271153" y="54227"/>
                  </a:cubicBezTo>
                  <a:close/>
                  <a:moveTo>
                    <a:pt x="143685" y="27984"/>
                  </a:moveTo>
                  <a:cubicBezTo>
                    <a:pt x="158145" y="28520"/>
                    <a:pt x="172606" y="28252"/>
                    <a:pt x="185995" y="34679"/>
                  </a:cubicBezTo>
                  <a:lnTo>
                    <a:pt x="185988" y="36197"/>
                  </a:lnTo>
                  <a:lnTo>
                    <a:pt x="231438" y="59048"/>
                  </a:lnTo>
                  <a:cubicBezTo>
                    <a:pt x="256343" y="79400"/>
                    <a:pt x="271607" y="106179"/>
                    <a:pt x="280980" y="136706"/>
                  </a:cubicBezTo>
                  <a:cubicBezTo>
                    <a:pt x="287139" y="156255"/>
                    <a:pt x="290084" y="176607"/>
                    <a:pt x="289816" y="196959"/>
                  </a:cubicBezTo>
                  <a:cubicBezTo>
                    <a:pt x="289281" y="243018"/>
                    <a:pt x="279640" y="286935"/>
                    <a:pt x="248309" y="323354"/>
                  </a:cubicBezTo>
                  <a:cubicBezTo>
                    <a:pt x="239204" y="333798"/>
                    <a:pt x="229296" y="342368"/>
                    <a:pt x="216978" y="349062"/>
                  </a:cubicBezTo>
                  <a:lnTo>
                    <a:pt x="191050" y="361420"/>
                  </a:lnTo>
                  <a:lnTo>
                    <a:pt x="191352" y="362720"/>
                  </a:lnTo>
                  <a:cubicBezTo>
                    <a:pt x="180641" y="365130"/>
                    <a:pt x="169929" y="368879"/>
                    <a:pt x="159217" y="369415"/>
                  </a:cubicBezTo>
                  <a:lnTo>
                    <a:pt x="103517" y="369147"/>
                  </a:lnTo>
                  <a:lnTo>
                    <a:pt x="103517" y="369147"/>
                  </a:lnTo>
                  <a:cubicBezTo>
                    <a:pt x="89057" y="369415"/>
                    <a:pt x="74329" y="369950"/>
                    <a:pt x="59868" y="369682"/>
                  </a:cubicBezTo>
                  <a:cubicBezTo>
                    <a:pt x="45140" y="369147"/>
                    <a:pt x="31750" y="356561"/>
                    <a:pt x="29072" y="341565"/>
                  </a:cubicBezTo>
                  <a:cubicBezTo>
                    <a:pt x="28269" y="337548"/>
                    <a:pt x="28269" y="333263"/>
                    <a:pt x="28269" y="329247"/>
                  </a:cubicBezTo>
                  <a:cubicBezTo>
                    <a:pt x="28269" y="243018"/>
                    <a:pt x="28269" y="156523"/>
                    <a:pt x="28269" y="70295"/>
                  </a:cubicBezTo>
                  <a:cubicBezTo>
                    <a:pt x="28269" y="56370"/>
                    <a:pt x="31483" y="43516"/>
                    <a:pt x="44068" y="35482"/>
                  </a:cubicBezTo>
                  <a:cubicBezTo>
                    <a:pt x="48889" y="32537"/>
                    <a:pt x="54780" y="30126"/>
                    <a:pt x="60136" y="29859"/>
                  </a:cubicBezTo>
                  <a:lnTo>
                    <a:pt x="98161" y="30123"/>
                  </a:lnTo>
                  <a:lnTo>
                    <a:pt x="98161" y="29859"/>
                  </a:lnTo>
                  <a:cubicBezTo>
                    <a:pt x="113425" y="29055"/>
                    <a:pt x="128421" y="27448"/>
                    <a:pt x="143685" y="27984"/>
                  </a:cubicBezTo>
                  <a:close/>
                  <a:moveTo>
                    <a:pt x="228575" y="22093"/>
                  </a:moveTo>
                  <a:cubicBezTo>
                    <a:pt x="235538" y="25574"/>
                    <a:pt x="242500" y="29323"/>
                    <a:pt x="248927" y="33339"/>
                  </a:cubicBezTo>
                  <a:cubicBezTo>
                    <a:pt x="252944" y="36285"/>
                    <a:pt x="255622" y="40034"/>
                    <a:pt x="249195" y="45122"/>
                  </a:cubicBezTo>
                  <a:cubicBezTo>
                    <a:pt x="240626" y="39231"/>
                    <a:pt x="232056" y="33072"/>
                    <a:pt x="222416" y="26377"/>
                  </a:cubicBezTo>
                  <a:cubicBezTo>
                    <a:pt x="225629" y="24235"/>
                    <a:pt x="227772" y="21825"/>
                    <a:pt x="228575" y="22093"/>
                  </a:cubicBezTo>
                  <a:close/>
                  <a:moveTo>
                    <a:pt x="20235" y="18344"/>
                  </a:moveTo>
                  <a:cubicBezTo>
                    <a:pt x="21038" y="17808"/>
                    <a:pt x="23180" y="19147"/>
                    <a:pt x="25858" y="20219"/>
                  </a:cubicBezTo>
                  <a:cubicBezTo>
                    <a:pt x="20503" y="28788"/>
                    <a:pt x="15950" y="36286"/>
                    <a:pt x="11130" y="43516"/>
                  </a:cubicBezTo>
                  <a:cubicBezTo>
                    <a:pt x="10327" y="44587"/>
                    <a:pt x="8184" y="45390"/>
                    <a:pt x="6845" y="44855"/>
                  </a:cubicBezTo>
                  <a:cubicBezTo>
                    <a:pt x="5774" y="44319"/>
                    <a:pt x="3899" y="42177"/>
                    <a:pt x="4435" y="41374"/>
                  </a:cubicBezTo>
                  <a:cubicBezTo>
                    <a:pt x="7649" y="32269"/>
                    <a:pt x="12469" y="24235"/>
                    <a:pt x="20235" y="18344"/>
                  </a:cubicBezTo>
                  <a:close/>
                  <a:moveTo>
                    <a:pt x="185194" y="4419"/>
                  </a:moveTo>
                  <a:cubicBezTo>
                    <a:pt x="192960" y="6561"/>
                    <a:pt x="200994" y="8971"/>
                    <a:pt x="208491" y="11382"/>
                  </a:cubicBezTo>
                  <a:cubicBezTo>
                    <a:pt x="210098" y="12185"/>
                    <a:pt x="210902" y="14059"/>
                    <a:pt x="212776" y="16469"/>
                  </a:cubicBezTo>
                  <a:cubicBezTo>
                    <a:pt x="209563" y="17808"/>
                    <a:pt x="207153" y="19950"/>
                    <a:pt x="205278" y="19415"/>
                  </a:cubicBezTo>
                  <a:cubicBezTo>
                    <a:pt x="198047" y="17808"/>
                    <a:pt x="191085" y="15398"/>
                    <a:pt x="184122" y="12720"/>
                  </a:cubicBezTo>
                  <a:cubicBezTo>
                    <a:pt x="182516" y="12185"/>
                    <a:pt x="181444" y="9239"/>
                    <a:pt x="180909" y="7097"/>
                  </a:cubicBezTo>
                  <a:cubicBezTo>
                    <a:pt x="180909" y="6294"/>
                    <a:pt x="184122" y="4151"/>
                    <a:pt x="185194" y="4419"/>
                  </a:cubicBezTo>
                  <a:close/>
                  <a:moveTo>
                    <a:pt x="136723" y="669"/>
                  </a:moveTo>
                  <a:cubicBezTo>
                    <a:pt x="144489" y="402"/>
                    <a:pt x="152255" y="134"/>
                    <a:pt x="160289" y="669"/>
                  </a:cubicBezTo>
                  <a:cubicBezTo>
                    <a:pt x="162163" y="937"/>
                    <a:pt x="164038" y="4150"/>
                    <a:pt x="165912" y="6025"/>
                  </a:cubicBezTo>
                  <a:cubicBezTo>
                    <a:pt x="164038" y="7364"/>
                    <a:pt x="162431" y="9507"/>
                    <a:pt x="160289" y="9775"/>
                  </a:cubicBezTo>
                  <a:cubicBezTo>
                    <a:pt x="156004" y="10042"/>
                    <a:pt x="151720" y="9507"/>
                    <a:pt x="147703" y="9507"/>
                  </a:cubicBezTo>
                  <a:cubicBezTo>
                    <a:pt x="143953" y="9507"/>
                    <a:pt x="140204" y="10042"/>
                    <a:pt x="136723" y="9239"/>
                  </a:cubicBezTo>
                  <a:cubicBezTo>
                    <a:pt x="135117" y="8971"/>
                    <a:pt x="133242" y="6025"/>
                    <a:pt x="132707" y="4150"/>
                  </a:cubicBezTo>
                  <a:cubicBezTo>
                    <a:pt x="132439" y="3347"/>
                    <a:pt x="135117" y="669"/>
                    <a:pt x="136723" y="669"/>
                  </a:cubicBezTo>
                  <a:close/>
                  <a:moveTo>
                    <a:pt x="90396" y="402"/>
                  </a:moveTo>
                  <a:cubicBezTo>
                    <a:pt x="97359" y="-134"/>
                    <a:pt x="104589" y="-134"/>
                    <a:pt x="111551" y="402"/>
                  </a:cubicBezTo>
                  <a:cubicBezTo>
                    <a:pt x="113158" y="402"/>
                    <a:pt x="116104" y="3080"/>
                    <a:pt x="116104" y="4687"/>
                  </a:cubicBezTo>
                  <a:cubicBezTo>
                    <a:pt x="116104" y="6293"/>
                    <a:pt x="113694" y="9507"/>
                    <a:pt x="112355" y="9507"/>
                  </a:cubicBezTo>
                  <a:cubicBezTo>
                    <a:pt x="104856" y="10042"/>
                    <a:pt x="97359" y="10042"/>
                    <a:pt x="90128" y="9507"/>
                  </a:cubicBezTo>
                  <a:cubicBezTo>
                    <a:pt x="88254" y="8971"/>
                    <a:pt x="86379" y="6561"/>
                    <a:pt x="83701" y="4419"/>
                  </a:cubicBezTo>
                  <a:cubicBezTo>
                    <a:pt x="86647" y="2544"/>
                    <a:pt x="88522" y="402"/>
                    <a:pt x="90396" y="402"/>
                  </a:cubicBezTo>
                  <a:close/>
                  <a:moveTo>
                    <a:pt x="57457" y="134"/>
                  </a:moveTo>
                  <a:cubicBezTo>
                    <a:pt x="60938" y="-402"/>
                    <a:pt x="64687" y="1473"/>
                    <a:pt x="68436" y="2276"/>
                  </a:cubicBezTo>
                  <a:cubicBezTo>
                    <a:pt x="68169" y="3615"/>
                    <a:pt x="68169" y="4954"/>
                    <a:pt x="68169" y="6025"/>
                  </a:cubicBezTo>
                  <a:cubicBezTo>
                    <a:pt x="66294" y="7096"/>
                    <a:pt x="64419" y="8971"/>
                    <a:pt x="62277" y="9239"/>
                  </a:cubicBezTo>
                  <a:cubicBezTo>
                    <a:pt x="55850" y="10310"/>
                    <a:pt x="49423" y="11113"/>
                    <a:pt x="42996" y="11916"/>
                  </a:cubicBezTo>
                  <a:cubicBezTo>
                    <a:pt x="41658" y="12184"/>
                    <a:pt x="39515" y="11381"/>
                    <a:pt x="38712" y="10310"/>
                  </a:cubicBezTo>
                  <a:cubicBezTo>
                    <a:pt x="38176" y="9239"/>
                    <a:pt x="38444" y="6293"/>
                    <a:pt x="38980" y="6025"/>
                  </a:cubicBezTo>
                  <a:cubicBezTo>
                    <a:pt x="45139" y="3883"/>
                    <a:pt x="51030" y="1205"/>
                    <a:pt x="57457" y="1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3951165" y="299637"/>
              <a:ext cx="279330" cy="416558"/>
            </a:xfrm>
            <a:custGeom>
              <a:avLst/>
              <a:gdLst/>
              <a:ahLst/>
              <a:cxnLst/>
              <a:rect l="l" t="t" r="r" b="b"/>
              <a:pathLst>
                <a:path w="279330" h="416558" extrusionOk="0">
                  <a:moveTo>
                    <a:pt x="117503" y="403980"/>
                  </a:moveTo>
                  <a:cubicBezTo>
                    <a:pt x="124491" y="403980"/>
                    <a:pt x="131198" y="404819"/>
                    <a:pt x="138186" y="405377"/>
                  </a:cubicBezTo>
                  <a:cubicBezTo>
                    <a:pt x="141819" y="405657"/>
                    <a:pt x="146011" y="406775"/>
                    <a:pt x="144893" y="411247"/>
                  </a:cubicBezTo>
                  <a:cubicBezTo>
                    <a:pt x="144055" y="413483"/>
                    <a:pt x="140142" y="415439"/>
                    <a:pt x="139024" y="416558"/>
                  </a:cubicBezTo>
                  <a:cubicBezTo>
                    <a:pt x="130080" y="415439"/>
                    <a:pt x="123093" y="414881"/>
                    <a:pt x="116385" y="413483"/>
                  </a:cubicBezTo>
                  <a:cubicBezTo>
                    <a:pt x="114149" y="412924"/>
                    <a:pt x="112473" y="409849"/>
                    <a:pt x="110516" y="408173"/>
                  </a:cubicBezTo>
                  <a:cubicBezTo>
                    <a:pt x="112752" y="406775"/>
                    <a:pt x="114988" y="404260"/>
                    <a:pt x="117503" y="403980"/>
                  </a:cubicBezTo>
                  <a:close/>
                  <a:moveTo>
                    <a:pt x="188773" y="396154"/>
                  </a:moveTo>
                  <a:cubicBezTo>
                    <a:pt x="189891" y="395875"/>
                    <a:pt x="192407" y="397272"/>
                    <a:pt x="192686" y="398390"/>
                  </a:cubicBezTo>
                  <a:cubicBezTo>
                    <a:pt x="192966" y="400067"/>
                    <a:pt x="192686" y="403701"/>
                    <a:pt x="191569" y="403980"/>
                  </a:cubicBezTo>
                  <a:cubicBezTo>
                    <a:pt x="183743" y="407613"/>
                    <a:pt x="175078" y="410688"/>
                    <a:pt x="163899" y="414881"/>
                  </a:cubicBezTo>
                  <a:cubicBezTo>
                    <a:pt x="163340" y="413204"/>
                    <a:pt x="161663" y="411247"/>
                    <a:pt x="161663" y="409290"/>
                  </a:cubicBezTo>
                  <a:cubicBezTo>
                    <a:pt x="161663" y="407613"/>
                    <a:pt x="162781" y="404539"/>
                    <a:pt x="164179" y="403980"/>
                  </a:cubicBezTo>
                  <a:cubicBezTo>
                    <a:pt x="172284" y="400906"/>
                    <a:pt x="180668" y="398390"/>
                    <a:pt x="188773" y="396154"/>
                  </a:cubicBezTo>
                  <a:close/>
                  <a:moveTo>
                    <a:pt x="69152" y="385812"/>
                  </a:moveTo>
                  <a:cubicBezTo>
                    <a:pt x="76698" y="388887"/>
                    <a:pt x="83964" y="392520"/>
                    <a:pt x="91231" y="396154"/>
                  </a:cubicBezTo>
                  <a:cubicBezTo>
                    <a:pt x="94026" y="397272"/>
                    <a:pt x="93747" y="397551"/>
                    <a:pt x="91511" y="407054"/>
                  </a:cubicBezTo>
                  <a:cubicBezTo>
                    <a:pt x="81170" y="401185"/>
                    <a:pt x="71946" y="395874"/>
                    <a:pt x="60487" y="389446"/>
                  </a:cubicBezTo>
                  <a:cubicBezTo>
                    <a:pt x="65239" y="387210"/>
                    <a:pt x="67754" y="385254"/>
                    <a:pt x="69152" y="385812"/>
                  </a:cubicBezTo>
                  <a:close/>
                  <a:moveTo>
                    <a:pt x="232654" y="365969"/>
                  </a:moveTo>
                  <a:cubicBezTo>
                    <a:pt x="236287" y="375192"/>
                    <a:pt x="233772" y="379384"/>
                    <a:pt x="220636" y="388608"/>
                  </a:cubicBezTo>
                  <a:cubicBezTo>
                    <a:pt x="216444" y="391403"/>
                    <a:pt x="211972" y="396993"/>
                    <a:pt x="206382" y="387769"/>
                  </a:cubicBezTo>
                  <a:cubicBezTo>
                    <a:pt x="214767" y="380782"/>
                    <a:pt x="223151" y="373795"/>
                    <a:pt x="232654" y="365969"/>
                  </a:cubicBezTo>
                  <a:close/>
                  <a:moveTo>
                    <a:pt x="26947" y="352833"/>
                  </a:moveTo>
                  <a:cubicBezTo>
                    <a:pt x="31978" y="348641"/>
                    <a:pt x="35052" y="350318"/>
                    <a:pt x="36450" y="353672"/>
                  </a:cubicBezTo>
                  <a:cubicBezTo>
                    <a:pt x="39803" y="361777"/>
                    <a:pt x="51542" y="364851"/>
                    <a:pt x="51262" y="378546"/>
                  </a:cubicBezTo>
                  <a:cubicBezTo>
                    <a:pt x="39245" y="371000"/>
                    <a:pt x="32257" y="362895"/>
                    <a:pt x="26947" y="352833"/>
                  </a:cubicBezTo>
                  <a:close/>
                  <a:moveTo>
                    <a:pt x="267312" y="330473"/>
                  </a:moveTo>
                  <a:cubicBezTo>
                    <a:pt x="262560" y="338859"/>
                    <a:pt x="258368" y="346684"/>
                    <a:pt x="253337" y="354230"/>
                  </a:cubicBezTo>
                  <a:cubicBezTo>
                    <a:pt x="252220" y="355908"/>
                    <a:pt x="247747" y="357305"/>
                    <a:pt x="245791" y="356467"/>
                  </a:cubicBezTo>
                  <a:cubicBezTo>
                    <a:pt x="241878" y="355069"/>
                    <a:pt x="243555" y="351715"/>
                    <a:pt x="245232" y="348920"/>
                  </a:cubicBezTo>
                  <a:cubicBezTo>
                    <a:pt x="248866" y="343051"/>
                    <a:pt x="252499" y="336902"/>
                    <a:pt x="255853" y="331033"/>
                  </a:cubicBezTo>
                  <a:cubicBezTo>
                    <a:pt x="258089" y="326561"/>
                    <a:pt x="261163" y="326001"/>
                    <a:pt x="267312" y="330473"/>
                  </a:cubicBezTo>
                  <a:close/>
                  <a:moveTo>
                    <a:pt x="11855" y="302244"/>
                  </a:moveTo>
                  <a:cubicBezTo>
                    <a:pt x="12414" y="303921"/>
                    <a:pt x="13252" y="305877"/>
                    <a:pt x="14091" y="308113"/>
                  </a:cubicBezTo>
                  <a:cubicBezTo>
                    <a:pt x="16886" y="315380"/>
                    <a:pt x="19681" y="322647"/>
                    <a:pt x="22196" y="329914"/>
                  </a:cubicBezTo>
                  <a:cubicBezTo>
                    <a:pt x="22755" y="331031"/>
                    <a:pt x="21917" y="333268"/>
                    <a:pt x="21078" y="334385"/>
                  </a:cubicBezTo>
                  <a:cubicBezTo>
                    <a:pt x="20520" y="335224"/>
                    <a:pt x="18004" y="335504"/>
                    <a:pt x="17724" y="334944"/>
                  </a:cubicBezTo>
                  <a:cubicBezTo>
                    <a:pt x="14650" y="329355"/>
                    <a:pt x="10737" y="324045"/>
                    <a:pt x="8780" y="318175"/>
                  </a:cubicBezTo>
                  <a:cubicBezTo>
                    <a:pt x="7103" y="313983"/>
                    <a:pt x="2911" y="308673"/>
                    <a:pt x="11855" y="302244"/>
                  </a:cubicBezTo>
                  <a:close/>
                  <a:moveTo>
                    <a:pt x="274018" y="277928"/>
                  </a:moveTo>
                  <a:cubicBezTo>
                    <a:pt x="278490" y="278208"/>
                    <a:pt x="279329" y="281841"/>
                    <a:pt x="278490" y="285754"/>
                  </a:cubicBezTo>
                  <a:cubicBezTo>
                    <a:pt x="277093" y="292461"/>
                    <a:pt x="276254" y="299449"/>
                    <a:pt x="274298" y="305877"/>
                  </a:cubicBezTo>
                  <a:cubicBezTo>
                    <a:pt x="273739" y="308113"/>
                    <a:pt x="270385" y="309511"/>
                    <a:pt x="268429" y="311188"/>
                  </a:cubicBezTo>
                  <a:cubicBezTo>
                    <a:pt x="267311" y="308672"/>
                    <a:pt x="265075" y="306156"/>
                    <a:pt x="265075" y="303921"/>
                  </a:cubicBezTo>
                  <a:cubicBezTo>
                    <a:pt x="265634" y="296933"/>
                    <a:pt x="266752" y="290226"/>
                    <a:pt x="268708" y="283518"/>
                  </a:cubicBezTo>
                  <a:cubicBezTo>
                    <a:pt x="269268" y="281282"/>
                    <a:pt x="272341" y="277928"/>
                    <a:pt x="274018" y="277928"/>
                  </a:cubicBezTo>
                  <a:close/>
                  <a:moveTo>
                    <a:pt x="123373" y="266190"/>
                  </a:moveTo>
                  <a:cubicBezTo>
                    <a:pt x="125609" y="266470"/>
                    <a:pt x="128963" y="267867"/>
                    <a:pt x="129242" y="269265"/>
                  </a:cubicBezTo>
                  <a:cubicBezTo>
                    <a:pt x="130640" y="276532"/>
                    <a:pt x="134553" y="280724"/>
                    <a:pt x="141261" y="283240"/>
                  </a:cubicBezTo>
                  <a:cubicBezTo>
                    <a:pt x="142938" y="283798"/>
                    <a:pt x="143217" y="287711"/>
                    <a:pt x="144614" y="290506"/>
                  </a:cubicBezTo>
                  <a:cubicBezTo>
                    <a:pt x="129522" y="292183"/>
                    <a:pt x="119460" y="283519"/>
                    <a:pt x="120578" y="271221"/>
                  </a:cubicBezTo>
                  <a:cubicBezTo>
                    <a:pt x="120858" y="269265"/>
                    <a:pt x="122534" y="266190"/>
                    <a:pt x="123373" y="266190"/>
                  </a:cubicBezTo>
                  <a:close/>
                  <a:moveTo>
                    <a:pt x="6544" y="252774"/>
                  </a:moveTo>
                  <a:cubicBezTo>
                    <a:pt x="8221" y="255848"/>
                    <a:pt x="10457" y="258364"/>
                    <a:pt x="10177" y="260041"/>
                  </a:cubicBezTo>
                  <a:cubicBezTo>
                    <a:pt x="8500" y="268705"/>
                    <a:pt x="14370" y="279046"/>
                    <a:pt x="5426" y="286593"/>
                  </a:cubicBezTo>
                  <a:cubicBezTo>
                    <a:pt x="-2120" y="275972"/>
                    <a:pt x="-1840" y="265631"/>
                    <a:pt x="6544" y="252774"/>
                  </a:cubicBezTo>
                  <a:close/>
                  <a:moveTo>
                    <a:pt x="154676" y="239359"/>
                  </a:moveTo>
                  <a:cubicBezTo>
                    <a:pt x="156074" y="241316"/>
                    <a:pt x="158589" y="243272"/>
                    <a:pt x="158589" y="245228"/>
                  </a:cubicBezTo>
                  <a:cubicBezTo>
                    <a:pt x="159148" y="254172"/>
                    <a:pt x="158869" y="263116"/>
                    <a:pt x="158869" y="271501"/>
                  </a:cubicBezTo>
                  <a:cubicBezTo>
                    <a:pt x="152441" y="274296"/>
                    <a:pt x="149366" y="272060"/>
                    <a:pt x="149087" y="267308"/>
                  </a:cubicBezTo>
                  <a:cubicBezTo>
                    <a:pt x="148528" y="260042"/>
                    <a:pt x="148528" y="252495"/>
                    <a:pt x="149366" y="245228"/>
                  </a:cubicBezTo>
                  <a:cubicBezTo>
                    <a:pt x="149646" y="243272"/>
                    <a:pt x="152999" y="241316"/>
                    <a:pt x="154676" y="239359"/>
                  </a:cubicBezTo>
                  <a:close/>
                  <a:moveTo>
                    <a:pt x="274298" y="227060"/>
                  </a:moveTo>
                  <a:cubicBezTo>
                    <a:pt x="274857" y="226781"/>
                    <a:pt x="278490" y="229296"/>
                    <a:pt x="278490" y="230694"/>
                  </a:cubicBezTo>
                  <a:cubicBezTo>
                    <a:pt x="278490" y="240197"/>
                    <a:pt x="278211" y="249699"/>
                    <a:pt x="277652" y="258923"/>
                  </a:cubicBezTo>
                  <a:cubicBezTo>
                    <a:pt x="277652" y="260041"/>
                    <a:pt x="275975" y="260880"/>
                    <a:pt x="273460" y="262557"/>
                  </a:cubicBezTo>
                  <a:cubicBezTo>
                    <a:pt x="271783" y="260041"/>
                    <a:pt x="269547" y="258364"/>
                    <a:pt x="269547" y="256687"/>
                  </a:cubicBezTo>
                  <a:cubicBezTo>
                    <a:pt x="269268" y="248582"/>
                    <a:pt x="268988" y="240197"/>
                    <a:pt x="269547" y="232092"/>
                  </a:cubicBezTo>
                  <a:cubicBezTo>
                    <a:pt x="269547" y="230135"/>
                    <a:pt x="272341" y="228179"/>
                    <a:pt x="274298" y="227060"/>
                  </a:cubicBezTo>
                  <a:close/>
                  <a:moveTo>
                    <a:pt x="104087" y="219515"/>
                  </a:moveTo>
                  <a:cubicBezTo>
                    <a:pt x="107161" y="221751"/>
                    <a:pt x="111074" y="223708"/>
                    <a:pt x="113590" y="226502"/>
                  </a:cubicBezTo>
                  <a:cubicBezTo>
                    <a:pt x="116944" y="230416"/>
                    <a:pt x="119739" y="234887"/>
                    <a:pt x="122254" y="239359"/>
                  </a:cubicBezTo>
                  <a:cubicBezTo>
                    <a:pt x="123931" y="242434"/>
                    <a:pt x="127285" y="246347"/>
                    <a:pt x="121975" y="249141"/>
                  </a:cubicBezTo>
                  <a:cubicBezTo>
                    <a:pt x="116944" y="251657"/>
                    <a:pt x="115546" y="246906"/>
                    <a:pt x="113590" y="243831"/>
                  </a:cubicBezTo>
                  <a:cubicBezTo>
                    <a:pt x="110515" y="239080"/>
                    <a:pt x="106882" y="234887"/>
                    <a:pt x="104087" y="230136"/>
                  </a:cubicBezTo>
                  <a:cubicBezTo>
                    <a:pt x="102689" y="227620"/>
                    <a:pt x="102410" y="224546"/>
                    <a:pt x="101292" y="221471"/>
                  </a:cubicBezTo>
                  <a:cubicBezTo>
                    <a:pt x="102131" y="220633"/>
                    <a:pt x="103248" y="220074"/>
                    <a:pt x="104087" y="219515"/>
                  </a:cubicBezTo>
                  <a:close/>
                  <a:moveTo>
                    <a:pt x="39525" y="216440"/>
                  </a:moveTo>
                  <a:cubicBezTo>
                    <a:pt x="31699" y="224265"/>
                    <a:pt x="24153" y="231252"/>
                    <a:pt x="16607" y="238520"/>
                  </a:cubicBezTo>
                  <a:cubicBezTo>
                    <a:pt x="9340" y="232091"/>
                    <a:pt x="15768" y="228737"/>
                    <a:pt x="18284" y="225383"/>
                  </a:cubicBezTo>
                  <a:cubicBezTo>
                    <a:pt x="26110" y="215601"/>
                    <a:pt x="31699" y="213085"/>
                    <a:pt x="39525" y="216440"/>
                  </a:cubicBezTo>
                  <a:close/>
                  <a:moveTo>
                    <a:pt x="70723" y="204491"/>
                  </a:moveTo>
                  <a:cubicBezTo>
                    <a:pt x="76768" y="205120"/>
                    <a:pt x="82567" y="208334"/>
                    <a:pt x="86201" y="213924"/>
                  </a:cubicBezTo>
                  <a:cubicBezTo>
                    <a:pt x="75579" y="213085"/>
                    <a:pt x="64680" y="215881"/>
                    <a:pt x="53779" y="210570"/>
                  </a:cubicBezTo>
                  <a:cubicBezTo>
                    <a:pt x="58391" y="205819"/>
                    <a:pt x="64679" y="203863"/>
                    <a:pt x="70723" y="204491"/>
                  </a:cubicBezTo>
                  <a:close/>
                  <a:moveTo>
                    <a:pt x="154117" y="188491"/>
                  </a:moveTo>
                  <a:cubicBezTo>
                    <a:pt x="155794" y="190168"/>
                    <a:pt x="158309" y="191565"/>
                    <a:pt x="158588" y="193522"/>
                  </a:cubicBezTo>
                  <a:cubicBezTo>
                    <a:pt x="159427" y="197435"/>
                    <a:pt x="158868" y="201348"/>
                    <a:pt x="158868" y="205261"/>
                  </a:cubicBezTo>
                  <a:cubicBezTo>
                    <a:pt x="158868" y="209174"/>
                    <a:pt x="159427" y="213087"/>
                    <a:pt x="158588" y="216720"/>
                  </a:cubicBezTo>
                  <a:cubicBezTo>
                    <a:pt x="158309" y="218677"/>
                    <a:pt x="156073" y="220633"/>
                    <a:pt x="154676" y="222589"/>
                  </a:cubicBezTo>
                  <a:cubicBezTo>
                    <a:pt x="152719" y="220633"/>
                    <a:pt x="149365" y="218956"/>
                    <a:pt x="149365" y="216720"/>
                  </a:cubicBezTo>
                  <a:cubicBezTo>
                    <a:pt x="148806" y="209174"/>
                    <a:pt x="148806" y="201348"/>
                    <a:pt x="149365" y="193522"/>
                  </a:cubicBezTo>
                  <a:cubicBezTo>
                    <a:pt x="149365" y="191845"/>
                    <a:pt x="152439" y="190168"/>
                    <a:pt x="154117" y="188491"/>
                  </a:cubicBezTo>
                  <a:close/>
                  <a:moveTo>
                    <a:pt x="274298" y="176752"/>
                  </a:moveTo>
                  <a:cubicBezTo>
                    <a:pt x="275696" y="176752"/>
                    <a:pt x="278212" y="178988"/>
                    <a:pt x="278491" y="180386"/>
                  </a:cubicBezTo>
                  <a:cubicBezTo>
                    <a:pt x="279050" y="184857"/>
                    <a:pt x="278770" y="189608"/>
                    <a:pt x="278770" y="194360"/>
                  </a:cubicBezTo>
                  <a:cubicBezTo>
                    <a:pt x="278770" y="198273"/>
                    <a:pt x="279050" y="202186"/>
                    <a:pt x="278491" y="205819"/>
                  </a:cubicBezTo>
                  <a:cubicBezTo>
                    <a:pt x="278212" y="207496"/>
                    <a:pt x="275416" y="210291"/>
                    <a:pt x="274578" y="210012"/>
                  </a:cubicBezTo>
                  <a:cubicBezTo>
                    <a:pt x="272621" y="209453"/>
                    <a:pt x="269547" y="207217"/>
                    <a:pt x="269547" y="205819"/>
                  </a:cubicBezTo>
                  <a:cubicBezTo>
                    <a:pt x="268988" y="197155"/>
                    <a:pt x="269267" y="188770"/>
                    <a:pt x="269827" y="180106"/>
                  </a:cubicBezTo>
                  <a:cubicBezTo>
                    <a:pt x="269827" y="178709"/>
                    <a:pt x="272621" y="176473"/>
                    <a:pt x="274298" y="176752"/>
                  </a:cubicBezTo>
                  <a:close/>
                  <a:moveTo>
                    <a:pt x="154956" y="137343"/>
                  </a:moveTo>
                  <a:cubicBezTo>
                    <a:pt x="156354" y="137622"/>
                    <a:pt x="158310" y="140138"/>
                    <a:pt x="158589" y="141815"/>
                  </a:cubicBezTo>
                  <a:cubicBezTo>
                    <a:pt x="159148" y="146846"/>
                    <a:pt x="158869" y="151877"/>
                    <a:pt x="158589" y="156349"/>
                  </a:cubicBezTo>
                  <a:cubicBezTo>
                    <a:pt x="158589" y="160262"/>
                    <a:pt x="158869" y="164175"/>
                    <a:pt x="158310" y="167808"/>
                  </a:cubicBezTo>
                  <a:cubicBezTo>
                    <a:pt x="158031" y="168926"/>
                    <a:pt x="156074" y="171162"/>
                    <a:pt x="154956" y="170883"/>
                  </a:cubicBezTo>
                  <a:cubicBezTo>
                    <a:pt x="153279" y="170883"/>
                    <a:pt x="149925" y="169485"/>
                    <a:pt x="149925" y="168367"/>
                  </a:cubicBezTo>
                  <a:cubicBezTo>
                    <a:pt x="149646" y="159144"/>
                    <a:pt x="149366" y="149641"/>
                    <a:pt x="149925" y="140138"/>
                  </a:cubicBezTo>
                  <a:cubicBezTo>
                    <a:pt x="149925" y="139020"/>
                    <a:pt x="153279" y="137064"/>
                    <a:pt x="154956" y="137343"/>
                  </a:cubicBezTo>
                  <a:close/>
                  <a:moveTo>
                    <a:pt x="273739" y="123648"/>
                  </a:moveTo>
                  <a:cubicBezTo>
                    <a:pt x="275696" y="126164"/>
                    <a:pt x="278770" y="128400"/>
                    <a:pt x="278770" y="130356"/>
                  </a:cubicBezTo>
                  <a:cubicBezTo>
                    <a:pt x="278211" y="140138"/>
                    <a:pt x="281845" y="150759"/>
                    <a:pt x="274857" y="161659"/>
                  </a:cubicBezTo>
                  <a:cubicBezTo>
                    <a:pt x="267590" y="151318"/>
                    <a:pt x="267311" y="133990"/>
                    <a:pt x="273739" y="123648"/>
                  </a:cubicBezTo>
                  <a:close/>
                  <a:moveTo>
                    <a:pt x="154117" y="87314"/>
                  </a:moveTo>
                  <a:cubicBezTo>
                    <a:pt x="156073" y="88152"/>
                    <a:pt x="158309" y="90109"/>
                    <a:pt x="158589" y="92065"/>
                  </a:cubicBezTo>
                  <a:cubicBezTo>
                    <a:pt x="159427" y="96258"/>
                    <a:pt x="158868" y="100450"/>
                    <a:pt x="158868" y="104922"/>
                  </a:cubicBezTo>
                  <a:cubicBezTo>
                    <a:pt x="158868" y="108835"/>
                    <a:pt x="159148" y="112748"/>
                    <a:pt x="158589" y="116381"/>
                  </a:cubicBezTo>
                  <a:cubicBezTo>
                    <a:pt x="158309" y="118059"/>
                    <a:pt x="156073" y="120294"/>
                    <a:pt x="154676" y="120574"/>
                  </a:cubicBezTo>
                  <a:cubicBezTo>
                    <a:pt x="153278" y="120853"/>
                    <a:pt x="149924" y="118617"/>
                    <a:pt x="149924" y="117500"/>
                  </a:cubicBezTo>
                  <a:cubicBezTo>
                    <a:pt x="149365" y="108555"/>
                    <a:pt x="149365" y="99612"/>
                    <a:pt x="149645" y="90668"/>
                  </a:cubicBezTo>
                  <a:cubicBezTo>
                    <a:pt x="149645" y="89271"/>
                    <a:pt x="152999" y="87035"/>
                    <a:pt x="154117" y="87314"/>
                  </a:cubicBezTo>
                  <a:close/>
                  <a:moveTo>
                    <a:pt x="274578" y="74737"/>
                  </a:moveTo>
                  <a:cubicBezTo>
                    <a:pt x="275976" y="75016"/>
                    <a:pt x="278211" y="77252"/>
                    <a:pt x="278491" y="78929"/>
                  </a:cubicBezTo>
                  <a:cubicBezTo>
                    <a:pt x="279050" y="83122"/>
                    <a:pt x="278771" y="87594"/>
                    <a:pt x="278771" y="91786"/>
                  </a:cubicBezTo>
                  <a:cubicBezTo>
                    <a:pt x="279050" y="91506"/>
                    <a:pt x="279050" y="91506"/>
                    <a:pt x="279330" y="91506"/>
                  </a:cubicBezTo>
                  <a:cubicBezTo>
                    <a:pt x="279050" y="95699"/>
                    <a:pt x="279330" y="100171"/>
                    <a:pt x="278491" y="104363"/>
                  </a:cubicBezTo>
                  <a:cubicBezTo>
                    <a:pt x="278211" y="106040"/>
                    <a:pt x="275696" y="107997"/>
                    <a:pt x="274298" y="107997"/>
                  </a:cubicBezTo>
                  <a:cubicBezTo>
                    <a:pt x="272901" y="107997"/>
                    <a:pt x="269827" y="105761"/>
                    <a:pt x="269827" y="104642"/>
                  </a:cubicBezTo>
                  <a:cubicBezTo>
                    <a:pt x="269547" y="95699"/>
                    <a:pt x="269547" y="86755"/>
                    <a:pt x="269827" y="77811"/>
                  </a:cubicBezTo>
                  <a:cubicBezTo>
                    <a:pt x="269827" y="76694"/>
                    <a:pt x="272901" y="74458"/>
                    <a:pt x="274578" y="74737"/>
                  </a:cubicBezTo>
                  <a:close/>
                  <a:moveTo>
                    <a:pt x="159707" y="34490"/>
                  </a:moveTo>
                  <a:cubicBezTo>
                    <a:pt x="161663" y="37844"/>
                    <a:pt x="164178" y="40359"/>
                    <a:pt x="163899" y="42595"/>
                  </a:cubicBezTo>
                  <a:cubicBezTo>
                    <a:pt x="162781" y="50142"/>
                    <a:pt x="161104" y="57967"/>
                    <a:pt x="158868" y="65235"/>
                  </a:cubicBezTo>
                  <a:cubicBezTo>
                    <a:pt x="158309" y="67191"/>
                    <a:pt x="155794" y="68868"/>
                    <a:pt x="153838" y="69427"/>
                  </a:cubicBezTo>
                  <a:cubicBezTo>
                    <a:pt x="152719" y="69707"/>
                    <a:pt x="149645" y="66912"/>
                    <a:pt x="149645" y="65514"/>
                  </a:cubicBezTo>
                  <a:cubicBezTo>
                    <a:pt x="149925" y="54893"/>
                    <a:pt x="150204" y="43993"/>
                    <a:pt x="159707" y="34490"/>
                  </a:cubicBezTo>
                  <a:close/>
                  <a:moveTo>
                    <a:pt x="219519" y="29739"/>
                  </a:moveTo>
                  <a:cubicBezTo>
                    <a:pt x="231817" y="31136"/>
                    <a:pt x="244673" y="42595"/>
                    <a:pt x="247748" y="55452"/>
                  </a:cubicBezTo>
                  <a:cubicBezTo>
                    <a:pt x="249146" y="61880"/>
                    <a:pt x="249983" y="68309"/>
                    <a:pt x="249983" y="74737"/>
                  </a:cubicBezTo>
                  <a:cubicBezTo>
                    <a:pt x="250263" y="138182"/>
                    <a:pt x="250543" y="201906"/>
                    <a:pt x="249983" y="265351"/>
                  </a:cubicBezTo>
                  <a:cubicBezTo>
                    <a:pt x="249425" y="311468"/>
                    <a:pt x="231537" y="348920"/>
                    <a:pt x="190451" y="372677"/>
                  </a:cubicBezTo>
                  <a:lnTo>
                    <a:pt x="143495" y="385181"/>
                  </a:lnTo>
                  <a:lnTo>
                    <a:pt x="143495" y="385254"/>
                  </a:lnTo>
                  <a:lnTo>
                    <a:pt x="143286" y="385236"/>
                  </a:lnTo>
                  <a:lnTo>
                    <a:pt x="143217" y="385255"/>
                  </a:lnTo>
                  <a:lnTo>
                    <a:pt x="143217" y="385230"/>
                  </a:lnTo>
                  <a:lnTo>
                    <a:pt x="111354" y="382459"/>
                  </a:lnTo>
                  <a:cubicBezTo>
                    <a:pt x="101222" y="379525"/>
                    <a:pt x="91650" y="374634"/>
                    <a:pt x="82566" y="367926"/>
                  </a:cubicBezTo>
                  <a:cubicBezTo>
                    <a:pt x="49027" y="343889"/>
                    <a:pt x="30581" y="311747"/>
                    <a:pt x="30860" y="269823"/>
                  </a:cubicBezTo>
                  <a:cubicBezTo>
                    <a:pt x="30860" y="258644"/>
                    <a:pt x="35332" y="249421"/>
                    <a:pt x="43437" y="242433"/>
                  </a:cubicBezTo>
                  <a:cubicBezTo>
                    <a:pt x="52940" y="234327"/>
                    <a:pt x="63840" y="231253"/>
                    <a:pt x="76138" y="236563"/>
                  </a:cubicBezTo>
                  <a:cubicBezTo>
                    <a:pt x="89274" y="242153"/>
                    <a:pt x="98777" y="250818"/>
                    <a:pt x="99615" y="266469"/>
                  </a:cubicBezTo>
                  <a:cubicBezTo>
                    <a:pt x="99615" y="267308"/>
                    <a:pt x="99615" y="268146"/>
                    <a:pt x="99615" y="268985"/>
                  </a:cubicBezTo>
                  <a:cubicBezTo>
                    <a:pt x="101572" y="292742"/>
                    <a:pt x="114708" y="311468"/>
                    <a:pt x="143495" y="312306"/>
                  </a:cubicBezTo>
                  <a:lnTo>
                    <a:pt x="143495" y="312762"/>
                  </a:lnTo>
                  <a:lnTo>
                    <a:pt x="143497" y="312307"/>
                  </a:lnTo>
                  <a:cubicBezTo>
                    <a:pt x="169210" y="306437"/>
                    <a:pt x="179552" y="289108"/>
                    <a:pt x="179552" y="262277"/>
                  </a:cubicBezTo>
                  <a:cubicBezTo>
                    <a:pt x="179552" y="197435"/>
                    <a:pt x="179552" y="132592"/>
                    <a:pt x="179831" y="67750"/>
                  </a:cubicBezTo>
                  <a:cubicBezTo>
                    <a:pt x="179831" y="61042"/>
                    <a:pt x="181228" y="53775"/>
                    <a:pt x="184023" y="47905"/>
                  </a:cubicBezTo>
                  <a:cubicBezTo>
                    <a:pt x="190451" y="33931"/>
                    <a:pt x="203309" y="27782"/>
                    <a:pt x="219519" y="29739"/>
                  </a:cubicBezTo>
                  <a:close/>
                  <a:moveTo>
                    <a:pt x="260603" y="26385"/>
                  </a:moveTo>
                  <a:cubicBezTo>
                    <a:pt x="261721" y="25547"/>
                    <a:pt x="263956" y="25547"/>
                    <a:pt x="265354" y="26385"/>
                  </a:cubicBezTo>
                  <a:cubicBezTo>
                    <a:pt x="271503" y="30018"/>
                    <a:pt x="278211" y="49583"/>
                    <a:pt x="275695" y="56570"/>
                  </a:cubicBezTo>
                  <a:cubicBezTo>
                    <a:pt x="275415" y="56850"/>
                    <a:pt x="274298" y="57409"/>
                    <a:pt x="271503" y="59366"/>
                  </a:cubicBezTo>
                  <a:cubicBezTo>
                    <a:pt x="267031" y="49304"/>
                    <a:pt x="262559" y="40080"/>
                    <a:pt x="258646" y="30577"/>
                  </a:cubicBezTo>
                  <a:cubicBezTo>
                    <a:pt x="258087" y="29460"/>
                    <a:pt x="259485" y="27224"/>
                    <a:pt x="260603" y="26385"/>
                  </a:cubicBezTo>
                  <a:close/>
                  <a:moveTo>
                    <a:pt x="199675" y="2907"/>
                  </a:moveTo>
                  <a:cubicBezTo>
                    <a:pt x="200234" y="4584"/>
                    <a:pt x="200513" y="5981"/>
                    <a:pt x="201072" y="7100"/>
                  </a:cubicBezTo>
                  <a:cubicBezTo>
                    <a:pt x="199396" y="8776"/>
                    <a:pt x="197998" y="11012"/>
                    <a:pt x="196041" y="12130"/>
                  </a:cubicBezTo>
                  <a:cubicBezTo>
                    <a:pt x="190731" y="15764"/>
                    <a:pt x="184861" y="18838"/>
                    <a:pt x="179551" y="22192"/>
                  </a:cubicBezTo>
                  <a:cubicBezTo>
                    <a:pt x="176477" y="24148"/>
                    <a:pt x="173123" y="26384"/>
                    <a:pt x="170607" y="22471"/>
                  </a:cubicBezTo>
                  <a:cubicBezTo>
                    <a:pt x="168092" y="18838"/>
                    <a:pt x="170607" y="16043"/>
                    <a:pt x="173682" y="13807"/>
                  </a:cubicBezTo>
                  <a:cubicBezTo>
                    <a:pt x="178713" y="10453"/>
                    <a:pt x="183744" y="6820"/>
                    <a:pt x="189334" y="4304"/>
                  </a:cubicBezTo>
                  <a:cubicBezTo>
                    <a:pt x="192408" y="2907"/>
                    <a:pt x="196321" y="3466"/>
                    <a:pt x="199675" y="2907"/>
                  </a:cubicBezTo>
                  <a:close/>
                  <a:moveTo>
                    <a:pt x="218960" y="671"/>
                  </a:moveTo>
                  <a:cubicBezTo>
                    <a:pt x="225667" y="-2403"/>
                    <a:pt x="245512" y="5702"/>
                    <a:pt x="248027" y="12410"/>
                  </a:cubicBezTo>
                  <a:cubicBezTo>
                    <a:pt x="248586" y="13528"/>
                    <a:pt x="247747" y="14925"/>
                    <a:pt x="247189" y="17721"/>
                  </a:cubicBezTo>
                  <a:cubicBezTo>
                    <a:pt x="237127" y="14366"/>
                    <a:pt x="228183" y="11851"/>
                    <a:pt x="219239" y="8497"/>
                  </a:cubicBezTo>
                  <a:cubicBezTo>
                    <a:pt x="218121" y="7938"/>
                    <a:pt x="216724" y="5982"/>
                    <a:pt x="216444" y="4584"/>
                  </a:cubicBezTo>
                  <a:cubicBezTo>
                    <a:pt x="216444" y="3187"/>
                    <a:pt x="217562" y="1230"/>
                    <a:pt x="218960" y="6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5"/>
            <p:cNvSpPr/>
            <p:nvPr/>
          </p:nvSpPr>
          <p:spPr>
            <a:xfrm>
              <a:off x="4362176" y="298632"/>
              <a:ext cx="336623" cy="417562"/>
            </a:xfrm>
            <a:custGeom>
              <a:avLst/>
              <a:gdLst/>
              <a:ahLst/>
              <a:cxnLst/>
              <a:rect l="l" t="t" r="r" b="b"/>
              <a:pathLst>
                <a:path w="336623" h="417562" extrusionOk="0">
                  <a:moveTo>
                    <a:pt x="260697" y="405544"/>
                  </a:moveTo>
                  <a:cubicBezTo>
                    <a:pt x="268802" y="405544"/>
                    <a:pt x="276907" y="406103"/>
                    <a:pt x="285012" y="406662"/>
                  </a:cubicBezTo>
                  <a:cubicBezTo>
                    <a:pt x="286690" y="406941"/>
                    <a:pt x="288925" y="408898"/>
                    <a:pt x="289205" y="410296"/>
                  </a:cubicBezTo>
                  <a:cubicBezTo>
                    <a:pt x="289484" y="411693"/>
                    <a:pt x="287527" y="414488"/>
                    <a:pt x="286130" y="415047"/>
                  </a:cubicBezTo>
                  <a:cubicBezTo>
                    <a:pt x="281658" y="416165"/>
                    <a:pt x="276907" y="416723"/>
                    <a:pt x="273274" y="417562"/>
                  </a:cubicBezTo>
                  <a:cubicBezTo>
                    <a:pt x="268243" y="416723"/>
                    <a:pt x="263771" y="416165"/>
                    <a:pt x="259858" y="414767"/>
                  </a:cubicBezTo>
                  <a:cubicBezTo>
                    <a:pt x="258181" y="414208"/>
                    <a:pt x="256504" y="411134"/>
                    <a:pt x="256504" y="409177"/>
                  </a:cubicBezTo>
                  <a:cubicBezTo>
                    <a:pt x="256504" y="408060"/>
                    <a:pt x="259299" y="405544"/>
                    <a:pt x="260697" y="405544"/>
                  </a:cubicBezTo>
                  <a:close/>
                  <a:moveTo>
                    <a:pt x="92164" y="404706"/>
                  </a:moveTo>
                  <a:cubicBezTo>
                    <a:pt x="83499" y="415885"/>
                    <a:pt x="70084" y="418400"/>
                    <a:pt x="57506" y="411972"/>
                  </a:cubicBezTo>
                  <a:cubicBezTo>
                    <a:pt x="59463" y="410295"/>
                    <a:pt x="61419" y="407501"/>
                    <a:pt x="63096" y="407501"/>
                  </a:cubicBezTo>
                  <a:cubicBezTo>
                    <a:pt x="72599" y="408060"/>
                    <a:pt x="81543" y="402191"/>
                    <a:pt x="92164" y="404706"/>
                  </a:cubicBezTo>
                  <a:close/>
                  <a:moveTo>
                    <a:pt x="18097" y="384303"/>
                  </a:moveTo>
                  <a:cubicBezTo>
                    <a:pt x="25923" y="391011"/>
                    <a:pt x="33748" y="397719"/>
                    <a:pt x="43810" y="405824"/>
                  </a:cubicBezTo>
                  <a:cubicBezTo>
                    <a:pt x="39897" y="407221"/>
                    <a:pt x="37382" y="408898"/>
                    <a:pt x="36264" y="408059"/>
                  </a:cubicBezTo>
                  <a:cubicBezTo>
                    <a:pt x="29277" y="403029"/>
                    <a:pt x="22568" y="397719"/>
                    <a:pt x="16140" y="392129"/>
                  </a:cubicBezTo>
                  <a:cubicBezTo>
                    <a:pt x="12507" y="389054"/>
                    <a:pt x="13625" y="386260"/>
                    <a:pt x="18097" y="384303"/>
                  </a:cubicBezTo>
                  <a:close/>
                  <a:moveTo>
                    <a:pt x="326098" y="378992"/>
                  </a:moveTo>
                  <a:cubicBezTo>
                    <a:pt x="327495" y="378713"/>
                    <a:pt x="328614" y="380390"/>
                    <a:pt x="329731" y="381507"/>
                  </a:cubicBezTo>
                  <a:cubicBezTo>
                    <a:pt x="329172" y="383464"/>
                    <a:pt x="329172" y="384861"/>
                    <a:pt x="328614" y="385700"/>
                  </a:cubicBezTo>
                  <a:cubicBezTo>
                    <a:pt x="323303" y="391849"/>
                    <a:pt x="317993" y="398277"/>
                    <a:pt x="312124" y="403867"/>
                  </a:cubicBezTo>
                  <a:cubicBezTo>
                    <a:pt x="310726" y="404985"/>
                    <a:pt x="306813" y="403587"/>
                    <a:pt x="304018" y="403308"/>
                  </a:cubicBezTo>
                  <a:cubicBezTo>
                    <a:pt x="304577" y="401072"/>
                    <a:pt x="304298" y="397998"/>
                    <a:pt x="305695" y="396600"/>
                  </a:cubicBezTo>
                  <a:cubicBezTo>
                    <a:pt x="310447" y="391010"/>
                    <a:pt x="315198" y="385700"/>
                    <a:pt x="320509" y="380669"/>
                  </a:cubicBezTo>
                  <a:cubicBezTo>
                    <a:pt x="321906" y="379271"/>
                    <a:pt x="324142" y="378713"/>
                    <a:pt x="326098" y="378992"/>
                  </a:cubicBezTo>
                  <a:close/>
                  <a:moveTo>
                    <a:pt x="218214" y="375918"/>
                  </a:moveTo>
                  <a:cubicBezTo>
                    <a:pt x="220730" y="377036"/>
                    <a:pt x="222127" y="377036"/>
                    <a:pt x="222966" y="377875"/>
                  </a:cubicBezTo>
                  <a:cubicBezTo>
                    <a:pt x="229394" y="384024"/>
                    <a:pt x="235822" y="390452"/>
                    <a:pt x="241691" y="397159"/>
                  </a:cubicBezTo>
                  <a:cubicBezTo>
                    <a:pt x="242530" y="397998"/>
                    <a:pt x="242251" y="401072"/>
                    <a:pt x="241412" y="401631"/>
                  </a:cubicBezTo>
                  <a:cubicBezTo>
                    <a:pt x="240014" y="402749"/>
                    <a:pt x="236661" y="404147"/>
                    <a:pt x="236102" y="403588"/>
                  </a:cubicBezTo>
                  <a:cubicBezTo>
                    <a:pt x="228835" y="396880"/>
                    <a:pt x="221847" y="390172"/>
                    <a:pt x="215140" y="382905"/>
                  </a:cubicBezTo>
                  <a:cubicBezTo>
                    <a:pt x="214860" y="382067"/>
                    <a:pt x="217376" y="378434"/>
                    <a:pt x="218214" y="375918"/>
                  </a:cubicBezTo>
                  <a:close/>
                  <a:moveTo>
                    <a:pt x="118993" y="366135"/>
                  </a:moveTo>
                  <a:cubicBezTo>
                    <a:pt x="124583" y="365856"/>
                    <a:pt x="127378" y="368651"/>
                    <a:pt x="125701" y="372284"/>
                  </a:cubicBezTo>
                  <a:cubicBezTo>
                    <a:pt x="121789" y="380390"/>
                    <a:pt x="117037" y="387936"/>
                    <a:pt x="112007" y="395203"/>
                  </a:cubicBezTo>
                  <a:cubicBezTo>
                    <a:pt x="111168" y="396321"/>
                    <a:pt x="107255" y="395482"/>
                    <a:pt x="103342" y="395482"/>
                  </a:cubicBezTo>
                  <a:cubicBezTo>
                    <a:pt x="109491" y="383743"/>
                    <a:pt x="114242" y="374800"/>
                    <a:pt x="118993" y="366135"/>
                  </a:cubicBezTo>
                  <a:close/>
                  <a:moveTo>
                    <a:pt x="184954" y="339863"/>
                  </a:moveTo>
                  <a:cubicBezTo>
                    <a:pt x="193898" y="344615"/>
                    <a:pt x="200047" y="351881"/>
                    <a:pt x="205357" y="359427"/>
                  </a:cubicBezTo>
                  <a:cubicBezTo>
                    <a:pt x="206475" y="361104"/>
                    <a:pt x="205357" y="364458"/>
                    <a:pt x="205078" y="367253"/>
                  </a:cubicBezTo>
                  <a:cubicBezTo>
                    <a:pt x="202842" y="366694"/>
                    <a:pt x="200047" y="366694"/>
                    <a:pt x="198370" y="365297"/>
                  </a:cubicBezTo>
                  <a:cubicBezTo>
                    <a:pt x="193060" y="360825"/>
                    <a:pt x="188308" y="355515"/>
                    <a:pt x="183557" y="350484"/>
                  </a:cubicBezTo>
                  <a:cubicBezTo>
                    <a:pt x="180203" y="347409"/>
                    <a:pt x="179365" y="344056"/>
                    <a:pt x="184954" y="339863"/>
                  </a:cubicBezTo>
                  <a:close/>
                  <a:moveTo>
                    <a:pt x="7476" y="335112"/>
                  </a:moveTo>
                  <a:cubicBezTo>
                    <a:pt x="8594" y="347410"/>
                    <a:pt x="12786" y="358031"/>
                    <a:pt x="8594" y="372006"/>
                  </a:cubicBezTo>
                  <a:cubicBezTo>
                    <a:pt x="-1468" y="358031"/>
                    <a:pt x="-1747" y="343497"/>
                    <a:pt x="7476" y="335112"/>
                  </a:cubicBezTo>
                  <a:close/>
                  <a:moveTo>
                    <a:pt x="330850" y="329243"/>
                  </a:moveTo>
                  <a:cubicBezTo>
                    <a:pt x="332806" y="330640"/>
                    <a:pt x="336160" y="332038"/>
                    <a:pt x="336160" y="333436"/>
                  </a:cubicBezTo>
                  <a:cubicBezTo>
                    <a:pt x="336720" y="342379"/>
                    <a:pt x="336720" y="351323"/>
                    <a:pt x="336440" y="360267"/>
                  </a:cubicBezTo>
                  <a:cubicBezTo>
                    <a:pt x="336440" y="361384"/>
                    <a:pt x="333365" y="362503"/>
                    <a:pt x="330011" y="364179"/>
                  </a:cubicBezTo>
                  <a:cubicBezTo>
                    <a:pt x="328893" y="353000"/>
                    <a:pt x="327775" y="344335"/>
                    <a:pt x="327216" y="335392"/>
                  </a:cubicBezTo>
                  <a:cubicBezTo>
                    <a:pt x="327216" y="333436"/>
                    <a:pt x="329452" y="331479"/>
                    <a:pt x="330850" y="329243"/>
                  </a:cubicBezTo>
                  <a:close/>
                  <a:moveTo>
                    <a:pt x="124864" y="315827"/>
                  </a:moveTo>
                  <a:cubicBezTo>
                    <a:pt x="126541" y="315827"/>
                    <a:pt x="129336" y="317784"/>
                    <a:pt x="129615" y="318901"/>
                  </a:cubicBezTo>
                  <a:cubicBezTo>
                    <a:pt x="130175" y="327845"/>
                    <a:pt x="130175" y="336789"/>
                    <a:pt x="129895" y="345733"/>
                  </a:cubicBezTo>
                  <a:cubicBezTo>
                    <a:pt x="129895" y="347130"/>
                    <a:pt x="126261" y="349087"/>
                    <a:pt x="124305" y="349366"/>
                  </a:cubicBezTo>
                  <a:cubicBezTo>
                    <a:pt x="123187" y="349646"/>
                    <a:pt x="120951" y="346851"/>
                    <a:pt x="120671" y="345174"/>
                  </a:cubicBezTo>
                  <a:cubicBezTo>
                    <a:pt x="119553" y="340981"/>
                    <a:pt x="119833" y="336509"/>
                    <a:pt x="120112" y="332317"/>
                  </a:cubicBezTo>
                  <a:cubicBezTo>
                    <a:pt x="120112" y="328125"/>
                    <a:pt x="119833" y="323653"/>
                    <a:pt x="120392" y="319460"/>
                  </a:cubicBezTo>
                  <a:cubicBezTo>
                    <a:pt x="120671" y="318063"/>
                    <a:pt x="123187" y="315827"/>
                    <a:pt x="124864" y="315827"/>
                  </a:cubicBezTo>
                  <a:close/>
                  <a:moveTo>
                    <a:pt x="148621" y="304926"/>
                  </a:moveTo>
                  <a:cubicBezTo>
                    <a:pt x="154490" y="305206"/>
                    <a:pt x="171818" y="320578"/>
                    <a:pt x="172377" y="326167"/>
                  </a:cubicBezTo>
                  <a:cubicBezTo>
                    <a:pt x="172657" y="327565"/>
                    <a:pt x="171818" y="329800"/>
                    <a:pt x="170701" y="330639"/>
                  </a:cubicBezTo>
                  <a:cubicBezTo>
                    <a:pt x="169583" y="331477"/>
                    <a:pt x="167067" y="331477"/>
                    <a:pt x="165949" y="330919"/>
                  </a:cubicBezTo>
                  <a:cubicBezTo>
                    <a:pt x="157565" y="324211"/>
                    <a:pt x="150577" y="316665"/>
                    <a:pt x="145267" y="307442"/>
                  </a:cubicBezTo>
                  <a:cubicBezTo>
                    <a:pt x="147223" y="306044"/>
                    <a:pt x="147783" y="304926"/>
                    <a:pt x="148621" y="304926"/>
                  </a:cubicBezTo>
                  <a:close/>
                  <a:moveTo>
                    <a:pt x="306813" y="289554"/>
                  </a:moveTo>
                  <a:cubicBezTo>
                    <a:pt x="312962" y="295144"/>
                    <a:pt x="318552" y="301293"/>
                    <a:pt x="323583" y="307442"/>
                  </a:cubicBezTo>
                  <a:cubicBezTo>
                    <a:pt x="324701" y="308839"/>
                    <a:pt x="323862" y="311914"/>
                    <a:pt x="323862" y="314429"/>
                  </a:cubicBezTo>
                  <a:cubicBezTo>
                    <a:pt x="321347" y="314150"/>
                    <a:pt x="317434" y="315268"/>
                    <a:pt x="316036" y="313870"/>
                  </a:cubicBezTo>
                  <a:cubicBezTo>
                    <a:pt x="309887" y="307442"/>
                    <a:pt x="304018" y="300455"/>
                    <a:pt x="297869" y="293467"/>
                  </a:cubicBezTo>
                  <a:cubicBezTo>
                    <a:pt x="300664" y="288437"/>
                    <a:pt x="303739" y="286480"/>
                    <a:pt x="306813" y="289554"/>
                  </a:cubicBezTo>
                  <a:close/>
                  <a:moveTo>
                    <a:pt x="7197" y="283685"/>
                  </a:moveTo>
                  <a:cubicBezTo>
                    <a:pt x="9713" y="295703"/>
                    <a:pt x="9153" y="306604"/>
                    <a:pt x="7756" y="317224"/>
                  </a:cubicBezTo>
                  <a:cubicBezTo>
                    <a:pt x="1607" y="318063"/>
                    <a:pt x="768" y="314988"/>
                    <a:pt x="489" y="311075"/>
                  </a:cubicBezTo>
                  <a:cubicBezTo>
                    <a:pt x="-908" y="296263"/>
                    <a:pt x="489" y="289275"/>
                    <a:pt x="7197" y="283685"/>
                  </a:cubicBezTo>
                  <a:close/>
                  <a:moveTo>
                    <a:pt x="120950" y="277256"/>
                  </a:moveTo>
                  <a:cubicBezTo>
                    <a:pt x="131292" y="277536"/>
                    <a:pt x="134365" y="284523"/>
                    <a:pt x="139955" y="292628"/>
                  </a:cubicBezTo>
                  <a:cubicBezTo>
                    <a:pt x="132689" y="294864"/>
                    <a:pt x="127658" y="296541"/>
                    <a:pt x="120950" y="298777"/>
                  </a:cubicBezTo>
                  <a:cubicBezTo>
                    <a:pt x="120950" y="290951"/>
                    <a:pt x="120950" y="284523"/>
                    <a:pt x="120950" y="277256"/>
                  </a:cubicBezTo>
                  <a:close/>
                  <a:moveTo>
                    <a:pt x="272156" y="253219"/>
                  </a:moveTo>
                  <a:cubicBezTo>
                    <a:pt x="278585" y="259368"/>
                    <a:pt x="284734" y="266077"/>
                    <a:pt x="290323" y="273064"/>
                  </a:cubicBezTo>
                  <a:cubicBezTo>
                    <a:pt x="290883" y="273902"/>
                    <a:pt x="288647" y="277536"/>
                    <a:pt x="287808" y="280331"/>
                  </a:cubicBezTo>
                  <a:cubicBezTo>
                    <a:pt x="285293" y="278934"/>
                    <a:pt x="283895" y="278654"/>
                    <a:pt x="283057" y="277815"/>
                  </a:cubicBezTo>
                  <a:cubicBezTo>
                    <a:pt x="277188" y="271946"/>
                    <a:pt x="271318" y="266356"/>
                    <a:pt x="266008" y="260207"/>
                  </a:cubicBezTo>
                  <a:cubicBezTo>
                    <a:pt x="264890" y="259089"/>
                    <a:pt x="264610" y="255176"/>
                    <a:pt x="265449" y="254617"/>
                  </a:cubicBezTo>
                  <a:cubicBezTo>
                    <a:pt x="267126" y="253499"/>
                    <a:pt x="271039" y="252382"/>
                    <a:pt x="272156" y="253219"/>
                  </a:cubicBezTo>
                  <a:close/>
                  <a:moveTo>
                    <a:pt x="4122" y="233376"/>
                  </a:moveTo>
                  <a:cubicBezTo>
                    <a:pt x="9712" y="238966"/>
                    <a:pt x="10830" y="254058"/>
                    <a:pt x="5799" y="267195"/>
                  </a:cubicBezTo>
                  <a:cubicBezTo>
                    <a:pt x="-909" y="258810"/>
                    <a:pt x="-1188" y="242879"/>
                    <a:pt x="4122" y="233376"/>
                  </a:cubicBezTo>
                  <a:close/>
                  <a:moveTo>
                    <a:pt x="234425" y="216048"/>
                  </a:moveTo>
                  <a:cubicBezTo>
                    <a:pt x="238897" y="216048"/>
                    <a:pt x="256226" y="234215"/>
                    <a:pt x="256226" y="240085"/>
                  </a:cubicBezTo>
                  <a:cubicBezTo>
                    <a:pt x="254549" y="240644"/>
                    <a:pt x="250636" y="242880"/>
                    <a:pt x="250077" y="242041"/>
                  </a:cubicBezTo>
                  <a:cubicBezTo>
                    <a:pt x="243090" y="235333"/>
                    <a:pt x="236661" y="228066"/>
                    <a:pt x="230233" y="220520"/>
                  </a:cubicBezTo>
                  <a:cubicBezTo>
                    <a:pt x="229953" y="220241"/>
                    <a:pt x="232748" y="216328"/>
                    <a:pt x="234425" y="216048"/>
                  </a:cubicBezTo>
                  <a:close/>
                  <a:moveTo>
                    <a:pt x="6917" y="182229"/>
                  </a:moveTo>
                  <a:cubicBezTo>
                    <a:pt x="8594" y="193409"/>
                    <a:pt x="9992" y="204309"/>
                    <a:pt x="5240" y="215210"/>
                  </a:cubicBezTo>
                  <a:cubicBezTo>
                    <a:pt x="-1747" y="206266"/>
                    <a:pt x="1048" y="196483"/>
                    <a:pt x="1048" y="186981"/>
                  </a:cubicBezTo>
                  <a:cubicBezTo>
                    <a:pt x="1048" y="185303"/>
                    <a:pt x="3843" y="183626"/>
                    <a:pt x="6917" y="182229"/>
                  </a:cubicBezTo>
                  <a:close/>
                  <a:moveTo>
                    <a:pt x="220451" y="180552"/>
                  </a:moveTo>
                  <a:cubicBezTo>
                    <a:pt x="220171" y="183347"/>
                    <a:pt x="219892" y="185862"/>
                    <a:pt x="219333" y="188657"/>
                  </a:cubicBezTo>
                  <a:cubicBezTo>
                    <a:pt x="219053" y="190055"/>
                    <a:pt x="217656" y="191173"/>
                    <a:pt x="217656" y="191173"/>
                  </a:cubicBezTo>
                  <a:cubicBezTo>
                    <a:pt x="218774" y="196763"/>
                    <a:pt x="221849" y="203471"/>
                    <a:pt x="220171" y="204868"/>
                  </a:cubicBezTo>
                  <a:cubicBezTo>
                    <a:pt x="214302" y="209899"/>
                    <a:pt x="211787" y="202353"/>
                    <a:pt x="208153" y="199558"/>
                  </a:cubicBezTo>
                  <a:cubicBezTo>
                    <a:pt x="206197" y="197880"/>
                    <a:pt x="204799" y="195645"/>
                    <a:pt x="202563" y="192850"/>
                  </a:cubicBezTo>
                  <a:cubicBezTo>
                    <a:pt x="205638" y="189217"/>
                    <a:pt x="208153" y="185024"/>
                    <a:pt x="211507" y="182229"/>
                  </a:cubicBezTo>
                  <a:cubicBezTo>
                    <a:pt x="213743" y="180552"/>
                    <a:pt x="217377" y="181111"/>
                    <a:pt x="220451" y="180552"/>
                  </a:cubicBezTo>
                  <a:close/>
                  <a:moveTo>
                    <a:pt x="252417" y="141772"/>
                  </a:moveTo>
                  <a:cubicBezTo>
                    <a:pt x="253780" y="142122"/>
                    <a:pt x="255666" y="143519"/>
                    <a:pt x="259300" y="146174"/>
                  </a:cubicBezTo>
                  <a:cubicBezTo>
                    <a:pt x="252592" y="153162"/>
                    <a:pt x="247002" y="159590"/>
                    <a:pt x="241132" y="165739"/>
                  </a:cubicBezTo>
                  <a:cubicBezTo>
                    <a:pt x="238897" y="168254"/>
                    <a:pt x="235822" y="171049"/>
                    <a:pt x="232469" y="167975"/>
                  </a:cubicBezTo>
                  <a:cubicBezTo>
                    <a:pt x="229115" y="164900"/>
                    <a:pt x="230792" y="161826"/>
                    <a:pt x="233307" y="159031"/>
                  </a:cubicBezTo>
                  <a:cubicBezTo>
                    <a:pt x="238338" y="153721"/>
                    <a:pt x="243368" y="148410"/>
                    <a:pt x="248679" y="143659"/>
                  </a:cubicBezTo>
                  <a:cubicBezTo>
                    <a:pt x="250216" y="142122"/>
                    <a:pt x="251054" y="141423"/>
                    <a:pt x="252417" y="141772"/>
                  </a:cubicBezTo>
                  <a:close/>
                  <a:moveTo>
                    <a:pt x="7476" y="130523"/>
                  </a:moveTo>
                  <a:cubicBezTo>
                    <a:pt x="9153" y="141703"/>
                    <a:pt x="9992" y="152603"/>
                    <a:pt x="6359" y="166298"/>
                  </a:cubicBezTo>
                  <a:cubicBezTo>
                    <a:pt x="-3144" y="156796"/>
                    <a:pt x="1886" y="147572"/>
                    <a:pt x="489" y="139467"/>
                  </a:cubicBezTo>
                  <a:cubicBezTo>
                    <a:pt x="210" y="135554"/>
                    <a:pt x="-70" y="131082"/>
                    <a:pt x="7476" y="130523"/>
                  </a:cubicBezTo>
                  <a:close/>
                  <a:moveTo>
                    <a:pt x="293397" y="103412"/>
                  </a:moveTo>
                  <a:cubicBezTo>
                    <a:pt x="292559" y="107605"/>
                    <a:pt x="293118" y="110120"/>
                    <a:pt x="292000" y="111518"/>
                  </a:cubicBezTo>
                  <a:cubicBezTo>
                    <a:pt x="286690" y="117666"/>
                    <a:pt x="281379" y="123815"/>
                    <a:pt x="275230" y="129405"/>
                  </a:cubicBezTo>
                  <a:cubicBezTo>
                    <a:pt x="273833" y="130803"/>
                    <a:pt x="269920" y="129685"/>
                    <a:pt x="267405" y="129685"/>
                  </a:cubicBezTo>
                  <a:cubicBezTo>
                    <a:pt x="267684" y="127449"/>
                    <a:pt x="266846" y="124375"/>
                    <a:pt x="267963" y="122697"/>
                  </a:cubicBezTo>
                  <a:cubicBezTo>
                    <a:pt x="273274" y="116548"/>
                    <a:pt x="278864" y="110400"/>
                    <a:pt x="284733" y="105089"/>
                  </a:cubicBezTo>
                  <a:cubicBezTo>
                    <a:pt x="286130" y="103971"/>
                    <a:pt x="289205" y="104251"/>
                    <a:pt x="293397" y="103412"/>
                  </a:cubicBezTo>
                  <a:close/>
                  <a:moveTo>
                    <a:pt x="123746" y="86642"/>
                  </a:moveTo>
                  <a:cubicBezTo>
                    <a:pt x="128218" y="88599"/>
                    <a:pt x="132689" y="90275"/>
                    <a:pt x="138000" y="92511"/>
                  </a:cubicBezTo>
                  <a:cubicBezTo>
                    <a:pt x="138559" y="102014"/>
                    <a:pt x="130174" y="104250"/>
                    <a:pt x="125703" y="109841"/>
                  </a:cubicBezTo>
                  <a:cubicBezTo>
                    <a:pt x="118156" y="101735"/>
                    <a:pt x="117877" y="95866"/>
                    <a:pt x="123746" y="86642"/>
                  </a:cubicBezTo>
                  <a:close/>
                  <a:moveTo>
                    <a:pt x="5519" y="77419"/>
                  </a:moveTo>
                  <a:cubicBezTo>
                    <a:pt x="11109" y="89996"/>
                    <a:pt x="8594" y="100896"/>
                    <a:pt x="7755" y="111517"/>
                  </a:cubicBezTo>
                  <a:cubicBezTo>
                    <a:pt x="6358" y="111796"/>
                    <a:pt x="5240" y="112076"/>
                    <a:pt x="3842" y="112635"/>
                  </a:cubicBezTo>
                  <a:cubicBezTo>
                    <a:pt x="2725" y="109840"/>
                    <a:pt x="489" y="107045"/>
                    <a:pt x="768" y="104530"/>
                  </a:cubicBezTo>
                  <a:cubicBezTo>
                    <a:pt x="1607" y="96145"/>
                    <a:pt x="-2585" y="86922"/>
                    <a:pt x="5519" y="77419"/>
                  </a:cubicBezTo>
                  <a:close/>
                  <a:moveTo>
                    <a:pt x="303180" y="55060"/>
                  </a:moveTo>
                  <a:cubicBezTo>
                    <a:pt x="305137" y="57017"/>
                    <a:pt x="307373" y="58693"/>
                    <a:pt x="308491" y="60929"/>
                  </a:cubicBezTo>
                  <a:cubicBezTo>
                    <a:pt x="309329" y="63165"/>
                    <a:pt x="308770" y="65960"/>
                    <a:pt x="309329" y="69035"/>
                  </a:cubicBezTo>
                  <a:cubicBezTo>
                    <a:pt x="308491" y="74066"/>
                    <a:pt x="307932" y="79656"/>
                    <a:pt x="306255" y="84966"/>
                  </a:cubicBezTo>
                  <a:cubicBezTo>
                    <a:pt x="305696" y="86922"/>
                    <a:pt x="302342" y="88041"/>
                    <a:pt x="300106" y="89718"/>
                  </a:cubicBezTo>
                  <a:cubicBezTo>
                    <a:pt x="298988" y="87761"/>
                    <a:pt x="297031" y="85525"/>
                    <a:pt x="297031" y="83569"/>
                  </a:cubicBezTo>
                  <a:cubicBezTo>
                    <a:pt x="297031" y="76302"/>
                    <a:pt x="297590" y="69035"/>
                    <a:pt x="298708" y="61768"/>
                  </a:cubicBezTo>
                  <a:cubicBezTo>
                    <a:pt x="298988" y="59532"/>
                    <a:pt x="301503" y="57296"/>
                    <a:pt x="303180" y="55060"/>
                  </a:cubicBezTo>
                  <a:close/>
                  <a:moveTo>
                    <a:pt x="168185" y="51427"/>
                  </a:moveTo>
                  <a:cubicBezTo>
                    <a:pt x="175452" y="55340"/>
                    <a:pt x="174614" y="58973"/>
                    <a:pt x="171260" y="62607"/>
                  </a:cubicBezTo>
                  <a:cubicBezTo>
                    <a:pt x="166229" y="67917"/>
                    <a:pt x="161198" y="73507"/>
                    <a:pt x="155888" y="78258"/>
                  </a:cubicBezTo>
                  <a:cubicBezTo>
                    <a:pt x="154211" y="79656"/>
                    <a:pt x="150857" y="79097"/>
                    <a:pt x="148062" y="79376"/>
                  </a:cubicBezTo>
                  <a:cubicBezTo>
                    <a:pt x="148062" y="76861"/>
                    <a:pt x="147503" y="73787"/>
                    <a:pt x="148621" y="72389"/>
                  </a:cubicBezTo>
                  <a:cubicBezTo>
                    <a:pt x="154770" y="65122"/>
                    <a:pt x="161477" y="58414"/>
                    <a:pt x="168185" y="51427"/>
                  </a:cubicBezTo>
                  <a:close/>
                  <a:moveTo>
                    <a:pt x="117318" y="36892"/>
                  </a:moveTo>
                  <a:cubicBezTo>
                    <a:pt x="119554" y="36892"/>
                    <a:pt x="122908" y="38010"/>
                    <a:pt x="123467" y="39687"/>
                  </a:cubicBezTo>
                  <a:cubicBezTo>
                    <a:pt x="126262" y="46954"/>
                    <a:pt x="128218" y="54500"/>
                    <a:pt x="130454" y="61767"/>
                  </a:cubicBezTo>
                  <a:cubicBezTo>
                    <a:pt x="129895" y="61767"/>
                    <a:pt x="129616" y="61767"/>
                    <a:pt x="129057" y="61767"/>
                  </a:cubicBezTo>
                  <a:cubicBezTo>
                    <a:pt x="129057" y="63444"/>
                    <a:pt x="129616" y="65400"/>
                    <a:pt x="128777" y="66798"/>
                  </a:cubicBezTo>
                  <a:cubicBezTo>
                    <a:pt x="128218" y="68195"/>
                    <a:pt x="126262" y="69872"/>
                    <a:pt x="125144" y="69872"/>
                  </a:cubicBezTo>
                  <a:cubicBezTo>
                    <a:pt x="123467" y="69593"/>
                    <a:pt x="120672" y="68475"/>
                    <a:pt x="120392" y="67077"/>
                  </a:cubicBezTo>
                  <a:cubicBezTo>
                    <a:pt x="118156" y="58693"/>
                    <a:pt x="116200" y="50308"/>
                    <a:pt x="114803" y="41923"/>
                  </a:cubicBezTo>
                  <a:cubicBezTo>
                    <a:pt x="114523" y="40246"/>
                    <a:pt x="116479" y="36613"/>
                    <a:pt x="117318" y="36892"/>
                  </a:cubicBezTo>
                  <a:close/>
                  <a:moveTo>
                    <a:pt x="242321" y="30324"/>
                  </a:moveTo>
                  <a:cubicBezTo>
                    <a:pt x="251544" y="29835"/>
                    <a:pt x="260698" y="32840"/>
                    <a:pt x="267126" y="38849"/>
                  </a:cubicBezTo>
                  <a:cubicBezTo>
                    <a:pt x="282218" y="52544"/>
                    <a:pt x="283337" y="77419"/>
                    <a:pt x="269082" y="93071"/>
                  </a:cubicBezTo>
                  <a:cubicBezTo>
                    <a:pt x="254269" y="109002"/>
                    <a:pt x="239176" y="124654"/>
                    <a:pt x="224364" y="140585"/>
                  </a:cubicBezTo>
                  <a:cubicBezTo>
                    <a:pt x="207873" y="157913"/>
                    <a:pt x="191662" y="175242"/>
                    <a:pt x="174893" y="192849"/>
                  </a:cubicBezTo>
                  <a:cubicBezTo>
                    <a:pt x="182439" y="200955"/>
                    <a:pt x="188868" y="208222"/>
                    <a:pt x="195855" y="215489"/>
                  </a:cubicBezTo>
                  <a:cubicBezTo>
                    <a:pt x="229953" y="251543"/>
                    <a:pt x="264331" y="287318"/>
                    <a:pt x="298429" y="323093"/>
                  </a:cubicBezTo>
                  <a:cubicBezTo>
                    <a:pt x="314080" y="339584"/>
                    <a:pt x="312963" y="364179"/>
                    <a:pt x="296193" y="378713"/>
                  </a:cubicBezTo>
                  <a:cubicBezTo>
                    <a:pt x="283337" y="389892"/>
                    <a:pt x="264331" y="390172"/>
                    <a:pt x="252313" y="378433"/>
                  </a:cubicBezTo>
                  <a:cubicBezTo>
                    <a:pt x="235264" y="361663"/>
                    <a:pt x="218773" y="344335"/>
                    <a:pt x="202284" y="327006"/>
                  </a:cubicBezTo>
                  <a:cubicBezTo>
                    <a:pt x="191942" y="316385"/>
                    <a:pt x="182160" y="305206"/>
                    <a:pt x="172098" y="294585"/>
                  </a:cubicBezTo>
                  <a:cubicBezTo>
                    <a:pt x="153931" y="275300"/>
                    <a:pt x="135485" y="256295"/>
                    <a:pt x="117318" y="237010"/>
                  </a:cubicBezTo>
                  <a:cubicBezTo>
                    <a:pt x="112845" y="232258"/>
                    <a:pt x="109212" y="226948"/>
                    <a:pt x="105299" y="221638"/>
                  </a:cubicBezTo>
                  <a:cubicBezTo>
                    <a:pt x="106138" y="220519"/>
                    <a:pt x="107256" y="219681"/>
                    <a:pt x="107256" y="218563"/>
                  </a:cubicBezTo>
                  <a:cubicBezTo>
                    <a:pt x="107256" y="201514"/>
                    <a:pt x="107256" y="184465"/>
                    <a:pt x="107256" y="167416"/>
                  </a:cubicBezTo>
                  <a:cubicBezTo>
                    <a:pt x="106696" y="166298"/>
                    <a:pt x="105579" y="165180"/>
                    <a:pt x="104740" y="164062"/>
                  </a:cubicBezTo>
                  <a:cubicBezTo>
                    <a:pt x="111448" y="155957"/>
                    <a:pt x="117597" y="147572"/>
                    <a:pt x="124584" y="140026"/>
                  </a:cubicBezTo>
                  <a:cubicBezTo>
                    <a:pt x="145826" y="117666"/>
                    <a:pt x="167347" y="95307"/>
                    <a:pt x="188588" y="73227"/>
                  </a:cubicBezTo>
                  <a:cubicBezTo>
                    <a:pt x="198091" y="63165"/>
                    <a:pt x="208432" y="53662"/>
                    <a:pt x="217096" y="42762"/>
                  </a:cubicBezTo>
                  <a:cubicBezTo>
                    <a:pt x="223804" y="34796"/>
                    <a:pt x="233098" y="30814"/>
                    <a:pt x="242321" y="30324"/>
                  </a:cubicBezTo>
                  <a:close/>
                  <a:moveTo>
                    <a:pt x="66170" y="30185"/>
                  </a:moveTo>
                  <a:cubicBezTo>
                    <a:pt x="81821" y="30744"/>
                    <a:pt x="97473" y="44998"/>
                    <a:pt x="99709" y="61488"/>
                  </a:cubicBezTo>
                  <a:cubicBezTo>
                    <a:pt x="100548" y="67358"/>
                    <a:pt x="100548" y="73507"/>
                    <a:pt x="100548" y="79656"/>
                  </a:cubicBezTo>
                  <a:cubicBezTo>
                    <a:pt x="100548" y="104810"/>
                    <a:pt x="100548" y="129964"/>
                    <a:pt x="100548" y="155398"/>
                  </a:cubicBezTo>
                  <a:cubicBezTo>
                    <a:pt x="99989" y="159031"/>
                    <a:pt x="98032" y="164062"/>
                    <a:pt x="104740" y="164062"/>
                  </a:cubicBezTo>
                  <a:cubicBezTo>
                    <a:pt x="105578" y="165180"/>
                    <a:pt x="106697" y="166019"/>
                    <a:pt x="106976" y="167136"/>
                  </a:cubicBezTo>
                  <a:cubicBezTo>
                    <a:pt x="107255" y="184186"/>
                    <a:pt x="107255" y="201235"/>
                    <a:pt x="106976" y="218284"/>
                  </a:cubicBezTo>
                  <a:cubicBezTo>
                    <a:pt x="106976" y="219402"/>
                    <a:pt x="105578" y="220240"/>
                    <a:pt x="105020" y="221358"/>
                  </a:cubicBezTo>
                  <a:cubicBezTo>
                    <a:pt x="103342" y="222476"/>
                    <a:pt x="100827" y="223315"/>
                    <a:pt x="100548" y="224433"/>
                  </a:cubicBezTo>
                  <a:cubicBezTo>
                    <a:pt x="99989" y="227786"/>
                    <a:pt x="100268" y="231420"/>
                    <a:pt x="100268" y="234774"/>
                  </a:cubicBezTo>
                  <a:cubicBezTo>
                    <a:pt x="100268" y="269151"/>
                    <a:pt x="100548" y="303529"/>
                    <a:pt x="100268" y="337907"/>
                  </a:cubicBezTo>
                  <a:cubicBezTo>
                    <a:pt x="100268" y="345732"/>
                    <a:pt x="99430" y="353558"/>
                    <a:pt x="97473" y="361105"/>
                  </a:cubicBezTo>
                  <a:cubicBezTo>
                    <a:pt x="93281" y="376197"/>
                    <a:pt x="77629" y="387097"/>
                    <a:pt x="63375" y="385979"/>
                  </a:cubicBezTo>
                  <a:cubicBezTo>
                    <a:pt x="48562" y="384861"/>
                    <a:pt x="34587" y="372284"/>
                    <a:pt x="32072" y="357192"/>
                  </a:cubicBezTo>
                  <a:cubicBezTo>
                    <a:pt x="30674" y="349645"/>
                    <a:pt x="30115" y="341819"/>
                    <a:pt x="30115" y="333994"/>
                  </a:cubicBezTo>
                  <a:cubicBezTo>
                    <a:pt x="30115" y="250146"/>
                    <a:pt x="30115" y="166298"/>
                    <a:pt x="30115" y="82171"/>
                  </a:cubicBezTo>
                  <a:cubicBezTo>
                    <a:pt x="30115" y="74904"/>
                    <a:pt x="30954" y="67358"/>
                    <a:pt x="32072" y="60371"/>
                  </a:cubicBezTo>
                  <a:cubicBezTo>
                    <a:pt x="34867" y="43601"/>
                    <a:pt x="50518" y="29906"/>
                    <a:pt x="66170" y="30185"/>
                  </a:cubicBezTo>
                  <a:close/>
                  <a:moveTo>
                    <a:pt x="13625" y="29067"/>
                  </a:moveTo>
                  <a:cubicBezTo>
                    <a:pt x="14743" y="29067"/>
                    <a:pt x="15861" y="29067"/>
                    <a:pt x="16979" y="29067"/>
                  </a:cubicBezTo>
                  <a:cubicBezTo>
                    <a:pt x="17259" y="31583"/>
                    <a:pt x="18097" y="34377"/>
                    <a:pt x="17538" y="36613"/>
                  </a:cubicBezTo>
                  <a:cubicBezTo>
                    <a:pt x="15582" y="43042"/>
                    <a:pt x="13346" y="49749"/>
                    <a:pt x="10551" y="55898"/>
                  </a:cubicBezTo>
                  <a:cubicBezTo>
                    <a:pt x="9712" y="57854"/>
                    <a:pt x="7197" y="58693"/>
                    <a:pt x="5241" y="60370"/>
                  </a:cubicBezTo>
                  <a:cubicBezTo>
                    <a:pt x="4122" y="58414"/>
                    <a:pt x="2166" y="55898"/>
                    <a:pt x="2446" y="54221"/>
                  </a:cubicBezTo>
                  <a:cubicBezTo>
                    <a:pt x="3843" y="44719"/>
                    <a:pt x="7197" y="36054"/>
                    <a:pt x="13625" y="29067"/>
                  </a:cubicBezTo>
                  <a:close/>
                  <a:moveTo>
                    <a:pt x="207314" y="15651"/>
                  </a:moveTo>
                  <a:cubicBezTo>
                    <a:pt x="207594" y="17887"/>
                    <a:pt x="209271" y="21241"/>
                    <a:pt x="208432" y="22638"/>
                  </a:cubicBezTo>
                  <a:cubicBezTo>
                    <a:pt x="202004" y="30185"/>
                    <a:pt x="195016" y="37172"/>
                    <a:pt x="188309" y="44160"/>
                  </a:cubicBezTo>
                  <a:cubicBezTo>
                    <a:pt x="182160" y="40805"/>
                    <a:pt x="181601" y="37452"/>
                    <a:pt x="184117" y="34377"/>
                  </a:cubicBezTo>
                  <a:cubicBezTo>
                    <a:pt x="189706" y="28229"/>
                    <a:pt x="195576" y="22359"/>
                    <a:pt x="201445" y="16769"/>
                  </a:cubicBezTo>
                  <a:cubicBezTo>
                    <a:pt x="202563" y="15651"/>
                    <a:pt x="205358" y="15931"/>
                    <a:pt x="207314" y="15651"/>
                  </a:cubicBezTo>
                  <a:close/>
                  <a:moveTo>
                    <a:pt x="277187" y="11459"/>
                  </a:moveTo>
                  <a:cubicBezTo>
                    <a:pt x="291162" y="18167"/>
                    <a:pt x="296193" y="24315"/>
                    <a:pt x="299547" y="37172"/>
                  </a:cubicBezTo>
                  <a:cubicBezTo>
                    <a:pt x="296752" y="40526"/>
                    <a:pt x="293677" y="40246"/>
                    <a:pt x="290882" y="37451"/>
                  </a:cubicBezTo>
                  <a:cubicBezTo>
                    <a:pt x="285572" y="31861"/>
                    <a:pt x="280262" y="25992"/>
                    <a:pt x="275230" y="20402"/>
                  </a:cubicBezTo>
                  <a:cubicBezTo>
                    <a:pt x="271597" y="16490"/>
                    <a:pt x="272715" y="13416"/>
                    <a:pt x="277187" y="11459"/>
                  </a:cubicBezTo>
                  <a:close/>
                  <a:moveTo>
                    <a:pt x="76511" y="6987"/>
                  </a:moveTo>
                  <a:cubicBezTo>
                    <a:pt x="88250" y="3633"/>
                    <a:pt x="96355" y="7266"/>
                    <a:pt x="110609" y="22359"/>
                  </a:cubicBezTo>
                  <a:cubicBezTo>
                    <a:pt x="106137" y="22638"/>
                    <a:pt x="102784" y="24036"/>
                    <a:pt x="101666" y="22918"/>
                  </a:cubicBezTo>
                  <a:cubicBezTo>
                    <a:pt x="94678" y="16489"/>
                    <a:pt x="83778" y="15372"/>
                    <a:pt x="76511" y="6987"/>
                  </a:cubicBezTo>
                  <a:close/>
                  <a:moveTo>
                    <a:pt x="46047" y="3912"/>
                  </a:moveTo>
                  <a:cubicBezTo>
                    <a:pt x="50728" y="2445"/>
                    <a:pt x="55969" y="2235"/>
                    <a:pt x="62537" y="5310"/>
                  </a:cubicBezTo>
                  <a:cubicBezTo>
                    <a:pt x="51636" y="12856"/>
                    <a:pt x="40457" y="13694"/>
                    <a:pt x="31234" y="19285"/>
                  </a:cubicBezTo>
                  <a:cubicBezTo>
                    <a:pt x="27041" y="13974"/>
                    <a:pt x="29836" y="11459"/>
                    <a:pt x="32910" y="10061"/>
                  </a:cubicBezTo>
                  <a:cubicBezTo>
                    <a:pt x="37243" y="8105"/>
                    <a:pt x="41365" y="5379"/>
                    <a:pt x="46047" y="3912"/>
                  </a:cubicBezTo>
                  <a:close/>
                  <a:moveTo>
                    <a:pt x="241412" y="0"/>
                  </a:moveTo>
                  <a:cubicBezTo>
                    <a:pt x="245325" y="0"/>
                    <a:pt x="246164" y="0"/>
                    <a:pt x="247002" y="0"/>
                  </a:cubicBezTo>
                  <a:cubicBezTo>
                    <a:pt x="251474" y="559"/>
                    <a:pt x="258182" y="280"/>
                    <a:pt x="257902" y="6149"/>
                  </a:cubicBezTo>
                  <a:cubicBezTo>
                    <a:pt x="257902" y="13415"/>
                    <a:pt x="250915" y="10341"/>
                    <a:pt x="246722" y="10900"/>
                  </a:cubicBezTo>
                  <a:cubicBezTo>
                    <a:pt x="241132" y="11459"/>
                    <a:pt x="235543" y="12298"/>
                    <a:pt x="229953" y="12018"/>
                  </a:cubicBezTo>
                  <a:cubicBezTo>
                    <a:pt x="227717" y="12018"/>
                    <a:pt x="225481" y="9503"/>
                    <a:pt x="222965" y="8105"/>
                  </a:cubicBezTo>
                  <a:cubicBezTo>
                    <a:pt x="224363" y="6149"/>
                    <a:pt x="225760" y="3354"/>
                    <a:pt x="227717" y="2795"/>
                  </a:cubicBezTo>
                  <a:cubicBezTo>
                    <a:pt x="233307" y="839"/>
                    <a:pt x="238896" y="280"/>
                    <a:pt x="241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5800263" y="298536"/>
              <a:ext cx="339863" cy="416260"/>
            </a:xfrm>
            <a:custGeom>
              <a:avLst/>
              <a:gdLst/>
              <a:ahLst/>
              <a:cxnLst/>
              <a:rect l="l" t="t" r="r" b="b"/>
              <a:pathLst>
                <a:path w="339863" h="416260" extrusionOk="0">
                  <a:moveTo>
                    <a:pt x="49728" y="405638"/>
                  </a:moveTo>
                  <a:cubicBezTo>
                    <a:pt x="57833" y="405918"/>
                    <a:pt x="65939" y="406477"/>
                    <a:pt x="74044" y="407315"/>
                  </a:cubicBezTo>
                  <a:cubicBezTo>
                    <a:pt x="75442" y="407595"/>
                    <a:pt x="76839" y="408992"/>
                    <a:pt x="78237" y="409831"/>
                  </a:cubicBezTo>
                  <a:cubicBezTo>
                    <a:pt x="71529" y="418495"/>
                    <a:pt x="56436" y="418216"/>
                    <a:pt x="45815" y="410110"/>
                  </a:cubicBezTo>
                  <a:cubicBezTo>
                    <a:pt x="46095" y="409271"/>
                    <a:pt x="46095" y="408433"/>
                    <a:pt x="46654" y="407874"/>
                  </a:cubicBezTo>
                  <a:cubicBezTo>
                    <a:pt x="47492" y="407035"/>
                    <a:pt x="48610" y="405638"/>
                    <a:pt x="49728" y="405638"/>
                  </a:cubicBezTo>
                  <a:close/>
                  <a:moveTo>
                    <a:pt x="308538" y="396695"/>
                  </a:moveTo>
                  <a:cubicBezTo>
                    <a:pt x="313290" y="401726"/>
                    <a:pt x="311333" y="405359"/>
                    <a:pt x="307699" y="407316"/>
                  </a:cubicBezTo>
                  <a:cubicBezTo>
                    <a:pt x="301271" y="410670"/>
                    <a:pt x="294284" y="413464"/>
                    <a:pt x="287297" y="415421"/>
                  </a:cubicBezTo>
                  <a:cubicBezTo>
                    <a:pt x="285340" y="415980"/>
                    <a:pt x="282545" y="413464"/>
                    <a:pt x="280309" y="412067"/>
                  </a:cubicBezTo>
                  <a:cubicBezTo>
                    <a:pt x="281707" y="410110"/>
                    <a:pt x="282545" y="407036"/>
                    <a:pt x="284222" y="406198"/>
                  </a:cubicBezTo>
                  <a:cubicBezTo>
                    <a:pt x="292048" y="402564"/>
                    <a:pt x="300153" y="399769"/>
                    <a:pt x="308538" y="396695"/>
                  </a:cubicBezTo>
                  <a:close/>
                  <a:moveTo>
                    <a:pt x="240062" y="395018"/>
                  </a:moveTo>
                  <a:cubicBezTo>
                    <a:pt x="247329" y="398372"/>
                    <a:pt x="254595" y="401726"/>
                    <a:pt x="261862" y="405918"/>
                  </a:cubicBezTo>
                  <a:cubicBezTo>
                    <a:pt x="263260" y="406757"/>
                    <a:pt x="264377" y="409551"/>
                    <a:pt x="264098" y="411228"/>
                  </a:cubicBezTo>
                  <a:cubicBezTo>
                    <a:pt x="263539" y="412626"/>
                    <a:pt x="261303" y="413744"/>
                    <a:pt x="258508" y="416260"/>
                  </a:cubicBezTo>
                  <a:cubicBezTo>
                    <a:pt x="250403" y="411508"/>
                    <a:pt x="242298" y="407036"/>
                    <a:pt x="234472" y="402005"/>
                  </a:cubicBezTo>
                  <a:cubicBezTo>
                    <a:pt x="233634" y="401446"/>
                    <a:pt x="233634" y="397533"/>
                    <a:pt x="234472" y="396415"/>
                  </a:cubicBezTo>
                  <a:cubicBezTo>
                    <a:pt x="235310" y="395297"/>
                    <a:pt x="238664" y="394180"/>
                    <a:pt x="240062" y="395018"/>
                  </a:cubicBezTo>
                  <a:close/>
                  <a:moveTo>
                    <a:pt x="110658" y="383558"/>
                  </a:moveTo>
                  <a:cubicBezTo>
                    <a:pt x="114291" y="379645"/>
                    <a:pt x="117086" y="379924"/>
                    <a:pt x="119881" y="384956"/>
                  </a:cubicBezTo>
                  <a:cubicBezTo>
                    <a:pt x="115129" y="395297"/>
                    <a:pt x="106186" y="401166"/>
                    <a:pt x="96683" y="406756"/>
                  </a:cubicBezTo>
                  <a:cubicBezTo>
                    <a:pt x="95565" y="406197"/>
                    <a:pt x="94726" y="405638"/>
                    <a:pt x="93608" y="405079"/>
                  </a:cubicBezTo>
                  <a:cubicBezTo>
                    <a:pt x="94447" y="402843"/>
                    <a:pt x="95006" y="400048"/>
                    <a:pt x="96403" y="398091"/>
                  </a:cubicBezTo>
                  <a:cubicBezTo>
                    <a:pt x="100875" y="393061"/>
                    <a:pt x="106186" y="388589"/>
                    <a:pt x="110658" y="383558"/>
                  </a:cubicBezTo>
                  <a:close/>
                  <a:moveTo>
                    <a:pt x="11997" y="373776"/>
                  </a:moveTo>
                  <a:cubicBezTo>
                    <a:pt x="18984" y="382440"/>
                    <a:pt x="25132" y="389986"/>
                    <a:pt x="32120" y="398371"/>
                  </a:cubicBezTo>
                  <a:cubicBezTo>
                    <a:pt x="29884" y="399489"/>
                    <a:pt x="27089" y="402004"/>
                    <a:pt x="26251" y="401446"/>
                  </a:cubicBezTo>
                  <a:cubicBezTo>
                    <a:pt x="18145" y="395576"/>
                    <a:pt x="11158" y="388868"/>
                    <a:pt x="8922" y="378527"/>
                  </a:cubicBezTo>
                  <a:cubicBezTo>
                    <a:pt x="8642" y="377689"/>
                    <a:pt x="10040" y="376571"/>
                    <a:pt x="11997" y="373776"/>
                  </a:cubicBezTo>
                  <a:close/>
                  <a:moveTo>
                    <a:pt x="333412" y="355330"/>
                  </a:moveTo>
                  <a:cubicBezTo>
                    <a:pt x="339841" y="363994"/>
                    <a:pt x="337325" y="374894"/>
                    <a:pt x="325866" y="388030"/>
                  </a:cubicBezTo>
                  <a:cubicBezTo>
                    <a:pt x="321674" y="388310"/>
                    <a:pt x="318599" y="385794"/>
                    <a:pt x="319997" y="381881"/>
                  </a:cubicBezTo>
                  <a:cubicBezTo>
                    <a:pt x="322513" y="373776"/>
                    <a:pt x="326146" y="365950"/>
                    <a:pt x="329499" y="358125"/>
                  </a:cubicBezTo>
                  <a:cubicBezTo>
                    <a:pt x="330058" y="357007"/>
                    <a:pt x="332015" y="356448"/>
                    <a:pt x="333412" y="355330"/>
                  </a:cubicBezTo>
                  <a:close/>
                  <a:moveTo>
                    <a:pt x="208759" y="355330"/>
                  </a:moveTo>
                  <a:cubicBezTo>
                    <a:pt x="214069" y="362038"/>
                    <a:pt x="219380" y="369025"/>
                    <a:pt x="224131" y="376012"/>
                  </a:cubicBezTo>
                  <a:cubicBezTo>
                    <a:pt x="226367" y="379366"/>
                    <a:pt x="226087" y="379645"/>
                    <a:pt x="221615" y="386354"/>
                  </a:cubicBezTo>
                  <a:cubicBezTo>
                    <a:pt x="212951" y="380204"/>
                    <a:pt x="207921" y="371261"/>
                    <a:pt x="202610" y="362597"/>
                  </a:cubicBezTo>
                  <a:cubicBezTo>
                    <a:pt x="201772" y="361199"/>
                    <a:pt x="204008" y="357846"/>
                    <a:pt x="204846" y="355610"/>
                  </a:cubicBezTo>
                  <a:cubicBezTo>
                    <a:pt x="206244" y="355330"/>
                    <a:pt x="207362" y="355330"/>
                    <a:pt x="208759" y="355330"/>
                  </a:cubicBezTo>
                  <a:close/>
                  <a:moveTo>
                    <a:pt x="125750" y="332971"/>
                  </a:moveTo>
                  <a:cubicBezTo>
                    <a:pt x="126868" y="332691"/>
                    <a:pt x="129942" y="335486"/>
                    <a:pt x="129942" y="336883"/>
                  </a:cubicBezTo>
                  <a:cubicBezTo>
                    <a:pt x="129663" y="345827"/>
                    <a:pt x="129104" y="354771"/>
                    <a:pt x="128266" y="363715"/>
                  </a:cubicBezTo>
                  <a:cubicBezTo>
                    <a:pt x="128266" y="364833"/>
                    <a:pt x="124632" y="366510"/>
                    <a:pt x="123234" y="366230"/>
                  </a:cubicBezTo>
                  <a:cubicBezTo>
                    <a:pt x="121557" y="365951"/>
                    <a:pt x="119601" y="363435"/>
                    <a:pt x="119321" y="361758"/>
                  </a:cubicBezTo>
                  <a:cubicBezTo>
                    <a:pt x="119042" y="358404"/>
                    <a:pt x="119601" y="355051"/>
                    <a:pt x="119881" y="351417"/>
                  </a:cubicBezTo>
                  <a:cubicBezTo>
                    <a:pt x="119881" y="351697"/>
                    <a:pt x="119601" y="351697"/>
                    <a:pt x="119601" y="351697"/>
                  </a:cubicBezTo>
                  <a:cubicBezTo>
                    <a:pt x="119881" y="346945"/>
                    <a:pt x="119601" y="342194"/>
                    <a:pt x="120440" y="337443"/>
                  </a:cubicBezTo>
                  <a:cubicBezTo>
                    <a:pt x="120719" y="335765"/>
                    <a:pt x="123514" y="333530"/>
                    <a:pt x="125750" y="332971"/>
                  </a:cubicBezTo>
                  <a:close/>
                  <a:moveTo>
                    <a:pt x="6686" y="325983"/>
                  </a:moveTo>
                  <a:cubicBezTo>
                    <a:pt x="8083" y="329616"/>
                    <a:pt x="10040" y="333250"/>
                    <a:pt x="10320" y="337162"/>
                  </a:cubicBezTo>
                  <a:cubicBezTo>
                    <a:pt x="11438" y="349181"/>
                    <a:pt x="10600" y="352535"/>
                    <a:pt x="5568" y="359522"/>
                  </a:cubicBezTo>
                  <a:cubicBezTo>
                    <a:pt x="3891" y="357566"/>
                    <a:pt x="816" y="355889"/>
                    <a:pt x="816" y="354212"/>
                  </a:cubicBezTo>
                  <a:cubicBezTo>
                    <a:pt x="816" y="344988"/>
                    <a:pt x="-1979" y="335486"/>
                    <a:pt x="2773" y="326822"/>
                  </a:cubicBezTo>
                  <a:cubicBezTo>
                    <a:pt x="4170" y="326263"/>
                    <a:pt x="5568" y="325983"/>
                    <a:pt x="6686" y="325983"/>
                  </a:cubicBezTo>
                  <a:close/>
                  <a:moveTo>
                    <a:pt x="174941" y="314803"/>
                  </a:moveTo>
                  <a:cubicBezTo>
                    <a:pt x="178015" y="316480"/>
                    <a:pt x="179972" y="316760"/>
                    <a:pt x="180810" y="317877"/>
                  </a:cubicBezTo>
                  <a:cubicBezTo>
                    <a:pt x="185841" y="324306"/>
                    <a:pt x="190872" y="330455"/>
                    <a:pt x="195344" y="337441"/>
                  </a:cubicBezTo>
                  <a:cubicBezTo>
                    <a:pt x="196183" y="338839"/>
                    <a:pt x="194785" y="341914"/>
                    <a:pt x="194226" y="344150"/>
                  </a:cubicBezTo>
                  <a:cubicBezTo>
                    <a:pt x="191990" y="343590"/>
                    <a:pt x="188636" y="344150"/>
                    <a:pt x="187518" y="342752"/>
                  </a:cubicBezTo>
                  <a:cubicBezTo>
                    <a:pt x="182487" y="336603"/>
                    <a:pt x="177456" y="329895"/>
                    <a:pt x="173264" y="322908"/>
                  </a:cubicBezTo>
                  <a:cubicBezTo>
                    <a:pt x="172425" y="321231"/>
                    <a:pt x="174102" y="318157"/>
                    <a:pt x="174941" y="314803"/>
                  </a:cubicBezTo>
                  <a:close/>
                  <a:moveTo>
                    <a:pt x="333973" y="306697"/>
                  </a:moveTo>
                  <a:cubicBezTo>
                    <a:pt x="335929" y="307536"/>
                    <a:pt x="338724" y="309492"/>
                    <a:pt x="339003" y="311449"/>
                  </a:cubicBezTo>
                  <a:cubicBezTo>
                    <a:pt x="339842" y="315082"/>
                    <a:pt x="339283" y="319554"/>
                    <a:pt x="339283" y="324026"/>
                  </a:cubicBezTo>
                  <a:cubicBezTo>
                    <a:pt x="339283" y="327939"/>
                    <a:pt x="339562" y="331852"/>
                    <a:pt x="339003" y="335765"/>
                  </a:cubicBezTo>
                  <a:cubicBezTo>
                    <a:pt x="338724" y="337442"/>
                    <a:pt x="336209" y="339958"/>
                    <a:pt x="334811" y="339678"/>
                  </a:cubicBezTo>
                  <a:cubicBezTo>
                    <a:pt x="332854" y="339398"/>
                    <a:pt x="329221" y="337442"/>
                    <a:pt x="329221" y="336045"/>
                  </a:cubicBezTo>
                  <a:cubicBezTo>
                    <a:pt x="328662" y="327380"/>
                    <a:pt x="328942" y="318716"/>
                    <a:pt x="329501" y="310331"/>
                  </a:cubicBezTo>
                  <a:cubicBezTo>
                    <a:pt x="329501" y="308933"/>
                    <a:pt x="332854" y="306418"/>
                    <a:pt x="333973" y="306697"/>
                  </a:cubicBezTo>
                  <a:close/>
                  <a:moveTo>
                    <a:pt x="125190" y="281823"/>
                  </a:moveTo>
                  <a:cubicBezTo>
                    <a:pt x="127426" y="284339"/>
                    <a:pt x="130221" y="286295"/>
                    <a:pt x="130221" y="288252"/>
                  </a:cubicBezTo>
                  <a:cubicBezTo>
                    <a:pt x="130780" y="296077"/>
                    <a:pt x="130780" y="303903"/>
                    <a:pt x="130221" y="311449"/>
                  </a:cubicBezTo>
                  <a:cubicBezTo>
                    <a:pt x="129942" y="313406"/>
                    <a:pt x="126587" y="315083"/>
                    <a:pt x="124352" y="317039"/>
                  </a:cubicBezTo>
                  <a:cubicBezTo>
                    <a:pt x="122954" y="315083"/>
                    <a:pt x="120160" y="313406"/>
                    <a:pt x="119880" y="311449"/>
                  </a:cubicBezTo>
                  <a:cubicBezTo>
                    <a:pt x="119321" y="303623"/>
                    <a:pt x="119601" y="295798"/>
                    <a:pt x="120160" y="288252"/>
                  </a:cubicBezTo>
                  <a:cubicBezTo>
                    <a:pt x="120439" y="286295"/>
                    <a:pt x="122954" y="284339"/>
                    <a:pt x="125190" y="281823"/>
                  </a:cubicBezTo>
                  <a:close/>
                  <a:moveTo>
                    <a:pt x="145315" y="276513"/>
                  </a:moveTo>
                  <a:cubicBezTo>
                    <a:pt x="146712" y="276513"/>
                    <a:pt x="148948" y="276233"/>
                    <a:pt x="149787" y="277072"/>
                  </a:cubicBezTo>
                  <a:cubicBezTo>
                    <a:pt x="155377" y="284059"/>
                    <a:pt x="160966" y="291046"/>
                    <a:pt x="166277" y="298593"/>
                  </a:cubicBezTo>
                  <a:cubicBezTo>
                    <a:pt x="167115" y="299711"/>
                    <a:pt x="165998" y="302785"/>
                    <a:pt x="164879" y="304183"/>
                  </a:cubicBezTo>
                  <a:cubicBezTo>
                    <a:pt x="164321" y="305021"/>
                    <a:pt x="160966" y="305300"/>
                    <a:pt x="160408" y="304463"/>
                  </a:cubicBezTo>
                  <a:cubicBezTo>
                    <a:pt x="153700" y="296916"/>
                    <a:pt x="145315" y="290208"/>
                    <a:pt x="143917" y="279307"/>
                  </a:cubicBezTo>
                  <a:cubicBezTo>
                    <a:pt x="143638" y="278469"/>
                    <a:pt x="144476" y="277910"/>
                    <a:pt x="145315" y="276513"/>
                  </a:cubicBezTo>
                  <a:close/>
                  <a:moveTo>
                    <a:pt x="4730" y="276233"/>
                  </a:moveTo>
                  <a:cubicBezTo>
                    <a:pt x="6687" y="278189"/>
                    <a:pt x="9203" y="279587"/>
                    <a:pt x="10041" y="281823"/>
                  </a:cubicBezTo>
                  <a:cubicBezTo>
                    <a:pt x="12556" y="288810"/>
                    <a:pt x="10320" y="302505"/>
                    <a:pt x="4730" y="311449"/>
                  </a:cubicBezTo>
                  <a:cubicBezTo>
                    <a:pt x="-2258" y="298592"/>
                    <a:pt x="1376" y="287692"/>
                    <a:pt x="1096" y="277351"/>
                  </a:cubicBezTo>
                  <a:cubicBezTo>
                    <a:pt x="2215" y="277072"/>
                    <a:pt x="3612" y="276513"/>
                    <a:pt x="4730" y="276233"/>
                  </a:cubicBezTo>
                  <a:close/>
                  <a:moveTo>
                    <a:pt x="334251" y="256669"/>
                  </a:moveTo>
                  <a:cubicBezTo>
                    <a:pt x="335369" y="256390"/>
                    <a:pt x="338164" y="258346"/>
                    <a:pt x="338164" y="259184"/>
                  </a:cubicBezTo>
                  <a:cubicBezTo>
                    <a:pt x="338444" y="268687"/>
                    <a:pt x="338723" y="277910"/>
                    <a:pt x="338444" y="287413"/>
                  </a:cubicBezTo>
                  <a:cubicBezTo>
                    <a:pt x="338444" y="288531"/>
                    <a:pt x="335090" y="290208"/>
                    <a:pt x="333413" y="289928"/>
                  </a:cubicBezTo>
                  <a:cubicBezTo>
                    <a:pt x="331736" y="289649"/>
                    <a:pt x="329500" y="287692"/>
                    <a:pt x="329221" y="286015"/>
                  </a:cubicBezTo>
                  <a:cubicBezTo>
                    <a:pt x="328382" y="282102"/>
                    <a:pt x="328662" y="278189"/>
                    <a:pt x="328382" y="273159"/>
                  </a:cubicBezTo>
                  <a:cubicBezTo>
                    <a:pt x="328662" y="269526"/>
                    <a:pt x="328662" y="264774"/>
                    <a:pt x="329500" y="260302"/>
                  </a:cubicBezTo>
                  <a:cubicBezTo>
                    <a:pt x="329780" y="258905"/>
                    <a:pt x="332295" y="257228"/>
                    <a:pt x="334251" y="256669"/>
                  </a:cubicBezTo>
                  <a:close/>
                  <a:moveTo>
                    <a:pt x="122676" y="246327"/>
                  </a:moveTo>
                  <a:cubicBezTo>
                    <a:pt x="125750" y="244091"/>
                    <a:pt x="131340" y="248283"/>
                    <a:pt x="134973" y="255271"/>
                  </a:cubicBezTo>
                  <a:cubicBezTo>
                    <a:pt x="136929" y="258904"/>
                    <a:pt x="138048" y="262817"/>
                    <a:pt x="133296" y="265052"/>
                  </a:cubicBezTo>
                  <a:cubicBezTo>
                    <a:pt x="130502" y="266450"/>
                    <a:pt x="126868" y="266730"/>
                    <a:pt x="120720" y="268407"/>
                  </a:cubicBezTo>
                  <a:cubicBezTo>
                    <a:pt x="120440" y="261140"/>
                    <a:pt x="119881" y="255829"/>
                    <a:pt x="120160" y="250519"/>
                  </a:cubicBezTo>
                  <a:cubicBezTo>
                    <a:pt x="120160" y="249122"/>
                    <a:pt x="121558" y="247166"/>
                    <a:pt x="122676" y="246327"/>
                  </a:cubicBezTo>
                  <a:close/>
                  <a:moveTo>
                    <a:pt x="4170" y="227042"/>
                  </a:moveTo>
                  <a:cubicBezTo>
                    <a:pt x="9201" y="227322"/>
                    <a:pt x="10878" y="230955"/>
                    <a:pt x="10599" y="235147"/>
                  </a:cubicBezTo>
                  <a:cubicBezTo>
                    <a:pt x="9760" y="242973"/>
                    <a:pt x="14232" y="252476"/>
                    <a:pt x="5847" y="259184"/>
                  </a:cubicBezTo>
                  <a:cubicBezTo>
                    <a:pt x="-861" y="251638"/>
                    <a:pt x="-1420" y="236824"/>
                    <a:pt x="4170" y="227042"/>
                  </a:cubicBezTo>
                  <a:close/>
                  <a:moveTo>
                    <a:pt x="334251" y="207199"/>
                  </a:moveTo>
                  <a:cubicBezTo>
                    <a:pt x="336208" y="207478"/>
                    <a:pt x="338723" y="209993"/>
                    <a:pt x="339003" y="211950"/>
                  </a:cubicBezTo>
                  <a:cubicBezTo>
                    <a:pt x="339841" y="215583"/>
                    <a:pt x="339282" y="219775"/>
                    <a:pt x="339282" y="223688"/>
                  </a:cubicBezTo>
                  <a:cubicBezTo>
                    <a:pt x="339282" y="227601"/>
                    <a:pt x="339841" y="231514"/>
                    <a:pt x="339003" y="235147"/>
                  </a:cubicBezTo>
                  <a:cubicBezTo>
                    <a:pt x="338723" y="237104"/>
                    <a:pt x="335928" y="239619"/>
                    <a:pt x="334251" y="239899"/>
                  </a:cubicBezTo>
                  <a:cubicBezTo>
                    <a:pt x="332574" y="240179"/>
                    <a:pt x="329221" y="237383"/>
                    <a:pt x="329221" y="235706"/>
                  </a:cubicBezTo>
                  <a:cubicBezTo>
                    <a:pt x="328661" y="227601"/>
                    <a:pt x="328661" y="219496"/>
                    <a:pt x="329221" y="211391"/>
                  </a:cubicBezTo>
                  <a:cubicBezTo>
                    <a:pt x="329221" y="209714"/>
                    <a:pt x="332574" y="206919"/>
                    <a:pt x="334251" y="207199"/>
                  </a:cubicBezTo>
                  <a:close/>
                  <a:moveTo>
                    <a:pt x="4450" y="177014"/>
                  </a:moveTo>
                  <a:cubicBezTo>
                    <a:pt x="11997" y="179809"/>
                    <a:pt x="10599" y="185678"/>
                    <a:pt x="10599" y="190429"/>
                  </a:cubicBezTo>
                  <a:cubicBezTo>
                    <a:pt x="10879" y="202727"/>
                    <a:pt x="10879" y="203007"/>
                    <a:pt x="5288" y="208876"/>
                  </a:cubicBezTo>
                  <a:cubicBezTo>
                    <a:pt x="-861" y="202168"/>
                    <a:pt x="-1420" y="187635"/>
                    <a:pt x="4450" y="177014"/>
                  </a:cubicBezTo>
                  <a:close/>
                  <a:moveTo>
                    <a:pt x="334531" y="157448"/>
                  </a:moveTo>
                  <a:cubicBezTo>
                    <a:pt x="335648" y="157169"/>
                    <a:pt x="338723" y="159684"/>
                    <a:pt x="339002" y="161082"/>
                  </a:cubicBezTo>
                  <a:cubicBezTo>
                    <a:pt x="339561" y="169746"/>
                    <a:pt x="339561" y="178131"/>
                    <a:pt x="339002" y="186796"/>
                  </a:cubicBezTo>
                  <a:cubicBezTo>
                    <a:pt x="339002" y="188193"/>
                    <a:pt x="335928" y="190709"/>
                    <a:pt x="334810" y="190429"/>
                  </a:cubicBezTo>
                  <a:cubicBezTo>
                    <a:pt x="332854" y="190149"/>
                    <a:pt x="330059" y="188193"/>
                    <a:pt x="329500" y="186236"/>
                  </a:cubicBezTo>
                  <a:cubicBezTo>
                    <a:pt x="328382" y="182323"/>
                    <a:pt x="328661" y="178411"/>
                    <a:pt x="328661" y="173380"/>
                  </a:cubicBezTo>
                  <a:cubicBezTo>
                    <a:pt x="328661" y="170305"/>
                    <a:pt x="328382" y="166113"/>
                    <a:pt x="329500" y="161920"/>
                  </a:cubicBezTo>
                  <a:cubicBezTo>
                    <a:pt x="329779" y="159964"/>
                    <a:pt x="332574" y="158007"/>
                    <a:pt x="334531" y="157448"/>
                  </a:cubicBezTo>
                  <a:close/>
                  <a:moveTo>
                    <a:pt x="214908" y="148784"/>
                  </a:moveTo>
                  <a:cubicBezTo>
                    <a:pt x="222174" y="154653"/>
                    <a:pt x="219938" y="161640"/>
                    <a:pt x="218541" y="168069"/>
                  </a:cubicBezTo>
                  <a:cubicBezTo>
                    <a:pt x="217702" y="172261"/>
                    <a:pt x="213510" y="173099"/>
                    <a:pt x="210436" y="170025"/>
                  </a:cubicBezTo>
                  <a:cubicBezTo>
                    <a:pt x="207082" y="166392"/>
                    <a:pt x="204287" y="161920"/>
                    <a:pt x="199535" y="155492"/>
                  </a:cubicBezTo>
                  <a:cubicBezTo>
                    <a:pt x="205964" y="152697"/>
                    <a:pt x="210436" y="150741"/>
                    <a:pt x="214908" y="148784"/>
                  </a:cubicBezTo>
                  <a:close/>
                  <a:moveTo>
                    <a:pt x="5848" y="126984"/>
                  </a:moveTo>
                  <a:cubicBezTo>
                    <a:pt x="13675" y="132574"/>
                    <a:pt x="9761" y="140959"/>
                    <a:pt x="10600" y="147946"/>
                  </a:cubicBezTo>
                  <a:cubicBezTo>
                    <a:pt x="11159" y="152697"/>
                    <a:pt x="11159" y="157728"/>
                    <a:pt x="5009" y="159406"/>
                  </a:cubicBezTo>
                  <a:cubicBezTo>
                    <a:pt x="-1420" y="151020"/>
                    <a:pt x="-1140" y="134810"/>
                    <a:pt x="5848" y="126984"/>
                  </a:cubicBezTo>
                  <a:close/>
                  <a:moveTo>
                    <a:pt x="177455" y="111892"/>
                  </a:moveTo>
                  <a:cubicBezTo>
                    <a:pt x="178294" y="112451"/>
                    <a:pt x="179971" y="112731"/>
                    <a:pt x="181089" y="114128"/>
                  </a:cubicBezTo>
                  <a:cubicBezTo>
                    <a:pt x="185840" y="120277"/>
                    <a:pt x="190871" y="126146"/>
                    <a:pt x="195063" y="132855"/>
                  </a:cubicBezTo>
                  <a:cubicBezTo>
                    <a:pt x="196181" y="134531"/>
                    <a:pt x="194504" y="137885"/>
                    <a:pt x="194225" y="140680"/>
                  </a:cubicBezTo>
                  <a:cubicBezTo>
                    <a:pt x="191989" y="140121"/>
                    <a:pt x="188635" y="140401"/>
                    <a:pt x="187517" y="138724"/>
                  </a:cubicBezTo>
                  <a:cubicBezTo>
                    <a:pt x="182487" y="132855"/>
                    <a:pt x="178014" y="126706"/>
                    <a:pt x="173822" y="119998"/>
                  </a:cubicBezTo>
                  <a:cubicBezTo>
                    <a:pt x="171307" y="116364"/>
                    <a:pt x="173263" y="112172"/>
                    <a:pt x="177455" y="111892"/>
                  </a:cubicBezTo>
                  <a:close/>
                  <a:moveTo>
                    <a:pt x="333692" y="107699"/>
                  </a:moveTo>
                  <a:cubicBezTo>
                    <a:pt x="335649" y="109656"/>
                    <a:pt x="338443" y="111332"/>
                    <a:pt x="339003" y="113848"/>
                  </a:cubicBezTo>
                  <a:cubicBezTo>
                    <a:pt x="340121" y="117202"/>
                    <a:pt x="339561" y="121115"/>
                    <a:pt x="339561" y="125027"/>
                  </a:cubicBezTo>
                  <a:cubicBezTo>
                    <a:pt x="339561" y="128381"/>
                    <a:pt x="340400" y="132015"/>
                    <a:pt x="339282" y="135369"/>
                  </a:cubicBezTo>
                  <a:cubicBezTo>
                    <a:pt x="338724" y="137605"/>
                    <a:pt x="335649" y="139282"/>
                    <a:pt x="333692" y="141238"/>
                  </a:cubicBezTo>
                  <a:cubicBezTo>
                    <a:pt x="332015" y="139561"/>
                    <a:pt x="329500" y="137884"/>
                    <a:pt x="329221" y="135928"/>
                  </a:cubicBezTo>
                  <a:cubicBezTo>
                    <a:pt x="328661" y="128661"/>
                    <a:pt x="328382" y="121394"/>
                    <a:pt x="328941" y="114128"/>
                  </a:cubicBezTo>
                  <a:cubicBezTo>
                    <a:pt x="329221" y="111892"/>
                    <a:pt x="332015" y="109656"/>
                    <a:pt x="333692" y="107699"/>
                  </a:cubicBezTo>
                  <a:close/>
                  <a:moveTo>
                    <a:pt x="214071" y="100433"/>
                  </a:moveTo>
                  <a:cubicBezTo>
                    <a:pt x="215748" y="100433"/>
                    <a:pt x="218263" y="102389"/>
                    <a:pt x="218543" y="103787"/>
                  </a:cubicBezTo>
                  <a:cubicBezTo>
                    <a:pt x="219381" y="108538"/>
                    <a:pt x="219381" y="113289"/>
                    <a:pt x="219661" y="118041"/>
                  </a:cubicBezTo>
                  <a:cubicBezTo>
                    <a:pt x="219661" y="117761"/>
                    <a:pt x="219661" y="117761"/>
                    <a:pt x="219381" y="117761"/>
                  </a:cubicBezTo>
                  <a:cubicBezTo>
                    <a:pt x="219381" y="121674"/>
                    <a:pt x="219940" y="125587"/>
                    <a:pt x="219101" y="129220"/>
                  </a:cubicBezTo>
                  <a:cubicBezTo>
                    <a:pt x="218822" y="130897"/>
                    <a:pt x="216027" y="132854"/>
                    <a:pt x="214071" y="133413"/>
                  </a:cubicBezTo>
                  <a:cubicBezTo>
                    <a:pt x="212952" y="133693"/>
                    <a:pt x="210157" y="131177"/>
                    <a:pt x="209878" y="129780"/>
                  </a:cubicBezTo>
                  <a:cubicBezTo>
                    <a:pt x="209599" y="121115"/>
                    <a:pt x="209599" y="112451"/>
                    <a:pt x="209878" y="104066"/>
                  </a:cubicBezTo>
                  <a:cubicBezTo>
                    <a:pt x="209878" y="102669"/>
                    <a:pt x="212673" y="100433"/>
                    <a:pt x="214071" y="100433"/>
                  </a:cubicBezTo>
                  <a:close/>
                  <a:moveTo>
                    <a:pt x="107449" y="77650"/>
                  </a:moveTo>
                  <a:lnTo>
                    <a:pt x="107444" y="77654"/>
                  </a:lnTo>
                  <a:lnTo>
                    <a:pt x="107582" y="84974"/>
                  </a:lnTo>
                  <a:lnTo>
                    <a:pt x="107583" y="84781"/>
                  </a:lnTo>
                  <a:close/>
                  <a:moveTo>
                    <a:pt x="4170" y="76676"/>
                  </a:moveTo>
                  <a:cubicBezTo>
                    <a:pt x="12276" y="85620"/>
                    <a:pt x="12836" y="99315"/>
                    <a:pt x="6127" y="110215"/>
                  </a:cubicBezTo>
                  <a:cubicBezTo>
                    <a:pt x="4450" y="108538"/>
                    <a:pt x="1376" y="106861"/>
                    <a:pt x="1096" y="105463"/>
                  </a:cubicBezTo>
                  <a:cubicBezTo>
                    <a:pt x="1096" y="96240"/>
                    <a:pt x="-1699" y="86458"/>
                    <a:pt x="4170" y="76676"/>
                  </a:cubicBezTo>
                  <a:close/>
                  <a:moveTo>
                    <a:pt x="148389" y="73042"/>
                  </a:moveTo>
                  <a:cubicBezTo>
                    <a:pt x="155656" y="79750"/>
                    <a:pt x="161805" y="87855"/>
                    <a:pt x="167115" y="94004"/>
                  </a:cubicBezTo>
                  <a:cubicBezTo>
                    <a:pt x="166835" y="100432"/>
                    <a:pt x="161805" y="102948"/>
                    <a:pt x="159289" y="100153"/>
                  </a:cubicBezTo>
                  <a:cubicBezTo>
                    <a:pt x="153420" y="93166"/>
                    <a:pt x="148110" y="85898"/>
                    <a:pt x="143638" y="78072"/>
                  </a:cubicBezTo>
                  <a:cubicBezTo>
                    <a:pt x="141961" y="74998"/>
                    <a:pt x="146153" y="71086"/>
                    <a:pt x="148389" y="73042"/>
                  </a:cubicBezTo>
                  <a:close/>
                  <a:moveTo>
                    <a:pt x="333134" y="58229"/>
                  </a:moveTo>
                  <a:cubicBezTo>
                    <a:pt x="335369" y="58788"/>
                    <a:pt x="338165" y="60465"/>
                    <a:pt x="338724" y="62141"/>
                  </a:cubicBezTo>
                  <a:cubicBezTo>
                    <a:pt x="339841" y="66054"/>
                    <a:pt x="339562" y="70526"/>
                    <a:pt x="339841" y="74718"/>
                  </a:cubicBezTo>
                  <a:cubicBezTo>
                    <a:pt x="339562" y="79190"/>
                    <a:pt x="339841" y="83662"/>
                    <a:pt x="338724" y="87575"/>
                  </a:cubicBezTo>
                  <a:cubicBezTo>
                    <a:pt x="338444" y="88972"/>
                    <a:pt x="335369" y="91208"/>
                    <a:pt x="334252" y="90929"/>
                  </a:cubicBezTo>
                  <a:cubicBezTo>
                    <a:pt x="332295" y="90370"/>
                    <a:pt x="329500" y="88134"/>
                    <a:pt x="329221" y="86457"/>
                  </a:cubicBezTo>
                  <a:cubicBezTo>
                    <a:pt x="328661" y="78352"/>
                    <a:pt x="328661" y="70247"/>
                    <a:pt x="329221" y="62141"/>
                  </a:cubicBezTo>
                  <a:cubicBezTo>
                    <a:pt x="329221" y="60744"/>
                    <a:pt x="332016" y="57949"/>
                    <a:pt x="333134" y="58229"/>
                  </a:cubicBezTo>
                  <a:close/>
                  <a:moveTo>
                    <a:pt x="215747" y="49844"/>
                  </a:moveTo>
                  <a:cubicBezTo>
                    <a:pt x="217144" y="52080"/>
                    <a:pt x="219380" y="54316"/>
                    <a:pt x="219660" y="56831"/>
                  </a:cubicBezTo>
                  <a:cubicBezTo>
                    <a:pt x="220498" y="59906"/>
                    <a:pt x="219660" y="62980"/>
                    <a:pt x="219380" y="65775"/>
                  </a:cubicBezTo>
                  <a:cubicBezTo>
                    <a:pt x="219380" y="70526"/>
                    <a:pt x="219939" y="74719"/>
                    <a:pt x="219101" y="78911"/>
                  </a:cubicBezTo>
                  <a:cubicBezTo>
                    <a:pt x="218821" y="80868"/>
                    <a:pt x="216026" y="83383"/>
                    <a:pt x="214349" y="83383"/>
                  </a:cubicBezTo>
                  <a:cubicBezTo>
                    <a:pt x="212672" y="83383"/>
                    <a:pt x="209877" y="80588"/>
                    <a:pt x="209598" y="78911"/>
                  </a:cubicBezTo>
                  <a:cubicBezTo>
                    <a:pt x="209039" y="71085"/>
                    <a:pt x="209039" y="63259"/>
                    <a:pt x="209877" y="55713"/>
                  </a:cubicBezTo>
                  <a:cubicBezTo>
                    <a:pt x="210156" y="53757"/>
                    <a:pt x="213511" y="51800"/>
                    <a:pt x="215747" y="49844"/>
                  </a:cubicBezTo>
                  <a:close/>
                  <a:moveTo>
                    <a:pt x="119880" y="30838"/>
                  </a:moveTo>
                  <a:cubicBezTo>
                    <a:pt x="125471" y="38384"/>
                    <a:pt x="131061" y="45372"/>
                    <a:pt x="136091" y="52918"/>
                  </a:cubicBezTo>
                  <a:cubicBezTo>
                    <a:pt x="139166" y="57390"/>
                    <a:pt x="136650" y="60185"/>
                    <a:pt x="130781" y="62141"/>
                  </a:cubicBezTo>
                  <a:cubicBezTo>
                    <a:pt x="125471" y="54874"/>
                    <a:pt x="119601" y="47328"/>
                    <a:pt x="114291" y="39782"/>
                  </a:cubicBezTo>
                  <a:cubicBezTo>
                    <a:pt x="111775" y="35869"/>
                    <a:pt x="114011" y="33354"/>
                    <a:pt x="119880" y="30838"/>
                  </a:cubicBezTo>
                  <a:close/>
                  <a:moveTo>
                    <a:pt x="18704" y="30838"/>
                  </a:moveTo>
                  <a:cubicBezTo>
                    <a:pt x="17865" y="33912"/>
                    <a:pt x="17865" y="37267"/>
                    <a:pt x="16188" y="39502"/>
                  </a:cubicBezTo>
                  <a:cubicBezTo>
                    <a:pt x="11437" y="45930"/>
                    <a:pt x="14232" y="55992"/>
                    <a:pt x="5567" y="60464"/>
                  </a:cubicBezTo>
                  <a:cubicBezTo>
                    <a:pt x="816" y="50402"/>
                    <a:pt x="5288" y="37825"/>
                    <a:pt x="18704" y="30838"/>
                  </a:cubicBezTo>
                  <a:close/>
                  <a:moveTo>
                    <a:pt x="65939" y="30560"/>
                  </a:moveTo>
                  <a:cubicBezTo>
                    <a:pt x="73625" y="30699"/>
                    <a:pt x="81171" y="33913"/>
                    <a:pt x="87180" y="40342"/>
                  </a:cubicBezTo>
                  <a:lnTo>
                    <a:pt x="113040" y="72597"/>
                  </a:lnTo>
                  <a:lnTo>
                    <a:pt x="113173" y="72483"/>
                  </a:lnTo>
                  <a:cubicBezTo>
                    <a:pt x="120440" y="82545"/>
                    <a:pt x="127427" y="93165"/>
                    <a:pt x="134973" y="102948"/>
                  </a:cubicBezTo>
                  <a:cubicBezTo>
                    <a:pt x="144756" y="116084"/>
                    <a:pt x="155376" y="128661"/>
                    <a:pt x="165158" y="141797"/>
                  </a:cubicBezTo>
                  <a:cubicBezTo>
                    <a:pt x="181089" y="163039"/>
                    <a:pt x="196741" y="184280"/>
                    <a:pt x="212392" y="205801"/>
                  </a:cubicBezTo>
                  <a:cubicBezTo>
                    <a:pt x="213511" y="207198"/>
                    <a:pt x="214069" y="208875"/>
                    <a:pt x="214628" y="210273"/>
                  </a:cubicBezTo>
                  <a:cubicBezTo>
                    <a:pt x="210156" y="215863"/>
                    <a:pt x="208759" y="222291"/>
                    <a:pt x="208759" y="229558"/>
                  </a:cubicBezTo>
                  <a:cubicBezTo>
                    <a:pt x="209039" y="254153"/>
                    <a:pt x="209039" y="278749"/>
                    <a:pt x="208759" y="303623"/>
                  </a:cubicBezTo>
                  <a:cubicBezTo>
                    <a:pt x="208759" y="308095"/>
                    <a:pt x="210436" y="313405"/>
                    <a:pt x="204846" y="316201"/>
                  </a:cubicBezTo>
                  <a:cubicBezTo>
                    <a:pt x="182766" y="286574"/>
                    <a:pt x="160687" y="257228"/>
                    <a:pt x="138886" y="227601"/>
                  </a:cubicBezTo>
                  <a:lnTo>
                    <a:pt x="107024" y="180647"/>
                  </a:lnTo>
                  <a:lnTo>
                    <a:pt x="101994" y="178131"/>
                  </a:lnTo>
                  <a:cubicBezTo>
                    <a:pt x="98081" y="181765"/>
                    <a:pt x="100038" y="186517"/>
                    <a:pt x="100038" y="190429"/>
                  </a:cubicBezTo>
                  <a:cubicBezTo>
                    <a:pt x="100038" y="241297"/>
                    <a:pt x="99758" y="292164"/>
                    <a:pt x="100038" y="343032"/>
                  </a:cubicBezTo>
                  <a:cubicBezTo>
                    <a:pt x="100038" y="355330"/>
                    <a:pt x="97801" y="366230"/>
                    <a:pt x="88857" y="375174"/>
                  </a:cubicBezTo>
                  <a:cubicBezTo>
                    <a:pt x="79634" y="384677"/>
                    <a:pt x="68455" y="388869"/>
                    <a:pt x="55877" y="384677"/>
                  </a:cubicBezTo>
                  <a:cubicBezTo>
                    <a:pt x="41623" y="379646"/>
                    <a:pt x="32959" y="369305"/>
                    <a:pt x="31561" y="353933"/>
                  </a:cubicBezTo>
                  <a:cubicBezTo>
                    <a:pt x="31282" y="351697"/>
                    <a:pt x="31561" y="349461"/>
                    <a:pt x="31561" y="347504"/>
                  </a:cubicBezTo>
                  <a:cubicBezTo>
                    <a:pt x="31561" y="254712"/>
                    <a:pt x="31561" y="162201"/>
                    <a:pt x="31561" y="69409"/>
                  </a:cubicBezTo>
                  <a:cubicBezTo>
                    <a:pt x="31561" y="57391"/>
                    <a:pt x="34916" y="47329"/>
                    <a:pt x="43859" y="39224"/>
                  </a:cubicBezTo>
                  <a:cubicBezTo>
                    <a:pt x="50427" y="33355"/>
                    <a:pt x="58253" y="30420"/>
                    <a:pt x="65939" y="30560"/>
                  </a:cubicBezTo>
                  <a:close/>
                  <a:moveTo>
                    <a:pt x="267313" y="30489"/>
                  </a:moveTo>
                  <a:cubicBezTo>
                    <a:pt x="273392" y="29301"/>
                    <a:pt x="279750" y="30000"/>
                    <a:pt x="286179" y="32236"/>
                  </a:cubicBezTo>
                  <a:cubicBezTo>
                    <a:pt x="299036" y="36429"/>
                    <a:pt x="306023" y="47049"/>
                    <a:pt x="308538" y="60465"/>
                  </a:cubicBezTo>
                  <a:cubicBezTo>
                    <a:pt x="309097" y="62980"/>
                    <a:pt x="308818" y="65775"/>
                    <a:pt x="308818" y="68290"/>
                  </a:cubicBezTo>
                  <a:cubicBezTo>
                    <a:pt x="308818" y="161642"/>
                    <a:pt x="308818" y="255271"/>
                    <a:pt x="308818" y="348622"/>
                  </a:cubicBezTo>
                  <a:cubicBezTo>
                    <a:pt x="308818" y="361199"/>
                    <a:pt x="304905" y="371820"/>
                    <a:pt x="295123" y="379366"/>
                  </a:cubicBezTo>
                  <a:cubicBezTo>
                    <a:pt x="279192" y="391943"/>
                    <a:pt x="259348" y="389148"/>
                    <a:pt x="245932" y="371820"/>
                  </a:cubicBezTo>
                  <a:cubicBezTo>
                    <a:pt x="231958" y="353653"/>
                    <a:pt x="218821" y="334647"/>
                    <a:pt x="205126" y="316201"/>
                  </a:cubicBezTo>
                  <a:cubicBezTo>
                    <a:pt x="210716" y="313406"/>
                    <a:pt x="209039" y="308095"/>
                    <a:pt x="209039" y="303623"/>
                  </a:cubicBezTo>
                  <a:cubicBezTo>
                    <a:pt x="209039" y="279028"/>
                    <a:pt x="209319" y="254433"/>
                    <a:pt x="209039" y="229558"/>
                  </a:cubicBezTo>
                  <a:cubicBezTo>
                    <a:pt x="209039" y="222571"/>
                    <a:pt x="210437" y="216142"/>
                    <a:pt x="214908" y="210553"/>
                  </a:cubicBezTo>
                  <a:cubicBezTo>
                    <a:pt x="221896" y="219496"/>
                    <a:pt x="228883" y="228161"/>
                    <a:pt x="235871" y="237104"/>
                  </a:cubicBezTo>
                  <a:cubicBezTo>
                    <a:pt x="236709" y="236825"/>
                    <a:pt x="237548" y="236545"/>
                    <a:pt x="238386" y="235986"/>
                  </a:cubicBezTo>
                  <a:cubicBezTo>
                    <a:pt x="238386" y="231794"/>
                    <a:pt x="238386" y="227601"/>
                    <a:pt x="238386" y="223409"/>
                  </a:cubicBezTo>
                  <a:cubicBezTo>
                    <a:pt x="238386" y="173380"/>
                    <a:pt x="238386" y="123350"/>
                    <a:pt x="238386" y="73322"/>
                  </a:cubicBezTo>
                  <a:cubicBezTo>
                    <a:pt x="238386" y="60744"/>
                    <a:pt x="240901" y="49565"/>
                    <a:pt x="250124" y="40062"/>
                  </a:cubicBezTo>
                  <a:cubicBezTo>
                    <a:pt x="255435" y="34752"/>
                    <a:pt x="261234" y="31677"/>
                    <a:pt x="267313" y="30489"/>
                  </a:cubicBezTo>
                  <a:close/>
                  <a:moveTo>
                    <a:pt x="316609" y="16689"/>
                  </a:moveTo>
                  <a:cubicBezTo>
                    <a:pt x="319439" y="17912"/>
                    <a:pt x="322234" y="21336"/>
                    <a:pt x="326706" y="27764"/>
                  </a:cubicBezTo>
                  <a:cubicBezTo>
                    <a:pt x="332854" y="36428"/>
                    <a:pt x="332854" y="37546"/>
                    <a:pt x="326147" y="43695"/>
                  </a:cubicBezTo>
                  <a:cubicBezTo>
                    <a:pt x="319439" y="35310"/>
                    <a:pt x="313010" y="27205"/>
                    <a:pt x="306302" y="18821"/>
                  </a:cubicBezTo>
                  <a:cubicBezTo>
                    <a:pt x="310914" y="16445"/>
                    <a:pt x="313779" y="15467"/>
                    <a:pt x="316609" y="16689"/>
                  </a:cubicBezTo>
                  <a:close/>
                  <a:moveTo>
                    <a:pt x="239783" y="10995"/>
                  </a:moveTo>
                  <a:cubicBezTo>
                    <a:pt x="240621" y="10156"/>
                    <a:pt x="244534" y="11274"/>
                    <a:pt x="246211" y="12672"/>
                  </a:cubicBezTo>
                  <a:cubicBezTo>
                    <a:pt x="246770" y="13231"/>
                    <a:pt x="246490" y="16864"/>
                    <a:pt x="245373" y="17982"/>
                  </a:cubicBezTo>
                  <a:cubicBezTo>
                    <a:pt x="239783" y="23852"/>
                    <a:pt x="233913" y="29442"/>
                    <a:pt x="228044" y="35031"/>
                  </a:cubicBezTo>
                  <a:cubicBezTo>
                    <a:pt x="226926" y="36149"/>
                    <a:pt x="225529" y="36149"/>
                    <a:pt x="222734" y="37267"/>
                  </a:cubicBezTo>
                  <a:cubicBezTo>
                    <a:pt x="221895" y="34472"/>
                    <a:pt x="219939" y="31118"/>
                    <a:pt x="221057" y="30000"/>
                  </a:cubicBezTo>
                  <a:cubicBezTo>
                    <a:pt x="226926" y="23293"/>
                    <a:pt x="233355" y="16864"/>
                    <a:pt x="239783" y="10995"/>
                  </a:cubicBezTo>
                  <a:close/>
                  <a:moveTo>
                    <a:pt x="82009" y="3867"/>
                  </a:moveTo>
                  <a:cubicBezTo>
                    <a:pt x="84524" y="3728"/>
                    <a:pt x="87878" y="5125"/>
                    <a:pt x="93328" y="7920"/>
                  </a:cubicBezTo>
                  <a:cubicBezTo>
                    <a:pt x="103669" y="13230"/>
                    <a:pt x="105067" y="15187"/>
                    <a:pt x="101993" y="21895"/>
                  </a:cubicBezTo>
                  <a:cubicBezTo>
                    <a:pt x="93328" y="17702"/>
                    <a:pt x="84664" y="13230"/>
                    <a:pt x="75720" y="9038"/>
                  </a:cubicBezTo>
                  <a:cubicBezTo>
                    <a:pt x="77817" y="5684"/>
                    <a:pt x="79493" y="4007"/>
                    <a:pt x="82009" y="3867"/>
                  </a:cubicBezTo>
                  <a:close/>
                  <a:moveTo>
                    <a:pt x="52244" y="2610"/>
                  </a:moveTo>
                  <a:cubicBezTo>
                    <a:pt x="53641" y="2051"/>
                    <a:pt x="55877" y="4008"/>
                    <a:pt x="57554" y="4846"/>
                  </a:cubicBezTo>
                  <a:cubicBezTo>
                    <a:pt x="56437" y="6802"/>
                    <a:pt x="55598" y="9597"/>
                    <a:pt x="53921" y="10436"/>
                  </a:cubicBezTo>
                  <a:cubicBezTo>
                    <a:pt x="46654" y="13790"/>
                    <a:pt x="38828" y="16305"/>
                    <a:pt x="30164" y="19659"/>
                  </a:cubicBezTo>
                  <a:cubicBezTo>
                    <a:pt x="30164" y="16864"/>
                    <a:pt x="29325" y="13231"/>
                    <a:pt x="30164" y="12672"/>
                  </a:cubicBezTo>
                  <a:cubicBezTo>
                    <a:pt x="37431" y="8759"/>
                    <a:pt x="44698" y="5405"/>
                    <a:pt x="52244" y="2610"/>
                  </a:cubicBezTo>
                  <a:close/>
                  <a:moveTo>
                    <a:pt x="265776" y="1492"/>
                  </a:moveTo>
                  <a:cubicBezTo>
                    <a:pt x="275837" y="-1583"/>
                    <a:pt x="285619" y="95"/>
                    <a:pt x="297637" y="6523"/>
                  </a:cubicBezTo>
                  <a:cubicBezTo>
                    <a:pt x="293166" y="9318"/>
                    <a:pt x="290930" y="12113"/>
                    <a:pt x="288694" y="12113"/>
                  </a:cubicBezTo>
                  <a:cubicBezTo>
                    <a:pt x="281427" y="12113"/>
                    <a:pt x="273881" y="11554"/>
                    <a:pt x="266614" y="10716"/>
                  </a:cubicBezTo>
                  <a:cubicBezTo>
                    <a:pt x="264657" y="10436"/>
                    <a:pt x="262980" y="7921"/>
                    <a:pt x="261024" y="6523"/>
                  </a:cubicBezTo>
                  <a:cubicBezTo>
                    <a:pt x="262701" y="4846"/>
                    <a:pt x="263819" y="1772"/>
                    <a:pt x="265776" y="14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4830480" y="300745"/>
              <a:ext cx="279302" cy="415592"/>
            </a:xfrm>
            <a:custGeom>
              <a:avLst/>
              <a:gdLst/>
              <a:ahLst/>
              <a:cxnLst/>
              <a:rect l="l" t="t" r="r" b="b"/>
              <a:pathLst>
                <a:path w="279302" h="415592" extrusionOk="0">
                  <a:moveTo>
                    <a:pt x="90800" y="404653"/>
                  </a:moveTo>
                  <a:cubicBezTo>
                    <a:pt x="95831" y="404268"/>
                    <a:pt x="100862" y="404548"/>
                    <a:pt x="105893" y="407343"/>
                  </a:cubicBezTo>
                  <a:cubicBezTo>
                    <a:pt x="105893" y="413771"/>
                    <a:pt x="102539" y="415448"/>
                    <a:pt x="97788" y="415169"/>
                  </a:cubicBezTo>
                  <a:cubicBezTo>
                    <a:pt x="89682" y="414609"/>
                    <a:pt x="81857" y="413492"/>
                    <a:pt x="71236" y="412373"/>
                  </a:cubicBezTo>
                  <a:cubicBezTo>
                    <a:pt x="73472" y="408740"/>
                    <a:pt x="74589" y="405945"/>
                    <a:pt x="75708" y="405945"/>
                  </a:cubicBezTo>
                  <a:cubicBezTo>
                    <a:pt x="80739" y="406085"/>
                    <a:pt x="85769" y="405037"/>
                    <a:pt x="90800" y="404653"/>
                  </a:cubicBezTo>
                  <a:close/>
                  <a:moveTo>
                    <a:pt x="127973" y="404548"/>
                  </a:moveTo>
                  <a:cubicBezTo>
                    <a:pt x="135240" y="403989"/>
                    <a:pt x="142507" y="403710"/>
                    <a:pt x="149774" y="404548"/>
                  </a:cubicBezTo>
                  <a:cubicBezTo>
                    <a:pt x="152010" y="404828"/>
                    <a:pt x="153966" y="407902"/>
                    <a:pt x="156202" y="409579"/>
                  </a:cubicBezTo>
                  <a:cubicBezTo>
                    <a:pt x="154246" y="411536"/>
                    <a:pt x="152289" y="414051"/>
                    <a:pt x="150053" y="414889"/>
                  </a:cubicBezTo>
                  <a:cubicBezTo>
                    <a:pt x="146978" y="415728"/>
                    <a:pt x="143345" y="415169"/>
                    <a:pt x="139991" y="414889"/>
                  </a:cubicBezTo>
                  <a:cubicBezTo>
                    <a:pt x="136078" y="414889"/>
                    <a:pt x="132166" y="415449"/>
                    <a:pt x="128532" y="414610"/>
                  </a:cubicBezTo>
                  <a:cubicBezTo>
                    <a:pt x="126296" y="414051"/>
                    <a:pt x="124620" y="410977"/>
                    <a:pt x="122663" y="409020"/>
                  </a:cubicBezTo>
                  <a:cubicBezTo>
                    <a:pt x="124340" y="407343"/>
                    <a:pt x="126296" y="404828"/>
                    <a:pt x="127973" y="404548"/>
                  </a:cubicBezTo>
                  <a:close/>
                  <a:moveTo>
                    <a:pt x="181078" y="404547"/>
                  </a:moveTo>
                  <a:cubicBezTo>
                    <a:pt x="187785" y="404268"/>
                    <a:pt x="194773" y="404268"/>
                    <a:pt x="201481" y="404827"/>
                  </a:cubicBezTo>
                  <a:cubicBezTo>
                    <a:pt x="203437" y="405107"/>
                    <a:pt x="205673" y="407622"/>
                    <a:pt x="206512" y="409579"/>
                  </a:cubicBezTo>
                  <a:cubicBezTo>
                    <a:pt x="207071" y="410696"/>
                    <a:pt x="204555" y="414330"/>
                    <a:pt x="203437" y="414330"/>
                  </a:cubicBezTo>
                  <a:cubicBezTo>
                    <a:pt x="193096" y="414889"/>
                    <a:pt x="182475" y="417964"/>
                    <a:pt x="172972" y="411815"/>
                  </a:cubicBezTo>
                  <a:cubicBezTo>
                    <a:pt x="172972" y="410417"/>
                    <a:pt x="172693" y="409019"/>
                    <a:pt x="172413" y="407902"/>
                  </a:cubicBezTo>
                  <a:cubicBezTo>
                    <a:pt x="175208" y="406783"/>
                    <a:pt x="178003" y="404827"/>
                    <a:pt x="181078" y="404547"/>
                  </a:cubicBezTo>
                  <a:close/>
                  <a:moveTo>
                    <a:pt x="30430" y="393368"/>
                  </a:moveTo>
                  <a:cubicBezTo>
                    <a:pt x="37697" y="399517"/>
                    <a:pt x="48318" y="400356"/>
                    <a:pt x="55864" y="408182"/>
                  </a:cubicBezTo>
                  <a:cubicBezTo>
                    <a:pt x="44684" y="412095"/>
                    <a:pt x="33504" y="407344"/>
                    <a:pt x="22884" y="393927"/>
                  </a:cubicBezTo>
                  <a:cubicBezTo>
                    <a:pt x="26797" y="393648"/>
                    <a:pt x="29312" y="392530"/>
                    <a:pt x="30430" y="393368"/>
                  </a:cubicBezTo>
                  <a:close/>
                  <a:moveTo>
                    <a:pt x="253465" y="390853"/>
                  </a:moveTo>
                  <a:cubicBezTo>
                    <a:pt x="254024" y="394766"/>
                    <a:pt x="255422" y="398120"/>
                    <a:pt x="254304" y="399238"/>
                  </a:cubicBezTo>
                  <a:cubicBezTo>
                    <a:pt x="247316" y="406505"/>
                    <a:pt x="238652" y="411256"/>
                    <a:pt x="228590" y="412374"/>
                  </a:cubicBezTo>
                  <a:cubicBezTo>
                    <a:pt x="224957" y="412654"/>
                    <a:pt x="222441" y="408181"/>
                    <a:pt x="224957" y="406505"/>
                  </a:cubicBezTo>
                  <a:cubicBezTo>
                    <a:pt x="233621" y="400915"/>
                    <a:pt x="242845" y="396443"/>
                    <a:pt x="253465" y="390853"/>
                  </a:cubicBezTo>
                  <a:close/>
                  <a:moveTo>
                    <a:pt x="275546" y="349488"/>
                  </a:moveTo>
                  <a:cubicBezTo>
                    <a:pt x="276664" y="349488"/>
                    <a:pt x="278620" y="351444"/>
                    <a:pt x="278900" y="352562"/>
                  </a:cubicBezTo>
                  <a:cubicBezTo>
                    <a:pt x="281135" y="358432"/>
                    <a:pt x="273589" y="377717"/>
                    <a:pt x="267999" y="381350"/>
                  </a:cubicBezTo>
                  <a:cubicBezTo>
                    <a:pt x="267440" y="381910"/>
                    <a:pt x="266322" y="381630"/>
                    <a:pt x="262968" y="381350"/>
                  </a:cubicBezTo>
                  <a:cubicBezTo>
                    <a:pt x="265484" y="371009"/>
                    <a:pt x="267440" y="361506"/>
                    <a:pt x="270235" y="352004"/>
                  </a:cubicBezTo>
                  <a:cubicBezTo>
                    <a:pt x="270515" y="350606"/>
                    <a:pt x="273589" y="349488"/>
                    <a:pt x="275546" y="349488"/>
                  </a:cubicBezTo>
                  <a:close/>
                  <a:moveTo>
                    <a:pt x="5556" y="346693"/>
                  </a:moveTo>
                  <a:cubicBezTo>
                    <a:pt x="12822" y="355637"/>
                    <a:pt x="11704" y="366817"/>
                    <a:pt x="15897" y="375760"/>
                  </a:cubicBezTo>
                  <a:cubicBezTo>
                    <a:pt x="16455" y="376879"/>
                    <a:pt x="14219" y="379115"/>
                    <a:pt x="13102" y="380791"/>
                  </a:cubicBezTo>
                  <a:cubicBezTo>
                    <a:pt x="3040" y="370450"/>
                    <a:pt x="245" y="358991"/>
                    <a:pt x="5556" y="346693"/>
                  </a:cubicBezTo>
                  <a:close/>
                  <a:moveTo>
                    <a:pt x="259894" y="301415"/>
                  </a:moveTo>
                  <a:cubicBezTo>
                    <a:pt x="268279" y="307564"/>
                    <a:pt x="272472" y="316508"/>
                    <a:pt x="275546" y="325731"/>
                  </a:cubicBezTo>
                  <a:cubicBezTo>
                    <a:pt x="276105" y="327408"/>
                    <a:pt x="274148" y="329924"/>
                    <a:pt x="273310" y="332160"/>
                  </a:cubicBezTo>
                  <a:cubicBezTo>
                    <a:pt x="271074" y="331321"/>
                    <a:pt x="267999" y="331041"/>
                    <a:pt x="267161" y="329364"/>
                  </a:cubicBezTo>
                  <a:cubicBezTo>
                    <a:pt x="262969" y="322936"/>
                    <a:pt x="259335" y="315949"/>
                    <a:pt x="255702" y="309241"/>
                  </a:cubicBezTo>
                  <a:cubicBezTo>
                    <a:pt x="253187" y="304769"/>
                    <a:pt x="255702" y="302812"/>
                    <a:pt x="259894" y="301415"/>
                  </a:cubicBezTo>
                  <a:close/>
                  <a:moveTo>
                    <a:pt x="5276" y="296943"/>
                  </a:moveTo>
                  <a:cubicBezTo>
                    <a:pt x="12543" y="305328"/>
                    <a:pt x="12543" y="321539"/>
                    <a:pt x="4717" y="331601"/>
                  </a:cubicBezTo>
                  <a:cubicBezTo>
                    <a:pt x="3040" y="327408"/>
                    <a:pt x="1083" y="324054"/>
                    <a:pt x="525" y="320980"/>
                  </a:cubicBezTo>
                  <a:cubicBezTo>
                    <a:pt x="-873" y="310079"/>
                    <a:pt x="525" y="304489"/>
                    <a:pt x="5276" y="296943"/>
                  </a:cubicBezTo>
                  <a:close/>
                  <a:moveTo>
                    <a:pt x="211541" y="282968"/>
                  </a:moveTo>
                  <a:cubicBezTo>
                    <a:pt x="222163" y="279335"/>
                    <a:pt x="231945" y="282688"/>
                    <a:pt x="241168" y="287999"/>
                  </a:cubicBezTo>
                  <a:cubicBezTo>
                    <a:pt x="242286" y="288558"/>
                    <a:pt x="242845" y="291632"/>
                    <a:pt x="242565" y="293589"/>
                  </a:cubicBezTo>
                  <a:cubicBezTo>
                    <a:pt x="242286" y="294427"/>
                    <a:pt x="239771" y="295825"/>
                    <a:pt x="238373" y="295545"/>
                  </a:cubicBezTo>
                  <a:cubicBezTo>
                    <a:pt x="229429" y="293869"/>
                    <a:pt x="220765" y="291632"/>
                    <a:pt x="211821" y="289676"/>
                  </a:cubicBezTo>
                  <a:cubicBezTo>
                    <a:pt x="210983" y="289117"/>
                    <a:pt x="210424" y="287440"/>
                    <a:pt x="209585" y="286322"/>
                  </a:cubicBezTo>
                  <a:cubicBezTo>
                    <a:pt x="210144" y="285204"/>
                    <a:pt x="210703" y="283247"/>
                    <a:pt x="211541" y="282968"/>
                  </a:cubicBezTo>
                  <a:close/>
                  <a:moveTo>
                    <a:pt x="163748" y="282130"/>
                  </a:moveTo>
                  <a:cubicBezTo>
                    <a:pt x="172413" y="281851"/>
                    <a:pt x="180797" y="281571"/>
                    <a:pt x="189461" y="282130"/>
                  </a:cubicBezTo>
                  <a:cubicBezTo>
                    <a:pt x="190859" y="282130"/>
                    <a:pt x="191977" y="284925"/>
                    <a:pt x="193374" y="286322"/>
                  </a:cubicBezTo>
                  <a:cubicBezTo>
                    <a:pt x="191977" y="287719"/>
                    <a:pt x="190580" y="289955"/>
                    <a:pt x="188902" y="289955"/>
                  </a:cubicBezTo>
                  <a:cubicBezTo>
                    <a:pt x="184431" y="290794"/>
                    <a:pt x="179959" y="290235"/>
                    <a:pt x="175766" y="290235"/>
                  </a:cubicBezTo>
                  <a:cubicBezTo>
                    <a:pt x="171854" y="290235"/>
                    <a:pt x="167941" y="290514"/>
                    <a:pt x="164307" y="289955"/>
                  </a:cubicBezTo>
                  <a:cubicBezTo>
                    <a:pt x="162630" y="289675"/>
                    <a:pt x="161233" y="287440"/>
                    <a:pt x="159835" y="286322"/>
                  </a:cubicBezTo>
                  <a:cubicBezTo>
                    <a:pt x="161233" y="284925"/>
                    <a:pt x="162351" y="282130"/>
                    <a:pt x="163748" y="282130"/>
                  </a:cubicBezTo>
                  <a:close/>
                  <a:moveTo>
                    <a:pt x="125423" y="270148"/>
                  </a:moveTo>
                  <a:cubicBezTo>
                    <a:pt x="126855" y="270182"/>
                    <a:pt x="128392" y="270392"/>
                    <a:pt x="128811" y="270951"/>
                  </a:cubicBezTo>
                  <a:cubicBezTo>
                    <a:pt x="130488" y="273467"/>
                    <a:pt x="130488" y="276541"/>
                    <a:pt x="131047" y="278497"/>
                  </a:cubicBezTo>
                  <a:cubicBezTo>
                    <a:pt x="136078" y="281572"/>
                    <a:pt x="142227" y="283808"/>
                    <a:pt x="142227" y="285765"/>
                  </a:cubicBezTo>
                  <a:cubicBezTo>
                    <a:pt x="141948" y="292472"/>
                    <a:pt x="135520" y="291075"/>
                    <a:pt x="131047" y="290516"/>
                  </a:cubicBezTo>
                  <a:cubicBezTo>
                    <a:pt x="127694" y="290236"/>
                    <a:pt x="121824" y="288559"/>
                    <a:pt x="121545" y="286603"/>
                  </a:cubicBezTo>
                  <a:cubicBezTo>
                    <a:pt x="120706" y="281293"/>
                    <a:pt x="121824" y="275703"/>
                    <a:pt x="122663" y="270392"/>
                  </a:cubicBezTo>
                  <a:cubicBezTo>
                    <a:pt x="122663" y="270252"/>
                    <a:pt x="123990" y="270113"/>
                    <a:pt x="125423" y="270148"/>
                  </a:cubicBezTo>
                  <a:close/>
                  <a:moveTo>
                    <a:pt x="4996" y="245516"/>
                  </a:moveTo>
                  <a:cubicBezTo>
                    <a:pt x="11983" y="254180"/>
                    <a:pt x="12263" y="269831"/>
                    <a:pt x="5834" y="280452"/>
                  </a:cubicBezTo>
                  <a:cubicBezTo>
                    <a:pt x="3878" y="277937"/>
                    <a:pt x="804" y="275701"/>
                    <a:pt x="804" y="273744"/>
                  </a:cubicBezTo>
                  <a:cubicBezTo>
                    <a:pt x="1363" y="264521"/>
                    <a:pt x="-2550" y="254739"/>
                    <a:pt x="4996" y="245516"/>
                  </a:cubicBezTo>
                  <a:close/>
                  <a:moveTo>
                    <a:pt x="126016" y="216729"/>
                  </a:moveTo>
                  <a:cubicBezTo>
                    <a:pt x="127693" y="219245"/>
                    <a:pt x="129929" y="220642"/>
                    <a:pt x="129929" y="222319"/>
                  </a:cubicBezTo>
                  <a:cubicBezTo>
                    <a:pt x="130209" y="230424"/>
                    <a:pt x="130488" y="238529"/>
                    <a:pt x="129929" y="246914"/>
                  </a:cubicBezTo>
                  <a:cubicBezTo>
                    <a:pt x="129929" y="248591"/>
                    <a:pt x="127134" y="250827"/>
                    <a:pt x="125178" y="251386"/>
                  </a:cubicBezTo>
                  <a:cubicBezTo>
                    <a:pt x="124060" y="251665"/>
                    <a:pt x="120706" y="249150"/>
                    <a:pt x="120706" y="248032"/>
                  </a:cubicBezTo>
                  <a:cubicBezTo>
                    <a:pt x="120706" y="238809"/>
                    <a:pt x="120985" y="229306"/>
                    <a:pt x="121544" y="220083"/>
                  </a:cubicBezTo>
                  <a:cubicBezTo>
                    <a:pt x="122103" y="219245"/>
                    <a:pt x="123780" y="218406"/>
                    <a:pt x="126016" y="216729"/>
                  </a:cubicBezTo>
                  <a:close/>
                  <a:moveTo>
                    <a:pt x="7232" y="195767"/>
                  </a:moveTo>
                  <a:cubicBezTo>
                    <a:pt x="8351" y="197444"/>
                    <a:pt x="10027" y="199121"/>
                    <a:pt x="10027" y="200798"/>
                  </a:cubicBezTo>
                  <a:cubicBezTo>
                    <a:pt x="10307" y="208065"/>
                    <a:pt x="10587" y="215611"/>
                    <a:pt x="10027" y="222878"/>
                  </a:cubicBezTo>
                  <a:cubicBezTo>
                    <a:pt x="9748" y="227350"/>
                    <a:pt x="4438" y="229865"/>
                    <a:pt x="3319" y="226791"/>
                  </a:cubicBezTo>
                  <a:cubicBezTo>
                    <a:pt x="1363" y="220922"/>
                    <a:pt x="804" y="214493"/>
                    <a:pt x="525" y="208065"/>
                  </a:cubicBezTo>
                  <a:cubicBezTo>
                    <a:pt x="245" y="203593"/>
                    <a:pt x="-873" y="197444"/>
                    <a:pt x="7232" y="195767"/>
                  </a:cubicBezTo>
                  <a:close/>
                  <a:moveTo>
                    <a:pt x="124898" y="167818"/>
                  </a:moveTo>
                  <a:cubicBezTo>
                    <a:pt x="126855" y="168656"/>
                    <a:pt x="129650" y="170612"/>
                    <a:pt x="129930" y="172290"/>
                  </a:cubicBezTo>
                  <a:cubicBezTo>
                    <a:pt x="130768" y="175923"/>
                    <a:pt x="130209" y="179836"/>
                    <a:pt x="130489" y="183749"/>
                  </a:cubicBezTo>
                  <a:cubicBezTo>
                    <a:pt x="130489" y="187662"/>
                    <a:pt x="131047" y="191575"/>
                    <a:pt x="130209" y="195487"/>
                  </a:cubicBezTo>
                  <a:cubicBezTo>
                    <a:pt x="129930" y="197444"/>
                    <a:pt x="127414" y="199121"/>
                    <a:pt x="126017" y="201077"/>
                  </a:cubicBezTo>
                  <a:cubicBezTo>
                    <a:pt x="124340" y="199400"/>
                    <a:pt x="121265" y="198003"/>
                    <a:pt x="120985" y="196325"/>
                  </a:cubicBezTo>
                  <a:cubicBezTo>
                    <a:pt x="120427" y="188220"/>
                    <a:pt x="120706" y="179836"/>
                    <a:pt x="120985" y="171730"/>
                  </a:cubicBezTo>
                  <a:cubicBezTo>
                    <a:pt x="120985" y="170333"/>
                    <a:pt x="124060" y="167538"/>
                    <a:pt x="124898" y="167818"/>
                  </a:cubicBezTo>
                  <a:close/>
                  <a:moveTo>
                    <a:pt x="8071" y="143781"/>
                  </a:moveTo>
                  <a:cubicBezTo>
                    <a:pt x="11704" y="155799"/>
                    <a:pt x="11424" y="166420"/>
                    <a:pt x="8630" y="177880"/>
                  </a:cubicBezTo>
                  <a:cubicBezTo>
                    <a:pt x="524" y="177041"/>
                    <a:pt x="-35" y="172010"/>
                    <a:pt x="804" y="167258"/>
                  </a:cubicBezTo>
                  <a:cubicBezTo>
                    <a:pt x="1922" y="159712"/>
                    <a:pt x="-4227" y="149930"/>
                    <a:pt x="8071" y="143781"/>
                  </a:cubicBezTo>
                  <a:close/>
                  <a:moveTo>
                    <a:pt x="126016" y="115273"/>
                  </a:moveTo>
                  <a:cubicBezTo>
                    <a:pt x="132724" y="125055"/>
                    <a:pt x="132165" y="143502"/>
                    <a:pt x="125737" y="150769"/>
                  </a:cubicBezTo>
                  <a:cubicBezTo>
                    <a:pt x="120147" y="149371"/>
                    <a:pt x="120706" y="144899"/>
                    <a:pt x="120706" y="140707"/>
                  </a:cubicBezTo>
                  <a:cubicBezTo>
                    <a:pt x="119867" y="122540"/>
                    <a:pt x="119867" y="121981"/>
                    <a:pt x="126016" y="115273"/>
                  </a:cubicBezTo>
                  <a:close/>
                  <a:moveTo>
                    <a:pt x="6394" y="93752"/>
                  </a:moveTo>
                  <a:cubicBezTo>
                    <a:pt x="11704" y="102416"/>
                    <a:pt x="11984" y="117229"/>
                    <a:pt x="6953" y="127012"/>
                  </a:cubicBezTo>
                  <a:cubicBezTo>
                    <a:pt x="804" y="126173"/>
                    <a:pt x="-314" y="121422"/>
                    <a:pt x="524" y="116670"/>
                  </a:cubicBezTo>
                  <a:cubicBezTo>
                    <a:pt x="1643" y="109124"/>
                    <a:pt x="-3947" y="99342"/>
                    <a:pt x="6394" y="93752"/>
                  </a:cubicBezTo>
                  <a:close/>
                  <a:moveTo>
                    <a:pt x="125457" y="65523"/>
                  </a:moveTo>
                  <a:cubicBezTo>
                    <a:pt x="127134" y="67200"/>
                    <a:pt x="130209" y="68597"/>
                    <a:pt x="130209" y="70275"/>
                  </a:cubicBezTo>
                  <a:cubicBezTo>
                    <a:pt x="130768" y="78380"/>
                    <a:pt x="130768" y="86485"/>
                    <a:pt x="130209" y="94870"/>
                  </a:cubicBezTo>
                  <a:cubicBezTo>
                    <a:pt x="130209" y="96547"/>
                    <a:pt x="127134" y="97944"/>
                    <a:pt x="125457" y="99622"/>
                  </a:cubicBezTo>
                  <a:cubicBezTo>
                    <a:pt x="124060" y="97665"/>
                    <a:pt x="121545" y="96267"/>
                    <a:pt x="121265" y="94032"/>
                  </a:cubicBezTo>
                  <a:cubicBezTo>
                    <a:pt x="120147" y="90119"/>
                    <a:pt x="120706" y="86206"/>
                    <a:pt x="120706" y="82293"/>
                  </a:cubicBezTo>
                  <a:cubicBezTo>
                    <a:pt x="120706" y="78380"/>
                    <a:pt x="120147" y="74467"/>
                    <a:pt x="120986" y="70833"/>
                  </a:cubicBezTo>
                  <a:cubicBezTo>
                    <a:pt x="121265" y="68877"/>
                    <a:pt x="123781" y="67200"/>
                    <a:pt x="125457" y="65523"/>
                  </a:cubicBezTo>
                  <a:close/>
                  <a:moveTo>
                    <a:pt x="9189" y="42884"/>
                  </a:moveTo>
                  <a:cubicBezTo>
                    <a:pt x="10307" y="44561"/>
                    <a:pt x="12543" y="46797"/>
                    <a:pt x="12263" y="47915"/>
                  </a:cubicBezTo>
                  <a:cubicBezTo>
                    <a:pt x="8350" y="56859"/>
                    <a:pt x="13381" y="67479"/>
                    <a:pt x="7791" y="75864"/>
                  </a:cubicBezTo>
                  <a:cubicBezTo>
                    <a:pt x="1363" y="75305"/>
                    <a:pt x="804" y="71671"/>
                    <a:pt x="524" y="67479"/>
                  </a:cubicBezTo>
                  <a:cubicBezTo>
                    <a:pt x="-35" y="59095"/>
                    <a:pt x="3599" y="48194"/>
                    <a:pt x="9189" y="42884"/>
                  </a:cubicBezTo>
                  <a:close/>
                  <a:moveTo>
                    <a:pt x="71796" y="28909"/>
                  </a:moveTo>
                  <a:cubicBezTo>
                    <a:pt x="86329" y="31704"/>
                    <a:pt x="97509" y="42884"/>
                    <a:pt x="99745" y="56579"/>
                  </a:cubicBezTo>
                  <a:cubicBezTo>
                    <a:pt x="100863" y="63846"/>
                    <a:pt x="101702" y="71113"/>
                    <a:pt x="101702" y="78659"/>
                  </a:cubicBezTo>
                  <a:cubicBezTo>
                    <a:pt x="101702" y="150489"/>
                    <a:pt x="101702" y="222318"/>
                    <a:pt x="101702" y="294148"/>
                  </a:cubicBezTo>
                  <a:cubicBezTo>
                    <a:pt x="101702" y="298899"/>
                    <a:pt x="101702" y="303651"/>
                    <a:pt x="101702" y="310638"/>
                  </a:cubicBezTo>
                  <a:cubicBezTo>
                    <a:pt x="107571" y="310638"/>
                    <a:pt x="111763" y="310638"/>
                    <a:pt x="115956" y="310638"/>
                  </a:cubicBezTo>
                  <a:cubicBezTo>
                    <a:pt x="148097" y="310638"/>
                    <a:pt x="180239" y="310358"/>
                    <a:pt x="212661" y="310638"/>
                  </a:cubicBezTo>
                  <a:cubicBezTo>
                    <a:pt x="232225" y="310918"/>
                    <a:pt x="244243" y="320980"/>
                    <a:pt x="248994" y="339705"/>
                  </a:cubicBezTo>
                  <a:cubicBezTo>
                    <a:pt x="254584" y="362345"/>
                    <a:pt x="238094" y="384145"/>
                    <a:pt x="214617" y="384424"/>
                  </a:cubicBezTo>
                  <a:cubicBezTo>
                    <a:pt x="176326" y="384704"/>
                    <a:pt x="138035" y="384424"/>
                    <a:pt x="99745" y="384424"/>
                  </a:cubicBezTo>
                  <a:cubicBezTo>
                    <a:pt x="89404" y="384424"/>
                    <a:pt x="78783" y="384704"/>
                    <a:pt x="68442" y="384424"/>
                  </a:cubicBezTo>
                  <a:cubicBezTo>
                    <a:pt x="45803" y="383865"/>
                    <a:pt x="31269" y="369052"/>
                    <a:pt x="31269" y="346134"/>
                  </a:cubicBezTo>
                  <a:cubicBezTo>
                    <a:pt x="31269" y="253062"/>
                    <a:pt x="31269" y="159712"/>
                    <a:pt x="30990" y="66641"/>
                  </a:cubicBezTo>
                  <a:cubicBezTo>
                    <a:pt x="30990" y="57418"/>
                    <a:pt x="33226" y="49592"/>
                    <a:pt x="38816" y="42325"/>
                  </a:cubicBezTo>
                  <a:cubicBezTo>
                    <a:pt x="47200" y="31145"/>
                    <a:pt x="58101" y="26115"/>
                    <a:pt x="71796" y="28909"/>
                  </a:cubicBezTo>
                  <a:close/>
                  <a:moveTo>
                    <a:pt x="106732" y="19687"/>
                  </a:moveTo>
                  <a:cubicBezTo>
                    <a:pt x="110086" y="16612"/>
                    <a:pt x="113161" y="19407"/>
                    <a:pt x="115117" y="22482"/>
                  </a:cubicBezTo>
                  <a:cubicBezTo>
                    <a:pt x="120148" y="30307"/>
                    <a:pt x="128253" y="37295"/>
                    <a:pt x="124340" y="50990"/>
                  </a:cubicBezTo>
                  <a:cubicBezTo>
                    <a:pt x="120986" y="48195"/>
                    <a:pt x="118471" y="47078"/>
                    <a:pt x="117353" y="45400"/>
                  </a:cubicBezTo>
                  <a:cubicBezTo>
                    <a:pt x="113719" y="39531"/>
                    <a:pt x="110365" y="33661"/>
                    <a:pt x="107291" y="27513"/>
                  </a:cubicBezTo>
                  <a:cubicBezTo>
                    <a:pt x="106173" y="25277"/>
                    <a:pt x="105614" y="20805"/>
                    <a:pt x="106732" y="19687"/>
                  </a:cubicBezTo>
                  <a:close/>
                  <a:moveTo>
                    <a:pt x="39934" y="5712"/>
                  </a:moveTo>
                  <a:cubicBezTo>
                    <a:pt x="41052" y="5433"/>
                    <a:pt x="42449" y="7389"/>
                    <a:pt x="44685" y="8786"/>
                  </a:cubicBezTo>
                  <a:cubicBezTo>
                    <a:pt x="36021" y="15774"/>
                    <a:pt x="28195" y="22202"/>
                    <a:pt x="19810" y="29190"/>
                  </a:cubicBezTo>
                  <a:cubicBezTo>
                    <a:pt x="18692" y="27513"/>
                    <a:pt x="16177" y="25835"/>
                    <a:pt x="16456" y="24438"/>
                  </a:cubicBezTo>
                  <a:cubicBezTo>
                    <a:pt x="17574" y="18569"/>
                    <a:pt x="33505" y="5991"/>
                    <a:pt x="39934" y="5712"/>
                  </a:cubicBezTo>
                  <a:close/>
                  <a:moveTo>
                    <a:pt x="77420" y="157"/>
                  </a:moveTo>
                  <a:cubicBezTo>
                    <a:pt x="83534" y="681"/>
                    <a:pt x="89264" y="2498"/>
                    <a:pt x="91919" y="5432"/>
                  </a:cubicBezTo>
                  <a:cubicBezTo>
                    <a:pt x="92758" y="6550"/>
                    <a:pt x="91360" y="9625"/>
                    <a:pt x="91081" y="11861"/>
                  </a:cubicBezTo>
                  <a:cubicBezTo>
                    <a:pt x="81019" y="9065"/>
                    <a:pt x="70119" y="10184"/>
                    <a:pt x="60895" y="4035"/>
                  </a:cubicBezTo>
                  <a:cubicBezTo>
                    <a:pt x="60616" y="3755"/>
                    <a:pt x="60616" y="2917"/>
                    <a:pt x="60616" y="2638"/>
                  </a:cubicBezTo>
                  <a:cubicBezTo>
                    <a:pt x="64808" y="401"/>
                    <a:pt x="71307" y="-367"/>
                    <a:pt x="77420" y="1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3218045" y="298896"/>
              <a:ext cx="339829" cy="416738"/>
            </a:xfrm>
            <a:custGeom>
              <a:avLst/>
              <a:gdLst/>
              <a:ahLst/>
              <a:cxnLst/>
              <a:rect l="l" t="t" r="r" b="b"/>
              <a:pathLst>
                <a:path w="339829" h="416738" extrusionOk="0">
                  <a:moveTo>
                    <a:pt x="28753" y="399130"/>
                  </a:moveTo>
                  <a:cubicBezTo>
                    <a:pt x="41889" y="399410"/>
                    <a:pt x="50554" y="406397"/>
                    <a:pt x="60615" y="410030"/>
                  </a:cubicBezTo>
                  <a:cubicBezTo>
                    <a:pt x="49435" y="416179"/>
                    <a:pt x="36858" y="411428"/>
                    <a:pt x="28753" y="399130"/>
                  </a:cubicBezTo>
                  <a:close/>
                  <a:moveTo>
                    <a:pt x="304334" y="397733"/>
                  </a:moveTo>
                  <a:cubicBezTo>
                    <a:pt x="306011" y="397174"/>
                    <a:pt x="309644" y="398012"/>
                    <a:pt x="309924" y="398851"/>
                  </a:cubicBezTo>
                  <a:cubicBezTo>
                    <a:pt x="310483" y="400807"/>
                    <a:pt x="310203" y="404720"/>
                    <a:pt x="309085" y="405279"/>
                  </a:cubicBezTo>
                  <a:cubicBezTo>
                    <a:pt x="301539" y="409472"/>
                    <a:pt x="293713" y="413105"/>
                    <a:pt x="285887" y="416738"/>
                  </a:cubicBezTo>
                  <a:cubicBezTo>
                    <a:pt x="283093" y="414782"/>
                    <a:pt x="280018" y="413664"/>
                    <a:pt x="279459" y="411987"/>
                  </a:cubicBezTo>
                  <a:cubicBezTo>
                    <a:pt x="279180" y="410589"/>
                    <a:pt x="281136" y="407235"/>
                    <a:pt x="282813" y="406397"/>
                  </a:cubicBezTo>
                  <a:cubicBezTo>
                    <a:pt x="289800" y="403043"/>
                    <a:pt x="297067" y="400249"/>
                    <a:pt x="304334" y="397733"/>
                  </a:cubicBezTo>
                  <a:close/>
                  <a:moveTo>
                    <a:pt x="102818" y="393261"/>
                  </a:moveTo>
                  <a:cubicBezTo>
                    <a:pt x="103656" y="392422"/>
                    <a:pt x="106452" y="393820"/>
                    <a:pt x="110923" y="394658"/>
                  </a:cubicBezTo>
                  <a:cubicBezTo>
                    <a:pt x="100862" y="405279"/>
                    <a:pt x="92197" y="411708"/>
                    <a:pt x="79341" y="410590"/>
                  </a:cubicBezTo>
                  <a:cubicBezTo>
                    <a:pt x="84371" y="400807"/>
                    <a:pt x="96110" y="400248"/>
                    <a:pt x="102818" y="393261"/>
                  </a:cubicBezTo>
                  <a:close/>
                  <a:moveTo>
                    <a:pt x="238094" y="392981"/>
                  </a:moveTo>
                  <a:cubicBezTo>
                    <a:pt x="245081" y="396334"/>
                    <a:pt x="251789" y="400247"/>
                    <a:pt x="258496" y="404440"/>
                  </a:cubicBezTo>
                  <a:cubicBezTo>
                    <a:pt x="260173" y="405557"/>
                    <a:pt x="260453" y="408632"/>
                    <a:pt x="261291" y="410589"/>
                  </a:cubicBezTo>
                  <a:cubicBezTo>
                    <a:pt x="259055" y="411426"/>
                    <a:pt x="256819" y="413383"/>
                    <a:pt x="255142" y="412824"/>
                  </a:cubicBezTo>
                  <a:cubicBezTo>
                    <a:pt x="245640" y="410029"/>
                    <a:pt x="236417" y="405837"/>
                    <a:pt x="228591" y="394098"/>
                  </a:cubicBezTo>
                  <a:cubicBezTo>
                    <a:pt x="233063" y="393540"/>
                    <a:pt x="236137" y="392142"/>
                    <a:pt x="238094" y="392981"/>
                  </a:cubicBezTo>
                  <a:close/>
                  <a:moveTo>
                    <a:pt x="334239" y="355249"/>
                  </a:moveTo>
                  <a:cubicBezTo>
                    <a:pt x="335357" y="357206"/>
                    <a:pt x="337873" y="359442"/>
                    <a:pt x="337873" y="361118"/>
                  </a:cubicBezTo>
                  <a:cubicBezTo>
                    <a:pt x="336196" y="371460"/>
                    <a:pt x="333680" y="381242"/>
                    <a:pt x="325295" y="388230"/>
                  </a:cubicBezTo>
                  <a:cubicBezTo>
                    <a:pt x="319985" y="386832"/>
                    <a:pt x="319426" y="384037"/>
                    <a:pt x="321103" y="380124"/>
                  </a:cubicBezTo>
                  <a:cubicBezTo>
                    <a:pt x="323618" y="373137"/>
                    <a:pt x="325854" y="366150"/>
                    <a:pt x="328928" y="359442"/>
                  </a:cubicBezTo>
                  <a:cubicBezTo>
                    <a:pt x="329767" y="357485"/>
                    <a:pt x="332283" y="356646"/>
                    <a:pt x="334239" y="355249"/>
                  </a:cubicBezTo>
                  <a:close/>
                  <a:moveTo>
                    <a:pt x="8071" y="355249"/>
                  </a:moveTo>
                  <a:cubicBezTo>
                    <a:pt x="11705" y="364752"/>
                    <a:pt x="15338" y="374255"/>
                    <a:pt x="18692" y="383758"/>
                  </a:cubicBezTo>
                  <a:cubicBezTo>
                    <a:pt x="18972" y="384596"/>
                    <a:pt x="17015" y="386273"/>
                    <a:pt x="16177" y="387671"/>
                  </a:cubicBezTo>
                  <a:cubicBezTo>
                    <a:pt x="4717" y="377049"/>
                    <a:pt x="1084" y="365870"/>
                    <a:pt x="8071" y="355249"/>
                  </a:cubicBezTo>
                  <a:close/>
                  <a:moveTo>
                    <a:pt x="125178" y="346306"/>
                  </a:moveTo>
                  <a:cubicBezTo>
                    <a:pt x="127414" y="348822"/>
                    <a:pt x="129650" y="350778"/>
                    <a:pt x="131327" y="352735"/>
                  </a:cubicBezTo>
                  <a:cubicBezTo>
                    <a:pt x="128812" y="361398"/>
                    <a:pt x="127414" y="368666"/>
                    <a:pt x="124899" y="375653"/>
                  </a:cubicBezTo>
                  <a:cubicBezTo>
                    <a:pt x="124060" y="377609"/>
                    <a:pt x="120427" y="378448"/>
                    <a:pt x="118191" y="379845"/>
                  </a:cubicBezTo>
                  <a:cubicBezTo>
                    <a:pt x="117353" y="377050"/>
                    <a:pt x="115676" y="374255"/>
                    <a:pt x="115955" y="371740"/>
                  </a:cubicBezTo>
                  <a:cubicBezTo>
                    <a:pt x="117073" y="365311"/>
                    <a:pt x="118470" y="359163"/>
                    <a:pt x="120427" y="352735"/>
                  </a:cubicBezTo>
                  <a:cubicBezTo>
                    <a:pt x="121266" y="350219"/>
                    <a:pt x="123501" y="348542"/>
                    <a:pt x="125178" y="346306"/>
                  </a:cubicBezTo>
                  <a:close/>
                  <a:moveTo>
                    <a:pt x="216014" y="342952"/>
                  </a:moveTo>
                  <a:cubicBezTo>
                    <a:pt x="217412" y="346306"/>
                    <a:pt x="218250" y="348262"/>
                    <a:pt x="218809" y="350219"/>
                  </a:cubicBezTo>
                  <a:cubicBezTo>
                    <a:pt x="220765" y="358044"/>
                    <a:pt x="222722" y="366150"/>
                    <a:pt x="224119" y="374255"/>
                  </a:cubicBezTo>
                  <a:cubicBezTo>
                    <a:pt x="224398" y="375932"/>
                    <a:pt x="223001" y="378727"/>
                    <a:pt x="221883" y="379565"/>
                  </a:cubicBezTo>
                  <a:cubicBezTo>
                    <a:pt x="220486" y="380124"/>
                    <a:pt x="216852" y="379286"/>
                    <a:pt x="216573" y="378168"/>
                  </a:cubicBezTo>
                  <a:cubicBezTo>
                    <a:pt x="214058" y="369225"/>
                    <a:pt x="211822" y="360280"/>
                    <a:pt x="209865" y="351057"/>
                  </a:cubicBezTo>
                  <a:cubicBezTo>
                    <a:pt x="209586" y="349660"/>
                    <a:pt x="212101" y="347704"/>
                    <a:pt x="216014" y="342952"/>
                  </a:cubicBezTo>
                  <a:close/>
                  <a:moveTo>
                    <a:pt x="5555" y="304941"/>
                  </a:moveTo>
                  <a:cubicBezTo>
                    <a:pt x="6115" y="304662"/>
                    <a:pt x="9189" y="306338"/>
                    <a:pt x="9468" y="307456"/>
                  </a:cubicBezTo>
                  <a:cubicBezTo>
                    <a:pt x="10586" y="317518"/>
                    <a:pt x="12263" y="327580"/>
                    <a:pt x="6674" y="340157"/>
                  </a:cubicBezTo>
                  <a:cubicBezTo>
                    <a:pt x="3319" y="335685"/>
                    <a:pt x="1084" y="333729"/>
                    <a:pt x="804" y="331772"/>
                  </a:cubicBezTo>
                  <a:cubicBezTo>
                    <a:pt x="245" y="324506"/>
                    <a:pt x="245" y="317239"/>
                    <a:pt x="804" y="309972"/>
                  </a:cubicBezTo>
                  <a:cubicBezTo>
                    <a:pt x="804" y="308295"/>
                    <a:pt x="3599" y="306338"/>
                    <a:pt x="5555" y="304941"/>
                  </a:cubicBezTo>
                  <a:close/>
                  <a:moveTo>
                    <a:pt x="333121" y="303823"/>
                  </a:moveTo>
                  <a:cubicBezTo>
                    <a:pt x="333959" y="303264"/>
                    <a:pt x="337313" y="304103"/>
                    <a:pt x="337313" y="304941"/>
                  </a:cubicBezTo>
                  <a:cubicBezTo>
                    <a:pt x="338431" y="309692"/>
                    <a:pt x="339270" y="314724"/>
                    <a:pt x="339549" y="319754"/>
                  </a:cubicBezTo>
                  <a:cubicBezTo>
                    <a:pt x="339549" y="332611"/>
                    <a:pt x="339549" y="332611"/>
                    <a:pt x="333680" y="339040"/>
                  </a:cubicBezTo>
                  <a:cubicBezTo>
                    <a:pt x="332003" y="336245"/>
                    <a:pt x="330046" y="334568"/>
                    <a:pt x="329767" y="332891"/>
                  </a:cubicBezTo>
                  <a:cubicBezTo>
                    <a:pt x="329487" y="324786"/>
                    <a:pt x="329487" y="316680"/>
                    <a:pt x="329767" y="308575"/>
                  </a:cubicBezTo>
                  <a:cubicBezTo>
                    <a:pt x="329767" y="306898"/>
                    <a:pt x="331444" y="304662"/>
                    <a:pt x="333121" y="303823"/>
                  </a:cubicBezTo>
                  <a:close/>
                  <a:moveTo>
                    <a:pt x="214616" y="295158"/>
                  </a:moveTo>
                  <a:cubicBezTo>
                    <a:pt x="215734" y="294879"/>
                    <a:pt x="218249" y="297394"/>
                    <a:pt x="218528" y="299071"/>
                  </a:cubicBezTo>
                  <a:cubicBezTo>
                    <a:pt x="219367" y="303543"/>
                    <a:pt x="219088" y="307736"/>
                    <a:pt x="219088" y="311928"/>
                  </a:cubicBezTo>
                  <a:cubicBezTo>
                    <a:pt x="219088" y="316121"/>
                    <a:pt x="219647" y="320593"/>
                    <a:pt x="218808" y="324785"/>
                  </a:cubicBezTo>
                  <a:cubicBezTo>
                    <a:pt x="218528" y="326462"/>
                    <a:pt x="215734" y="328418"/>
                    <a:pt x="213498" y="328698"/>
                  </a:cubicBezTo>
                  <a:cubicBezTo>
                    <a:pt x="212380" y="328977"/>
                    <a:pt x="209585" y="326462"/>
                    <a:pt x="209585" y="325064"/>
                  </a:cubicBezTo>
                  <a:cubicBezTo>
                    <a:pt x="209306" y="316400"/>
                    <a:pt x="209026" y="308015"/>
                    <a:pt x="209585" y="299351"/>
                  </a:cubicBezTo>
                  <a:cubicBezTo>
                    <a:pt x="209585" y="297674"/>
                    <a:pt x="212659" y="295717"/>
                    <a:pt x="214616" y="295158"/>
                  </a:cubicBezTo>
                  <a:close/>
                  <a:moveTo>
                    <a:pt x="125457" y="294599"/>
                  </a:moveTo>
                  <a:cubicBezTo>
                    <a:pt x="127134" y="296276"/>
                    <a:pt x="130208" y="297953"/>
                    <a:pt x="130208" y="299630"/>
                  </a:cubicBezTo>
                  <a:cubicBezTo>
                    <a:pt x="130767" y="307735"/>
                    <a:pt x="130767" y="316120"/>
                    <a:pt x="129929" y="324225"/>
                  </a:cubicBezTo>
                  <a:cubicBezTo>
                    <a:pt x="129650" y="328418"/>
                    <a:pt x="126296" y="329815"/>
                    <a:pt x="120706" y="327020"/>
                  </a:cubicBezTo>
                  <a:cubicBezTo>
                    <a:pt x="120706" y="318356"/>
                    <a:pt x="120426" y="309133"/>
                    <a:pt x="120985" y="299630"/>
                  </a:cubicBezTo>
                  <a:cubicBezTo>
                    <a:pt x="120985" y="297953"/>
                    <a:pt x="124060" y="296276"/>
                    <a:pt x="125457" y="294599"/>
                  </a:cubicBezTo>
                  <a:close/>
                  <a:moveTo>
                    <a:pt x="134960" y="255750"/>
                  </a:moveTo>
                  <a:cubicBezTo>
                    <a:pt x="137196" y="256030"/>
                    <a:pt x="140549" y="257986"/>
                    <a:pt x="141388" y="260222"/>
                  </a:cubicBezTo>
                  <a:cubicBezTo>
                    <a:pt x="142506" y="263855"/>
                    <a:pt x="139711" y="265532"/>
                    <a:pt x="136078" y="265812"/>
                  </a:cubicBezTo>
                  <a:cubicBezTo>
                    <a:pt x="134960" y="265532"/>
                    <a:pt x="133562" y="265812"/>
                    <a:pt x="132165" y="266091"/>
                  </a:cubicBezTo>
                  <a:cubicBezTo>
                    <a:pt x="130488" y="270842"/>
                    <a:pt x="129090" y="274755"/>
                    <a:pt x="127134" y="279227"/>
                  </a:cubicBezTo>
                  <a:cubicBezTo>
                    <a:pt x="116234" y="273078"/>
                    <a:pt x="121824" y="264694"/>
                    <a:pt x="120427" y="256309"/>
                  </a:cubicBezTo>
                  <a:cubicBezTo>
                    <a:pt x="125737" y="256030"/>
                    <a:pt x="130488" y="255191"/>
                    <a:pt x="134960" y="255750"/>
                  </a:cubicBezTo>
                  <a:close/>
                  <a:moveTo>
                    <a:pt x="205113" y="255471"/>
                  </a:moveTo>
                  <a:cubicBezTo>
                    <a:pt x="209585" y="256030"/>
                    <a:pt x="216572" y="256310"/>
                    <a:pt x="217970" y="258825"/>
                  </a:cubicBezTo>
                  <a:cubicBezTo>
                    <a:pt x="220765" y="264974"/>
                    <a:pt x="221044" y="272241"/>
                    <a:pt x="213498" y="281184"/>
                  </a:cubicBezTo>
                  <a:cubicBezTo>
                    <a:pt x="210983" y="274756"/>
                    <a:pt x="209585" y="271122"/>
                    <a:pt x="207629" y="266371"/>
                  </a:cubicBezTo>
                  <a:cubicBezTo>
                    <a:pt x="207070" y="266371"/>
                    <a:pt x="205393" y="266092"/>
                    <a:pt x="203995" y="265533"/>
                  </a:cubicBezTo>
                  <a:cubicBezTo>
                    <a:pt x="201760" y="264136"/>
                    <a:pt x="198126" y="262459"/>
                    <a:pt x="197847" y="260502"/>
                  </a:cubicBezTo>
                  <a:cubicBezTo>
                    <a:pt x="197288" y="255751"/>
                    <a:pt x="201480" y="255192"/>
                    <a:pt x="205113" y="255471"/>
                  </a:cubicBezTo>
                  <a:close/>
                  <a:moveTo>
                    <a:pt x="171505" y="255471"/>
                  </a:moveTo>
                  <a:cubicBezTo>
                    <a:pt x="176186" y="255680"/>
                    <a:pt x="180798" y="256868"/>
                    <a:pt x="185270" y="260502"/>
                  </a:cubicBezTo>
                  <a:cubicBezTo>
                    <a:pt x="176605" y="267489"/>
                    <a:pt x="166823" y="265253"/>
                    <a:pt x="157320" y="264415"/>
                  </a:cubicBezTo>
                  <a:cubicBezTo>
                    <a:pt x="156481" y="264415"/>
                    <a:pt x="155084" y="261620"/>
                    <a:pt x="155084" y="260222"/>
                  </a:cubicBezTo>
                  <a:cubicBezTo>
                    <a:pt x="155084" y="258825"/>
                    <a:pt x="156481" y="256310"/>
                    <a:pt x="157320" y="256310"/>
                  </a:cubicBezTo>
                  <a:cubicBezTo>
                    <a:pt x="162072" y="256030"/>
                    <a:pt x="166823" y="255261"/>
                    <a:pt x="171505" y="255471"/>
                  </a:cubicBezTo>
                  <a:close/>
                  <a:moveTo>
                    <a:pt x="334518" y="252117"/>
                  </a:moveTo>
                  <a:cubicBezTo>
                    <a:pt x="336195" y="252117"/>
                    <a:pt x="338990" y="254353"/>
                    <a:pt x="338990" y="255471"/>
                  </a:cubicBezTo>
                  <a:cubicBezTo>
                    <a:pt x="339269" y="264135"/>
                    <a:pt x="339269" y="272799"/>
                    <a:pt x="338710" y="281464"/>
                  </a:cubicBezTo>
                  <a:cubicBezTo>
                    <a:pt x="338710" y="283141"/>
                    <a:pt x="335357" y="284817"/>
                    <a:pt x="333400" y="285656"/>
                  </a:cubicBezTo>
                  <a:cubicBezTo>
                    <a:pt x="332561" y="285935"/>
                    <a:pt x="330046" y="282861"/>
                    <a:pt x="329767" y="281184"/>
                  </a:cubicBezTo>
                  <a:cubicBezTo>
                    <a:pt x="329208" y="276712"/>
                    <a:pt x="329488" y="271961"/>
                    <a:pt x="329767" y="267209"/>
                  </a:cubicBezTo>
                  <a:cubicBezTo>
                    <a:pt x="329767" y="263296"/>
                    <a:pt x="329488" y="259384"/>
                    <a:pt x="330046" y="255471"/>
                  </a:cubicBezTo>
                  <a:cubicBezTo>
                    <a:pt x="330326" y="254073"/>
                    <a:pt x="333121" y="252117"/>
                    <a:pt x="334518" y="252117"/>
                  </a:cubicBezTo>
                  <a:close/>
                  <a:moveTo>
                    <a:pt x="5276" y="251837"/>
                  </a:moveTo>
                  <a:cubicBezTo>
                    <a:pt x="13941" y="259104"/>
                    <a:pt x="9469" y="267768"/>
                    <a:pt x="10307" y="275314"/>
                  </a:cubicBezTo>
                  <a:cubicBezTo>
                    <a:pt x="10866" y="279507"/>
                    <a:pt x="11146" y="284258"/>
                    <a:pt x="5276" y="285656"/>
                  </a:cubicBezTo>
                  <a:cubicBezTo>
                    <a:pt x="-1152" y="277550"/>
                    <a:pt x="-1712" y="263016"/>
                    <a:pt x="5276" y="251837"/>
                  </a:cubicBezTo>
                  <a:close/>
                  <a:moveTo>
                    <a:pt x="334239" y="200690"/>
                  </a:moveTo>
                  <a:cubicBezTo>
                    <a:pt x="335916" y="202367"/>
                    <a:pt x="338990" y="203764"/>
                    <a:pt x="338990" y="205441"/>
                  </a:cubicBezTo>
                  <a:cubicBezTo>
                    <a:pt x="339549" y="213547"/>
                    <a:pt x="339549" y="221652"/>
                    <a:pt x="338990" y="229757"/>
                  </a:cubicBezTo>
                  <a:cubicBezTo>
                    <a:pt x="338990" y="231434"/>
                    <a:pt x="335916" y="232832"/>
                    <a:pt x="334239" y="234509"/>
                  </a:cubicBezTo>
                  <a:cubicBezTo>
                    <a:pt x="332841" y="232832"/>
                    <a:pt x="330326" y="231154"/>
                    <a:pt x="329767" y="229198"/>
                  </a:cubicBezTo>
                  <a:cubicBezTo>
                    <a:pt x="328929" y="225285"/>
                    <a:pt x="329488" y="221372"/>
                    <a:pt x="329488" y="217459"/>
                  </a:cubicBezTo>
                  <a:cubicBezTo>
                    <a:pt x="329488" y="213547"/>
                    <a:pt x="328929" y="209634"/>
                    <a:pt x="329767" y="206000"/>
                  </a:cubicBezTo>
                  <a:cubicBezTo>
                    <a:pt x="330047" y="204044"/>
                    <a:pt x="332562" y="202367"/>
                    <a:pt x="334239" y="200690"/>
                  </a:cubicBezTo>
                  <a:close/>
                  <a:moveTo>
                    <a:pt x="5555" y="200131"/>
                  </a:moveTo>
                  <a:cubicBezTo>
                    <a:pt x="7232" y="202647"/>
                    <a:pt x="9747" y="204603"/>
                    <a:pt x="10027" y="207118"/>
                  </a:cubicBezTo>
                  <a:cubicBezTo>
                    <a:pt x="11983" y="217739"/>
                    <a:pt x="10306" y="228080"/>
                    <a:pt x="5555" y="234789"/>
                  </a:cubicBezTo>
                  <a:cubicBezTo>
                    <a:pt x="-1432" y="225565"/>
                    <a:pt x="-1432" y="209634"/>
                    <a:pt x="5555" y="200131"/>
                  </a:cubicBezTo>
                  <a:close/>
                  <a:moveTo>
                    <a:pt x="333960" y="148704"/>
                  </a:moveTo>
                  <a:cubicBezTo>
                    <a:pt x="335636" y="150381"/>
                    <a:pt x="338431" y="151778"/>
                    <a:pt x="338710" y="153735"/>
                  </a:cubicBezTo>
                  <a:cubicBezTo>
                    <a:pt x="339829" y="157648"/>
                    <a:pt x="339270" y="161561"/>
                    <a:pt x="339270" y="165473"/>
                  </a:cubicBezTo>
                  <a:cubicBezTo>
                    <a:pt x="339270" y="169386"/>
                    <a:pt x="339829" y="173299"/>
                    <a:pt x="338990" y="176933"/>
                  </a:cubicBezTo>
                  <a:cubicBezTo>
                    <a:pt x="338431" y="179168"/>
                    <a:pt x="335357" y="180846"/>
                    <a:pt x="333400" y="182523"/>
                  </a:cubicBezTo>
                  <a:cubicBezTo>
                    <a:pt x="332003" y="180566"/>
                    <a:pt x="329487" y="178889"/>
                    <a:pt x="329487" y="176933"/>
                  </a:cubicBezTo>
                  <a:cubicBezTo>
                    <a:pt x="328928" y="169107"/>
                    <a:pt x="328928" y="161281"/>
                    <a:pt x="329487" y="153735"/>
                  </a:cubicBezTo>
                  <a:cubicBezTo>
                    <a:pt x="329487" y="152058"/>
                    <a:pt x="332282" y="150381"/>
                    <a:pt x="333960" y="148704"/>
                  </a:cubicBezTo>
                  <a:close/>
                  <a:moveTo>
                    <a:pt x="4717" y="148704"/>
                  </a:moveTo>
                  <a:cubicBezTo>
                    <a:pt x="12263" y="157648"/>
                    <a:pt x="12543" y="173020"/>
                    <a:pt x="5835" y="183362"/>
                  </a:cubicBezTo>
                  <a:cubicBezTo>
                    <a:pt x="3878" y="180846"/>
                    <a:pt x="804" y="178610"/>
                    <a:pt x="804" y="176653"/>
                  </a:cubicBezTo>
                  <a:cubicBezTo>
                    <a:pt x="1083" y="167710"/>
                    <a:pt x="-2550" y="157927"/>
                    <a:pt x="4717" y="148704"/>
                  </a:cubicBezTo>
                  <a:close/>
                  <a:moveTo>
                    <a:pt x="174858" y="131900"/>
                  </a:moveTo>
                  <a:cubicBezTo>
                    <a:pt x="178841" y="132005"/>
                    <a:pt x="182754" y="133193"/>
                    <a:pt x="186108" y="138084"/>
                  </a:cubicBezTo>
                  <a:cubicBezTo>
                    <a:pt x="175487" y="142835"/>
                    <a:pt x="165705" y="140599"/>
                    <a:pt x="155084" y="139761"/>
                  </a:cubicBezTo>
                  <a:cubicBezTo>
                    <a:pt x="155364" y="132494"/>
                    <a:pt x="158997" y="131655"/>
                    <a:pt x="163189" y="132215"/>
                  </a:cubicBezTo>
                  <a:cubicBezTo>
                    <a:pt x="166823" y="132774"/>
                    <a:pt x="170875" y="131795"/>
                    <a:pt x="174858" y="131900"/>
                  </a:cubicBezTo>
                  <a:close/>
                  <a:moveTo>
                    <a:pt x="214337" y="120475"/>
                  </a:moveTo>
                  <a:cubicBezTo>
                    <a:pt x="216293" y="121314"/>
                    <a:pt x="218809" y="123270"/>
                    <a:pt x="219088" y="125227"/>
                  </a:cubicBezTo>
                  <a:cubicBezTo>
                    <a:pt x="219647" y="129419"/>
                    <a:pt x="219367" y="134171"/>
                    <a:pt x="219367" y="140319"/>
                  </a:cubicBezTo>
                  <a:cubicBezTo>
                    <a:pt x="210983" y="141158"/>
                    <a:pt x="203995" y="143394"/>
                    <a:pt x="196449" y="137804"/>
                  </a:cubicBezTo>
                  <a:cubicBezTo>
                    <a:pt x="198405" y="135568"/>
                    <a:pt x="199803" y="132773"/>
                    <a:pt x="201480" y="132773"/>
                  </a:cubicBezTo>
                  <a:cubicBezTo>
                    <a:pt x="207070" y="131935"/>
                    <a:pt x="209864" y="129699"/>
                    <a:pt x="209864" y="123830"/>
                  </a:cubicBezTo>
                  <a:cubicBezTo>
                    <a:pt x="209864" y="122711"/>
                    <a:pt x="213219" y="120196"/>
                    <a:pt x="214337" y="120475"/>
                  </a:cubicBezTo>
                  <a:close/>
                  <a:moveTo>
                    <a:pt x="124060" y="120475"/>
                  </a:moveTo>
                  <a:cubicBezTo>
                    <a:pt x="125457" y="120195"/>
                    <a:pt x="128252" y="121034"/>
                    <a:pt x="128531" y="121872"/>
                  </a:cubicBezTo>
                  <a:cubicBezTo>
                    <a:pt x="129650" y="129139"/>
                    <a:pt x="134680" y="132214"/>
                    <a:pt x="140829" y="134450"/>
                  </a:cubicBezTo>
                  <a:cubicBezTo>
                    <a:pt x="141668" y="134729"/>
                    <a:pt x="141388" y="137524"/>
                    <a:pt x="141947" y="140598"/>
                  </a:cubicBezTo>
                  <a:cubicBezTo>
                    <a:pt x="134960" y="140878"/>
                    <a:pt x="128811" y="141157"/>
                    <a:pt x="120706" y="141437"/>
                  </a:cubicBezTo>
                  <a:cubicBezTo>
                    <a:pt x="120706" y="134170"/>
                    <a:pt x="120426" y="129139"/>
                    <a:pt x="120985" y="124108"/>
                  </a:cubicBezTo>
                  <a:cubicBezTo>
                    <a:pt x="120985" y="122711"/>
                    <a:pt x="122662" y="121034"/>
                    <a:pt x="124060" y="120475"/>
                  </a:cubicBezTo>
                  <a:close/>
                  <a:moveTo>
                    <a:pt x="5275" y="98675"/>
                  </a:moveTo>
                  <a:cubicBezTo>
                    <a:pt x="6673" y="98675"/>
                    <a:pt x="9188" y="100072"/>
                    <a:pt x="9188" y="100911"/>
                  </a:cubicBezTo>
                  <a:cubicBezTo>
                    <a:pt x="9747" y="108178"/>
                    <a:pt x="10306" y="115445"/>
                    <a:pt x="10306" y="122711"/>
                  </a:cubicBezTo>
                  <a:cubicBezTo>
                    <a:pt x="10306" y="125507"/>
                    <a:pt x="8350" y="128581"/>
                    <a:pt x="7232" y="131376"/>
                  </a:cubicBezTo>
                  <a:cubicBezTo>
                    <a:pt x="5834" y="131376"/>
                    <a:pt x="4437" y="131097"/>
                    <a:pt x="3040" y="130817"/>
                  </a:cubicBezTo>
                  <a:cubicBezTo>
                    <a:pt x="-1712" y="121314"/>
                    <a:pt x="245" y="111253"/>
                    <a:pt x="1363" y="101470"/>
                  </a:cubicBezTo>
                  <a:cubicBezTo>
                    <a:pt x="1363" y="100352"/>
                    <a:pt x="3878" y="98955"/>
                    <a:pt x="5275" y="98675"/>
                  </a:cubicBezTo>
                  <a:close/>
                  <a:moveTo>
                    <a:pt x="333680" y="93924"/>
                  </a:moveTo>
                  <a:cubicBezTo>
                    <a:pt x="336754" y="98117"/>
                    <a:pt x="338990" y="99514"/>
                    <a:pt x="338990" y="101191"/>
                  </a:cubicBezTo>
                  <a:cubicBezTo>
                    <a:pt x="339269" y="109296"/>
                    <a:pt x="339549" y="117681"/>
                    <a:pt x="338990" y="125786"/>
                  </a:cubicBezTo>
                  <a:cubicBezTo>
                    <a:pt x="338990" y="127743"/>
                    <a:pt x="336195" y="129699"/>
                    <a:pt x="334518" y="131096"/>
                  </a:cubicBezTo>
                  <a:cubicBezTo>
                    <a:pt x="333959" y="131376"/>
                    <a:pt x="330606" y="129699"/>
                    <a:pt x="330606" y="128581"/>
                  </a:cubicBezTo>
                  <a:cubicBezTo>
                    <a:pt x="329487" y="118240"/>
                    <a:pt x="326972" y="107060"/>
                    <a:pt x="333680" y="93924"/>
                  </a:cubicBezTo>
                  <a:close/>
                  <a:moveTo>
                    <a:pt x="214616" y="67372"/>
                  </a:moveTo>
                  <a:cubicBezTo>
                    <a:pt x="221045" y="76315"/>
                    <a:pt x="221324" y="93644"/>
                    <a:pt x="214616" y="103985"/>
                  </a:cubicBezTo>
                  <a:cubicBezTo>
                    <a:pt x="212660" y="101470"/>
                    <a:pt x="210144" y="99513"/>
                    <a:pt x="209585" y="97277"/>
                  </a:cubicBezTo>
                  <a:cubicBezTo>
                    <a:pt x="207349" y="86657"/>
                    <a:pt x="209585" y="73521"/>
                    <a:pt x="214616" y="67372"/>
                  </a:cubicBezTo>
                  <a:close/>
                  <a:moveTo>
                    <a:pt x="124060" y="65695"/>
                  </a:moveTo>
                  <a:cubicBezTo>
                    <a:pt x="126856" y="69049"/>
                    <a:pt x="130209" y="71005"/>
                    <a:pt x="130209" y="73241"/>
                  </a:cubicBezTo>
                  <a:cubicBezTo>
                    <a:pt x="130209" y="83303"/>
                    <a:pt x="133005" y="93644"/>
                    <a:pt x="127414" y="104266"/>
                  </a:cubicBezTo>
                  <a:cubicBezTo>
                    <a:pt x="124899" y="102309"/>
                    <a:pt x="122384" y="101750"/>
                    <a:pt x="121545" y="100073"/>
                  </a:cubicBezTo>
                  <a:cubicBezTo>
                    <a:pt x="119309" y="94762"/>
                    <a:pt x="120427" y="75477"/>
                    <a:pt x="124060" y="65695"/>
                  </a:cubicBezTo>
                  <a:close/>
                  <a:moveTo>
                    <a:pt x="9468" y="46969"/>
                  </a:moveTo>
                  <a:cubicBezTo>
                    <a:pt x="10586" y="57869"/>
                    <a:pt x="12543" y="69049"/>
                    <a:pt x="7791" y="79391"/>
                  </a:cubicBezTo>
                  <a:cubicBezTo>
                    <a:pt x="1083" y="78831"/>
                    <a:pt x="803" y="74918"/>
                    <a:pt x="524" y="71005"/>
                  </a:cubicBezTo>
                  <a:cubicBezTo>
                    <a:pt x="-35" y="60944"/>
                    <a:pt x="2481" y="52000"/>
                    <a:pt x="9468" y="46969"/>
                  </a:cubicBezTo>
                  <a:close/>
                  <a:moveTo>
                    <a:pt x="330606" y="46130"/>
                  </a:moveTo>
                  <a:cubicBezTo>
                    <a:pt x="332841" y="47807"/>
                    <a:pt x="336195" y="48925"/>
                    <a:pt x="336754" y="50882"/>
                  </a:cubicBezTo>
                  <a:cubicBezTo>
                    <a:pt x="338710" y="56472"/>
                    <a:pt x="339270" y="62061"/>
                    <a:pt x="339829" y="66533"/>
                  </a:cubicBezTo>
                  <a:cubicBezTo>
                    <a:pt x="338431" y="72123"/>
                    <a:pt x="342065" y="79949"/>
                    <a:pt x="333680" y="79390"/>
                  </a:cubicBezTo>
                  <a:cubicBezTo>
                    <a:pt x="326972" y="79110"/>
                    <a:pt x="330047" y="71843"/>
                    <a:pt x="329208" y="67651"/>
                  </a:cubicBezTo>
                  <a:cubicBezTo>
                    <a:pt x="328370" y="62900"/>
                    <a:pt x="327531" y="58148"/>
                    <a:pt x="327531" y="53676"/>
                  </a:cubicBezTo>
                  <a:cubicBezTo>
                    <a:pt x="327531" y="51161"/>
                    <a:pt x="329488" y="48646"/>
                    <a:pt x="330606" y="46130"/>
                  </a:cubicBezTo>
                  <a:close/>
                  <a:moveTo>
                    <a:pt x="276664" y="30478"/>
                  </a:moveTo>
                  <a:cubicBezTo>
                    <a:pt x="292875" y="31876"/>
                    <a:pt x="306849" y="44453"/>
                    <a:pt x="308527" y="61223"/>
                  </a:cubicBezTo>
                  <a:cubicBezTo>
                    <a:pt x="308806" y="62900"/>
                    <a:pt x="308527" y="64576"/>
                    <a:pt x="308527" y="66533"/>
                  </a:cubicBezTo>
                  <a:cubicBezTo>
                    <a:pt x="308527" y="161281"/>
                    <a:pt x="308527" y="256029"/>
                    <a:pt x="308527" y="350778"/>
                  </a:cubicBezTo>
                  <a:cubicBezTo>
                    <a:pt x="308527" y="363355"/>
                    <a:pt x="303775" y="373416"/>
                    <a:pt x="293434" y="380683"/>
                  </a:cubicBezTo>
                  <a:cubicBezTo>
                    <a:pt x="282534" y="388509"/>
                    <a:pt x="270515" y="389068"/>
                    <a:pt x="258777" y="383198"/>
                  </a:cubicBezTo>
                  <a:cubicBezTo>
                    <a:pt x="246758" y="377050"/>
                    <a:pt x="239771" y="366709"/>
                    <a:pt x="239771" y="352734"/>
                  </a:cubicBezTo>
                  <a:cubicBezTo>
                    <a:pt x="239492" y="320872"/>
                    <a:pt x="239771" y="289289"/>
                    <a:pt x="239771" y="257427"/>
                  </a:cubicBezTo>
                  <a:cubicBezTo>
                    <a:pt x="239771" y="250998"/>
                    <a:pt x="239771" y="244570"/>
                    <a:pt x="239771" y="237582"/>
                  </a:cubicBezTo>
                  <a:lnTo>
                    <a:pt x="219375" y="236186"/>
                  </a:lnTo>
                  <a:lnTo>
                    <a:pt x="122942" y="236186"/>
                  </a:lnTo>
                  <a:lnTo>
                    <a:pt x="122942" y="236186"/>
                  </a:lnTo>
                  <a:cubicBezTo>
                    <a:pt x="115675" y="236186"/>
                    <a:pt x="108409" y="236186"/>
                    <a:pt x="99744" y="236186"/>
                  </a:cubicBezTo>
                  <a:cubicBezTo>
                    <a:pt x="99744" y="240378"/>
                    <a:pt x="99744" y="244571"/>
                    <a:pt x="99744" y="248763"/>
                  </a:cubicBezTo>
                  <a:cubicBezTo>
                    <a:pt x="99744" y="281464"/>
                    <a:pt x="99744" y="314164"/>
                    <a:pt x="99744" y="346586"/>
                  </a:cubicBezTo>
                  <a:cubicBezTo>
                    <a:pt x="99744" y="357485"/>
                    <a:pt x="96111" y="366709"/>
                    <a:pt x="88844" y="374814"/>
                  </a:cubicBezTo>
                  <a:cubicBezTo>
                    <a:pt x="72074" y="393540"/>
                    <a:pt x="43845" y="386553"/>
                    <a:pt x="34343" y="364473"/>
                  </a:cubicBezTo>
                  <a:cubicBezTo>
                    <a:pt x="32107" y="359163"/>
                    <a:pt x="31269" y="352735"/>
                    <a:pt x="31269" y="346586"/>
                  </a:cubicBezTo>
                  <a:cubicBezTo>
                    <a:pt x="30989" y="254353"/>
                    <a:pt x="31269" y="162121"/>
                    <a:pt x="30989" y="69888"/>
                  </a:cubicBezTo>
                  <a:cubicBezTo>
                    <a:pt x="30989" y="57590"/>
                    <a:pt x="34343" y="46690"/>
                    <a:pt x="44125" y="38585"/>
                  </a:cubicBezTo>
                  <a:cubicBezTo>
                    <a:pt x="49855" y="33763"/>
                    <a:pt x="55899" y="31265"/>
                    <a:pt x="61803" y="30584"/>
                  </a:cubicBezTo>
                  <a:cubicBezTo>
                    <a:pt x="79516" y="28540"/>
                    <a:pt x="95971" y="42847"/>
                    <a:pt x="98906" y="59826"/>
                  </a:cubicBezTo>
                  <a:cubicBezTo>
                    <a:pt x="99744" y="64577"/>
                    <a:pt x="99744" y="69329"/>
                    <a:pt x="99744" y="74080"/>
                  </a:cubicBezTo>
                  <a:cubicBezTo>
                    <a:pt x="99744" y="99235"/>
                    <a:pt x="99744" y="124669"/>
                    <a:pt x="99744" y="149823"/>
                  </a:cubicBezTo>
                  <a:cubicBezTo>
                    <a:pt x="99744" y="153176"/>
                    <a:pt x="100303" y="156531"/>
                    <a:pt x="100583" y="160723"/>
                  </a:cubicBezTo>
                  <a:cubicBezTo>
                    <a:pt x="108409" y="161282"/>
                    <a:pt x="115675" y="161561"/>
                    <a:pt x="122942" y="162121"/>
                  </a:cubicBezTo>
                  <a:lnTo>
                    <a:pt x="122942" y="162399"/>
                  </a:lnTo>
                  <a:lnTo>
                    <a:pt x="219647" y="162399"/>
                  </a:lnTo>
                  <a:lnTo>
                    <a:pt x="219647" y="162729"/>
                  </a:lnTo>
                  <a:lnTo>
                    <a:pt x="219648" y="162399"/>
                  </a:lnTo>
                  <a:cubicBezTo>
                    <a:pt x="226076" y="161840"/>
                    <a:pt x="232504" y="161561"/>
                    <a:pt x="240051" y="161002"/>
                  </a:cubicBezTo>
                  <a:cubicBezTo>
                    <a:pt x="240051" y="155971"/>
                    <a:pt x="240051" y="151779"/>
                    <a:pt x="240051" y="147586"/>
                  </a:cubicBezTo>
                  <a:cubicBezTo>
                    <a:pt x="240051" y="120196"/>
                    <a:pt x="240609" y="92805"/>
                    <a:pt x="239771" y="65415"/>
                  </a:cubicBezTo>
                  <a:cubicBezTo>
                    <a:pt x="239212" y="48645"/>
                    <a:pt x="254584" y="28522"/>
                    <a:pt x="276664" y="30478"/>
                  </a:cubicBezTo>
                  <a:close/>
                  <a:moveTo>
                    <a:pt x="112322" y="22093"/>
                  </a:moveTo>
                  <a:cubicBezTo>
                    <a:pt x="117073" y="29639"/>
                    <a:pt x="121825" y="37186"/>
                    <a:pt x="125738" y="45291"/>
                  </a:cubicBezTo>
                  <a:cubicBezTo>
                    <a:pt x="126297" y="46688"/>
                    <a:pt x="124061" y="49483"/>
                    <a:pt x="123222" y="51719"/>
                  </a:cubicBezTo>
                  <a:cubicBezTo>
                    <a:pt x="121266" y="50322"/>
                    <a:pt x="118470" y="49763"/>
                    <a:pt x="117353" y="47806"/>
                  </a:cubicBezTo>
                  <a:cubicBezTo>
                    <a:pt x="113440" y="39981"/>
                    <a:pt x="109806" y="32435"/>
                    <a:pt x="105055" y="22652"/>
                  </a:cubicBezTo>
                  <a:cubicBezTo>
                    <a:pt x="108409" y="22373"/>
                    <a:pt x="111763" y="21255"/>
                    <a:pt x="112322" y="22093"/>
                  </a:cubicBezTo>
                  <a:close/>
                  <a:moveTo>
                    <a:pt x="231664" y="20417"/>
                  </a:moveTo>
                  <a:cubicBezTo>
                    <a:pt x="232503" y="22373"/>
                    <a:pt x="235018" y="25169"/>
                    <a:pt x="234180" y="26566"/>
                  </a:cubicBezTo>
                  <a:cubicBezTo>
                    <a:pt x="230267" y="34671"/>
                    <a:pt x="225516" y="42497"/>
                    <a:pt x="221044" y="50043"/>
                  </a:cubicBezTo>
                  <a:cubicBezTo>
                    <a:pt x="220485" y="51161"/>
                    <a:pt x="217970" y="51720"/>
                    <a:pt x="216572" y="51441"/>
                  </a:cubicBezTo>
                  <a:cubicBezTo>
                    <a:pt x="215175" y="51161"/>
                    <a:pt x="213498" y="49484"/>
                    <a:pt x="213218" y="47807"/>
                  </a:cubicBezTo>
                  <a:cubicBezTo>
                    <a:pt x="211821" y="42777"/>
                    <a:pt x="223839" y="22373"/>
                    <a:pt x="228870" y="20697"/>
                  </a:cubicBezTo>
                  <a:cubicBezTo>
                    <a:pt x="228870" y="20697"/>
                    <a:pt x="229428" y="20697"/>
                    <a:pt x="231664" y="20417"/>
                  </a:cubicBezTo>
                  <a:close/>
                  <a:moveTo>
                    <a:pt x="303495" y="7840"/>
                  </a:moveTo>
                  <a:cubicBezTo>
                    <a:pt x="312159" y="12871"/>
                    <a:pt x="322221" y="17063"/>
                    <a:pt x="324457" y="29082"/>
                  </a:cubicBezTo>
                  <a:cubicBezTo>
                    <a:pt x="316072" y="34672"/>
                    <a:pt x="314116" y="25728"/>
                    <a:pt x="309923" y="23212"/>
                  </a:cubicBezTo>
                  <a:cubicBezTo>
                    <a:pt x="304893" y="20138"/>
                    <a:pt x="300421" y="16225"/>
                    <a:pt x="295669" y="12592"/>
                  </a:cubicBezTo>
                  <a:cubicBezTo>
                    <a:pt x="295669" y="11194"/>
                    <a:pt x="295949" y="10076"/>
                    <a:pt x="295949" y="8958"/>
                  </a:cubicBezTo>
                  <a:cubicBezTo>
                    <a:pt x="298464" y="8399"/>
                    <a:pt x="301818" y="6722"/>
                    <a:pt x="303495" y="7840"/>
                  </a:cubicBezTo>
                  <a:close/>
                  <a:moveTo>
                    <a:pt x="42448" y="6442"/>
                  </a:moveTo>
                  <a:cubicBezTo>
                    <a:pt x="41330" y="10635"/>
                    <a:pt x="41609" y="13150"/>
                    <a:pt x="40492" y="14268"/>
                  </a:cubicBezTo>
                  <a:cubicBezTo>
                    <a:pt x="34623" y="19578"/>
                    <a:pt x="28753" y="24330"/>
                    <a:pt x="22604" y="29081"/>
                  </a:cubicBezTo>
                  <a:cubicBezTo>
                    <a:pt x="21486" y="29920"/>
                    <a:pt x="18971" y="29361"/>
                    <a:pt x="17015" y="29361"/>
                  </a:cubicBezTo>
                  <a:cubicBezTo>
                    <a:pt x="17015" y="27405"/>
                    <a:pt x="16455" y="24889"/>
                    <a:pt x="17294" y="23492"/>
                  </a:cubicBezTo>
                  <a:cubicBezTo>
                    <a:pt x="23443" y="16224"/>
                    <a:pt x="30430" y="10355"/>
                    <a:pt x="42448" y="6442"/>
                  </a:cubicBezTo>
                  <a:close/>
                  <a:moveTo>
                    <a:pt x="77979" y="2460"/>
                  </a:moveTo>
                  <a:cubicBezTo>
                    <a:pt x="84232" y="3787"/>
                    <a:pt x="89682" y="7700"/>
                    <a:pt x="92477" y="13989"/>
                  </a:cubicBezTo>
                  <a:cubicBezTo>
                    <a:pt x="80459" y="10356"/>
                    <a:pt x="69838" y="10635"/>
                    <a:pt x="58659" y="6443"/>
                  </a:cubicBezTo>
                  <a:cubicBezTo>
                    <a:pt x="64668" y="2390"/>
                    <a:pt x="71725" y="1132"/>
                    <a:pt x="77979" y="2460"/>
                  </a:cubicBezTo>
                  <a:close/>
                  <a:moveTo>
                    <a:pt x="275266" y="14"/>
                  </a:moveTo>
                  <a:cubicBezTo>
                    <a:pt x="279179" y="-265"/>
                    <a:pt x="280857" y="3648"/>
                    <a:pt x="278900" y="7840"/>
                  </a:cubicBezTo>
                  <a:cubicBezTo>
                    <a:pt x="270236" y="10075"/>
                    <a:pt x="261571" y="12311"/>
                    <a:pt x="252628" y="13988"/>
                  </a:cubicBezTo>
                  <a:cubicBezTo>
                    <a:pt x="250671" y="14268"/>
                    <a:pt x="248435" y="12311"/>
                    <a:pt x="246199" y="11194"/>
                  </a:cubicBezTo>
                  <a:cubicBezTo>
                    <a:pt x="247038" y="9237"/>
                    <a:pt x="247596" y="6163"/>
                    <a:pt x="248994" y="5884"/>
                  </a:cubicBezTo>
                  <a:cubicBezTo>
                    <a:pt x="257658" y="3368"/>
                    <a:pt x="266323" y="1132"/>
                    <a:pt x="275266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5"/>
            <p:cNvSpPr/>
            <p:nvPr/>
          </p:nvSpPr>
          <p:spPr>
            <a:xfrm>
              <a:off x="3689555" y="298894"/>
              <a:ext cx="129929" cy="417859"/>
            </a:xfrm>
            <a:custGeom>
              <a:avLst/>
              <a:gdLst/>
              <a:ahLst/>
              <a:cxnLst/>
              <a:rect l="l" t="t" r="r" b="b"/>
              <a:pathLst>
                <a:path w="129929" h="417859" extrusionOk="0">
                  <a:moveTo>
                    <a:pt x="44964" y="402766"/>
                  </a:moveTo>
                  <a:cubicBezTo>
                    <a:pt x="50834" y="403605"/>
                    <a:pt x="56703" y="405281"/>
                    <a:pt x="62573" y="406120"/>
                  </a:cubicBezTo>
                  <a:cubicBezTo>
                    <a:pt x="66486" y="406679"/>
                    <a:pt x="69840" y="408077"/>
                    <a:pt x="68722" y="412269"/>
                  </a:cubicBezTo>
                  <a:cubicBezTo>
                    <a:pt x="67883" y="414784"/>
                    <a:pt x="64250" y="416182"/>
                    <a:pt x="62293" y="417859"/>
                  </a:cubicBezTo>
                  <a:cubicBezTo>
                    <a:pt x="54188" y="415623"/>
                    <a:pt x="47480" y="414225"/>
                    <a:pt x="41051" y="411710"/>
                  </a:cubicBezTo>
                  <a:cubicBezTo>
                    <a:pt x="39095" y="410871"/>
                    <a:pt x="38536" y="407238"/>
                    <a:pt x="37418" y="404723"/>
                  </a:cubicBezTo>
                  <a:cubicBezTo>
                    <a:pt x="39934" y="404164"/>
                    <a:pt x="42449" y="402487"/>
                    <a:pt x="44964" y="402766"/>
                  </a:cubicBezTo>
                  <a:close/>
                  <a:moveTo>
                    <a:pt x="105614" y="387674"/>
                  </a:moveTo>
                  <a:cubicBezTo>
                    <a:pt x="107012" y="386835"/>
                    <a:pt x="110086" y="386835"/>
                    <a:pt x="111204" y="387953"/>
                  </a:cubicBezTo>
                  <a:cubicBezTo>
                    <a:pt x="112322" y="389071"/>
                    <a:pt x="113160" y="391866"/>
                    <a:pt x="112601" y="393543"/>
                  </a:cubicBezTo>
                  <a:cubicBezTo>
                    <a:pt x="111204" y="398574"/>
                    <a:pt x="93875" y="410872"/>
                    <a:pt x="88006" y="410872"/>
                  </a:cubicBezTo>
                  <a:cubicBezTo>
                    <a:pt x="87168" y="410312"/>
                    <a:pt x="85211" y="409474"/>
                    <a:pt x="84932" y="408356"/>
                  </a:cubicBezTo>
                  <a:cubicBezTo>
                    <a:pt x="84372" y="406679"/>
                    <a:pt x="84652" y="403605"/>
                    <a:pt x="85770" y="402487"/>
                  </a:cubicBezTo>
                  <a:cubicBezTo>
                    <a:pt x="92198" y="397177"/>
                    <a:pt x="98906" y="392425"/>
                    <a:pt x="105614" y="387674"/>
                  </a:cubicBezTo>
                  <a:close/>
                  <a:moveTo>
                    <a:pt x="7232" y="363358"/>
                  </a:moveTo>
                  <a:cubicBezTo>
                    <a:pt x="13661" y="373979"/>
                    <a:pt x="18692" y="382643"/>
                    <a:pt x="23723" y="391307"/>
                  </a:cubicBezTo>
                  <a:cubicBezTo>
                    <a:pt x="24281" y="391866"/>
                    <a:pt x="22325" y="393822"/>
                    <a:pt x="20927" y="396618"/>
                  </a:cubicBezTo>
                  <a:cubicBezTo>
                    <a:pt x="11984" y="389071"/>
                    <a:pt x="7512" y="380966"/>
                    <a:pt x="4438" y="371743"/>
                  </a:cubicBezTo>
                  <a:cubicBezTo>
                    <a:pt x="3879" y="370345"/>
                    <a:pt x="5555" y="368109"/>
                    <a:pt x="7232" y="363358"/>
                  </a:cubicBezTo>
                  <a:close/>
                  <a:moveTo>
                    <a:pt x="124340" y="341837"/>
                  </a:moveTo>
                  <a:cubicBezTo>
                    <a:pt x="126017" y="341837"/>
                    <a:pt x="128253" y="344353"/>
                    <a:pt x="129092" y="346309"/>
                  </a:cubicBezTo>
                  <a:cubicBezTo>
                    <a:pt x="129930" y="347706"/>
                    <a:pt x="129371" y="350222"/>
                    <a:pt x="129371" y="355532"/>
                  </a:cubicBezTo>
                  <a:cubicBezTo>
                    <a:pt x="128532" y="358886"/>
                    <a:pt x="127415" y="365314"/>
                    <a:pt x="125458" y="371463"/>
                  </a:cubicBezTo>
                  <a:cubicBezTo>
                    <a:pt x="124899" y="372860"/>
                    <a:pt x="121545" y="375097"/>
                    <a:pt x="120707" y="374537"/>
                  </a:cubicBezTo>
                  <a:cubicBezTo>
                    <a:pt x="118750" y="373420"/>
                    <a:pt x="116514" y="370904"/>
                    <a:pt x="116514" y="369227"/>
                  </a:cubicBezTo>
                  <a:cubicBezTo>
                    <a:pt x="116794" y="361681"/>
                    <a:pt x="117912" y="353855"/>
                    <a:pt x="119309" y="346309"/>
                  </a:cubicBezTo>
                  <a:cubicBezTo>
                    <a:pt x="119589" y="344353"/>
                    <a:pt x="122663" y="342117"/>
                    <a:pt x="124340" y="341837"/>
                  </a:cubicBezTo>
                  <a:close/>
                  <a:moveTo>
                    <a:pt x="3600" y="316962"/>
                  </a:moveTo>
                  <a:cubicBezTo>
                    <a:pt x="5556" y="318639"/>
                    <a:pt x="8350" y="320036"/>
                    <a:pt x="8910" y="321993"/>
                  </a:cubicBezTo>
                  <a:cubicBezTo>
                    <a:pt x="11704" y="330098"/>
                    <a:pt x="8910" y="344073"/>
                    <a:pt x="3040" y="350222"/>
                  </a:cubicBezTo>
                  <a:cubicBezTo>
                    <a:pt x="-1991" y="339042"/>
                    <a:pt x="804" y="328421"/>
                    <a:pt x="804" y="318080"/>
                  </a:cubicBezTo>
                  <a:cubicBezTo>
                    <a:pt x="1643" y="317801"/>
                    <a:pt x="2481" y="317242"/>
                    <a:pt x="3600" y="316962"/>
                  </a:cubicBezTo>
                  <a:close/>
                  <a:moveTo>
                    <a:pt x="124619" y="290969"/>
                  </a:moveTo>
                  <a:cubicBezTo>
                    <a:pt x="126296" y="291249"/>
                    <a:pt x="128532" y="293484"/>
                    <a:pt x="128811" y="294882"/>
                  </a:cubicBezTo>
                  <a:cubicBezTo>
                    <a:pt x="129650" y="299633"/>
                    <a:pt x="129650" y="304385"/>
                    <a:pt x="129650" y="308577"/>
                  </a:cubicBezTo>
                  <a:cubicBezTo>
                    <a:pt x="129370" y="313049"/>
                    <a:pt x="129650" y="316961"/>
                    <a:pt x="128811" y="320595"/>
                  </a:cubicBezTo>
                  <a:cubicBezTo>
                    <a:pt x="128532" y="322272"/>
                    <a:pt x="126296" y="324508"/>
                    <a:pt x="124898" y="324787"/>
                  </a:cubicBezTo>
                  <a:cubicBezTo>
                    <a:pt x="123501" y="325067"/>
                    <a:pt x="120147" y="323110"/>
                    <a:pt x="120147" y="321993"/>
                  </a:cubicBezTo>
                  <a:cubicBezTo>
                    <a:pt x="119588" y="312769"/>
                    <a:pt x="119588" y="303266"/>
                    <a:pt x="119867" y="294043"/>
                  </a:cubicBezTo>
                  <a:cubicBezTo>
                    <a:pt x="119867" y="292926"/>
                    <a:pt x="123221" y="290690"/>
                    <a:pt x="124619" y="290969"/>
                  </a:cubicBezTo>
                  <a:close/>
                  <a:moveTo>
                    <a:pt x="3878" y="266374"/>
                  </a:moveTo>
                  <a:cubicBezTo>
                    <a:pt x="11145" y="274759"/>
                    <a:pt x="11425" y="290410"/>
                    <a:pt x="4717" y="298796"/>
                  </a:cubicBezTo>
                  <a:cubicBezTo>
                    <a:pt x="-873" y="292367"/>
                    <a:pt x="-1433" y="278113"/>
                    <a:pt x="3878" y="266374"/>
                  </a:cubicBezTo>
                  <a:close/>
                  <a:moveTo>
                    <a:pt x="123222" y="238145"/>
                  </a:moveTo>
                  <a:cubicBezTo>
                    <a:pt x="126296" y="241499"/>
                    <a:pt x="128812" y="242897"/>
                    <a:pt x="128812" y="244574"/>
                  </a:cubicBezTo>
                  <a:cubicBezTo>
                    <a:pt x="129370" y="253238"/>
                    <a:pt x="129370" y="261902"/>
                    <a:pt x="129091" y="270287"/>
                  </a:cubicBezTo>
                  <a:cubicBezTo>
                    <a:pt x="129091" y="271964"/>
                    <a:pt x="126855" y="274200"/>
                    <a:pt x="125178" y="274480"/>
                  </a:cubicBezTo>
                  <a:cubicBezTo>
                    <a:pt x="123781" y="274759"/>
                    <a:pt x="120427" y="273082"/>
                    <a:pt x="120147" y="271964"/>
                  </a:cubicBezTo>
                  <a:cubicBezTo>
                    <a:pt x="118470" y="261343"/>
                    <a:pt x="116514" y="250443"/>
                    <a:pt x="123222" y="238145"/>
                  </a:cubicBezTo>
                  <a:close/>
                  <a:moveTo>
                    <a:pt x="4158" y="217462"/>
                  </a:moveTo>
                  <a:cubicBezTo>
                    <a:pt x="11145" y="224729"/>
                    <a:pt x="11425" y="240380"/>
                    <a:pt x="4718" y="248765"/>
                  </a:cubicBezTo>
                  <a:cubicBezTo>
                    <a:pt x="-1152" y="241219"/>
                    <a:pt x="-1152" y="226126"/>
                    <a:pt x="4158" y="217462"/>
                  </a:cubicBezTo>
                  <a:close/>
                  <a:moveTo>
                    <a:pt x="123222" y="188395"/>
                  </a:moveTo>
                  <a:cubicBezTo>
                    <a:pt x="126296" y="192028"/>
                    <a:pt x="128812" y="193705"/>
                    <a:pt x="129091" y="195662"/>
                  </a:cubicBezTo>
                  <a:cubicBezTo>
                    <a:pt x="129651" y="203767"/>
                    <a:pt x="129651" y="211872"/>
                    <a:pt x="129091" y="219978"/>
                  </a:cubicBezTo>
                  <a:cubicBezTo>
                    <a:pt x="129091" y="221934"/>
                    <a:pt x="126296" y="224170"/>
                    <a:pt x="124340" y="225008"/>
                  </a:cubicBezTo>
                  <a:cubicBezTo>
                    <a:pt x="123502" y="225288"/>
                    <a:pt x="119868" y="223052"/>
                    <a:pt x="119868" y="221655"/>
                  </a:cubicBezTo>
                  <a:cubicBezTo>
                    <a:pt x="118750" y="211313"/>
                    <a:pt x="116235" y="200693"/>
                    <a:pt x="123222" y="188395"/>
                  </a:cubicBezTo>
                  <a:close/>
                  <a:moveTo>
                    <a:pt x="4158" y="167992"/>
                  </a:moveTo>
                  <a:cubicBezTo>
                    <a:pt x="11145" y="175259"/>
                    <a:pt x="11425" y="191190"/>
                    <a:pt x="4438" y="199295"/>
                  </a:cubicBezTo>
                  <a:cubicBezTo>
                    <a:pt x="-1432" y="191469"/>
                    <a:pt x="-1432" y="176656"/>
                    <a:pt x="4158" y="167992"/>
                  </a:cubicBezTo>
                  <a:close/>
                  <a:moveTo>
                    <a:pt x="123780" y="141161"/>
                  </a:moveTo>
                  <a:cubicBezTo>
                    <a:pt x="125737" y="143118"/>
                    <a:pt x="128532" y="144794"/>
                    <a:pt x="129091" y="147030"/>
                  </a:cubicBezTo>
                  <a:cubicBezTo>
                    <a:pt x="130209" y="150664"/>
                    <a:pt x="129370" y="154856"/>
                    <a:pt x="129370" y="158489"/>
                  </a:cubicBezTo>
                  <a:cubicBezTo>
                    <a:pt x="129370" y="161843"/>
                    <a:pt x="129929" y="165477"/>
                    <a:pt x="129091" y="168831"/>
                  </a:cubicBezTo>
                  <a:cubicBezTo>
                    <a:pt x="128532" y="171067"/>
                    <a:pt x="125458" y="172744"/>
                    <a:pt x="123780" y="174700"/>
                  </a:cubicBezTo>
                  <a:cubicBezTo>
                    <a:pt x="122103" y="173023"/>
                    <a:pt x="119309" y="171346"/>
                    <a:pt x="119029" y="169669"/>
                  </a:cubicBezTo>
                  <a:cubicBezTo>
                    <a:pt x="118470" y="161843"/>
                    <a:pt x="118470" y="154297"/>
                    <a:pt x="119029" y="146471"/>
                  </a:cubicBezTo>
                  <a:cubicBezTo>
                    <a:pt x="119029" y="144515"/>
                    <a:pt x="122103" y="143118"/>
                    <a:pt x="123780" y="141161"/>
                  </a:cubicBezTo>
                  <a:close/>
                  <a:moveTo>
                    <a:pt x="3040" y="117684"/>
                  </a:moveTo>
                  <a:cubicBezTo>
                    <a:pt x="11145" y="125789"/>
                    <a:pt x="11145" y="141721"/>
                    <a:pt x="3319" y="151223"/>
                  </a:cubicBezTo>
                  <a:cubicBezTo>
                    <a:pt x="-1432" y="139205"/>
                    <a:pt x="245" y="128584"/>
                    <a:pt x="3040" y="117684"/>
                  </a:cubicBezTo>
                  <a:close/>
                  <a:moveTo>
                    <a:pt x="124619" y="91691"/>
                  </a:moveTo>
                  <a:cubicBezTo>
                    <a:pt x="126016" y="91691"/>
                    <a:pt x="128811" y="94486"/>
                    <a:pt x="129091" y="96442"/>
                  </a:cubicBezTo>
                  <a:cubicBezTo>
                    <a:pt x="129929" y="100355"/>
                    <a:pt x="129370" y="104268"/>
                    <a:pt x="129370" y="108181"/>
                  </a:cubicBezTo>
                  <a:cubicBezTo>
                    <a:pt x="129370" y="112094"/>
                    <a:pt x="129929" y="116006"/>
                    <a:pt x="129091" y="119919"/>
                  </a:cubicBezTo>
                  <a:cubicBezTo>
                    <a:pt x="128811" y="121876"/>
                    <a:pt x="126295" y="124671"/>
                    <a:pt x="124619" y="124951"/>
                  </a:cubicBezTo>
                  <a:cubicBezTo>
                    <a:pt x="122942" y="124951"/>
                    <a:pt x="119588" y="122435"/>
                    <a:pt x="119308" y="120758"/>
                  </a:cubicBezTo>
                  <a:cubicBezTo>
                    <a:pt x="118749" y="112653"/>
                    <a:pt x="118749" y="104268"/>
                    <a:pt x="119308" y="96163"/>
                  </a:cubicBezTo>
                  <a:cubicBezTo>
                    <a:pt x="119308" y="94486"/>
                    <a:pt x="122662" y="91971"/>
                    <a:pt x="124619" y="91691"/>
                  </a:cubicBezTo>
                  <a:close/>
                  <a:moveTo>
                    <a:pt x="804" y="65977"/>
                  </a:moveTo>
                  <a:cubicBezTo>
                    <a:pt x="4438" y="68493"/>
                    <a:pt x="7232" y="69331"/>
                    <a:pt x="8071" y="71008"/>
                  </a:cubicBezTo>
                  <a:cubicBezTo>
                    <a:pt x="11145" y="77995"/>
                    <a:pt x="8909" y="93367"/>
                    <a:pt x="3319" y="100913"/>
                  </a:cubicBezTo>
                  <a:cubicBezTo>
                    <a:pt x="-1711" y="88615"/>
                    <a:pt x="525" y="78275"/>
                    <a:pt x="804" y="65977"/>
                  </a:cubicBezTo>
                  <a:close/>
                  <a:moveTo>
                    <a:pt x="120707" y="42220"/>
                  </a:moveTo>
                  <a:cubicBezTo>
                    <a:pt x="122383" y="42220"/>
                    <a:pt x="124899" y="43897"/>
                    <a:pt x="125457" y="45574"/>
                  </a:cubicBezTo>
                  <a:cubicBezTo>
                    <a:pt x="127414" y="51723"/>
                    <a:pt x="128811" y="58710"/>
                    <a:pt x="129929" y="63462"/>
                  </a:cubicBezTo>
                  <a:cubicBezTo>
                    <a:pt x="129370" y="67654"/>
                    <a:pt x="129650" y="70169"/>
                    <a:pt x="128811" y="72126"/>
                  </a:cubicBezTo>
                  <a:cubicBezTo>
                    <a:pt x="128253" y="73523"/>
                    <a:pt x="126296" y="75201"/>
                    <a:pt x="125178" y="75201"/>
                  </a:cubicBezTo>
                  <a:cubicBezTo>
                    <a:pt x="123501" y="75201"/>
                    <a:pt x="120427" y="73803"/>
                    <a:pt x="120147" y="72685"/>
                  </a:cubicBezTo>
                  <a:cubicBezTo>
                    <a:pt x="118471" y="63741"/>
                    <a:pt x="117353" y="54798"/>
                    <a:pt x="116514" y="45853"/>
                  </a:cubicBezTo>
                  <a:cubicBezTo>
                    <a:pt x="116514" y="44736"/>
                    <a:pt x="119309" y="42220"/>
                    <a:pt x="120707" y="42220"/>
                  </a:cubicBezTo>
                  <a:close/>
                  <a:moveTo>
                    <a:pt x="52839" y="33102"/>
                  </a:moveTo>
                  <a:lnTo>
                    <a:pt x="55584" y="54512"/>
                  </a:lnTo>
                  <a:lnTo>
                    <a:pt x="55584" y="54238"/>
                  </a:lnTo>
                  <a:close/>
                  <a:moveTo>
                    <a:pt x="52789" y="32717"/>
                  </a:moveTo>
                  <a:cubicBezTo>
                    <a:pt x="79900" y="22655"/>
                    <a:pt x="97509" y="43897"/>
                    <a:pt x="99745" y="62623"/>
                  </a:cubicBezTo>
                  <a:cubicBezTo>
                    <a:pt x="100024" y="65139"/>
                    <a:pt x="99745" y="67933"/>
                    <a:pt x="99745" y="70449"/>
                  </a:cubicBezTo>
                  <a:cubicBezTo>
                    <a:pt x="99745" y="162122"/>
                    <a:pt x="99745" y="254076"/>
                    <a:pt x="99465" y="345749"/>
                  </a:cubicBezTo>
                  <a:cubicBezTo>
                    <a:pt x="99465" y="353016"/>
                    <a:pt x="98067" y="360563"/>
                    <a:pt x="94993" y="366991"/>
                  </a:cubicBezTo>
                  <a:cubicBezTo>
                    <a:pt x="91080" y="375515"/>
                    <a:pt x="85141" y="381245"/>
                    <a:pt x="77874" y="384075"/>
                  </a:cubicBezTo>
                  <a:lnTo>
                    <a:pt x="52826" y="383761"/>
                  </a:lnTo>
                  <a:lnTo>
                    <a:pt x="52790" y="384040"/>
                  </a:lnTo>
                  <a:cubicBezTo>
                    <a:pt x="36579" y="379568"/>
                    <a:pt x="33505" y="365873"/>
                    <a:pt x="30150" y="352178"/>
                  </a:cubicBezTo>
                  <a:cubicBezTo>
                    <a:pt x="29592" y="350221"/>
                    <a:pt x="30150" y="347985"/>
                    <a:pt x="30150" y="345750"/>
                  </a:cubicBezTo>
                  <a:cubicBezTo>
                    <a:pt x="30150" y="253796"/>
                    <a:pt x="30150" y="161843"/>
                    <a:pt x="30150" y="69611"/>
                  </a:cubicBezTo>
                  <a:cubicBezTo>
                    <a:pt x="30150" y="55636"/>
                    <a:pt x="36020" y="44457"/>
                    <a:pt x="46082" y="35513"/>
                  </a:cubicBezTo>
                  <a:lnTo>
                    <a:pt x="52789" y="32718"/>
                  </a:lnTo>
                  <a:close/>
                  <a:moveTo>
                    <a:pt x="22046" y="19302"/>
                  </a:moveTo>
                  <a:cubicBezTo>
                    <a:pt x="22885" y="22935"/>
                    <a:pt x="24282" y="24892"/>
                    <a:pt x="23444" y="25731"/>
                  </a:cubicBezTo>
                  <a:cubicBezTo>
                    <a:pt x="18692" y="34115"/>
                    <a:pt x="13662" y="42221"/>
                    <a:pt x="7792" y="52283"/>
                  </a:cubicBezTo>
                  <a:cubicBezTo>
                    <a:pt x="5835" y="48090"/>
                    <a:pt x="3879" y="45854"/>
                    <a:pt x="4438" y="44736"/>
                  </a:cubicBezTo>
                  <a:cubicBezTo>
                    <a:pt x="7792" y="35513"/>
                    <a:pt x="11984" y="26569"/>
                    <a:pt x="22046" y="19302"/>
                  </a:cubicBezTo>
                  <a:close/>
                  <a:moveTo>
                    <a:pt x="90521" y="5328"/>
                  </a:moveTo>
                  <a:cubicBezTo>
                    <a:pt x="98067" y="10358"/>
                    <a:pt x="105055" y="15948"/>
                    <a:pt x="112321" y="21538"/>
                  </a:cubicBezTo>
                  <a:cubicBezTo>
                    <a:pt x="112880" y="22376"/>
                    <a:pt x="112880" y="24053"/>
                    <a:pt x="113160" y="24612"/>
                  </a:cubicBezTo>
                  <a:cubicBezTo>
                    <a:pt x="112601" y="28805"/>
                    <a:pt x="108408" y="30482"/>
                    <a:pt x="105334" y="28246"/>
                  </a:cubicBezTo>
                  <a:cubicBezTo>
                    <a:pt x="98906" y="23774"/>
                    <a:pt x="92757" y="19023"/>
                    <a:pt x="86888" y="13992"/>
                  </a:cubicBezTo>
                  <a:cubicBezTo>
                    <a:pt x="85490" y="12874"/>
                    <a:pt x="84931" y="9520"/>
                    <a:pt x="85490" y="7284"/>
                  </a:cubicBezTo>
                  <a:cubicBezTo>
                    <a:pt x="85770" y="6166"/>
                    <a:pt x="89683" y="4489"/>
                    <a:pt x="90521" y="5328"/>
                  </a:cubicBezTo>
                  <a:close/>
                  <a:moveTo>
                    <a:pt x="63411" y="17"/>
                  </a:moveTo>
                  <a:cubicBezTo>
                    <a:pt x="65087" y="-263"/>
                    <a:pt x="67044" y="2812"/>
                    <a:pt x="69000" y="4209"/>
                  </a:cubicBezTo>
                  <a:cubicBezTo>
                    <a:pt x="67044" y="6166"/>
                    <a:pt x="65647" y="9519"/>
                    <a:pt x="63411" y="10079"/>
                  </a:cubicBezTo>
                  <a:cubicBezTo>
                    <a:pt x="55305" y="12035"/>
                    <a:pt x="47479" y="13153"/>
                    <a:pt x="39374" y="14551"/>
                  </a:cubicBezTo>
                  <a:cubicBezTo>
                    <a:pt x="35461" y="10638"/>
                    <a:pt x="36858" y="6445"/>
                    <a:pt x="40771" y="5048"/>
                  </a:cubicBezTo>
                  <a:cubicBezTo>
                    <a:pt x="48038" y="2533"/>
                    <a:pt x="55585" y="1135"/>
                    <a:pt x="63411" y="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5241463" y="301549"/>
              <a:ext cx="427119" cy="413407"/>
            </a:xfrm>
            <a:custGeom>
              <a:avLst/>
              <a:gdLst/>
              <a:ahLst/>
              <a:cxnLst/>
              <a:rect l="l" t="t" r="r" b="b"/>
              <a:pathLst>
                <a:path w="427119" h="413407" extrusionOk="0">
                  <a:moveTo>
                    <a:pt x="213491" y="403850"/>
                  </a:moveTo>
                  <a:cubicBezTo>
                    <a:pt x="218731" y="403745"/>
                    <a:pt x="224181" y="404304"/>
                    <a:pt x="230050" y="404304"/>
                  </a:cubicBezTo>
                  <a:cubicBezTo>
                    <a:pt x="228374" y="407658"/>
                    <a:pt x="227535" y="411012"/>
                    <a:pt x="226137" y="411012"/>
                  </a:cubicBezTo>
                  <a:cubicBezTo>
                    <a:pt x="216355" y="412410"/>
                    <a:pt x="206573" y="414646"/>
                    <a:pt x="198188" y="407379"/>
                  </a:cubicBezTo>
                  <a:cubicBezTo>
                    <a:pt x="203219" y="404723"/>
                    <a:pt x="208250" y="403955"/>
                    <a:pt x="213491" y="403850"/>
                  </a:cubicBezTo>
                  <a:close/>
                  <a:moveTo>
                    <a:pt x="42231" y="401788"/>
                  </a:moveTo>
                  <a:cubicBezTo>
                    <a:pt x="52013" y="402906"/>
                    <a:pt x="61795" y="404304"/>
                    <a:pt x="74373" y="405701"/>
                  </a:cubicBezTo>
                  <a:cubicBezTo>
                    <a:pt x="71578" y="409055"/>
                    <a:pt x="70180" y="411850"/>
                    <a:pt x="68504" y="412689"/>
                  </a:cubicBezTo>
                  <a:cubicBezTo>
                    <a:pt x="59280" y="415204"/>
                    <a:pt x="46144" y="411012"/>
                    <a:pt x="42231" y="401788"/>
                  </a:cubicBezTo>
                  <a:close/>
                  <a:moveTo>
                    <a:pt x="385448" y="401509"/>
                  </a:moveTo>
                  <a:cubicBezTo>
                    <a:pt x="386007" y="411570"/>
                    <a:pt x="379579" y="411570"/>
                    <a:pt x="374268" y="412129"/>
                  </a:cubicBezTo>
                  <a:cubicBezTo>
                    <a:pt x="367281" y="412688"/>
                    <a:pt x="359176" y="416881"/>
                    <a:pt x="352747" y="405981"/>
                  </a:cubicBezTo>
                  <a:cubicBezTo>
                    <a:pt x="364486" y="404304"/>
                    <a:pt x="374827" y="402906"/>
                    <a:pt x="385448" y="401509"/>
                  </a:cubicBezTo>
                  <a:close/>
                  <a:moveTo>
                    <a:pt x="314737" y="379987"/>
                  </a:moveTo>
                  <a:cubicBezTo>
                    <a:pt x="322562" y="386974"/>
                    <a:pt x="330667" y="393962"/>
                    <a:pt x="338493" y="401228"/>
                  </a:cubicBezTo>
                  <a:cubicBezTo>
                    <a:pt x="337934" y="401788"/>
                    <a:pt x="337375" y="402905"/>
                    <a:pt x="336816" y="404023"/>
                  </a:cubicBezTo>
                  <a:cubicBezTo>
                    <a:pt x="326755" y="405980"/>
                    <a:pt x="322283" y="397595"/>
                    <a:pt x="316134" y="392005"/>
                  </a:cubicBezTo>
                  <a:cubicBezTo>
                    <a:pt x="313060" y="389210"/>
                    <a:pt x="309706" y="385856"/>
                    <a:pt x="314737" y="379987"/>
                  </a:cubicBezTo>
                  <a:close/>
                  <a:moveTo>
                    <a:pt x="112104" y="379429"/>
                  </a:moveTo>
                  <a:cubicBezTo>
                    <a:pt x="113780" y="381665"/>
                    <a:pt x="115737" y="383622"/>
                    <a:pt x="115457" y="384180"/>
                  </a:cubicBezTo>
                  <a:cubicBezTo>
                    <a:pt x="110427" y="393962"/>
                    <a:pt x="103160" y="401229"/>
                    <a:pt x="91142" y="403186"/>
                  </a:cubicBezTo>
                  <a:cubicBezTo>
                    <a:pt x="95334" y="392844"/>
                    <a:pt x="104837" y="387814"/>
                    <a:pt x="112104" y="379429"/>
                  </a:cubicBezTo>
                  <a:close/>
                  <a:moveTo>
                    <a:pt x="161015" y="376634"/>
                  </a:moveTo>
                  <a:cubicBezTo>
                    <a:pt x="163251" y="377473"/>
                    <a:pt x="166046" y="377473"/>
                    <a:pt x="167444" y="379150"/>
                  </a:cubicBezTo>
                  <a:cubicBezTo>
                    <a:pt x="173034" y="384739"/>
                    <a:pt x="178064" y="390888"/>
                    <a:pt x="184213" y="397596"/>
                  </a:cubicBezTo>
                  <a:cubicBezTo>
                    <a:pt x="182257" y="402068"/>
                    <a:pt x="178903" y="402906"/>
                    <a:pt x="175828" y="400111"/>
                  </a:cubicBezTo>
                  <a:cubicBezTo>
                    <a:pt x="170238" y="394801"/>
                    <a:pt x="165208" y="389211"/>
                    <a:pt x="160456" y="383342"/>
                  </a:cubicBezTo>
                  <a:cubicBezTo>
                    <a:pt x="159339" y="382224"/>
                    <a:pt x="160736" y="378870"/>
                    <a:pt x="161015" y="376634"/>
                  </a:cubicBezTo>
                  <a:close/>
                  <a:moveTo>
                    <a:pt x="263031" y="374677"/>
                  </a:moveTo>
                  <a:cubicBezTo>
                    <a:pt x="270018" y="379429"/>
                    <a:pt x="268341" y="383062"/>
                    <a:pt x="265546" y="385857"/>
                  </a:cubicBezTo>
                  <a:cubicBezTo>
                    <a:pt x="259677" y="391727"/>
                    <a:pt x="256043" y="400950"/>
                    <a:pt x="242907" y="400670"/>
                  </a:cubicBezTo>
                  <a:cubicBezTo>
                    <a:pt x="247659" y="389211"/>
                    <a:pt x="258000" y="384459"/>
                    <a:pt x="263031" y="374677"/>
                  </a:cubicBezTo>
                  <a:close/>
                  <a:moveTo>
                    <a:pt x="422063" y="367969"/>
                  </a:moveTo>
                  <a:cubicBezTo>
                    <a:pt x="420386" y="379987"/>
                    <a:pt x="414237" y="387534"/>
                    <a:pt x="406970" y="393962"/>
                  </a:cubicBezTo>
                  <a:cubicBezTo>
                    <a:pt x="405572" y="395080"/>
                    <a:pt x="402498" y="393962"/>
                    <a:pt x="398864" y="393682"/>
                  </a:cubicBezTo>
                  <a:cubicBezTo>
                    <a:pt x="415075" y="369646"/>
                    <a:pt x="415075" y="369646"/>
                    <a:pt x="422063" y="367969"/>
                  </a:cubicBezTo>
                  <a:close/>
                  <a:moveTo>
                    <a:pt x="10089" y="366852"/>
                  </a:moveTo>
                  <a:cubicBezTo>
                    <a:pt x="15958" y="375517"/>
                    <a:pt x="21828" y="384180"/>
                    <a:pt x="27697" y="392565"/>
                  </a:cubicBezTo>
                  <a:cubicBezTo>
                    <a:pt x="24343" y="397876"/>
                    <a:pt x="20990" y="396199"/>
                    <a:pt x="18754" y="393125"/>
                  </a:cubicBezTo>
                  <a:cubicBezTo>
                    <a:pt x="14282" y="386976"/>
                    <a:pt x="10089" y="380268"/>
                    <a:pt x="6176" y="373560"/>
                  </a:cubicBezTo>
                  <a:cubicBezTo>
                    <a:pt x="5338" y="372162"/>
                    <a:pt x="6456" y="369926"/>
                    <a:pt x="6735" y="367970"/>
                  </a:cubicBezTo>
                  <a:cubicBezTo>
                    <a:pt x="7853" y="367691"/>
                    <a:pt x="8971" y="367411"/>
                    <a:pt x="10089" y="366852"/>
                  </a:cubicBezTo>
                  <a:close/>
                  <a:moveTo>
                    <a:pt x="298526" y="333872"/>
                  </a:moveTo>
                  <a:cubicBezTo>
                    <a:pt x="299924" y="333593"/>
                    <a:pt x="302998" y="335269"/>
                    <a:pt x="303558" y="336667"/>
                  </a:cubicBezTo>
                  <a:cubicBezTo>
                    <a:pt x="305793" y="344213"/>
                    <a:pt x="307191" y="352039"/>
                    <a:pt x="308868" y="360983"/>
                  </a:cubicBezTo>
                  <a:cubicBezTo>
                    <a:pt x="308309" y="361821"/>
                    <a:pt x="307191" y="364336"/>
                    <a:pt x="305793" y="364616"/>
                  </a:cubicBezTo>
                  <a:cubicBezTo>
                    <a:pt x="304116" y="364896"/>
                    <a:pt x="301042" y="363778"/>
                    <a:pt x="300483" y="362380"/>
                  </a:cubicBezTo>
                  <a:cubicBezTo>
                    <a:pt x="298247" y="354554"/>
                    <a:pt x="296290" y="346449"/>
                    <a:pt x="294893" y="338344"/>
                  </a:cubicBezTo>
                  <a:cubicBezTo>
                    <a:pt x="294613" y="336946"/>
                    <a:pt x="296849" y="334151"/>
                    <a:pt x="298526" y="333872"/>
                  </a:cubicBezTo>
                  <a:close/>
                  <a:moveTo>
                    <a:pt x="128595" y="333033"/>
                  </a:moveTo>
                  <a:cubicBezTo>
                    <a:pt x="129712" y="334710"/>
                    <a:pt x="132228" y="336666"/>
                    <a:pt x="131949" y="337785"/>
                  </a:cubicBezTo>
                  <a:cubicBezTo>
                    <a:pt x="129153" y="347008"/>
                    <a:pt x="130551" y="357629"/>
                    <a:pt x="123004" y="365455"/>
                  </a:cubicBezTo>
                  <a:cubicBezTo>
                    <a:pt x="117973" y="355952"/>
                    <a:pt x="120209" y="341977"/>
                    <a:pt x="128595" y="333033"/>
                  </a:cubicBezTo>
                  <a:close/>
                  <a:moveTo>
                    <a:pt x="145922" y="331077"/>
                  </a:moveTo>
                  <a:cubicBezTo>
                    <a:pt x="146761" y="330518"/>
                    <a:pt x="148438" y="331077"/>
                    <a:pt x="149277" y="331916"/>
                  </a:cubicBezTo>
                  <a:cubicBezTo>
                    <a:pt x="153469" y="334990"/>
                    <a:pt x="158500" y="355113"/>
                    <a:pt x="156544" y="360703"/>
                  </a:cubicBezTo>
                  <a:cubicBezTo>
                    <a:pt x="156264" y="361541"/>
                    <a:pt x="155146" y="361821"/>
                    <a:pt x="153189" y="362660"/>
                  </a:cubicBezTo>
                  <a:cubicBezTo>
                    <a:pt x="145643" y="354834"/>
                    <a:pt x="145364" y="344492"/>
                    <a:pt x="142848" y="334710"/>
                  </a:cubicBezTo>
                  <a:cubicBezTo>
                    <a:pt x="142569" y="333872"/>
                    <a:pt x="144525" y="331916"/>
                    <a:pt x="145922" y="331077"/>
                  </a:cubicBezTo>
                  <a:close/>
                  <a:moveTo>
                    <a:pt x="282316" y="329679"/>
                  </a:moveTo>
                  <a:cubicBezTo>
                    <a:pt x="286509" y="343374"/>
                    <a:pt x="277844" y="352039"/>
                    <a:pt x="277006" y="362380"/>
                  </a:cubicBezTo>
                  <a:cubicBezTo>
                    <a:pt x="275049" y="362101"/>
                    <a:pt x="273372" y="362101"/>
                    <a:pt x="271975" y="362101"/>
                  </a:cubicBezTo>
                  <a:cubicBezTo>
                    <a:pt x="271136" y="359865"/>
                    <a:pt x="268621" y="357349"/>
                    <a:pt x="269459" y="355952"/>
                  </a:cubicBezTo>
                  <a:cubicBezTo>
                    <a:pt x="272813" y="347567"/>
                    <a:pt x="272534" y="337505"/>
                    <a:pt x="282316" y="329679"/>
                  </a:cubicBezTo>
                  <a:close/>
                  <a:moveTo>
                    <a:pt x="10927" y="317381"/>
                  </a:moveTo>
                  <a:cubicBezTo>
                    <a:pt x="13163" y="329679"/>
                    <a:pt x="9530" y="340020"/>
                    <a:pt x="6735" y="351480"/>
                  </a:cubicBezTo>
                  <a:cubicBezTo>
                    <a:pt x="-1929" y="347287"/>
                    <a:pt x="27" y="342535"/>
                    <a:pt x="586" y="337784"/>
                  </a:cubicBezTo>
                  <a:cubicBezTo>
                    <a:pt x="3101" y="322971"/>
                    <a:pt x="3101" y="322971"/>
                    <a:pt x="10927" y="317381"/>
                  </a:cubicBezTo>
                  <a:close/>
                  <a:moveTo>
                    <a:pt x="415914" y="316543"/>
                  </a:moveTo>
                  <a:cubicBezTo>
                    <a:pt x="419267" y="318499"/>
                    <a:pt x="421782" y="319059"/>
                    <a:pt x="422062" y="320176"/>
                  </a:cubicBezTo>
                  <a:cubicBezTo>
                    <a:pt x="424018" y="328002"/>
                    <a:pt x="425695" y="336107"/>
                    <a:pt x="427093" y="344213"/>
                  </a:cubicBezTo>
                  <a:cubicBezTo>
                    <a:pt x="427372" y="345610"/>
                    <a:pt x="425416" y="348405"/>
                    <a:pt x="424018" y="348964"/>
                  </a:cubicBezTo>
                  <a:cubicBezTo>
                    <a:pt x="422901" y="349523"/>
                    <a:pt x="419267" y="347567"/>
                    <a:pt x="419267" y="346448"/>
                  </a:cubicBezTo>
                  <a:cubicBezTo>
                    <a:pt x="417590" y="337225"/>
                    <a:pt x="414237" y="328282"/>
                    <a:pt x="415914" y="316543"/>
                  </a:cubicBezTo>
                  <a:close/>
                  <a:moveTo>
                    <a:pt x="135582" y="297258"/>
                  </a:moveTo>
                  <a:cubicBezTo>
                    <a:pt x="139495" y="295581"/>
                    <a:pt x="142290" y="302009"/>
                    <a:pt x="142570" y="315425"/>
                  </a:cubicBezTo>
                  <a:cubicBezTo>
                    <a:pt x="137818" y="315145"/>
                    <a:pt x="134185" y="314866"/>
                    <a:pt x="130272" y="314586"/>
                  </a:cubicBezTo>
                  <a:cubicBezTo>
                    <a:pt x="130272" y="307599"/>
                    <a:pt x="128035" y="300611"/>
                    <a:pt x="135582" y="297258"/>
                  </a:cubicBezTo>
                  <a:close/>
                  <a:moveTo>
                    <a:pt x="290421" y="295860"/>
                  </a:moveTo>
                  <a:cubicBezTo>
                    <a:pt x="299645" y="298934"/>
                    <a:pt x="295732" y="307319"/>
                    <a:pt x="300204" y="314865"/>
                  </a:cubicBezTo>
                  <a:cubicBezTo>
                    <a:pt x="293216" y="314865"/>
                    <a:pt x="289303" y="314865"/>
                    <a:pt x="284831" y="314865"/>
                  </a:cubicBezTo>
                  <a:cubicBezTo>
                    <a:pt x="283154" y="307039"/>
                    <a:pt x="285670" y="301450"/>
                    <a:pt x="290421" y="295860"/>
                  </a:cubicBezTo>
                  <a:close/>
                  <a:moveTo>
                    <a:pt x="408926" y="267352"/>
                  </a:moveTo>
                  <a:cubicBezTo>
                    <a:pt x="416752" y="276575"/>
                    <a:pt x="415354" y="287475"/>
                    <a:pt x="418149" y="298935"/>
                  </a:cubicBezTo>
                  <a:cubicBezTo>
                    <a:pt x="414516" y="298655"/>
                    <a:pt x="410882" y="298655"/>
                    <a:pt x="410603" y="298096"/>
                  </a:cubicBezTo>
                  <a:cubicBezTo>
                    <a:pt x="408367" y="289152"/>
                    <a:pt x="406690" y="279929"/>
                    <a:pt x="405292" y="270706"/>
                  </a:cubicBezTo>
                  <a:cubicBezTo>
                    <a:pt x="405292" y="270147"/>
                    <a:pt x="406969" y="269309"/>
                    <a:pt x="408926" y="267352"/>
                  </a:cubicBezTo>
                  <a:close/>
                  <a:moveTo>
                    <a:pt x="17915" y="267352"/>
                  </a:moveTo>
                  <a:cubicBezTo>
                    <a:pt x="19871" y="270147"/>
                    <a:pt x="22107" y="272104"/>
                    <a:pt x="22387" y="274060"/>
                  </a:cubicBezTo>
                  <a:cubicBezTo>
                    <a:pt x="23226" y="283283"/>
                    <a:pt x="18194" y="296140"/>
                    <a:pt x="12884" y="299774"/>
                  </a:cubicBezTo>
                  <a:cubicBezTo>
                    <a:pt x="8971" y="292227"/>
                    <a:pt x="10648" y="281886"/>
                    <a:pt x="17915" y="267352"/>
                  </a:cubicBezTo>
                  <a:close/>
                  <a:moveTo>
                    <a:pt x="28256" y="218440"/>
                  </a:moveTo>
                  <a:cubicBezTo>
                    <a:pt x="34964" y="226825"/>
                    <a:pt x="32169" y="243314"/>
                    <a:pt x="22107" y="250023"/>
                  </a:cubicBezTo>
                  <a:cubicBezTo>
                    <a:pt x="20709" y="239122"/>
                    <a:pt x="21548" y="228502"/>
                    <a:pt x="28256" y="218440"/>
                  </a:cubicBezTo>
                  <a:close/>
                  <a:moveTo>
                    <a:pt x="398864" y="217882"/>
                  </a:moveTo>
                  <a:cubicBezTo>
                    <a:pt x="405293" y="228224"/>
                    <a:pt x="406411" y="238564"/>
                    <a:pt x="406690" y="249185"/>
                  </a:cubicBezTo>
                  <a:cubicBezTo>
                    <a:pt x="400821" y="251701"/>
                    <a:pt x="399424" y="248906"/>
                    <a:pt x="398026" y="245272"/>
                  </a:cubicBezTo>
                  <a:cubicBezTo>
                    <a:pt x="393554" y="231857"/>
                    <a:pt x="393275" y="225149"/>
                    <a:pt x="398864" y="217882"/>
                  </a:cubicBezTo>
                  <a:close/>
                  <a:moveTo>
                    <a:pt x="39715" y="169809"/>
                  </a:moveTo>
                  <a:cubicBezTo>
                    <a:pt x="45305" y="177635"/>
                    <a:pt x="42230" y="194405"/>
                    <a:pt x="32728" y="202510"/>
                  </a:cubicBezTo>
                  <a:cubicBezTo>
                    <a:pt x="29933" y="190212"/>
                    <a:pt x="32728" y="177635"/>
                    <a:pt x="39715" y="169809"/>
                  </a:cubicBezTo>
                  <a:close/>
                  <a:moveTo>
                    <a:pt x="386287" y="168970"/>
                  </a:moveTo>
                  <a:cubicBezTo>
                    <a:pt x="394671" y="175957"/>
                    <a:pt x="397745" y="190211"/>
                    <a:pt x="393833" y="201950"/>
                  </a:cubicBezTo>
                  <a:cubicBezTo>
                    <a:pt x="386845" y="199994"/>
                    <a:pt x="387125" y="193286"/>
                    <a:pt x="386287" y="188534"/>
                  </a:cubicBezTo>
                  <a:cubicBezTo>
                    <a:pt x="385168" y="182386"/>
                    <a:pt x="380417" y="175678"/>
                    <a:pt x="386287" y="168970"/>
                  </a:cubicBezTo>
                  <a:close/>
                  <a:moveTo>
                    <a:pt x="204616" y="133475"/>
                  </a:moveTo>
                  <a:cubicBezTo>
                    <a:pt x="211045" y="133475"/>
                    <a:pt x="215237" y="133475"/>
                    <a:pt x="220547" y="133475"/>
                  </a:cubicBezTo>
                  <a:cubicBezTo>
                    <a:pt x="222224" y="141021"/>
                    <a:pt x="219429" y="146890"/>
                    <a:pt x="211883" y="154716"/>
                  </a:cubicBezTo>
                  <a:cubicBezTo>
                    <a:pt x="209088" y="146331"/>
                    <a:pt x="207132" y="140742"/>
                    <a:pt x="204616" y="133475"/>
                  </a:cubicBezTo>
                  <a:close/>
                  <a:moveTo>
                    <a:pt x="50336" y="120339"/>
                  </a:moveTo>
                  <a:cubicBezTo>
                    <a:pt x="55088" y="127326"/>
                    <a:pt x="53132" y="141580"/>
                    <a:pt x="44747" y="153599"/>
                  </a:cubicBezTo>
                  <a:cubicBezTo>
                    <a:pt x="39995" y="143537"/>
                    <a:pt x="42790" y="128724"/>
                    <a:pt x="50336" y="120339"/>
                  </a:cubicBezTo>
                  <a:close/>
                  <a:moveTo>
                    <a:pt x="376505" y="120059"/>
                  </a:moveTo>
                  <a:cubicBezTo>
                    <a:pt x="384331" y="126488"/>
                    <a:pt x="387406" y="141301"/>
                    <a:pt x="382934" y="152760"/>
                  </a:cubicBezTo>
                  <a:cubicBezTo>
                    <a:pt x="373989" y="142419"/>
                    <a:pt x="371473" y="127885"/>
                    <a:pt x="376505" y="120059"/>
                  </a:cubicBezTo>
                  <a:close/>
                  <a:moveTo>
                    <a:pt x="233963" y="84004"/>
                  </a:moveTo>
                  <a:cubicBezTo>
                    <a:pt x="236758" y="96302"/>
                    <a:pt x="231727" y="106364"/>
                    <a:pt x="225858" y="118662"/>
                  </a:cubicBezTo>
                  <a:cubicBezTo>
                    <a:pt x="223342" y="114749"/>
                    <a:pt x="220827" y="112233"/>
                    <a:pt x="221386" y="110836"/>
                  </a:cubicBezTo>
                  <a:cubicBezTo>
                    <a:pt x="224181" y="101332"/>
                    <a:pt x="224461" y="90712"/>
                    <a:pt x="233963" y="84004"/>
                  </a:cubicBezTo>
                  <a:close/>
                  <a:moveTo>
                    <a:pt x="193996" y="80371"/>
                  </a:moveTo>
                  <a:cubicBezTo>
                    <a:pt x="202381" y="92389"/>
                    <a:pt x="205456" y="102731"/>
                    <a:pt x="203779" y="115029"/>
                  </a:cubicBezTo>
                  <a:cubicBezTo>
                    <a:pt x="193437" y="109159"/>
                    <a:pt x="194555" y="97979"/>
                    <a:pt x="190642" y="89315"/>
                  </a:cubicBezTo>
                  <a:cubicBezTo>
                    <a:pt x="190083" y="87917"/>
                    <a:pt x="192040" y="85123"/>
                    <a:pt x="193996" y="80371"/>
                  </a:cubicBezTo>
                  <a:close/>
                  <a:moveTo>
                    <a:pt x="365883" y="70589"/>
                  </a:moveTo>
                  <a:cubicBezTo>
                    <a:pt x="367561" y="71986"/>
                    <a:pt x="370635" y="73105"/>
                    <a:pt x="371194" y="74782"/>
                  </a:cubicBezTo>
                  <a:cubicBezTo>
                    <a:pt x="373151" y="81769"/>
                    <a:pt x="374548" y="89036"/>
                    <a:pt x="375666" y="96302"/>
                  </a:cubicBezTo>
                  <a:cubicBezTo>
                    <a:pt x="375945" y="98538"/>
                    <a:pt x="373989" y="101054"/>
                    <a:pt x="372871" y="103570"/>
                  </a:cubicBezTo>
                  <a:cubicBezTo>
                    <a:pt x="371194" y="103290"/>
                    <a:pt x="369796" y="103011"/>
                    <a:pt x="368399" y="103011"/>
                  </a:cubicBezTo>
                  <a:cubicBezTo>
                    <a:pt x="366443" y="94346"/>
                    <a:pt x="364206" y="85682"/>
                    <a:pt x="362809" y="77018"/>
                  </a:cubicBezTo>
                  <a:cubicBezTo>
                    <a:pt x="362529" y="75061"/>
                    <a:pt x="364766" y="72825"/>
                    <a:pt x="365883" y="70589"/>
                  </a:cubicBezTo>
                  <a:close/>
                  <a:moveTo>
                    <a:pt x="60957" y="70589"/>
                  </a:moveTo>
                  <a:cubicBezTo>
                    <a:pt x="65709" y="77856"/>
                    <a:pt x="64590" y="87638"/>
                    <a:pt x="56764" y="103570"/>
                  </a:cubicBezTo>
                  <a:cubicBezTo>
                    <a:pt x="55087" y="102451"/>
                    <a:pt x="52572" y="101613"/>
                    <a:pt x="52293" y="100215"/>
                  </a:cubicBezTo>
                  <a:cubicBezTo>
                    <a:pt x="50336" y="93228"/>
                    <a:pt x="55646" y="76458"/>
                    <a:pt x="60957" y="70589"/>
                  </a:cubicBezTo>
                  <a:close/>
                  <a:moveTo>
                    <a:pt x="250174" y="36212"/>
                  </a:moveTo>
                  <a:cubicBezTo>
                    <a:pt x="250733" y="47671"/>
                    <a:pt x="247658" y="57733"/>
                    <a:pt x="241230" y="70310"/>
                  </a:cubicBezTo>
                  <a:cubicBezTo>
                    <a:pt x="238715" y="65279"/>
                    <a:pt x="236479" y="62485"/>
                    <a:pt x="237038" y="60808"/>
                  </a:cubicBezTo>
                  <a:cubicBezTo>
                    <a:pt x="239833" y="52143"/>
                    <a:pt x="239833" y="41802"/>
                    <a:pt x="250174" y="36212"/>
                  </a:cubicBezTo>
                  <a:close/>
                  <a:moveTo>
                    <a:pt x="178623" y="34534"/>
                  </a:moveTo>
                  <a:cubicBezTo>
                    <a:pt x="180859" y="36490"/>
                    <a:pt x="182536" y="37608"/>
                    <a:pt x="183096" y="38727"/>
                  </a:cubicBezTo>
                  <a:cubicBezTo>
                    <a:pt x="185891" y="45993"/>
                    <a:pt x="188406" y="53261"/>
                    <a:pt x="190642" y="60807"/>
                  </a:cubicBezTo>
                  <a:cubicBezTo>
                    <a:pt x="191201" y="62484"/>
                    <a:pt x="188965" y="64999"/>
                    <a:pt x="188126" y="67235"/>
                  </a:cubicBezTo>
                  <a:cubicBezTo>
                    <a:pt x="186170" y="65838"/>
                    <a:pt x="183096" y="64999"/>
                    <a:pt x="182536" y="63322"/>
                  </a:cubicBezTo>
                  <a:cubicBezTo>
                    <a:pt x="179742" y="56055"/>
                    <a:pt x="177506" y="48788"/>
                    <a:pt x="175549" y="41242"/>
                  </a:cubicBezTo>
                  <a:cubicBezTo>
                    <a:pt x="174990" y="39286"/>
                    <a:pt x="177226" y="37050"/>
                    <a:pt x="178623" y="34534"/>
                  </a:cubicBezTo>
                  <a:close/>
                  <a:moveTo>
                    <a:pt x="302485" y="27547"/>
                  </a:moveTo>
                  <a:cubicBezTo>
                    <a:pt x="317298" y="28665"/>
                    <a:pt x="329876" y="39844"/>
                    <a:pt x="333509" y="56614"/>
                  </a:cubicBezTo>
                  <a:cubicBezTo>
                    <a:pt x="343012" y="99936"/>
                    <a:pt x="352235" y="143257"/>
                    <a:pt x="361458" y="186299"/>
                  </a:cubicBezTo>
                  <a:cubicBezTo>
                    <a:pt x="371799" y="235210"/>
                    <a:pt x="382141" y="283842"/>
                    <a:pt x="392203" y="332753"/>
                  </a:cubicBezTo>
                  <a:cubicBezTo>
                    <a:pt x="394439" y="343933"/>
                    <a:pt x="395556" y="355112"/>
                    <a:pt x="388849" y="365454"/>
                  </a:cubicBezTo>
                  <a:cubicBezTo>
                    <a:pt x="381861" y="376633"/>
                    <a:pt x="372079" y="383341"/>
                    <a:pt x="358943" y="383062"/>
                  </a:cubicBezTo>
                  <a:cubicBezTo>
                    <a:pt x="345807" y="382782"/>
                    <a:pt x="335745" y="375516"/>
                    <a:pt x="330155" y="363777"/>
                  </a:cubicBezTo>
                  <a:cubicBezTo>
                    <a:pt x="326521" y="355951"/>
                    <a:pt x="324845" y="347287"/>
                    <a:pt x="322888" y="338902"/>
                  </a:cubicBezTo>
                  <a:cubicBezTo>
                    <a:pt x="313665" y="296139"/>
                    <a:pt x="304721" y="253097"/>
                    <a:pt x="295777" y="210335"/>
                  </a:cubicBezTo>
                  <a:cubicBezTo>
                    <a:pt x="295498" y="209217"/>
                    <a:pt x="294380" y="208099"/>
                    <a:pt x="293262" y="205863"/>
                  </a:cubicBezTo>
                  <a:cubicBezTo>
                    <a:pt x="287113" y="216763"/>
                    <a:pt x="284877" y="227664"/>
                    <a:pt x="281244" y="238564"/>
                  </a:cubicBezTo>
                  <a:lnTo>
                    <a:pt x="255359" y="318124"/>
                  </a:lnTo>
                  <a:lnTo>
                    <a:pt x="257720" y="320456"/>
                  </a:lnTo>
                  <a:cubicBezTo>
                    <a:pt x="253808" y="333312"/>
                    <a:pt x="250454" y="346169"/>
                    <a:pt x="245982" y="358746"/>
                  </a:cubicBezTo>
                  <a:cubicBezTo>
                    <a:pt x="244585" y="363218"/>
                    <a:pt x="242069" y="367410"/>
                    <a:pt x="238994" y="371043"/>
                  </a:cubicBezTo>
                  <a:cubicBezTo>
                    <a:pt x="221945" y="391447"/>
                    <a:pt x="191201" y="385577"/>
                    <a:pt x="181698" y="359864"/>
                  </a:cubicBezTo>
                  <a:cubicBezTo>
                    <a:pt x="175549" y="343374"/>
                    <a:pt x="170239" y="326325"/>
                    <a:pt x="164929" y="309276"/>
                  </a:cubicBezTo>
                  <a:cubicBezTo>
                    <a:pt x="154867" y="277414"/>
                    <a:pt x="145085" y="245551"/>
                    <a:pt x="135302" y="213969"/>
                  </a:cubicBezTo>
                  <a:cubicBezTo>
                    <a:pt x="134743" y="212292"/>
                    <a:pt x="134743" y="210615"/>
                    <a:pt x="134743" y="208938"/>
                  </a:cubicBezTo>
                  <a:lnTo>
                    <a:pt x="136175" y="189175"/>
                  </a:lnTo>
                  <a:lnTo>
                    <a:pt x="134743" y="208938"/>
                  </a:lnTo>
                  <a:cubicBezTo>
                    <a:pt x="133625" y="208099"/>
                    <a:pt x="132787" y="207540"/>
                    <a:pt x="130551" y="205863"/>
                  </a:cubicBezTo>
                  <a:cubicBezTo>
                    <a:pt x="129432" y="208658"/>
                    <a:pt x="128035" y="211173"/>
                    <a:pt x="127476" y="213689"/>
                  </a:cubicBezTo>
                  <a:cubicBezTo>
                    <a:pt x="117694" y="259526"/>
                    <a:pt x="108191" y="305363"/>
                    <a:pt x="98409" y="351199"/>
                  </a:cubicBezTo>
                  <a:cubicBezTo>
                    <a:pt x="97011" y="357348"/>
                    <a:pt x="94496" y="363777"/>
                    <a:pt x="90862" y="368808"/>
                  </a:cubicBezTo>
                  <a:cubicBezTo>
                    <a:pt x="81918" y="381664"/>
                    <a:pt x="68782" y="385857"/>
                    <a:pt x="55646" y="381664"/>
                  </a:cubicBezTo>
                  <a:cubicBezTo>
                    <a:pt x="41113" y="376913"/>
                    <a:pt x="30491" y="364057"/>
                    <a:pt x="30771" y="348684"/>
                  </a:cubicBezTo>
                  <a:cubicBezTo>
                    <a:pt x="30771" y="339740"/>
                    <a:pt x="32728" y="330517"/>
                    <a:pt x="34684" y="321853"/>
                  </a:cubicBezTo>
                  <a:cubicBezTo>
                    <a:pt x="50895" y="244713"/>
                    <a:pt x="67105" y="167293"/>
                    <a:pt x="83595" y="90153"/>
                  </a:cubicBezTo>
                  <a:cubicBezTo>
                    <a:pt x="86111" y="78135"/>
                    <a:pt x="88347" y="66396"/>
                    <a:pt x="91701" y="54658"/>
                  </a:cubicBezTo>
                  <a:cubicBezTo>
                    <a:pt x="97290" y="32857"/>
                    <a:pt x="116855" y="23354"/>
                    <a:pt x="137817" y="31460"/>
                  </a:cubicBezTo>
                  <a:lnTo>
                    <a:pt x="137678" y="100983"/>
                  </a:lnTo>
                  <a:lnTo>
                    <a:pt x="137818" y="31460"/>
                  </a:lnTo>
                  <a:cubicBezTo>
                    <a:pt x="148998" y="34814"/>
                    <a:pt x="154028" y="44037"/>
                    <a:pt x="157383" y="54099"/>
                  </a:cubicBezTo>
                  <a:cubicBezTo>
                    <a:pt x="166605" y="82887"/>
                    <a:pt x="175829" y="111954"/>
                    <a:pt x="184773" y="140741"/>
                  </a:cubicBezTo>
                  <a:cubicBezTo>
                    <a:pt x="193716" y="168970"/>
                    <a:pt x="202661" y="197479"/>
                    <a:pt x="214119" y="226266"/>
                  </a:cubicBezTo>
                  <a:cubicBezTo>
                    <a:pt x="215517" y="222913"/>
                    <a:pt x="217194" y="219838"/>
                    <a:pt x="218312" y="216484"/>
                  </a:cubicBezTo>
                  <a:lnTo>
                    <a:pt x="244766" y="132163"/>
                  </a:lnTo>
                  <a:lnTo>
                    <a:pt x="244071" y="129282"/>
                  </a:lnTo>
                  <a:cubicBezTo>
                    <a:pt x="249941" y="110277"/>
                    <a:pt x="255530" y="90992"/>
                    <a:pt x="261400" y="71986"/>
                  </a:cubicBezTo>
                  <a:cubicBezTo>
                    <a:pt x="263356" y="65278"/>
                    <a:pt x="265313" y="58571"/>
                    <a:pt x="267828" y="52142"/>
                  </a:cubicBezTo>
                  <a:cubicBezTo>
                    <a:pt x="274257" y="35932"/>
                    <a:pt x="287952" y="26429"/>
                    <a:pt x="302485" y="27547"/>
                  </a:cubicBezTo>
                  <a:close/>
                  <a:moveTo>
                    <a:pt x="349953" y="22796"/>
                  </a:moveTo>
                  <a:cubicBezTo>
                    <a:pt x="361133" y="30901"/>
                    <a:pt x="365883" y="42640"/>
                    <a:pt x="360014" y="54379"/>
                  </a:cubicBezTo>
                  <a:cubicBezTo>
                    <a:pt x="355822" y="45155"/>
                    <a:pt x="351350" y="36211"/>
                    <a:pt x="347438" y="26989"/>
                  </a:cubicBezTo>
                  <a:cubicBezTo>
                    <a:pt x="347158" y="26150"/>
                    <a:pt x="349114" y="24193"/>
                    <a:pt x="349953" y="22796"/>
                  </a:cubicBezTo>
                  <a:close/>
                  <a:moveTo>
                    <a:pt x="76888" y="22796"/>
                  </a:moveTo>
                  <a:cubicBezTo>
                    <a:pt x="77726" y="24752"/>
                    <a:pt x="79683" y="26989"/>
                    <a:pt x="79403" y="28106"/>
                  </a:cubicBezTo>
                  <a:cubicBezTo>
                    <a:pt x="75770" y="36771"/>
                    <a:pt x="71577" y="45156"/>
                    <a:pt x="66546" y="55218"/>
                  </a:cubicBezTo>
                  <a:cubicBezTo>
                    <a:pt x="60398" y="45715"/>
                    <a:pt x="65149" y="32299"/>
                    <a:pt x="76888" y="22796"/>
                  </a:cubicBezTo>
                  <a:close/>
                  <a:moveTo>
                    <a:pt x="285390" y="2393"/>
                  </a:moveTo>
                  <a:cubicBezTo>
                    <a:pt x="284831" y="9380"/>
                    <a:pt x="278124" y="14970"/>
                    <a:pt x="260235" y="23075"/>
                  </a:cubicBezTo>
                  <a:cubicBezTo>
                    <a:pt x="259956" y="20559"/>
                    <a:pt x="258838" y="17485"/>
                    <a:pt x="259677" y="16647"/>
                  </a:cubicBezTo>
                  <a:cubicBezTo>
                    <a:pt x="266384" y="9101"/>
                    <a:pt x="274211" y="2673"/>
                    <a:pt x="285390" y="2393"/>
                  </a:cubicBezTo>
                  <a:close/>
                  <a:moveTo>
                    <a:pt x="143967" y="1834"/>
                  </a:moveTo>
                  <a:cubicBezTo>
                    <a:pt x="149557" y="1275"/>
                    <a:pt x="166605" y="12455"/>
                    <a:pt x="168282" y="17206"/>
                  </a:cubicBezTo>
                  <a:cubicBezTo>
                    <a:pt x="168562" y="17485"/>
                    <a:pt x="168562" y="18045"/>
                    <a:pt x="168841" y="19721"/>
                  </a:cubicBezTo>
                  <a:cubicBezTo>
                    <a:pt x="167165" y="20560"/>
                    <a:pt x="164649" y="22796"/>
                    <a:pt x="163531" y="22237"/>
                  </a:cubicBezTo>
                  <a:cubicBezTo>
                    <a:pt x="155985" y="18324"/>
                    <a:pt x="148718" y="13852"/>
                    <a:pt x="141451" y="9101"/>
                  </a:cubicBezTo>
                  <a:cubicBezTo>
                    <a:pt x="140333" y="8542"/>
                    <a:pt x="140054" y="5747"/>
                    <a:pt x="140333" y="4629"/>
                  </a:cubicBezTo>
                  <a:cubicBezTo>
                    <a:pt x="140612" y="3511"/>
                    <a:pt x="142569" y="1834"/>
                    <a:pt x="143967" y="1834"/>
                  </a:cubicBezTo>
                  <a:close/>
                  <a:moveTo>
                    <a:pt x="105152" y="1275"/>
                  </a:moveTo>
                  <a:cubicBezTo>
                    <a:pt x="110427" y="-402"/>
                    <a:pt x="115738" y="-542"/>
                    <a:pt x="121607" y="1554"/>
                  </a:cubicBezTo>
                  <a:cubicBezTo>
                    <a:pt x="115179" y="9939"/>
                    <a:pt x="104278" y="8542"/>
                    <a:pt x="96172" y="13572"/>
                  </a:cubicBezTo>
                  <a:cubicBezTo>
                    <a:pt x="95334" y="14131"/>
                    <a:pt x="92819" y="12175"/>
                    <a:pt x="88906" y="10219"/>
                  </a:cubicBezTo>
                  <a:cubicBezTo>
                    <a:pt x="94636" y="6166"/>
                    <a:pt x="99876" y="2952"/>
                    <a:pt x="105152" y="1275"/>
                  </a:cubicBezTo>
                  <a:close/>
                  <a:moveTo>
                    <a:pt x="320956" y="1135"/>
                  </a:moveTo>
                  <a:cubicBezTo>
                    <a:pt x="326685" y="1833"/>
                    <a:pt x="331926" y="4069"/>
                    <a:pt x="334581" y="7144"/>
                  </a:cubicBezTo>
                  <a:cubicBezTo>
                    <a:pt x="335420" y="8262"/>
                    <a:pt x="335979" y="10498"/>
                    <a:pt x="335420" y="11616"/>
                  </a:cubicBezTo>
                  <a:cubicBezTo>
                    <a:pt x="334860" y="12734"/>
                    <a:pt x="332624" y="14131"/>
                    <a:pt x="331507" y="13852"/>
                  </a:cubicBezTo>
                  <a:cubicBezTo>
                    <a:pt x="322283" y="11057"/>
                    <a:pt x="313339" y="7703"/>
                    <a:pt x="304395" y="4349"/>
                  </a:cubicBezTo>
                  <a:cubicBezTo>
                    <a:pt x="309007" y="1274"/>
                    <a:pt x="315226" y="436"/>
                    <a:pt x="320956" y="11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8663472" y="289239"/>
              <a:ext cx="347644" cy="427921"/>
            </a:xfrm>
            <a:custGeom>
              <a:avLst/>
              <a:gdLst/>
              <a:ahLst/>
              <a:cxnLst/>
              <a:rect l="l" t="t" r="r" b="b"/>
              <a:pathLst>
                <a:path w="347644" h="427921" extrusionOk="0">
                  <a:moveTo>
                    <a:pt x="139661" y="408599"/>
                  </a:moveTo>
                  <a:cubicBezTo>
                    <a:pt x="147727" y="412056"/>
                    <a:pt x="155792" y="415513"/>
                    <a:pt x="163571" y="419545"/>
                  </a:cubicBezTo>
                  <a:cubicBezTo>
                    <a:pt x="165011" y="419834"/>
                    <a:pt x="165587" y="421850"/>
                    <a:pt x="167027" y="423867"/>
                  </a:cubicBezTo>
                  <a:cubicBezTo>
                    <a:pt x="165011" y="425595"/>
                    <a:pt x="162706" y="428187"/>
                    <a:pt x="161842" y="427900"/>
                  </a:cubicBezTo>
                  <a:cubicBezTo>
                    <a:pt x="152912" y="424443"/>
                    <a:pt x="144270" y="420410"/>
                    <a:pt x="135628" y="416089"/>
                  </a:cubicBezTo>
                  <a:cubicBezTo>
                    <a:pt x="134763" y="415513"/>
                    <a:pt x="134763" y="412056"/>
                    <a:pt x="135339" y="410328"/>
                  </a:cubicBezTo>
                  <a:cubicBezTo>
                    <a:pt x="135628" y="409176"/>
                    <a:pt x="138508" y="408023"/>
                    <a:pt x="139661" y="408599"/>
                  </a:cubicBezTo>
                  <a:close/>
                  <a:moveTo>
                    <a:pt x="207645" y="408599"/>
                  </a:moveTo>
                  <a:cubicBezTo>
                    <a:pt x="209373" y="408023"/>
                    <a:pt x="212254" y="410616"/>
                    <a:pt x="215711" y="412056"/>
                  </a:cubicBezTo>
                  <a:cubicBezTo>
                    <a:pt x="207933" y="422138"/>
                    <a:pt x="198138" y="425019"/>
                    <a:pt x="188344" y="427611"/>
                  </a:cubicBezTo>
                  <a:cubicBezTo>
                    <a:pt x="186904" y="427900"/>
                    <a:pt x="183159" y="426171"/>
                    <a:pt x="183159" y="425307"/>
                  </a:cubicBezTo>
                  <a:cubicBezTo>
                    <a:pt x="183159" y="423002"/>
                    <a:pt x="184023" y="419834"/>
                    <a:pt x="185752" y="418682"/>
                  </a:cubicBezTo>
                  <a:cubicBezTo>
                    <a:pt x="192665" y="414936"/>
                    <a:pt x="200155" y="411480"/>
                    <a:pt x="207645" y="408599"/>
                  </a:cubicBezTo>
                  <a:close/>
                  <a:moveTo>
                    <a:pt x="116328" y="367693"/>
                  </a:moveTo>
                  <a:cubicBezTo>
                    <a:pt x="119497" y="376047"/>
                    <a:pt x="122666" y="383536"/>
                    <a:pt x="125258" y="391603"/>
                  </a:cubicBezTo>
                  <a:cubicBezTo>
                    <a:pt x="125834" y="393619"/>
                    <a:pt x="124682" y="396212"/>
                    <a:pt x="124106" y="398804"/>
                  </a:cubicBezTo>
                  <a:cubicBezTo>
                    <a:pt x="121513" y="397652"/>
                    <a:pt x="117480" y="397364"/>
                    <a:pt x="116616" y="395635"/>
                  </a:cubicBezTo>
                  <a:cubicBezTo>
                    <a:pt x="113447" y="388722"/>
                    <a:pt x="111142" y="381520"/>
                    <a:pt x="109414" y="374319"/>
                  </a:cubicBezTo>
                  <a:cubicBezTo>
                    <a:pt x="108550" y="370574"/>
                    <a:pt x="109990" y="367117"/>
                    <a:pt x="116328" y="367693"/>
                  </a:cubicBezTo>
                  <a:close/>
                  <a:moveTo>
                    <a:pt x="236162" y="367118"/>
                  </a:moveTo>
                  <a:cubicBezTo>
                    <a:pt x="237603" y="369422"/>
                    <a:pt x="239043" y="372015"/>
                    <a:pt x="240771" y="374607"/>
                  </a:cubicBezTo>
                  <a:cubicBezTo>
                    <a:pt x="237026" y="382673"/>
                    <a:pt x="234146" y="389875"/>
                    <a:pt x="230401" y="396788"/>
                  </a:cubicBezTo>
                  <a:cubicBezTo>
                    <a:pt x="229825" y="397941"/>
                    <a:pt x="225504" y="399093"/>
                    <a:pt x="224928" y="398517"/>
                  </a:cubicBezTo>
                  <a:cubicBezTo>
                    <a:pt x="223487" y="397077"/>
                    <a:pt x="222047" y="393908"/>
                    <a:pt x="222623" y="392179"/>
                  </a:cubicBezTo>
                  <a:cubicBezTo>
                    <a:pt x="224640" y="385266"/>
                    <a:pt x="226944" y="378640"/>
                    <a:pt x="229825" y="372303"/>
                  </a:cubicBezTo>
                  <a:cubicBezTo>
                    <a:pt x="230977" y="369998"/>
                    <a:pt x="234146" y="368847"/>
                    <a:pt x="236162" y="367118"/>
                  </a:cubicBezTo>
                  <a:close/>
                  <a:moveTo>
                    <a:pt x="238179" y="316418"/>
                  </a:moveTo>
                  <a:cubicBezTo>
                    <a:pt x="240772" y="327941"/>
                    <a:pt x="240196" y="339175"/>
                    <a:pt x="236450" y="350699"/>
                  </a:cubicBezTo>
                  <a:cubicBezTo>
                    <a:pt x="227808" y="343497"/>
                    <a:pt x="231841" y="333990"/>
                    <a:pt x="230977" y="325636"/>
                  </a:cubicBezTo>
                  <a:cubicBezTo>
                    <a:pt x="230401" y="321603"/>
                    <a:pt x="231553" y="317858"/>
                    <a:pt x="238179" y="316418"/>
                  </a:cubicBezTo>
                  <a:close/>
                  <a:moveTo>
                    <a:pt x="113158" y="315842"/>
                  </a:moveTo>
                  <a:cubicBezTo>
                    <a:pt x="120072" y="326788"/>
                    <a:pt x="119496" y="342920"/>
                    <a:pt x="111718" y="351850"/>
                  </a:cubicBezTo>
                  <a:cubicBezTo>
                    <a:pt x="104516" y="342056"/>
                    <a:pt x="108261" y="331974"/>
                    <a:pt x="107973" y="322755"/>
                  </a:cubicBezTo>
                  <a:cubicBezTo>
                    <a:pt x="107973" y="320739"/>
                    <a:pt x="111142" y="318435"/>
                    <a:pt x="113158" y="315842"/>
                  </a:cubicBezTo>
                  <a:close/>
                  <a:moveTo>
                    <a:pt x="112295" y="268022"/>
                  </a:moveTo>
                  <a:cubicBezTo>
                    <a:pt x="113735" y="268022"/>
                    <a:pt x="116328" y="269175"/>
                    <a:pt x="116616" y="270326"/>
                  </a:cubicBezTo>
                  <a:cubicBezTo>
                    <a:pt x="118344" y="280121"/>
                    <a:pt x="119496" y="290491"/>
                    <a:pt x="115176" y="301438"/>
                  </a:cubicBezTo>
                  <a:cubicBezTo>
                    <a:pt x="112295" y="299997"/>
                    <a:pt x="109702" y="299133"/>
                    <a:pt x="109414" y="298269"/>
                  </a:cubicBezTo>
                  <a:cubicBezTo>
                    <a:pt x="108838" y="289050"/>
                    <a:pt x="108550" y="279833"/>
                    <a:pt x="108550" y="270902"/>
                  </a:cubicBezTo>
                  <a:cubicBezTo>
                    <a:pt x="108550" y="269751"/>
                    <a:pt x="110854" y="268022"/>
                    <a:pt x="112295" y="268022"/>
                  </a:cubicBezTo>
                  <a:close/>
                  <a:moveTo>
                    <a:pt x="237603" y="265430"/>
                  </a:moveTo>
                  <a:cubicBezTo>
                    <a:pt x="241060" y="278393"/>
                    <a:pt x="239907" y="288764"/>
                    <a:pt x="238754" y="299422"/>
                  </a:cubicBezTo>
                  <a:cubicBezTo>
                    <a:pt x="231265" y="300575"/>
                    <a:pt x="230113" y="295965"/>
                    <a:pt x="230978" y="291356"/>
                  </a:cubicBezTo>
                  <a:cubicBezTo>
                    <a:pt x="232418" y="283290"/>
                    <a:pt x="226368" y="273208"/>
                    <a:pt x="237603" y="265430"/>
                  </a:cubicBezTo>
                  <a:close/>
                  <a:moveTo>
                    <a:pt x="236739" y="217035"/>
                  </a:moveTo>
                  <a:cubicBezTo>
                    <a:pt x="240195" y="228270"/>
                    <a:pt x="240195" y="239504"/>
                    <a:pt x="238755" y="250451"/>
                  </a:cubicBezTo>
                  <a:cubicBezTo>
                    <a:pt x="231553" y="250739"/>
                    <a:pt x="230113" y="246994"/>
                    <a:pt x="230689" y="242961"/>
                  </a:cubicBezTo>
                  <a:cubicBezTo>
                    <a:pt x="232129" y="234031"/>
                    <a:pt x="227232" y="223948"/>
                    <a:pt x="236739" y="217035"/>
                  </a:cubicBezTo>
                  <a:close/>
                  <a:moveTo>
                    <a:pt x="114023" y="217035"/>
                  </a:moveTo>
                  <a:cubicBezTo>
                    <a:pt x="114887" y="218188"/>
                    <a:pt x="116904" y="219340"/>
                    <a:pt x="116904" y="220780"/>
                  </a:cubicBezTo>
                  <a:cubicBezTo>
                    <a:pt x="117192" y="229134"/>
                    <a:pt x="117480" y="237488"/>
                    <a:pt x="117192" y="245841"/>
                  </a:cubicBezTo>
                  <a:cubicBezTo>
                    <a:pt x="117192" y="247282"/>
                    <a:pt x="114887" y="249298"/>
                    <a:pt x="113159" y="250163"/>
                  </a:cubicBezTo>
                  <a:cubicBezTo>
                    <a:pt x="112295" y="250451"/>
                    <a:pt x="109702" y="249298"/>
                    <a:pt x="108837" y="247858"/>
                  </a:cubicBezTo>
                  <a:cubicBezTo>
                    <a:pt x="105669" y="243249"/>
                    <a:pt x="107397" y="222220"/>
                    <a:pt x="110854" y="217611"/>
                  </a:cubicBezTo>
                  <a:cubicBezTo>
                    <a:pt x="111719" y="217323"/>
                    <a:pt x="112871" y="217323"/>
                    <a:pt x="114023" y="217035"/>
                  </a:cubicBezTo>
                  <a:close/>
                  <a:moveTo>
                    <a:pt x="113447" y="167776"/>
                  </a:moveTo>
                  <a:cubicBezTo>
                    <a:pt x="114599" y="167487"/>
                    <a:pt x="116904" y="169792"/>
                    <a:pt x="117192" y="170944"/>
                  </a:cubicBezTo>
                  <a:cubicBezTo>
                    <a:pt x="118056" y="180739"/>
                    <a:pt x="119785" y="190821"/>
                    <a:pt x="114599" y="201480"/>
                  </a:cubicBezTo>
                  <a:cubicBezTo>
                    <a:pt x="111431" y="199751"/>
                    <a:pt x="109414" y="199175"/>
                    <a:pt x="109414" y="198599"/>
                  </a:cubicBezTo>
                  <a:cubicBezTo>
                    <a:pt x="108838" y="189381"/>
                    <a:pt x="108550" y="180163"/>
                    <a:pt x="108550" y="170944"/>
                  </a:cubicBezTo>
                  <a:cubicBezTo>
                    <a:pt x="108550" y="169792"/>
                    <a:pt x="111719" y="168064"/>
                    <a:pt x="113447" y="167776"/>
                  </a:cubicBezTo>
                  <a:close/>
                  <a:moveTo>
                    <a:pt x="235298" y="166335"/>
                  </a:moveTo>
                  <a:cubicBezTo>
                    <a:pt x="240484" y="172672"/>
                    <a:pt x="241060" y="178722"/>
                    <a:pt x="238467" y="199751"/>
                  </a:cubicBezTo>
                  <a:cubicBezTo>
                    <a:pt x="236162" y="199174"/>
                    <a:pt x="232417" y="199174"/>
                    <a:pt x="232417" y="198310"/>
                  </a:cubicBezTo>
                  <a:cubicBezTo>
                    <a:pt x="230401" y="187940"/>
                    <a:pt x="228961" y="177570"/>
                    <a:pt x="233282" y="167487"/>
                  </a:cubicBezTo>
                  <a:cubicBezTo>
                    <a:pt x="233282" y="166911"/>
                    <a:pt x="234722" y="166623"/>
                    <a:pt x="235298" y="166335"/>
                  </a:cubicBezTo>
                  <a:close/>
                  <a:moveTo>
                    <a:pt x="232418" y="128022"/>
                  </a:moveTo>
                  <a:cubicBezTo>
                    <a:pt x="237891" y="128022"/>
                    <a:pt x="242501" y="127446"/>
                    <a:pt x="247397" y="128310"/>
                  </a:cubicBezTo>
                  <a:cubicBezTo>
                    <a:pt x="249414" y="128598"/>
                    <a:pt x="251431" y="131191"/>
                    <a:pt x="252583" y="133207"/>
                  </a:cubicBezTo>
                  <a:cubicBezTo>
                    <a:pt x="252871" y="134072"/>
                    <a:pt x="250566" y="136664"/>
                    <a:pt x="248838" y="137528"/>
                  </a:cubicBezTo>
                  <a:cubicBezTo>
                    <a:pt x="246533" y="138681"/>
                    <a:pt x="243941" y="138681"/>
                    <a:pt x="241636" y="139257"/>
                  </a:cubicBezTo>
                  <a:cubicBezTo>
                    <a:pt x="240196" y="143578"/>
                    <a:pt x="238755" y="147034"/>
                    <a:pt x="237603" y="150780"/>
                  </a:cubicBezTo>
                  <a:cubicBezTo>
                    <a:pt x="229537" y="145306"/>
                    <a:pt x="229537" y="145018"/>
                    <a:pt x="232418" y="128022"/>
                  </a:cubicBezTo>
                  <a:close/>
                  <a:moveTo>
                    <a:pt x="104157" y="127483"/>
                  </a:moveTo>
                  <a:cubicBezTo>
                    <a:pt x="107182" y="127303"/>
                    <a:pt x="110279" y="128023"/>
                    <a:pt x="113159" y="128599"/>
                  </a:cubicBezTo>
                  <a:cubicBezTo>
                    <a:pt x="118632" y="129752"/>
                    <a:pt x="120360" y="144731"/>
                    <a:pt x="115464" y="148188"/>
                  </a:cubicBezTo>
                  <a:cubicBezTo>
                    <a:pt x="114311" y="149052"/>
                    <a:pt x="109990" y="147900"/>
                    <a:pt x="109990" y="147611"/>
                  </a:cubicBezTo>
                  <a:cubicBezTo>
                    <a:pt x="109702" y="138682"/>
                    <a:pt x="101060" y="138393"/>
                    <a:pt x="96163" y="134073"/>
                  </a:cubicBezTo>
                  <a:cubicBezTo>
                    <a:pt x="95875" y="134073"/>
                    <a:pt x="95875" y="133496"/>
                    <a:pt x="95587" y="131768"/>
                  </a:cubicBezTo>
                  <a:cubicBezTo>
                    <a:pt x="98180" y="128743"/>
                    <a:pt x="101132" y="127663"/>
                    <a:pt x="104157" y="127483"/>
                  </a:cubicBezTo>
                  <a:close/>
                  <a:moveTo>
                    <a:pt x="60370" y="127447"/>
                  </a:moveTo>
                  <a:cubicBezTo>
                    <a:pt x="66564" y="127519"/>
                    <a:pt x="73406" y="129031"/>
                    <a:pt x="78591" y="132056"/>
                  </a:cubicBezTo>
                  <a:cubicBezTo>
                    <a:pt x="69372" y="140121"/>
                    <a:pt x="58426" y="139833"/>
                    <a:pt x="46039" y="131479"/>
                  </a:cubicBezTo>
                  <a:cubicBezTo>
                    <a:pt x="48632" y="128743"/>
                    <a:pt x="54177" y="127375"/>
                    <a:pt x="60370" y="127447"/>
                  </a:cubicBezTo>
                  <a:close/>
                  <a:moveTo>
                    <a:pt x="296369" y="125718"/>
                  </a:moveTo>
                  <a:cubicBezTo>
                    <a:pt x="298673" y="125718"/>
                    <a:pt x="300690" y="128598"/>
                    <a:pt x="302995" y="130327"/>
                  </a:cubicBezTo>
                  <a:cubicBezTo>
                    <a:pt x="301266" y="132056"/>
                    <a:pt x="300114" y="134936"/>
                    <a:pt x="298097" y="135513"/>
                  </a:cubicBezTo>
                  <a:cubicBezTo>
                    <a:pt x="292912" y="137240"/>
                    <a:pt x="287151" y="137817"/>
                    <a:pt x="283405" y="138393"/>
                  </a:cubicBezTo>
                  <a:cubicBezTo>
                    <a:pt x="276780" y="137529"/>
                    <a:pt x="269867" y="139546"/>
                    <a:pt x="269578" y="132920"/>
                  </a:cubicBezTo>
                  <a:cubicBezTo>
                    <a:pt x="269290" y="125430"/>
                    <a:pt x="276492" y="128598"/>
                    <a:pt x="280813" y="127735"/>
                  </a:cubicBezTo>
                  <a:cubicBezTo>
                    <a:pt x="285998" y="126871"/>
                    <a:pt x="291184" y="125718"/>
                    <a:pt x="296369" y="125718"/>
                  </a:cubicBezTo>
                  <a:close/>
                  <a:moveTo>
                    <a:pt x="337563" y="95760"/>
                  </a:moveTo>
                  <a:cubicBezTo>
                    <a:pt x="339003" y="96336"/>
                    <a:pt x="341019" y="99504"/>
                    <a:pt x="340444" y="100657"/>
                  </a:cubicBezTo>
                  <a:cubicBezTo>
                    <a:pt x="336986" y="110163"/>
                    <a:pt x="330361" y="117365"/>
                    <a:pt x="321719" y="122550"/>
                  </a:cubicBezTo>
                  <a:cubicBezTo>
                    <a:pt x="320279" y="122839"/>
                    <a:pt x="317686" y="121110"/>
                    <a:pt x="314229" y="119958"/>
                  </a:cubicBezTo>
                  <a:cubicBezTo>
                    <a:pt x="320855" y="111028"/>
                    <a:pt x="326040" y="103826"/>
                    <a:pt x="331801" y="97200"/>
                  </a:cubicBezTo>
                  <a:cubicBezTo>
                    <a:pt x="332953" y="95760"/>
                    <a:pt x="336122" y="95184"/>
                    <a:pt x="337563" y="95760"/>
                  </a:cubicBezTo>
                  <a:close/>
                  <a:moveTo>
                    <a:pt x="11760" y="93743"/>
                  </a:moveTo>
                  <a:cubicBezTo>
                    <a:pt x="19250" y="103249"/>
                    <a:pt x="25875" y="111603"/>
                    <a:pt x="32213" y="119669"/>
                  </a:cubicBezTo>
                  <a:cubicBezTo>
                    <a:pt x="31348" y="120534"/>
                    <a:pt x="29908" y="121686"/>
                    <a:pt x="28756" y="122838"/>
                  </a:cubicBezTo>
                  <a:cubicBezTo>
                    <a:pt x="18385" y="119382"/>
                    <a:pt x="13200" y="110451"/>
                    <a:pt x="8303" y="101233"/>
                  </a:cubicBezTo>
                  <a:cubicBezTo>
                    <a:pt x="7727" y="100081"/>
                    <a:pt x="10032" y="97200"/>
                    <a:pt x="11760" y="93743"/>
                  </a:cubicBezTo>
                  <a:close/>
                  <a:moveTo>
                    <a:pt x="8591" y="47364"/>
                  </a:moveTo>
                  <a:cubicBezTo>
                    <a:pt x="11759" y="58023"/>
                    <a:pt x="10319" y="72426"/>
                    <a:pt x="4558" y="79916"/>
                  </a:cubicBezTo>
                  <a:cubicBezTo>
                    <a:pt x="-2933" y="67817"/>
                    <a:pt x="-916" y="53126"/>
                    <a:pt x="8591" y="47364"/>
                  </a:cubicBezTo>
                  <a:close/>
                  <a:moveTo>
                    <a:pt x="340155" y="46788"/>
                  </a:moveTo>
                  <a:cubicBezTo>
                    <a:pt x="342171" y="48228"/>
                    <a:pt x="345628" y="49381"/>
                    <a:pt x="345916" y="51109"/>
                  </a:cubicBezTo>
                  <a:cubicBezTo>
                    <a:pt x="346780" y="60039"/>
                    <a:pt x="347068" y="69257"/>
                    <a:pt x="347644" y="77611"/>
                  </a:cubicBezTo>
                  <a:cubicBezTo>
                    <a:pt x="341307" y="80204"/>
                    <a:pt x="339002" y="78475"/>
                    <a:pt x="338715" y="73866"/>
                  </a:cubicBezTo>
                  <a:cubicBezTo>
                    <a:pt x="337850" y="66952"/>
                    <a:pt x="336986" y="59751"/>
                    <a:pt x="336698" y="52837"/>
                  </a:cubicBezTo>
                  <a:cubicBezTo>
                    <a:pt x="336698" y="50821"/>
                    <a:pt x="339002" y="48804"/>
                    <a:pt x="340155" y="46788"/>
                  </a:cubicBezTo>
                  <a:close/>
                  <a:moveTo>
                    <a:pt x="68796" y="31232"/>
                  </a:moveTo>
                  <a:lnTo>
                    <a:pt x="118343" y="31520"/>
                  </a:lnTo>
                  <a:lnTo>
                    <a:pt x="118343" y="31520"/>
                  </a:lnTo>
                  <a:cubicBezTo>
                    <a:pt x="148878" y="31520"/>
                    <a:pt x="179413" y="31520"/>
                    <a:pt x="209947" y="31520"/>
                  </a:cubicBezTo>
                  <a:lnTo>
                    <a:pt x="209945" y="31807"/>
                  </a:lnTo>
                  <a:lnTo>
                    <a:pt x="283694" y="31232"/>
                  </a:lnTo>
                  <a:cubicBezTo>
                    <a:pt x="301842" y="31521"/>
                    <a:pt x="316821" y="47940"/>
                    <a:pt x="317685" y="66664"/>
                  </a:cubicBezTo>
                  <a:cubicBezTo>
                    <a:pt x="318837" y="86829"/>
                    <a:pt x="306451" y="104689"/>
                    <a:pt x="287438" y="106130"/>
                  </a:cubicBezTo>
                  <a:lnTo>
                    <a:pt x="212498" y="107852"/>
                  </a:lnTo>
                  <a:lnTo>
                    <a:pt x="210236" y="123125"/>
                  </a:lnTo>
                  <a:cubicBezTo>
                    <a:pt x="210236" y="201191"/>
                    <a:pt x="209947" y="278969"/>
                    <a:pt x="210236" y="357035"/>
                  </a:cubicBezTo>
                  <a:cubicBezTo>
                    <a:pt x="210236" y="369998"/>
                    <a:pt x="206779" y="380944"/>
                    <a:pt x="197273" y="389586"/>
                  </a:cubicBezTo>
                  <a:cubicBezTo>
                    <a:pt x="179989" y="404854"/>
                    <a:pt x="154639" y="400533"/>
                    <a:pt x="143405" y="380368"/>
                  </a:cubicBezTo>
                  <a:cubicBezTo>
                    <a:pt x="138796" y="372014"/>
                    <a:pt x="137356" y="362796"/>
                    <a:pt x="137356" y="353290"/>
                  </a:cubicBezTo>
                  <a:cubicBezTo>
                    <a:pt x="137356" y="276952"/>
                    <a:pt x="137356" y="200903"/>
                    <a:pt x="137356" y="124565"/>
                  </a:cubicBezTo>
                  <a:cubicBezTo>
                    <a:pt x="137356" y="119668"/>
                    <a:pt x="137356" y="114771"/>
                    <a:pt x="137356" y="109010"/>
                  </a:cubicBezTo>
                  <a:cubicBezTo>
                    <a:pt x="130442" y="108433"/>
                    <a:pt x="124392" y="107857"/>
                    <a:pt x="118055" y="107570"/>
                  </a:cubicBezTo>
                  <a:lnTo>
                    <a:pt x="118055" y="107562"/>
                  </a:lnTo>
                  <a:lnTo>
                    <a:pt x="70237" y="106417"/>
                  </a:lnTo>
                  <a:cubicBezTo>
                    <a:pt x="48343" y="106129"/>
                    <a:pt x="33364" y="91725"/>
                    <a:pt x="31636" y="71849"/>
                  </a:cubicBezTo>
                  <a:cubicBezTo>
                    <a:pt x="29619" y="49668"/>
                    <a:pt x="47767" y="31520"/>
                    <a:pt x="68796" y="31232"/>
                  </a:cubicBezTo>
                  <a:close/>
                  <a:moveTo>
                    <a:pt x="307315" y="9627"/>
                  </a:moveTo>
                  <a:cubicBezTo>
                    <a:pt x="313652" y="6746"/>
                    <a:pt x="317973" y="11644"/>
                    <a:pt x="322294" y="15101"/>
                  </a:cubicBezTo>
                  <a:cubicBezTo>
                    <a:pt x="326615" y="18557"/>
                    <a:pt x="330360" y="23167"/>
                    <a:pt x="333529" y="27776"/>
                  </a:cubicBezTo>
                  <a:cubicBezTo>
                    <a:pt x="335257" y="30368"/>
                    <a:pt x="330648" y="34689"/>
                    <a:pt x="328344" y="32672"/>
                  </a:cubicBezTo>
                  <a:cubicBezTo>
                    <a:pt x="320854" y="26335"/>
                    <a:pt x="313652" y="19134"/>
                    <a:pt x="306739" y="12220"/>
                  </a:cubicBezTo>
                  <a:cubicBezTo>
                    <a:pt x="306163" y="12220"/>
                    <a:pt x="307027" y="10779"/>
                    <a:pt x="307315" y="9627"/>
                  </a:cubicBezTo>
                  <a:close/>
                  <a:moveTo>
                    <a:pt x="36245" y="9051"/>
                  </a:moveTo>
                  <a:cubicBezTo>
                    <a:pt x="37397" y="8475"/>
                    <a:pt x="39702" y="10203"/>
                    <a:pt x="43447" y="11643"/>
                  </a:cubicBezTo>
                  <a:cubicBezTo>
                    <a:pt x="34516" y="19421"/>
                    <a:pt x="27315" y="26047"/>
                    <a:pt x="19537" y="32096"/>
                  </a:cubicBezTo>
                  <a:cubicBezTo>
                    <a:pt x="18673" y="32960"/>
                    <a:pt x="16081" y="30943"/>
                    <a:pt x="13488" y="29791"/>
                  </a:cubicBezTo>
                  <a:cubicBezTo>
                    <a:pt x="19825" y="20285"/>
                    <a:pt x="27027" y="13660"/>
                    <a:pt x="36245" y="9051"/>
                  </a:cubicBezTo>
                  <a:close/>
                  <a:moveTo>
                    <a:pt x="136204" y="1273"/>
                  </a:moveTo>
                  <a:cubicBezTo>
                    <a:pt x="137644" y="1273"/>
                    <a:pt x="139373" y="3866"/>
                    <a:pt x="139948" y="5594"/>
                  </a:cubicBezTo>
                  <a:cubicBezTo>
                    <a:pt x="140237" y="6459"/>
                    <a:pt x="137932" y="8763"/>
                    <a:pt x="136780" y="9051"/>
                  </a:cubicBezTo>
                  <a:cubicBezTo>
                    <a:pt x="127274" y="9339"/>
                    <a:pt x="117767" y="11068"/>
                    <a:pt x="108549" y="7611"/>
                  </a:cubicBezTo>
                  <a:cubicBezTo>
                    <a:pt x="107685" y="6459"/>
                    <a:pt x="106821" y="5018"/>
                    <a:pt x="106245" y="3866"/>
                  </a:cubicBezTo>
                  <a:cubicBezTo>
                    <a:pt x="107974" y="3002"/>
                    <a:pt x="109414" y="1849"/>
                    <a:pt x="111142" y="1849"/>
                  </a:cubicBezTo>
                  <a:cubicBezTo>
                    <a:pt x="119496" y="1561"/>
                    <a:pt x="127850" y="1273"/>
                    <a:pt x="136204" y="1273"/>
                  </a:cubicBezTo>
                  <a:close/>
                  <a:moveTo>
                    <a:pt x="211677" y="985"/>
                  </a:moveTo>
                  <a:cubicBezTo>
                    <a:pt x="219455" y="409"/>
                    <a:pt x="227521" y="409"/>
                    <a:pt x="235587" y="985"/>
                  </a:cubicBezTo>
                  <a:cubicBezTo>
                    <a:pt x="237316" y="985"/>
                    <a:pt x="239043" y="4154"/>
                    <a:pt x="240772" y="5595"/>
                  </a:cubicBezTo>
                  <a:cubicBezTo>
                    <a:pt x="239043" y="6746"/>
                    <a:pt x="237603" y="9051"/>
                    <a:pt x="235875" y="9051"/>
                  </a:cubicBezTo>
                  <a:cubicBezTo>
                    <a:pt x="226368" y="9339"/>
                    <a:pt x="216863" y="9051"/>
                    <a:pt x="207357" y="9051"/>
                  </a:cubicBezTo>
                  <a:cubicBezTo>
                    <a:pt x="207068" y="8187"/>
                    <a:pt x="206780" y="7035"/>
                    <a:pt x="206204" y="5882"/>
                  </a:cubicBezTo>
                  <a:cubicBezTo>
                    <a:pt x="207933" y="4154"/>
                    <a:pt x="209661" y="985"/>
                    <a:pt x="211677" y="985"/>
                  </a:cubicBezTo>
                  <a:close/>
                  <a:moveTo>
                    <a:pt x="167099" y="517"/>
                  </a:moveTo>
                  <a:cubicBezTo>
                    <a:pt x="171275" y="194"/>
                    <a:pt x="175380" y="1130"/>
                    <a:pt x="179125" y="698"/>
                  </a:cubicBezTo>
                  <a:cubicBezTo>
                    <a:pt x="183446" y="121"/>
                    <a:pt x="189208" y="-743"/>
                    <a:pt x="191512" y="8475"/>
                  </a:cubicBezTo>
                  <a:cubicBezTo>
                    <a:pt x="178837" y="9627"/>
                    <a:pt x="167891" y="10204"/>
                    <a:pt x="154640" y="7899"/>
                  </a:cubicBezTo>
                  <a:cubicBezTo>
                    <a:pt x="158673" y="2426"/>
                    <a:pt x="162922" y="841"/>
                    <a:pt x="167099" y="517"/>
                  </a:cubicBezTo>
                  <a:close/>
                  <a:moveTo>
                    <a:pt x="281964" y="410"/>
                  </a:moveTo>
                  <a:cubicBezTo>
                    <a:pt x="286861" y="986"/>
                    <a:pt x="291183" y="1273"/>
                    <a:pt x="289742" y="8475"/>
                  </a:cubicBezTo>
                  <a:cubicBezTo>
                    <a:pt x="279084" y="10492"/>
                    <a:pt x="268426" y="9915"/>
                    <a:pt x="257191" y="8475"/>
                  </a:cubicBezTo>
                  <a:cubicBezTo>
                    <a:pt x="260648" y="121"/>
                    <a:pt x="264393" y="-743"/>
                    <a:pt x="281964" y="410"/>
                  </a:cubicBezTo>
                  <a:close/>
                  <a:moveTo>
                    <a:pt x="79347" y="194"/>
                  </a:moveTo>
                  <a:cubicBezTo>
                    <a:pt x="83632" y="698"/>
                    <a:pt x="87953" y="2570"/>
                    <a:pt x="92130" y="7899"/>
                  </a:cubicBezTo>
                  <a:cubicBezTo>
                    <a:pt x="78879" y="10780"/>
                    <a:pt x="68508" y="10492"/>
                    <a:pt x="57562" y="8475"/>
                  </a:cubicBezTo>
                  <a:cubicBezTo>
                    <a:pt x="57562" y="410"/>
                    <a:pt x="63035" y="986"/>
                    <a:pt x="66780" y="697"/>
                  </a:cubicBezTo>
                  <a:cubicBezTo>
                    <a:pt x="70813" y="554"/>
                    <a:pt x="75062" y="-311"/>
                    <a:pt x="79347" y="1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8213519" y="289635"/>
              <a:ext cx="318271" cy="428508"/>
            </a:xfrm>
            <a:custGeom>
              <a:avLst/>
              <a:gdLst/>
              <a:ahLst/>
              <a:cxnLst/>
              <a:rect l="l" t="t" r="r" b="b"/>
              <a:pathLst>
                <a:path w="318271" h="428508" extrusionOk="0">
                  <a:moveTo>
                    <a:pt x="122441" y="417996"/>
                  </a:moveTo>
                  <a:cubicBezTo>
                    <a:pt x="131371" y="417996"/>
                    <a:pt x="140301" y="418284"/>
                    <a:pt x="149232" y="418860"/>
                  </a:cubicBezTo>
                  <a:cubicBezTo>
                    <a:pt x="150960" y="418860"/>
                    <a:pt x="153265" y="421453"/>
                    <a:pt x="153552" y="423181"/>
                  </a:cubicBezTo>
                  <a:cubicBezTo>
                    <a:pt x="153841" y="424910"/>
                    <a:pt x="151824" y="428367"/>
                    <a:pt x="150960" y="428367"/>
                  </a:cubicBezTo>
                  <a:cubicBezTo>
                    <a:pt x="140013" y="427790"/>
                    <a:pt x="128491" y="431247"/>
                    <a:pt x="115816" y="421453"/>
                  </a:cubicBezTo>
                  <a:cubicBezTo>
                    <a:pt x="119273" y="419436"/>
                    <a:pt x="121001" y="417996"/>
                    <a:pt x="122441" y="417996"/>
                  </a:cubicBezTo>
                  <a:close/>
                  <a:moveTo>
                    <a:pt x="196763" y="413964"/>
                  </a:moveTo>
                  <a:cubicBezTo>
                    <a:pt x="199355" y="413676"/>
                    <a:pt x="201947" y="415980"/>
                    <a:pt x="204540" y="417132"/>
                  </a:cubicBezTo>
                  <a:cubicBezTo>
                    <a:pt x="202812" y="419437"/>
                    <a:pt x="201372" y="422894"/>
                    <a:pt x="199355" y="423470"/>
                  </a:cubicBezTo>
                  <a:cubicBezTo>
                    <a:pt x="192442" y="425487"/>
                    <a:pt x="185528" y="426351"/>
                    <a:pt x="176886" y="427791"/>
                  </a:cubicBezTo>
                  <a:cubicBezTo>
                    <a:pt x="174294" y="428656"/>
                    <a:pt x="170836" y="427503"/>
                    <a:pt x="170260" y="423182"/>
                  </a:cubicBezTo>
                  <a:cubicBezTo>
                    <a:pt x="169396" y="418573"/>
                    <a:pt x="173141" y="417708"/>
                    <a:pt x="177174" y="417132"/>
                  </a:cubicBezTo>
                  <a:cubicBezTo>
                    <a:pt x="183799" y="416268"/>
                    <a:pt x="190137" y="414540"/>
                    <a:pt x="196763" y="413964"/>
                  </a:cubicBezTo>
                  <a:close/>
                  <a:moveTo>
                    <a:pt x="74335" y="406474"/>
                  </a:moveTo>
                  <a:cubicBezTo>
                    <a:pt x="84417" y="409066"/>
                    <a:pt x="94499" y="412235"/>
                    <a:pt x="104581" y="415116"/>
                  </a:cubicBezTo>
                  <a:cubicBezTo>
                    <a:pt x="94499" y="422894"/>
                    <a:pt x="79232" y="418861"/>
                    <a:pt x="70302" y="409066"/>
                  </a:cubicBezTo>
                  <a:cubicBezTo>
                    <a:pt x="71742" y="408202"/>
                    <a:pt x="73470" y="406186"/>
                    <a:pt x="74335" y="406474"/>
                  </a:cubicBezTo>
                  <a:close/>
                  <a:moveTo>
                    <a:pt x="255239" y="397544"/>
                  </a:moveTo>
                  <a:cubicBezTo>
                    <a:pt x="244581" y="409067"/>
                    <a:pt x="233634" y="413388"/>
                    <a:pt x="222112" y="415980"/>
                  </a:cubicBezTo>
                  <a:cubicBezTo>
                    <a:pt x="218656" y="410507"/>
                    <a:pt x="219520" y="406762"/>
                    <a:pt x="224416" y="405322"/>
                  </a:cubicBezTo>
                  <a:cubicBezTo>
                    <a:pt x="233634" y="402729"/>
                    <a:pt x="240836" y="392071"/>
                    <a:pt x="255239" y="397544"/>
                  </a:cubicBezTo>
                  <a:close/>
                  <a:moveTo>
                    <a:pt x="32853" y="380259"/>
                  </a:moveTo>
                  <a:cubicBezTo>
                    <a:pt x="40919" y="385732"/>
                    <a:pt x="48696" y="391782"/>
                    <a:pt x="57914" y="398695"/>
                  </a:cubicBezTo>
                  <a:cubicBezTo>
                    <a:pt x="54457" y="400711"/>
                    <a:pt x="52729" y="402440"/>
                    <a:pt x="51865" y="402152"/>
                  </a:cubicBezTo>
                  <a:cubicBezTo>
                    <a:pt x="41782" y="398407"/>
                    <a:pt x="33717" y="392358"/>
                    <a:pt x="26227" y="381699"/>
                  </a:cubicBezTo>
                  <a:cubicBezTo>
                    <a:pt x="29971" y="380835"/>
                    <a:pt x="31988" y="379683"/>
                    <a:pt x="32853" y="380259"/>
                  </a:cubicBezTo>
                  <a:close/>
                  <a:moveTo>
                    <a:pt x="280013" y="363841"/>
                  </a:moveTo>
                  <a:cubicBezTo>
                    <a:pt x="283758" y="360671"/>
                    <a:pt x="287215" y="360384"/>
                    <a:pt x="290095" y="365857"/>
                  </a:cubicBezTo>
                  <a:cubicBezTo>
                    <a:pt x="286639" y="375075"/>
                    <a:pt x="278285" y="380836"/>
                    <a:pt x="271371" y="387462"/>
                  </a:cubicBezTo>
                  <a:cubicBezTo>
                    <a:pt x="270219" y="388614"/>
                    <a:pt x="266762" y="387750"/>
                    <a:pt x="264170" y="387750"/>
                  </a:cubicBezTo>
                  <a:cubicBezTo>
                    <a:pt x="264458" y="385446"/>
                    <a:pt x="263594" y="382277"/>
                    <a:pt x="264746" y="380548"/>
                  </a:cubicBezTo>
                  <a:cubicBezTo>
                    <a:pt x="269355" y="374787"/>
                    <a:pt x="274828" y="369313"/>
                    <a:pt x="280013" y="363841"/>
                  </a:cubicBezTo>
                  <a:close/>
                  <a:moveTo>
                    <a:pt x="2606" y="337050"/>
                  </a:moveTo>
                  <a:cubicBezTo>
                    <a:pt x="5199" y="337338"/>
                    <a:pt x="7503" y="337050"/>
                    <a:pt x="7792" y="337338"/>
                  </a:cubicBezTo>
                  <a:cubicBezTo>
                    <a:pt x="11824" y="346556"/>
                    <a:pt x="15857" y="355774"/>
                    <a:pt x="20466" y="366145"/>
                  </a:cubicBezTo>
                  <a:cubicBezTo>
                    <a:pt x="16721" y="366145"/>
                    <a:pt x="13841" y="367009"/>
                    <a:pt x="12976" y="366145"/>
                  </a:cubicBezTo>
                  <a:cubicBezTo>
                    <a:pt x="7215" y="357791"/>
                    <a:pt x="1742" y="349149"/>
                    <a:pt x="2606" y="337050"/>
                  </a:cubicBezTo>
                  <a:close/>
                  <a:moveTo>
                    <a:pt x="308244" y="316309"/>
                  </a:moveTo>
                  <a:cubicBezTo>
                    <a:pt x="309397" y="318902"/>
                    <a:pt x="312277" y="321782"/>
                    <a:pt x="311701" y="323798"/>
                  </a:cubicBezTo>
                  <a:cubicBezTo>
                    <a:pt x="309684" y="333305"/>
                    <a:pt x="306516" y="342523"/>
                    <a:pt x="297586" y="353181"/>
                  </a:cubicBezTo>
                  <a:cubicBezTo>
                    <a:pt x="295569" y="347996"/>
                    <a:pt x="293553" y="345115"/>
                    <a:pt x="294129" y="343099"/>
                  </a:cubicBezTo>
                  <a:cubicBezTo>
                    <a:pt x="296433" y="335609"/>
                    <a:pt x="299314" y="328120"/>
                    <a:pt x="302483" y="320630"/>
                  </a:cubicBezTo>
                  <a:cubicBezTo>
                    <a:pt x="303347" y="318613"/>
                    <a:pt x="306228" y="317749"/>
                    <a:pt x="308244" y="316309"/>
                  </a:cubicBezTo>
                  <a:close/>
                  <a:moveTo>
                    <a:pt x="118696" y="290959"/>
                  </a:moveTo>
                  <a:cubicBezTo>
                    <a:pt x="131659" y="288367"/>
                    <a:pt x="142029" y="292399"/>
                    <a:pt x="152688" y="293264"/>
                  </a:cubicBezTo>
                  <a:cubicBezTo>
                    <a:pt x="153264" y="294416"/>
                    <a:pt x="153552" y="295856"/>
                    <a:pt x="153840" y="297296"/>
                  </a:cubicBezTo>
                  <a:cubicBezTo>
                    <a:pt x="151535" y="298736"/>
                    <a:pt x="148655" y="301329"/>
                    <a:pt x="146639" y="301041"/>
                  </a:cubicBezTo>
                  <a:cubicBezTo>
                    <a:pt x="137708" y="299025"/>
                    <a:pt x="126762" y="302193"/>
                    <a:pt x="118696" y="290959"/>
                  </a:cubicBezTo>
                  <a:close/>
                  <a:moveTo>
                    <a:pt x="19313" y="288078"/>
                  </a:moveTo>
                  <a:cubicBezTo>
                    <a:pt x="17873" y="299025"/>
                    <a:pt x="12111" y="307667"/>
                    <a:pt x="9231" y="316885"/>
                  </a:cubicBezTo>
                  <a:cubicBezTo>
                    <a:pt x="8943" y="318037"/>
                    <a:pt x="5486" y="318037"/>
                    <a:pt x="3469" y="318613"/>
                  </a:cubicBezTo>
                  <a:cubicBezTo>
                    <a:pt x="2318" y="303922"/>
                    <a:pt x="7502" y="292975"/>
                    <a:pt x="19313" y="288078"/>
                  </a:cubicBezTo>
                  <a:close/>
                  <a:moveTo>
                    <a:pt x="172277" y="279149"/>
                  </a:moveTo>
                  <a:cubicBezTo>
                    <a:pt x="179479" y="282030"/>
                    <a:pt x="185240" y="284046"/>
                    <a:pt x="191289" y="286639"/>
                  </a:cubicBezTo>
                  <a:cubicBezTo>
                    <a:pt x="187256" y="295569"/>
                    <a:pt x="180631" y="297009"/>
                    <a:pt x="172277" y="297298"/>
                  </a:cubicBezTo>
                  <a:cubicBezTo>
                    <a:pt x="172277" y="291536"/>
                    <a:pt x="172277" y="286639"/>
                    <a:pt x="172277" y="279149"/>
                  </a:cubicBezTo>
                  <a:close/>
                  <a:moveTo>
                    <a:pt x="127339" y="267626"/>
                  </a:moveTo>
                  <a:cubicBezTo>
                    <a:pt x="137132" y="267914"/>
                    <a:pt x="149807" y="273387"/>
                    <a:pt x="153840" y="278572"/>
                  </a:cubicBezTo>
                  <a:cubicBezTo>
                    <a:pt x="144046" y="282029"/>
                    <a:pt x="133676" y="279725"/>
                    <a:pt x="121289" y="271371"/>
                  </a:cubicBezTo>
                  <a:cubicBezTo>
                    <a:pt x="123593" y="269930"/>
                    <a:pt x="125610" y="267626"/>
                    <a:pt x="127339" y="267626"/>
                  </a:cubicBezTo>
                  <a:close/>
                  <a:moveTo>
                    <a:pt x="312277" y="267050"/>
                  </a:moveTo>
                  <a:cubicBezTo>
                    <a:pt x="313429" y="266762"/>
                    <a:pt x="316598" y="269066"/>
                    <a:pt x="316886" y="270507"/>
                  </a:cubicBezTo>
                  <a:cubicBezTo>
                    <a:pt x="318614" y="280589"/>
                    <a:pt x="320055" y="291535"/>
                    <a:pt x="312565" y="303922"/>
                  </a:cubicBezTo>
                  <a:cubicBezTo>
                    <a:pt x="309684" y="299890"/>
                    <a:pt x="307668" y="298449"/>
                    <a:pt x="307380" y="296721"/>
                  </a:cubicBezTo>
                  <a:cubicBezTo>
                    <a:pt x="307091" y="288367"/>
                    <a:pt x="306804" y="280013"/>
                    <a:pt x="307380" y="271659"/>
                  </a:cubicBezTo>
                  <a:cubicBezTo>
                    <a:pt x="307380" y="269931"/>
                    <a:pt x="310261" y="267625"/>
                    <a:pt x="312277" y="267050"/>
                  </a:cubicBezTo>
                  <a:close/>
                  <a:moveTo>
                    <a:pt x="47580" y="262369"/>
                  </a:moveTo>
                  <a:cubicBezTo>
                    <a:pt x="51577" y="261072"/>
                    <a:pt x="55755" y="260712"/>
                    <a:pt x="60220" y="262441"/>
                  </a:cubicBezTo>
                  <a:cubicBezTo>
                    <a:pt x="60795" y="263881"/>
                    <a:pt x="61084" y="265033"/>
                    <a:pt x="61660" y="266474"/>
                  </a:cubicBezTo>
                  <a:cubicBezTo>
                    <a:pt x="54170" y="269354"/>
                    <a:pt x="46680" y="272523"/>
                    <a:pt x="38902" y="275115"/>
                  </a:cubicBezTo>
                  <a:cubicBezTo>
                    <a:pt x="38038" y="275404"/>
                    <a:pt x="35445" y="273675"/>
                    <a:pt x="34869" y="272523"/>
                  </a:cubicBezTo>
                  <a:cubicBezTo>
                    <a:pt x="34293" y="271371"/>
                    <a:pt x="35158" y="268490"/>
                    <a:pt x="36021" y="267914"/>
                  </a:cubicBezTo>
                  <a:cubicBezTo>
                    <a:pt x="39766" y="265897"/>
                    <a:pt x="43583" y="263665"/>
                    <a:pt x="47580" y="262369"/>
                  </a:cubicBezTo>
                  <a:close/>
                  <a:moveTo>
                    <a:pt x="75487" y="253223"/>
                  </a:moveTo>
                  <a:cubicBezTo>
                    <a:pt x="83265" y="251783"/>
                    <a:pt x="89026" y="253510"/>
                    <a:pt x="103141" y="261288"/>
                  </a:cubicBezTo>
                  <a:cubicBezTo>
                    <a:pt x="104582" y="267625"/>
                    <a:pt x="106022" y="273099"/>
                    <a:pt x="107174" y="278860"/>
                  </a:cubicBezTo>
                  <a:cubicBezTo>
                    <a:pt x="102853" y="280588"/>
                    <a:pt x="102853" y="280588"/>
                    <a:pt x="79808" y="268778"/>
                  </a:cubicBezTo>
                  <a:cubicBezTo>
                    <a:pt x="78367" y="263305"/>
                    <a:pt x="76927" y="258120"/>
                    <a:pt x="75487" y="253223"/>
                  </a:cubicBezTo>
                  <a:close/>
                  <a:moveTo>
                    <a:pt x="37714" y="223804"/>
                  </a:moveTo>
                  <a:cubicBezTo>
                    <a:pt x="39334" y="224128"/>
                    <a:pt x="40919" y="225424"/>
                    <a:pt x="42647" y="226720"/>
                  </a:cubicBezTo>
                  <a:cubicBezTo>
                    <a:pt x="59067" y="239107"/>
                    <a:pt x="59067" y="239107"/>
                    <a:pt x="58203" y="246886"/>
                  </a:cubicBezTo>
                  <a:cubicBezTo>
                    <a:pt x="47256" y="242853"/>
                    <a:pt x="39190" y="235939"/>
                    <a:pt x="32565" y="226720"/>
                  </a:cubicBezTo>
                  <a:cubicBezTo>
                    <a:pt x="34437" y="224128"/>
                    <a:pt x="36093" y="223480"/>
                    <a:pt x="37714" y="223804"/>
                  </a:cubicBezTo>
                  <a:close/>
                  <a:moveTo>
                    <a:pt x="290672" y="217791"/>
                  </a:moveTo>
                  <a:cubicBezTo>
                    <a:pt x="296434" y="218655"/>
                    <a:pt x="299890" y="218079"/>
                    <a:pt x="300466" y="219231"/>
                  </a:cubicBezTo>
                  <a:cubicBezTo>
                    <a:pt x="304787" y="227585"/>
                    <a:pt x="308532" y="235939"/>
                    <a:pt x="311989" y="244581"/>
                  </a:cubicBezTo>
                  <a:cubicBezTo>
                    <a:pt x="312565" y="245733"/>
                    <a:pt x="310836" y="249190"/>
                    <a:pt x="309396" y="249766"/>
                  </a:cubicBezTo>
                  <a:cubicBezTo>
                    <a:pt x="307956" y="250342"/>
                    <a:pt x="304499" y="249190"/>
                    <a:pt x="303923" y="248038"/>
                  </a:cubicBezTo>
                  <a:cubicBezTo>
                    <a:pt x="299602" y="239108"/>
                    <a:pt x="295857" y="229890"/>
                    <a:pt x="290672" y="217791"/>
                  </a:cubicBezTo>
                  <a:close/>
                  <a:moveTo>
                    <a:pt x="9519" y="181206"/>
                  </a:moveTo>
                  <a:cubicBezTo>
                    <a:pt x="10383" y="180630"/>
                    <a:pt x="12688" y="181494"/>
                    <a:pt x="12976" y="182070"/>
                  </a:cubicBezTo>
                  <a:cubicBezTo>
                    <a:pt x="17585" y="191000"/>
                    <a:pt x="21906" y="199930"/>
                    <a:pt x="23058" y="210301"/>
                  </a:cubicBezTo>
                  <a:cubicBezTo>
                    <a:pt x="12112" y="205115"/>
                    <a:pt x="9519" y="194745"/>
                    <a:pt x="6350" y="184951"/>
                  </a:cubicBezTo>
                  <a:cubicBezTo>
                    <a:pt x="6063" y="184087"/>
                    <a:pt x="8079" y="182070"/>
                    <a:pt x="9519" y="181206"/>
                  </a:cubicBezTo>
                  <a:close/>
                  <a:moveTo>
                    <a:pt x="260424" y="181206"/>
                  </a:moveTo>
                  <a:cubicBezTo>
                    <a:pt x="271659" y="184663"/>
                    <a:pt x="279437" y="192728"/>
                    <a:pt x="286927" y="201370"/>
                  </a:cubicBezTo>
                  <a:cubicBezTo>
                    <a:pt x="285486" y="206267"/>
                    <a:pt x="283181" y="209148"/>
                    <a:pt x="278285" y="205691"/>
                  </a:cubicBezTo>
                  <a:cubicBezTo>
                    <a:pt x="271659" y="201082"/>
                    <a:pt x="265610" y="196185"/>
                    <a:pt x="259560" y="190712"/>
                  </a:cubicBezTo>
                  <a:cubicBezTo>
                    <a:pt x="256679" y="188408"/>
                    <a:pt x="256679" y="184951"/>
                    <a:pt x="260424" y="181206"/>
                  </a:cubicBezTo>
                  <a:close/>
                  <a:moveTo>
                    <a:pt x="213182" y="149519"/>
                  </a:moveTo>
                  <a:cubicBezTo>
                    <a:pt x="220672" y="152399"/>
                    <a:pt x="228738" y="154704"/>
                    <a:pt x="235076" y="159313"/>
                  </a:cubicBezTo>
                  <a:cubicBezTo>
                    <a:pt x="239684" y="162482"/>
                    <a:pt x="241701" y="169107"/>
                    <a:pt x="245158" y="174868"/>
                  </a:cubicBezTo>
                  <a:cubicBezTo>
                    <a:pt x="243141" y="176021"/>
                    <a:pt x="240549" y="178613"/>
                    <a:pt x="239108" y="178325"/>
                  </a:cubicBezTo>
                  <a:cubicBezTo>
                    <a:pt x="226434" y="174004"/>
                    <a:pt x="212319" y="171700"/>
                    <a:pt x="207421" y="156144"/>
                  </a:cubicBezTo>
                  <a:cubicBezTo>
                    <a:pt x="206845" y="154416"/>
                    <a:pt x="207421" y="151823"/>
                    <a:pt x="208286" y="150095"/>
                  </a:cubicBezTo>
                  <a:cubicBezTo>
                    <a:pt x="208862" y="149231"/>
                    <a:pt x="211742" y="148943"/>
                    <a:pt x="213182" y="149519"/>
                  </a:cubicBezTo>
                  <a:close/>
                  <a:moveTo>
                    <a:pt x="278574" y="149519"/>
                  </a:moveTo>
                  <a:cubicBezTo>
                    <a:pt x="280302" y="148942"/>
                    <a:pt x="283470" y="149806"/>
                    <a:pt x="285199" y="151247"/>
                  </a:cubicBezTo>
                  <a:cubicBezTo>
                    <a:pt x="286063" y="151823"/>
                    <a:pt x="285487" y="156144"/>
                    <a:pt x="284623" y="156720"/>
                  </a:cubicBezTo>
                  <a:cubicBezTo>
                    <a:pt x="276845" y="161041"/>
                    <a:pt x="268779" y="165362"/>
                    <a:pt x="260426" y="169683"/>
                  </a:cubicBezTo>
                  <a:cubicBezTo>
                    <a:pt x="257544" y="167379"/>
                    <a:pt x="254664" y="165938"/>
                    <a:pt x="254664" y="164786"/>
                  </a:cubicBezTo>
                  <a:cubicBezTo>
                    <a:pt x="254952" y="162770"/>
                    <a:pt x="256393" y="159889"/>
                    <a:pt x="258120" y="159025"/>
                  </a:cubicBezTo>
                  <a:cubicBezTo>
                    <a:pt x="264746" y="155568"/>
                    <a:pt x="271660" y="152111"/>
                    <a:pt x="278574" y="149519"/>
                  </a:cubicBezTo>
                  <a:close/>
                  <a:moveTo>
                    <a:pt x="164787" y="146927"/>
                  </a:moveTo>
                  <a:cubicBezTo>
                    <a:pt x="174870" y="148943"/>
                    <a:pt x="185240" y="150672"/>
                    <a:pt x="195035" y="153841"/>
                  </a:cubicBezTo>
                  <a:cubicBezTo>
                    <a:pt x="198204" y="154705"/>
                    <a:pt x="197627" y="160754"/>
                    <a:pt x="194171" y="161042"/>
                  </a:cubicBezTo>
                  <a:cubicBezTo>
                    <a:pt x="188121" y="161330"/>
                    <a:pt x="182072" y="160178"/>
                    <a:pt x="176310" y="158450"/>
                  </a:cubicBezTo>
                  <a:cubicBezTo>
                    <a:pt x="170836" y="157009"/>
                    <a:pt x="163923" y="157874"/>
                    <a:pt x="162483" y="149808"/>
                  </a:cubicBezTo>
                  <a:cubicBezTo>
                    <a:pt x="163347" y="148943"/>
                    <a:pt x="164211" y="146639"/>
                    <a:pt x="164787" y="146927"/>
                  </a:cubicBezTo>
                  <a:close/>
                  <a:moveTo>
                    <a:pt x="5774" y="130795"/>
                  </a:moveTo>
                  <a:cubicBezTo>
                    <a:pt x="12400" y="141741"/>
                    <a:pt x="12112" y="156433"/>
                    <a:pt x="5487" y="164211"/>
                  </a:cubicBezTo>
                  <a:cubicBezTo>
                    <a:pt x="-1139" y="161042"/>
                    <a:pt x="14" y="154704"/>
                    <a:pt x="589" y="149231"/>
                  </a:cubicBezTo>
                  <a:cubicBezTo>
                    <a:pt x="589" y="143182"/>
                    <a:pt x="-2579" y="135980"/>
                    <a:pt x="5774" y="130795"/>
                  </a:cubicBezTo>
                  <a:close/>
                  <a:moveTo>
                    <a:pt x="144910" y="130795"/>
                  </a:moveTo>
                  <a:cubicBezTo>
                    <a:pt x="146350" y="132522"/>
                    <a:pt x="146638" y="132811"/>
                    <a:pt x="146638" y="133099"/>
                  </a:cubicBezTo>
                  <a:cubicBezTo>
                    <a:pt x="146638" y="137708"/>
                    <a:pt x="146638" y="142605"/>
                    <a:pt x="146638" y="147502"/>
                  </a:cubicBezTo>
                  <a:cubicBezTo>
                    <a:pt x="139148" y="150959"/>
                    <a:pt x="133675" y="146638"/>
                    <a:pt x="128202" y="143757"/>
                  </a:cubicBezTo>
                  <a:cubicBezTo>
                    <a:pt x="127050" y="143181"/>
                    <a:pt x="126762" y="137132"/>
                    <a:pt x="127915" y="136268"/>
                  </a:cubicBezTo>
                  <a:cubicBezTo>
                    <a:pt x="133099" y="131947"/>
                    <a:pt x="138861" y="129066"/>
                    <a:pt x="144910" y="130795"/>
                  </a:cubicBezTo>
                  <a:close/>
                  <a:moveTo>
                    <a:pt x="166803" y="127914"/>
                  </a:moveTo>
                  <a:cubicBezTo>
                    <a:pt x="176022" y="129354"/>
                    <a:pt x="184952" y="131083"/>
                    <a:pt x="193882" y="132811"/>
                  </a:cubicBezTo>
                  <a:cubicBezTo>
                    <a:pt x="195322" y="133099"/>
                    <a:pt x="196187" y="135403"/>
                    <a:pt x="197627" y="137708"/>
                  </a:cubicBezTo>
                  <a:cubicBezTo>
                    <a:pt x="195322" y="139436"/>
                    <a:pt x="193306" y="142605"/>
                    <a:pt x="191865" y="142317"/>
                  </a:cubicBezTo>
                  <a:cubicBezTo>
                    <a:pt x="183223" y="140877"/>
                    <a:pt x="174582" y="139148"/>
                    <a:pt x="165939" y="136844"/>
                  </a:cubicBezTo>
                  <a:cubicBezTo>
                    <a:pt x="164787" y="136556"/>
                    <a:pt x="163635" y="133099"/>
                    <a:pt x="163635" y="131371"/>
                  </a:cubicBezTo>
                  <a:cubicBezTo>
                    <a:pt x="163635" y="130218"/>
                    <a:pt x="165939" y="127914"/>
                    <a:pt x="166803" y="127914"/>
                  </a:cubicBezTo>
                  <a:close/>
                  <a:moveTo>
                    <a:pt x="307379" y="106309"/>
                  </a:moveTo>
                  <a:cubicBezTo>
                    <a:pt x="308820" y="108613"/>
                    <a:pt x="311700" y="111206"/>
                    <a:pt x="311412" y="113222"/>
                  </a:cubicBezTo>
                  <a:cubicBezTo>
                    <a:pt x="309971" y="123305"/>
                    <a:pt x="307667" y="133099"/>
                    <a:pt x="296721" y="142317"/>
                  </a:cubicBezTo>
                  <a:cubicBezTo>
                    <a:pt x="295569" y="137420"/>
                    <a:pt x="293840" y="134539"/>
                    <a:pt x="294416" y="132235"/>
                  </a:cubicBezTo>
                  <a:cubicBezTo>
                    <a:pt x="296433" y="125033"/>
                    <a:pt x="299025" y="118120"/>
                    <a:pt x="301906" y="111206"/>
                  </a:cubicBezTo>
                  <a:cubicBezTo>
                    <a:pt x="302770" y="109189"/>
                    <a:pt x="305363" y="108037"/>
                    <a:pt x="307379" y="106309"/>
                  </a:cubicBezTo>
                  <a:close/>
                  <a:moveTo>
                    <a:pt x="19890" y="82976"/>
                  </a:moveTo>
                  <a:cubicBezTo>
                    <a:pt x="20466" y="84129"/>
                    <a:pt x="21330" y="84993"/>
                    <a:pt x="21906" y="85856"/>
                  </a:cubicBezTo>
                  <a:cubicBezTo>
                    <a:pt x="19025" y="93634"/>
                    <a:pt x="16721" y="101700"/>
                    <a:pt x="13553" y="109478"/>
                  </a:cubicBezTo>
                  <a:cubicBezTo>
                    <a:pt x="12688" y="111206"/>
                    <a:pt x="9807" y="112359"/>
                    <a:pt x="8079" y="113511"/>
                  </a:cubicBezTo>
                  <a:cubicBezTo>
                    <a:pt x="7215" y="111206"/>
                    <a:pt x="5198" y="108614"/>
                    <a:pt x="5774" y="106886"/>
                  </a:cubicBezTo>
                  <a:cubicBezTo>
                    <a:pt x="7791" y="99972"/>
                    <a:pt x="10096" y="93347"/>
                    <a:pt x="13264" y="87009"/>
                  </a:cubicBezTo>
                  <a:cubicBezTo>
                    <a:pt x="14129" y="84993"/>
                    <a:pt x="17585" y="84416"/>
                    <a:pt x="19890" y="82976"/>
                  </a:cubicBezTo>
                  <a:close/>
                  <a:moveTo>
                    <a:pt x="300754" y="61948"/>
                  </a:moveTo>
                  <a:cubicBezTo>
                    <a:pt x="304499" y="68861"/>
                    <a:pt x="307668" y="76351"/>
                    <a:pt x="310260" y="83841"/>
                  </a:cubicBezTo>
                  <a:cubicBezTo>
                    <a:pt x="311125" y="85857"/>
                    <a:pt x="308244" y="89026"/>
                    <a:pt x="305363" y="94788"/>
                  </a:cubicBezTo>
                  <a:cubicBezTo>
                    <a:pt x="299314" y="81824"/>
                    <a:pt x="294705" y="72030"/>
                    <a:pt x="290384" y="62236"/>
                  </a:cubicBezTo>
                  <a:cubicBezTo>
                    <a:pt x="294705" y="57627"/>
                    <a:pt x="298450" y="57915"/>
                    <a:pt x="300754" y="61948"/>
                  </a:cubicBezTo>
                  <a:close/>
                  <a:moveTo>
                    <a:pt x="50137" y="44664"/>
                  </a:moveTo>
                  <a:cubicBezTo>
                    <a:pt x="46968" y="55034"/>
                    <a:pt x="35157" y="66845"/>
                    <a:pt x="27380" y="67421"/>
                  </a:cubicBezTo>
                  <a:cubicBezTo>
                    <a:pt x="29973" y="54170"/>
                    <a:pt x="40631" y="43511"/>
                    <a:pt x="50137" y="44664"/>
                  </a:cubicBezTo>
                  <a:close/>
                  <a:moveTo>
                    <a:pt x="189990" y="32781"/>
                  </a:moveTo>
                  <a:cubicBezTo>
                    <a:pt x="208930" y="35950"/>
                    <a:pt x="227294" y="42503"/>
                    <a:pt x="245010" y="52441"/>
                  </a:cubicBezTo>
                  <a:cubicBezTo>
                    <a:pt x="257397" y="59355"/>
                    <a:pt x="266903" y="69149"/>
                    <a:pt x="274104" y="81536"/>
                  </a:cubicBezTo>
                  <a:cubicBezTo>
                    <a:pt x="289084" y="106597"/>
                    <a:pt x="270648" y="137420"/>
                    <a:pt x="247314" y="139149"/>
                  </a:cubicBezTo>
                  <a:cubicBezTo>
                    <a:pt x="235792" y="140013"/>
                    <a:pt x="225710" y="137708"/>
                    <a:pt x="218508" y="128779"/>
                  </a:cubicBezTo>
                  <a:cubicBezTo>
                    <a:pt x="205545" y="112358"/>
                    <a:pt x="187685" y="108614"/>
                    <a:pt x="168384" y="108038"/>
                  </a:cubicBezTo>
                  <a:lnTo>
                    <a:pt x="133964" y="110189"/>
                  </a:lnTo>
                  <a:lnTo>
                    <a:pt x="133964" y="110343"/>
                  </a:lnTo>
                  <a:cubicBezTo>
                    <a:pt x="126762" y="114087"/>
                    <a:pt x="118984" y="116968"/>
                    <a:pt x="112935" y="121577"/>
                  </a:cubicBezTo>
                  <a:cubicBezTo>
                    <a:pt x="100836" y="131659"/>
                    <a:pt x="99972" y="146638"/>
                    <a:pt x="110342" y="158737"/>
                  </a:cubicBezTo>
                  <a:lnTo>
                    <a:pt x="110335" y="159785"/>
                  </a:lnTo>
                  <a:lnTo>
                    <a:pt x="148400" y="172996"/>
                  </a:lnTo>
                  <a:cubicBezTo>
                    <a:pt x="162407" y="176741"/>
                    <a:pt x="176595" y="179910"/>
                    <a:pt x="190566" y="183799"/>
                  </a:cubicBezTo>
                  <a:cubicBezTo>
                    <a:pt x="211595" y="189848"/>
                    <a:pt x="232047" y="197914"/>
                    <a:pt x="249907" y="211165"/>
                  </a:cubicBezTo>
                  <a:cubicBezTo>
                    <a:pt x="278713" y="232770"/>
                    <a:pt x="287644" y="262153"/>
                    <a:pt x="283611" y="296432"/>
                  </a:cubicBezTo>
                  <a:cubicBezTo>
                    <a:pt x="276697" y="355198"/>
                    <a:pt x="230895" y="388901"/>
                    <a:pt x="176739" y="396391"/>
                  </a:cubicBezTo>
                  <a:lnTo>
                    <a:pt x="150672" y="397925"/>
                  </a:lnTo>
                  <a:lnTo>
                    <a:pt x="150672" y="398119"/>
                  </a:lnTo>
                  <a:lnTo>
                    <a:pt x="149665" y="397984"/>
                  </a:lnTo>
                  <a:lnTo>
                    <a:pt x="147356" y="398120"/>
                  </a:lnTo>
                  <a:lnTo>
                    <a:pt x="147356" y="397674"/>
                  </a:lnTo>
                  <a:lnTo>
                    <a:pt x="99972" y="391314"/>
                  </a:lnTo>
                  <a:cubicBezTo>
                    <a:pt x="83913" y="386236"/>
                    <a:pt x="68717" y="378386"/>
                    <a:pt x="54458" y="367872"/>
                  </a:cubicBezTo>
                  <a:cubicBezTo>
                    <a:pt x="47832" y="362975"/>
                    <a:pt x="42071" y="356061"/>
                    <a:pt x="37750" y="348860"/>
                  </a:cubicBezTo>
                  <a:cubicBezTo>
                    <a:pt x="29396" y="335897"/>
                    <a:pt x="28820" y="322070"/>
                    <a:pt x="36886" y="308531"/>
                  </a:cubicBezTo>
                  <a:cubicBezTo>
                    <a:pt x="44376" y="295568"/>
                    <a:pt x="55610" y="288943"/>
                    <a:pt x="70302" y="291535"/>
                  </a:cubicBezTo>
                  <a:cubicBezTo>
                    <a:pt x="77215" y="292688"/>
                    <a:pt x="86145" y="295856"/>
                    <a:pt x="89890" y="301041"/>
                  </a:cubicBezTo>
                  <a:cubicBezTo>
                    <a:pt x="99972" y="314869"/>
                    <a:pt x="114375" y="317749"/>
                    <a:pt x="129355" y="320918"/>
                  </a:cubicBezTo>
                  <a:lnTo>
                    <a:pt x="148667" y="323527"/>
                  </a:lnTo>
                  <a:lnTo>
                    <a:pt x="189126" y="315157"/>
                  </a:lnTo>
                  <a:cubicBezTo>
                    <a:pt x="199785" y="311988"/>
                    <a:pt x="207850" y="304786"/>
                    <a:pt x="211019" y="293552"/>
                  </a:cubicBezTo>
                  <a:cubicBezTo>
                    <a:pt x="215052" y="279725"/>
                    <a:pt x="211019" y="270794"/>
                    <a:pt x="197479" y="265897"/>
                  </a:cubicBezTo>
                  <a:cubicBezTo>
                    <a:pt x="185093" y="261288"/>
                    <a:pt x="172129" y="257544"/>
                    <a:pt x="159455" y="253511"/>
                  </a:cubicBezTo>
                  <a:cubicBezTo>
                    <a:pt x="141883" y="248325"/>
                    <a:pt x="124599" y="243140"/>
                    <a:pt x="107027" y="237955"/>
                  </a:cubicBezTo>
                  <a:lnTo>
                    <a:pt x="107031" y="236886"/>
                  </a:lnTo>
                  <a:lnTo>
                    <a:pt x="60543" y="213830"/>
                  </a:lnTo>
                  <a:cubicBezTo>
                    <a:pt x="47112" y="202523"/>
                    <a:pt x="37318" y="187544"/>
                    <a:pt x="33141" y="167379"/>
                  </a:cubicBezTo>
                  <a:cubicBezTo>
                    <a:pt x="25075" y="126762"/>
                    <a:pt x="35445" y="86433"/>
                    <a:pt x="75199" y="57339"/>
                  </a:cubicBezTo>
                  <a:cubicBezTo>
                    <a:pt x="83841" y="51001"/>
                    <a:pt x="92987" y="45384"/>
                    <a:pt x="102745" y="41171"/>
                  </a:cubicBezTo>
                  <a:lnTo>
                    <a:pt x="131512" y="34037"/>
                  </a:lnTo>
                  <a:lnTo>
                    <a:pt x="131512" y="33429"/>
                  </a:lnTo>
                  <a:cubicBezTo>
                    <a:pt x="151532" y="29828"/>
                    <a:pt x="171049" y="29612"/>
                    <a:pt x="189990" y="32781"/>
                  </a:cubicBezTo>
                  <a:close/>
                  <a:moveTo>
                    <a:pt x="256392" y="25939"/>
                  </a:moveTo>
                  <a:cubicBezTo>
                    <a:pt x="258697" y="25939"/>
                    <a:pt x="261865" y="25075"/>
                    <a:pt x="263594" y="26227"/>
                  </a:cubicBezTo>
                  <a:cubicBezTo>
                    <a:pt x="271083" y="31124"/>
                    <a:pt x="278285" y="36885"/>
                    <a:pt x="286063" y="42647"/>
                  </a:cubicBezTo>
                  <a:cubicBezTo>
                    <a:pt x="282318" y="48984"/>
                    <a:pt x="279725" y="50424"/>
                    <a:pt x="275981" y="47544"/>
                  </a:cubicBezTo>
                  <a:cubicBezTo>
                    <a:pt x="269931" y="43223"/>
                    <a:pt x="263594" y="38902"/>
                    <a:pt x="257832" y="34005"/>
                  </a:cubicBezTo>
                  <a:cubicBezTo>
                    <a:pt x="256392" y="32565"/>
                    <a:pt x="256968" y="28820"/>
                    <a:pt x="256392" y="25939"/>
                  </a:cubicBezTo>
                  <a:close/>
                  <a:moveTo>
                    <a:pt x="87874" y="15569"/>
                  </a:moveTo>
                  <a:cubicBezTo>
                    <a:pt x="89314" y="15280"/>
                    <a:pt x="91331" y="17009"/>
                    <a:pt x="95076" y="18449"/>
                  </a:cubicBezTo>
                  <a:cubicBezTo>
                    <a:pt x="85858" y="26804"/>
                    <a:pt x="76351" y="30548"/>
                    <a:pt x="66845" y="34581"/>
                  </a:cubicBezTo>
                  <a:cubicBezTo>
                    <a:pt x="65981" y="34870"/>
                    <a:pt x="64252" y="32853"/>
                    <a:pt x="61948" y="31124"/>
                  </a:cubicBezTo>
                  <a:cubicBezTo>
                    <a:pt x="69150" y="22771"/>
                    <a:pt x="78368" y="18738"/>
                    <a:pt x="87874" y="15569"/>
                  </a:cubicBezTo>
                  <a:close/>
                  <a:moveTo>
                    <a:pt x="225750" y="9375"/>
                  </a:moveTo>
                  <a:cubicBezTo>
                    <a:pt x="232411" y="11319"/>
                    <a:pt x="238676" y="15424"/>
                    <a:pt x="242277" y="21041"/>
                  </a:cubicBezTo>
                  <a:cubicBezTo>
                    <a:pt x="230755" y="25362"/>
                    <a:pt x="222401" y="17873"/>
                    <a:pt x="213183" y="16433"/>
                  </a:cubicBezTo>
                  <a:cubicBezTo>
                    <a:pt x="210878" y="16144"/>
                    <a:pt x="209150" y="12687"/>
                    <a:pt x="206845" y="10671"/>
                  </a:cubicBezTo>
                  <a:cubicBezTo>
                    <a:pt x="212031" y="7647"/>
                    <a:pt x="219088" y="7430"/>
                    <a:pt x="225750" y="9375"/>
                  </a:cubicBezTo>
                  <a:close/>
                  <a:moveTo>
                    <a:pt x="137132" y="877"/>
                  </a:moveTo>
                  <a:cubicBezTo>
                    <a:pt x="138573" y="2317"/>
                    <a:pt x="141453" y="4046"/>
                    <a:pt x="142029" y="6350"/>
                  </a:cubicBezTo>
                  <a:cubicBezTo>
                    <a:pt x="142317" y="7503"/>
                    <a:pt x="139437" y="10959"/>
                    <a:pt x="137708" y="11536"/>
                  </a:cubicBezTo>
                  <a:cubicBezTo>
                    <a:pt x="129931" y="13552"/>
                    <a:pt x="122153" y="14992"/>
                    <a:pt x="114375" y="15856"/>
                  </a:cubicBezTo>
                  <a:cubicBezTo>
                    <a:pt x="112647" y="16145"/>
                    <a:pt x="110343" y="13264"/>
                    <a:pt x="108326" y="11823"/>
                  </a:cubicBezTo>
                  <a:cubicBezTo>
                    <a:pt x="109766" y="9807"/>
                    <a:pt x="110630" y="6638"/>
                    <a:pt x="112359" y="6350"/>
                  </a:cubicBezTo>
                  <a:cubicBezTo>
                    <a:pt x="119848" y="4334"/>
                    <a:pt x="127914" y="2894"/>
                    <a:pt x="137132" y="877"/>
                  </a:cubicBezTo>
                  <a:close/>
                  <a:moveTo>
                    <a:pt x="177390" y="85"/>
                  </a:moveTo>
                  <a:cubicBezTo>
                    <a:pt x="182431" y="373"/>
                    <a:pt x="187400" y="1453"/>
                    <a:pt x="192153" y="4334"/>
                  </a:cubicBezTo>
                  <a:cubicBezTo>
                    <a:pt x="192442" y="4622"/>
                    <a:pt x="192442" y="5774"/>
                    <a:pt x="193305" y="7503"/>
                  </a:cubicBezTo>
                  <a:cubicBezTo>
                    <a:pt x="192153" y="8655"/>
                    <a:pt x="190425" y="10959"/>
                    <a:pt x="188985" y="11247"/>
                  </a:cubicBezTo>
                  <a:cubicBezTo>
                    <a:pt x="180631" y="11536"/>
                    <a:pt x="171989" y="11247"/>
                    <a:pt x="163634" y="10383"/>
                  </a:cubicBezTo>
                  <a:cubicBezTo>
                    <a:pt x="161618" y="10095"/>
                    <a:pt x="159602" y="7214"/>
                    <a:pt x="158737" y="5198"/>
                  </a:cubicBezTo>
                  <a:cubicBezTo>
                    <a:pt x="158450" y="4046"/>
                    <a:pt x="160754" y="589"/>
                    <a:pt x="162194" y="589"/>
                  </a:cubicBezTo>
                  <a:cubicBezTo>
                    <a:pt x="167235" y="301"/>
                    <a:pt x="172349" y="-203"/>
                    <a:pt x="177390" y="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7239920" y="287253"/>
              <a:ext cx="391212" cy="441147"/>
            </a:xfrm>
            <a:custGeom>
              <a:avLst/>
              <a:gdLst/>
              <a:ahLst/>
              <a:cxnLst/>
              <a:rect l="l" t="t" r="r" b="b"/>
              <a:pathLst>
                <a:path w="391212" h="441147" extrusionOk="0">
                  <a:moveTo>
                    <a:pt x="290678" y="424123"/>
                  </a:moveTo>
                  <a:cubicBezTo>
                    <a:pt x="300760" y="427292"/>
                    <a:pt x="309402" y="429596"/>
                    <a:pt x="318043" y="432765"/>
                  </a:cubicBezTo>
                  <a:cubicBezTo>
                    <a:pt x="319484" y="433341"/>
                    <a:pt x="320348" y="436222"/>
                    <a:pt x="320348" y="438238"/>
                  </a:cubicBezTo>
                  <a:cubicBezTo>
                    <a:pt x="320348" y="439391"/>
                    <a:pt x="318043" y="441407"/>
                    <a:pt x="316891" y="441120"/>
                  </a:cubicBezTo>
                  <a:cubicBezTo>
                    <a:pt x="307097" y="440543"/>
                    <a:pt x="297879" y="438527"/>
                    <a:pt x="290965" y="430749"/>
                  </a:cubicBezTo>
                  <a:cubicBezTo>
                    <a:pt x="290101" y="430172"/>
                    <a:pt x="290678" y="428444"/>
                    <a:pt x="290678" y="424123"/>
                  </a:cubicBezTo>
                  <a:close/>
                  <a:moveTo>
                    <a:pt x="359814" y="420090"/>
                  </a:moveTo>
                  <a:cubicBezTo>
                    <a:pt x="360677" y="419514"/>
                    <a:pt x="363846" y="421242"/>
                    <a:pt x="364134" y="422107"/>
                  </a:cubicBezTo>
                  <a:cubicBezTo>
                    <a:pt x="364422" y="424411"/>
                    <a:pt x="364422" y="427868"/>
                    <a:pt x="362982" y="429020"/>
                  </a:cubicBezTo>
                  <a:cubicBezTo>
                    <a:pt x="355781" y="435357"/>
                    <a:pt x="347426" y="439102"/>
                    <a:pt x="335904" y="439966"/>
                  </a:cubicBezTo>
                  <a:cubicBezTo>
                    <a:pt x="336193" y="436221"/>
                    <a:pt x="335616" y="433341"/>
                    <a:pt x="336480" y="432765"/>
                  </a:cubicBezTo>
                  <a:cubicBezTo>
                    <a:pt x="343970" y="428444"/>
                    <a:pt x="351748" y="424123"/>
                    <a:pt x="359814" y="420090"/>
                  </a:cubicBezTo>
                  <a:close/>
                  <a:moveTo>
                    <a:pt x="151542" y="415481"/>
                  </a:moveTo>
                  <a:cubicBezTo>
                    <a:pt x="159320" y="416057"/>
                    <a:pt x="167386" y="416921"/>
                    <a:pt x="175164" y="418074"/>
                  </a:cubicBezTo>
                  <a:cubicBezTo>
                    <a:pt x="177756" y="418650"/>
                    <a:pt x="180349" y="420954"/>
                    <a:pt x="184093" y="422970"/>
                  </a:cubicBezTo>
                  <a:cubicBezTo>
                    <a:pt x="181501" y="425563"/>
                    <a:pt x="179484" y="428732"/>
                    <a:pt x="178044" y="428444"/>
                  </a:cubicBezTo>
                  <a:cubicBezTo>
                    <a:pt x="169402" y="427868"/>
                    <a:pt x="160472" y="426427"/>
                    <a:pt x="151830" y="424699"/>
                  </a:cubicBezTo>
                  <a:cubicBezTo>
                    <a:pt x="150102" y="424411"/>
                    <a:pt x="148950" y="420954"/>
                    <a:pt x="148085" y="418650"/>
                  </a:cubicBezTo>
                  <a:cubicBezTo>
                    <a:pt x="147797" y="418074"/>
                    <a:pt x="150390" y="415481"/>
                    <a:pt x="151542" y="415481"/>
                  </a:cubicBezTo>
                  <a:close/>
                  <a:moveTo>
                    <a:pt x="236521" y="414041"/>
                  </a:moveTo>
                  <a:cubicBezTo>
                    <a:pt x="233928" y="418938"/>
                    <a:pt x="233065" y="422972"/>
                    <a:pt x="231336" y="423259"/>
                  </a:cubicBezTo>
                  <a:cubicBezTo>
                    <a:pt x="222694" y="425276"/>
                    <a:pt x="214052" y="427005"/>
                    <a:pt x="205410" y="427868"/>
                  </a:cubicBezTo>
                  <a:cubicBezTo>
                    <a:pt x="203682" y="428157"/>
                    <a:pt x="201089" y="425276"/>
                    <a:pt x="200225" y="423547"/>
                  </a:cubicBezTo>
                  <a:cubicBezTo>
                    <a:pt x="199937" y="422683"/>
                    <a:pt x="202242" y="419226"/>
                    <a:pt x="203682" y="418938"/>
                  </a:cubicBezTo>
                  <a:cubicBezTo>
                    <a:pt x="213476" y="416922"/>
                    <a:pt x="223559" y="415770"/>
                    <a:pt x="236521" y="414041"/>
                  </a:cubicBezTo>
                  <a:close/>
                  <a:moveTo>
                    <a:pt x="267921" y="399350"/>
                  </a:moveTo>
                  <a:cubicBezTo>
                    <a:pt x="273971" y="404247"/>
                    <a:pt x="281172" y="407416"/>
                    <a:pt x="280020" y="418074"/>
                  </a:cubicBezTo>
                  <a:cubicBezTo>
                    <a:pt x="277427" y="417786"/>
                    <a:pt x="274835" y="418074"/>
                    <a:pt x="273683" y="416922"/>
                  </a:cubicBezTo>
                  <a:cubicBezTo>
                    <a:pt x="269074" y="412025"/>
                    <a:pt x="264176" y="411161"/>
                    <a:pt x="258127" y="414041"/>
                  </a:cubicBezTo>
                  <a:cubicBezTo>
                    <a:pt x="256687" y="414618"/>
                    <a:pt x="253806" y="412601"/>
                    <a:pt x="251501" y="411737"/>
                  </a:cubicBezTo>
                  <a:cubicBezTo>
                    <a:pt x="252654" y="409432"/>
                    <a:pt x="253230" y="406552"/>
                    <a:pt x="254958" y="405399"/>
                  </a:cubicBezTo>
                  <a:cubicBezTo>
                    <a:pt x="258415" y="402806"/>
                    <a:pt x="262736" y="401654"/>
                    <a:pt x="267921" y="399350"/>
                  </a:cubicBezTo>
                  <a:close/>
                  <a:moveTo>
                    <a:pt x="101129" y="395605"/>
                  </a:moveTo>
                  <a:cubicBezTo>
                    <a:pt x="111211" y="400214"/>
                    <a:pt x="120718" y="404247"/>
                    <a:pt x="129935" y="408856"/>
                  </a:cubicBezTo>
                  <a:cubicBezTo>
                    <a:pt x="130800" y="409144"/>
                    <a:pt x="131376" y="411449"/>
                    <a:pt x="131088" y="412313"/>
                  </a:cubicBezTo>
                  <a:cubicBezTo>
                    <a:pt x="130512" y="413753"/>
                    <a:pt x="129071" y="415482"/>
                    <a:pt x="127631" y="415769"/>
                  </a:cubicBezTo>
                  <a:cubicBezTo>
                    <a:pt x="122446" y="416922"/>
                    <a:pt x="101994" y="404823"/>
                    <a:pt x="99401" y="399350"/>
                  </a:cubicBezTo>
                  <a:cubicBezTo>
                    <a:pt x="99689" y="399062"/>
                    <a:pt x="99977" y="398485"/>
                    <a:pt x="101129" y="395605"/>
                  </a:cubicBezTo>
                  <a:close/>
                  <a:moveTo>
                    <a:pt x="384011" y="378033"/>
                  </a:moveTo>
                  <a:cubicBezTo>
                    <a:pt x="387180" y="382066"/>
                    <a:pt x="390061" y="384082"/>
                    <a:pt x="389485" y="385235"/>
                  </a:cubicBezTo>
                  <a:cubicBezTo>
                    <a:pt x="386892" y="393589"/>
                    <a:pt x="383723" y="401655"/>
                    <a:pt x="380266" y="409721"/>
                  </a:cubicBezTo>
                  <a:cubicBezTo>
                    <a:pt x="379690" y="410873"/>
                    <a:pt x="376233" y="411737"/>
                    <a:pt x="374793" y="411161"/>
                  </a:cubicBezTo>
                  <a:cubicBezTo>
                    <a:pt x="373352" y="410585"/>
                    <a:pt x="371912" y="407416"/>
                    <a:pt x="372489" y="405976"/>
                  </a:cubicBezTo>
                  <a:cubicBezTo>
                    <a:pt x="375657" y="397334"/>
                    <a:pt x="379402" y="388980"/>
                    <a:pt x="384011" y="378033"/>
                  </a:cubicBezTo>
                  <a:close/>
                  <a:moveTo>
                    <a:pt x="61953" y="362189"/>
                  </a:moveTo>
                  <a:cubicBezTo>
                    <a:pt x="70307" y="369679"/>
                    <a:pt x="78372" y="377169"/>
                    <a:pt x="86438" y="384370"/>
                  </a:cubicBezTo>
                  <a:cubicBezTo>
                    <a:pt x="85574" y="385522"/>
                    <a:pt x="84998" y="386675"/>
                    <a:pt x="84422" y="387828"/>
                  </a:cubicBezTo>
                  <a:cubicBezTo>
                    <a:pt x="74628" y="388403"/>
                    <a:pt x="70018" y="380049"/>
                    <a:pt x="63969" y="374576"/>
                  </a:cubicBezTo>
                  <a:cubicBezTo>
                    <a:pt x="60800" y="371984"/>
                    <a:pt x="56480" y="368815"/>
                    <a:pt x="61953" y="362189"/>
                  </a:cubicBezTo>
                  <a:close/>
                  <a:moveTo>
                    <a:pt x="374217" y="336263"/>
                  </a:moveTo>
                  <a:cubicBezTo>
                    <a:pt x="375369" y="335399"/>
                    <a:pt x="379114" y="335975"/>
                    <a:pt x="379690" y="337127"/>
                  </a:cubicBezTo>
                  <a:cubicBezTo>
                    <a:pt x="384011" y="344329"/>
                    <a:pt x="387468" y="352107"/>
                    <a:pt x="391212" y="360461"/>
                  </a:cubicBezTo>
                  <a:cubicBezTo>
                    <a:pt x="388908" y="362766"/>
                    <a:pt x="387468" y="365358"/>
                    <a:pt x="385451" y="365934"/>
                  </a:cubicBezTo>
                  <a:cubicBezTo>
                    <a:pt x="384011" y="366223"/>
                    <a:pt x="381130" y="364494"/>
                    <a:pt x="380266" y="363054"/>
                  </a:cubicBezTo>
                  <a:cubicBezTo>
                    <a:pt x="377097" y="356140"/>
                    <a:pt x="374505" y="348938"/>
                    <a:pt x="372200" y="341737"/>
                  </a:cubicBezTo>
                  <a:cubicBezTo>
                    <a:pt x="371624" y="340296"/>
                    <a:pt x="373064" y="337127"/>
                    <a:pt x="374217" y="336263"/>
                  </a:cubicBezTo>
                  <a:close/>
                  <a:moveTo>
                    <a:pt x="32606" y="321141"/>
                  </a:moveTo>
                  <a:cubicBezTo>
                    <a:pt x="34011" y="321645"/>
                    <a:pt x="35019" y="323157"/>
                    <a:pt x="36027" y="324741"/>
                  </a:cubicBezTo>
                  <a:cubicBezTo>
                    <a:pt x="46685" y="339144"/>
                    <a:pt x="48702" y="344330"/>
                    <a:pt x="45245" y="350955"/>
                  </a:cubicBezTo>
                  <a:cubicBezTo>
                    <a:pt x="36315" y="343177"/>
                    <a:pt x="31706" y="333095"/>
                    <a:pt x="26809" y="323589"/>
                  </a:cubicBezTo>
                  <a:cubicBezTo>
                    <a:pt x="29402" y="321140"/>
                    <a:pt x="31202" y="320636"/>
                    <a:pt x="32606" y="321141"/>
                  </a:cubicBezTo>
                  <a:close/>
                  <a:moveTo>
                    <a:pt x="359813" y="296798"/>
                  </a:moveTo>
                  <a:cubicBezTo>
                    <a:pt x="363558" y="298527"/>
                    <a:pt x="362982" y="301407"/>
                    <a:pt x="361254" y="304576"/>
                  </a:cubicBezTo>
                  <a:cubicBezTo>
                    <a:pt x="360389" y="306016"/>
                    <a:pt x="360102" y="307745"/>
                    <a:pt x="359237" y="310049"/>
                  </a:cubicBezTo>
                  <a:cubicBezTo>
                    <a:pt x="361542" y="313794"/>
                    <a:pt x="363846" y="316675"/>
                    <a:pt x="365287" y="319844"/>
                  </a:cubicBezTo>
                  <a:cubicBezTo>
                    <a:pt x="365863" y="320996"/>
                    <a:pt x="365575" y="323877"/>
                    <a:pt x="364422" y="324453"/>
                  </a:cubicBezTo>
                  <a:cubicBezTo>
                    <a:pt x="362694" y="325317"/>
                    <a:pt x="359813" y="326182"/>
                    <a:pt x="358661" y="325317"/>
                  </a:cubicBezTo>
                  <a:cubicBezTo>
                    <a:pt x="354628" y="321860"/>
                    <a:pt x="351460" y="317827"/>
                    <a:pt x="347138" y="313218"/>
                  </a:cubicBezTo>
                  <a:cubicBezTo>
                    <a:pt x="348578" y="309185"/>
                    <a:pt x="350019" y="305152"/>
                    <a:pt x="351747" y="301119"/>
                  </a:cubicBezTo>
                  <a:cubicBezTo>
                    <a:pt x="353188" y="297663"/>
                    <a:pt x="355204" y="294494"/>
                    <a:pt x="359813" y="296798"/>
                  </a:cubicBezTo>
                  <a:close/>
                  <a:moveTo>
                    <a:pt x="7220" y="270872"/>
                  </a:moveTo>
                  <a:cubicBezTo>
                    <a:pt x="19030" y="276634"/>
                    <a:pt x="25080" y="295069"/>
                    <a:pt x="20183" y="305440"/>
                  </a:cubicBezTo>
                  <a:cubicBezTo>
                    <a:pt x="11829" y="295358"/>
                    <a:pt x="10100" y="284411"/>
                    <a:pt x="7220" y="270872"/>
                  </a:cubicBezTo>
                  <a:close/>
                  <a:moveTo>
                    <a:pt x="160471" y="270585"/>
                  </a:moveTo>
                  <a:cubicBezTo>
                    <a:pt x="165080" y="278363"/>
                    <a:pt x="169401" y="284700"/>
                    <a:pt x="165656" y="293054"/>
                  </a:cubicBezTo>
                  <a:cubicBezTo>
                    <a:pt x="155286" y="290750"/>
                    <a:pt x="154998" y="290462"/>
                    <a:pt x="147508" y="279227"/>
                  </a:cubicBezTo>
                  <a:cubicBezTo>
                    <a:pt x="152117" y="276347"/>
                    <a:pt x="155862" y="273754"/>
                    <a:pt x="160471" y="270585"/>
                  </a:cubicBezTo>
                  <a:close/>
                  <a:moveTo>
                    <a:pt x="369032" y="242930"/>
                  </a:moveTo>
                  <a:cubicBezTo>
                    <a:pt x="371913" y="244659"/>
                    <a:pt x="375658" y="246099"/>
                    <a:pt x="375370" y="247251"/>
                  </a:cubicBezTo>
                  <a:cubicBezTo>
                    <a:pt x="375081" y="258485"/>
                    <a:pt x="374218" y="270009"/>
                    <a:pt x="366439" y="282108"/>
                  </a:cubicBezTo>
                  <a:cubicBezTo>
                    <a:pt x="363559" y="278075"/>
                    <a:pt x="361254" y="276058"/>
                    <a:pt x="361254" y="274618"/>
                  </a:cubicBezTo>
                  <a:cubicBezTo>
                    <a:pt x="362983" y="264247"/>
                    <a:pt x="363847" y="253589"/>
                    <a:pt x="369032" y="242930"/>
                  </a:cubicBezTo>
                  <a:close/>
                  <a:moveTo>
                    <a:pt x="128496" y="232560"/>
                  </a:moveTo>
                  <a:cubicBezTo>
                    <a:pt x="129937" y="231984"/>
                    <a:pt x="133393" y="233424"/>
                    <a:pt x="133969" y="234577"/>
                  </a:cubicBezTo>
                  <a:cubicBezTo>
                    <a:pt x="137426" y="242931"/>
                    <a:pt x="140019" y="251285"/>
                    <a:pt x="143187" y="260503"/>
                  </a:cubicBezTo>
                  <a:cubicBezTo>
                    <a:pt x="142323" y="261655"/>
                    <a:pt x="141459" y="263960"/>
                    <a:pt x="140306" y="263960"/>
                  </a:cubicBezTo>
                  <a:cubicBezTo>
                    <a:pt x="138578" y="264248"/>
                    <a:pt x="135122" y="263672"/>
                    <a:pt x="134546" y="262519"/>
                  </a:cubicBezTo>
                  <a:cubicBezTo>
                    <a:pt x="131089" y="254453"/>
                    <a:pt x="127920" y="245811"/>
                    <a:pt x="125327" y="237457"/>
                  </a:cubicBezTo>
                  <a:cubicBezTo>
                    <a:pt x="125040" y="236305"/>
                    <a:pt x="127056" y="233137"/>
                    <a:pt x="128496" y="232560"/>
                  </a:cubicBezTo>
                  <a:close/>
                  <a:moveTo>
                    <a:pt x="171418" y="223053"/>
                  </a:moveTo>
                  <a:cubicBezTo>
                    <a:pt x="172570" y="223053"/>
                    <a:pt x="173435" y="225358"/>
                    <a:pt x="174299" y="226222"/>
                  </a:cubicBezTo>
                  <a:cubicBezTo>
                    <a:pt x="173722" y="227662"/>
                    <a:pt x="173722" y="228814"/>
                    <a:pt x="173435" y="229391"/>
                  </a:cubicBezTo>
                  <a:cubicBezTo>
                    <a:pt x="170554" y="236880"/>
                    <a:pt x="167673" y="244370"/>
                    <a:pt x="164217" y="251571"/>
                  </a:cubicBezTo>
                  <a:cubicBezTo>
                    <a:pt x="163353" y="253300"/>
                    <a:pt x="160184" y="254741"/>
                    <a:pt x="158167" y="254741"/>
                  </a:cubicBezTo>
                  <a:cubicBezTo>
                    <a:pt x="157303" y="254741"/>
                    <a:pt x="154710" y="250995"/>
                    <a:pt x="154998" y="249843"/>
                  </a:cubicBezTo>
                  <a:cubicBezTo>
                    <a:pt x="158167" y="241201"/>
                    <a:pt x="161912" y="232559"/>
                    <a:pt x="165657" y="224205"/>
                  </a:cubicBezTo>
                  <a:cubicBezTo>
                    <a:pt x="166233" y="223053"/>
                    <a:pt x="169690" y="222765"/>
                    <a:pt x="171418" y="223053"/>
                  </a:cubicBezTo>
                  <a:close/>
                  <a:moveTo>
                    <a:pt x="3475" y="219309"/>
                  </a:moveTo>
                  <a:cubicBezTo>
                    <a:pt x="10389" y="225358"/>
                    <a:pt x="12405" y="241490"/>
                    <a:pt x="7508" y="253301"/>
                  </a:cubicBezTo>
                  <a:cubicBezTo>
                    <a:pt x="-846" y="243794"/>
                    <a:pt x="-2286" y="229103"/>
                    <a:pt x="3475" y="219309"/>
                  </a:cubicBezTo>
                  <a:close/>
                  <a:moveTo>
                    <a:pt x="210883" y="195688"/>
                  </a:moveTo>
                  <a:cubicBezTo>
                    <a:pt x="212611" y="194824"/>
                    <a:pt x="215492" y="197992"/>
                    <a:pt x="218949" y="200009"/>
                  </a:cubicBezTo>
                  <a:cubicBezTo>
                    <a:pt x="215780" y="202601"/>
                    <a:pt x="214340" y="204330"/>
                    <a:pt x="212611" y="204906"/>
                  </a:cubicBezTo>
                  <a:cubicBezTo>
                    <a:pt x="205698" y="207498"/>
                    <a:pt x="198496" y="210091"/>
                    <a:pt x="191295" y="212395"/>
                  </a:cubicBezTo>
                  <a:cubicBezTo>
                    <a:pt x="189278" y="212971"/>
                    <a:pt x="186398" y="211531"/>
                    <a:pt x="184093" y="211243"/>
                  </a:cubicBezTo>
                  <a:cubicBezTo>
                    <a:pt x="184669" y="208938"/>
                    <a:pt x="184957" y="205194"/>
                    <a:pt x="186110" y="204618"/>
                  </a:cubicBezTo>
                  <a:cubicBezTo>
                    <a:pt x="194175" y="201161"/>
                    <a:pt x="202529" y="197992"/>
                    <a:pt x="210883" y="195688"/>
                  </a:cubicBezTo>
                  <a:close/>
                  <a:moveTo>
                    <a:pt x="373064" y="191367"/>
                  </a:moveTo>
                  <a:cubicBezTo>
                    <a:pt x="373929" y="191079"/>
                    <a:pt x="376809" y="193095"/>
                    <a:pt x="376809" y="194248"/>
                  </a:cubicBezTo>
                  <a:cubicBezTo>
                    <a:pt x="377674" y="203466"/>
                    <a:pt x="378538" y="212683"/>
                    <a:pt x="378538" y="221902"/>
                  </a:cubicBezTo>
                  <a:cubicBezTo>
                    <a:pt x="378538" y="223342"/>
                    <a:pt x="375081" y="225071"/>
                    <a:pt x="373352" y="226511"/>
                  </a:cubicBezTo>
                  <a:cubicBezTo>
                    <a:pt x="371912" y="224495"/>
                    <a:pt x="369896" y="222766"/>
                    <a:pt x="369608" y="220462"/>
                  </a:cubicBezTo>
                  <a:cubicBezTo>
                    <a:pt x="369032" y="216429"/>
                    <a:pt x="369319" y="212396"/>
                    <a:pt x="369319" y="208363"/>
                  </a:cubicBezTo>
                  <a:cubicBezTo>
                    <a:pt x="368743" y="208651"/>
                    <a:pt x="368455" y="208651"/>
                    <a:pt x="368455" y="208651"/>
                  </a:cubicBezTo>
                  <a:cubicBezTo>
                    <a:pt x="368455" y="204330"/>
                    <a:pt x="368167" y="199721"/>
                    <a:pt x="368743" y="195400"/>
                  </a:cubicBezTo>
                  <a:cubicBezTo>
                    <a:pt x="369032" y="193959"/>
                    <a:pt x="371336" y="191943"/>
                    <a:pt x="373064" y="191367"/>
                  </a:cubicBezTo>
                  <a:close/>
                  <a:moveTo>
                    <a:pt x="248332" y="190214"/>
                  </a:moveTo>
                  <a:cubicBezTo>
                    <a:pt x="256110" y="197416"/>
                    <a:pt x="256974" y="203465"/>
                    <a:pt x="250348" y="213548"/>
                  </a:cubicBezTo>
                  <a:cubicBezTo>
                    <a:pt x="244299" y="208938"/>
                    <a:pt x="235657" y="210091"/>
                    <a:pt x="233928" y="201160"/>
                  </a:cubicBezTo>
                  <a:cubicBezTo>
                    <a:pt x="238826" y="197416"/>
                    <a:pt x="243723" y="193959"/>
                    <a:pt x="248332" y="190214"/>
                  </a:cubicBezTo>
                  <a:close/>
                  <a:moveTo>
                    <a:pt x="132817" y="181572"/>
                  </a:moveTo>
                  <a:cubicBezTo>
                    <a:pt x="134257" y="184165"/>
                    <a:pt x="135698" y="186469"/>
                    <a:pt x="136274" y="187045"/>
                  </a:cubicBezTo>
                  <a:cubicBezTo>
                    <a:pt x="134833" y="196551"/>
                    <a:pt x="133970" y="203753"/>
                    <a:pt x="132529" y="210666"/>
                  </a:cubicBezTo>
                  <a:cubicBezTo>
                    <a:pt x="131953" y="212683"/>
                    <a:pt x="129360" y="214123"/>
                    <a:pt x="127632" y="215564"/>
                  </a:cubicBezTo>
                  <a:cubicBezTo>
                    <a:pt x="126191" y="213547"/>
                    <a:pt x="123311" y="211531"/>
                    <a:pt x="123311" y="209802"/>
                  </a:cubicBezTo>
                  <a:cubicBezTo>
                    <a:pt x="123887" y="202313"/>
                    <a:pt x="125039" y="194823"/>
                    <a:pt x="126768" y="187333"/>
                  </a:cubicBezTo>
                  <a:cubicBezTo>
                    <a:pt x="127344" y="185029"/>
                    <a:pt x="130801" y="183589"/>
                    <a:pt x="132817" y="181572"/>
                  </a:cubicBezTo>
                  <a:close/>
                  <a:moveTo>
                    <a:pt x="8948" y="167169"/>
                  </a:moveTo>
                  <a:cubicBezTo>
                    <a:pt x="10388" y="167169"/>
                    <a:pt x="12981" y="170338"/>
                    <a:pt x="12693" y="171202"/>
                  </a:cubicBezTo>
                  <a:cubicBezTo>
                    <a:pt x="9524" y="180708"/>
                    <a:pt x="13269" y="191366"/>
                    <a:pt x="4915" y="201449"/>
                  </a:cubicBezTo>
                  <a:cubicBezTo>
                    <a:pt x="2899" y="198280"/>
                    <a:pt x="594" y="196551"/>
                    <a:pt x="882" y="194823"/>
                  </a:cubicBezTo>
                  <a:cubicBezTo>
                    <a:pt x="1458" y="186757"/>
                    <a:pt x="2611" y="178979"/>
                    <a:pt x="4339" y="170914"/>
                  </a:cubicBezTo>
                  <a:cubicBezTo>
                    <a:pt x="4627" y="169473"/>
                    <a:pt x="7220" y="167169"/>
                    <a:pt x="8948" y="167169"/>
                  </a:cubicBezTo>
                  <a:close/>
                  <a:moveTo>
                    <a:pt x="224422" y="144412"/>
                  </a:moveTo>
                  <a:cubicBezTo>
                    <a:pt x="227591" y="146141"/>
                    <a:pt x="229607" y="146716"/>
                    <a:pt x="230760" y="147868"/>
                  </a:cubicBezTo>
                  <a:cubicBezTo>
                    <a:pt x="235657" y="154206"/>
                    <a:pt x="240266" y="160832"/>
                    <a:pt x="244299" y="167745"/>
                  </a:cubicBezTo>
                  <a:cubicBezTo>
                    <a:pt x="245163" y="169474"/>
                    <a:pt x="243723" y="172354"/>
                    <a:pt x="243147" y="174947"/>
                  </a:cubicBezTo>
                  <a:cubicBezTo>
                    <a:pt x="240842" y="174371"/>
                    <a:pt x="237385" y="174371"/>
                    <a:pt x="236233" y="172931"/>
                  </a:cubicBezTo>
                  <a:cubicBezTo>
                    <a:pt x="231336" y="166593"/>
                    <a:pt x="226727" y="159967"/>
                    <a:pt x="222694" y="153054"/>
                  </a:cubicBezTo>
                  <a:cubicBezTo>
                    <a:pt x="221830" y="151038"/>
                    <a:pt x="223558" y="147868"/>
                    <a:pt x="224422" y="144412"/>
                  </a:cubicBezTo>
                  <a:close/>
                  <a:moveTo>
                    <a:pt x="160760" y="141243"/>
                  </a:moveTo>
                  <a:cubicBezTo>
                    <a:pt x="161336" y="140955"/>
                    <a:pt x="161913" y="142972"/>
                    <a:pt x="162777" y="144412"/>
                  </a:cubicBezTo>
                  <a:cubicBezTo>
                    <a:pt x="161913" y="145852"/>
                    <a:pt x="161336" y="147581"/>
                    <a:pt x="160184" y="149021"/>
                  </a:cubicBezTo>
                  <a:cubicBezTo>
                    <a:pt x="155575" y="154494"/>
                    <a:pt x="151254" y="159968"/>
                    <a:pt x="146356" y="165152"/>
                  </a:cubicBezTo>
                  <a:cubicBezTo>
                    <a:pt x="144916" y="166593"/>
                    <a:pt x="141747" y="166593"/>
                    <a:pt x="139442" y="167458"/>
                  </a:cubicBezTo>
                  <a:cubicBezTo>
                    <a:pt x="138866" y="165152"/>
                    <a:pt x="137426" y="161984"/>
                    <a:pt x="138290" y="160544"/>
                  </a:cubicBezTo>
                  <a:cubicBezTo>
                    <a:pt x="143475" y="153918"/>
                    <a:pt x="148949" y="147581"/>
                    <a:pt x="154711" y="141532"/>
                  </a:cubicBezTo>
                  <a:cubicBezTo>
                    <a:pt x="155863" y="140379"/>
                    <a:pt x="158744" y="140955"/>
                    <a:pt x="160760" y="141243"/>
                  </a:cubicBezTo>
                  <a:close/>
                  <a:moveTo>
                    <a:pt x="361541" y="140666"/>
                  </a:moveTo>
                  <a:cubicBezTo>
                    <a:pt x="362982" y="140090"/>
                    <a:pt x="366727" y="141242"/>
                    <a:pt x="367015" y="142395"/>
                  </a:cubicBezTo>
                  <a:cubicBezTo>
                    <a:pt x="369608" y="152189"/>
                    <a:pt x="371624" y="161983"/>
                    <a:pt x="373353" y="171778"/>
                  </a:cubicBezTo>
                  <a:cubicBezTo>
                    <a:pt x="373353" y="172353"/>
                    <a:pt x="371624" y="173218"/>
                    <a:pt x="370183" y="174658"/>
                  </a:cubicBezTo>
                  <a:cubicBezTo>
                    <a:pt x="368456" y="173506"/>
                    <a:pt x="365863" y="172642"/>
                    <a:pt x="365287" y="170913"/>
                  </a:cubicBezTo>
                  <a:cubicBezTo>
                    <a:pt x="362694" y="162560"/>
                    <a:pt x="360389" y="153918"/>
                    <a:pt x="358661" y="145563"/>
                  </a:cubicBezTo>
                  <a:cubicBezTo>
                    <a:pt x="358373" y="144123"/>
                    <a:pt x="360101" y="141242"/>
                    <a:pt x="361541" y="140666"/>
                  </a:cubicBezTo>
                  <a:close/>
                  <a:moveTo>
                    <a:pt x="191295" y="127128"/>
                  </a:moveTo>
                  <a:cubicBezTo>
                    <a:pt x="195039" y="127992"/>
                    <a:pt x="201089" y="129433"/>
                    <a:pt x="206850" y="131449"/>
                  </a:cubicBezTo>
                  <a:cubicBezTo>
                    <a:pt x="208291" y="132025"/>
                    <a:pt x="210307" y="135770"/>
                    <a:pt x="210019" y="136346"/>
                  </a:cubicBezTo>
                  <a:cubicBezTo>
                    <a:pt x="208579" y="138075"/>
                    <a:pt x="205986" y="140092"/>
                    <a:pt x="203970" y="140092"/>
                  </a:cubicBezTo>
                  <a:cubicBezTo>
                    <a:pt x="197344" y="139803"/>
                    <a:pt x="190719" y="138939"/>
                    <a:pt x="184093" y="137786"/>
                  </a:cubicBezTo>
                  <a:cubicBezTo>
                    <a:pt x="181501" y="137210"/>
                    <a:pt x="178908" y="135482"/>
                    <a:pt x="176315" y="134330"/>
                  </a:cubicBezTo>
                  <a:cubicBezTo>
                    <a:pt x="178620" y="132025"/>
                    <a:pt x="180924" y="129721"/>
                    <a:pt x="183517" y="127992"/>
                  </a:cubicBezTo>
                  <a:cubicBezTo>
                    <a:pt x="184669" y="127128"/>
                    <a:pt x="186686" y="127416"/>
                    <a:pt x="191295" y="127128"/>
                  </a:cubicBezTo>
                  <a:close/>
                  <a:moveTo>
                    <a:pt x="24216" y="116181"/>
                  </a:moveTo>
                  <a:cubicBezTo>
                    <a:pt x="28537" y="122807"/>
                    <a:pt x="24792" y="136058"/>
                    <a:pt x="14710" y="148733"/>
                  </a:cubicBezTo>
                  <a:cubicBezTo>
                    <a:pt x="10101" y="139802"/>
                    <a:pt x="14422" y="126263"/>
                    <a:pt x="24216" y="116181"/>
                  </a:cubicBezTo>
                  <a:close/>
                  <a:moveTo>
                    <a:pt x="188450" y="107539"/>
                  </a:moveTo>
                  <a:cubicBezTo>
                    <a:pt x="169978" y="107683"/>
                    <a:pt x="151541" y="115029"/>
                    <a:pt x="136561" y="129432"/>
                  </a:cubicBezTo>
                  <a:cubicBezTo>
                    <a:pt x="117261" y="147868"/>
                    <a:pt x="106891" y="170914"/>
                    <a:pt x="103722" y="196839"/>
                  </a:cubicBezTo>
                  <a:cubicBezTo>
                    <a:pt x="98825" y="235728"/>
                    <a:pt x="107755" y="270872"/>
                    <a:pt x="135697" y="299391"/>
                  </a:cubicBezTo>
                  <a:cubicBezTo>
                    <a:pt x="148949" y="312930"/>
                    <a:pt x="165369" y="320996"/>
                    <a:pt x="184669" y="321860"/>
                  </a:cubicBezTo>
                  <a:cubicBezTo>
                    <a:pt x="195615" y="322436"/>
                    <a:pt x="206562" y="321860"/>
                    <a:pt x="217221" y="314658"/>
                  </a:cubicBezTo>
                  <a:cubicBezTo>
                    <a:pt x="208866" y="306017"/>
                    <a:pt x="201377" y="298239"/>
                    <a:pt x="194463" y="290173"/>
                  </a:cubicBezTo>
                  <a:cubicBezTo>
                    <a:pt x="179196" y="273177"/>
                    <a:pt x="180060" y="249555"/>
                    <a:pt x="195904" y="234576"/>
                  </a:cubicBezTo>
                  <a:cubicBezTo>
                    <a:pt x="211171" y="220173"/>
                    <a:pt x="231624" y="221901"/>
                    <a:pt x="248331" y="238897"/>
                  </a:cubicBezTo>
                  <a:cubicBezTo>
                    <a:pt x="253805" y="245235"/>
                    <a:pt x="259854" y="251284"/>
                    <a:pt x="267056" y="258773"/>
                  </a:cubicBezTo>
                  <a:cubicBezTo>
                    <a:pt x="273394" y="244370"/>
                    <a:pt x="274834" y="231695"/>
                    <a:pt x="275122" y="218732"/>
                  </a:cubicBezTo>
                  <a:cubicBezTo>
                    <a:pt x="275698" y="184164"/>
                    <a:pt x="266192" y="153054"/>
                    <a:pt x="240554" y="128856"/>
                  </a:cubicBezTo>
                  <a:cubicBezTo>
                    <a:pt x="225430" y="114453"/>
                    <a:pt x="206922" y="107395"/>
                    <a:pt x="188450" y="107539"/>
                  </a:cubicBezTo>
                  <a:close/>
                  <a:moveTo>
                    <a:pt x="343106" y="91983"/>
                  </a:moveTo>
                  <a:cubicBezTo>
                    <a:pt x="348579" y="100625"/>
                    <a:pt x="353764" y="109267"/>
                    <a:pt x="358950" y="118198"/>
                  </a:cubicBezTo>
                  <a:cubicBezTo>
                    <a:pt x="357221" y="120502"/>
                    <a:pt x="356357" y="122807"/>
                    <a:pt x="355205" y="122807"/>
                  </a:cubicBezTo>
                  <a:cubicBezTo>
                    <a:pt x="353477" y="123095"/>
                    <a:pt x="350308" y="122807"/>
                    <a:pt x="349444" y="121366"/>
                  </a:cubicBezTo>
                  <a:cubicBezTo>
                    <a:pt x="344834" y="113300"/>
                    <a:pt x="340513" y="104947"/>
                    <a:pt x="336480" y="96592"/>
                  </a:cubicBezTo>
                  <a:cubicBezTo>
                    <a:pt x="335904" y="95729"/>
                    <a:pt x="337056" y="92848"/>
                    <a:pt x="338209" y="92272"/>
                  </a:cubicBezTo>
                  <a:cubicBezTo>
                    <a:pt x="339361" y="91407"/>
                    <a:pt x="342530" y="91407"/>
                    <a:pt x="343106" y="91983"/>
                  </a:cubicBezTo>
                  <a:close/>
                  <a:moveTo>
                    <a:pt x="58496" y="71243"/>
                  </a:moveTo>
                  <a:cubicBezTo>
                    <a:pt x="51295" y="82189"/>
                    <a:pt x="45821" y="90255"/>
                    <a:pt x="40348" y="97744"/>
                  </a:cubicBezTo>
                  <a:cubicBezTo>
                    <a:pt x="39484" y="98897"/>
                    <a:pt x="36603" y="98897"/>
                    <a:pt x="34587" y="99473"/>
                  </a:cubicBezTo>
                  <a:cubicBezTo>
                    <a:pt x="34299" y="97457"/>
                    <a:pt x="33146" y="94864"/>
                    <a:pt x="34011" y="93712"/>
                  </a:cubicBezTo>
                  <a:cubicBezTo>
                    <a:pt x="38332" y="86511"/>
                    <a:pt x="43229" y="79597"/>
                    <a:pt x="48414" y="72971"/>
                  </a:cubicBezTo>
                  <a:cubicBezTo>
                    <a:pt x="49278" y="71531"/>
                    <a:pt x="53023" y="72107"/>
                    <a:pt x="58496" y="71243"/>
                  </a:cubicBezTo>
                  <a:close/>
                  <a:moveTo>
                    <a:pt x="309114" y="48486"/>
                  </a:moveTo>
                  <a:cubicBezTo>
                    <a:pt x="316027" y="55976"/>
                    <a:pt x="322940" y="63177"/>
                    <a:pt x="329278" y="70955"/>
                  </a:cubicBezTo>
                  <a:cubicBezTo>
                    <a:pt x="330142" y="72107"/>
                    <a:pt x="329854" y="75564"/>
                    <a:pt x="328702" y="76716"/>
                  </a:cubicBezTo>
                  <a:cubicBezTo>
                    <a:pt x="327549" y="77869"/>
                    <a:pt x="324093" y="78445"/>
                    <a:pt x="323229" y="77580"/>
                  </a:cubicBezTo>
                  <a:cubicBezTo>
                    <a:pt x="316603" y="70955"/>
                    <a:pt x="310266" y="64041"/>
                    <a:pt x="304505" y="56840"/>
                  </a:cubicBezTo>
                  <a:cubicBezTo>
                    <a:pt x="303641" y="55688"/>
                    <a:pt x="305081" y="52231"/>
                    <a:pt x="305657" y="49926"/>
                  </a:cubicBezTo>
                  <a:cubicBezTo>
                    <a:pt x="306809" y="49639"/>
                    <a:pt x="307961" y="49062"/>
                    <a:pt x="309114" y="48486"/>
                  </a:cubicBezTo>
                  <a:close/>
                  <a:moveTo>
                    <a:pt x="89895" y="34658"/>
                  </a:moveTo>
                  <a:cubicBezTo>
                    <a:pt x="90472" y="34082"/>
                    <a:pt x="92488" y="36099"/>
                    <a:pt x="95657" y="38404"/>
                  </a:cubicBezTo>
                  <a:cubicBezTo>
                    <a:pt x="86727" y="45605"/>
                    <a:pt x="78661" y="52231"/>
                    <a:pt x="70307" y="58568"/>
                  </a:cubicBezTo>
                  <a:cubicBezTo>
                    <a:pt x="69731" y="59144"/>
                    <a:pt x="67426" y="57128"/>
                    <a:pt x="65122" y="56264"/>
                  </a:cubicBezTo>
                  <a:cubicBezTo>
                    <a:pt x="71459" y="45893"/>
                    <a:pt x="80101" y="39556"/>
                    <a:pt x="89895" y="34658"/>
                  </a:cubicBezTo>
                  <a:close/>
                  <a:moveTo>
                    <a:pt x="168538" y="32066"/>
                  </a:moveTo>
                  <a:cubicBezTo>
                    <a:pt x="230472" y="24288"/>
                    <a:pt x="277138" y="50214"/>
                    <a:pt x="312570" y="99185"/>
                  </a:cubicBezTo>
                  <a:cubicBezTo>
                    <a:pt x="336192" y="132025"/>
                    <a:pt x="347138" y="169185"/>
                    <a:pt x="347714" y="209803"/>
                  </a:cubicBezTo>
                  <a:cubicBezTo>
                    <a:pt x="348291" y="245522"/>
                    <a:pt x="340801" y="278938"/>
                    <a:pt x="324669" y="310625"/>
                  </a:cubicBezTo>
                  <a:cubicBezTo>
                    <a:pt x="324093" y="312930"/>
                    <a:pt x="323229" y="314946"/>
                    <a:pt x="322365" y="317251"/>
                  </a:cubicBezTo>
                  <a:cubicBezTo>
                    <a:pt x="332447" y="327909"/>
                    <a:pt x="342529" y="337992"/>
                    <a:pt x="351747" y="348938"/>
                  </a:cubicBezTo>
                  <a:cubicBezTo>
                    <a:pt x="369895" y="370831"/>
                    <a:pt x="358949" y="403959"/>
                    <a:pt x="331583" y="410872"/>
                  </a:cubicBezTo>
                  <a:cubicBezTo>
                    <a:pt x="319772" y="413753"/>
                    <a:pt x="309402" y="410008"/>
                    <a:pt x="300471" y="402230"/>
                  </a:cubicBezTo>
                  <a:cubicBezTo>
                    <a:pt x="295286" y="397621"/>
                    <a:pt x="290678" y="391860"/>
                    <a:pt x="285780" y="386675"/>
                  </a:cubicBezTo>
                  <a:cubicBezTo>
                    <a:pt x="281171" y="381778"/>
                    <a:pt x="276274" y="377457"/>
                    <a:pt x="272529" y="373424"/>
                  </a:cubicBezTo>
                  <a:cubicBezTo>
                    <a:pt x="257262" y="380337"/>
                    <a:pt x="244011" y="388115"/>
                    <a:pt x="229607" y="392436"/>
                  </a:cubicBezTo>
                  <a:cubicBezTo>
                    <a:pt x="182653" y="406551"/>
                    <a:pt x="139154" y="397333"/>
                    <a:pt x="100841" y="366798"/>
                  </a:cubicBezTo>
                  <a:cubicBezTo>
                    <a:pt x="61953" y="335975"/>
                    <a:pt x="39771" y="294782"/>
                    <a:pt x="32570" y="246099"/>
                  </a:cubicBezTo>
                  <a:cubicBezTo>
                    <a:pt x="22775" y="182436"/>
                    <a:pt x="39483" y="125975"/>
                    <a:pt x="82981" y="78733"/>
                  </a:cubicBezTo>
                  <a:cubicBezTo>
                    <a:pt x="105738" y="53959"/>
                    <a:pt x="133969" y="36675"/>
                    <a:pt x="168538" y="32066"/>
                  </a:cubicBezTo>
                  <a:close/>
                  <a:moveTo>
                    <a:pt x="267920" y="20542"/>
                  </a:moveTo>
                  <a:cubicBezTo>
                    <a:pt x="277138" y="24864"/>
                    <a:pt x="286644" y="28608"/>
                    <a:pt x="294133" y="39267"/>
                  </a:cubicBezTo>
                  <a:cubicBezTo>
                    <a:pt x="290677" y="40707"/>
                    <a:pt x="287796" y="42724"/>
                    <a:pt x="286356" y="42148"/>
                  </a:cubicBezTo>
                  <a:cubicBezTo>
                    <a:pt x="278578" y="38115"/>
                    <a:pt x="270800" y="33506"/>
                    <a:pt x="263599" y="28608"/>
                  </a:cubicBezTo>
                  <a:cubicBezTo>
                    <a:pt x="262158" y="27456"/>
                    <a:pt x="262158" y="24288"/>
                    <a:pt x="261294" y="21983"/>
                  </a:cubicBezTo>
                  <a:cubicBezTo>
                    <a:pt x="263599" y="21407"/>
                    <a:pt x="266480" y="19678"/>
                    <a:pt x="267920" y="20542"/>
                  </a:cubicBezTo>
                  <a:close/>
                  <a:moveTo>
                    <a:pt x="135409" y="9309"/>
                  </a:moveTo>
                  <a:cubicBezTo>
                    <a:pt x="136561" y="8733"/>
                    <a:pt x="139442" y="10461"/>
                    <a:pt x="140594" y="11901"/>
                  </a:cubicBezTo>
                  <a:cubicBezTo>
                    <a:pt x="141459" y="12766"/>
                    <a:pt x="141170" y="15934"/>
                    <a:pt x="140018" y="16510"/>
                  </a:cubicBezTo>
                  <a:cubicBezTo>
                    <a:pt x="137714" y="18239"/>
                    <a:pt x="134833" y="20543"/>
                    <a:pt x="131952" y="20832"/>
                  </a:cubicBezTo>
                  <a:cubicBezTo>
                    <a:pt x="124175" y="21695"/>
                    <a:pt x="117837" y="29761"/>
                    <a:pt x="106603" y="25728"/>
                  </a:cubicBezTo>
                  <a:cubicBezTo>
                    <a:pt x="115533" y="15646"/>
                    <a:pt x="126191" y="13918"/>
                    <a:pt x="135409" y="9309"/>
                  </a:cubicBezTo>
                  <a:close/>
                  <a:moveTo>
                    <a:pt x="214916" y="3260"/>
                  </a:moveTo>
                  <a:cubicBezTo>
                    <a:pt x="224134" y="4987"/>
                    <a:pt x="233064" y="7004"/>
                    <a:pt x="241994" y="9597"/>
                  </a:cubicBezTo>
                  <a:cubicBezTo>
                    <a:pt x="243435" y="9885"/>
                    <a:pt x="245163" y="13342"/>
                    <a:pt x="244587" y="14782"/>
                  </a:cubicBezTo>
                  <a:cubicBezTo>
                    <a:pt x="244298" y="16222"/>
                    <a:pt x="241130" y="18815"/>
                    <a:pt x="239978" y="18527"/>
                  </a:cubicBezTo>
                  <a:cubicBezTo>
                    <a:pt x="230471" y="14782"/>
                    <a:pt x="219237" y="15646"/>
                    <a:pt x="209154" y="8445"/>
                  </a:cubicBezTo>
                  <a:cubicBezTo>
                    <a:pt x="211459" y="6140"/>
                    <a:pt x="213763" y="2971"/>
                    <a:pt x="214916" y="3260"/>
                  </a:cubicBezTo>
                  <a:close/>
                  <a:moveTo>
                    <a:pt x="177468" y="90"/>
                  </a:moveTo>
                  <a:cubicBezTo>
                    <a:pt x="182942" y="-270"/>
                    <a:pt x="188559" y="378"/>
                    <a:pt x="194464" y="3259"/>
                  </a:cubicBezTo>
                  <a:cubicBezTo>
                    <a:pt x="192736" y="5852"/>
                    <a:pt x="191872" y="9021"/>
                    <a:pt x="190431" y="9021"/>
                  </a:cubicBezTo>
                  <a:cubicBezTo>
                    <a:pt x="180349" y="10749"/>
                    <a:pt x="169978" y="11325"/>
                    <a:pt x="156727" y="12190"/>
                  </a:cubicBezTo>
                  <a:cubicBezTo>
                    <a:pt x="159320" y="7004"/>
                    <a:pt x="159896" y="3547"/>
                    <a:pt x="161336" y="2971"/>
                  </a:cubicBezTo>
                  <a:cubicBezTo>
                    <a:pt x="166666" y="1819"/>
                    <a:pt x="171995" y="450"/>
                    <a:pt x="177468" y="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6271807" y="289647"/>
              <a:ext cx="379141" cy="429218"/>
            </a:xfrm>
            <a:custGeom>
              <a:avLst/>
              <a:gdLst/>
              <a:ahLst/>
              <a:cxnLst/>
              <a:rect l="l" t="t" r="r" b="b"/>
              <a:pathLst>
                <a:path w="379141" h="429218" extrusionOk="0">
                  <a:moveTo>
                    <a:pt x="165684" y="417407"/>
                  </a:moveTo>
                  <a:cubicBezTo>
                    <a:pt x="168564" y="417119"/>
                    <a:pt x="171733" y="417983"/>
                    <a:pt x="175766" y="418271"/>
                  </a:cubicBezTo>
                  <a:cubicBezTo>
                    <a:pt x="179223" y="418271"/>
                    <a:pt x="183832" y="417695"/>
                    <a:pt x="188153" y="418560"/>
                  </a:cubicBezTo>
                  <a:cubicBezTo>
                    <a:pt x="190458" y="419136"/>
                    <a:pt x="192474" y="422016"/>
                    <a:pt x="194490" y="424032"/>
                  </a:cubicBezTo>
                  <a:cubicBezTo>
                    <a:pt x="192474" y="425761"/>
                    <a:pt x="190170" y="429218"/>
                    <a:pt x="188153" y="429218"/>
                  </a:cubicBezTo>
                  <a:cubicBezTo>
                    <a:pt x="180375" y="429218"/>
                    <a:pt x="172310" y="428353"/>
                    <a:pt x="164531" y="426913"/>
                  </a:cubicBezTo>
                  <a:cubicBezTo>
                    <a:pt x="162515" y="426625"/>
                    <a:pt x="161075" y="422880"/>
                    <a:pt x="159346" y="420864"/>
                  </a:cubicBezTo>
                  <a:cubicBezTo>
                    <a:pt x="161362" y="419712"/>
                    <a:pt x="163379" y="417695"/>
                    <a:pt x="165684" y="417407"/>
                  </a:cubicBezTo>
                  <a:close/>
                  <a:moveTo>
                    <a:pt x="237700" y="411646"/>
                  </a:moveTo>
                  <a:cubicBezTo>
                    <a:pt x="240004" y="411358"/>
                    <a:pt x="242597" y="413662"/>
                    <a:pt x="245190" y="414527"/>
                  </a:cubicBezTo>
                  <a:cubicBezTo>
                    <a:pt x="243750" y="416543"/>
                    <a:pt x="242885" y="420000"/>
                    <a:pt x="241157" y="420576"/>
                  </a:cubicBezTo>
                  <a:cubicBezTo>
                    <a:pt x="233379" y="423456"/>
                    <a:pt x="225602" y="425185"/>
                    <a:pt x="216671" y="427489"/>
                  </a:cubicBezTo>
                  <a:cubicBezTo>
                    <a:pt x="214943" y="425761"/>
                    <a:pt x="212350" y="424320"/>
                    <a:pt x="211487" y="422016"/>
                  </a:cubicBezTo>
                  <a:cubicBezTo>
                    <a:pt x="211198" y="420864"/>
                    <a:pt x="214079" y="417695"/>
                    <a:pt x="215807" y="417119"/>
                  </a:cubicBezTo>
                  <a:cubicBezTo>
                    <a:pt x="223009" y="414814"/>
                    <a:pt x="230211" y="413086"/>
                    <a:pt x="237700" y="411646"/>
                  </a:cubicBezTo>
                  <a:close/>
                  <a:moveTo>
                    <a:pt x="111239" y="405308"/>
                  </a:moveTo>
                  <a:cubicBezTo>
                    <a:pt x="117288" y="402139"/>
                    <a:pt x="140621" y="409053"/>
                    <a:pt x="142637" y="414526"/>
                  </a:cubicBezTo>
                  <a:cubicBezTo>
                    <a:pt x="144078" y="417983"/>
                    <a:pt x="140910" y="421440"/>
                    <a:pt x="136588" y="420575"/>
                  </a:cubicBezTo>
                  <a:cubicBezTo>
                    <a:pt x="127082" y="418271"/>
                    <a:pt x="118153" y="413662"/>
                    <a:pt x="110663" y="407324"/>
                  </a:cubicBezTo>
                  <a:cubicBezTo>
                    <a:pt x="110951" y="406172"/>
                    <a:pt x="110951" y="405308"/>
                    <a:pt x="111239" y="405308"/>
                  </a:cubicBezTo>
                  <a:close/>
                  <a:moveTo>
                    <a:pt x="285231" y="388024"/>
                  </a:moveTo>
                  <a:cubicBezTo>
                    <a:pt x="286095" y="387448"/>
                    <a:pt x="288976" y="388601"/>
                    <a:pt x="289840" y="389464"/>
                  </a:cubicBezTo>
                  <a:cubicBezTo>
                    <a:pt x="290704" y="390617"/>
                    <a:pt x="290992" y="392921"/>
                    <a:pt x="290416" y="394361"/>
                  </a:cubicBezTo>
                  <a:cubicBezTo>
                    <a:pt x="288399" y="399259"/>
                    <a:pt x="268524" y="410494"/>
                    <a:pt x="263338" y="409629"/>
                  </a:cubicBezTo>
                  <a:cubicBezTo>
                    <a:pt x="261898" y="409629"/>
                    <a:pt x="260745" y="407613"/>
                    <a:pt x="258729" y="405885"/>
                  </a:cubicBezTo>
                  <a:cubicBezTo>
                    <a:pt x="265931" y="396954"/>
                    <a:pt x="276589" y="393786"/>
                    <a:pt x="285231" y="388024"/>
                  </a:cubicBezTo>
                  <a:close/>
                  <a:moveTo>
                    <a:pt x="71198" y="371316"/>
                  </a:moveTo>
                  <a:cubicBezTo>
                    <a:pt x="80416" y="378518"/>
                    <a:pt x="88482" y="385143"/>
                    <a:pt x="97988" y="392633"/>
                  </a:cubicBezTo>
                  <a:cubicBezTo>
                    <a:pt x="87330" y="400411"/>
                    <a:pt x="83297" y="390617"/>
                    <a:pt x="78399" y="387160"/>
                  </a:cubicBezTo>
                  <a:cubicBezTo>
                    <a:pt x="74655" y="384279"/>
                    <a:pt x="65437" y="381975"/>
                    <a:pt x="71198" y="371316"/>
                  </a:cubicBezTo>
                  <a:close/>
                  <a:moveTo>
                    <a:pt x="326137" y="353745"/>
                  </a:moveTo>
                  <a:cubicBezTo>
                    <a:pt x="327289" y="354033"/>
                    <a:pt x="328154" y="356050"/>
                    <a:pt x="329018" y="357201"/>
                  </a:cubicBezTo>
                  <a:cubicBezTo>
                    <a:pt x="328154" y="358930"/>
                    <a:pt x="327865" y="360370"/>
                    <a:pt x="327001" y="361523"/>
                  </a:cubicBezTo>
                  <a:cubicBezTo>
                    <a:pt x="321528" y="367572"/>
                    <a:pt x="316343" y="373333"/>
                    <a:pt x="310581" y="378807"/>
                  </a:cubicBezTo>
                  <a:cubicBezTo>
                    <a:pt x="309141" y="379958"/>
                    <a:pt x="305972" y="379382"/>
                    <a:pt x="303379" y="379382"/>
                  </a:cubicBezTo>
                  <a:cubicBezTo>
                    <a:pt x="303379" y="377078"/>
                    <a:pt x="302515" y="373909"/>
                    <a:pt x="303668" y="372469"/>
                  </a:cubicBezTo>
                  <a:cubicBezTo>
                    <a:pt x="308853" y="366420"/>
                    <a:pt x="314326" y="360370"/>
                    <a:pt x="320087" y="354897"/>
                  </a:cubicBezTo>
                  <a:cubicBezTo>
                    <a:pt x="321240" y="353745"/>
                    <a:pt x="324121" y="353457"/>
                    <a:pt x="326137" y="353745"/>
                  </a:cubicBezTo>
                  <a:close/>
                  <a:moveTo>
                    <a:pt x="37207" y="334444"/>
                  </a:moveTo>
                  <a:cubicBezTo>
                    <a:pt x="48729" y="337901"/>
                    <a:pt x="51610" y="349712"/>
                    <a:pt x="61404" y="358929"/>
                  </a:cubicBezTo>
                  <a:cubicBezTo>
                    <a:pt x="56507" y="359794"/>
                    <a:pt x="52762" y="361522"/>
                    <a:pt x="51898" y="360370"/>
                  </a:cubicBezTo>
                  <a:cubicBezTo>
                    <a:pt x="45273" y="353168"/>
                    <a:pt x="38071" y="345966"/>
                    <a:pt x="37207" y="334444"/>
                  </a:cubicBezTo>
                  <a:close/>
                  <a:moveTo>
                    <a:pt x="354655" y="310246"/>
                  </a:moveTo>
                  <a:cubicBezTo>
                    <a:pt x="355519" y="320905"/>
                    <a:pt x="348893" y="333867"/>
                    <a:pt x="338523" y="341645"/>
                  </a:cubicBezTo>
                  <a:cubicBezTo>
                    <a:pt x="331609" y="335884"/>
                    <a:pt x="336795" y="331275"/>
                    <a:pt x="339099" y="326954"/>
                  </a:cubicBezTo>
                  <a:cubicBezTo>
                    <a:pt x="347453" y="311399"/>
                    <a:pt x="347453" y="311399"/>
                    <a:pt x="354655" y="310246"/>
                  </a:cubicBezTo>
                  <a:close/>
                  <a:moveTo>
                    <a:pt x="163884" y="286049"/>
                  </a:moveTo>
                  <a:cubicBezTo>
                    <a:pt x="165468" y="285473"/>
                    <a:pt x="167269" y="285761"/>
                    <a:pt x="169141" y="286337"/>
                  </a:cubicBezTo>
                  <a:cubicBezTo>
                    <a:pt x="175479" y="288065"/>
                    <a:pt x="182104" y="289794"/>
                    <a:pt x="188153" y="291811"/>
                  </a:cubicBezTo>
                  <a:cubicBezTo>
                    <a:pt x="190170" y="292675"/>
                    <a:pt x="191610" y="294979"/>
                    <a:pt x="193339" y="296708"/>
                  </a:cubicBezTo>
                  <a:cubicBezTo>
                    <a:pt x="191610" y="298437"/>
                    <a:pt x="189594" y="301605"/>
                    <a:pt x="187866" y="301317"/>
                  </a:cubicBezTo>
                  <a:cubicBezTo>
                    <a:pt x="177207" y="301317"/>
                    <a:pt x="167413" y="298724"/>
                    <a:pt x="159923" y="290946"/>
                  </a:cubicBezTo>
                  <a:cubicBezTo>
                    <a:pt x="160931" y="288066"/>
                    <a:pt x="162300" y="286625"/>
                    <a:pt x="163884" y="286049"/>
                  </a:cubicBezTo>
                  <a:close/>
                  <a:moveTo>
                    <a:pt x="13297" y="285760"/>
                  </a:moveTo>
                  <a:cubicBezTo>
                    <a:pt x="25395" y="290081"/>
                    <a:pt x="23667" y="301028"/>
                    <a:pt x="28276" y="307941"/>
                  </a:cubicBezTo>
                  <a:cubicBezTo>
                    <a:pt x="30292" y="311110"/>
                    <a:pt x="32309" y="315143"/>
                    <a:pt x="25683" y="319176"/>
                  </a:cubicBezTo>
                  <a:cubicBezTo>
                    <a:pt x="18770" y="309381"/>
                    <a:pt x="13873" y="299587"/>
                    <a:pt x="13297" y="285760"/>
                  </a:cubicBezTo>
                  <a:close/>
                  <a:moveTo>
                    <a:pt x="233379" y="268189"/>
                  </a:moveTo>
                  <a:cubicBezTo>
                    <a:pt x="233956" y="270493"/>
                    <a:pt x="236260" y="274238"/>
                    <a:pt x="235396" y="275391"/>
                  </a:cubicBezTo>
                  <a:cubicBezTo>
                    <a:pt x="228770" y="282016"/>
                    <a:pt x="221857" y="288065"/>
                    <a:pt x="214655" y="293826"/>
                  </a:cubicBezTo>
                  <a:cubicBezTo>
                    <a:pt x="213791" y="294690"/>
                    <a:pt x="210335" y="293250"/>
                    <a:pt x="208894" y="291810"/>
                  </a:cubicBezTo>
                  <a:cubicBezTo>
                    <a:pt x="208030" y="291234"/>
                    <a:pt x="208318" y="287777"/>
                    <a:pt x="209182" y="286913"/>
                  </a:cubicBezTo>
                  <a:cubicBezTo>
                    <a:pt x="215519" y="280864"/>
                    <a:pt x="222433" y="274815"/>
                    <a:pt x="229058" y="269053"/>
                  </a:cubicBezTo>
                  <a:cubicBezTo>
                    <a:pt x="229634" y="268765"/>
                    <a:pt x="230787" y="268765"/>
                    <a:pt x="233379" y="268189"/>
                  </a:cubicBezTo>
                  <a:close/>
                  <a:moveTo>
                    <a:pt x="369922" y="260699"/>
                  </a:moveTo>
                  <a:cubicBezTo>
                    <a:pt x="370787" y="260699"/>
                    <a:pt x="373379" y="264156"/>
                    <a:pt x="373091" y="265596"/>
                  </a:cubicBezTo>
                  <a:cubicBezTo>
                    <a:pt x="371075" y="274238"/>
                    <a:pt x="369058" y="282592"/>
                    <a:pt x="366178" y="290946"/>
                  </a:cubicBezTo>
                  <a:cubicBezTo>
                    <a:pt x="365602" y="292386"/>
                    <a:pt x="361569" y="293826"/>
                    <a:pt x="359840" y="293250"/>
                  </a:cubicBezTo>
                  <a:cubicBezTo>
                    <a:pt x="358111" y="292962"/>
                    <a:pt x="357247" y="289793"/>
                    <a:pt x="356671" y="288641"/>
                  </a:cubicBezTo>
                  <a:cubicBezTo>
                    <a:pt x="359264" y="279423"/>
                    <a:pt x="360993" y="271645"/>
                    <a:pt x="363873" y="264156"/>
                  </a:cubicBezTo>
                  <a:cubicBezTo>
                    <a:pt x="364449" y="262428"/>
                    <a:pt x="367618" y="260987"/>
                    <a:pt x="369922" y="260699"/>
                  </a:cubicBezTo>
                  <a:close/>
                  <a:moveTo>
                    <a:pt x="133709" y="245144"/>
                  </a:moveTo>
                  <a:cubicBezTo>
                    <a:pt x="136589" y="247449"/>
                    <a:pt x="138318" y="248313"/>
                    <a:pt x="138894" y="249753"/>
                  </a:cubicBezTo>
                  <a:cubicBezTo>
                    <a:pt x="142639" y="256379"/>
                    <a:pt x="146672" y="263004"/>
                    <a:pt x="149841" y="269630"/>
                  </a:cubicBezTo>
                  <a:cubicBezTo>
                    <a:pt x="150704" y="271358"/>
                    <a:pt x="149552" y="274527"/>
                    <a:pt x="149264" y="276832"/>
                  </a:cubicBezTo>
                  <a:cubicBezTo>
                    <a:pt x="146960" y="276256"/>
                    <a:pt x="143215" y="276543"/>
                    <a:pt x="142351" y="275391"/>
                  </a:cubicBezTo>
                  <a:cubicBezTo>
                    <a:pt x="137742" y="268190"/>
                    <a:pt x="133709" y="260700"/>
                    <a:pt x="130252" y="253210"/>
                  </a:cubicBezTo>
                  <a:cubicBezTo>
                    <a:pt x="129676" y="251482"/>
                    <a:pt x="132268" y="248313"/>
                    <a:pt x="133709" y="245144"/>
                  </a:cubicBezTo>
                  <a:close/>
                  <a:moveTo>
                    <a:pt x="5519" y="237366"/>
                  </a:moveTo>
                  <a:cubicBezTo>
                    <a:pt x="7248" y="238806"/>
                    <a:pt x="9840" y="239670"/>
                    <a:pt x="10129" y="241399"/>
                  </a:cubicBezTo>
                  <a:cubicBezTo>
                    <a:pt x="11857" y="250329"/>
                    <a:pt x="12721" y="259547"/>
                    <a:pt x="13873" y="268477"/>
                  </a:cubicBezTo>
                  <a:cubicBezTo>
                    <a:pt x="13009" y="269053"/>
                    <a:pt x="11569" y="269629"/>
                    <a:pt x="10416" y="269918"/>
                  </a:cubicBezTo>
                  <a:cubicBezTo>
                    <a:pt x="8688" y="268189"/>
                    <a:pt x="6096" y="267037"/>
                    <a:pt x="5519" y="265020"/>
                  </a:cubicBezTo>
                  <a:cubicBezTo>
                    <a:pt x="3791" y="257819"/>
                    <a:pt x="2351" y="250329"/>
                    <a:pt x="1487" y="242839"/>
                  </a:cubicBezTo>
                  <a:cubicBezTo>
                    <a:pt x="1199" y="241111"/>
                    <a:pt x="4079" y="239095"/>
                    <a:pt x="5519" y="237366"/>
                  </a:cubicBezTo>
                  <a:close/>
                  <a:moveTo>
                    <a:pt x="250663" y="223539"/>
                  </a:moveTo>
                  <a:cubicBezTo>
                    <a:pt x="252967" y="223826"/>
                    <a:pt x="253544" y="228724"/>
                    <a:pt x="254984" y="231316"/>
                  </a:cubicBezTo>
                  <a:cubicBezTo>
                    <a:pt x="252679" y="238806"/>
                    <a:pt x="251239" y="245432"/>
                    <a:pt x="248646" y="251481"/>
                  </a:cubicBezTo>
                  <a:cubicBezTo>
                    <a:pt x="247782" y="253498"/>
                    <a:pt x="244037" y="254362"/>
                    <a:pt x="241733" y="255802"/>
                  </a:cubicBezTo>
                  <a:cubicBezTo>
                    <a:pt x="240869" y="253498"/>
                    <a:pt x="239140" y="251193"/>
                    <a:pt x="239429" y="248889"/>
                  </a:cubicBezTo>
                  <a:cubicBezTo>
                    <a:pt x="240292" y="242839"/>
                    <a:pt x="242021" y="236790"/>
                    <a:pt x="243749" y="230740"/>
                  </a:cubicBezTo>
                  <a:cubicBezTo>
                    <a:pt x="244902" y="226996"/>
                    <a:pt x="245189" y="221810"/>
                    <a:pt x="250663" y="223539"/>
                  </a:cubicBezTo>
                  <a:close/>
                  <a:moveTo>
                    <a:pt x="373667" y="209136"/>
                  </a:moveTo>
                  <a:cubicBezTo>
                    <a:pt x="375395" y="210865"/>
                    <a:pt x="379141" y="212305"/>
                    <a:pt x="379141" y="214033"/>
                  </a:cubicBezTo>
                  <a:cubicBezTo>
                    <a:pt x="378853" y="223251"/>
                    <a:pt x="377988" y="232469"/>
                    <a:pt x="376836" y="241399"/>
                  </a:cubicBezTo>
                  <a:cubicBezTo>
                    <a:pt x="376836" y="242263"/>
                    <a:pt x="373955" y="243992"/>
                    <a:pt x="372803" y="243703"/>
                  </a:cubicBezTo>
                  <a:cubicBezTo>
                    <a:pt x="371075" y="243127"/>
                    <a:pt x="368482" y="241111"/>
                    <a:pt x="368482" y="239670"/>
                  </a:cubicBezTo>
                  <a:cubicBezTo>
                    <a:pt x="367906" y="236214"/>
                    <a:pt x="368482" y="232181"/>
                    <a:pt x="369058" y="228724"/>
                  </a:cubicBezTo>
                  <a:cubicBezTo>
                    <a:pt x="369058" y="223827"/>
                    <a:pt x="368482" y="219218"/>
                    <a:pt x="369346" y="214897"/>
                  </a:cubicBezTo>
                  <a:cubicBezTo>
                    <a:pt x="369634" y="212881"/>
                    <a:pt x="372227" y="211153"/>
                    <a:pt x="373667" y="209136"/>
                  </a:cubicBezTo>
                  <a:close/>
                  <a:moveTo>
                    <a:pt x="128812" y="197901"/>
                  </a:moveTo>
                  <a:cubicBezTo>
                    <a:pt x="130540" y="198189"/>
                    <a:pt x="132557" y="200494"/>
                    <a:pt x="132845" y="202222"/>
                  </a:cubicBezTo>
                  <a:cubicBezTo>
                    <a:pt x="133422" y="206543"/>
                    <a:pt x="133133" y="210864"/>
                    <a:pt x="133133" y="215473"/>
                  </a:cubicBezTo>
                  <a:cubicBezTo>
                    <a:pt x="133133" y="215185"/>
                    <a:pt x="132845" y="215185"/>
                    <a:pt x="132845" y="215185"/>
                  </a:cubicBezTo>
                  <a:cubicBezTo>
                    <a:pt x="133133" y="219218"/>
                    <a:pt x="133709" y="223251"/>
                    <a:pt x="133133" y="226995"/>
                  </a:cubicBezTo>
                  <a:cubicBezTo>
                    <a:pt x="132845" y="228724"/>
                    <a:pt x="130829" y="231028"/>
                    <a:pt x="129100" y="231317"/>
                  </a:cubicBezTo>
                  <a:cubicBezTo>
                    <a:pt x="127660" y="231604"/>
                    <a:pt x="124203" y="229588"/>
                    <a:pt x="124203" y="228435"/>
                  </a:cubicBezTo>
                  <a:cubicBezTo>
                    <a:pt x="123915" y="219218"/>
                    <a:pt x="123915" y="210000"/>
                    <a:pt x="124203" y="201070"/>
                  </a:cubicBezTo>
                  <a:cubicBezTo>
                    <a:pt x="124203" y="199918"/>
                    <a:pt x="127372" y="197901"/>
                    <a:pt x="128812" y="197901"/>
                  </a:cubicBezTo>
                  <a:close/>
                  <a:moveTo>
                    <a:pt x="6672" y="186090"/>
                  </a:moveTo>
                  <a:cubicBezTo>
                    <a:pt x="7536" y="186090"/>
                    <a:pt x="9840" y="188394"/>
                    <a:pt x="9840" y="189835"/>
                  </a:cubicBezTo>
                  <a:cubicBezTo>
                    <a:pt x="9552" y="197901"/>
                    <a:pt x="9264" y="205966"/>
                    <a:pt x="8400" y="213744"/>
                  </a:cubicBezTo>
                  <a:cubicBezTo>
                    <a:pt x="8112" y="215472"/>
                    <a:pt x="5807" y="216913"/>
                    <a:pt x="3215" y="220369"/>
                  </a:cubicBezTo>
                  <a:cubicBezTo>
                    <a:pt x="-1970" y="208559"/>
                    <a:pt x="334" y="198765"/>
                    <a:pt x="1774" y="189259"/>
                  </a:cubicBezTo>
                  <a:cubicBezTo>
                    <a:pt x="2063" y="187818"/>
                    <a:pt x="4943" y="186378"/>
                    <a:pt x="6672" y="186090"/>
                  </a:cubicBezTo>
                  <a:close/>
                  <a:moveTo>
                    <a:pt x="243174" y="173703"/>
                  </a:moveTo>
                  <a:cubicBezTo>
                    <a:pt x="244614" y="173414"/>
                    <a:pt x="247783" y="175143"/>
                    <a:pt x="248359" y="176583"/>
                  </a:cubicBezTo>
                  <a:cubicBezTo>
                    <a:pt x="250952" y="183497"/>
                    <a:pt x="252968" y="190698"/>
                    <a:pt x="254985" y="197900"/>
                  </a:cubicBezTo>
                  <a:cubicBezTo>
                    <a:pt x="254697" y="198188"/>
                    <a:pt x="254409" y="198188"/>
                    <a:pt x="254121" y="198477"/>
                  </a:cubicBezTo>
                  <a:cubicBezTo>
                    <a:pt x="254121" y="199917"/>
                    <a:pt x="254697" y="201357"/>
                    <a:pt x="254121" y="202510"/>
                  </a:cubicBezTo>
                  <a:cubicBezTo>
                    <a:pt x="252968" y="204238"/>
                    <a:pt x="251528" y="205966"/>
                    <a:pt x="249799" y="206830"/>
                  </a:cubicBezTo>
                  <a:cubicBezTo>
                    <a:pt x="248936" y="207119"/>
                    <a:pt x="246054" y="205390"/>
                    <a:pt x="245767" y="204238"/>
                  </a:cubicBezTo>
                  <a:cubicBezTo>
                    <a:pt x="243462" y="195596"/>
                    <a:pt x="241445" y="187242"/>
                    <a:pt x="239717" y="178312"/>
                  </a:cubicBezTo>
                  <a:cubicBezTo>
                    <a:pt x="239429" y="176871"/>
                    <a:pt x="241734" y="173991"/>
                    <a:pt x="243174" y="173703"/>
                  </a:cubicBezTo>
                  <a:close/>
                  <a:moveTo>
                    <a:pt x="367041" y="158148"/>
                  </a:moveTo>
                  <a:cubicBezTo>
                    <a:pt x="369058" y="159588"/>
                    <a:pt x="372514" y="160452"/>
                    <a:pt x="372803" y="162181"/>
                  </a:cubicBezTo>
                  <a:cubicBezTo>
                    <a:pt x="375107" y="171687"/>
                    <a:pt x="378852" y="181193"/>
                    <a:pt x="375971" y="190699"/>
                  </a:cubicBezTo>
                  <a:cubicBezTo>
                    <a:pt x="371363" y="193004"/>
                    <a:pt x="368194" y="191564"/>
                    <a:pt x="367330" y="187242"/>
                  </a:cubicBezTo>
                  <a:cubicBezTo>
                    <a:pt x="365890" y="179753"/>
                    <a:pt x="364737" y="172263"/>
                    <a:pt x="363873" y="164774"/>
                  </a:cubicBezTo>
                  <a:cubicBezTo>
                    <a:pt x="363585" y="162757"/>
                    <a:pt x="365890" y="160452"/>
                    <a:pt x="367041" y="158148"/>
                  </a:cubicBezTo>
                  <a:close/>
                  <a:moveTo>
                    <a:pt x="144655" y="151810"/>
                  </a:moveTo>
                  <a:cubicBezTo>
                    <a:pt x="144942" y="151234"/>
                    <a:pt x="148399" y="151234"/>
                    <a:pt x="149552" y="152099"/>
                  </a:cubicBezTo>
                  <a:cubicBezTo>
                    <a:pt x="150704" y="152963"/>
                    <a:pt x="151856" y="155556"/>
                    <a:pt x="151280" y="156708"/>
                  </a:cubicBezTo>
                  <a:cubicBezTo>
                    <a:pt x="146959" y="165062"/>
                    <a:pt x="142350" y="173127"/>
                    <a:pt x="137453" y="181193"/>
                  </a:cubicBezTo>
                  <a:cubicBezTo>
                    <a:pt x="136877" y="182057"/>
                    <a:pt x="135724" y="182057"/>
                    <a:pt x="133996" y="182633"/>
                  </a:cubicBezTo>
                  <a:cubicBezTo>
                    <a:pt x="132844" y="180905"/>
                    <a:pt x="129675" y="178312"/>
                    <a:pt x="130251" y="177160"/>
                  </a:cubicBezTo>
                  <a:cubicBezTo>
                    <a:pt x="134572" y="168518"/>
                    <a:pt x="139469" y="160164"/>
                    <a:pt x="144655" y="151810"/>
                  </a:cubicBezTo>
                  <a:close/>
                  <a:moveTo>
                    <a:pt x="14161" y="136831"/>
                  </a:moveTo>
                  <a:cubicBezTo>
                    <a:pt x="14449" y="136255"/>
                    <a:pt x="18194" y="137119"/>
                    <a:pt x="20498" y="137407"/>
                  </a:cubicBezTo>
                  <a:cubicBezTo>
                    <a:pt x="19922" y="140864"/>
                    <a:pt x="20498" y="144609"/>
                    <a:pt x="19058" y="147489"/>
                  </a:cubicBezTo>
                  <a:cubicBezTo>
                    <a:pt x="15601" y="153827"/>
                    <a:pt x="17906" y="163333"/>
                    <a:pt x="6384" y="168807"/>
                  </a:cubicBezTo>
                  <a:cubicBezTo>
                    <a:pt x="5519" y="155555"/>
                    <a:pt x="9552" y="146049"/>
                    <a:pt x="14161" y="136831"/>
                  </a:cubicBezTo>
                  <a:close/>
                  <a:moveTo>
                    <a:pt x="215520" y="135678"/>
                  </a:moveTo>
                  <a:cubicBezTo>
                    <a:pt x="222433" y="140863"/>
                    <a:pt x="228770" y="146913"/>
                    <a:pt x="235108" y="152962"/>
                  </a:cubicBezTo>
                  <a:cubicBezTo>
                    <a:pt x="235972" y="153826"/>
                    <a:pt x="235684" y="158147"/>
                    <a:pt x="234819" y="158723"/>
                  </a:cubicBezTo>
                  <a:cubicBezTo>
                    <a:pt x="232803" y="159588"/>
                    <a:pt x="229346" y="160164"/>
                    <a:pt x="228194" y="159299"/>
                  </a:cubicBezTo>
                  <a:cubicBezTo>
                    <a:pt x="221280" y="152962"/>
                    <a:pt x="214655" y="146048"/>
                    <a:pt x="205725" y="137695"/>
                  </a:cubicBezTo>
                  <a:cubicBezTo>
                    <a:pt x="210622" y="136542"/>
                    <a:pt x="214367" y="134526"/>
                    <a:pt x="215520" y="135678"/>
                  </a:cubicBezTo>
                  <a:close/>
                  <a:moveTo>
                    <a:pt x="187577" y="127613"/>
                  </a:moveTo>
                  <a:cubicBezTo>
                    <a:pt x="189594" y="127613"/>
                    <a:pt x="191610" y="130206"/>
                    <a:pt x="193626" y="131646"/>
                  </a:cubicBezTo>
                  <a:cubicBezTo>
                    <a:pt x="192186" y="133662"/>
                    <a:pt x="191034" y="136543"/>
                    <a:pt x="189017" y="137119"/>
                  </a:cubicBezTo>
                  <a:cubicBezTo>
                    <a:pt x="181815" y="139424"/>
                    <a:pt x="174614" y="141440"/>
                    <a:pt x="167124" y="142881"/>
                  </a:cubicBezTo>
                  <a:cubicBezTo>
                    <a:pt x="165108" y="143457"/>
                    <a:pt x="162804" y="141728"/>
                    <a:pt x="158482" y="140288"/>
                  </a:cubicBezTo>
                  <a:cubicBezTo>
                    <a:pt x="167413" y="129629"/>
                    <a:pt x="177495" y="127901"/>
                    <a:pt x="187577" y="127613"/>
                  </a:cubicBezTo>
                  <a:close/>
                  <a:moveTo>
                    <a:pt x="350046" y="108600"/>
                  </a:moveTo>
                  <a:cubicBezTo>
                    <a:pt x="351486" y="108600"/>
                    <a:pt x="352926" y="108600"/>
                    <a:pt x="354655" y="108600"/>
                  </a:cubicBezTo>
                  <a:cubicBezTo>
                    <a:pt x="358399" y="118394"/>
                    <a:pt x="362432" y="127901"/>
                    <a:pt x="365889" y="137695"/>
                  </a:cubicBezTo>
                  <a:cubicBezTo>
                    <a:pt x="366177" y="138847"/>
                    <a:pt x="363873" y="141152"/>
                    <a:pt x="362144" y="143456"/>
                  </a:cubicBezTo>
                  <a:cubicBezTo>
                    <a:pt x="352350" y="136254"/>
                    <a:pt x="351486" y="125020"/>
                    <a:pt x="347453" y="115802"/>
                  </a:cubicBezTo>
                  <a:cubicBezTo>
                    <a:pt x="346589" y="114073"/>
                    <a:pt x="349182" y="110904"/>
                    <a:pt x="350046" y="108600"/>
                  </a:cubicBezTo>
                  <a:close/>
                  <a:moveTo>
                    <a:pt x="37206" y="89588"/>
                  </a:moveTo>
                  <a:cubicBezTo>
                    <a:pt x="38071" y="88436"/>
                    <a:pt x="40664" y="89588"/>
                    <a:pt x="43256" y="89876"/>
                  </a:cubicBezTo>
                  <a:cubicBezTo>
                    <a:pt x="39511" y="100822"/>
                    <a:pt x="34614" y="110040"/>
                    <a:pt x="27988" y="118394"/>
                  </a:cubicBezTo>
                  <a:cubicBezTo>
                    <a:pt x="27412" y="118970"/>
                    <a:pt x="24820" y="118106"/>
                    <a:pt x="22227" y="117818"/>
                  </a:cubicBezTo>
                  <a:cubicBezTo>
                    <a:pt x="25396" y="106584"/>
                    <a:pt x="29717" y="97366"/>
                    <a:pt x="37206" y="89588"/>
                  </a:cubicBezTo>
                  <a:close/>
                  <a:moveTo>
                    <a:pt x="324984" y="66543"/>
                  </a:moveTo>
                  <a:cubicBezTo>
                    <a:pt x="332762" y="73744"/>
                    <a:pt x="340539" y="81235"/>
                    <a:pt x="342556" y="92469"/>
                  </a:cubicBezTo>
                  <a:cubicBezTo>
                    <a:pt x="342556" y="93334"/>
                    <a:pt x="341116" y="94774"/>
                    <a:pt x="339099" y="97943"/>
                  </a:cubicBezTo>
                  <a:cubicBezTo>
                    <a:pt x="330169" y="89877"/>
                    <a:pt x="324696" y="80659"/>
                    <a:pt x="318935" y="72017"/>
                  </a:cubicBezTo>
                  <a:cubicBezTo>
                    <a:pt x="318358" y="71152"/>
                    <a:pt x="319223" y="68559"/>
                    <a:pt x="320375" y="67407"/>
                  </a:cubicBezTo>
                  <a:cubicBezTo>
                    <a:pt x="321527" y="66543"/>
                    <a:pt x="324120" y="65679"/>
                    <a:pt x="324984" y="66543"/>
                  </a:cubicBezTo>
                  <a:close/>
                  <a:moveTo>
                    <a:pt x="76383" y="51275"/>
                  </a:moveTo>
                  <a:cubicBezTo>
                    <a:pt x="70910" y="60781"/>
                    <a:pt x="63132" y="67694"/>
                    <a:pt x="55642" y="74896"/>
                  </a:cubicBezTo>
                  <a:cubicBezTo>
                    <a:pt x="55066" y="75472"/>
                    <a:pt x="52185" y="73744"/>
                    <a:pt x="49017" y="72880"/>
                  </a:cubicBezTo>
                  <a:cubicBezTo>
                    <a:pt x="62556" y="53291"/>
                    <a:pt x="67453" y="49546"/>
                    <a:pt x="76383" y="51275"/>
                  </a:cubicBezTo>
                  <a:close/>
                  <a:moveTo>
                    <a:pt x="167412" y="33128"/>
                  </a:moveTo>
                  <a:cubicBezTo>
                    <a:pt x="182967" y="29671"/>
                    <a:pt x="198235" y="29095"/>
                    <a:pt x="213503" y="33992"/>
                  </a:cubicBezTo>
                  <a:cubicBezTo>
                    <a:pt x="222721" y="36872"/>
                    <a:pt x="232803" y="37448"/>
                    <a:pt x="241733" y="40905"/>
                  </a:cubicBezTo>
                  <a:cubicBezTo>
                    <a:pt x="273996" y="53869"/>
                    <a:pt x="298482" y="76337"/>
                    <a:pt x="317206" y="105144"/>
                  </a:cubicBezTo>
                  <a:cubicBezTo>
                    <a:pt x="363584" y="176873"/>
                    <a:pt x="358111" y="277120"/>
                    <a:pt x="304243" y="341358"/>
                  </a:cubicBezTo>
                  <a:cubicBezTo>
                    <a:pt x="277453" y="373045"/>
                    <a:pt x="243462" y="394074"/>
                    <a:pt x="201692" y="397819"/>
                  </a:cubicBezTo>
                  <a:cubicBezTo>
                    <a:pt x="172309" y="400411"/>
                    <a:pt x="143790" y="395802"/>
                    <a:pt x="119305" y="377078"/>
                  </a:cubicBezTo>
                  <a:cubicBezTo>
                    <a:pt x="119305" y="354897"/>
                    <a:pt x="119016" y="332716"/>
                    <a:pt x="119305" y="310535"/>
                  </a:cubicBezTo>
                  <a:lnTo>
                    <a:pt x="121499" y="297642"/>
                  </a:lnTo>
                  <a:lnTo>
                    <a:pt x="121033" y="297572"/>
                  </a:lnTo>
                  <a:cubicBezTo>
                    <a:pt x="120168" y="302181"/>
                    <a:pt x="118728" y="306502"/>
                    <a:pt x="118728" y="311111"/>
                  </a:cubicBezTo>
                  <a:cubicBezTo>
                    <a:pt x="118440" y="333292"/>
                    <a:pt x="118728" y="355474"/>
                    <a:pt x="118728" y="377654"/>
                  </a:cubicBezTo>
                  <a:cubicBezTo>
                    <a:pt x="95107" y="366132"/>
                    <a:pt x="77823" y="347408"/>
                    <a:pt x="63419" y="326091"/>
                  </a:cubicBezTo>
                  <a:cubicBezTo>
                    <a:pt x="38358" y="288354"/>
                    <a:pt x="27412" y="246297"/>
                    <a:pt x="30580" y="201070"/>
                  </a:cubicBezTo>
                  <a:cubicBezTo>
                    <a:pt x="33749" y="156132"/>
                    <a:pt x="49304" y="115515"/>
                    <a:pt x="80127" y="81811"/>
                  </a:cubicBezTo>
                  <a:cubicBezTo>
                    <a:pt x="100580" y="59630"/>
                    <a:pt x="125066" y="42346"/>
                    <a:pt x="155313" y="34857"/>
                  </a:cubicBezTo>
                  <a:cubicBezTo>
                    <a:pt x="159346" y="33992"/>
                    <a:pt x="163379" y="33704"/>
                    <a:pt x="167412" y="33128"/>
                  </a:cubicBezTo>
                  <a:cubicBezTo>
                    <a:pt x="167412" y="50988"/>
                    <a:pt x="167124" y="68560"/>
                    <a:pt x="167412" y="86420"/>
                  </a:cubicBezTo>
                  <a:cubicBezTo>
                    <a:pt x="167700" y="93910"/>
                    <a:pt x="169140" y="101112"/>
                    <a:pt x="170004" y="108601"/>
                  </a:cubicBezTo>
                  <a:cubicBezTo>
                    <a:pt x="157905" y="114362"/>
                    <a:pt x="145806" y="119547"/>
                    <a:pt x="136012" y="129342"/>
                  </a:cubicBezTo>
                  <a:cubicBezTo>
                    <a:pt x="106341" y="159589"/>
                    <a:pt x="98276" y="196173"/>
                    <a:pt x="104037" y="236790"/>
                  </a:cubicBezTo>
                  <a:cubicBezTo>
                    <a:pt x="105766" y="248889"/>
                    <a:pt x="109438" y="260051"/>
                    <a:pt x="114660" y="270458"/>
                  </a:cubicBezTo>
                  <a:lnTo>
                    <a:pt x="134068" y="298852"/>
                  </a:lnTo>
                  <a:lnTo>
                    <a:pt x="135148" y="299012"/>
                  </a:lnTo>
                  <a:cubicBezTo>
                    <a:pt x="136877" y="300453"/>
                    <a:pt x="138893" y="301605"/>
                    <a:pt x="140622" y="303045"/>
                  </a:cubicBezTo>
                  <a:cubicBezTo>
                    <a:pt x="174326" y="330124"/>
                    <a:pt x="214367" y="327531"/>
                    <a:pt x="244902" y="296996"/>
                  </a:cubicBezTo>
                  <a:cubicBezTo>
                    <a:pt x="286671" y="254650"/>
                    <a:pt x="287247" y="174280"/>
                    <a:pt x="245478" y="131358"/>
                  </a:cubicBezTo>
                  <a:cubicBezTo>
                    <a:pt x="235684" y="121276"/>
                    <a:pt x="224449" y="114074"/>
                    <a:pt x="210334" y="109753"/>
                  </a:cubicBezTo>
                  <a:cubicBezTo>
                    <a:pt x="196795" y="105720"/>
                    <a:pt x="183832" y="107449"/>
                    <a:pt x="170581" y="107736"/>
                  </a:cubicBezTo>
                  <a:cubicBezTo>
                    <a:pt x="169717" y="100247"/>
                    <a:pt x="168276" y="93045"/>
                    <a:pt x="167988" y="85555"/>
                  </a:cubicBezTo>
                  <a:cubicBezTo>
                    <a:pt x="167124" y="68560"/>
                    <a:pt x="167412" y="50700"/>
                    <a:pt x="167412" y="33128"/>
                  </a:cubicBezTo>
                  <a:close/>
                  <a:moveTo>
                    <a:pt x="289552" y="32551"/>
                  </a:moveTo>
                  <a:cubicBezTo>
                    <a:pt x="296465" y="37448"/>
                    <a:pt x="303091" y="42921"/>
                    <a:pt x="309140" y="48683"/>
                  </a:cubicBezTo>
                  <a:cubicBezTo>
                    <a:pt x="312020" y="51563"/>
                    <a:pt x="310004" y="56460"/>
                    <a:pt x="305107" y="56749"/>
                  </a:cubicBezTo>
                  <a:cubicBezTo>
                    <a:pt x="304243" y="56460"/>
                    <a:pt x="302514" y="55884"/>
                    <a:pt x="301362" y="54732"/>
                  </a:cubicBezTo>
                  <a:cubicBezTo>
                    <a:pt x="295313" y="50123"/>
                    <a:pt x="289264" y="45802"/>
                    <a:pt x="283790" y="40617"/>
                  </a:cubicBezTo>
                  <a:cubicBezTo>
                    <a:pt x="282350" y="39177"/>
                    <a:pt x="282926" y="35432"/>
                    <a:pt x="282350" y="32839"/>
                  </a:cubicBezTo>
                  <a:cubicBezTo>
                    <a:pt x="284655" y="32839"/>
                    <a:pt x="287823" y="31687"/>
                    <a:pt x="289552" y="32551"/>
                  </a:cubicBezTo>
                  <a:close/>
                  <a:moveTo>
                    <a:pt x="120746" y="21893"/>
                  </a:moveTo>
                  <a:cubicBezTo>
                    <a:pt x="110664" y="31111"/>
                    <a:pt x="100581" y="35144"/>
                    <a:pt x="90211" y="41770"/>
                  </a:cubicBezTo>
                  <a:cubicBezTo>
                    <a:pt x="90211" y="38024"/>
                    <a:pt x="89347" y="34856"/>
                    <a:pt x="90499" y="33415"/>
                  </a:cubicBezTo>
                  <a:cubicBezTo>
                    <a:pt x="96260" y="25926"/>
                    <a:pt x="109799" y="20164"/>
                    <a:pt x="120746" y="21893"/>
                  </a:cubicBezTo>
                  <a:close/>
                  <a:moveTo>
                    <a:pt x="237413" y="6049"/>
                  </a:moveTo>
                  <a:cubicBezTo>
                    <a:pt x="248935" y="11234"/>
                    <a:pt x="257577" y="14979"/>
                    <a:pt x="265643" y="19012"/>
                  </a:cubicBezTo>
                  <a:cubicBezTo>
                    <a:pt x="266795" y="19588"/>
                    <a:pt x="267372" y="23333"/>
                    <a:pt x="266795" y="24773"/>
                  </a:cubicBezTo>
                  <a:cubicBezTo>
                    <a:pt x="266219" y="26213"/>
                    <a:pt x="262762" y="27366"/>
                    <a:pt x="261322" y="27078"/>
                  </a:cubicBezTo>
                  <a:cubicBezTo>
                    <a:pt x="253544" y="24197"/>
                    <a:pt x="245767" y="21029"/>
                    <a:pt x="237989" y="17571"/>
                  </a:cubicBezTo>
                  <a:cubicBezTo>
                    <a:pt x="236549" y="16995"/>
                    <a:pt x="235396" y="14115"/>
                    <a:pt x="235396" y="12098"/>
                  </a:cubicBezTo>
                  <a:cubicBezTo>
                    <a:pt x="235396" y="9794"/>
                    <a:pt x="236836" y="7778"/>
                    <a:pt x="237413" y="6049"/>
                  </a:cubicBezTo>
                  <a:close/>
                  <a:moveTo>
                    <a:pt x="146779" y="4898"/>
                  </a:moveTo>
                  <a:cubicBezTo>
                    <a:pt x="152936" y="3097"/>
                    <a:pt x="160210" y="3025"/>
                    <a:pt x="166836" y="5185"/>
                  </a:cubicBezTo>
                  <a:cubicBezTo>
                    <a:pt x="163667" y="13827"/>
                    <a:pt x="146671" y="18724"/>
                    <a:pt x="133420" y="14979"/>
                  </a:cubicBezTo>
                  <a:cubicBezTo>
                    <a:pt x="135580" y="10227"/>
                    <a:pt x="140621" y="6698"/>
                    <a:pt x="146779" y="4898"/>
                  </a:cubicBezTo>
                  <a:close/>
                  <a:moveTo>
                    <a:pt x="190745" y="0"/>
                  </a:moveTo>
                  <a:cubicBezTo>
                    <a:pt x="198235" y="288"/>
                    <a:pt x="205725" y="576"/>
                    <a:pt x="213215" y="1729"/>
                  </a:cubicBezTo>
                  <a:cubicBezTo>
                    <a:pt x="215231" y="2016"/>
                    <a:pt x="216960" y="5762"/>
                    <a:pt x="218688" y="7778"/>
                  </a:cubicBezTo>
                  <a:cubicBezTo>
                    <a:pt x="216672" y="8931"/>
                    <a:pt x="214655" y="11235"/>
                    <a:pt x="212351" y="11235"/>
                  </a:cubicBezTo>
                  <a:cubicBezTo>
                    <a:pt x="202556" y="12387"/>
                    <a:pt x="193338" y="10659"/>
                    <a:pt x="184408" y="6626"/>
                  </a:cubicBezTo>
                  <a:cubicBezTo>
                    <a:pt x="184120" y="2016"/>
                    <a:pt x="186713" y="0"/>
                    <a:pt x="190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7762813" y="288923"/>
              <a:ext cx="319025" cy="428675"/>
            </a:xfrm>
            <a:custGeom>
              <a:avLst/>
              <a:gdLst/>
              <a:ahLst/>
              <a:cxnLst/>
              <a:rect l="l" t="t" r="r" b="b"/>
              <a:pathLst>
                <a:path w="319025" h="428675" extrusionOk="0">
                  <a:moveTo>
                    <a:pt x="263716" y="418421"/>
                  </a:moveTo>
                  <a:cubicBezTo>
                    <a:pt x="266021" y="418421"/>
                    <a:pt x="268037" y="420437"/>
                    <a:pt x="270342" y="421301"/>
                  </a:cubicBezTo>
                  <a:cubicBezTo>
                    <a:pt x="268902" y="423606"/>
                    <a:pt x="267461" y="427639"/>
                    <a:pt x="265733" y="427927"/>
                  </a:cubicBezTo>
                  <a:cubicBezTo>
                    <a:pt x="256514" y="428791"/>
                    <a:pt x="247297" y="428791"/>
                    <a:pt x="238367" y="428503"/>
                  </a:cubicBezTo>
                  <a:cubicBezTo>
                    <a:pt x="236350" y="428215"/>
                    <a:pt x="234910" y="425047"/>
                    <a:pt x="232317" y="422454"/>
                  </a:cubicBezTo>
                  <a:cubicBezTo>
                    <a:pt x="235486" y="421014"/>
                    <a:pt x="237502" y="418997"/>
                    <a:pt x="239807" y="418997"/>
                  </a:cubicBezTo>
                  <a:cubicBezTo>
                    <a:pt x="247585" y="418421"/>
                    <a:pt x="255651" y="418133"/>
                    <a:pt x="263716" y="418421"/>
                  </a:cubicBezTo>
                  <a:close/>
                  <a:moveTo>
                    <a:pt x="29519" y="413523"/>
                  </a:moveTo>
                  <a:cubicBezTo>
                    <a:pt x="43058" y="412947"/>
                    <a:pt x="52852" y="418997"/>
                    <a:pt x="63222" y="421301"/>
                  </a:cubicBezTo>
                  <a:cubicBezTo>
                    <a:pt x="63222" y="422741"/>
                    <a:pt x="63510" y="424182"/>
                    <a:pt x="63510" y="425623"/>
                  </a:cubicBezTo>
                  <a:cubicBezTo>
                    <a:pt x="60918" y="426775"/>
                    <a:pt x="58037" y="429079"/>
                    <a:pt x="56309" y="428503"/>
                  </a:cubicBezTo>
                  <a:cubicBezTo>
                    <a:pt x="47378" y="425623"/>
                    <a:pt x="37008" y="425047"/>
                    <a:pt x="29519" y="413523"/>
                  </a:cubicBezTo>
                  <a:close/>
                  <a:moveTo>
                    <a:pt x="108736" y="403153"/>
                  </a:moveTo>
                  <a:cubicBezTo>
                    <a:pt x="113346" y="405170"/>
                    <a:pt x="113634" y="410066"/>
                    <a:pt x="110177" y="412371"/>
                  </a:cubicBezTo>
                  <a:cubicBezTo>
                    <a:pt x="102687" y="417556"/>
                    <a:pt x="94045" y="421589"/>
                    <a:pt x="85979" y="425622"/>
                  </a:cubicBezTo>
                  <a:cubicBezTo>
                    <a:pt x="85403" y="425910"/>
                    <a:pt x="82235" y="423605"/>
                    <a:pt x="82235" y="422741"/>
                  </a:cubicBezTo>
                  <a:cubicBezTo>
                    <a:pt x="82235" y="420725"/>
                    <a:pt x="83387" y="418420"/>
                    <a:pt x="84827" y="417268"/>
                  </a:cubicBezTo>
                  <a:cubicBezTo>
                    <a:pt x="92317" y="412659"/>
                    <a:pt x="100383" y="408050"/>
                    <a:pt x="108736" y="403153"/>
                  </a:cubicBezTo>
                  <a:close/>
                  <a:moveTo>
                    <a:pt x="194581" y="387310"/>
                  </a:moveTo>
                  <a:cubicBezTo>
                    <a:pt x="195445" y="387598"/>
                    <a:pt x="197173" y="388174"/>
                    <a:pt x="198326" y="389327"/>
                  </a:cubicBezTo>
                  <a:cubicBezTo>
                    <a:pt x="204375" y="395088"/>
                    <a:pt x="210424" y="401137"/>
                    <a:pt x="216185" y="407474"/>
                  </a:cubicBezTo>
                  <a:cubicBezTo>
                    <a:pt x="217626" y="409203"/>
                    <a:pt x="217050" y="412948"/>
                    <a:pt x="217050" y="415540"/>
                  </a:cubicBezTo>
                  <a:cubicBezTo>
                    <a:pt x="214169" y="415252"/>
                    <a:pt x="210424" y="416116"/>
                    <a:pt x="208696" y="414676"/>
                  </a:cubicBezTo>
                  <a:cubicBezTo>
                    <a:pt x="202359" y="409203"/>
                    <a:pt x="196309" y="403154"/>
                    <a:pt x="190836" y="396816"/>
                  </a:cubicBezTo>
                  <a:cubicBezTo>
                    <a:pt x="187667" y="393071"/>
                    <a:pt x="189684" y="387598"/>
                    <a:pt x="194581" y="387310"/>
                  </a:cubicBezTo>
                  <a:close/>
                  <a:moveTo>
                    <a:pt x="308943" y="384141"/>
                  </a:moveTo>
                  <a:cubicBezTo>
                    <a:pt x="309519" y="386446"/>
                    <a:pt x="311247" y="389614"/>
                    <a:pt x="310383" y="391343"/>
                  </a:cubicBezTo>
                  <a:cubicBezTo>
                    <a:pt x="306062" y="401137"/>
                    <a:pt x="300589" y="410643"/>
                    <a:pt x="290219" y="415253"/>
                  </a:cubicBezTo>
                  <a:cubicBezTo>
                    <a:pt x="285610" y="412660"/>
                    <a:pt x="284745" y="409779"/>
                    <a:pt x="287338" y="406034"/>
                  </a:cubicBezTo>
                  <a:cubicBezTo>
                    <a:pt x="292235" y="399121"/>
                    <a:pt x="297132" y="392495"/>
                    <a:pt x="302317" y="386158"/>
                  </a:cubicBezTo>
                  <a:cubicBezTo>
                    <a:pt x="303469" y="384717"/>
                    <a:pt x="306638" y="384717"/>
                    <a:pt x="308943" y="384141"/>
                  </a:cubicBezTo>
                  <a:close/>
                  <a:moveTo>
                    <a:pt x="8202" y="369449"/>
                  </a:moveTo>
                  <a:cubicBezTo>
                    <a:pt x="11371" y="380971"/>
                    <a:pt x="18573" y="389902"/>
                    <a:pt x="20301" y="403441"/>
                  </a:cubicBezTo>
                  <a:cubicBezTo>
                    <a:pt x="7914" y="398544"/>
                    <a:pt x="7050" y="388462"/>
                    <a:pt x="3017" y="380396"/>
                  </a:cubicBezTo>
                  <a:cubicBezTo>
                    <a:pt x="1289" y="376651"/>
                    <a:pt x="713" y="372906"/>
                    <a:pt x="8202" y="369449"/>
                  </a:cubicBezTo>
                  <a:close/>
                  <a:moveTo>
                    <a:pt x="128902" y="357351"/>
                  </a:moveTo>
                  <a:cubicBezTo>
                    <a:pt x="131207" y="358215"/>
                    <a:pt x="132359" y="363113"/>
                    <a:pt x="134375" y="366281"/>
                  </a:cubicBezTo>
                  <a:cubicBezTo>
                    <a:pt x="131783" y="374347"/>
                    <a:pt x="129766" y="381549"/>
                    <a:pt x="127174" y="388463"/>
                  </a:cubicBezTo>
                  <a:cubicBezTo>
                    <a:pt x="126597" y="389903"/>
                    <a:pt x="122853" y="390479"/>
                    <a:pt x="120836" y="391343"/>
                  </a:cubicBezTo>
                  <a:cubicBezTo>
                    <a:pt x="119972" y="389039"/>
                    <a:pt x="118244" y="386734"/>
                    <a:pt x="118531" y="384717"/>
                  </a:cubicBezTo>
                  <a:cubicBezTo>
                    <a:pt x="119396" y="378092"/>
                    <a:pt x="121412" y="371755"/>
                    <a:pt x="122564" y="365129"/>
                  </a:cubicBezTo>
                  <a:cubicBezTo>
                    <a:pt x="123141" y="361096"/>
                    <a:pt x="123717" y="356199"/>
                    <a:pt x="128902" y="357351"/>
                  </a:cubicBezTo>
                  <a:close/>
                  <a:moveTo>
                    <a:pt x="157420" y="346404"/>
                  </a:moveTo>
                  <a:cubicBezTo>
                    <a:pt x="164046" y="353318"/>
                    <a:pt x="171536" y="360232"/>
                    <a:pt x="178161" y="368009"/>
                  </a:cubicBezTo>
                  <a:cubicBezTo>
                    <a:pt x="181906" y="372330"/>
                    <a:pt x="179889" y="375499"/>
                    <a:pt x="173264" y="378092"/>
                  </a:cubicBezTo>
                  <a:cubicBezTo>
                    <a:pt x="166350" y="370602"/>
                    <a:pt x="159725" y="363688"/>
                    <a:pt x="153099" y="356199"/>
                  </a:cubicBezTo>
                  <a:cubicBezTo>
                    <a:pt x="149642" y="352166"/>
                    <a:pt x="150506" y="348997"/>
                    <a:pt x="157420" y="346404"/>
                  </a:cubicBezTo>
                  <a:close/>
                  <a:moveTo>
                    <a:pt x="305486" y="329984"/>
                  </a:moveTo>
                  <a:cubicBezTo>
                    <a:pt x="307790" y="331424"/>
                    <a:pt x="311535" y="332577"/>
                    <a:pt x="312399" y="334593"/>
                  </a:cubicBezTo>
                  <a:cubicBezTo>
                    <a:pt x="314992" y="342082"/>
                    <a:pt x="316432" y="349861"/>
                    <a:pt x="319025" y="359079"/>
                  </a:cubicBezTo>
                  <a:cubicBezTo>
                    <a:pt x="317297" y="360807"/>
                    <a:pt x="315280" y="364552"/>
                    <a:pt x="312976" y="365128"/>
                  </a:cubicBezTo>
                  <a:cubicBezTo>
                    <a:pt x="308366" y="366280"/>
                    <a:pt x="307503" y="362247"/>
                    <a:pt x="306926" y="358503"/>
                  </a:cubicBezTo>
                  <a:cubicBezTo>
                    <a:pt x="305774" y="351589"/>
                    <a:pt x="303757" y="344675"/>
                    <a:pt x="302893" y="337762"/>
                  </a:cubicBezTo>
                  <a:cubicBezTo>
                    <a:pt x="302605" y="335169"/>
                    <a:pt x="304333" y="332577"/>
                    <a:pt x="305486" y="329984"/>
                  </a:cubicBezTo>
                  <a:close/>
                  <a:moveTo>
                    <a:pt x="5609" y="318462"/>
                  </a:moveTo>
                  <a:cubicBezTo>
                    <a:pt x="12811" y="327104"/>
                    <a:pt x="9354" y="337186"/>
                    <a:pt x="9066" y="346404"/>
                  </a:cubicBezTo>
                  <a:cubicBezTo>
                    <a:pt x="9066" y="348421"/>
                    <a:pt x="5897" y="350437"/>
                    <a:pt x="3592" y="353030"/>
                  </a:cubicBezTo>
                  <a:cubicBezTo>
                    <a:pt x="-1881" y="339202"/>
                    <a:pt x="-1016" y="325376"/>
                    <a:pt x="5609" y="318462"/>
                  </a:cubicBezTo>
                  <a:close/>
                  <a:moveTo>
                    <a:pt x="128613" y="318462"/>
                  </a:moveTo>
                  <a:cubicBezTo>
                    <a:pt x="136103" y="320766"/>
                    <a:pt x="139272" y="326816"/>
                    <a:pt x="142440" y="334882"/>
                  </a:cubicBezTo>
                  <a:cubicBezTo>
                    <a:pt x="136103" y="337186"/>
                    <a:pt x="131206" y="338915"/>
                    <a:pt x="126885" y="340355"/>
                  </a:cubicBezTo>
                  <a:cubicBezTo>
                    <a:pt x="119971" y="334306"/>
                    <a:pt x="122275" y="327680"/>
                    <a:pt x="123428" y="321342"/>
                  </a:cubicBezTo>
                  <a:cubicBezTo>
                    <a:pt x="123716" y="319902"/>
                    <a:pt x="127173" y="318173"/>
                    <a:pt x="128613" y="318462"/>
                  </a:cubicBezTo>
                  <a:close/>
                  <a:moveTo>
                    <a:pt x="274951" y="288791"/>
                  </a:moveTo>
                  <a:cubicBezTo>
                    <a:pt x="281865" y="295128"/>
                    <a:pt x="288202" y="302042"/>
                    <a:pt x="294539" y="308955"/>
                  </a:cubicBezTo>
                  <a:cubicBezTo>
                    <a:pt x="295692" y="310108"/>
                    <a:pt x="295404" y="312988"/>
                    <a:pt x="294828" y="315005"/>
                  </a:cubicBezTo>
                  <a:cubicBezTo>
                    <a:pt x="294251" y="315869"/>
                    <a:pt x="292235" y="316733"/>
                    <a:pt x="291083" y="317597"/>
                  </a:cubicBezTo>
                  <a:cubicBezTo>
                    <a:pt x="289354" y="316733"/>
                    <a:pt x="287914" y="316445"/>
                    <a:pt x="287050" y="315581"/>
                  </a:cubicBezTo>
                  <a:cubicBezTo>
                    <a:pt x="280713" y="309243"/>
                    <a:pt x="274375" y="303194"/>
                    <a:pt x="268614" y="296281"/>
                  </a:cubicBezTo>
                  <a:cubicBezTo>
                    <a:pt x="267461" y="294840"/>
                    <a:pt x="267174" y="290807"/>
                    <a:pt x="268326" y="289367"/>
                  </a:cubicBezTo>
                  <a:cubicBezTo>
                    <a:pt x="269190" y="288215"/>
                    <a:pt x="273799" y="287639"/>
                    <a:pt x="274951" y="288791"/>
                  </a:cubicBezTo>
                  <a:close/>
                  <a:moveTo>
                    <a:pt x="4746" y="266610"/>
                  </a:moveTo>
                  <a:cubicBezTo>
                    <a:pt x="11659" y="275828"/>
                    <a:pt x="11659" y="291096"/>
                    <a:pt x="4746" y="299738"/>
                  </a:cubicBezTo>
                  <a:cubicBezTo>
                    <a:pt x="-1304" y="291672"/>
                    <a:pt x="-1304" y="274388"/>
                    <a:pt x="4746" y="266610"/>
                  </a:cubicBezTo>
                  <a:close/>
                  <a:moveTo>
                    <a:pt x="260260" y="253359"/>
                  </a:moveTo>
                  <a:cubicBezTo>
                    <a:pt x="254787" y="263441"/>
                    <a:pt x="254787" y="263441"/>
                    <a:pt x="256516" y="273812"/>
                  </a:cubicBezTo>
                  <a:cubicBezTo>
                    <a:pt x="247585" y="276116"/>
                    <a:pt x="247585" y="276116"/>
                    <a:pt x="238367" y="261425"/>
                  </a:cubicBezTo>
                  <a:cubicBezTo>
                    <a:pt x="244416" y="256528"/>
                    <a:pt x="249025" y="249038"/>
                    <a:pt x="260260" y="253359"/>
                  </a:cubicBezTo>
                  <a:close/>
                  <a:moveTo>
                    <a:pt x="296845" y="215047"/>
                  </a:moveTo>
                  <a:cubicBezTo>
                    <a:pt x="292235" y="227145"/>
                    <a:pt x="285610" y="235211"/>
                    <a:pt x="277544" y="241836"/>
                  </a:cubicBezTo>
                  <a:cubicBezTo>
                    <a:pt x="276391" y="242700"/>
                    <a:pt x="272935" y="242412"/>
                    <a:pt x="271782" y="241548"/>
                  </a:cubicBezTo>
                  <a:cubicBezTo>
                    <a:pt x="270630" y="240396"/>
                    <a:pt x="270054" y="236939"/>
                    <a:pt x="270630" y="236075"/>
                  </a:cubicBezTo>
                  <a:cubicBezTo>
                    <a:pt x="275815" y="228873"/>
                    <a:pt x="281289" y="221960"/>
                    <a:pt x="287339" y="215334"/>
                  </a:cubicBezTo>
                  <a:cubicBezTo>
                    <a:pt x="288779" y="213894"/>
                    <a:pt x="292524" y="215047"/>
                    <a:pt x="296845" y="215047"/>
                  </a:cubicBezTo>
                  <a:close/>
                  <a:moveTo>
                    <a:pt x="3593" y="213606"/>
                  </a:moveTo>
                  <a:cubicBezTo>
                    <a:pt x="11371" y="222248"/>
                    <a:pt x="11659" y="238379"/>
                    <a:pt x="5034" y="247598"/>
                  </a:cubicBezTo>
                  <a:cubicBezTo>
                    <a:pt x="-728" y="241260"/>
                    <a:pt x="-1304" y="227145"/>
                    <a:pt x="3593" y="213606"/>
                  </a:cubicBezTo>
                  <a:close/>
                  <a:moveTo>
                    <a:pt x="311247" y="165787"/>
                  </a:moveTo>
                  <a:cubicBezTo>
                    <a:pt x="312688" y="167516"/>
                    <a:pt x="314416" y="169820"/>
                    <a:pt x="315569" y="171548"/>
                  </a:cubicBezTo>
                  <a:cubicBezTo>
                    <a:pt x="312688" y="180478"/>
                    <a:pt x="310383" y="188256"/>
                    <a:pt x="307503" y="195746"/>
                  </a:cubicBezTo>
                  <a:cubicBezTo>
                    <a:pt x="306638" y="197474"/>
                    <a:pt x="303470" y="198338"/>
                    <a:pt x="301453" y="199779"/>
                  </a:cubicBezTo>
                  <a:cubicBezTo>
                    <a:pt x="300301" y="197186"/>
                    <a:pt x="297996" y="194305"/>
                    <a:pt x="298572" y="192289"/>
                  </a:cubicBezTo>
                  <a:cubicBezTo>
                    <a:pt x="300012" y="185087"/>
                    <a:pt x="302317" y="177598"/>
                    <a:pt x="304910" y="170684"/>
                  </a:cubicBezTo>
                  <a:cubicBezTo>
                    <a:pt x="305774" y="168380"/>
                    <a:pt x="309231" y="167227"/>
                    <a:pt x="311247" y="165787"/>
                  </a:cubicBezTo>
                  <a:close/>
                  <a:moveTo>
                    <a:pt x="1289" y="163482"/>
                  </a:moveTo>
                  <a:cubicBezTo>
                    <a:pt x="8778" y="162618"/>
                    <a:pt x="9930" y="166651"/>
                    <a:pt x="9354" y="170684"/>
                  </a:cubicBezTo>
                  <a:cubicBezTo>
                    <a:pt x="8202" y="178750"/>
                    <a:pt x="13387" y="188544"/>
                    <a:pt x="2729" y="197474"/>
                  </a:cubicBezTo>
                  <a:cubicBezTo>
                    <a:pt x="-1016" y="184223"/>
                    <a:pt x="713" y="173852"/>
                    <a:pt x="1289" y="163482"/>
                  </a:cubicBezTo>
                  <a:close/>
                  <a:moveTo>
                    <a:pt x="173551" y="146198"/>
                  </a:moveTo>
                  <a:cubicBezTo>
                    <a:pt x="173551" y="146198"/>
                    <a:pt x="173551" y="146486"/>
                    <a:pt x="173551" y="146486"/>
                  </a:cubicBezTo>
                  <a:cubicBezTo>
                    <a:pt x="177008" y="146486"/>
                    <a:pt x="180753" y="145910"/>
                    <a:pt x="184210" y="146774"/>
                  </a:cubicBezTo>
                  <a:cubicBezTo>
                    <a:pt x="185938" y="147062"/>
                    <a:pt x="188243" y="149367"/>
                    <a:pt x="188243" y="150807"/>
                  </a:cubicBezTo>
                  <a:cubicBezTo>
                    <a:pt x="188243" y="152536"/>
                    <a:pt x="186226" y="155704"/>
                    <a:pt x="185074" y="155704"/>
                  </a:cubicBezTo>
                  <a:cubicBezTo>
                    <a:pt x="177297" y="156280"/>
                    <a:pt x="169231" y="156569"/>
                    <a:pt x="161453" y="155993"/>
                  </a:cubicBezTo>
                  <a:cubicBezTo>
                    <a:pt x="160013" y="155993"/>
                    <a:pt x="157996" y="152824"/>
                    <a:pt x="157996" y="151384"/>
                  </a:cubicBezTo>
                  <a:cubicBezTo>
                    <a:pt x="157996" y="149943"/>
                    <a:pt x="160013" y="147351"/>
                    <a:pt x="161741" y="147062"/>
                  </a:cubicBezTo>
                  <a:cubicBezTo>
                    <a:pt x="165486" y="146198"/>
                    <a:pt x="169518" y="146486"/>
                    <a:pt x="173551" y="146198"/>
                  </a:cubicBezTo>
                  <a:close/>
                  <a:moveTo>
                    <a:pt x="139848" y="128051"/>
                  </a:moveTo>
                  <a:cubicBezTo>
                    <a:pt x="141864" y="128627"/>
                    <a:pt x="145033" y="130643"/>
                    <a:pt x="145321" y="132371"/>
                  </a:cubicBezTo>
                  <a:cubicBezTo>
                    <a:pt x="145609" y="134100"/>
                    <a:pt x="143016" y="136693"/>
                    <a:pt x="141000" y="137844"/>
                  </a:cubicBezTo>
                  <a:cubicBezTo>
                    <a:pt x="138984" y="138997"/>
                    <a:pt x="136103" y="138997"/>
                    <a:pt x="133798" y="139573"/>
                  </a:cubicBezTo>
                  <a:cubicBezTo>
                    <a:pt x="133510" y="141301"/>
                    <a:pt x="133222" y="142453"/>
                    <a:pt x="132934" y="143894"/>
                  </a:cubicBezTo>
                  <a:cubicBezTo>
                    <a:pt x="135815" y="144758"/>
                    <a:pt x="138984" y="145334"/>
                    <a:pt x="141576" y="146775"/>
                  </a:cubicBezTo>
                  <a:cubicBezTo>
                    <a:pt x="143305" y="147639"/>
                    <a:pt x="145897" y="150232"/>
                    <a:pt x="145609" y="151095"/>
                  </a:cubicBezTo>
                  <a:cubicBezTo>
                    <a:pt x="144745" y="153112"/>
                    <a:pt x="143016" y="155993"/>
                    <a:pt x="140712" y="156569"/>
                  </a:cubicBezTo>
                  <a:cubicBezTo>
                    <a:pt x="128325" y="160601"/>
                    <a:pt x="122276" y="155993"/>
                    <a:pt x="122276" y="142742"/>
                  </a:cubicBezTo>
                  <a:cubicBezTo>
                    <a:pt x="122276" y="128627"/>
                    <a:pt x="126309" y="125170"/>
                    <a:pt x="139848" y="128051"/>
                  </a:cubicBezTo>
                  <a:close/>
                  <a:moveTo>
                    <a:pt x="163469" y="128050"/>
                  </a:moveTo>
                  <a:cubicBezTo>
                    <a:pt x="170095" y="127474"/>
                    <a:pt x="176720" y="127474"/>
                    <a:pt x="183346" y="128339"/>
                  </a:cubicBezTo>
                  <a:cubicBezTo>
                    <a:pt x="185362" y="128627"/>
                    <a:pt x="186802" y="131507"/>
                    <a:pt x="188819" y="133236"/>
                  </a:cubicBezTo>
                  <a:cubicBezTo>
                    <a:pt x="186802" y="134964"/>
                    <a:pt x="185074" y="137556"/>
                    <a:pt x="182481" y="138421"/>
                  </a:cubicBezTo>
                  <a:cubicBezTo>
                    <a:pt x="179601" y="139285"/>
                    <a:pt x="176144" y="138709"/>
                    <a:pt x="173264" y="138421"/>
                  </a:cubicBezTo>
                  <a:cubicBezTo>
                    <a:pt x="170095" y="138421"/>
                    <a:pt x="166926" y="139285"/>
                    <a:pt x="164045" y="138133"/>
                  </a:cubicBezTo>
                  <a:cubicBezTo>
                    <a:pt x="161741" y="137269"/>
                    <a:pt x="160013" y="134676"/>
                    <a:pt x="157996" y="132660"/>
                  </a:cubicBezTo>
                  <a:cubicBezTo>
                    <a:pt x="159725" y="131220"/>
                    <a:pt x="161453" y="128339"/>
                    <a:pt x="163469" y="128050"/>
                  </a:cubicBezTo>
                  <a:close/>
                  <a:moveTo>
                    <a:pt x="312112" y="111631"/>
                  </a:moveTo>
                  <a:cubicBezTo>
                    <a:pt x="317873" y="122290"/>
                    <a:pt x="319025" y="132948"/>
                    <a:pt x="317585" y="144183"/>
                  </a:cubicBezTo>
                  <a:cubicBezTo>
                    <a:pt x="317297" y="145911"/>
                    <a:pt x="314992" y="147639"/>
                    <a:pt x="313264" y="148504"/>
                  </a:cubicBezTo>
                  <a:cubicBezTo>
                    <a:pt x="312112" y="148792"/>
                    <a:pt x="309231" y="147351"/>
                    <a:pt x="308943" y="146487"/>
                  </a:cubicBezTo>
                  <a:cubicBezTo>
                    <a:pt x="306926" y="135828"/>
                    <a:pt x="304046" y="124882"/>
                    <a:pt x="307790" y="114224"/>
                  </a:cubicBezTo>
                  <a:cubicBezTo>
                    <a:pt x="307790" y="113359"/>
                    <a:pt x="309231" y="113359"/>
                    <a:pt x="312112" y="111631"/>
                  </a:cubicBezTo>
                  <a:close/>
                  <a:moveTo>
                    <a:pt x="4169" y="110190"/>
                  </a:moveTo>
                  <a:cubicBezTo>
                    <a:pt x="12234" y="118832"/>
                    <a:pt x="8777" y="128626"/>
                    <a:pt x="8777" y="138132"/>
                  </a:cubicBezTo>
                  <a:cubicBezTo>
                    <a:pt x="8777" y="140149"/>
                    <a:pt x="5609" y="142165"/>
                    <a:pt x="2440" y="143606"/>
                  </a:cubicBezTo>
                  <a:cubicBezTo>
                    <a:pt x="712" y="131795"/>
                    <a:pt x="-1305" y="120849"/>
                    <a:pt x="4169" y="110190"/>
                  </a:cubicBezTo>
                  <a:close/>
                  <a:moveTo>
                    <a:pt x="291082" y="61795"/>
                  </a:moveTo>
                  <a:cubicBezTo>
                    <a:pt x="301453" y="71013"/>
                    <a:pt x="305198" y="81383"/>
                    <a:pt x="308079" y="92042"/>
                  </a:cubicBezTo>
                  <a:cubicBezTo>
                    <a:pt x="308366" y="93482"/>
                    <a:pt x="306350" y="96075"/>
                    <a:pt x="304910" y="96939"/>
                  </a:cubicBezTo>
                  <a:cubicBezTo>
                    <a:pt x="304046" y="97515"/>
                    <a:pt x="300877" y="96651"/>
                    <a:pt x="300301" y="95786"/>
                  </a:cubicBezTo>
                  <a:cubicBezTo>
                    <a:pt x="295691" y="87145"/>
                    <a:pt x="291371" y="78214"/>
                    <a:pt x="287338" y="69285"/>
                  </a:cubicBezTo>
                  <a:cubicBezTo>
                    <a:pt x="287049" y="68132"/>
                    <a:pt x="289066" y="65828"/>
                    <a:pt x="291082" y="61795"/>
                  </a:cubicBezTo>
                  <a:close/>
                  <a:moveTo>
                    <a:pt x="2153" y="56322"/>
                  </a:moveTo>
                  <a:cubicBezTo>
                    <a:pt x="11659" y="64388"/>
                    <a:pt x="11659" y="82247"/>
                    <a:pt x="3017" y="91178"/>
                  </a:cubicBezTo>
                  <a:cubicBezTo>
                    <a:pt x="-440" y="79943"/>
                    <a:pt x="-440" y="68997"/>
                    <a:pt x="2153" y="56322"/>
                  </a:cubicBezTo>
                  <a:close/>
                  <a:moveTo>
                    <a:pt x="175709" y="31836"/>
                  </a:moveTo>
                  <a:lnTo>
                    <a:pt x="177147" y="32125"/>
                  </a:lnTo>
                  <a:lnTo>
                    <a:pt x="178737" y="32125"/>
                  </a:lnTo>
                  <a:lnTo>
                    <a:pt x="178737" y="32444"/>
                  </a:lnTo>
                  <a:lnTo>
                    <a:pt x="225185" y="41774"/>
                  </a:lnTo>
                  <a:cubicBezTo>
                    <a:pt x="239660" y="49264"/>
                    <a:pt x="252190" y="60643"/>
                    <a:pt x="262993" y="75046"/>
                  </a:cubicBezTo>
                  <a:cubicBezTo>
                    <a:pt x="292375" y="113935"/>
                    <a:pt x="291511" y="173277"/>
                    <a:pt x="261265" y="211589"/>
                  </a:cubicBezTo>
                  <a:cubicBezTo>
                    <a:pt x="253775" y="221096"/>
                    <a:pt x="245493" y="229594"/>
                    <a:pt x="235951" y="236183"/>
                  </a:cubicBezTo>
                  <a:lnTo>
                    <a:pt x="205845" y="248219"/>
                  </a:lnTo>
                  <a:lnTo>
                    <a:pt x="206104" y="249327"/>
                  </a:lnTo>
                  <a:cubicBezTo>
                    <a:pt x="204375" y="250478"/>
                    <a:pt x="202647" y="251919"/>
                    <a:pt x="200342" y="253359"/>
                  </a:cubicBezTo>
                  <a:cubicBezTo>
                    <a:pt x="219931" y="273812"/>
                    <a:pt x="239231" y="294265"/>
                    <a:pt x="258820" y="314718"/>
                  </a:cubicBezTo>
                  <a:cubicBezTo>
                    <a:pt x="265445" y="321919"/>
                    <a:pt x="272646" y="328833"/>
                    <a:pt x="278696" y="336322"/>
                  </a:cubicBezTo>
                  <a:cubicBezTo>
                    <a:pt x="296268" y="357351"/>
                    <a:pt x="285898" y="390767"/>
                    <a:pt x="259396" y="397968"/>
                  </a:cubicBezTo>
                  <a:cubicBezTo>
                    <a:pt x="246433" y="401425"/>
                    <a:pt x="235487" y="397968"/>
                    <a:pt x="226268" y="388750"/>
                  </a:cubicBezTo>
                  <a:cubicBezTo>
                    <a:pt x="212729" y="375211"/>
                    <a:pt x="199478" y="361096"/>
                    <a:pt x="186227" y="347269"/>
                  </a:cubicBezTo>
                  <a:cubicBezTo>
                    <a:pt x="163758" y="323647"/>
                    <a:pt x="141288" y="299738"/>
                    <a:pt x="118820" y="276117"/>
                  </a:cubicBezTo>
                  <a:cubicBezTo>
                    <a:pt x="118243" y="275252"/>
                    <a:pt x="117379" y="274100"/>
                    <a:pt x="116803" y="272947"/>
                  </a:cubicBezTo>
                  <a:cubicBezTo>
                    <a:pt x="121700" y="247886"/>
                    <a:pt x="118531" y="222536"/>
                    <a:pt x="119396" y="197186"/>
                  </a:cubicBezTo>
                  <a:cubicBezTo>
                    <a:pt x="119683" y="190561"/>
                    <a:pt x="119396" y="183935"/>
                    <a:pt x="119396" y="177310"/>
                  </a:cubicBezTo>
                  <a:cubicBezTo>
                    <a:pt x="137831" y="177021"/>
                    <a:pt x="155979" y="176445"/>
                    <a:pt x="174416" y="176734"/>
                  </a:cubicBezTo>
                  <a:lnTo>
                    <a:pt x="199622" y="170818"/>
                  </a:lnTo>
                  <a:lnTo>
                    <a:pt x="199619" y="170108"/>
                  </a:lnTo>
                  <a:cubicBezTo>
                    <a:pt x="203363" y="163194"/>
                    <a:pt x="208837" y="156569"/>
                    <a:pt x="210565" y="149079"/>
                  </a:cubicBezTo>
                  <a:cubicBezTo>
                    <a:pt x="213014" y="137556"/>
                    <a:pt x="210781" y="127834"/>
                    <a:pt x="204696" y="120668"/>
                  </a:cubicBezTo>
                  <a:lnTo>
                    <a:pt x="176349" y="107886"/>
                  </a:lnTo>
                  <a:lnTo>
                    <a:pt x="114210" y="107886"/>
                  </a:lnTo>
                  <a:cubicBezTo>
                    <a:pt x="114210" y="82536"/>
                    <a:pt x="114210" y="57475"/>
                    <a:pt x="114210" y="32125"/>
                  </a:cubicBezTo>
                  <a:lnTo>
                    <a:pt x="175709" y="32125"/>
                  </a:lnTo>
                  <a:close/>
                  <a:moveTo>
                    <a:pt x="66967" y="31548"/>
                  </a:moveTo>
                  <a:cubicBezTo>
                    <a:pt x="82523" y="30972"/>
                    <a:pt x="98366" y="31836"/>
                    <a:pt x="113922" y="31836"/>
                  </a:cubicBezTo>
                  <a:cubicBezTo>
                    <a:pt x="113922" y="57186"/>
                    <a:pt x="113922" y="82248"/>
                    <a:pt x="113922" y="107597"/>
                  </a:cubicBezTo>
                  <a:cubicBezTo>
                    <a:pt x="110465" y="108173"/>
                    <a:pt x="107296" y="108749"/>
                    <a:pt x="102687" y="109614"/>
                  </a:cubicBezTo>
                  <a:cubicBezTo>
                    <a:pt x="102687" y="121137"/>
                    <a:pt x="102687" y="132083"/>
                    <a:pt x="102687" y="143317"/>
                  </a:cubicBezTo>
                  <a:cubicBezTo>
                    <a:pt x="102687" y="154264"/>
                    <a:pt x="102687" y="165211"/>
                    <a:pt x="102687" y="175869"/>
                  </a:cubicBezTo>
                  <a:cubicBezTo>
                    <a:pt x="109600" y="176445"/>
                    <a:pt x="114209" y="176733"/>
                    <a:pt x="119106" y="177310"/>
                  </a:cubicBezTo>
                  <a:cubicBezTo>
                    <a:pt x="119106" y="183935"/>
                    <a:pt x="119395" y="190561"/>
                    <a:pt x="119106" y="197186"/>
                  </a:cubicBezTo>
                  <a:cubicBezTo>
                    <a:pt x="118531" y="222536"/>
                    <a:pt x="121699" y="247885"/>
                    <a:pt x="116802" y="272947"/>
                  </a:cubicBezTo>
                  <a:cubicBezTo>
                    <a:pt x="112769" y="269778"/>
                    <a:pt x="108737" y="266322"/>
                    <a:pt x="102975" y="261713"/>
                  </a:cubicBezTo>
                  <a:cubicBezTo>
                    <a:pt x="102975" y="268050"/>
                    <a:pt x="102975" y="272371"/>
                    <a:pt x="102975" y="276692"/>
                  </a:cubicBezTo>
                  <a:cubicBezTo>
                    <a:pt x="102975" y="304058"/>
                    <a:pt x="102687" y="331424"/>
                    <a:pt x="102975" y="358791"/>
                  </a:cubicBezTo>
                  <a:cubicBezTo>
                    <a:pt x="102975" y="374346"/>
                    <a:pt x="95485" y="385581"/>
                    <a:pt x="83386" y="393359"/>
                  </a:cubicBezTo>
                  <a:cubicBezTo>
                    <a:pt x="60342" y="408626"/>
                    <a:pt x="32975" y="389037"/>
                    <a:pt x="30959" y="363976"/>
                  </a:cubicBezTo>
                  <a:cubicBezTo>
                    <a:pt x="30670" y="361383"/>
                    <a:pt x="30959" y="358503"/>
                    <a:pt x="30959" y="355910"/>
                  </a:cubicBezTo>
                  <a:cubicBezTo>
                    <a:pt x="30959" y="262289"/>
                    <a:pt x="30959" y="168379"/>
                    <a:pt x="30959" y="74758"/>
                  </a:cubicBezTo>
                  <a:cubicBezTo>
                    <a:pt x="30959" y="66116"/>
                    <a:pt x="31535" y="57762"/>
                    <a:pt x="36144" y="50272"/>
                  </a:cubicBezTo>
                  <a:cubicBezTo>
                    <a:pt x="43345" y="38750"/>
                    <a:pt x="53716" y="32124"/>
                    <a:pt x="66967" y="31548"/>
                  </a:cubicBezTo>
                  <a:close/>
                  <a:moveTo>
                    <a:pt x="259396" y="26939"/>
                  </a:moveTo>
                  <a:cubicBezTo>
                    <a:pt x="266598" y="32412"/>
                    <a:pt x="273223" y="38174"/>
                    <a:pt x="279560" y="44510"/>
                  </a:cubicBezTo>
                  <a:cubicBezTo>
                    <a:pt x="280713" y="45663"/>
                    <a:pt x="279560" y="49120"/>
                    <a:pt x="279560" y="51712"/>
                  </a:cubicBezTo>
                  <a:cubicBezTo>
                    <a:pt x="276968" y="51712"/>
                    <a:pt x="273799" y="52576"/>
                    <a:pt x="272359" y="51424"/>
                  </a:cubicBezTo>
                  <a:cubicBezTo>
                    <a:pt x="265157" y="45087"/>
                    <a:pt x="258532" y="38461"/>
                    <a:pt x="249025" y="29532"/>
                  </a:cubicBezTo>
                  <a:cubicBezTo>
                    <a:pt x="254499" y="28091"/>
                    <a:pt x="258243" y="26075"/>
                    <a:pt x="259396" y="26939"/>
                  </a:cubicBezTo>
                  <a:close/>
                  <a:moveTo>
                    <a:pt x="27791" y="14553"/>
                  </a:moveTo>
                  <a:cubicBezTo>
                    <a:pt x="28655" y="13689"/>
                    <a:pt x="31536" y="14841"/>
                    <a:pt x="33552" y="15129"/>
                  </a:cubicBezTo>
                  <a:cubicBezTo>
                    <a:pt x="33264" y="17146"/>
                    <a:pt x="33840" y="19738"/>
                    <a:pt x="32688" y="21179"/>
                  </a:cubicBezTo>
                  <a:cubicBezTo>
                    <a:pt x="26639" y="27804"/>
                    <a:pt x="20013" y="34429"/>
                    <a:pt x="11947" y="42783"/>
                  </a:cubicBezTo>
                  <a:cubicBezTo>
                    <a:pt x="10795" y="39327"/>
                    <a:pt x="9066" y="36446"/>
                    <a:pt x="9930" y="35581"/>
                  </a:cubicBezTo>
                  <a:cubicBezTo>
                    <a:pt x="15692" y="28380"/>
                    <a:pt x="21453" y="21466"/>
                    <a:pt x="27791" y="14553"/>
                  </a:cubicBezTo>
                  <a:close/>
                  <a:moveTo>
                    <a:pt x="211865" y="3318"/>
                  </a:moveTo>
                  <a:cubicBezTo>
                    <a:pt x="220507" y="6487"/>
                    <a:pt x="228861" y="9367"/>
                    <a:pt x="236927" y="13112"/>
                  </a:cubicBezTo>
                  <a:cubicBezTo>
                    <a:pt x="238367" y="13688"/>
                    <a:pt x="239519" y="18009"/>
                    <a:pt x="238655" y="19450"/>
                  </a:cubicBezTo>
                  <a:cubicBezTo>
                    <a:pt x="237791" y="20890"/>
                    <a:pt x="234046" y="22042"/>
                    <a:pt x="232030" y="21466"/>
                  </a:cubicBezTo>
                  <a:cubicBezTo>
                    <a:pt x="224252" y="19450"/>
                    <a:pt x="216762" y="16857"/>
                    <a:pt x="209272" y="13688"/>
                  </a:cubicBezTo>
                  <a:cubicBezTo>
                    <a:pt x="207545" y="12824"/>
                    <a:pt x="205240" y="9367"/>
                    <a:pt x="205528" y="7639"/>
                  </a:cubicBezTo>
                  <a:cubicBezTo>
                    <a:pt x="206392" y="6198"/>
                    <a:pt x="209561" y="5046"/>
                    <a:pt x="211865" y="3318"/>
                  </a:cubicBezTo>
                  <a:close/>
                  <a:moveTo>
                    <a:pt x="157997" y="725"/>
                  </a:moveTo>
                  <a:cubicBezTo>
                    <a:pt x="166927" y="149"/>
                    <a:pt x="175858" y="149"/>
                    <a:pt x="184787" y="725"/>
                  </a:cubicBezTo>
                  <a:cubicBezTo>
                    <a:pt x="186227" y="725"/>
                    <a:pt x="188532" y="3318"/>
                    <a:pt x="188820" y="5046"/>
                  </a:cubicBezTo>
                  <a:cubicBezTo>
                    <a:pt x="188820" y="6487"/>
                    <a:pt x="187092" y="9368"/>
                    <a:pt x="185364" y="9655"/>
                  </a:cubicBezTo>
                  <a:cubicBezTo>
                    <a:pt x="180754" y="11384"/>
                    <a:pt x="175858" y="11384"/>
                    <a:pt x="171536" y="11960"/>
                  </a:cubicBezTo>
                  <a:cubicBezTo>
                    <a:pt x="166639" y="11384"/>
                    <a:pt x="162030" y="11384"/>
                    <a:pt x="157709" y="10231"/>
                  </a:cubicBezTo>
                  <a:cubicBezTo>
                    <a:pt x="156269" y="9944"/>
                    <a:pt x="154252" y="7063"/>
                    <a:pt x="154252" y="5335"/>
                  </a:cubicBezTo>
                  <a:cubicBezTo>
                    <a:pt x="154252" y="3606"/>
                    <a:pt x="156556" y="725"/>
                    <a:pt x="157997" y="725"/>
                  </a:cubicBezTo>
                  <a:close/>
                  <a:moveTo>
                    <a:pt x="68228" y="617"/>
                  </a:moveTo>
                  <a:cubicBezTo>
                    <a:pt x="74529" y="581"/>
                    <a:pt x="80362" y="2742"/>
                    <a:pt x="83963" y="7063"/>
                  </a:cubicBezTo>
                  <a:cubicBezTo>
                    <a:pt x="74457" y="13113"/>
                    <a:pt x="63799" y="8503"/>
                    <a:pt x="54293" y="11096"/>
                  </a:cubicBezTo>
                  <a:cubicBezTo>
                    <a:pt x="53140" y="11384"/>
                    <a:pt x="51412" y="8791"/>
                    <a:pt x="49684" y="7351"/>
                  </a:cubicBezTo>
                  <a:cubicBezTo>
                    <a:pt x="55157" y="2886"/>
                    <a:pt x="61927" y="653"/>
                    <a:pt x="68228" y="617"/>
                  </a:cubicBezTo>
                  <a:close/>
                  <a:moveTo>
                    <a:pt x="121628" y="5"/>
                  </a:moveTo>
                  <a:cubicBezTo>
                    <a:pt x="126957" y="-67"/>
                    <a:pt x="132214" y="581"/>
                    <a:pt x="137255" y="3030"/>
                  </a:cubicBezTo>
                  <a:cubicBezTo>
                    <a:pt x="137543" y="4758"/>
                    <a:pt x="137831" y="6199"/>
                    <a:pt x="137831" y="7639"/>
                  </a:cubicBezTo>
                  <a:cubicBezTo>
                    <a:pt x="134086" y="9079"/>
                    <a:pt x="130053" y="11096"/>
                    <a:pt x="126309" y="11383"/>
                  </a:cubicBezTo>
                  <a:cubicBezTo>
                    <a:pt x="120259" y="11960"/>
                    <a:pt x="113922" y="11672"/>
                    <a:pt x="107585" y="10807"/>
                  </a:cubicBezTo>
                  <a:cubicBezTo>
                    <a:pt x="105856" y="10519"/>
                    <a:pt x="104128" y="7350"/>
                    <a:pt x="103263" y="5334"/>
                  </a:cubicBezTo>
                  <a:cubicBezTo>
                    <a:pt x="102976" y="4470"/>
                    <a:pt x="104704" y="1301"/>
                    <a:pt x="105568" y="1301"/>
                  </a:cubicBezTo>
                  <a:cubicBezTo>
                    <a:pt x="110897" y="869"/>
                    <a:pt x="116298" y="77"/>
                    <a:pt x="121628" y="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6782629" y="289747"/>
              <a:ext cx="325610" cy="427865"/>
            </a:xfrm>
            <a:custGeom>
              <a:avLst/>
              <a:gdLst/>
              <a:ahLst/>
              <a:cxnLst/>
              <a:rect l="l" t="t" r="r" b="b"/>
              <a:pathLst>
                <a:path w="325610" h="427865" extrusionOk="0">
                  <a:moveTo>
                    <a:pt x="93140" y="417885"/>
                  </a:moveTo>
                  <a:cubicBezTo>
                    <a:pt x="81617" y="429983"/>
                    <a:pt x="64045" y="431135"/>
                    <a:pt x="55692" y="421053"/>
                  </a:cubicBezTo>
                  <a:cubicBezTo>
                    <a:pt x="68078" y="419901"/>
                    <a:pt x="79025" y="416444"/>
                    <a:pt x="93140" y="417885"/>
                  </a:cubicBezTo>
                  <a:close/>
                  <a:moveTo>
                    <a:pt x="16513" y="391959"/>
                  </a:moveTo>
                  <a:cubicBezTo>
                    <a:pt x="25155" y="400025"/>
                    <a:pt x="32645" y="407227"/>
                    <a:pt x="40711" y="415005"/>
                  </a:cubicBezTo>
                  <a:cubicBezTo>
                    <a:pt x="34662" y="421342"/>
                    <a:pt x="30917" y="416733"/>
                    <a:pt x="27172" y="413564"/>
                  </a:cubicBezTo>
                  <a:cubicBezTo>
                    <a:pt x="15361" y="404634"/>
                    <a:pt x="13632" y="401465"/>
                    <a:pt x="16513" y="391959"/>
                  </a:cubicBezTo>
                  <a:close/>
                  <a:moveTo>
                    <a:pt x="125691" y="381876"/>
                  </a:moveTo>
                  <a:cubicBezTo>
                    <a:pt x="127131" y="382453"/>
                    <a:pt x="128283" y="384469"/>
                    <a:pt x="128571" y="385909"/>
                  </a:cubicBezTo>
                  <a:cubicBezTo>
                    <a:pt x="129147" y="390518"/>
                    <a:pt x="115609" y="410107"/>
                    <a:pt x="111288" y="411547"/>
                  </a:cubicBezTo>
                  <a:cubicBezTo>
                    <a:pt x="110712" y="411835"/>
                    <a:pt x="110423" y="411835"/>
                    <a:pt x="108695" y="411835"/>
                  </a:cubicBezTo>
                  <a:cubicBezTo>
                    <a:pt x="107831" y="410107"/>
                    <a:pt x="104950" y="407226"/>
                    <a:pt x="105526" y="406362"/>
                  </a:cubicBezTo>
                  <a:cubicBezTo>
                    <a:pt x="110423" y="398008"/>
                    <a:pt x="115609" y="389942"/>
                    <a:pt x="121082" y="382165"/>
                  </a:cubicBezTo>
                  <a:cubicBezTo>
                    <a:pt x="121658" y="381300"/>
                    <a:pt x="124538" y="381300"/>
                    <a:pt x="125691" y="381876"/>
                  </a:cubicBezTo>
                  <a:close/>
                  <a:moveTo>
                    <a:pt x="4703" y="342987"/>
                  </a:moveTo>
                  <a:cubicBezTo>
                    <a:pt x="6143" y="343851"/>
                    <a:pt x="8736" y="344427"/>
                    <a:pt x="8736" y="345580"/>
                  </a:cubicBezTo>
                  <a:cubicBezTo>
                    <a:pt x="9600" y="354509"/>
                    <a:pt x="10465" y="363151"/>
                    <a:pt x="10752" y="372081"/>
                  </a:cubicBezTo>
                  <a:cubicBezTo>
                    <a:pt x="11041" y="373521"/>
                    <a:pt x="9024" y="375250"/>
                    <a:pt x="7584" y="377266"/>
                  </a:cubicBezTo>
                  <a:cubicBezTo>
                    <a:pt x="-1346" y="368337"/>
                    <a:pt x="-2498" y="353933"/>
                    <a:pt x="4703" y="342987"/>
                  </a:cubicBezTo>
                  <a:close/>
                  <a:moveTo>
                    <a:pt x="129148" y="327431"/>
                  </a:moveTo>
                  <a:cubicBezTo>
                    <a:pt x="131452" y="330024"/>
                    <a:pt x="134045" y="331464"/>
                    <a:pt x="134045" y="333192"/>
                  </a:cubicBezTo>
                  <a:cubicBezTo>
                    <a:pt x="134621" y="341546"/>
                    <a:pt x="134909" y="350188"/>
                    <a:pt x="134333" y="358542"/>
                  </a:cubicBezTo>
                  <a:cubicBezTo>
                    <a:pt x="134045" y="363439"/>
                    <a:pt x="130876" y="365456"/>
                    <a:pt x="125979" y="363151"/>
                  </a:cubicBezTo>
                  <a:cubicBezTo>
                    <a:pt x="122810" y="347595"/>
                    <a:pt x="123386" y="336361"/>
                    <a:pt x="129148" y="327431"/>
                  </a:cubicBezTo>
                  <a:close/>
                  <a:moveTo>
                    <a:pt x="127996" y="289983"/>
                  </a:moveTo>
                  <a:cubicBezTo>
                    <a:pt x="133469" y="289119"/>
                    <a:pt x="139230" y="289983"/>
                    <a:pt x="144704" y="289983"/>
                  </a:cubicBezTo>
                  <a:cubicBezTo>
                    <a:pt x="144416" y="292576"/>
                    <a:pt x="145280" y="296321"/>
                    <a:pt x="143839" y="297761"/>
                  </a:cubicBezTo>
                  <a:cubicBezTo>
                    <a:pt x="142688" y="299778"/>
                    <a:pt x="138943" y="299202"/>
                    <a:pt x="138366" y="299489"/>
                  </a:cubicBezTo>
                  <a:cubicBezTo>
                    <a:pt x="134045" y="305251"/>
                    <a:pt x="131165" y="311877"/>
                    <a:pt x="128860" y="311589"/>
                  </a:cubicBezTo>
                  <a:cubicBezTo>
                    <a:pt x="120794" y="310724"/>
                    <a:pt x="124827" y="303235"/>
                    <a:pt x="124539" y="298625"/>
                  </a:cubicBezTo>
                  <a:cubicBezTo>
                    <a:pt x="124251" y="295745"/>
                    <a:pt x="126268" y="290271"/>
                    <a:pt x="127996" y="289983"/>
                  </a:cubicBezTo>
                  <a:close/>
                  <a:moveTo>
                    <a:pt x="7296" y="289407"/>
                  </a:moveTo>
                  <a:cubicBezTo>
                    <a:pt x="12769" y="300353"/>
                    <a:pt x="11040" y="310724"/>
                    <a:pt x="9313" y="320806"/>
                  </a:cubicBezTo>
                  <a:cubicBezTo>
                    <a:pt x="8736" y="323975"/>
                    <a:pt x="3263" y="325415"/>
                    <a:pt x="2399" y="321958"/>
                  </a:cubicBezTo>
                  <a:cubicBezTo>
                    <a:pt x="383" y="315909"/>
                    <a:pt x="671" y="308995"/>
                    <a:pt x="383" y="302658"/>
                  </a:cubicBezTo>
                  <a:cubicBezTo>
                    <a:pt x="94" y="298049"/>
                    <a:pt x="-482" y="292864"/>
                    <a:pt x="7296" y="289407"/>
                  </a:cubicBezTo>
                  <a:close/>
                  <a:moveTo>
                    <a:pt x="198285" y="288831"/>
                  </a:moveTo>
                  <a:cubicBezTo>
                    <a:pt x="200878" y="296321"/>
                    <a:pt x="197997" y="298914"/>
                    <a:pt x="192812" y="298914"/>
                  </a:cubicBezTo>
                  <a:cubicBezTo>
                    <a:pt x="185322" y="299201"/>
                    <a:pt x="177832" y="299201"/>
                    <a:pt x="170343" y="298914"/>
                  </a:cubicBezTo>
                  <a:cubicBezTo>
                    <a:pt x="168326" y="298914"/>
                    <a:pt x="166310" y="296321"/>
                    <a:pt x="164581" y="294881"/>
                  </a:cubicBezTo>
                  <a:cubicBezTo>
                    <a:pt x="166598" y="292864"/>
                    <a:pt x="168326" y="289119"/>
                    <a:pt x="170343" y="289119"/>
                  </a:cubicBezTo>
                  <a:cubicBezTo>
                    <a:pt x="179561" y="288543"/>
                    <a:pt x="189067" y="288831"/>
                    <a:pt x="198285" y="288831"/>
                  </a:cubicBezTo>
                  <a:close/>
                  <a:moveTo>
                    <a:pt x="245995" y="273924"/>
                  </a:moveTo>
                  <a:cubicBezTo>
                    <a:pt x="247040" y="274644"/>
                    <a:pt x="248120" y="276444"/>
                    <a:pt x="250136" y="279901"/>
                  </a:cubicBezTo>
                  <a:cubicBezTo>
                    <a:pt x="242358" y="286815"/>
                    <a:pt x="232564" y="289695"/>
                    <a:pt x="222770" y="292864"/>
                  </a:cubicBezTo>
                  <a:cubicBezTo>
                    <a:pt x="221041" y="293440"/>
                    <a:pt x="218449" y="290847"/>
                    <a:pt x="216432" y="289695"/>
                  </a:cubicBezTo>
                  <a:cubicBezTo>
                    <a:pt x="217585" y="287679"/>
                    <a:pt x="218161" y="284510"/>
                    <a:pt x="219889" y="283646"/>
                  </a:cubicBezTo>
                  <a:cubicBezTo>
                    <a:pt x="227091" y="280189"/>
                    <a:pt x="234581" y="277309"/>
                    <a:pt x="242070" y="274428"/>
                  </a:cubicBezTo>
                  <a:cubicBezTo>
                    <a:pt x="243943" y="273564"/>
                    <a:pt x="244951" y="273204"/>
                    <a:pt x="245995" y="273924"/>
                  </a:cubicBezTo>
                  <a:close/>
                  <a:moveTo>
                    <a:pt x="282975" y="241012"/>
                  </a:moveTo>
                  <a:cubicBezTo>
                    <a:pt x="283839" y="240147"/>
                    <a:pt x="287008" y="240723"/>
                    <a:pt x="288736" y="241588"/>
                  </a:cubicBezTo>
                  <a:cubicBezTo>
                    <a:pt x="289889" y="242164"/>
                    <a:pt x="290465" y="245332"/>
                    <a:pt x="289889" y="246197"/>
                  </a:cubicBezTo>
                  <a:cubicBezTo>
                    <a:pt x="283839" y="255127"/>
                    <a:pt x="277790" y="263769"/>
                    <a:pt x="267132" y="267226"/>
                  </a:cubicBezTo>
                  <a:cubicBezTo>
                    <a:pt x="265692" y="267801"/>
                    <a:pt x="263963" y="266649"/>
                    <a:pt x="260506" y="265497"/>
                  </a:cubicBezTo>
                  <a:cubicBezTo>
                    <a:pt x="266844" y="254551"/>
                    <a:pt x="275485" y="248213"/>
                    <a:pt x="282975" y="241012"/>
                  </a:cubicBezTo>
                  <a:close/>
                  <a:moveTo>
                    <a:pt x="7296" y="236403"/>
                  </a:moveTo>
                  <a:cubicBezTo>
                    <a:pt x="12769" y="247638"/>
                    <a:pt x="11041" y="258296"/>
                    <a:pt x="9600" y="268666"/>
                  </a:cubicBezTo>
                  <a:cubicBezTo>
                    <a:pt x="9312" y="271547"/>
                    <a:pt x="4127" y="273852"/>
                    <a:pt x="2687" y="269819"/>
                  </a:cubicBezTo>
                  <a:cubicBezTo>
                    <a:pt x="671" y="264346"/>
                    <a:pt x="671" y="257720"/>
                    <a:pt x="382" y="251671"/>
                  </a:cubicBezTo>
                  <a:cubicBezTo>
                    <a:pt x="382" y="246485"/>
                    <a:pt x="-1058" y="240724"/>
                    <a:pt x="7296" y="236403"/>
                  </a:cubicBezTo>
                  <a:close/>
                  <a:moveTo>
                    <a:pt x="312071" y="195497"/>
                  </a:moveTo>
                  <a:cubicBezTo>
                    <a:pt x="313799" y="195497"/>
                    <a:pt x="314952" y="197802"/>
                    <a:pt x="316968" y="200394"/>
                  </a:cubicBezTo>
                  <a:cubicBezTo>
                    <a:pt x="312935" y="208748"/>
                    <a:pt x="308902" y="217390"/>
                    <a:pt x="304581" y="225168"/>
                  </a:cubicBezTo>
                  <a:cubicBezTo>
                    <a:pt x="303717" y="226608"/>
                    <a:pt x="299972" y="226608"/>
                    <a:pt x="297667" y="226320"/>
                  </a:cubicBezTo>
                  <a:cubicBezTo>
                    <a:pt x="296803" y="226032"/>
                    <a:pt x="295939" y="222287"/>
                    <a:pt x="296515" y="220559"/>
                  </a:cubicBezTo>
                  <a:cubicBezTo>
                    <a:pt x="299684" y="212781"/>
                    <a:pt x="303141" y="205003"/>
                    <a:pt x="306885" y="197802"/>
                  </a:cubicBezTo>
                  <a:cubicBezTo>
                    <a:pt x="307750" y="196362"/>
                    <a:pt x="310630" y="195210"/>
                    <a:pt x="312071" y="195497"/>
                  </a:cubicBezTo>
                  <a:close/>
                  <a:moveTo>
                    <a:pt x="5280" y="184263"/>
                  </a:moveTo>
                  <a:cubicBezTo>
                    <a:pt x="7296" y="186856"/>
                    <a:pt x="10177" y="189160"/>
                    <a:pt x="10177" y="191177"/>
                  </a:cubicBezTo>
                  <a:cubicBezTo>
                    <a:pt x="9889" y="200395"/>
                    <a:pt x="13922" y="210477"/>
                    <a:pt x="6144" y="219984"/>
                  </a:cubicBezTo>
                  <a:cubicBezTo>
                    <a:pt x="-1346" y="211053"/>
                    <a:pt x="-1634" y="194922"/>
                    <a:pt x="5280" y="184263"/>
                  </a:cubicBezTo>
                  <a:close/>
                  <a:moveTo>
                    <a:pt x="189354" y="157761"/>
                  </a:moveTo>
                  <a:cubicBezTo>
                    <a:pt x="191370" y="157473"/>
                    <a:pt x="193963" y="158625"/>
                    <a:pt x="196267" y="158913"/>
                  </a:cubicBezTo>
                  <a:cubicBezTo>
                    <a:pt x="195691" y="161217"/>
                    <a:pt x="195980" y="164963"/>
                    <a:pt x="194539" y="165826"/>
                  </a:cubicBezTo>
                  <a:cubicBezTo>
                    <a:pt x="189066" y="168995"/>
                    <a:pt x="183016" y="171299"/>
                    <a:pt x="177255" y="173892"/>
                  </a:cubicBezTo>
                  <a:cubicBezTo>
                    <a:pt x="176967" y="173316"/>
                    <a:pt x="176679" y="172740"/>
                    <a:pt x="176391" y="172164"/>
                  </a:cubicBezTo>
                  <a:cubicBezTo>
                    <a:pt x="174950" y="172164"/>
                    <a:pt x="173510" y="172740"/>
                    <a:pt x="172358" y="172164"/>
                  </a:cubicBezTo>
                  <a:cubicBezTo>
                    <a:pt x="169765" y="170435"/>
                    <a:pt x="167461" y="168419"/>
                    <a:pt x="164868" y="166403"/>
                  </a:cubicBezTo>
                  <a:cubicBezTo>
                    <a:pt x="167749" y="164963"/>
                    <a:pt x="170341" y="162658"/>
                    <a:pt x="173222" y="161793"/>
                  </a:cubicBezTo>
                  <a:cubicBezTo>
                    <a:pt x="178407" y="160065"/>
                    <a:pt x="183881" y="158625"/>
                    <a:pt x="189354" y="157761"/>
                  </a:cubicBezTo>
                  <a:close/>
                  <a:moveTo>
                    <a:pt x="320137" y="143645"/>
                  </a:moveTo>
                  <a:cubicBezTo>
                    <a:pt x="322729" y="143934"/>
                    <a:pt x="324457" y="148830"/>
                    <a:pt x="325610" y="150271"/>
                  </a:cubicBezTo>
                  <a:cubicBezTo>
                    <a:pt x="324457" y="159201"/>
                    <a:pt x="324170" y="165826"/>
                    <a:pt x="322729" y="172164"/>
                  </a:cubicBezTo>
                  <a:cubicBezTo>
                    <a:pt x="322153" y="174468"/>
                    <a:pt x="318984" y="176197"/>
                    <a:pt x="317256" y="178213"/>
                  </a:cubicBezTo>
                  <a:cubicBezTo>
                    <a:pt x="315815" y="175909"/>
                    <a:pt x="313223" y="173604"/>
                    <a:pt x="312935" y="171300"/>
                  </a:cubicBezTo>
                  <a:cubicBezTo>
                    <a:pt x="312646" y="164674"/>
                    <a:pt x="313799" y="158049"/>
                    <a:pt x="314375" y="151711"/>
                  </a:cubicBezTo>
                  <a:cubicBezTo>
                    <a:pt x="314663" y="147678"/>
                    <a:pt x="314663" y="142493"/>
                    <a:pt x="320137" y="143645"/>
                  </a:cubicBezTo>
                  <a:close/>
                  <a:moveTo>
                    <a:pt x="6144" y="131547"/>
                  </a:moveTo>
                  <a:cubicBezTo>
                    <a:pt x="13058" y="142782"/>
                    <a:pt x="12769" y="157473"/>
                    <a:pt x="5856" y="166692"/>
                  </a:cubicBezTo>
                  <a:cubicBezTo>
                    <a:pt x="95" y="164387"/>
                    <a:pt x="671" y="159202"/>
                    <a:pt x="383" y="154304"/>
                  </a:cubicBezTo>
                  <a:cubicBezTo>
                    <a:pt x="95" y="139325"/>
                    <a:pt x="-193" y="139325"/>
                    <a:pt x="6144" y="131547"/>
                  </a:cubicBezTo>
                  <a:close/>
                  <a:moveTo>
                    <a:pt x="132317" y="128090"/>
                  </a:moveTo>
                  <a:cubicBezTo>
                    <a:pt x="137791" y="127514"/>
                    <a:pt x="143264" y="129242"/>
                    <a:pt x="149025" y="130107"/>
                  </a:cubicBezTo>
                  <a:cubicBezTo>
                    <a:pt x="148449" y="132411"/>
                    <a:pt x="148737" y="135868"/>
                    <a:pt x="147297" y="136732"/>
                  </a:cubicBezTo>
                  <a:cubicBezTo>
                    <a:pt x="144992" y="138461"/>
                    <a:pt x="141535" y="138461"/>
                    <a:pt x="137791" y="139325"/>
                  </a:cubicBezTo>
                  <a:cubicBezTo>
                    <a:pt x="137502" y="146239"/>
                    <a:pt x="137502" y="153152"/>
                    <a:pt x="137502" y="159489"/>
                  </a:cubicBezTo>
                  <a:cubicBezTo>
                    <a:pt x="141823" y="163522"/>
                    <a:pt x="151618" y="160065"/>
                    <a:pt x="149313" y="168419"/>
                  </a:cubicBezTo>
                  <a:cubicBezTo>
                    <a:pt x="147585" y="175045"/>
                    <a:pt x="140095" y="172164"/>
                    <a:pt x="134910" y="172164"/>
                  </a:cubicBezTo>
                  <a:cubicBezTo>
                    <a:pt x="129436" y="172452"/>
                    <a:pt x="126844" y="169284"/>
                    <a:pt x="126844" y="163810"/>
                  </a:cubicBezTo>
                  <a:cubicBezTo>
                    <a:pt x="126844" y="154304"/>
                    <a:pt x="126556" y="145086"/>
                    <a:pt x="127132" y="135868"/>
                  </a:cubicBezTo>
                  <a:cubicBezTo>
                    <a:pt x="127420" y="132987"/>
                    <a:pt x="130301" y="128090"/>
                    <a:pt x="132317" y="128090"/>
                  </a:cubicBezTo>
                  <a:close/>
                  <a:moveTo>
                    <a:pt x="177543" y="125210"/>
                  </a:moveTo>
                  <a:cubicBezTo>
                    <a:pt x="183305" y="127803"/>
                    <a:pt x="189354" y="130107"/>
                    <a:pt x="194540" y="133564"/>
                  </a:cubicBezTo>
                  <a:cubicBezTo>
                    <a:pt x="195980" y="134428"/>
                    <a:pt x="195116" y="138749"/>
                    <a:pt x="195404" y="141630"/>
                  </a:cubicBezTo>
                  <a:cubicBezTo>
                    <a:pt x="193099" y="141630"/>
                    <a:pt x="190507" y="141630"/>
                    <a:pt x="188202" y="141342"/>
                  </a:cubicBezTo>
                  <a:cubicBezTo>
                    <a:pt x="183305" y="140478"/>
                    <a:pt x="178120" y="139325"/>
                    <a:pt x="173223" y="137885"/>
                  </a:cubicBezTo>
                  <a:cubicBezTo>
                    <a:pt x="170342" y="137021"/>
                    <a:pt x="165445" y="135005"/>
                    <a:pt x="165445" y="132988"/>
                  </a:cubicBezTo>
                  <a:cubicBezTo>
                    <a:pt x="164868" y="127515"/>
                    <a:pt x="169766" y="127515"/>
                    <a:pt x="173799" y="127227"/>
                  </a:cubicBezTo>
                  <a:cubicBezTo>
                    <a:pt x="174663" y="127227"/>
                    <a:pt x="175527" y="127227"/>
                    <a:pt x="176391" y="127227"/>
                  </a:cubicBezTo>
                  <a:cubicBezTo>
                    <a:pt x="176967" y="126363"/>
                    <a:pt x="177256" y="125786"/>
                    <a:pt x="177543" y="125210"/>
                  </a:cubicBezTo>
                  <a:close/>
                  <a:moveTo>
                    <a:pt x="180425" y="107061"/>
                  </a:moveTo>
                  <a:lnTo>
                    <a:pt x="107543" y="108214"/>
                  </a:lnTo>
                  <a:cubicBezTo>
                    <a:pt x="107543" y="137020"/>
                    <a:pt x="107543" y="164098"/>
                    <a:pt x="107543" y="193193"/>
                  </a:cubicBezTo>
                  <a:lnTo>
                    <a:pt x="180424" y="193193"/>
                  </a:lnTo>
                  <a:lnTo>
                    <a:pt x="180424" y="192904"/>
                  </a:lnTo>
                  <a:cubicBezTo>
                    <a:pt x="206926" y="189448"/>
                    <a:pt x="221618" y="173316"/>
                    <a:pt x="221618" y="149119"/>
                  </a:cubicBezTo>
                  <a:cubicBezTo>
                    <a:pt x="221618" y="139325"/>
                    <a:pt x="218017" y="128882"/>
                    <a:pt x="211067" y="120852"/>
                  </a:cubicBezTo>
                  <a:close/>
                  <a:moveTo>
                    <a:pt x="308325" y="92370"/>
                  </a:moveTo>
                  <a:cubicBezTo>
                    <a:pt x="309766" y="91794"/>
                    <a:pt x="312071" y="92081"/>
                    <a:pt x="313223" y="92946"/>
                  </a:cubicBezTo>
                  <a:cubicBezTo>
                    <a:pt x="317832" y="96403"/>
                    <a:pt x="322441" y="119736"/>
                    <a:pt x="319848" y="125209"/>
                  </a:cubicBezTo>
                  <a:cubicBezTo>
                    <a:pt x="319560" y="125785"/>
                    <a:pt x="318408" y="125785"/>
                    <a:pt x="315815" y="127226"/>
                  </a:cubicBezTo>
                  <a:cubicBezTo>
                    <a:pt x="308902" y="117719"/>
                    <a:pt x="309190" y="106197"/>
                    <a:pt x="305157" y="96114"/>
                  </a:cubicBezTo>
                  <a:cubicBezTo>
                    <a:pt x="304869" y="95251"/>
                    <a:pt x="306885" y="92946"/>
                    <a:pt x="308325" y="92370"/>
                  </a:cubicBezTo>
                  <a:close/>
                  <a:moveTo>
                    <a:pt x="5567" y="77679"/>
                  </a:moveTo>
                  <a:cubicBezTo>
                    <a:pt x="7583" y="81136"/>
                    <a:pt x="9888" y="83728"/>
                    <a:pt x="10176" y="86897"/>
                  </a:cubicBezTo>
                  <a:cubicBezTo>
                    <a:pt x="12480" y="97267"/>
                    <a:pt x="10463" y="107349"/>
                    <a:pt x="5567" y="113975"/>
                  </a:cubicBezTo>
                  <a:cubicBezTo>
                    <a:pt x="-1634" y="104469"/>
                    <a:pt x="-1634" y="88337"/>
                    <a:pt x="5567" y="77679"/>
                  </a:cubicBezTo>
                  <a:close/>
                  <a:moveTo>
                    <a:pt x="285569" y="47720"/>
                  </a:moveTo>
                  <a:cubicBezTo>
                    <a:pt x="291618" y="55209"/>
                    <a:pt x="297379" y="62987"/>
                    <a:pt x="302565" y="71342"/>
                  </a:cubicBezTo>
                  <a:cubicBezTo>
                    <a:pt x="303429" y="72205"/>
                    <a:pt x="300548" y="75662"/>
                    <a:pt x="298243" y="79984"/>
                  </a:cubicBezTo>
                  <a:cubicBezTo>
                    <a:pt x="290754" y="70189"/>
                    <a:pt x="284704" y="62123"/>
                    <a:pt x="278944" y="53769"/>
                  </a:cubicBezTo>
                  <a:cubicBezTo>
                    <a:pt x="278079" y="52617"/>
                    <a:pt x="278655" y="49160"/>
                    <a:pt x="279808" y="48008"/>
                  </a:cubicBezTo>
                  <a:cubicBezTo>
                    <a:pt x="280960" y="46856"/>
                    <a:pt x="284993" y="46567"/>
                    <a:pt x="285569" y="47720"/>
                  </a:cubicBezTo>
                  <a:close/>
                  <a:moveTo>
                    <a:pt x="76144" y="30436"/>
                  </a:moveTo>
                  <a:cubicBezTo>
                    <a:pt x="83346" y="31012"/>
                    <a:pt x="90547" y="31012"/>
                    <a:pt x="97461" y="31012"/>
                  </a:cubicBezTo>
                  <a:lnTo>
                    <a:pt x="97461" y="31872"/>
                  </a:lnTo>
                  <a:lnTo>
                    <a:pt x="180424" y="31300"/>
                  </a:lnTo>
                  <a:lnTo>
                    <a:pt x="180424" y="31300"/>
                  </a:lnTo>
                  <a:cubicBezTo>
                    <a:pt x="208367" y="29860"/>
                    <a:pt x="231988" y="39942"/>
                    <a:pt x="252729" y="57802"/>
                  </a:cubicBezTo>
                  <a:cubicBezTo>
                    <a:pt x="304004" y="101588"/>
                    <a:pt x="308326" y="180518"/>
                    <a:pt x="263963" y="230929"/>
                  </a:cubicBezTo>
                  <a:cubicBezTo>
                    <a:pt x="253017" y="243460"/>
                    <a:pt x="240486" y="252823"/>
                    <a:pt x="226515" y="259124"/>
                  </a:cubicBezTo>
                  <a:lnTo>
                    <a:pt x="180425" y="268954"/>
                  </a:lnTo>
                  <a:lnTo>
                    <a:pt x="180425" y="269242"/>
                  </a:lnTo>
                  <a:cubicBezTo>
                    <a:pt x="155074" y="269242"/>
                    <a:pt x="129436" y="269242"/>
                    <a:pt x="102070" y="269242"/>
                  </a:cubicBezTo>
                  <a:lnTo>
                    <a:pt x="102070" y="361063"/>
                  </a:lnTo>
                  <a:lnTo>
                    <a:pt x="102358" y="361423"/>
                  </a:lnTo>
                  <a:cubicBezTo>
                    <a:pt x="102070" y="378132"/>
                    <a:pt x="93428" y="389654"/>
                    <a:pt x="78737" y="395415"/>
                  </a:cubicBezTo>
                  <a:cubicBezTo>
                    <a:pt x="55115" y="404633"/>
                    <a:pt x="34663" y="384757"/>
                    <a:pt x="32358" y="364592"/>
                  </a:cubicBezTo>
                  <a:cubicBezTo>
                    <a:pt x="32070" y="361423"/>
                    <a:pt x="32358" y="358255"/>
                    <a:pt x="32358" y="355086"/>
                  </a:cubicBezTo>
                  <a:cubicBezTo>
                    <a:pt x="32358" y="261464"/>
                    <a:pt x="32935" y="167843"/>
                    <a:pt x="32070" y="74510"/>
                  </a:cubicBezTo>
                  <a:cubicBezTo>
                    <a:pt x="31782" y="48584"/>
                    <a:pt x="49930" y="28707"/>
                    <a:pt x="76144" y="30436"/>
                  </a:cubicBezTo>
                  <a:close/>
                  <a:moveTo>
                    <a:pt x="17379" y="28996"/>
                  </a:moveTo>
                  <a:cubicBezTo>
                    <a:pt x="18243" y="30436"/>
                    <a:pt x="19971" y="32165"/>
                    <a:pt x="19683" y="33317"/>
                  </a:cubicBezTo>
                  <a:cubicBezTo>
                    <a:pt x="15938" y="43111"/>
                    <a:pt x="11905" y="52617"/>
                    <a:pt x="7585" y="62988"/>
                  </a:cubicBezTo>
                  <a:cubicBezTo>
                    <a:pt x="671" y="52905"/>
                    <a:pt x="5280" y="38214"/>
                    <a:pt x="17379" y="28996"/>
                  </a:cubicBezTo>
                  <a:close/>
                  <a:moveTo>
                    <a:pt x="244663" y="15456"/>
                  </a:moveTo>
                  <a:cubicBezTo>
                    <a:pt x="253017" y="20065"/>
                    <a:pt x="261083" y="25539"/>
                    <a:pt x="269437" y="30724"/>
                  </a:cubicBezTo>
                  <a:cubicBezTo>
                    <a:pt x="269149" y="32165"/>
                    <a:pt x="268861" y="33605"/>
                    <a:pt x="268861" y="35045"/>
                  </a:cubicBezTo>
                  <a:cubicBezTo>
                    <a:pt x="266268" y="35622"/>
                    <a:pt x="263099" y="37638"/>
                    <a:pt x="261371" y="36774"/>
                  </a:cubicBezTo>
                  <a:cubicBezTo>
                    <a:pt x="253881" y="32741"/>
                    <a:pt x="246680" y="28420"/>
                    <a:pt x="239766" y="23523"/>
                  </a:cubicBezTo>
                  <a:cubicBezTo>
                    <a:pt x="238325" y="22370"/>
                    <a:pt x="238325" y="19201"/>
                    <a:pt x="237749" y="16897"/>
                  </a:cubicBezTo>
                  <a:cubicBezTo>
                    <a:pt x="240054" y="16321"/>
                    <a:pt x="243223" y="14592"/>
                    <a:pt x="244663" y="15456"/>
                  </a:cubicBezTo>
                  <a:close/>
                  <a:moveTo>
                    <a:pt x="57707" y="1341"/>
                  </a:moveTo>
                  <a:cubicBezTo>
                    <a:pt x="59147" y="1053"/>
                    <a:pt x="61452" y="3069"/>
                    <a:pt x="62604" y="4509"/>
                  </a:cubicBezTo>
                  <a:cubicBezTo>
                    <a:pt x="63180" y="5373"/>
                    <a:pt x="62028" y="8254"/>
                    <a:pt x="60876" y="8830"/>
                  </a:cubicBezTo>
                  <a:cubicBezTo>
                    <a:pt x="51946" y="12287"/>
                    <a:pt x="43016" y="15456"/>
                    <a:pt x="33797" y="18337"/>
                  </a:cubicBezTo>
                  <a:cubicBezTo>
                    <a:pt x="33221" y="18337"/>
                    <a:pt x="32069" y="16608"/>
                    <a:pt x="30053" y="14880"/>
                  </a:cubicBezTo>
                  <a:cubicBezTo>
                    <a:pt x="37830" y="5662"/>
                    <a:pt x="47625" y="3069"/>
                    <a:pt x="57707" y="1341"/>
                  </a:cubicBezTo>
                  <a:close/>
                  <a:moveTo>
                    <a:pt x="137790" y="477"/>
                  </a:moveTo>
                  <a:cubicBezTo>
                    <a:pt x="147585" y="189"/>
                    <a:pt x="157091" y="477"/>
                    <a:pt x="166885" y="1053"/>
                  </a:cubicBezTo>
                  <a:cubicBezTo>
                    <a:pt x="167749" y="1053"/>
                    <a:pt x="168614" y="4510"/>
                    <a:pt x="170918" y="8830"/>
                  </a:cubicBezTo>
                  <a:cubicBezTo>
                    <a:pt x="158243" y="8830"/>
                    <a:pt x="148737" y="9119"/>
                    <a:pt x="139230" y="8543"/>
                  </a:cubicBezTo>
                  <a:cubicBezTo>
                    <a:pt x="137502" y="8543"/>
                    <a:pt x="135197" y="6526"/>
                    <a:pt x="134621" y="5086"/>
                  </a:cubicBezTo>
                  <a:cubicBezTo>
                    <a:pt x="134334" y="3646"/>
                    <a:pt x="136638" y="477"/>
                    <a:pt x="137790" y="477"/>
                  </a:cubicBezTo>
                  <a:close/>
                  <a:moveTo>
                    <a:pt x="192812" y="189"/>
                  </a:moveTo>
                  <a:cubicBezTo>
                    <a:pt x="200302" y="765"/>
                    <a:pt x="207791" y="1918"/>
                    <a:pt x="214993" y="3646"/>
                  </a:cubicBezTo>
                  <a:cubicBezTo>
                    <a:pt x="217297" y="4222"/>
                    <a:pt x="219026" y="7391"/>
                    <a:pt x="221043" y="9120"/>
                  </a:cubicBezTo>
                  <a:cubicBezTo>
                    <a:pt x="218738" y="11712"/>
                    <a:pt x="216433" y="13440"/>
                    <a:pt x="216146" y="13729"/>
                  </a:cubicBezTo>
                  <a:cubicBezTo>
                    <a:pt x="206063" y="12288"/>
                    <a:pt x="198861" y="12000"/>
                    <a:pt x="192236" y="10271"/>
                  </a:cubicBezTo>
                  <a:cubicBezTo>
                    <a:pt x="189931" y="9696"/>
                    <a:pt x="188491" y="6238"/>
                    <a:pt x="186762" y="3934"/>
                  </a:cubicBezTo>
                  <a:cubicBezTo>
                    <a:pt x="188778" y="2782"/>
                    <a:pt x="191084" y="189"/>
                    <a:pt x="192812" y="189"/>
                  </a:cubicBezTo>
                  <a:close/>
                  <a:moveTo>
                    <a:pt x="96165" y="9"/>
                  </a:moveTo>
                  <a:cubicBezTo>
                    <a:pt x="101566" y="-99"/>
                    <a:pt x="106680" y="766"/>
                    <a:pt x="111577" y="766"/>
                  </a:cubicBezTo>
                  <a:cubicBezTo>
                    <a:pt x="113305" y="766"/>
                    <a:pt x="115033" y="4510"/>
                    <a:pt x="116762" y="6239"/>
                  </a:cubicBezTo>
                  <a:cubicBezTo>
                    <a:pt x="116474" y="7103"/>
                    <a:pt x="115897" y="7968"/>
                    <a:pt x="115322" y="8832"/>
                  </a:cubicBezTo>
                  <a:cubicBezTo>
                    <a:pt x="104087" y="8255"/>
                    <a:pt x="92564" y="11712"/>
                    <a:pt x="79025" y="5086"/>
                  </a:cubicBezTo>
                  <a:cubicBezTo>
                    <a:pt x="85074" y="1197"/>
                    <a:pt x="90764" y="117"/>
                    <a:pt x="96165" y="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9629500" y="290720"/>
              <a:ext cx="380571" cy="434535"/>
            </a:xfrm>
            <a:custGeom>
              <a:avLst/>
              <a:gdLst/>
              <a:ahLst/>
              <a:cxnLst/>
              <a:rect l="l" t="t" r="r" b="b"/>
              <a:pathLst>
                <a:path w="380571" h="434535" extrusionOk="0">
                  <a:moveTo>
                    <a:pt x="223097" y="413205"/>
                  </a:moveTo>
                  <a:cubicBezTo>
                    <a:pt x="224850" y="412328"/>
                    <a:pt x="228064" y="413789"/>
                    <a:pt x="230110" y="414958"/>
                  </a:cubicBezTo>
                  <a:cubicBezTo>
                    <a:pt x="230695" y="415250"/>
                    <a:pt x="230110" y="419925"/>
                    <a:pt x="228941" y="420510"/>
                  </a:cubicBezTo>
                  <a:cubicBezTo>
                    <a:pt x="220759" y="425477"/>
                    <a:pt x="212578" y="429860"/>
                    <a:pt x="204103" y="434535"/>
                  </a:cubicBezTo>
                  <a:cubicBezTo>
                    <a:pt x="201181" y="431613"/>
                    <a:pt x="198551" y="430444"/>
                    <a:pt x="197967" y="428399"/>
                  </a:cubicBezTo>
                  <a:cubicBezTo>
                    <a:pt x="197675" y="427230"/>
                    <a:pt x="199428" y="424308"/>
                    <a:pt x="201181" y="423431"/>
                  </a:cubicBezTo>
                  <a:cubicBezTo>
                    <a:pt x="208194" y="419633"/>
                    <a:pt x="215500" y="416126"/>
                    <a:pt x="223097" y="413205"/>
                  </a:cubicBezTo>
                  <a:close/>
                  <a:moveTo>
                    <a:pt x="153553" y="412911"/>
                  </a:moveTo>
                  <a:cubicBezTo>
                    <a:pt x="162319" y="416710"/>
                    <a:pt x="170793" y="420801"/>
                    <a:pt x="178975" y="425184"/>
                  </a:cubicBezTo>
                  <a:cubicBezTo>
                    <a:pt x="180436" y="425768"/>
                    <a:pt x="180436" y="428106"/>
                    <a:pt x="181898" y="431612"/>
                  </a:cubicBezTo>
                  <a:cubicBezTo>
                    <a:pt x="167579" y="433658"/>
                    <a:pt x="158228" y="427522"/>
                    <a:pt x="149169" y="420509"/>
                  </a:cubicBezTo>
                  <a:cubicBezTo>
                    <a:pt x="148001" y="419632"/>
                    <a:pt x="148293" y="416125"/>
                    <a:pt x="148877" y="414372"/>
                  </a:cubicBezTo>
                  <a:cubicBezTo>
                    <a:pt x="149169" y="413496"/>
                    <a:pt x="152384" y="412327"/>
                    <a:pt x="153553" y="412911"/>
                  </a:cubicBezTo>
                  <a:close/>
                  <a:moveTo>
                    <a:pt x="257871" y="368788"/>
                  </a:moveTo>
                  <a:cubicBezTo>
                    <a:pt x="258163" y="381061"/>
                    <a:pt x="252611" y="390119"/>
                    <a:pt x="247059" y="399470"/>
                  </a:cubicBezTo>
                  <a:cubicBezTo>
                    <a:pt x="246182" y="400639"/>
                    <a:pt x="242968" y="401223"/>
                    <a:pt x="241214" y="400931"/>
                  </a:cubicBezTo>
                  <a:cubicBezTo>
                    <a:pt x="240046" y="400639"/>
                    <a:pt x="238585" y="397717"/>
                    <a:pt x="238877" y="396840"/>
                  </a:cubicBezTo>
                  <a:cubicBezTo>
                    <a:pt x="242676" y="387781"/>
                    <a:pt x="246474" y="378723"/>
                    <a:pt x="250857" y="369665"/>
                  </a:cubicBezTo>
                  <a:cubicBezTo>
                    <a:pt x="251442" y="368788"/>
                    <a:pt x="254948" y="369080"/>
                    <a:pt x="257871" y="368788"/>
                  </a:cubicBezTo>
                  <a:close/>
                  <a:moveTo>
                    <a:pt x="124331" y="367035"/>
                  </a:moveTo>
                  <a:cubicBezTo>
                    <a:pt x="133098" y="376678"/>
                    <a:pt x="135728" y="387197"/>
                    <a:pt x="139526" y="396840"/>
                  </a:cubicBezTo>
                  <a:cubicBezTo>
                    <a:pt x="139818" y="397717"/>
                    <a:pt x="138357" y="400347"/>
                    <a:pt x="137189" y="400931"/>
                  </a:cubicBezTo>
                  <a:cubicBezTo>
                    <a:pt x="136020" y="401515"/>
                    <a:pt x="133390" y="401515"/>
                    <a:pt x="132221" y="400639"/>
                  </a:cubicBezTo>
                  <a:cubicBezTo>
                    <a:pt x="130468" y="399470"/>
                    <a:pt x="128714" y="397424"/>
                    <a:pt x="128130" y="395379"/>
                  </a:cubicBezTo>
                  <a:cubicBezTo>
                    <a:pt x="125500" y="388658"/>
                    <a:pt x="122870" y="381938"/>
                    <a:pt x="121117" y="374924"/>
                  </a:cubicBezTo>
                  <a:cubicBezTo>
                    <a:pt x="120533" y="373464"/>
                    <a:pt x="122578" y="371126"/>
                    <a:pt x="124331" y="367035"/>
                  </a:cubicBezTo>
                  <a:close/>
                  <a:moveTo>
                    <a:pt x="275987" y="320282"/>
                  </a:moveTo>
                  <a:cubicBezTo>
                    <a:pt x="277448" y="320867"/>
                    <a:pt x="279201" y="323204"/>
                    <a:pt x="278909" y="324081"/>
                  </a:cubicBezTo>
                  <a:cubicBezTo>
                    <a:pt x="274526" y="333724"/>
                    <a:pt x="269851" y="343367"/>
                    <a:pt x="265175" y="353010"/>
                  </a:cubicBezTo>
                  <a:cubicBezTo>
                    <a:pt x="265175" y="353010"/>
                    <a:pt x="263714" y="352717"/>
                    <a:pt x="260500" y="352717"/>
                  </a:cubicBezTo>
                  <a:cubicBezTo>
                    <a:pt x="259331" y="340152"/>
                    <a:pt x="266636" y="330802"/>
                    <a:pt x="271312" y="321159"/>
                  </a:cubicBezTo>
                  <a:cubicBezTo>
                    <a:pt x="271896" y="320282"/>
                    <a:pt x="274818" y="319698"/>
                    <a:pt x="275987" y="320282"/>
                  </a:cubicBezTo>
                  <a:close/>
                  <a:moveTo>
                    <a:pt x="103877" y="319405"/>
                  </a:moveTo>
                  <a:cubicBezTo>
                    <a:pt x="111766" y="328464"/>
                    <a:pt x="114688" y="338691"/>
                    <a:pt x="117611" y="348918"/>
                  </a:cubicBezTo>
                  <a:cubicBezTo>
                    <a:pt x="117903" y="349795"/>
                    <a:pt x="115565" y="351548"/>
                    <a:pt x="114104" y="353593"/>
                  </a:cubicBezTo>
                  <a:cubicBezTo>
                    <a:pt x="105630" y="345119"/>
                    <a:pt x="103292" y="334600"/>
                    <a:pt x="99785" y="324664"/>
                  </a:cubicBezTo>
                  <a:cubicBezTo>
                    <a:pt x="99493" y="323788"/>
                    <a:pt x="102123" y="321743"/>
                    <a:pt x="103877" y="319405"/>
                  </a:cubicBezTo>
                  <a:close/>
                  <a:moveTo>
                    <a:pt x="83130" y="270899"/>
                  </a:moveTo>
                  <a:cubicBezTo>
                    <a:pt x="91020" y="279081"/>
                    <a:pt x="93650" y="289600"/>
                    <a:pt x="96864" y="299244"/>
                  </a:cubicBezTo>
                  <a:cubicBezTo>
                    <a:pt x="97157" y="300120"/>
                    <a:pt x="95111" y="302166"/>
                    <a:pt x="93942" y="303042"/>
                  </a:cubicBezTo>
                  <a:cubicBezTo>
                    <a:pt x="93065" y="303626"/>
                    <a:pt x="90728" y="303042"/>
                    <a:pt x="90435" y="302166"/>
                  </a:cubicBezTo>
                  <a:cubicBezTo>
                    <a:pt x="86344" y="292815"/>
                    <a:pt x="79039" y="284341"/>
                    <a:pt x="80208" y="272945"/>
                  </a:cubicBezTo>
                  <a:cubicBezTo>
                    <a:pt x="80208" y="272945"/>
                    <a:pt x="80792" y="272652"/>
                    <a:pt x="83130" y="270899"/>
                  </a:cubicBezTo>
                  <a:close/>
                  <a:moveTo>
                    <a:pt x="296150" y="270899"/>
                  </a:moveTo>
                  <a:cubicBezTo>
                    <a:pt x="297611" y="271190"/>
                    <a:pt x="299657" y="273820"/>
                    <a:pt x="299364" y="274405"/>
                  </a:cubicBezTo>
                  <a:cubicBezTo>
                    <a:pt x="295565" y="284048"/>
                    <a:pt x="291474" y="293690"/>
                    <a:pt x="287091" y="303333"/>
                  </a:cubicBezTo>
                  <a:cubicBezTo>
                    <a:pt x="286507" y="304210"/>
                    <a:pt x="282708" y="303333"/>
                    <a:pt x="280078" y="302749"/>
                  </a:cubicBezTo>
                  <a:cubicBezTo>
                    <a:pt x="281539" y="291060"/>
                    <a:pt x="286507" y="281710"/>
                    <a:pt x="291474" y="272360"/>
                  </a:cubicBezTo>
                  <a:cubicBezTo>
                    <a:pt x="292059" y="271190"/>
                    <a:pt x="294689" y="270606"/>
                    <a:pt x="296150" y="270899"/>
                  </a:cubicBezTo>
                  <a:close/>
                  <a:moveTo>
                    <a:pt x="61799" y="223561"/>
                  </a:moveTo>
                  <a:cubicBezTo>
                    <a:pt x="67351" y="224438"/>
                    <a:pt x="78455" y="249276"/>
                    <a:pt x="75533" y="252782"/>
                  </a:cubicBezTo>
                  <a:cubicBezTo>
                    <a:pt x="74656" y="253951"/>
                    <a:pt x="70273" y="253951"/>
                    <a:pt x="69981" y="253367"/>
                  </a:cubicBezTo>
                  <a:cubicBezTo>
                    <a:pt x="65890" y="244892"/>
                    <a:pt x="62091" y="236418"/>
                    <a:pt x="58584" y="227944"/>
                  </a:cubicBezTo>
                  <a:cubicBezTo>
                    <a:pt x="58292" y="226775"/>
                    <a:pt x="60922" y="224730"/>
                    <a:pt x="61799" y="223561"/>
                  </a:cubicBezTo>
                  <a:close/>
                  <a:moveTo>
                    <a:pt x="316896" y="222976"/>
                  </a:moveTo>
                  <a:cubicBezTo>
                    <a:pt x="318357" y="223561"/>
                    <a:pt x="320403" y="226776"/>
                    <a:pt x="320110" y="227944"/>
                  </a:cubicBezTo>
                  <a:cubicBezTo>
                    <a:pt x="316312" y="237587"/>
                    <a:pt x="313974" y="248107"/>
                    <a:pt x="304331" y="258918"/>
                  </a:cubicBezTo>
                  <a:cubicBezTo>
                    <a:pt x="302578" y="253951"/>
                    <a:pt x="300533" y="251613"/>
                    <a:pt x="301117" y="250152"/>
                  </a:cubicBezTo>
                  <a:cubicBezTo>
                    <a:pt x="304039" y="241678"/>
                    <a:pt x="307545" y="233204"/>
                    <a:pt x="311344" y="225022"/>
                  </a:cubicBezTo>
                  <a:cubicBezTo>
                    <a:pt x="311928" y="223561"/>
                    <a:pt x="315435" y="222392"/>
                    <a:pt x="316896" y="222976"/>
                  </a:cubicBezTo>
                  <a:close/>
                  <a:moveTo>
                    <a:pt x="197968" y="185574"/>
                  </a:moveTo>
                  <a:cubicBezTo>
                    <a:pt x="198259" y="196678"/>
                    <a:pt x="196799" y="203690"/>
                    <a:pt x="188909" y="208074"/>
                  </a:cubicBezTo>
                  <a:cubicBezTo>
                    <a:pt x="187448" y="207489"/>
                    <a:pt x="186279" y="207197"/>
                    <a:pt x="185987" y="206613"/>
                  </a:cubicBezTo>
                  <a:cubicBezTo>
                    <a:pt x="182481" y="201061"/>
                    <a:pt x="176637" y="194632"/>
                    <a:pt x="180727" y="188788"/>
                  </a:cubicBezTo>
                  <a:cubicBezTo>
                    <a:pt x="182773" y="185866"/>
                    <a:pt x="190954" y="186743"/>
                    <a:pt x="197968" y="185574"/>
                  </a:cubicBezTo>
                  <a:close/>
                  <a:moveTo>
                    <a:pt x="43098" y="175347"/>
                  </a:moveTo>
                  <a:cubicBezTo>
                    <a:pt x="46604" y="182068"/>
                    <a:pt x="50110" y="188788"/>
                    <a:pt x="53325" y="195509"/>
                  </a:cubicBezTo>
                  <a:cubicBezTo>
                    <a:pt x="55078" y="199015"/>
                    <a:pt x="58292" y="202522"/>
                    <a:pt x="53617" y="206321"/>
                  </a:cubicBezTo>
                  <a:cubicBezTo>
                    <a:pt x="53617" y="206321"/>
                    <a:pt x="53032" y="206321"/>
                    <a:pt x="51571" y="206906"/>
                  </a:cubicBezTo>
                  <a:cubicBezTo>
                    <a:pt x="43682" y="199600"/>
                    <a:pt x="42221" y="188497"/>
                    <a:pt x="37838" y="179146"/>
                  </a:cubicBezTo>
                  <a:cubicBezTo>
                    <a:pt x="37546" y="178854"/>
                    <a:pt x="41344" y="176516"/>
                    <a:pt x="43098" y="175347"/>
                  </a:cubicBezTo>
                  <a:close/>
                  <a:moveTo>
                    <a:pt x="339689" y="172425"/>
                  </a:moveTo>
                  <a:cubicBezTo>
                    <a:pt x="340566" y="186743"/>
                    <a:pt x="334136" y="196970"/>
                    <a:pt x="327708" y="207490"/>
                  </a:cubicBezTo>
                  <a:cubicBezTo>
                    <a:pt x="322156" y="205737"/>
                    <a:pt x="320695" y="203107"/>
                    <a:pt x="321864" y="198724"/>
                  </a:cubicBezTo>
                  <a:cubicBezTo>
                    <a:pt x="324786" y="187327"/>
                    <a:pt x="331507" y="176224"/>
                    <a:pt x="339689" y="172425"/>
                  </a:cubicBezTo>
                  <a:close/>
                  <a:moveTo>
                    <a:pt x="215793" y="137944"/>
                  </a:moveTo>
                  <a:cubicBezTo>
                    <a:pt x="217254" y="139113"/>
                    <a:pt x="219592" y="141743"/>
                    <a:pt x="219007" y="142911"/>
                  </a:cubicBezTo>
                  <a:cubicBezTo>
                    <a:pt x="215793" y="153139"/>
                    <a:pt x="213164" y="163951"/>
                    <a:pt x="204397" y="173301"/>
                  </a:cubicBezTo>
                  <a:cubicBezTo>
                    <a:pt x="202351" y="170087"/>
                    <a:pt x="200014" y="168041"/>
                    <a:pt x="200598" y="166581"/>
                  </a:cubicBezTo>
                  <a:cubicBezTo>
                    <a:pt x="203812" y="157229"/>
                    <a:pt x="207612" y="148171"/>
                    <a:pt x="211410" y="139405"/>
                  </a:cubicBezTo>
                  <a:cubicBezTo>
                    <a:pt x="211994" y="138236"/>
                    <a:pt x="215209" y="137359"/>
                    <a:pt x="215793" y="137944"/>
                  </a:cubicBezTo>
                  <a:close/>
                  <a:moveTo>
                    <a:pt x="161479" y="137542"/>
                  </a:moveTo>
                  <a:cubicBezTo>
                    <a:pt x="163049" y="136921"/>
                    <a:pt x="164949" y="137067"/>
                    <a:pt x="165825" y="138528"/>
                  </a:cubicBezTo>
                  <a:cubicBezTo>
                    <a:pt x="171085" y="147002"/>
                    <a:pt x="174883" y="156645"/>
                    <a:pt x="180435" y="168041"/>
                  </a:cubicBezTo>
                  <a:cubicBezTo>
                    <a:pt x="178390" y="168918"/>
                    <a:pt x="176928" y="170087"/>
                    <a:pt x="175176" y="170087"/>
                  </a:cubicBezTo>
                  <a:cubicBezTo>
                    <a:pt x="173422" y="170379"/>
                    <a:pt x="170792" y="170087"/>
                    <a:pt x="170208" y="169502"/>
                  </a:cubicBezTo>
                  <a:cubicBezTo>
                    <a:pt x="166117" y="160152"/>
                    <a:pt x="162026" y="150801"/>
                    <a:pt x="159104" y="141158"/>
                  </a:cubicBezTo>
                  <a:cubicBezTo>
                    <a:pt x="158666" y="139551"/>
                    <a:pt x="159908" y="138163"/>
                    <a:pt x="161479" y="137542"/>
                  </a:cubicBezTo>
                  <a:close/>
                  <a:moveTo>
                    <a:pt x="20012" y="126548"/>
                  </a:moveTo>
                  <a:cubicBezTo>
                    <a:pt x="21181" y="125964"/>
                    <a:pt x="24103" y="126548"/>
                    <a:pt x="24688" y="127425"/>
                  </a:cubicBezTo>
                  <a:cubicBezTo>
                    <a:pt x="28486" y="135899"/>
                    <a:pt x="32285" y="144665"/>
                    <a:pt x="35499" y="153724"/>
                  </a:cubicBezTo>
                  <a:cubicBezTo>
                    <a:pt x="35792" y="154600"/>
                    <a:pt x="33162" y="156645"/>
                    <a:pt x="30240" y="160445"/>
                  </a:cubicBezTo>
                  <a:cubicBezTo>
                    <a:pt x="25564" y="149048"/>
                    <a:pt x="21474" y="139990"/>
                    <a:pt x="17675" y="130639"/>
                  </a:cubicBezTo>
                  <a:cubicBezTo>
                    <a:pt x="17383" y="129763"/>
                    <a:pt x="18844" y="127133"/>
                    <a:pt x="20012" y="126548"/>
                  </a:cubicBezTo>
                  <a:close/>
                  <a:moveTo>
                    <a:pt x="357222" y="120412"/>
                  </a:moveTo>
                  <a:cubicBezTo>
                    <a:pt x="359851" y="125964"/>
                    <a:pt x="362189" y="128594"/>
                    <a:pt x="361605" y="130347"/>
                  </a:cubicBezTo>
                  <a:cubicBezTo>
                    <a:pt x="358683" y="138821"/>
                    <a:pt x="354883" y="147003"/>
                    <a:pt x="350793" y="155184"/>
                  </a:cubicBezTo>
                  <a:cubicBezTo>
                    <a:pt x="349916" y="156645"/>
                    <a:pt x="346702" y="157814"/>
                    <a:pt x="344364" y="157814"/>
                  </a:cubicBezTo>
                  <a:cubicBezTo>
                    <a:pt x="343488" y="157814"/>
                    <a:pt x="341734" y="153723"/>
                    <a:pt x="342027" y="152262"/>
                  </a:cubicBezTo>
                  <a:cubicBezTo>
                    <a:pt x="345533" y="142035"/>
                    <a:pt x="349040" y="132100"/>
                    <a:pt x="357222" y="120412"/>
                  </a:cubicBezTo>
                  <a:close/>
                  <a:moveTo>
                    <a:pt x="140694" y="89145"/>
                  </a:moveTo>
                  <a:cubicBezTo>
                    <a:pt x="141863" y="88561"/>
                    <a:pt x="144201" y="88561"/>
                    <a:pt x="145662" y="89438"/>
                  </a:cubicBezTo>
                  <a:cubicBezTo>
                    <a:pt x="150045" y="92068"/>
                    <a:pt x="158227" y="114859"/>
                    <a:pt x="156766" y="120119"/>
                  </a:cubicBezTo>
                  <a:cubicBezTo>
                    <a:pt x="155889" y="120996"/>
                    <a:pt x="154428" y="121580"/>
                    <a:pt x="152383" y="123334"/>
                  </a:cubicBezTo>
                  <a:cubicBezTo>
                    <a:pt x="144493" y="114859"/>
                    <a:pt x="141279" y="104340"/>
                    <a:pt x="138357" y="93528"/>
                  </a:cubicBezTo>
                  <a:cubicBezTo>
                    <a:pt x="138065" y="92359"/>
                    <a:pt x="139526" y="90022"/>
                    <a:pt x="140694" y="89145"/>
                  </a:cubicBezTo>
                  <a:close/>
                  <a:moveTo>
                    <a:pt x="234494" y="87393"/>
                  </a:moveTo>
                  <a:cubicBezTo>
                    <a:pt x="236247" y="88270"/>
                    <a:pt x="237708" y="88561"/>
                    <a:pt x="239461" y="89146"/>
                  </a:cubicBezTo>
                  <a:cubicBezTo>
                    <a:pt x="238584" y="93529"/>
                    <a:pt x="238584" y="98204"/>
                    <a:pt x="236832" y="102295"/>
                  </a:cubicBezTo>
                  <a:cubicBezTo>
                    <a:pt x="234494" y="108432"/>
                    <a:pt x="231280" y="114568"/>
                    <a:pt x="228065" y="120413"/>
                  </a:cubicBezTo>
                  <a:cubicBezTo>
                    <a:pt x="227480" y="121581"/>
                    <a:pt x="224851" y="122458"/>
                    <a:pt x="223389" y="122166"/>
                  </a:cubicBezTo>
                  <a:cubicBezTo>
                    <a:pt x="221928" y="121874"/>
                    <a:pt x="219883" y="119536"/>
                    <a:pt x="220175" y="118659"/>
                  </a:cubicBezTo>
                  <a:cubicBezTo>
                    <a:pt x="223097" y="107556"/>
                    <a:pt x="226312" y="96159"/>
                    <a:pt x="234494" y="87393"/>
                  </a:cubicBezTo>
                  <a:close/>
                  <a:moveTo>
                    <a:pt x="3065" y="75120"/>
                  </a:moveTo>
                  <a:cubicBezTo>
                    <a:pt x="9786" y="84179"/>
                    <a:pt x="10078" y="94990"/>
                    <a:pt x="14461" y="103756"/>
                  </a:cubicBezTo>
                  <a:cubicBezTo>
                    <a:pt x="15046" y="104925"/>
                    <a:pt x="12708" y="107263"/>
                    <a:pt x="11539" y="109308"/>
                  </a:cubicBezTo>
                  <a:cubicBezTo>
                    <a:pt x="727" y="99081"/>
                    <a:pt x="-3364" y="84763"/>
                    <a:pt x="3065" y="75120"/>
                  </a:cubicBezTo>
                  <a:close/>
                  <a:moveTo>
                    <a:pt x="376507" y="73951"/>
                  </a:moveTo>
                  <a:cubicBezTo>
                    <a:pt x="382351" y="78919"/>
                    <a:pt x="380598" y="83301"/>
                    <a:pt x="379137" y="87392"/>
                  </a:cubicBezTo>
                  <a:cubicBezTo>
                    <a:pt x="376799" y="93821"/>
                    <a:pt x="374461" y="100250"/>
                    <a:pt x="371540" y="106386"/>
                  </a:cubicBezTo>
                  <a:cubicBezTo>
                    <a:pt x="370955" y="107847"/>
                    <a:pt x="366864" y="108432"/>
                    <a:pt x="364818" y="108139"/>
                  </a:cubicBezTo>
                  <a:cubicBezTo>
                    <a:pt x="363942" y="107847"/>
                    <a:pt x="362481" y="104341"/>
                    <a:pt x="362773" y="102587"/>
                  </a:cubicBezTo>
                  <a:cubicBezTo>
                    <a:pt x="365403" y="94113"/>
                    <a:pt x="368617" y="85347"/>
                    <a:pt x="371831" y="77165"/>
                  </a:cubicBezTo>
                  <a:cubicBezTo>
                    <a:pt x="372416" y="75704"/>
                    <a:pt x="374754" y="75120"/>
                    <a:pt x="376507" y="73951"/>
                  </a:cubicBezTo>
                  <a:close/>
                  <a:moveTo>
                    <a:pt x="125208" y="39762"/>
                  </a:moveTo>
                  <a:cubicBezTo>
                    <a:pt x="129007" y="48528"/>
                    <a:pt x="133098" y="57003"/>
                    <a:pt x="136605" y="65476"/>
                  </a:cubicBezTo>
                  <a:cubicBezTo>
                    <a:pt x="138066" y="68982"/>
                    <a:pt x="137481" y="69275"/>
                    <a:pt x="129299" y="73950"/>
                  </a:cubicBezTo>
                  <a:cubicBezTo>
                    <a:pt x="125793" y="64600"/>
                    <a:pt x="121994" y="55833"/>
                    <a:pt x="118488" y="46483"/>
                  </a:cubicBezTo>
                  <a:cubicBezTo>
                    <a:pt x="117611" y="43853"/>
                    <a:pt x="118195" y="43561"/>
                    <a:pt x="125208" y="39762"/>
                  </a:cubicBezTo>
                  <a:close/>
                  <a:moveTo>
                    <a:pt x="258163" y="39470"/>
                  </a:moveTo>
                  <a:cubicBezTo>
                    <a:pt x="258747" y="42100"/>
                    <a:pt x="260500" y="45314"/>
                    <a:pt x="259916" y="47652"/>
                  </a:cubicBezTo>
                  <a:cubicBezTo>
                    <a:pt x="257286" y="55249"/>
                    <a:pt x="254072" y="62846"/>
                    <a:pt x="250565" y="70151"/>
                  </a:cubicBezTo>
                  <a:cubicBezTo>
                    <a:pt x="249688" y="71905"/>
                    <a:pt x="246474" y="73073"/>
                    <a:pt x="244136" y="73366"/>
                  </a:cubicBezTo>
                  <a:cubicBezTo>
                    <a:pt x="243260" y="73366"/>
                    <a:pt x="240922" y="69859"/>
                    <a:pt x="241507" y="68398"/>
                  </a:cubicBezTo>
                  <a:cubicBezTo>
                    <a:pt x="244429" y="58171"/>
                    <a:pt x="247643" y="47944"/>
                    <a:pt x="254364" y="39762"/>
                  </a:cubicBezTo>
                  <a:cubicBezTo>
                    <a:pt x="255533" y="39178"/>
                    <a:pt x="256993" y="39178"/>
                    <a:pt x="258163" y="39470"/>
                  </a:cubicBezTo>
                  <a:close/>
                  <a:moveTo>
                    <a:pt x="66580" y="31289"/>
                  </a:moveTo>
                  <a:cubicBezTo>
                    <a:pt x="80607" y="31289"/>
                    <a:pt x="91710" y="38594"/>
                    <a:pt x="98139" y="51743"/>
                  </a:cubicBezTo>
                  <a:cubicBezTo>
                    <a:pt x="101938" y="59341"/>
                    <a:pt x="105152" y="67523"/>
                    <a:pt x="108659" y="75412"/>
                  </a:cubicBezTo>
                  <a:lnTo>
                    <a:pt x="189021" y="263310"/>
                  </a:lnTo>
                  <a:lnTo>
                    <a:pt x="192124" y="260379"/>
                  </a:lnTo>
                  <a:cubicBezTo>
                    <a:pt x="212578" y="213042"/>
                    <a:pt x="232741" y="165411"/>
                    <a:pt x="252903" y="117782"/>
                  </a:cubicBezTo>
                  <a:cubicBezTo>
                    <a:pt x="261670" y="97035"/>
                    <a:pt x="271020" y="76288"/>
                    <a:pt x="279494" y="54957"/>
                  </a:cubicBezTo>
                  <a:cubicBezTo>
                    <a:pt x="286799" y="36548"/>
                    <a:pt x="306085" y="24860"/>
                    <a:pt x="325663" y="32165"/>
                  </a:cubicBezTo>
                  <a:cubicBezTo>
                    <a:pt x="346118" y="39762"/>
                    <a:pt x="356053" y="61094"/>
                    <a:pt x="348164" y="82132"/>
                  </a:cubicBezTo>
                  <a:cubicBezTo>
                    <a:pt x="339105" y="106386"/>
                    <a:pt x="328585" y="130054"/>
                    <a:pt x="318650" y="153723"/>
                  </a:cubicBezTo>
                  <a:cubicBezTo>
                    <a:pt x="287676" y="227360"/>
                    <a:pt x="256410" y="300704"/>
                    <a:pt x="225728" y="374340"/>
                  </a:cubicBezTo>
                  <a:cubicBezTo>
                    <a:pt x="219884" y="388366"/>
                    <a:pt x="211118" y="398009"/>
                    <a:pt x="196799" y="402099"/>
                  </a:cubicBezTo>
                  <a:lnTo>
                    <a:pt x="189892" y="402747"/>
                  </a:lnTo>
                  <a:lnTo>
                    <a:pt x="189892" y="403562"/>
                  </a:lnTo>
                  <a:lnTo>
                    <a:pt x="188053" y="402919"/>
                  </a:lnTo>
                  <a:lnTo>
                    <a:pt x="187448" y="402976"/>
                  </a:lnTo>
                  <a:lnTo>
                    <a:pt x="187447" y="402707"/>
                  </a:lnTo>
                  <a:lnTo>
                    <a:pt x="170862" y="396914"/>
                  </a:lnTo>
                  <a:cubicBezTo>
                    <a:pt x="165639" y="393115"/>
                    <a:pt x="161548" y="387782"/>
                    <a:pt x="158626" y="381062"/>
                  </a:cubicBezTo>
                  <a:cubicBezTo>
                    <a:pt x="146938" y="353010"/>
                    <a:pt x="135541" y="324958"/>
                    <a:pt x="123853" y="296906"/>
                  </a:cubicBezTo>
                  <a:cubicBezTo>
                    <a:pt x="94925" y="227945"/>
                    <a:pt x="65704" y="158984"/>
                    <a:pt x="36483" y="90023"/>
                  </a:cubicBezTo>
                  <a:cubicBezTo>
                    <a:pt x="31224" y="77750"/>
                    <a:pt x="28594" y="65770"/>
                    <a:pt x="34730" y="53205"/>
                  </a:cubicBezTo>
                  <a:cubicBezTo>
                    <a:pt x="41158" y="39763"/>
                    <a:pt x="51970" y="31289"/>
                    <a:pt x="66580" y="31289"/>
                  </a:cubicBezTo>
                  <a:close/>
                  <a:moveTo>
                    <a:pt x="14753" y="26029"/>
                  </a:moveTo>
                  <a:cubicBezTo>
                    <a:pt x="15630" y="26906"/>
                    <a:pt x="17676" y="27782"/>
                    <a:pt x="17383" y="28367"/>
                  </a:cubicBezTo>
                  <a:cubicBezTo>
                    <a:pt x="15045" y="39179"/>
                    <a:pt x="9786" y="48529"/>
                    <a:pt x="4526" y="58757"/>
                  </a:cubicBezTo>
                  <a:cubicBezTo>
                    <a:pt x="-2779" y="49990"/>
                    <a:pt x="1897" y="36549"/>
                    <a:pt x="14753" y="26029"/>
                  </a:cubicBezTo>
                  <a:close/>
                  <a:moveTo>
                    <a:pt x="361020" y="25737"/>
                  </a:moveTo>
                  <a:cubicBezTo>
                    <a:pt x="362481" y="24860"/>
                    <a:pt x="365987" y="25445"/>
                    <a:pt x="366864" y="26905"/>
                  </a:cubicBezTo>
                  <a:cubicBezTo>
                    <a:pt x="373585" y="35672"/>
                    <a:pt x="379721" y="44730"/>
                    <a:pt x="377968" y="58757"/>
                  </a:cubicBezTo>
                  <a:cubicBezTo>
                    <a:pt x="374461" y="57587"/>
                    <a:pt x="372124" y="57295"/>
                    <a:pt x="371540" y="56418"/>
                  </a:cubicBezTo>
                  <a:cubicBezTo>
                    <a:pt x="367156" y="48237"/>
                    <a:pt x="362773" y="39763"/>
                    <a:pt x="358974" y="31289"/>
                  </a:cubicBezTo>
                  <a:cubicBezTo>
                    <a:pt x="358390" y="29828"/>
                    <a:pt x="359851" y="26614"/>
                    <a:pt x="361020" y="25737"/>
                  </a:cubicBezTo>
                  <a:close/>
                  <a:moveTo>
                    <a:pt x="89376" y="4734"/>
                  </a:moveTo>
                  <a:cubicBezTo>
                    <a:pt x="92116" y="5501"/>
                    <a:pt x="94527" y="7765"/>
                    <a:pt x="96572" y="9373"/>
                  </a:cubicBezTo>
                  <a:cubicBezTo>
                    <a:pt x="102124" y="13464"/>
                    <a:pt x="112351" y="14925"/>
                    <a:pt x="109136" y="27198"/>
                  </a:cubicBezTo>
                  <a:cubicBezTo>
                    <a:pt x="99201" y="21061"/>
                    <a:pt x="90435" y="15509"/>
                    <a:pt x="80208" y="9081"/>
                  </a:cubicBezTo>
                  <a:cubicBezTo>
                    <a:pt x="83569" y="4697"/>
                    <a:pt x="86637" y="3967"/>
                    <a:pt x="89376" y="4734"/>
                  </a:cubicBezTo>
                  <a:close/>
                  <a:moveTo>
                    <a:pt x="290597" y="4113"/>
                  </a:moveTo>
                  <a:cubicBezTo>
                    <a:pt x="291765" y="3236"/>
                    <a:pt x="294980" y="5575"/>
                    <a:pt x="298195" y="7036"/>
                  </a:cubicBezTo>
                  <a:cubicBezTo>
                    <a:pt x="296149" y="10250"/>
                    <a:pt x="295565" y="12003"/>
                    <a:pt x="294395" y="12879"/>
                  </a:cubicBezTo>
                  <a:cubicBezTo>
                    <a:pt x="287675" y="17263"/>
                    <a:pt x="280954" y="21646"/>
                    <a:pt x="273941" y="25737"/>
                  </a:cubicBezTo>
                  <a:cubicBezTo>
                    <a:pt x="272188" y="26614"/>
                    <a:pt x="269266" y="25737"/>
                    <a:pt x="266636" y="25445"/>
                  </a:cubicBezTo>
                  <a:cubicBezTo>
                    <a:pt x="266928" y="23107"/>
                    <a:pt x="266636" y="19308"/>
                    <a:pt x="268097" y="18431"/>
                  </a:cubicBezTo>
                  <a:cubicBezTo>
                    <a:pt x="275402" y="13172"/>
                    <a:pt x="282707" y="8204"/>
                    <a:pt x="290597" y="4113"/>
                  </a:cubicBezTo>
                  <a:close/>
                  <a:moveTo>
                    <a:pt x="46568" y="2652"/>
                  </a:moveTo>
                  <a:cubicBezTo>
                    <a:pt x="52887" y="1191"/>
                    <a:pt x="59900" y="2068"/>
                    <a:pt x="66474" y="5866"/>
                  </a:cubicBezTo>
                  <a:cubicBezTo>
                    <a:pt x="53617" y="9957"/>
                    <a:pt x="43682" y="12879"/>
                    <a:pt x="33455" y="15801"/>
                  </a:cubicBezTo>
                  <a:cubicBezTo>
                    <a:pt x="32870" y="16093"/>
                    <a:pt x="31702" y="14048"/>
                    <a:pt x="30825" y="13463"/>
                  </a:cubicBezTo>
                  <a:cubicBezTo>
                    <a:pt x="34624" y="7911"/>
                    <a:pt x="40249" y="4113"/>
                    <a:pt x="46568" y="2652"/>
                  </a:cubicBezTo>
                  <a:close/>
                  <a:moveTo>
                    <a:pt x="316604" y="314"/>
                  </a:moveTo>
                  <a:cubicBezTo>
                    <a:pt x="327415" y="-1147"/>
                    <a:pt x="337058" y="2653"/>
                    <a:pt x="345824" y="8205"/>
                  </a:cubicBezTo>
                  <a:cubicBezTo>
                    <a:pt x="346993" y="9081"/>
                    <a:pt x="347870" y="12296"/>
                    <a:pt x="347285" y="14048"/>
                  </a:cubicBezTo>
                  <a:cubicBezTo>
                    <a:pt x="346700" y="15509"/>
                    <a:pt x="343486" y="16971"/>
                    <a:pt x="342025" y="16678"/>
                  </a:cubicBezTo>
                  <a:cubicBezTo>
                    <a:pt x="332383" y="13757"/>
                    <a:pt x="322740" y="10542"/>
                    <a:pt x="313097" y="7328"/>
                  </a:cubicBezTo>
                  <a:cubicBezTo>
                    <a:pt x="312513" y="5574"/>
                    <a:pt x="312220" y="4113"/>
                    <a:pt x="311636" y="2360"/>
                  </a:cubicBezTo>
                  <a:cubicBezTo>
                    <a:pt x="313389" y="1776"/>
                    <a:pt x="314850" y="607"/>
                    <a:pt x="316604" y="3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5"/>
            <p:cNvSpPr/>
            <p:nvPr/>
          </p:nvSpPr>
          <p:spPr>
            <a:xfrm>
              <a:off x="9142797" y="290082"/>
              <a:ext cx="355022" cy="435404"/>
            </a:xfrm>
            <a:custGeom>
              <a:avLst/>
              <a:gdLst/>
              <a:ahLst/>
              <a:cxnLst/>
              <a:rect l="l" t="t" r="r" b="b"/>
              <a:pathLst>
                <a:path w="355022" h="435404" extrusionOk="0">
                  <a:moveTo>
                    <a:pt x="165985" y="424215"/>
                  </a:moveTo>
                  <a:cubicBezTo>
                    <a:pt x="171464" y="424288"/>
                    <a:pt x="176870" y="425091"/>
                    <a:pt x="181983" y="428159"/>
                  </a:cubicBezTo>
                  <a:cubicBezTo>
                    <a:pt x="182568" y="428159"/>
                    <a:pt x="182568" y="429621"/>
                    <a:pt x="183445" y="432835"/>
                  </a:cubicBezTo>
                  <a:cubicBezTo>
                    <a:pt x="171464" y="436926"/>
                    <a:pt x="160068" y="435757"/>
                    <a:pt x="149256" y="431959"/>
                  </a:cubicBezTo>
                  <a:cubicBezTo>
                    <a:pt x="146041" y="431082"/>
                    <a:pt x="146626" y="424653"/>
                    <a:pt x="149548" y="424653"/>
                  </a:cubicBezTo>
                  <a:cubicBezTo>
                    <a:pt x="154954" y="424799"/>
                    <a:pt x="160506" y="424142"/>
                    <a:pt x="165985" y="424215"/>
                  </a:cubicBezTo>
                  <a:close/>
                  <a:moveTo>
                    <a:pt x="228737" y="417056"/>
                  </a:moveTo>
                  <a:cubicBezTo>
                    <a:pt x="230490" y="417056"/>
                    <a:pt x="233120" y="420563"/>
                    <a:pt x="235750" y="423192"/>
                  </a:cubicBezTo>
                  <a:cubicBezTo>
                    <a:pt x="225230" y="429913"/>
                    <a:pt x="215003" y="431374"/>
                    <a:pt x="204775" y="432543"/>
                  </a:cubicBezTo>
                  <a:cubicBezTo>
                    <a:pt x="203314" y="432835"/>
                    <a:pt x="200393" y="430497"/>
                    <a:pt x="200100" y="429036"/>
                  </a:cubicBezTo>
                  <a:cubicBezTo>
                    <a:pt x="199808" y="427575"/>
                    <a:pt x="201561" y="424361"/>
                    <a:pt x="202730" y="423777"/>
                  </a:cubicBezTo>
                  <a:cubicBezTo>
                    <a:pt x="211204" y="421147"/>
                    <a:pt x="219970" y="418809"/>
                    <a:pt x="228737" y="417056"/>
                  </a:cubicBezTo>
                  <a:close/>
                  <a:moveTo>
                    <a:pt x="102795" y="408290"/>
                  </a:moveTo>
                  <a:cubicBezTo>
                    <a:pt x="110977" y="410920"/>
                    <a:pt x="118867" y="413842"/>
                    <a:pt x="126756" y="417056"/>
                  </a:cubicBezTo>
                  <a:cubicBezTo>
                    <a:pt x="128510" y="417933"/>
                    <a:pt x="129094" y="421147"/>
                    <a:pt x="130263" y="423192"/>
                  </a:cubicBezTo>
                  <a:cubicBezTo>
                    <a:pt x="127925" y="424361"/>
                    <a:pt x="125295" y="426699"/>
                    <a:pt x="123834" y="426114"/>
                  </a:cubicBezTo>
                  <a:cubicBezTo>
                    <a:pt x="114776" y="422608"/>
                    <a:pt x="105425" y="419394"/>
                    <a:pt x="96659" y="412381"/>
                  </a:cubicBezTo>
                  <a:cubicBezTo>
                    <a:pt x="99581" y="410335"/>
                    <a:pt x="101627" y="407997"/>
                    <a:pt x="102795" y="408290"/>
                  </a:cubicBezTo>
                  <a:close/>
                  <a:moveTo>
                    <a:pt x="272567" y="394555"/>
                  </a:moveTo>
                  <a:cubicBezTo>
                    <a:pt x="276366" y="392218"/>
                    <a:pt x="279581" y="393971"/>
                    <a:pt x="281042" y="400400"/>
                  </a:cubicBezTo>
                  <a:cubicBezTo>
                    <a:pt x="273444" y="405368"/>
                    <a:pt x="265262" y="410627"/>
                    <a:pt x="256788" y="415595"/>
                  </a:cubicBezTo>
                  <a:cubicBezTo>
                    <a:pt x="254158" y="417056"/>
                    <a:pt x="253866" y="416764"/>
                    <a:pt x="248022" y="410335"/>
                  </a:cubicBezTo>
                  <a:cubicBezTo>
                    <a:pt x="256204" y="405076"/>
                    <a:pt x="264386" y="399523"/>
                    <a:pt x="272567" y="394555"/>
                  </a:cubicBezTo>
                  <a:close/>
                  <a:moveTo>
                    <a:pt x="58964" y="376146"/>
                  </a:moveTo>
                  <a:cubicBezTo>
                    <a:pt x="68022" y="383743"/>
                    <a:pt x="76496" y="390464"/>
                    <a:pt x="84386" y="397477"/>
                  </a:cubicBezTo>
                  <a:cubicBezTo>
                    <a:pt x="80879" y="405074"/>
                    <a:pt x="77373" y="401568"/>
                    <a:pt x="74158" y="399230"/>
                  </a:cubicBezTo>
                  <a:cubicBezTo>
                    <a:pt x="61009" y="390464"/>
                    <a:pt x="57210" y="385205"/>
                    <a:pt x="58964" y="376146"/>
                  </a:cubicBezTo>
                  <a:close/>
                  <a:moveTo>
                    <a:pt x="312600" y="353939"/>
                  </a:moveTo>
                  <a:cubicBezTo>
                    <a:pt x="314937" y="358614"/>
                    <a:pt x="316983" y="360952"/>
                    <a:pt x="316691" y="362705"/>
                  </a:cubicBezTo>
                  <a:cubicBezTo>
                    <a:pt x="315814" y="368550"/>
                    <a:pt x="303249" y="380822"/>
                    <a:pt x="293898" y="385790"/>
                  </a:cubicBezTo>
                  <a:cubicBezTo>
                    <a:pt x="293022" y="384037"/>
                    <a:pt x="290684" y="381115"/>
                    <a:pt x="291269" y="380238"/>
                  </a:cubicBezTo>
                  <a:cubicBezTo>
                    <a:pt x="297697" y="371764"/>
                    <a:pt x="304418" y="363582"/>
                    <a:pt x="312600" y="353939"/>
                  </a:cubicBezTo>
                  <a:close/>
                  <a:moveTo>
                    <a:pt x="21561" y="337575"/>
                  </a:moveTo>
                  <a:cubicBezTo>
                    <a:pt x="27113" y="337868"/>
                    <a:pt x="30912" y="336991"/>
                    <a:pt x="31788" y="338160"/>
                  </a:cubicBezTo>
                  <a:cubicBezTo>
                    <a:pt x="36756" y="344881"/>
                    <a:pt x="41431" y="352186"/>
                    <a:pt x="45815" y="359491"/>
                  </a:cubicBezTo>
                  <a:cubicBezTo>
                    <a:pt x="46692" y="360660"/>
                    <a:pt x="45230" y="363290"/>
                    <a:pt x="44938" y="365043"/>
                  </a:cubicBezTo>
                  <a:cubicBezTo>
                    <a:pt x="43477" y="365920"/>
                    <a:pt x="42308" y="366504"/>
                    <a:pt x="41140" y="366797"/>
                  </a:cubicBezTo>
                  <a:cubicBezTo>
                    <a:pt x="35295" y="358030"/>
                    <a:pt x="29451" y="349263"/>
                    <a:pt x="21561" y="337575"/>
                  </a:cubicBezTo>
                  <a:close/>
                  <a:moveTo>
                    <a:pt x="341529" y="312153"/>
                  </a:moveTo>
                  <a:cubicBezTo>
                    <a:pt x="342113" y="325594"/>
                    <a:pt x="334223" y="334653"/>
                    <a:pt x="328671" y="345465"/>
                  </a:cubicBezTo>
                  <a:cubicBezTo>
                    <a:pt x="321366" y="342542"/>
                    <a:pt x="321366" y="339328"/>
                    <a:pt x="323119" y="334653"/>
                  </a:cubicBezTo>
                  <a:cubicBezTo>
                    <a:pt x="329256" y="318582"/>
                    <a:pt x="332762" y="313614"/>
                    <a:pt x="341529" y="312153"/>
                  </a:cubicBezTo>
                  <a:close/>
                  <a:moveTo>
                    <a:pt x="152178" y="288192"/>
                  </a:moveTo>
                  <a:cubicBezTo>
                    <a:pt x="162405" y="291698"/>
                    <a:pt x="172632" y="295497"/>
                    <a:pt x="183736" y="299588"/>
                  </a:cubicBezTo>
                  <a:cubicBezTo>
                    <a:pt x="177016" y="309523"/>
                    <a:pt x="170003" y="305432"/>
                    <a:pt x="164743" y="303971"/>
                  </a:cubicBezTo>
                  <a:cubicBezTo>
                    <a:pt x="158898" y="302510"/>
                    <a:pt x="153639" y="298712"/>
                    <a:pt x="148671" y="294912"/>
                  </a:cubicBezTo>
                  <a:cubicBezTo>
                    <a:pt x="146334" y="293159"/>
                    <a:pt x="149256" y="287316"/>
                    <a:pt x="152178" y="288192"/>
                  </a:cubicBezTo>
                  <a:close/>
                  <a:moveTo>
                    <a:pt x="11626" y="286439"/>
                  </a:moveTo>
                  <a:cubicBezTo>
                    <a:pt x="16593" y="297543"/>
                    <a:pt x="20100" y="308062"/>
                    <a:pt x="21854" y="320627"/>
                  </a:cubicBezTo>
                  <a:cubicBezTo>
                    <a:pt x="9872" y="319166"/>
                    <a:pt x="10749" y="310108"/>
                    <a:pt x="8996" y="303971"/>
                  </a:cubicBezTo>
                  <a:cubicBezTo>
                    <a:pt x="7827" y="299004"/>
                    <a:pt x="1983" y="292283"/>
                    <a:pt x="11626" y="286439"/>
                  </a:cubicBezTo>
                  <a:close/>
                  <a:moveTo>
                    <a:pt x="217340" y="269199"/>
                  </a:moveTo>
                  <a:cubicBezTo>
                    <a:pt x="222016" y="269783"/>
                    <a:pt x="225523" y="272413"/>
                    <a:pt x="222892" y="276212"/>
                  </a:cubicBezTo>
                  <a:cubicBezTo>
                    <a:pt x="217340" y="283810"/>
                    <a:pt x="210912" y="290823"/>
                    <a:pt x="204191" y="297251"/>
                  </a:cubicBezTo>
                  <a:cubicBezTo>
                    <a:pt x="203022" y="298420"/>
                    <a:pt x="199223" y="296374"/>
                    <a:pt x="194840" y="295205"/>
                  </a:cubicBezTo>
                  <a:cubicBezTo>
                    <a:pt x="203314" y="285271"/>
                    <a:pt x="210327" y="277381"/>
                    <a:pt x="217340" y="269199"/>
                  </a:cubicBezTo>
                  <a:close/>
                  <a:moveTo>
                    <a:pt x="349127" y="260432"/>
                  </a:moveTo>
                  <a:cubicBezTo>
                    <a:pt x="350588" y="260432"/>
                    <a:pt x="353217" y="262185"/>
                    <a:pt x="353217" y="263354"/>
                  </a:cubicBezTo>
                  <a:cubicBezTo>
                    <a:pt x="352633" y="273874"/>
                    <a:pt x="354386" y="284978"/>
                    <a:pt x="347373" y="294329"/>
                  </a:cubicBezTo>
                  <a:cubicBezTo>
                    <a:pt x="346497" y="295205"/>
                    <a:pt x="344743" y="295205"/>
                    <a:pt x="341821" y="295790"/>
                  </a:cubicBezTo>
                  <a:cubicBezTo>
                    <a:pt x="339191" y="283517"/>
                    <a:pt x="343282" y="273582"/>
                    <a:pt x="345036" y="263062"/>
                  </a:cubicBezTo>
                  <a:cubicBezTo>
                    <a:pt x="345328" y="261893"/>
                    <a:pt x="347665" y="260432"/>
                    <a:pt x="349127" y="260432"/>
                  </a:cubicBezTo>
                  <a:close/>
                  <a:moveTo>
                    <a:pt x="129678" y="244068"/>
                  </a:moveTo>
                  <a:cubicBezTo>
                    <a:pt x="131431" y="243776"/>
                    <a:pt x="134646" y="245529"/>
                    <a:pt x="134937" y="246698"/>
                  </a:cubicBezTo>
                  <a:cubicBezTo>
                    <a:pt x="136983" y="255757"/>
                    <a:pt x="139028" y="265107"/>
                    <a:pt x="140197" y="274457"/>
                  </a:cubicBezTo>
                  <a:cubicBezTo>
                    <a:pt x="140782" y="276211"/>
                    <a:pt x="138444" y="278257"/>
                    <a:pt x="137275" y="280886"/>
                  </a:cubicBezTo>
                  <a:cubicBezTo>
                    <a:pt x="126756" y="270367"/>
                    <a:pt x="125879" y="259848"/>
                    <a:pt x="126171" y="248744"/>
                  </a:cubicBezTo>
                  <a:cubicBezTo>
                    <a:pt x="126171" y="246991"/>
                    <a:pt x="128217" y="244361"/>
                    <a:pt x="129678" y="244068"/>
                  </a:cubicBezTo>
                  <a:close/>
                  <a:moveTo>
                    <a:pt x="4905" y="232673"/>
                  </a:moveTo>
                  <a:cubicBezTo>
                    <a:pt x="13963" y="243484"/>
                    <a:pt x="9580" y="252836"/>
                    <a:pt x="10457" y="261309"/>
                  </a:cubicBezTo>
                  <a:cubicBezTo>
                    <a:pt x="10749" y="263647"/>
                    <a:pt x="8996" y="265985"/>
                    <a:pt x="7534" y="268322"/>
                  </a:cubicBezTo>
                  <a:cubicBezTo>
                    <a:pt x="7242" y="268907"/>
                    <a:pt x="5197" y="268322"/>
                    <a:pt x="3444" y="268322"/>
                  </a:cubicBezTo>
                  <a:cubicBezTo>
                    <a:pt x="-355" y="258972"/>
                    <a:pt x="-647" y="249913"/>
                    <a:pt x="814" y="240270"/>
                  </a:cubicBezTo>
                  <a:cubicBezTo>
                    <a:pt x="1398" y="237933"/>
                    <a:pt x="3151" y="235887"/>
                    <a:pt x="4905" y="232673"/>
                  </a:cubicBezTo>
                  <a:close/>
                  <a:moveTo>
                    <a:pt x="224646" y="218062"/>
                  </a:moveTo>
                  <a:cubicBezTo>
                    <a:pt x="226106" y="218062"/>
                    <a:pt x="228444" y="220692"/>
                    <a:pt x="228736" y="222445"/>
                  </a:cubicBezTo>
                  <a:cubicBezTo>
                    <a:pt x="229028" y="227121"/>
                    <a:pt x="228736" y="231503"/>
                    <a:pt x="229028" y="236179"/>
                  </a:cubicBezTo>
                  <a:cubicBezTo>
                    <a:pt x="229028" y="240269"/>
                    <a:pt x="229321" y="244360"/>
                    <a:pt x="228736" y="248451"/>
                  </a:cubicBezTo>
                  <a:cubicBezTo>
                    <a:pt x="228444" y="250205"/>
                    <a:pt x="226399" y="252542"/>
                    <a:pt x="224646" y="252834"/>
                  </a:cubicBezTo>
                  <a:cubicBezTo>
                    <a:pt x="223185" y="253127"/>
                    <a:pt x="219678" y="251081"/>
                    <a:pt x="219678" y="249620"/>
                  </a:cubicBezTo>
                  <a:cubicBezTo>
                    <a:pt x="219094" y="240269"/>
                    <a:pt x="219094" y="230627"/>
                    <a:pt x="219386" y="221276"/>
                  </a:cubicBezTo>
                  <a:cubicBezTo>
                    <a:pt x="219386" y="220107"/>
                    <a:pt x="222892" y="218062"/>
                    <a:pt x="224646" y="218062"/>
                  </a:cubicBezTo>
                  <a:close/>
                  <a:moveTo>
                    <a:pt x="350003" y="208712"/>
                  </a:moveTo>
                  <a:cubicBezTo>
                    <a:pt x="350879" y="208419"/>
                    <a:pt x="354093" y="211341"/>
                    <a:pt x="354093" y="212802"/>
                  </a:cubicBezTo>
                  <a:cubicBezTo>
                    <a:pt x="354386" y="221861"/>
                    <a:pt x="354386" y="230627"/>
                    <a:pt x="353801" y="239686"/>
                  </a:cubicBezTo>
                  <a:cubicBezTo>
                    <a:pt x="353801" y="241147"/>
                    <a:pt x="350587" y="243192"/>
                    <a:pt x="349126" y="243192"/>
                  </a:cubicBezTo>
                  <a:cubicBezTo>
                    <a:pt x="347665" y="243192"/>
                    <a:pt x="345035" y="240854"/>
                    <a:pt x="344743" y="239101"/>
                  </a:cubicBezTo>
                  <a:cubicBezTo>
                    <a:pt x="344159" y="234718"/>
                    <a:pt x="344451" y="230043"/>
                    <a:pt x="344451" y="225659"/>
                  </a:cubicBezTo>
                  <a:cubicBezTo>
                    <a:pt x="344451" y="221568"/>
                    <a:pt x="343866" y="217478"/>
                    <a:pt x="344743" y="213679"/>
                  </a:cubicBezTo>
                  <a:cubicBezTo>
                    <a:pt x="345035" y="211634"/>
                    <a:pt x="347665" y="209588"/>
                    <a:pt x="350003" y="208712"/>
                  </a:cubicBezTo>
                  <a:close/>
                  <a:moveTo>
                    <a:pt x="131140" y="191763"/>
                  </a:moveTo>
                  <a:cubicBezTo>
                    <a:pt x="132309" y="191471"/>
                    <a:pt x="135523" y="194101"/>
                    <a:pt x="135815" y="195270"/>
                  </a:cubicBezTo>
                  <a:cubicBezTo>
                    <a:pt x="136107" y="204328"/>
                    <a:pt x="136107" y="213387"/>
                    <a:pt x="135815" y="222153"/>
                  </a:cubicBezTo>
                  <a:cubicBezTo>
                    <a:pt x="135815" y="223614"/>
                    <a:pt x="132893" y="225952"/>
                    <a:pt x="131140" y="225952"/>
                  </a:cubicBezTo>
                  <a:cubicBezTo>
                    <a:pt x="129679" y="225952"/>
                    <a:pt x="126756" y="223614"/>
                    <a:pt x="126756" y="222153"/>
                  </a:cubicBezTo>
                  <a:cubicBezTo>
                    <a:pt x="126172" y="217186"/>
                    <a:pt x="126464" y="212219"/>
                    <a:pt x="126464" y="207251"/>
                  </a:cubicBezTo>
                  <a:cubicBezTo>
                    <a:pt x="126172" y="207543"/>
                    <a:pt x="125880" y="207543"/>
                    <a:pt x="125880" y="207543"/>
                  </a:cubicBezTo>
                  <a:cubicBezTo>
                    <a:pt x="125880" y="204037"/>
                    <a:pt x="125295" y="200237"/>
                    <a:pt x="126172" y="196731"/>
                  </a:cubicBezTo>
                  <a:cubicBezTo>
                    <a:pt x="126756" y="194685"/>
                    <a:pt x="129094" y="192640"/>
                    <a:pt x="131140" y="191763"/>
                  </a:cubicBezTo>
                  <a:close/>
                  <a:moveTo>
                    <a:pt x="4905" y="183289"/>
                  </a:moveTo>
                  <a:cubicBezTo>
                    <a:pt x="6659" y="185042"/>
                    <a:pt x="9580" y="186503"/>
                    <a:pt x="10165" y="188549"/>
                  </a:cubicBezTo>
                  <a:cubicBezTo>
                    <a:pt x="12211" y="196146"/>
                    <a:pt x="10457" y="210757"/>
                    <a:pt x="6366" y="217770"/>
                  </a:cubicBezTo>
                  <a:cubicBezTo>
                    <a:pt x="-1524" y="209003"/>
                    <a:pt x="-1815" y="194685"/>
                    <a:pt x="4905" y="183289"/>
                  </a:cubicBezTo>
                  <a:close/>
                  <a:moveTo>
                    <a:pt x="222308" y="163419"/>
                  </a:moveTo>
                  <a:cubicBezTo>
                    <a:pt x="225522" y="166341"/>
                    <a:pt x="227860" y="167510"/>
                    <a:pt x="228152" y="168678"/>
                  </a:cubicBezTo>
                  <a:cubicBezTo>
                    <a:pt x="228737" y="178030"/>
                    <a:pt x="228737" y="187672"/>
                    <a:pt x="228737" y="197023"/>
                  </a:cubicBezTo>
                  <a:cubicBezTo>
                    <a:pt x="228737" y="198191"/>
                    <a:pt x="226399" y="200530"/>
                    <a:pt x="225230" y="200530"/>
                  </a:cubicBezTo>
                  <a:cubicBezTo>
                    <a:pt x="223184" y="200530"/>
                    <a:pt x="219970" y="199069"/>
                    <a:pt x="219970" y="197900"/>
                  </a:cubicBezTo>
                  <a:cubicBezTo>
                    <a:pt x="218508" y="187088"/>
                    <a:pt x="216463" y="175984"/>
                    <a:pt x="222308" y="163419"/>
                  </a:cubicBezTo>
                  <a:close/>
                  <a:moveTo>
                    <a:pt x="348834" y="156407"/>
                  </a:moveTo>
                  <a:cubicBezTo>
                    <a:pt x="350003" y="156115"/>
                    <a:pt x="352925" y="157576"/>
                    <a:pt x="352925" y="158744"/>
                  </a:cubicBezTo>
                  <a:cubicBezTo>
                    <a:pt x="353802" y="166634"/>
                    <a:pt x="354386" y="174815"/>
                    <a:pt x="354386" y="182705"/>
                  </a:cubicBezTo>
                  <a:cubicBezTo>
                    <a:pt x="354386" y="185627"/>
                    <a:pt x="352341" y="188549"/>
                    <a:pt x="350587" y="194101"/>
                  </a:cubicBezTo>
                  <a:cubicBezTo>
                    <a:pt x="347081" y="190010"/>
                    <a:pt x="345035" y="188549"/>
                    <a:pt x="345035" y="187381"/>
                  </a:cubicBezTo>
                  <a:cubicBezTo>
                    <a:pt x="344743" y="178322"/>
                    <a:pt x="344451" y="169556"/>
                    <a:pt x="344743" y="160498"/>
                  </a:cubicBezTo>
                  <a:cubicBezTo>
                    <a:pt x="344743" y="159037"/>
                    <a:pt x="347081" y="156991"/>
                    <a:pt x="348834" y="156407"/>
                  </a:cubicBezTo>
                  <a:close/>
                  <a:moveTo>
                    <a:pt x="131139" y="139750"/>
                  </a:moveTo>
                  <a:cubicBezTo>
                    <a:pt x="132308" y="139458"/>
                    <a:pt x="135522" y="141212"/>
                    <a:pt x="135522" y="142088"/>
                  </a:cubicBezTo>
                  <a:cubicBezTo>
                    <a:pt x="135522" y="152316"/>
                    <a:pt x="134938" y="162543"/>
                    <a:pt x="134353" y="172770"/>
                  </a:cubicBezTo>
                  <a:cubicBezTo>
                    <a:pt x="134061" y="173355"/>
                    <a:pt x="131139" y="173939"/>
                    <a:pt x="128216" y="175693"/>
                  </a:cubicBezTo>
                  <a:cubicBezTo>
                    <a:pt x="124418" y="163712"/>
                    <a:pt x="126171" y="153484"/>
                    <a:pt x="126464" y="143257"/>
                  </a:cubicBezTo>
                  <a:cubicBezTo>
                    <a:pt x="126464" y="141796"/>
                    <a:pt x="129386" y="140043"/>
                    <a:pt x="131139" y="139750"/>
                  </a:cubicBezTo>
                  <a:close/>
                  <a:moveTo>
                    <a:pt x="5781" y="131569"/>
                  </a:moveTo>
                  <a:cubicBezTo>
                    <a:pt x="12210" y="133907"/>
                    <a:pt x="11041" y="139459"/>
                    <a:pt x="10457" y="144134"/>
                  </a:cubicBezTo>
                  <a:cubicBezTo>
                    <a:pt x="9872" y="151147"/>
                    <a:pt x="13963" y="159621"/>
                    <a:pt x="5196" y="166050"/>
                  </a:cubicBezTo>
                  <a:cubicBezTo>
                    <a:pt x="-2109" y="154069"/>
                    <a:pt x="-1524" y="139751"/>
                    <a:pt x="5781" y="131569"/>
                  </a:cubicBezTo>
                  <a:close/>
                  <a:moveTo>
                    <a:pt x="224353" y="114036"/>
                  </a:moveTo>
                  <a:cubicBezTo>
                    <a:pt x="225814" y="115789"/>
                    <a:pt x="228736" y="117835"/>
                    <a:pt x="228736" y="119880"/>
                  </a:cubicBezTo>
                  <a:cubicBezTo>
                    <a:pt x="229321" y="129231"/>
                    <a:pt x="229028" y="138581"/>
                    <a:pt x="229028" y="147932"/>
                  </a:cubicBezTo>
                  <a:cubicBezTo>
                    <a:pt x="227859" y="148224"/>
                    <a:pt x="226398" y="148809"/>
                    <a:pt x="225230" y="149393"/>
                  </a:cubicBezTo>
                  <a:cubicBezTo>
                    <a:pt x="223184" y="147640"/>
                    <a:pt x="219385" y="146179"/>
                    <a:pt x="219385" y="144425"/>
                  </a:cubicBezTo>
                  <a:cubicBezTo>
                    <a:pt x="218801" y="135952"/>
                    <a:pt x="218801" y="127477"/>
                    <a:pt x="219093" y="119004"/>
                  </a:cubicBezTo>
                  <a:cubicBezTo>
                    <a:pt x="219093" y="117250"/>
                    <a:pt x="222600" y="115789"/>
                    <a:pt x="224353" y="114036"/>
                  </a:cubicBezTo>
                  <a:close/>
                  <a:moveTo>
                    <a:pt x="354386" y="105562"/>
                  </a:moveTo>
                  <a:cubicBezTo>
                    <a:pt x="354094" y="117251"/>
                    <a:pt x="357016" y="128647"/>
                    <a:pt x="352341" y="139459"/>
                  </a:cubicBezTo>
                  <a:cubicBezTo>
                    <a:pt x="351172" y="139751"/>
                    <a:pt x="350003" y="139751"/>
                    <a:pt x="348834" y="140043"/>
                  </a:cubicBezTo>
                  <a:cubicBezTo>
                    <a:pt x="347373" y="137705"/>
                    <a:pt x="344743" y="135368"/>
                    <a:pt x="344743" y="133030"/>
                  </a:cubicBezTo>
                  <a:cubicBezTo>
                    <a:pt x="344159" y="125432"/>
                    <a:pt x="344451" y="117543"/>
                    <a:pt x="344451" y="109945"/>
                  </a:cubicBezTo>
                  <a:cubicBezTo>
                    <a:pt x="344451" y="103809"/>
                    <a:pt x="347958" y="103224"/>
                    <a:pt x="354386" y="105562"/>
                  </a:cubicBezTo>
                  <a:close/>
                  <a:moveTo>
                    <a:pt x="131139" y="84231"/>
                  </a:moveTo>
                  <a:cubicBezTo>
                    <a:pt x="133477" y="88322"/>
                    <a:pt x="135814" y="90660"/>
                    <a:pt x="135814" y="92705"/>
                  </a:cubicBezTo>
                  <a:cubicBezTo>
                    <a:pt x="136399" y="100302"/>
                    <a:pt x="136107" y="108192"/>
                    <a:pt x="136107" y="115789"/>
                  </a:cubicBezTo>
                  <a:cubicBezTo>
                    <a:pt x="136107" y="119588"/>
                    <a:pt x="134061" y="122218"/>
                    <a:pt x="130262" y="121341"/>
                  </a:cubicBezTo>
                  <a:cubicBezTo>
                    <a:pt x="128509" y="120757"/>
                    <a:pt x="126171" y="117835"/>
                    <a:pt x="125879" y="115789"/>
                  </a:cubicBezTo>
                  <a:cubicBezTo>
                    <a:pt x="125587" y="107608"/>
                    <a:pt x="125587" y="99426"/>
                    <a:pt x="126171" y="91244"/>
                  </a:cubicBezTo>
                  <a:cubicBezTo>
                    <a:pt x="126464" y="89491"/>
                    <a:pt x="128509" y="88030"/>
                    <a:pt x="131139" y="84231"/>
                  </a:cubicBezTo>
                  <a:close/>
                  <a:moveTo>
                    <a:pt x="5489" y="77511"/>
                  </a:moveTo>
                  <a:cubicBezTo>
                    <a:pt x="12210" y="89199"/>
                    <a:pt x="12210" y="104102"/>
                    <a:pt x="6074" y="113452"/>
                  </a:cubicBezTo>
                  <a:cubicBezTo>
                    <a:pt x="4320" y="111991"/>
                    <a:pt x="1398" y="110823"/>
                    <a:pt x="1398" y="109361"/>
                  </a:cubicBezTo>
                  <a:cubicBezTo>
                    <a:pt x="814" y="101180"/>
                    <a:pt x="229" y="93290"/>
                    <a:pt x="522" y="85109"/>
                  </a:cubicBezTo>
                  <a:cubicBezTo>
                    <a:pt x="522" y="83063"/>
                    <a:pt x="3152" y="81018"/>
                    <a:pt x="5489" y="77511"/>
                  </a:cubicBezTo>
                  <a:close/>
                  <a:moveTo>
                    <a:pt x="224937" y="62024"/>
                  </a:moveTo>
                  <a:cubicBezTo>
                    <a:pt x="226399" y="62024"/>
                    <a:pt x="228736" y="64654"/>
                    <a:pt x="228736" y="66407"/>
                  </a:cubicBezTo>
                  <a:cubicBezTo>
                    <a:pt x="229321" y="70790"/>
                    <a:pt x="229028" y="75465"/>
                    <a:pt x="229028" y="79849"/>
                  </a:cubicBezTo>
                  <a:cubicBezTo>
                    <a:pt x="229028" y="79849"/>
                    <a:pt x="229028" y="79849"/>
                    <a:pt x="229321" y="79849"/>
                  </a:cubicBezTo>
                  <a:cubicBezTo>
                    <a:pt x="229028" y="84232"/>
                    <a:pt x="229028" y="88907"/>
                    <a:pt x="228152" y="93290"/>
                  </a:cubicBezTo>
                  <a:cubicBezTo>
                    <a:pt x="227860" y="94459"/>
                    <a:pt x="225522" y="96505"/>
                    <a:pt x="224353" y="96505"/>
                  </a:cubicBezTo>
                  <a:cubicBezTo>
                    <a:pt x="222600" y="96212"/>
                    <a:pt x="219386" y="94459"/>
                    <a:pt x="219386" y="93290"/>
                  </a:cubicBezTo>
                  <a:cubicBezTo>
                    <a:pt x="219094" y="83940"/>
                    <a:pt x="219094" y="74589"/>
                    <a:pt x="219678" y="65238"/>
                  </a:cubicBezTo>
                  <a:cubicBezTo>
                    <a:pt x="219678" y="64070"/>
                    <a:pt x="223185" y="62024"/>
                    <a:pt x="224937" y="62024"/>
                  </a:cubicBezTo>
                  <a:close/>
                  <a:moveTo>
                    <a:pt x="347665" y="52381"/>
                  </a:moveTo>
                  <a:cubicBezTo>
                    <a:pt x="349126" y="52089"/>
                    <a:pt x="352340" y="54134"/>
                    <a:pt x="352340" y="55595"/>
                  </a:cubicBezTo>
                  <a:cubicBezTo>
                    <a:pt x="353217" y="64361"/>
                    <a:pt x="354094" y="73420"/>
                    <a:pt x="354094" y="82186"/>
                  </a:cubicBezTo>
                  <a:cubicBezTo>
                    <a:pt x="354094" y="83647"/>
                    <a:pt x="351171" y="86569"/>
                    <a:pt x="350003" y="86277"/>
                  </a:cubicBezTo>
                  <a:cubicBezTo>
                    <a:pt x="347957" y="85693"/>
                    <a:pt x="344743" y="83939"/>
                    <a:pt x="344451" y="82186"/>
                  </a:cubicBezTo>
                  <a:cubicBezTo>
                    <a:pt x="343866" y="77218"/>
                    <a:pt x="344451" y="72251"/>
                    <a:pt x="344451" y="69621"/>
                  </a:cubicBezTo>
                  <a:cubicBezTo>
                    <a:pt x="344158" y="63485"/>
                    <a:pt x="343281" y="59979"/>
                    <a:pt x="343574" y="56472"/>
                  </a:cubicBezTo>
                  <a:cubicBezTo>
                    <a:pt x="343866" y="54719"/>
                    <a:pt x="345912" y="52381"/>
                    <a:pt x="347665" y="52381"/>
                  </a:cubicBezTo>
                  <a:close/>
                  <a:moveTo>
                    <a:pt x="121788" y="35725"/>
                  </a:moveTo>
                  <a:cubicBezTo>
                    <a:pt x="124125" y="36894"/>
                    <a:pt x="127632" y="37478"/>
                    <a:pt x="128216" y="38939"/>
                  </a:cubicBezTo>
                  <a:cubicBezTo>
                    <a:pt x="131138" y="46829"/>
                    <a:pt x="133768" y="55011"/>
                    <a:pt x="135814" y="63485"/>
                  </a:cubicBezTo>
                  <a:cubicBezTo>
                    <a:pt x="136106" y="64946"/>
                    <a:pt x="133476" y="67868"/>
                    <a:pt x="131431" y="69037"/>
                  </a:cubicBezTo>
                  <a:cubicBezTo>
                    <a:pt x="130554" y="69621"/>
                    <a:pt x="126755" y="67576"/>
                    <a:pt x="126463" y="66115"/>
                  </a:cubicBezTo>
                  <a:cubicBezTo>
                    <a:pt x="123833" y="56764"/>
                    <a:pt x="121788" y="47121"/>
                    <a:pt x="119450" y="37771"/>
                  </a:cubicBezTo>
                  <a:cubicBezTo>
                    <a:pt x="120327" y="37186"/>
                    <a:pt x="120911" y="36602"/>
                    <a:pt x="121788" y="35725"/>
                  </a:cubicBezTo>
                  <a:close/>
                  <a:moveTo>
                    <a:pt x="285178" y="31008"/>
                  </a:moveTo>
                  <a:cubicBezTo>
                    <a:pt x="301642" y="30227"/>
                    <a:pt x="317859" y="41569"/>
                    <a:pt x="322243" y="59978"/>
                  </a:cubicBezTo>
                  <a:cubicBezTo>
                    <a:pt x="323996" y="66990"/>
                    <a:pt x="324288" y="74296"/>
                    <a:pt x="324288" y="81601"/>
                  </a:cubicBezTo>
                  <a:cubicBezTo>
                    <a:pt x="324580" y="134490"/>
                    <a:pt x="324580" y="187088"/>
                    <a:pt x="324288" y="239977"/>
                  </a:cubicBezTo>
                  <a:cubicBezTo>
                    <a:pt x="323996" y="273581"/>
                    <a:pt x="318152" y="306016"/>
                    <a:pt x="299450" y="334945"/>
                  </a:cubicBezTo>
                  <a:cubicBezTo>
                    <a:pt x="270522" y="379653"/>
                    <a:pt x="229321" y="404198"/>
                    <a:pt x="175847" y="404490"/>
                  </a:cubicBezTo>
                  <a:cubicBezTo>
                    <a:pt x="139904" y="404782"/>
                    <a:pt x="108931" y="390464"/>
                    <a:pt x="82632" y="365919"/>
                  </a:cubicBezTo>
                  <a:cubicBezTo>
                    <a:pt x="47859" y="333192"/>
                    <a:pt x="31203" y="293159"/>
                    <a:pt x="32080" y="245529"/>
                  </a:cubicBezTo>
                  <a:cubicBezTo>
                    <a:pt x="32664" y="218939"/>
                    <a:pt x="32372" y="192348"/>
                    <a:pt x="32372" y="166049"/>
                  </a:cubicBezTo>
                  <a:cubicBezTo>
                    <a:pt x="32372" y="134198"/>
                    <a:pt x="32664" y="102348"/>
                    <a:pt x="32372" y="70497"/>
                  </a:cubicBezTo>
                  <a:cubicBezTo>
                    <a:pt x="32372" y="55887"/>
                    <a:pt x="38508" y="44783"/>
                    <a:pt x="50197" y="37186"/>
                  </a:cubicBezTo>
                  <a:cubicBezTo>
                    <a:pt x="55676" y="33533"/>
                    <a:pt x="61648" y="31798"/>
                    <a:pt x="67560" y="31675"/>
                  </a:cubicBezTo>
                  <a:cubicBezTo>
                    <a:pt x="85298" y="31305"/>
                    <a:pt x="102502" y="45440"/>
                    <a:pt x="104255" y="65822"/>
                  </a:cubicBezTo>
                  <a:cubicBezTo>
                    <a:pt x="104548" y="70789"/>
                    <a:pt x="104255" y="75757"/>
                    <a:pt x="104255" y="80724"/>
                  </a:cubicBezTo>
                  <a:cubicBezTo>
                    <a:pt x="104255" y="136828"/>
                    <a:pt x="103963" y="192640"/>
                    <a:pt x="104255" y="248743"/>
                  </a:cubicBezTo>
                  <a:cubicBezTo>
                    <a:pt x="104548" y="280302"/>
                    <a:pt x="118573" y="304847"/>
                    <a:pt x="147210" y="319165"/>
                  </a:cubicBezTo>
                  <a:cubicBezTo>
                    <a:pt x="191333" y="341666"/>
                    <a:pt x="241301" y="310984"/>
                    <a:pt x="248606" y="263646"/>
                  </a:cubicBezTo>
                  <a:cubicBezTo>
                    <a:pt x="250359" y="251081"/>
                    <a:pt x="250652" y="238224"/>
                    <a:pt x="250652" y="225659"/>
                  </a:cubicBezTo>
                  <a:cubicBezTo>
                    <a:pt x="250944" y="173646"/>
                    <a:pt x="250944" y="121926"/>
                    <a:pt x="250652" y="69913"/>
                  </a:cubicBezTo>
                  <a:cubicBezTo>
                    <a:pt x="250652" y="54718"/>
                    <a:pt x="256203" y="43614"/>
                    <a:pt x="269061" y="36017"/>
                  </a:cubicBezTo>
                  <a:cubicBezTo>
                    <a:pt x="274175" y="32875"/>
                    <a:pt x="279690" y="31268"/>
                    <a:pt x="285178" y="31008"/>
                  </a:cubicBezTo>
                  <a:close/>
                  <a:moveTo>
                    <a:pt x="15716" y="28420"/>
                  </a:moveTo>
                  <a:cubicBezTo>
                    <a:pt x="17469" y="29589"/>
                    <a:pt x="19223" y="30173"/>
                    <a:pt x="19515" y="31050"/>
                  </a:cubicBezTo>
                  <a:cubicBezTo>
                    <a:pt x="20100" y="32511"/>
                    <a:pt x="20391" y="34849"/>
                    <a:pt x="19515" y="36017"/>
                  </a:cubicBezTo>
                  <a:cubicBezTo>
                    <a:pt x="13963" y="43615"/>
                    <a:pt x="14548" y="54719"/>
                    <a:pt x="6073" y="62901"/>
                  </a:cubicBezTo>
                  <a:cubicBezTo>
                    <a:pt x="4612" y="59394"/>
                    <a:pt x="2567" y="57349"/>
                    <a:pt x="2859" y="55888"/>
                  </a:cubicBezTo>
                  <a:cubicBezTo>
                    <a:pt x="4612" y="45952"/>
                    <a:pt x="7827" y="36602"/>
                    <a:pt x="15716" y="28420"/>
                  </a:cubicBezTo>
                  <a:close/>
                  <a:moveTo>
                    <a:pt x="243639" y="16732"/>
                  </a:moveTo>
                  <a:cubicBezTo>
                    <a:pt x="244808" y="15855"/>
                    <a:pt x="247730" y="16439"/>
                    <a:pt x="249484" y="17316"/>
                  </a:cubicBezTo>
                  <a:cubicBezTo>
                    <a:pt x="250360" y="17900"/>
                    <a:pt x="250944" y="21115"/>
                    <a:pt x="250360" y="21991"/>
                  </a:cubicBezTo>
                  <a:cubicBezTo>
                    <a:pt x="244808" y="29589"/>
                    <a:pt x="239256" y="36894"/>
                    <a:pt x="233120" y="44199"/>
                  </a:cubicBezTo>
                  <a:cubicBezTo>
                    <a:pt x="232243" y="45368"/>
                    <a:pt x="229321" y="44491"/>
                    <a:pt x="225522" y="44783"/>
                  </a:cubicBezTo>
                  <a:cubicBezTo>
                    <a:pt x="227860" y="31926"/>
                    <a:pt x="234581" y="23452"/>
                    <a:pt x="243639" y="16732"/>
                  </a:cubicBezTo>
                  <a:close/>
                  <a:moveTo>
                    <a:pt x="320198" y="10011"/>
                  </a:moveTo>
                  <a:cubicBezTo>
                    <a:pt x="329256" y="14393"/>
                    <a:pt x="336561" y="21114"/>
                    <a:pt x="341528" y="30172"/>
                  </a:cubicBezTo>
                  <a:cubicBezTo>
                    <a:pt x="341821" y="30756"/>
                    <a:pt x="341821" y="31926"/>
                    <a:pt x="342405" y="34556"/>
                  </a:cubicBezTo>
                  <a:cubicBezTo>
                    <a:pt x="339776" y="35140"/>
                    <a:pt x="336269" y="36601"/>
                    <a:pt x="335100" y="35724"/>
                  </a:cubicBezTo>
                  <a:cubicBezTo>
                    <a:pt x="328379" y="29880"/>
                    <a:pt x="321658" y="23744"/>
                    <a:pt x="315522" y="17315"/>
                  </a:cubicBezTo>
                  <a:cubicBezTo>
                    <a:pt x="314646" y="16147"/>
                    <a:pt x="314938" y="13224"/>
                    <a:pt x="315522" y="11472"/>
                  </a:cubicBezTo>
                  <a:cubicBezTo>
                    <a:pt x="316107" y="10595"/>
                    <a:pt x="319029" y="9718"/>
                    <a:pt x="320198" y="10011"/>
                  </a:cubicBezTo>
                  <a:close/>
                  <a:moveTo>
                    <a:pt x="89938" y="4751"/>
                  </a:moveTo>
                  <a:cubicBezTo>
                    <a:pt x="98120" y="8842"/>
                    <a:pt x="108055" y="10887"/>
                    <a:pt x="113315" y="22867"/>
                  </a:cubicBezTo>
                  <a:cubicBezTo>
                    <a:pt x="108639" y="22283"/>
                    <a:pt x="106009" y="22867"/>
                    <a:pt x="103964" y="21699"/>
                  </a:cubicBezTo>
                  <a:cubicBezTo>
                    <a:pt x="97827" y="18776"/>
                    <a:pt x="91983" y="15562"/>
                    <a:pt x="86431" y="12056"/>
                  </a:cubicBezTo>
                  <a:cubicBezTo>
                    <a:pt x="84678" y="10887"/>
                    <a:pt x="83509" y="8257"/>
                    <a:pt x="82048" y="6504"/>
                  </a:cubicBezTo>
                  <a:cubicBezTo>
                    <a:pt x="84678" y="5919"/>
                    <a:pt x="87892" y="3582"/>
                    <a:pt x="89938" y="4751"/>
                  </a:cubicBezTo>
                  <a:close/>
                  <a:moveTo>
                    <a:pt x="56626" y="2121"/>
                  </a:moveTo>
                  <a:cubicBezTo>
                    <a:pt x="58378" y="1244"/>
                    <a:pt x="61301" y="3874"/>
                    <a:pt x="66853" y="6796"/>
                  </a:cubicBezTo>
                  <a:cubicBezTo>
                    <a:pt x="53703" y="11764"/>
                    <a:pt x="44060" y="15271"/>
                    <a:pt x="34126" y="18777"/>
                  </a:cubicBezTo>
                  <a:cubicBezTo>
                    <a:pt x="33541" y="19069"/>
                    <a:pt x="32080" y="17316"/>
                    <a:pt x="30619" y="16147"/>
                  </a:cubicBezTo>
                  <a:cubicBezTo>
                    <a:pt x="36755" y="6212"/>
                    <a:pt x="47275" y="4751"/>
                    <a:pt x="56626" y="2121"/>
                  </a:cubicBezTo>
                  <a:close/>
                  <a:moveTo>
                    <a:pt x="282429" y="2"/>
                  </a:moveTo>
                  <a:cubicBezTo>
                    <a:pt x="289442" y="-71"/>
                    <a:pt x="296528" y="1391"/>
                    <a:pt x="299450" y="4459"/>
                  </a:cubicBezTo>
                  <a:cubicBezTo>
                    <a:pt x="299743" y="5043"/>
                    <a:pt x="299450" y="6212"/>
                    <a:pt x="299450" y="8550"/>
                  </a:cubicBezTo>
                  <a:cubicBezTo>
                    <a:pt x="289223" y="9719"/>
                    <a:pt x="278996" y="11180"/>
                    <a:pt x="268476" y="11764"/>
                  </a:cubicBezTo>
                  <a:cubicBezTo>
                    <a:pt x="264970" y="12057"/>
                    <a:pt x="263509" y="7381"/>
                    <a:pt x="265846" y="4751"/>
                  </a:cubicBezTo>
                  <a:cubicBezTo>
                    <a:pt x="268476" y="1683"/>
                    <a:pt x="275416" y="76"/>
                    <a:pt x="282429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5"/>
            <p:cNvSpPr/>
            <p:nvPr/>
          </p:nvSpPr>
          <p:spPr>
            <a:xfrm>
              <a:off x="10141752" y="289866"/>
              <a:ext cx="446453" cy="434829"/>
            </a:xfrm>
            <a:custGeom>
              <a:avLst/>
              <a:gdLst/>
              <a:ahLst/>
              <a:cxnLst/>
              <a:rect l="l" t="t" r="r" b="b"/>
              <a:pathLst>
                <a:path w="446453" h="434829" extrusionOk="0">
                  <a:moveTo>
                    <a:pt x="95028" y="420486"/>
                  </a:moveTo>
                  <a:cubicBezTo>
                    <a:pt x="106716" y="419609"/>
                    <a:pt x="116651" y="425161"/>
                    <a:pt x="129509" y="427791"/>
                  </a:cubicBezTo>
                  <a:cubicBezTo>
                    <a:pt x="126002" y="431298"/>
                    <a:pt x="124541" y="434219"/>
                    <a:pt x="122788" y="434512"/>
                  </a:cubicBezTo>
                  <a:cubicBezTo>
                    <a:pt x="114606" y="435680"/>
                    <a:pt x="100287" y="428960"/>
                    <a:pt x="95028" y="420486"/>
                  </a:cubicBezTo>
                  <a:close/>
                  <a:moveTo>
                    <a:pt x="348957" y="416980"/>
                  </a:moveTo>
                  <a:cubicBezTo>
                    <a:pt x="352464" y="421655"/>
                    <a:pt x="352171" y="425746"/>
                    <a:pt x="347496" y="427500"/>
                  </a:cubicBezTo>
                  <a:cubicBezTo>
                    <a:pt x="339607" y="430421"/>
                    <a:pt x="331425" y="432759"/>
                    <a:pt x="323243" y="434805"/>
                  </a:cubicBezTo>
                  <a:cubicBezTo>
                    <a:pt x="321782" y="435097"/>
                    <a:pt x="317983" y="432759"/>
                    <a:pt x="317691" y="431006"/>
                  </a:cubicBezTo>
                  <a:cubicBezTo>
                    <a:pt x="317399" y="429252"/>
                    <a:pt x="319444" y="425746"/>
                    <a:pt x="321198" y="425162"/>
                  </a:cubicBezTo>
                  <a:cubicBezTo>
                    <a:pt x="329964" y="422239"/>
                    <a:pt x="339022" y="419902"/>
                    <a:pt x="348957" y="416980"/>
                  </a:cubicBezTo>
                  <a:close/>
                  <a:moveTo>
                    <a:pt x="168080" y="409675"/>
                  </a:moveTo>
                  <a:cubicBezTo>
                    <a:pt x="169833" y="408798"/>
                    <a:pt x="172756" y="409675"/>
                    <a:pt x="175094" y="409967"/>
                  </a:cubicBezTo>
                  <a:cubicBezTo>
                    <a:pt x="174801" y="412304"/>
                    <a:pt x="175678" y="415811"/>
                    <a:pt x="174217" y="417272"/>
                  </a:cubicBezTo>
                  <a:cubicBezTo>
                    <a:pt x="167203" y="424577"/>
                    <a:pt x="158729" y="430129"/>
                    <a:pt x="148502" y="432174"/>
                  </a:cubicBezTo>
                  <a:cubicBezTo>
                    <a:pt x="144411" y="428084"/>
                    <a:pt x="144704" y="424577"/>
                    <a:pt x="148794" y="421655"/>
                  </a:cubicBezTo>
                  <a:cubicBezTo>
                    <a:pt x="154931" y="417272"/>
                    <a:pt x="161360" y="413181"/>
                    <a:pt x="168080" y="409675"/>
                  </a:cubicBezTo>
                  <a:close/>
                  <a:moveTo>
                    <a:pt x="275614" y="409383"/>
                  </a:moveTo>
                  <a:cubicBezTo>
                    <a:pt x="283503" y="413766"/>
                    <a:pt x="291100" y="418442"/>
                    <a:pt x="298406" y="423409"/>
                  </a:cubicBezTo>
                  <a:cubicBezTo>
                    <a:pt x="299867" y="423701"/>
                    <a:pt x="300451" y="425455"/>
                    <a:pt x="301620" y="427792"/>
                  </a:cubicBezTo>
                  <a:cubicBezTo>
                    <a:pt x="298991" y="429253"/>
                    <a:pt x="295776" y="432468"/>
                    <a:pt x="294315" y="431883"/>
                  </a:cubicBezTo>
                  <a:cubicBezTo>
                    <a:pt x="285841" y="427208"/>
                    <a:pt x="277659" y="421656"/>
                    <a:pt x="269477" y="416104"/>
                  </a:cubicBezTo>
                  <a:cubicBezTo>
                    <a:pt x="268601" y="415519"/>
                    <a:pt x="268893" y="411428"/>
                    <a:pt x="269769" y="410259"/>
                  </a:cubicBezTo>
                  <a:cubicBezTo>
                    <a:pt x="270939" y="409091"/>
                    <a:pt x="274153" y="408507"/>
                    <a:pt x="275614" y="409383"/>
                  </a:cubicBezTo>
                  <a:close/>
                  <a:moveTo>
                    <a:pt x="379055" y="376363"/>
                  </a:moveTo>
                  <a:cubicBezTo>
                    <a:pt x="379931" y="378993"/>
                    <a:pt x="382269" y="381915"/>
                    <a:pt x="381685" y="384253"/>
                  </a:cubicBezTo>
                  <a:cubicBezTo>
                    <a:pt x="379055" y="394188"/>
                    <a:pt x="375256" y="403538"/>
                    <a:pt x="367074" y="409967"/>
                  </a:cubicBezTo>
                  <a:cubicBezTo>
                    <a:pt x="361815" y="408214"/>
                    <a:pt x="360062" y="405584"/>
                    <a:pt x="362107" y="401493"/>
                  </a:cubicBezTo>
                  <a:cubicBezTo>
                    <a:pt x="365321" y="394480"/>
                    <a:pt x="368243" y="387467"/>
                    <a:pt x="372042" y="381038"/>
                  </a:cubicBezTo>
                  <a:cubicBezTo>
                    <a:pt x="373210" y="378993"/>
                    <a:pt x="376425" y="377824"/>
                    <a:pt x="379055" y="376363"/>
                  </a:cubicBezTo>
                  <a:close/>
                  <a:moveTo>
                    <a:pt x="69606" y="374610"/>
                  </a:moveTo>
                  <a:cubicBezTo>
                    <a:pt x="72236" y="381331"/>
                    <a:pt x="73989" y="386298"/>
                    <a:pt x="76034" y="390973"/>
                  </a:cubicBezTo>
                  <a:cubicBezTo>
                    <a:pt x="78372" y="395941"/>
                    <a:pt x="81002" y="400616"/>
                    <a:pt x="83924" y="406169"/>
                  </a:cubicBezTo>
                  <a:cubicBezTo>
                    <a:pt x="81295" y="407045"/>
                    <a:pt x="78372" y="408798"/>
                    <a:pt x="77496" y="407922"/>
                  </a:cubicBezTo>
                  <a:cubicBezTo>
                    <a:pt x="69314" y="400324"/>
                    <a:pt x="64638" y="390682"/>
                    <a:pt x="64346" y="379578"/>
                  </a:cubicBezTo>
                  <a:cubicBezTo>
                    <a:pt x="64346" y="378409"/>
                    <a:pt x="66099" y="377532"/>
                    <a:pt x="69606" y="374610"/>
                  </a:cubicBezTo>
                  <a:close/>
                  <a:moveTo>
                    <a:pt x="196425" y="362337"/>
                  </a:moveTo>
                  <a:cubicBezTo>
                    <a:pt x="197886" y="362337"/>
                    <a:pt x="199055" y="365259"/>
                    <a:pt x="200224" y="366720"/>
                  </a:cubicBezTo>
                  <a:cubicBezTo>
                    <a:pt x="197009" y="376071"/>
                    <a:pt x="194379" y="384545"/>
                    <a:pt x="190873" y="393019"/>
                  </a:cubicBezTo>
                  <a:cubicBezTo>
                    <a:pt x="190288" y="394772"/>
                    <a:pt x="186782" y="395649"/>
                    <a:pt x="184444" y="395941"/>
                  </a:cubicBezTo>
                  <a:cubicBezTo>
                    <a:pt x="183568" y="395941"/>
                    <a:pt x="181230" y="392142"/>
                    <a:pt x="181815" y="390682"/>
                  </a:cubicBezTo>
                  <a:cubicBezTo>
                    <a:pt x="184152" y="381915"/>
                    <a:pt x="186782" y="373441"/>
                    <a:pt x="189997" y="364967"/>
                  </a:cubicBezTo>
                  <a:cubicBezTo>
                    <a:pt x="190581" y="363506"/>
                    <a:pt x="194379" y="362337"/>
                    <a:pt x="196425" y="362337"/>
                  </a:cubicBezTo>
                  <a:close/>
                  <a:moveTo>
                    <a:pt x="248437" y="362337"/>
                  </a:moveTo>
                  <a:cubicBezTo>
                    <a:pt x="250191" y="362044"/>
                    <a:pt x="253697" y="362628"/>
                    <a:pt x="254282" y="363798"/>
                  </a:cubicBezTo>
                  <a:cubicBezTo>
                    <a:pt x="257788" y="373148"/>
                    <a:pt x="260710" y="382498"/>
                    <a:pt x="263048" y="391849"/>
                  </a:cubicBezTo>
                  <a:cubicBezTo>
                    <a:pt x="263632" y="393018"/>
                    <a:pt x="260418" y="395355"/>
                    <a:pt x="258080" y="397694"/>
                  </a:cubicBezTo>
                  <a:cubicBezTo>
                    <a:pt x="249314" y="388051"/>
                    <a:pt x="248145" y="376655"/>
                    <a:pt x="245516" y="366135"/>
                  </a:cubicBezTo>
                  <a:cubicBezTo>
                    <a:pt x="245223" y="364966"/>
                    <a:pt x="247268" y="362337"/>
                    <a:pt x="248437" y="362337"/>
                  </a:cubicBezTo>
                  <a:close/>
                  <a:moveTo>
                    <a:pt x="53535" y="325811"/>
                  </a:moveTo>
                  <a:cubicBezTo>
                    <a:pt x="56749" y="326688"/>
                    <a:pt x="59964" y="326688"/>
                    <a:pt x="60256" y="327857"/>
                  </a:cubicBezTo>
                  <a:cubicBezTo>
                    <a:pt x="64054" y="337499"/>
                    <a:pt x="66684" y="347434"/>
                    <a:pt x="65515" y="358831"/>
                  </a:cubicBezTo>
                  <a:cubicBezTo>
                    <a:pt x="63178" y="358538"/>
                    <a:pt x="60548" y="358831"/>
                    <a:pt x="59964" y="357954"/>
                  </a:cubicBezTo>
                  <a:cubicBezTo>
                    <a:pt x="54996" y="348019"/>
                    <a:pt x="52951" y="337792"/>
                    <a:pt x="53535" y="325811"/>
                  </a:cubicBezTo>
                  <a:close/>
                  <a:moveTo>
                    <a:pt x="389867" y="324058"/>
                  </a:moveTo>
                  <a:cubicBezTo>
                    <a:pt x="391036" y="326688"/>
                    <a:pt x="392497" y="329026"/>
                    <a:pt x="393082" y="330195"/>
                  </a:cubicBezTo>
                  <a:cubicBezTo>
                    <a:pt x="391036" y="339837"/>
                    <a:pt x="389867" y="347434"/>
                    <a:pt x="387821" y="354740"/>
                  </a:cubicBezTo>
                  <a:cubicBezTo>
                    <a:pt x="387237" y="356493"/>
                    <a:pt x="383731" y="358831"/>
                    <a:pt x="381978" y="358538"/>
                  </a:cubicBezTo>
                  <a:cubicBezTo>
                    <a:pt x="380224" y="358246"/>
                    <a:pt x="377594" y="354740"/>
                    <a:pt x="377886" y="352986"/>
                  </a:cubicBezTo>
                  <a:cubicBezTo>
                    <a:pt x="379055" y="344804"/>
                    <a:pt x="380808" y="336915"/>
                    <a:pt x="383146" y="329026"/>
                  </a:cubicBezTo>
                  <a:cubicBezTo>
                    <a:pt x="383731" y="326980"/>
                    <a:pt x="387530" y="325811"/>
                    <a:pt x="389867" y="324058"/>
                  </a:cubicBezTo>
                  <a:close/>
                  <a:moveTo>
                    <a:pt x="230613" y="311201"/>
                  </a:moveTo>
                  <a:cubicBezTo>
                    <a:pt x="233827" y="312078"/>
                    <a:pt x="236457" y="311785"/>
                    <a:pt x="237626" y="312954"/>
                  </a:cubicBezTo>
                  <a:cubicBezTo>
                    <a:pt x="242009" y="317630"/>
                    <a:pt x="246684" y="336039"/>
                    <a:pt x="245807" y="345389"/>
                  </a:cubicBezTo>
                  <a:cubicBezTo>
                    <a:pt x="243470" y="344805"/>
                    <a:pt x="239379" y="345097"/>
                    <a:pt x="238794" y="343928"/>
                  </a:cubicBezTo>
                  <a:cubicBezTo>
                    <a:pt x="234119" y="333993"/>
                    <a:pt x="229152" y="324058"/>
                    <a:pt x="230613" y="311201"/>
                  </a:cubicBezTo>
                  <a:close/>
                  <a:moveTo>
                    <a:pt x="211912" y="309740"/>
                  </a:moveTo>
                  <a:cubicBezTo>
                    <a:pt x="213081" y="312662"/>
                    <a:pt x="215419" y="315876"/>
                    <a:pt x="215126" y="318214"/>
                  </a:cubicBezTo>
                  <a:cubicBezTo>
                    <a:pt x="213373" y="326103"/>
                    <a:pt x="210743" y="333701"/>
                    <a:pt x="207821" y="341299"/>
                  </a:cubicBezTo>
                  <a:cubicBezTo>
                    <a:pt x="207236" y="343051"/>
                    <a:pt x="203730" y="344221"/>
                    <a:pt x="201684" y="345390"/>
                  </a:cubicBezTo>
                  <a:cubicBezTo>
                    <a:pt x="200515" y="343344"/>
                    <a:pt x="197593" y="341006"/>
                    <a:pt x="197886" y="339253"/>
                  </a:cubicBezTo>
                  <a:cubicBezTo>
                    <a:pt x="200515" y="329318"/>
                    <a:pt x="202561" y="319383"/>
                    <a:pt x="207529" y="310324"/>
                  </a:cubicBezTo>
                  <a:cubicBezTo>
                    <a:pt x="208990" y="310324"/>
                    <a:pt x="210451" y="310032"/>
                    <a:pt x="211912" y="309740"/>
                  </a:cubicBezTo>
                  <a:close/>
                  <a:moveTo>
                    <a:pt x="218341" y="275843"/>
                  </a:moveTo>
                  <a:cubicBezTo>
                    <a:pt x="220094" y="272045"/>
                    <a:pt x="225353" y="272337"/>
                    <a:pt x="227107" y="276136"/>
                  </a:cubicBezTo>
                  <a:cubicBezTo>
                    <a:pt x="229152" y="281688"/>
                    <a:pt x="230321" y="287824"/>
                    <a:pt x="232366" y="295129"/>
                  </a:cubicBezTo>
                  <a:cubicBezTo>
                    <a:pt x="224769" y="295129"/>
                    <a:pt x="220386" y="295129"/>
                    <a:pt x="215711" y="295129"/>
                  </a:cubicBezTo>
                  <a:cubicBezTo>
                    <a:pt x="211328" y="287824"/>
                    <a:pt x="215711" y="281688"/>
                    <a:pt x="218341" y="275843"/>
                  </a:cubicBezTo>
                  <a:close/>
                  <a:moveTo>
                    <a:pt x="45353" y="274383"/>
                  </a:moveTo>
                  <a:cubicBezTo>
                    <a:pt x="46814" y="274091"/>
                    <a:pt x="49444" y="275260"/>
                    <a:pt x="49737" y="276136"/>
                  </a:cubicBezTo>
                  <a:cubicBezTo>
                    <a:pt x="52366" y="286071"/>
                    <a:pt x="57334" y="296006"/>
                    <a:pt x="52074" y="307111"/>
                  </a:cubicBezTo>
                  <a:cubicBezTo>
                    <a:pt x="44185" y="298929"/>
                    <a:pt x="43600" y="288117"/>
                    <a:pt x="42139" y="277889"/>
                  </a:cubicBezTo>
                  <a:cubicBezTo>
                    <a:pt x="42139" y="276721"/>
                    <a:pt x="43892" y="274675"/>
                    <a:pt x="45353" y="274383"/>
                  </a:cubicBezTo>
                  <a:close/>
                  <a:moveTo>
                    <a:pt x="399218" y="272337"/>
                  </a:moveTo>
                  <a:cubicBezTo>
                    <a:pt x="401263" y="273506"/>
                    <a:pt x="403893" y="276135"/>
                    <a:pt x="403601" y="277889"/>
                  </a:cubicBezTo>
                  <a:cubicBezTo>
                    <a:pt x="402140" y="286947"/>
                    <a:pt x="400386" y="295714"/>
                    <a:pt x="398049" y="304480"/>
                  </a:cubicBezTo>
                  <a:cubicBezTo>
                    <a:pt x="397464" y="306233"/>
                    <a:pt x="393081" y="306525"/>
                    <a:pt x="389575" y="307986"/>
                  </a:cubicBezTo>
                  <a:cubicBezTo>
                    <a:pt x="387821" y="295714"/>
                    <a:pt x="391620" y="285778"/>
                    <a:pt x="394250" y="275844"/>
                  </a:cubicBezTo>
                  <a:cubicBezTo>
                    <a:pt x="394542" y="274382"/>
                    <a:pt x="398341" y="272044"/>
                    <a:pt x="399218" y="272337"/>
                  </a:cubicBezTo>
                  <a:close/>
                  <a:moveTo>
                    <a:pt x="34834" y="222369"/>
                  </a:moveTo>
                  <a:cubicBezTo>
                    <a:pt x="35710" y="221785"/>
                    <a:pt x="38632" y="223538"/>
                    <a:pt x="38925" y="224707"/>
                  </a:cubicBezTo>
                  <a:cubicBezTo>
                    <a:pt x="41847" y="234350"/>
                    <a:pt x="45061" y="244285"/>
                    <a:pt x="44477" y="256558"/>
                  </a:cubicBezTo>
                  <a:cubicBezTo>
                    <a:pt x="40678" y="254512"/>
                    <a:pt x="37171" y="253635"/>
                    <a:pt x="36587" y="252174"/>
                  </a:cubicBezTo>
                  <a:cubicBezTo>
                    <a:pt x="34249" y="243992"/>
                    <a:pt x="32496" y="235518"/>
                    <a:pt x="31327" y="227045"/>
                  </a:cubicBezTo>
                  <a:cubicBezTo>
                    <a:pt x="31035" y="225584"/>
                    <a:pt x="33373" y="223246"/>
                    <a:pt x="34834" y="222369"/>
                  </a:cubicBezTo>
                  <a:close/>
                  <a:moveTo>
                    <a:pt x="410028" y="220324"/>
                  </a:moveTo>
                  <a:cubicBezTo>
                    <a:pt x="412074" y="222954"/>
                    <a:pt x="414119" y="225584"/>
                    <a:pt x="414704" y="226753"/>
                  </a:cubicBezTo>
                  <a:cubicBezTo>
                    <a:pt x="412658" y="236395"/>
                    <a:pt x="411781" y="243701"/>
                    <a:pt x="409736" y="250422"/>
                  </a:cubicBezTo>
                  <a:cubicBezTo>
                    <a:pt x="409151" y="252759"/>
                    <a:pt x="405353" y="253928"/>
                    <a:pt x="403015" y="255681"/>
                  </a:cubicBezTo>
                  <a:cubicBezTo>
                    <a:pt x="401847" y="253051"/>
                    <a:pt x="399508" y="250422"/>
                    <a:pt x="399801" y="247792"/>
                  </a:cubicBezTo>
                  <a:cubicBezTo>
                    <a:pt x="400678" y="240486"/>
                    <a:pt x="402138" y="233474"/>
                    <a:pt x="404184" y="226461"/>
                  </a:cubicBezTo>
                  <a:cubicBezTo>
                    <a:pt x="404768" y="224123"/>
                    <a:pt x="407983" y="222370"/>
                    <a:pt x="410028" y="220324"/>
                  </a:cubicBezTo>
                  <a:close/>
                  <a:moveTo>
                    <a:pt x="23437" y="170648"/>
                  </a:moveTo>
                  <a:cubicBezTo>
                    <a:pt x="25191" y="170941"/>
                    <a:pt x="28113" y="172109"/>
                    <a:pt x="28697" y="173570"/>
                  </a:cubicBezTo>
                  <a:cubicBezTo>
                    <a:pt x="30743" y="183214"/>
                    <a:pt x="34833" y="192272"/>
                    <a:pt x="32788" y="204252"/>
                  </a:cubicBezTo>
                  <a:cubicBezTo>
                    <a:pt x="29574" y="203084"/>
                    <a:pt x="26944" y="202791"/>
                    <a:pt x="26652" y="201623"/>
                  </a:cubicBezTo>
                  <a:cubicBezTo>
                    <a:pt x="24314" y="192564"/>
                    <a:pt x="22268" y="183214"/>
                    <a:pt x="20515" y="174155"/>
                  </a:cubicBezTo>
                  <a:cubicBezTo>
                    <a:pt x="20223" y="172986"/>
                    <a:pt x="22561" y="170357"/>
                    <a:pt x="23437" y="170648"/>
                  </a:cubicBezTo>
                  <a:close/>
                  <a:moveTo>
                    <a:pt x="421424" y="169188"/>
                  </a:moveTo>
                  <a:cubicBezTo>
                    <a:pt x="423178" y="171526"/>
                    <a:pt x="424930" y="173571"/>
                    <a:pt x="425807" y="174740"/>
                  </a:cubicBezTo>
                  <a:cubicBezTo>
                    <a:pt x="423762" y="184091"/>
                    <a:pt x="422885" y="191688"/>
                    <a:pt x="420548" y="198993"/>
                  </a:cubicBezTo>
                  <a:cubicBezTo>
                    <a:pt x="419963" y="201331"/>
                    <a:pt x="416457" y="202792"/>
                    <a:pt x="414119" y="204545"/>
                  </a:cubicBezTo>
                  <a:cubicBezTo>
                    <a:pt x="412950" y="201915"/>
                    <a:pt x="410321" y="199286"/>
                    <a:pt x="410612" y="196947"/>
                  </a:cubicBezTo>
                  <a:cubicBezTo>
                    <a:pt x="411489" y="189350"/>
                    <a:pt x="413242" y="181753"/>
                    <a:pt x="415288" y="174740"/>
                  </a:cubicBezTo>
                  <a:cubicBezTo>
                    <a:pt x="415872" y="172402"/>
                    <a:pt x="419379" y="171234"/>
                    <a:pt x="421424" y="169188"/>
                  </a:cubicBezTo>
                  <a:close/>
                  <a:moveTo>
                    <a:pt x="12918" y="118344"/>
                  </a:moveTo>
                  <a:cubicBezTo>
                    <a:pt x="21392" y="127695"/>
                    <a:pt x="21976" y="139091"/>
                    <a:pt x="23145" y="150195"/>
                  </a:cubicBezTo>
                  <a:cubicBezTo>
                    <a:pt x="22269" y="150779"/>
                    <a:pt x="21392" y="151364"/>
                    <a:pt x="20515" y="151948"/>
                  </a:cubicBezTo>
                  <a:cubicBezTo>
                    <a:pt x="18470" y="150487"/>
                    <a:pt x="14963" y="149026"/>
                    <a:pt x="14671" y="146980"/>
                  </a:cubicBezTo>
                  <a:cubicBezTo>
                    <a:pt x="12918" y="137922"/>
                    <a:pt x="6781" y="128571"/>
                    <a:pt x="12918" y="118344"/>
                  </a:cubicBezTo>
                  <a:close/>
                  <a:moveTo>
                    <a:pt x="431653" y="117759"/>
                  </a:moveTo>
                  <a:cubicBezTo>
                    <a:pt x="433698" y="118636"/>
                    <a:pt x="436620" y="121557"/>
                    <a:pt x="436328" y="123019"/>
                  </a:cubicBezTo>
                  <a:cubicBezTo>
                    <a:pt x="435159" y="131785"/>
                    <a:pt x="433114" y="140843"/>
                    <a:pt x="430776" y="149317"/>
                  </a:cubicBezTo>
                  <a:cubicBezTo>
                    <a:pt x="430191" y="151071"/>
                    <a:pt x="426393" y="153116"/>
                    <a:pt x="424639" y="152532"/>
                  </a:cubicBezTo>
                  <a:cubicBezTo>
                    <a:pt x="422887" y="151947"/>
                    <a:pt x="422010" y="148733"/>
                    <a:pt x="420841" y="146980"/>
                  </a:cubicBezTo>
                  <a:cubicBezTo>
                    <a:pt x="422887" y="137921"/>
                    <a:pt x="424639" y="129448"/>
                    <a:pt x="426978" y="121266"/>
                  </a:cubicBezTo>
                  <a:cubicBezTo>
                    <a:pt x="427562" y="119805"/>
                    <a:pt x="430776" y="117467"/>
                    <a:pt x="431653" y="117759"/>
                  </a:cubicBezTo>
                  <a:close/>
                  <a:moveTo>
                    <a:pt x="133308" y="103149"/>
                  </a:moveTo>
                  <a:cubicBezTo>
                    <a:pt x="139737" y="103149"/>
                    <a:pt x="144119" y="103149"/>
                    <a:pt x="150548" y="103149"/>
                  </a:cubicBezTo>
                  <a:cubicBezTo>
                    <a:pt x="148795" y="109577"/>
                    <a:pt x="147626" y="114837"/>
                    <a:pt x="145873" y="120097"/>
                  </a:cubicBezTo>
                  <a:cubicBezTo>
                    <a:pt x="145289" y="121558"/>
                    <a:pt x="142658" y="123603"/>
                    <a:pt x="140905" y="123311"/>
                  </a:cubicBezTo>
                  <a:cubicBezTo>
                    <a:pt x="139152" y="123019"/>
                    <a:pt x="137107" y="120974"/>
                    <a:pt x="136522" y="119220"/>
                  </a:cubicBezTo>
                  <a:cubicBezTo>
                    <a:pt x="135061" y="114545"/>
                    <a:pt x="134477" y="109577"/>
                    <a:pt x="133308" y="103149"/>
                  </a:cubicBezTo>
                  <a:close/>
                  <a:moveTo>
                    <a:pt x="304505" y="101651"/>
                  </a:moveTo>
                  <a:cubicBezTo>
                    <a:pt x="307026" y="101542"/>
                    <a:pt x="309364" y="102272"/>
                    <a:pt x="311263" y="105486"/>
                  </a:cubicBezTo>
                  <a:cubicBezTo>
                    <a:pt x="313309" y="109286"/>
                    <a:pt x="309510" y="118636"/>
                    <a:pt x="303958" y="124481"/>
                  </a:cubicBezTo>
                  <a:cubicBezTo>
                    <a:pt x="296944" y="118929"/>
                    <a:pt x="294899" y="112207"/>
                    <a:pt x="296652" y="102857"/>
                  </a:cubicBezTo>
                  <a:cubicBezTo>
                    <a:pt x="299282" y="102711"/>
                    <a:pt x="301985" y="101761"/>
                    <a:pt x="304505" y="101651"/>
                  </a:cubicBezTo>
                  <a:close/>
                  <a:moveTo>
                    <a:pt x="3567" y="66039"/>
                  </a:moveTo>
                  <a:cubicBezTo>
                    <a:pt x="12625" y="72760"/>
                    <a:pt x="8242" y="83572"/>
                    <a:pt x="11749" y="91754"/>
                  </a:cubicBezTo>
                  <a:cubicBezTo>
                    <a:pt x="12917" y="94675"/>
                    <a:pt x="12333" y="94968"/>
                    <a:pt x="7658" y="99936"/>
                  </a:cubicBezTo>
                  <a:cubicBezTo>
                    <a:pt x="-524" y="90877"/>
                    <a:pt x="-2569" y="75098"/>
                    <a:pt x="3567" y="66039"/>
                  </a:cubicBezTo>
                  <a:close/>
                  <a:moveTo>
                    <a:pt x="441879" y="65747"/>
                  </a:moveTo>
                  <a:cubicBezTo>
                    <a:pt x="443048" y="65454"/>
                    <a:pt x="445094" y="68376"/>
                    <a:pt x="445970" y="70129"/>
                  </a:cubicBezTo>
                  <a:cubicBezTo>
                    <a:pt x="446847" y="71590"/>
                    <a:pt x="446262" y="73636"/>
                    <a:pt x="446262" y="77435"/>
                  </a:cubicBezTo>
                  <a:cubicBezTo>
                    <a:pt x="445094" y="82694"/>
                    <a:pt x="444217" y="89708"/>
                    <a:pt x="442171" y="96721"/>
                  </a:cubicBezTo>
                  <a:cubicBezTo>
                    <a:pt x="441587" y="98766"/>
                    <a:pt x="438373" y="99935"/>
                    <a:pt x="436327" y="101396"/>
                  </a:cubicBezTo>
                  <a:cubicBezTo>
                    <a:pt x="434866" y="99351"/>
                    <a:pt x="432236" y="97013"/>
                    <a:pt x="432528" y="95260"/>
                  </a:cubicBezTo>
                  <a:cubicBezTo>
                    <a:pt x="433113" y="86785"/>
                    <a:pt x="434282" y="78312"/>
                    <a:pt x="436035" y="69837"/>
                  </a:cubicBezTo>
                  <a:cubicBezTo>
                    <a:pt x="436327" y="68084"/>
                    <a:pt x="439834" y="66038"/>
                    <a:pt x="441879" y="65747"/>
                  </a:cubicBezTo>
                  <a:close/>
                  <a:moveTo>
                    <a:pt x="282918" y="54058"/>
                  </a:moveTo>
                  <a:cubicBezTo>
                    <a:pt x="284380" y="53474"/>
                    <a:pt x="288178" y="54350"/>
                    <a:pt x="288470" y="55227"/>
                  </a:cubicBezTo>
                  <a:cubicBezTo>
                    <a:pt x="291685" y="64578"/>
                    <a:pt x="294314" y="73636"/>
                    <a:pt x="296652" y="83279"/>
                  </a:cubicBezTo>
                  <a:cubicBezTo>
                    <a:pt x="297237" y="84740"/>
                    <a:pt x="294314" y="86493"/>
                    <a:pt x="291685" y="89123"/>
                  </a:cubicBezTo>
                  <a:cubicBezTo>
                    <a:pt x="283503" y="79480"/>
                    <a:pt x="282918" y="68961"/>
                    <a:pt x="279996" y="59318"/>
                  </a:cubicBezTo>
                  <a:cubicBezTo>
                    <a:pt x="279704" y="57857"/>
                    <a:pt x="281457" y="54935"/>
                    <a:pt x="282918" y="54058"/>
                  </a:cubicBezTo>
                  <a:close/>
                  <a:moveTo>
                    <a:pt x="160775" y="53765"/>
                  </a:moveTo>
                  <a:cubicBezTo>
                    <a:pt x="162529" y="54642"/>
                    <a:pt x="165158" y="56980"/>
                    <a:pt x="164866" y="58441"/>
                  </a:cubicBezTo>
                  <a:cubicBezTo>
                    <a:pt x="162529" y="68960"/>
                    <a:pt x="161068" y="79772"/>
                    <a:pt x="153178" y="88830"/>
                  </a:cubicBezTo>
                  <a:cubicBezTo>
                    <a:pt x="150548" y="86785"/>
                    <a:pt x="148502" y="85616"/>
                    <a:pt x="148795" y="85031"/>
                  </a:cubicBezTo>
                  <a:cubicBezTo>
                    <a:pt x="151132" y="75097"/>
                    <a:pt x="153762" y="65162"/>
                    <a:pt x="156392" y="55519"/>
                  </a:cubicBezTo>
                  <a:cubicBezTo>
                    <a:pt x="156684" y="54350"/>
                    <a:pt x="159899" y="53181"/>
                    <a:pt x="160775" y="53765"/>
                  </a:cubicBezTo>
                  <a:close/>
                  <a:moveTo>
                    <a:pt x="126586" y="51136"/>
                  </a:moveTo>
                  <a:cubicBezTo>
                    <a:pt x="128339" y="52305"/>
                    <a:pt x="130969" y="53182"/>
                    <a:pt x="131554" y="54643"/>
                  </a:cubicBezTo>
                  <a:cubicBezTo>
                    <a:pt x="133599" y="62824"/>
                    <a:pt x="135645" y="71298"/>
                    <a:pt x="136813" y="79480"/>
                  </a:cubicBezTo>
                  <a:cubicBezTo>
                    <a:pt x="137106" y="80941"/>
                    <a:pt x="135060" y="82987"/>
                    <a:pt x="133599" y="85617"/>
                  </a:cubicBezTo>
                  <a:cubicBezTo>
                    <a:pt x="131846" y="84156"/>
                    <a:pt x="129509" y="83279"/>
                    <a:pt x="129216" y="82110"/>
                  </a:cubicBezTo>
                  <a:cubicBezTo>
                    <a:pt x="126879" y="73344"/>
                    <a:pt x="124833" y="64870"/>
                    <a:pt x="123372" y="56104"/>
                  </a:cubicBezTo>
                  <a:cubicBezTo>
                    <a:pt x="123080" y="54643"/>
                    <a:pt x="125418" y="52889"/>
                    <a:pt x="126586" y="51136"/>
                  </a:cubicBezTo>
                  <a:close/>
                  <a:moveTo>
                    <a:pt x="318859" y="50260"/>
                  </a:moveTo>
                  <a:cubicBezTo>
                    <a:pt x="320029" y="52890"/>
                    <a:pt x="322658" y="55520"/>
                    <a:pt x="322366" y="58150"/>
                  </a:cubicBezTo>
                  <a:cubicBezTo>
                    <a:pt x="321489" y="65455"/>
                    <a:pt x="320029" y="72468"/>
                    <a:pt x="317983" y="79481"/>
                  </a:cubicBezTo>
                  <a:cubicBezTo>
                    <a:pt x="317399" y="81819"/>
                    <a:pt x="314184" y="83572"/>
                    <a:pt x="312138" y="85618"/>
                  </a:cubicBezTo>
                  <a:cubicBezTo>
                    <a:pt x="309801" y="82695"/>
                    <a:pt x="307756" y="80357"/>
                    <a:pt x="306879" y="78897"/>
                  </a:cubicBezTo>
                  <a:cubicBezTo>
                    <a:pt x="308924" y="69546"/>
                    <a:pt x="310093" y="62241"/>
                    <a:pt x="312431" y="55520"/>
                  </a:cubicBezTo>
                  <a:cubicBezTo>
                    <a:pt x="313015" y="53182"/>
                    <a:pt x="316522" y="52013"/>
                    <a:pt x="318859" y="50260"/>
                  </a:cubicBezTo>
                  <a:close/>
                  <a:moveTo>
                    <a:pt x="384899" y="31558"/>
                  </a:moveTo>
                  <a:cubicBezTo>
                    <a:pt x="405646" y="35649"/>
                    <a:pt x="419088" y="56688"/>
                    <a:pt x="414704" y="78019"/>
                  </a:cubicBezTo>
                  <a:cubicBezTo>
                    <a:pt x="394250" y="175324"/>
                    <a:pt x="373796" y="272337"/>
                    <a:pt x="353048" y="369642"/>
                  </a:cubicBezTo>
                  <a:cubicBezTo>
                    <a:pt x="352172" y="373733"/>
                    <a:pt x="351295" y="377824"/>
                    <a:pt x="349542" y="381330"/>
                  </a:cubicBezTo>
                  <a:cubicBezTo>
                    <a:pt x="343406" y="395357"/>
                    <a:pt x="332301" y="403830"/>
                    <a:pt x="316815" y="404415"/>
                  </a:cubicBezTo>
                  <a:cubicBezTo>
                    <a:pt x="302789" y="404999"/>
                    <a:pt x="291685" y="397986"/>
                    <a:pt x="284379" y="385421"/>
                  </a:cubicBezTo>
                  <a:cubicBezTo>
                    <a:pt x="283795" y="384253"/>
                    <a:pt x="282918" y="383084"/>
                    <a:pt x="282334" y="381915"/>
                  </a:cubicBezTo>
                  <a:cubicBezTo>
                    <a:pt x="276490" y="363214"/>
                    <a:pt x="270938" y="344512"/>
                    <a:pt x="265386" y="326103"/>
                  </a:cubicBezTo>
                  <a:lnTo>
                    <a:pt x="265499" y="325562"/>
                  </a:lnTo>
                  <a:lnTo>
                    <a:pt x="238794" y="244870"/>
                  </a:lnTo>
                  <a:cubicBezTo>
                    <a:pt x="233827" y="229382"/>
                    <a:pt x="228860" y="213896"/>
                    <a:pt x="223892" y="198409"/>
                  </a:cubicBezTo>
                  <a:cubicBezTo>
                    <a:pt x="218924" y="198701"/>
                    <a:pt x="218048" y="201330"/>
                    <a:pt x="216879" y="205421"/>
                  </a:cubicBezTo>
                  <a:cubicBezTo>
                    <a:pt x="204314" y="247500"/>
                    <a:pt x="191165" y="289577"/>
                    <a:pt x="178308" y="331655"/>
                  </a:cubicBezTo>
                  <a:lnTo>
                    <a:pt x="166212" y="367668"/>
                  </a:lnTo>
                  <a:lnTo>
                    <a:pt x="168479" y="369935"/>
                  </a:lnTo>
                  <a:cubicBezTo>
                    <a:pt x="166434" y="383961"/>
                    <a:pt x="160297" y="395065"/>
                    <a:pt x="146564" y="400324"/>
                  </a:cubicBezTo>
                  <a:cubicBezTo>
                    <a:pt x="123187" y="409091"/>
                    <a:pt x="102440" y="397694"/>
                    <a:pt x="96596" y="373149"/>
                  </a:cubicBezTo>
                  <a:cubicBezTo>
                    <a:pt x="89875" y="343928"/>
                    <a:pt x="84031" y="314708"/>
                    <a:pt x="77894" y="285195"/>
                  </a:cubicBezTo>
                  <a:cubicBezTo>
                    <a:pt x="64745" y="222662"/>
                    <a:pt x="51595" y="160130"/>
                    <a:pt x="38154" y="97305"/>
                  </a:cubicBezTo>
                  <a:cubicBezTo>
                    <a:pt x="36693" y="90585"/>
                    <a:pt x="35232" y="83864"/>
                    <a:pt x="34063" y="77143"/>
                  </a:cubicBezTo>
                  <a:cubicBezTo>
                    <a:pt x="32309" y="66331"/>
                    <a:pt x="33479" y="56104"/>
                    <a:pt x="40491" y="47338"/>
                  </a:cubicBezTo>
                  <a:cubicBezTo>
                    <a:pt x="49258" y="36526"/>
                    <a:pt x="60070" y="29222"/>
                    <a:pt x="74680" y="32143"/>
                  </a:cubicBezTo>
                  <a:cubicBezTo>
                    <a:pt x="91044" y="35358"/>
                    <a:pt x="100687" y="46461"/>
                    <a:pt x="104485" y="62240"/>
                  </a:cubicBezTo>
                  <a:cubicBezTo>
                    <a:pt x="107700" y="75974"/>
                    <a:pt x="110330" y="89708"/>
                    <a:pt x="113251" y="103442"/>
                  </a:cubicBezTo>
                  <a:cubicBezTo>
                    <a:pt x="120557" y="139091"/>
                    <a:pt x="128154" y="174448"/>
                    <a:pt x="135459" y="210097"/>
                  </a:cubicBezTo>
                  <a:cubicBezTo>
                    <a:pt x="136044" y="212143"/>
                    <a:pt x="137213" y="214188"/>
                    <a:pt x="140427" y="216526"/>
                  </a:cubicBezTo>
                  <a:lnTo>
                    <a:pt x="155334" y="168992"/>
                  </a:lnTo>
                  <a:lnTo>
                    <a:pt x="153470" y="167435"/>
                  </a:lnTo>
                  <a:cubicBezTo>
                    <a:pt x="158438" y="151363"/>
                    <a:pt x="163113" y="135292"/>
                    <a:pt x="168081" y="119220"/>
                  </a:cubicBezTo>
                  <a:cubicBezTo>
                    <a:pt x="174217" y="98765"/>
                    <a:pt x="180353" y="78603"/>
                    <a:pt x="186781" y="58149"/>
                  </a:cubicBezTo>
                  <a:cubicBezTo>
                    <a:pt x="194379" y="34188"/>
                    <a:pt x="219217" y="25422"/>
                    <a:pt x="237333" y="34188"/>
                  </a:cubicBezTo>
                  <a:cubicBezTo>
                    <a:pt x="245808" y="38279"/>
                    <a:pt x="252528" y="44707"/>
                    <a:pt x="255451" y="53473"/>
                  </a:cubicBezTo>
                  <a:cubicBezTo>
                    <a:pt x="262755" y="75974"/>
                    <a:pt x="269476" y="98474"/>
                    <a:pt x="276489" y="120974"/>
                  </a:cubicBezTo>
                  <a:cubicBezTo>
                    <a:pt x="272837" y="121558"/>
                    <a:pt x="271302" y="123603"/>
                    <a:pt x="270499" y="126087"/>
                  </a:cubicBezTo>
                  <a:lnTo>
                    <a:pt x="270105" y="127986"/>
                  </a:lnTo>
                  <a:lnTo>
                    <a:pt x="270500" y="126452"/>
                  </a:lnTo>
                  <a:cubicBezTo>
                    <a:pt x="271377" y="124042"/>
                    <a:pt x="272984" y="121996"/>
                    <a:pt x="276782" y="121266"/>
                  </a:cubicBezTo>
                  <a:cubicBezTo>
                    <a:pt x="285256" y="146688"/>
                    <a:pt x="293438" y="172110"/>
                    <a:pt x="301912" y="197532"/>
                  </a:cubicBezTo>
                  <a:cubicBezTo>
                    <a:pt x="303958" y="203376"/>
                    <a:pt x="306003" y="209220"/>
                    <a:pt x="309802" y="215357"/>
                  </a:cubicBezTo>
                  <a:cubicBezTo>
                    <a:pt x="312431" y="203961"/>
                    <a:pt x="315061" y="192564"/>
                    <a:pt x="317399" y="181168"/>
                  </a:cubicBezTo>
                  <a:cubicBezTo>
                    <a:pt x="325873" y="141720"/>
                    <a:pt x="334055" y="101980"/>
                    <a:pt x="342237" y="62532"/>
                  </a:cubicBezTo>
                  <a:cubicBezTo>
                    <a:pt x="346912" y="40908"/>
                    <a:pt x="365321" y="27759"/>
                    <a:pt x="384899" y="31558"/>
                  </a:cubicBezTo>
                  <a:close/>
                  <a:moveTo>
                    <a:pt x="21283" y="19615"/>
                  </a:moveTo>
                  <a:cubicBezTo>
                    <a:pt x="23073" y="18848"/>
                    <a:pt x="25191" y="19286"/>
                    <a:pt x="27821" y="22500"/>
                  </a:cubicBezTo>
                  <a:cubicBezTo>
                    <a:pt x="21685" y="31558"/>
                    <a:pt x="15548" y="40617"/>
                    <a:pt x="9412" y="49383"/>
                  </a:cubicBezTo>
                  <a:cubicBezTo>
                    <a:pt x="8243" y="49091"/>
                    <a:pt x="7074" y="48799"/>
                    <a:pt x="5613" y="48215"/>
                  </a:cubicBezTo>
                  <a:cubicBezTo>
                    <a:pt x="3567" y="37987"/>
                    <a:pt x="11165" y="31267"/>
                    <a:pt x="16717" y="23961"/>
                  </a:cubicBezTo>
                  <a:cubicBezTo>
                    <a:pt x="18032" y="22354"/>
                    <a:pt x="19493" y="20382"/>
                    <a:pt x="21283" y="19615"/>
                  </a:cubicBezTo>
                  <a:close/>
                  <a:moveTo>
                    <a:pt x="424347" y="18993"/>
                  </a:moveTo>
                  <a:cubicBezTo>
                    <a:pt x="430775" y="26591"/>
                    <a:pt x="436327" y="34480"/>
                    <a:pt x="442464" y="42370"/>
                  </a:cubicBezTo>
                  <a:cubicBezTo>
                    <a:pt x="440418" y="45584"/>
                    <a:pt x="439541" y="48214"/>
                    <a:pt x="437788" y="48798"/>
                  </a:cubicBezTo>
                  <a:cubicBezTo>
                    <a:pt x="436327" y="49382"/>
                    <a:pt x="433113" y="48798"/>
                    <a:pt x="431944" y="47337"/>
                  </a:cubicBezTo>
                  <a:cubicBezTo>
                    <a:pt x="426977" y="40616"/>
                    <a:pt x="422009" y="33603"/>
                    <a:pt x="417626" y="26298"/>
                  </a:cubicBezTo>
                  <a:cubicBezTo>
                    <a:pt x="416750" y="24545"/>
                    <a:pt x="417334" y="21039"/>
                    <a:pt x="418502" y="19285"/>
                  </a:cubicBezTo>
                  <a:cubicBezTo>
                    <a:pt x="419087" y="18409"/>
                    <a:pt x="423470" y="18117"/>
                    <a:pt x="424347" y="18993"/>
                  </a:cubicBezTo>
                  <a:close/>
                  <a:moveTo>
                    <a:pt x="260126" y="12564"/>
                  </a:moveTo>
                  <a:cubicBezTo>
                    <a:pt x="266847" y="18993"/>
                    <a:pt x="273275" y="25714"/>
                    <a:pt x="279412" y="33019"/>
                  </a:cubicBezTo>
                  <a:cubicBezTo>
                    <a:pt x="280289" y="33896"/>
                    <a:pt x="277659" y="37694"/>
                    <a:pt x="275613" y="43247"/>
                  </a:cubicBezTo>
                  <a:cubicBezTo>
                    <a:pt x="266555" y="32435"/>
                    <a:pt x="259834" y="24253"/>
                    <a:pt x="252821" y="16071"/>
                  </a:cubicBezTo>
                  <a:cubicBezTo>
                    <a:pt x="255451" y="14902"/>
                    <a:pt x="259250" y="11980"/>
                    <a:pt x="260126" y="12564"/>
                  </a:cubicBezTo>
                  <a:close/>
                  <a:moveTo>
                    <a:pt x="185613" y="11980"/>
                  </a:moveTo>
                  <a:cubicBezTo>
                    <a:pt x="187658" y="11980"/>
                    <a:pt x="189996" y="14318"/>
                    <a:pt x="191457" y="15194"/>
                  </a:cubicBezTo>
                  <a:cubicBezTo>
                    <a:pt x="191749" y="19870"/>
                    <a:pt x="172171" y="40616"/>
                    <a:pt x="169249" y="39448"/>
                  </a:cubicBezTo>
                  <a:cubicBezTo>
                    <a:pt x="167496" y="38863"/>
                    <a:pt x="165158" y="35941"/>
                    <a:pt x="165158" y="33896"/>
                  </a:cubicBezTo>
                  <a:cubicBezTo>
                    <a:pt x="165450" y="28636"/>
                    <a:pt x="180645" y="12272"/>
                    <a:pt x="185613" y="11980"/>
                  </a:cubicBezTo>
                  <a:close/>
                  <a:moveTo>
                    <a:pt x="344574" y="10228"/>
                  </a:moveTo>
                  <a:cubicBezTo>
                    <a:pt x="346035" y="9059"/>
                    <a:pt x="349542" y="10520"/>
                    <a:pt x="351880" y="10812"/>
                  </a:cubicBezTo>
                  <a:cubicBezTo>
                    <a:pt x="351295" y="13442"/>
                    <a:pt x="351295" y="16949"/>
                    <a:pt x="349834" y="18994"/>
                  </a:cubicBezTo>
                  <a:cubicBezTo>
                    <a:pt x="344574" y="24546"/>
                    <a:pt x="338730" y="29514"/>
                    <a:pt x="332886" y="34481"/>
                  </a:cubicBezTo>
                  <a:cubicBezTo>
                    <a:pt x="331425" y="35650"/>
                    <a:pt x="328795" y="36235"/>
                    <a:pt x="327042" y="36235"/>
                  </a:cubicBezTo>
                  <a:cubicBezTo>
                    <a:pt x="325289" y="35650"/>
                    <a:pt x="323535" y="34189"/>
                    <a:pt x="322951" y="33897"/>
                  </a:cubicBezTo>
                  <a:cubicBezTo>
                    <a:pt x="324120" y="30390"/>
                    <a:pt x="324120" y="28637"/>
                    <a:pt x="324704" y="28053"/>
                  </a:cubicBezTo>
                  <a:cubicBezTo>
                    <a:pt x="331133" y="21916"/>
                    <a:pt x="337562" y="15780"/>
                    <a:pt x="344574" y="10228"/>
                  </a:cubicBezTo>
                  <a:close/>
                  <a:moveTo>
                    <a:pt x="97366" y="9643"/>
                  </a:moveTo>
                  <a:cubicBezTo>
                    <a:pt x="103795" y="10520"/>
                    <a:pt x="115191" y="21624"/>
                    <a:pt x="120743" y="32143"/>
                  </a:cubicBezTo>
                  <a:cubicBezTo>
                    <a:pt x="118114" y="32727"/>
                    <a:pt x="114899" y="34481"/>
                    <a:pt x="114022" y="33604"/>
                  </a:cubicBezTo>
                  <a:cubicBezTo>
                    <a:pt x="106425" y="27468"/>
                    <a:pt x="99412" y="20455"/>
                    <a:pt x="91522" y="13150"/>
                  </a:cubicBezTo>
                  <a:cubicBezTo>
                    <a:pt x="93860" y="11689"/>
                    <a:pt x="95905" y="9643"/>
                    <a:pt x="97366" y="9643"/>
                  </a:cubicBezTo>
                  <a:close/>
                  <a:moveTo>
                    <a:pt x="56530" y="1534"/>
                  </a:moveTo>
                  <a:cubicBezTo>
                    <a:pt x="63178" y="365"/>
                    <a:pt x="70776" y="1899"/>
                    <a:pt x="76620" y="6721"/>
                  </a:cubicBezTo>
                  <a:cubicBezTo>
                    <a:pt x="64931" y="11104"/>
                    <a:pt x="53827" y="11396"/>
                    <a:pt x="42139" y="12565"/>
                  </a:cubicBezTo>
                  <a:cubicBezTo>
                    <a:pt x="44185" y="6575"/>
                    <a:pt x="49883" y="2703"/>
                    <a:pt x="56530" y="1534"/>
                  </a:cubicBezTo>
                  <a:close/>
                  <a:moveTo>
                    <a:pt x="384314" y="0"/>
                  </a:moveTo>
                  <a:cubicBezTo>
                    <a:pt x="387529" y="584"/>
                    <a:pt x="393081" y="1169"/>
                    <a:pt x="398048" y="3214"/>
                  </a:cubicBezTo>
                  <a:cubicBezTo>
                    <a:pt x="400678" y="4383"/>
                    <a:pt x="401847" y="8182"/>
                    <a:pt x="403893" y="10520"/>
                  </a:cubicBezTo>
                  <a:cubicBezTo>
                    <a:pt x="401263" y="11396"/>
                    <a:pt x="398341" y="13150"/>
                    <a:pt x="396003" y="13150"/>
                  </a:cubicBezTo>
                  <a:cubicBezTo>
                    <a:pt x="388405" y="12565"/>
                    <a:pt x="380808" y="11104"/>
                    <a:pt x="373503" y="9643"/>
                  </a:cubicBezTo>
                  <a:cubicBezTo>
                    <a:pt x="371749" y="9350"/>
                    <a:pt x="370288" y="7305"/>
                    <a:pt x="368535" y="6136"/>
                  </a:cubicBezTo>
                  <a:cubicBezTo>
                    <a:pt x="369996" y="4383"/>
                    <a:pt x="371165" y="1461"/>
                    <a:pt x="373210" y="584"/>
                  </a:cubicBezTo>
                  <a:cubicBezTo>
                    <a:pt x="375840" y="0"/>
                    <a:pt x="379055" y="292"/>
                    <a:pt x="384314" y="0"/>
                  </a:cubicBezTo>
                  <a:close/>
                  <a:moveTo>
                    <a:pt x="223600" y="0"/>
                  </a:moveTo>
                  <a:cubicBezTo>
                    <a:pt x="227691" y="584"/>
                    <a:pt x="231782" y="584"/>
                    <a:pt x="235581" y="1753"/>
                  </a:cubicBezTo>
                  <a:cubicBezTo>
                    <a:pt x="237334" y="2338"/>
                    <a:pt x="238795" y="5552"/>
                    <a:pt x="239087" y="7889"/>
                  </a:cubicBezTo>
                  <a:cubicBezTo>
                    <a:pt x="239087" y="9058"/>
                    <a:pt x="236165" y="11396"/>
                    <a:pt x="234412" y="11688"/>
                  </a:cubicBezTo>
                  <a:cubicBezTo>
                    <a:pt x="226522" y="11980"/>
                    <a:pt x="218340" y="12273"/>
                    <a:pt x="210450" y="11688"/>
                  </a:cubicBezTo>
                  <a:cubicBezTo>
                    <a:pt x="208697" y="11688"/>
                    <a:pt x="205775" y="8766"/>
                    <a:pt x="205775" y="7013"/>
                  </a:cubicBezTo>
                  <a:cubicBezTo>
                    <a:pt x="205775" y="5259"/>
                    <a:pt x="208405" y="2338"/>
                    <a:pt x="210158" y="1753"/>
                  </a:cubicBezTo>
                  <a:cubicBezTo>
                    <a:pt x="214541" y="292"/>
                    <a:pt x="218925" y="584"/>
                    <a:pt x="223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5"/>
            <p:cNvSpPr/>
            <p:nvPr/>
          </p:nvSpPr>
          <p:spPr>
            <a:xfrm>
              <a:off x="10719886" y="290247"/>
              <a:ext cx="352856" cy="434856"/>
            </a:xfrm>
            <a:custGeom>
              <a:avLst/>
              <a:gdLst/>
              <a:ahLst/>
              <a:cxnLst/>
              <a:rect l="l" t="t" r="r" b="b"/>
              <a:pathLst>
                <a:path w="352856" h="434856" extrusionOk="0">
                  <a:moveTo>
                    <a:pt x="278194" y="425072"/>
                  </a:moveTo>
                  <a:cubicBezTo>
                    <a:pt x="288129" y="424780"/>
                    <a:pt x="298064" y="422735"/>
                    <a:pt x="307707" y="426533"/>
                  </a:cubicBezTo>
                  <a:cubicBezTo>
                    <a:pt x="296019" y="436469"/>
                    <a:pt x="283162" y="437345"/>
                    <a:pt x="272642" y="430040"/>
                  </a:cubicBezTo>
                  <a:cubicBezTo>
                    <a:pt x="274688" y="428287"/>
                    <a:pt x="276149" y="425072"/>
                    <a:pt x="278194" y="425072"/>
                  </a:cubicBezTo>
                  <a:close/>
                  <a:moveTo>
                    <a:pt x="44721" y="424781"/>
                  </a:moveTo>
                  <a:cubicBezTo>
                    <a:pt x="57578" y="423904"/>
                    <a:pt x="68682" y="423612"/>
                    <a:pt x="82416" y="427703"/>
                  </a:cubicBezTo>
                  <a:cubicBezTo>
                    <a:pt x="69851" y="437638"/>
                    <a:pt x="53487" y="435885"/>
                    <a:pt x="44721" y="424781"/>
                  </a:cubicBezTo>
                  <a:close/>
                  <a:moveTo>
                    <a:pt x="230565" y="397897"/>
                  </a:moveTo>
                  <a:cubicBezTo>
                    <a:pt x="232318" y="397313"/>
                    <a:pt x="235240" y="397021"/>
                    <a:pt x="236409" y="398189"/>
                  </a:cubicBezTo>
                  <a:cubicBezTo>
                    <a:pt x="243130" y="405203"/>
                    <a:pt x="249850" y="412215"/>
                    <a:pt x="257448" y="420397"/>
                  </a:cubicBezTo>
                  <a:cubicBezTo>
                    <a:pt x="254234" y="421858"/>
                    <a:pt x="250727" y="423904"/>
                    <a:pt x="250143" y="423319"/>
                  </a:cubicBezTo>
                  <a:cubicBezTo>
                    <a:pt x="242837" y="416891"/>
                    <a:pt x="236117" y="409878"/>
                    <a:pt x="229688" y="402573"/>
                  </a:cubicBezTo>
                  <a:cubicBezTo>
                    <a:pt x="229104" y="401988"/>
                    <a:pt x="229688" y="398482"/>
                    <a:pt x="230565" y="397897"/>
                  </a:cubicBezTo>
                  <a:close/>
                  <a:moveTo>
                    <a:pt x="125662" y="397897"/>
                  </a:moveTo>
                  <a:cubicBezTo>
                    <a:pt x="120110" y="411047"/>
                    <a:pt x="111928" y="419228"/>
                    <a:pt x="98486" y="424780"/>
                  </a:cubicBezTo>
                  <a:cubicBezTo>
                    <a:pt x="99070" y="420981"/>
                    <a:pt x="98486" y="417767"/>
                    <a:pt x="99655" y="416306"/>
                  </a:cubicBezTo>
                  <a:cubicBezTo>
                    <a:pt x="108713" y="405202"/>
                    <a:pt x="118356" y="398189"/>
                    <a:pt x="125662" y="397897"/>
                  </a:cubicBezTo>
                  <a:close/>
                  <a:moveTo>
                    <a:pt x="5857" y="390591"/>
                  </a:moveTo>
                  <a:cubicBezTo>
                    <a:pt x="12870" y="389130"/>
                    <a:pt x="19298" y="395851"/>
                    <a:pt x="29818" y="415721"/>
                  </a:cubicBezTo>
                  <a:cubicBezTo>
                    <a:pt x="27480" y="416013"/>
                    <a:pt x="25143" y="417474"/>
                    <a:pt x="23974" y="416598"/>
                  </a:cubicBezTo>
                  <a:cubicBezTo>
                    <a:pt x="14623" y="410461"/>
                    <a:pt x="9071" y="401403"/>
                    <a:pt x="5857" y="390591"/>
                  </a:cubicBezTo>
                  <a:close/>
                  <a:moveTo>
                    <a:pt x="343357" y="385624"/>
                  </a:moveTo>
                  <a:cubicBezTo>
                    <a:pt x="347448" y="398481"/>
                    <a:pt x="341311" y="408708"/>
                    <a:pt x="324948" y="416598"/>
                  </a:cubicBezTo>
                  <a:cubicBezTo>
                    <a:pt x="327870" y="404910"/>
                    <a:pt x="335468" y="395851"/>
                    <a:pt x="343357" y="385624"/>
                  </a:cubicBezTo>
                  <a:close/>
                  <a:moveTo>
                    <a:pt x="158390" y="356111"/>
                  </a:moveTo>
                  <a:cubicBezTo>
                    <a:pt x="151961" y="364877"/>
                    <a:pt x="146117" y="373351"/>
                    <a:pt x="139688" y="381241"/>
                  </a:cubicBezTo>
                  <a:cubicBezTo>
                    <a:pt x="138519" y="382410"/>
                    <a:pt x="134720" y="381241"/>
                    <a:pt x="130045" y="381241"/>
                  </a:cubicBezTo>
                  <a:cubicBezTo>
                    <a:pt x="144948" y="356403"/>
                    <a:pt x="148454" y="353189"/>
                    <a:pt x="158390" y="356111"/>
                  </a:cubicBezTo>
                  <a:close/>
                  <a:moveTo>
                    <a:pt x="196669" y="350852"/>
                  </a:moveTo>
                  <a:cubicBezTo>
                    <a:pt x="210987" y="358742"/>
                    <a:pt x="215662" y="369846"/>
                    <a:pt x="221799" y="379781"/>
                  </a:cubicBezTo>
                  <a:cubicBezTo>
                    <a:pt x="220922" y="380658"/>
                    <a:pt x="220045" y="381826"/>
                    <a:pt x="219461" y="382703"/>
                  </a:cubicBezTo>
                  <a:cubicBezTo>
                    <a:pt x="217123" y="381826"/>
                    <a:pt x="213324" y="381535"/>
                    <a:pt x="212156" y="379489"/>
                  </a:cubicBezTo>
                  <a:cubicBezTo>
                    <a:pt x="206896" y="371015"/>
                    <a:pt x="197253" y="365170"/>
                    <a:pt x="196669" y="350852"/>
                  </a:cubicBezTo>
                  <a:close/>
                  <a:moveTo>
                    <a:pt x="12286" y="335365"/>
                  </a:moveTo>
                  <a:cubicBezTo>
                    <a:pt x="12871" y="347053"/>
                    <a:pt x="10825" y="358158"/>
                    <a:pt x="7026" y="368677"/>
                  </a:cubicBezTo>
                  <a:cubicBezTo>
                    <a:pt x="5857" y="368969"/>
                    <a:pt x="4688" y="368969"/>
                    <a:pt x="3519" y="369262"/>
                  </a:cubicBezTo>
                  <a:cubicBezTo>
                    <a:pt x="2351" y="366339"/>
                    <a:pt x="13" y="363710"/>
                    <a:pt x="13" y="360787"/>
                  </a:cubicBezTo>
                  <a:cubicBezTo>
                    <a:pt x="-279" y="350560"/>
                    <a:pt x="4104" y="341209"/>
                    <a:pt x="12286" y="335365"/>
                  </a:cubicBezTo>
                  <a:close/>
                  <a:moveTo>
                    <a:pt x="341604" y="335072"/>
                  </a:moveTo>
                  <a:cubicBezTo>
                    <a:pt x="342188" y="334488"/>
                    <a:pt x="345110" y="335364"/>
                    <a:pt x="345986" y="336241"/>
                  </a:cubicBezTo>
                  <a:cubicBezTo>
                    <a:pt x="351831" y="342669"/>
                    <a:pt x="353584" y="360786"/>
                    <a:pt x="348324" y="370721"/>
                  </a:cubicBezTo>
                  <a:cubicBezTo>
                    <a:pt x="346279" y="367799"/>
                    <a:pt x="344233" y="366338"/>
                    <a:pt x="343941" y="364293"/>
                  </a:cubicBezTo>
                  <a:cubicBezTo>
                    <a:pt x="341895" y="356403"/>
                    <a:pt x="340435" y="348514"/>
                    <a:pt x="338974" y="340624"/>
                  </a:cubicBezTo>
                  <a:cubicBezTo>
                    <a:pt x="338681" y="338871"/>
                    <a:pt x="340143" y="336533"/>
                    <a:pt x="341604" y="335072"/>
                  </a:cubicBezTo>
                  <a:close/>
                  <a:moveTo>
                    <a:pt x="175922" y="317832"/>
                  </a:moveTo>
                  <a:cubicBezTo>
                    <a:pt x="182058" y="325430"/>
                    <a:pt x="189656" y="328936"/>
                    <a:pt x="186441" y="340332"/>
                  </a:cubicBezTo>
                  <a:cubicBezTo>
                    <a:pt x="179720" y="332150"/>
                    <a:pt x="171831" y="339163"/>
                    <a:pt x="162480" y="336533"/>
                  </a:cubicBezTo>
                  <a:cubicBezTo>
                    <a:pt x="167155" y="329812"/>
                    <a:pt x="170954" y="324553"/>
                    <a:pt x="175922" y="317832"/>
                  </a:cubicBezTo>
                  <a:close/>
                  <a:moveTo>
                    <a:pt x="309753" y="290949"/>
                  </a:moveTo>
                  <a:cubicBezTo>
                    <a:pt x="311799" y="291533"/>
                    <a:pt x="314721" y="291241"/>
                    <a:pt x="315597" y="292410"/>
                  </a:cubicBezTo>
                  <a:cubicBezTo>
                    <a:pt x="321734" y="299715"/>
                    <a:pt x="326993" y="307605"/>
                    <a:pt x="334884" y="318124"/>
                  </a:cubicBezTo>
                  <a:cubicBezTo>
                    <a:pt x="329623" y="318417"/>
                    <a:pt x="326117" y="319585"/>
                    <a:pt x="325240" y="318417"/>
                  </a:cubicBezTo>
                  <a:cubicBezTo>
                    <a:pt x="319396" y="311403"/>
                    <a:pt x="314136" y="304099"/>
                    <a:pt x="308877" y="296793"/>
                  </a:cubicBezTo>
                  <a:cubicBezTo>
                    <a:pt x="308000" y="295624"/>
                    <a:pt x="309461" y="292994"/>
                    <a:pt x="309753" y="290949"/>
                  </a:cubicBezTo>
                  <a:close/>
                  <a:moveTo>
                    <a:pt x="40630" y="287150"/>
                  </a:moveTo>
                  <a:cubicBezTo>
                    <a:pt x="42967" y="291825"/>
                    <a:pt x="45305" y="294748"/>
                    <a:pt x="44721" y="295625"/>
                  </a:cubicBezTo>
                  <a:cubicBezTo>
                    <a:pt x="38876" y="304391"/>
                    <a:pt x="32740" y="312572"/>
                    <a:pt x="26019" y="321631"/>
                  </a:cubicBezTo>
                  <a:cubicBezTo>
                    <a:pt x="23681" y="318709"/>
                    <a:pt x="21343" y="316663"/>
                    <a:pt x="21636" y="316079"/>
                  </a:cubicBezTo>
                  <a:cubicBezTo>
                    <a:pt x="27188" y="307020"/>
                    <a:pt x="33324" y="298254"/>
                    <a:pt x="40630" y="287150"/>
                  </a:cubicBezTo>
                  <a:close/>
                  <a:moveTo>
                    <a:pt x="77156" y="248287"/>
                  </a:moveTo>
                  <a:cubicBezTo>
                    <a:pt x="72480" y="259390"/>
                    <a:pt x="66344" y="269326"/>
                    <a:pt x="55532" y="275462"/>
                  </a:cubicBezTo>
                  <a:cubicBezTo>
                    <a:pt x="54656" y="264066"/>
                    <a:pt x="63714" y="257637"/>
                    <a:pt x="69266" y="249748"/>
                  </a:cubicBezTo>
                  <a:cubicBezTo>
                    <a:pt x="70435" y="247994"/>
                    <a:pt x="73941" y="247702"/>
                    <a:pt x="77156" y="248287"/>
                  </a:cubicBezTo>
                  <a:close/>
                  <a:moveTo>
                    <a:pt x="280532" y="246606"/>
                  </a:moveTo>
                  <a:cubicBezTo>
                    <a:pt x="282066" y="246971"/>
                    <a:pt x="283454" y="248286"/>
                    <a:pt x="284915" y="249748"/>
                  </a:cubicBezTo>
                  <a:cubicBezTo>
                    <a:pt x="294265" y="259683"/>
                    <a:pt x="298649" y="268741"/>
                    <a:pt x="296311" y="278384"/>
                  </a:cubicBezTo>
                  <a:cubicBezTo>
                    <a:pt x="287253" y="268157"/>
                    <a:pt x="279363" y="259975"/>
                    <a:pt x="275272" y="249163"/>
                  </a:cubicBezTo>
                  <a:cubicBezTo>
                    <a:pt x="277317" y="246825"/>
                    <a:pt x="278998" y="246241"/>
                    <a:pt x="280532" y="246606"/>
                  </a:cubicBezTo>
                  <a:close/>
                  <a:moveTo>
                    <a:pt x="264753" y="203287"/>
                  </a:moveTo>
                  <a:cubicBezTo>
                    <a:pt x="265337" y="205332"/>
                    <a:pt x="267090" y="207670"/>
                    <a:pt x="266506" y="208839"/>
                  </a:cubicBezTo>
                  <a:cubicBezTo>
                    <a:pt x="263292" y="214391"/>
                    <a:pt x="262708" y="219651"/>
                    <a:pt x="266506" y="225203"/>
                  </a:cubicBezTo>
                  <a:cubicBezTo>
                    <a:pt x="267383" y="226372"/>
                    <a:pt x="265922" y="229002"/>
                    <a:pt x="265337" y="231047"/>
                  </a:cubicBezTo>
                  <a:cubicBezTo>
                    <a:pt x="262999" y="230463"/>
                    <a:pt x="260078" y="230463"/>
                    <a:pt x="258617" y="229002"/>
                  </a:cubicBezTo>
                  <a:cubicBezTo>
                    <a:pt x="255403" y="225787"/>
                    <a:pt x="253357" y="221988"/>
                    <a:pt x="250435" y="217313"/>
                  </a:cubicBezTo>
                  <a:cubicBezTo>
                    <a:pt x="253649" y="212638"/>
                    <a:pt x="255987" y="208839"/>
                    <a:pt x="258909" y="205332"/>
                  </a:cubicBezTo>
                  <a:cubicBezTo>
                    <a:pt x="260078" y="203871"/>
                    <a:pt x="262708" y="203871"/>
                    <a:pt x="264753" y="203287"/>
                  </a:cubicBezTo>
                  <a:close/>
                  <a:moveTo>
                    <a:pt x="88260" y="202118"/>
                  </a:moveTo>
                  <a:cubicBezTo>
                    <a:pt x="104331" y="214098"/>
                    <a:pt x="104624" y="219650"/>
                    <a:pt x="88844" y="232800"/>
                  </a:cubicBezTo>
                  <a:cubicBezTo>
                    <a:pt x="87968" y="230170"/>
                    <a:pt x="86214" y="226955"/>
                    <a:pt x="87091" y="225786"/>
                  </a:cubicBezTo>
                  <a:cubicBezTo>
                    <a:pt x="91766" y="219650"/>
                    <a:pt x="90013" y="214098"/>
                    <a:pt x="87091" y="208254"/>
                  </a:cubicBezTo>
                  <a:cubicBezTo>
                    <a:pt x="86507" y="207377"/>
                    <a:pt x="87675" y="205332"/>
                    <a:pt x="88260" y="202118"/>
                  </a:cubicBezTo>
                  <a:close/>
                  <a:moveTo>
                    <a:pt x="298649" y="159748"/>
                  </a:moveTo>
                  <a:cubicBezTo>
                    <a:pt x="299234" y="160917"/>
                    <a:pt x="299818" y="162086"/>
                    <a:pt x="300403" y="163547"/>
                  </a:cubicBezTo>
                  <a:cubicBezTo>
                    <a:pt x="294851" y="171144"/>
                    <a:pt x="289591" y="178741"/>
                    <a:pt x="283747" y="186047"/>
                  </a:cubicBezTo>
                  <a:cubicBezTo>
                    <a:pt x="282578" y="187508"/>
                    <a:pt x="279363" y="187508"/>
                    <a:pt x="277026" y="188093"/>
                  </a:cubicBezTo>
                  <a:cubicBezTo>
                    <a:pt x="277026" y="185755"/>
                    <a:pt x="276149" y="182832"/>
                    <a:pt x="277026" y="181079"/>
                  </a:cubicBezTo>
                  <a:cubicBezTo>
                    <a:pt x="281409" y="174359"/>
                    <a:pt x="286084" y="167638"/>
                    <a:pt x="291344" y="161501"/>
                  </a:cubicBezTo>
                  <a:cubicBezTo>
                    <a:pt x="292805" y="160040"/>
                    <a:pt x="296019" y="160332"/>
                    <a:pt x="298649" y="159748"/>
                  </a:cubicBezTo>
                  <a:close/>
                  <a:moveTo>
                    <a:pt x="57286" y="158579"/>
                  </a:moveTo>
                  <a:cubicBezTo>
                    <a:pt x="66928" y="165884"/>
                    <a:pt x="71896" y="176112"/>
                    <a:pt x="80078" y="186339"/>
                  </a:cubicBezTo>
                  <a:cubicBezTo>
                    <a:pt x="70142" y="191015"/>
                    <a:pt x="68389" y="184294"/>
                    <a:pt x="65467" y="180495"/>
                  </a:cubicBezTo>
                  <a:cubicBezTo>
                    <a:pt x="54364" y="166177"/>
                    <a:pt x="54656" y="166177"/>
                    <a:pt x="57286" y="158579"/>
                  </a:cubicBezTo>
                  <a:close/>
                  <a:moveTo>
                    <a:pt x="326700" y="114456"/>
                  </a:moveTo>
                  <a:cubicBezTo>
                    <a:pt x="327868" y="114748"/>
                    <a:pt x="329330" y="115333"/>
                    <a:pt x="330498" y="115917"/>
                  </a:cubicBezTo>
                  <a:cubicBezTo>
                    <a:pt x="330791" y="117963"/>
                    <a:pt x="331959" y="120592"/>
                    <a:pt x="331083" y="121761"/>
                  </a:cubicBezTo>
                  <a:cubicBezTo>
                    <a:pt x="324655" y="129943"/>
                    <a:pt x="320271" y="139878"/>
                    <a:pt x="309460" y="146599"/>
                  </a:cubicBezTo>
                  <a:cubicBezTo>
                    <a:pt x="308875" y="142508"/>
                    <a:pt x="307707" y="139878"/>
                    <a:pt x="308583" y="138709"/>
                  </a:cubicBezTo>
                  <a:cubicBezTo>
                    <a:pt x="314427" y="130527"/>
                    <a:pt x="320564" y="122345"/>
                    <a:pt x="326700" y="114456"/>
                  </a:cubicBezTo>
                  <a:close/>
                  <a:moveTo>
                    <a:pt x="24850" y="112410"/>
                  </a:moveTo>
                  <a:cubicBezTo>
                    <a:pt x="33032" y="123514"/>
                    <a:pt x="39753" y="132280"/>
                    <a:pt x="48519" y="143968"/>
                  </a:cubicBezTo>
                  <a:cubicBezTo>
                    <a:pt x="42675" y="143676"/>
                    <a:pt x="39168" y="144553"/>
                    <a:pt x="37999" y="143383"/>
                  </a:cubicBezTo>
                  <a:cubicBezTo>
                    <a:pt x="32155" y="136371"/>
                    <a:pt x="26895" y="129066"/>
                    <a:pt x="22220" y="121760"/>
                  </a:cubicBezTo>
                  <a:cubicBezTo>
                    <a:pt x="21343" y="120299"/>
                    <a:pt x="23389" y="117378"/>
                    <a:pt x="24850" y="112410"/>
                  </a:cubicBezTo>
                  <a:close/>
                  <a:moveTo>
                    <a:pt x="168799" y="96412"/>
                  </a:moveTo>
                  <a:cubicBezTo>
                    <a:pt x="170589" y="96485"/>
                    <a:pt x="172561" y="97654"/>
                    <a:pt x="174752" y="98384"/>
                  </a:cubicBezTo>
                  <a:cubicBezTo>
                    <a:pt x="177675" y="99553"/>
                    <a:pt x="182058" y="97215"/>
                    <a:pt x="185857" y="96631"/>
                  </a:cubicBezTo>
                  <a:cubicBezTo>
                    <a:pt x="187902" y="105397"/>
                    <a:pt x="186733" y="107734"/>
                    <a:pt x="174752" y="115624"/>
                  </a:cubicBezTo>
                  <a:cubicBezTo>
                    <a:pt x="170662" y="110072"/>
                    <a:pt x="167155" y="105397"/>
                    <a:pt x="163941" y="101014"/>
                  </a:cubicBezTo>
                  <a:cubicBezTo>
                    <a:pt x="165402" y="97361"/>
                    <a:pt x="167009" y="96339"/>
                    <a:pt x="168799" y="96412"/>
                  </a:cubicBezTo>
                  <a:close/>
                  <a:moveTo>
                    <a:pt x="344817" y="65365"/>
                  </a:moveTo>
                  <a:cubicBezTo>
                    <a:pt x="348031" y="67411"/>
                    <a:pt x="351246" y="67995"/>
                    <a:pt x="351831" y="69748"/>
                  </a:cubicBezTo>
                  <a:cubicBezTo>
                    <a:pt x="355044" y="77638"/>
                    <a:pt x="350369" y="92248"/>
                    <a:pt x="342479" y="101015"/>
                  </a:cubicBezTo>
                  <a:cubicBezTo>
                    <a:pt x="341311" y="99846"/>
                    <a:pt x="338972" y="98385"/>
                    <a:pt x="339265" y="97215"/>
                  </a:cubicBezTo>
                  <a:cubicBezTo>
                    <a:pt x="340726" y="86988"/>
                    <a:pt x="342772" y="77053"/>
                    <a:pt x="344817" y="65365"/>
                  </a:cubicBezTo>
                  <a:close/>
                  <a:moveTo>
                    <a:pt x="4688" y="64488"/>
                  </a:moveTo>
                  <a:cubicBezTo>
                    <a:pt x="7026" y="67994"/>
                    <a:pt x="9363" y="70332"/>
                    <a:pt x="9948" y="72962"/>
                  </a:cubicBezTo>
                  <a:cubicBezTo>
                    <a:pt x="11701" y="79975"/>
                    <a:pt x="12870" y="86988"/>
                    <a:pt x="14039" y="94294"/>
                  </a:cubicBezTo>
                  <a:cubicBezTo>
                    <a:pt x="14331" y="96047"/>
                    <a:pt x="12578" y="98092"/>
                    <a:pt x="11994" y="99846"/>
                  </a:cubicBezTo>
                  <a:cubicBezTo>
                    <a:pt x="10240" y="98969"/>
                    <a:pt x="7026" y="98385"/>
                    <a:pt x="6733" y="97216"/>
                  </a:cubicBezTo>
                  <a:cubicBezTo>
                    <a:pt x="4396" y="88449"/>
                    <a:pt x="2058" y="79975"/>
                    <a:pt x="597" y="70917"/>
                  </a:cubicBezTo>
                  <a:cubicBezTo>
                    <a:pt x="12" y="69456"/>
                    <a:pt x="2350" y="67702"/>
                    <a:pt x="4688" y="64488"/>
                  </a:cubicBezTo>
                  <a:close/>
                  <a:moveTo>
                    <a:pt x="218876" y="53092"/>
                  </a:moveTo>
                  <a:cubicBezTo>
                    <a:pt x="219169" y="55138"/>
                    <a:pt x="220630" y="57767"/>
                    <a:pt x="219753" y="58936"/>
                  </a:cubicBezTo>
                  <a:cubicBezTo>
                    <a:pt x="214201" y="67703"/>
                    <a:pt x="209234" y="76761"/>
                    <a:pt x="198714" y="84359"/>
                  </a:cubicBezTo>
                  <a:cubicBezTo>
                    <a:pt x="198130" y="79975"/>
                    <a:pt x="196669" y="76761"/>
                    <a:pt x="197837" y="75008"/>
                  </a:cubicBezTo>
                  <a:cubicBezTo>
                    <a:pt x="202513" y="67703"/>
                    <a:pt x="207480" y="60982"/>
                    <a:pt x="213032" y="54553"/>
                  </a:cubicBezTo>
                  <a:cubicBezTo>
                    <a:pt x="213909" y="53384"/>
                    <a:pt x="216831" y="53676"/>
                    <a:pt x="218876" y="53092"/>
                  </a:cubicBezTo>
                  <a:close/>
                  <a:moveTo>
                    <a:pt x="137058" y="52362"/>
                  </a:moveTo>
                  <a:cubicBezTo>
                    <a:pt x="138884" y="52581"/>
                    <a:pt x="140565" y="54115"/>
                    <a:pt x="142026" y="56015"/>
                  </a:cubicBezTo>
                  <a:cubicBezTo>
                    <a:pt x="147577" y="63320"/>
                    <a:pt x="152253" y="70625"/>
                    <a:pt x="157220" y="77638"/>
                  </a:cubicBezTo>
                  <a:cubicBezTo>
                    <a:pt x="154006" y="83190"/>
                    <a:pt x="150792" y="84066"/>
                    <a:pt x="147577" y="79391"/>
                  </a:cubicBezTo>
                  <a:cubicBezTo>
                    <a:pt x="142026" y="71794"/>
                    <a:pt x="136473" y="64196"/>
                    <a:pt x="131214" y="56599"/>
                  </a:cubicBezTo>
                  <a:cubicBezTo>
                    <a:pt x="133260" y="53238"/>
                    <a:pt x="135232" y="52143"/>
                    <a:pt x="137058" y="52362"/>
                  </a:cubicBezTo>
                  <a:close/>
                  <a:moveTo>
                    <a:pt x="64112" y="32930"/>
                  </a:moveTo>
                  <a:cubicBezTo>
                    <a:pt x="79891" y="28840"/>
                    <a:pt x="91287" y="37021"/>
                    <a:pt x="100345" y="48710"/>
                  </a:cubicBezTo>
                  <a:cubicBezTo>
                    <a:pt x="114079" y="66242"/>
                    <a:pt x="127229" y="84066"/>
                    <a:pt x="140378" y="101891"/>
                  </a:cubicBezTo>
                  <a:lnTo>
                    <a:pt x="176654" y="151770"/>
                  </a:lnTo>
                  <a:lnTo>
                    <a:pt x="182642" y="146891"/>
                  </a:lnTo>
                  <a:cubicBezTo>
                    <a:pt x="205727" y="115917"/>
                    <a:pt x="228811" y="84943"/>
                    <a:pt x="251895" y="53969"/>
                  </a:cubicBezTo>
                  <a:cubicBezTo>
                    <a:pt x="254525" y="50462"/>
                    <a:pt x="257447" y="46956"/>
                    <a:pt x="260661" y="43742"/>
                  </a:cubicBezTo>
                  <a:cubicBezTo>
                    <a:pt x="265337" y="38920"/>
                    <a:pt x="270304" y="35048"/>
                    <a:pt x="275893" y="33003"/>
                  </a:cubicBezTo>
                  <a:cubicBezTo>
                    <a:pt x="281481" y="30957"/>
                    <a:pt x="287691" y="30738"/>
                    <a:pt x="294850" y="33222"/>
                  </a:cubicBezTo>
                  <a:cubicBezTo>
                    <a:pt x="310044" y="38482"/>
                    <a:pt x="318811" y="49001"/>
                    <a:pt x="321733" y="64781"/>
                  </a:cubicBezTo>
                  <a:cubicBezTo>
                    <a:pt x="324071" y="77053"/>
                    <a:pt x="318519" y="86988"/>
                    <a:pt x="311798" y="96339"/>
                  </a:cubicBezTo>
                  <a:cubicBezTo>
                    <a:pt x="290467" y="125852"/>
                    <a:pt x="268551" y="154780"/>
                    <a:pt x="246928" y="184001"/>
                  </a:cubicBezTo>
                  <a:cubicBezTo>
                    <a:pt x="238746" y="194813"/>
                    <a:pt x="230856" y="205917"/>
                    <a:pt x="222382" y="217605"/>
                  </a:cubicBezTo>
                  <a:cubicBezTo>
                    <a:pt x="234655" y="234553"/>
                    <a:pt x="246635" y="250917"/>
                    <a:pt x="258616" y="267281"/>
                  </a:cubicBezTo>
                  <a:cubicBezTo>
                    <a:pt x="277025" y="292703"/>
                    <a:pt x="295726" y="317832"/>
                    <a:pt x="314135" y="343255"/>
                  </a:cubicBezTo>
                  <a:cubicBezTo>
                    <a:pt x="322317" y="354358"/>
                    <a:pt x="324362" y="366339"/>
                    <a:pt x="319103" y="379196"/>
                  </a:cubicBezTo>
                  <a:cubicBezTo>
                    <a:pt x="307414" y="408125"/>
                    <a:pt x="272934" y="410170"/>
                    <a:pt x="257740" y="388839"/>
                  </a:cubicBezTo>
                  <a:cubicBezTo>
                    <a:pt x="238746" y="362248"/>
                    <a:pt x="218876" y="336242"/>
                    <a:pt x="199298" y="309943"/>
                  </a:cubicBezTo>
                  <a:cubicBezTo>
                    <a:pt x="193454" y="302053"/>
                    <a:pt x="187318" y="294163"/>
                    <a:pt x="181473" y="285982"/>
                  </a:cubicBezTo>
                  <a:lnTo>
                    <a:pt x="175018" y="284524"/>
                  </a:lnTo>
                  <a:lnTo>
                    <a:pt x="118755" y="362248"/>
                  </a:lnTo>
                  <a:cubicBezTo>
                    <a:pt x="112326" y="371015"/>
                    <a:pt x="105605" y="379489"/>
                    <a:pt x="98884" y="388255"/>
                  </a:cubicBezTo>
                  <a:cubicBezTo>
                    <a:pt x="87196" y="403158"/>
                    <a:pt x="68787" y="407833"/>
                    <a:pt x="54177" y="399359"/>
                  </a:cubicBezTo>
                  <a:cubicBezTo>
                    <a:pt x="37521" y="389716"/>
                    <a:pt x="29631" y="367508"/>
                    <a:pt x="38398" y="350852"/>
                  </a:cubicBezTo>
                  <a:cubicBezTo>
                    <a:pt x="44242" y="339748"/>
                    <a:pt x="52131" y="329521"/>
                    <a:pt x="59728" y="319294"/>
                  </a:cubicBezTo>
                  <a:cubicBezTo>
                    <a:pt x="82521" y="288028"/>
                    <a:pt x="105605" y="257053"/>
                    <a:pt x="128398" y="226080"/>
                  </a:cubicBezTo>
                  <a:cubicBezTo>
                    <a:pt x="130150" y="223450"/>
                    <a:pt x="131904" y="220820"/>
                    <a:pt x="133949" y="217313"/>
                  </a:cubicBezTo>
                  <a:cubicBezTo>
                    <a:pt x="126060" y="206210"/>
                    <a:pt x="118462" y="195106"/>
                    <a:pt x="110280" y="184294"/>
                  </a:cubicBezTo>
                  <a:cubicBezTo>
                    <a:pt x="88073" y="154197"/>
                    <a:pt x="65865" y="124391"/>
                    <a:pt x="43949" y="94586"/>
                  </a:cubicBezTo>
                  <a:cubicBezTo>
                    <a:pt x="26417" y="70625"/>
                    <a:pt x="36352" y="40235"/>
                    <a:pt x="64112" y="32930"/>
                  </a:cubicBezTo>
                  <a:close/>
                  <a:moveTo>
                    <a:pt x="331084" y="18903"/>
                  </a:moveTo>
                  <a:cubicBezTo>
                    <a:pt x="336636" y="26501"/>
                    <a:pt x="341604" y="34390"/>
                    <a:pt x="346571" y="42280"/>
                  </a:cubicBezTo>
                  <a:cubicBezTo>
                    <a:pt x="346863" y="43157"/>
                    <a:pt x="345110" y="45494"/>
                    <a:pt x="343649" y="49294"/>
                  </a:cubicBezTo>
                  <a:cubicBezTo>
                    <a:pt x="336344" y="39942"/>
                    <a:pt x="330500" y="32637"/>
                    <a:pt x="325240" y="25040"/>
                  </a:cubicBezTo>
                  <a:cubicBezTo>
                    <a:pt x="324363" y="23579"/>
                    <a:pt x="324363" y="20365"/>
                    <a:pt x="325532" y="19196"/>
                  </a:cubicBezTo>
                  <a:cubicBezTo>
                    <a:pt x="326409" y="18319"/>
                    <a:pt x="330500" y="18027"/>
                    <a:pt x="331084" y="18903"/>
                  </a:cubicBezTo>
                  <a:close/>
                  <a:moveTo>
                    <a:pt x="26019" y="16567"/>
                  </a:moveTo>
                  <a:cubicBezTo>
                    <a:pt x="27480" y="19197"/>
                    <a:pt x="29526" y="21827"/>
                    <a:pt x="28941" y="22411"/>
                  </a:cubicBezTo>
                  <a:cubicBezTo>
                    <a:pt x="23389" y="30593"/>
                    <a:pt x="17545" y="38483"/>
                    <a:pt x="11701" y="46373"/>
                  </a:cubicBezTo>
                  <a:cubicBezTo>
                    <a:pt x="11116" y="46957"/>
                    <a:pt x="9071" y="46665"/>
                    <a:pt x="5857" y="46957"/>
                  </a:cubicBezTo>
                  <a:cubicBezTo>
                    <a:pt x="9071" y="33223"/>
                    <a:pt x="15792" y="24457"/>
                    <a:pt x="26019" y="16567"/>
                  </a:cubicBezTo>
                  <a:close/>
                  <a:moveTo>
                    <a:pt x="257740" y="13060"/>
                  </a:moveTo>
                  <a:cubicBezTo>
                    <a:pt x="249265" y="23287"/>
                    <a:pt x="240792" y="30592"/>
                    <a:pt x="232610" y="40819"/>
                  </a:cubicBezTo>
                  <a:cubicBezTo>
                    <a:pt x="226181" y="31469"/>
                    <a:pt x="232317" y="27670"/>
                    <a:pt x="235824" y="23871"/>
                  </a:cubicBezTo>
                  <a:cubicBezTo>
                    <a:pt x="240792" y="18319"/>
                    <a:pt x="245174" y="10137"/>
                    <a:pt x="257740" y="13060"/>
                  </a:cubicBezTo>
                  <a:close/>
                  <a:moveTo>
                    <a:pt x="101409" y="12184"/>
                  </a:moveTo>
                  <a:cubicBezTo>
                    <a:pt x="107545" y="11599"/>
                    <a:pt x="124785" y="29131"/>
                    <a:pt x="124493" y="35853"/>
                  </a:cubicBezTo>
                  <a:cubicBezTo>
                    <a:pt x="122740" y="36437"/>
                    <a:pt x="119526" y="38774"/>
                    <a:pt x="118649" y="38190"/>
                  </a:cubicBezTo>
                  <a:cubicBezTo>
                    <a:pt x="111636" y="31469"/>
                    <a:pt x="104623" y="24456"/>
                    <a:pt x="98195" y="17443"/>
                  </a:cubicBezTo>
                  <a:cubicBezTo>
                    <a:pt x="97610" y="16859"/>
                    <a:pt x="100240" y="12184"/>
                    <a:pt x="101409" y="12184"/>
                  </a:cubicBezTo>
                  <a:close/>
                  <a:moveTo>
                    <a:pt x="292257" y="275"/>
                  </a:moveTo>
                  <a:cubicBezTo>
                    <a:pt x="298941" y="1298"/>
                    <a:pt x="305078" y="5170"/>
                    <a:pt x="308876" y="11891"/>
                  </a:cubicBezTo>
                  <a:cubicBezTo>
                    <a:pt x="296311" y="11014"/>
                    <a:pt x="286084" y="10138"/>
                    <a:pt x="275857" y="9261"/>
                  </a:cubicBezTo>
                  <a:cubicBezTo>
                    <a:pt x="274688" y="9261"/>
                    <a:pt x="273519" y="6923"/>
                    <a:pt x="272350" y="5755"/>
                  </a:cubicBezTo>
                  <a:cubicBezTo>
                    <a:pt x="278340" y="1079"/>
                    <a:pt x="285573" y="-747"/>
                    <a:pt x="292257" y="275"/>
                  </a:cubicBezTo>
                  <a:close/>
                  <a:moveTo>
                    <a:pt x="63458" y="166"/>
                  </a:moveTo>
                  <a:cubicBezTo>
                    <a:pt x="69558" y="-89"/>
                    <a:pt x="75256" y="1956"/>
                    <a:pt x="78616" y="6340"/>
                  </a:cubicBezTo>
                  <a:cubicBezTo>
                    <a:pt x="69266" y="10722"/>
                    <a:pt x="51148" y="11599"/>
                    <a:pt x="45889" y="7800"/>
                  </a:cubicBezTo>
                  <a:cubicBezTo>
                    <a:pt x="50857" y="2979"/>
                    <a:pt x="57358" y="422"/>
                    <a:pt x="63458" y="1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5"/>
            <p:cNvSpPr/>
            <p:nvPr/>
          </p:nvSpPr>
          <p:spPr>
            <a:xfrm>
              <a:off x="11204423" y="290101"/>
              <a:ext cx="352384" cy="435446"/>
            </a:xfrm>
            <a:custGeom>
              <a:avLst/>
              <a:gdLst/>
              <a:ahLst/>
              <a:cxnLst/>
              <a:rect l="l" t="t" r="r" b="b"/>
              <a:pathLst>
                <a:path w="352384" h="435446" extrusionOk="0">
                  <a:moveTo>
                    <a:pt x="188983" y="424050"/>
                  </a:moveTo>
                  <a:cubicBezTo>
                    <a:pt x="190736" y="424050"/>
                    <a:pt x="193951" y="426388"/>
                    <a:pt x="193951" y="427264"/>
                  </a:cubicBezTo>
                  <a:cubicBezTo>
                    <a:pt x="193658" y="429602"/>
                    <a:pt x="192490" y="433108"/>
                    <a:pt x="190736" y="433693"/>
                  </a:cubicBezTo>
                  <a:cubicBezTo>
                    <a:pt x="185769" y="434569"/>
                    <a:pt x="180801" y="434862"/>
                    <a:pt x="177295" y="435446"/>
                  </a:cubicBezTo>
                  <a:cubicBezTo>
                    <a:pt x="171743" y="435154"/>
                    <a:pt x="167652" y="435154"/>
                    <a:pt x="163853" y="434278"/>
                  </a:cubicBezTo>
                  <a:cubicBezTo>
                    <a:pt x="161808" y="433693"/>
                    <a:pt x="159470" y="430771"/>
                    <a:pt x="159470" y="428726"/>
                  </a:cubicBezTo>
                  <a:cubicBezTo>
                    <a:pt x="159470" y="427264"/>
                    <a:pt x="162684" y="424342"/>
                    <a:pt x="164729" y="424342"/>
                  </a:cubicBezTo>
                  <a:cubicBezTo>
                    <a:pt x="172911" y="423758"/>
                    <a:pt x="181093" y="423758"/>
                    <a:pt x="188983" y="424050"/>
                  </a:cubicBezTo>
                  <a:close/>
                  <a:moveTo>
                    <a:pt x="119145" y="393368"/>
                  </a:moveTo>
                  <a:cubicBezTo>
                    <a:pt x="132002" y="396290"/>
                    <a:pt x="134340" y="410608"/>
                    <a:pt x="144274" y="414699"/>
                  </a:cubicBezTo>
                  <a:cubicBezTo>
                    <a:pt x="144859" y="420835"/>
                    <a:pt x="141937" y="422588"/>
                    <a:pt x="137846" y="421711"/>
                  </a:cubicBezTo>
                  <a:cubicBezTo>
                    <a:pt x="129372" y="419959"/>
                    <a:pt x="119145" y="404764"/>
                    <a:pt x="119145" y="393368"/>
                  </a:cubicBezTo>
                  <a:close/>
                  <a:moveTo>
                    <a:pt x="231646" y="390447"/>
                  </a:moveTo>
                  <a:cubicBezTo>
                    <a:pt x="233399" y="394538"/>
                    <a:pt x="235445" y="396876"/>
                    <a:pt x="235153" y="398337"/>
                  </a:cubicBezTo>
                  <a:cubicBezTo>
                    <a:pt x="231938" y="408564"/>
                    <a:pt x="224633" y="415869"/>
                    <a:pt x="215866" y="421421"/>
                  </a:cubicBezTo>
                  <a:cubicBezTo>
                    <a:pt x="214405" y="422298"/>
                    <a:pt x="210899" y="421421"/>
                    <a:pt x="210023" y="420252"/>
                  </a:cubicBezTo>
                  <a:cubicBezTo>
                    <a:pt x="208854" y="419083"/>
                    <a:pt x="208854" y="415577"/>
                    <a:pt x="210023" y="414116"/>
                  </a:cubicBezTo>
                  <a:cubicBezTo>
                    <a:pt x="216451" y="406810"/>
                    <a:pt x="223172" y="399506"/>
                    <a:pt x="231646" y="390447"/>
                  </a:cubicBezTo>
                  <a:close/>
                  <a:moveTo>
                    <a:pt x="114762" y="342816"/>
                  </a:moveTo>
                  <a:cubicBezTo>
                    <a:pt x="115931" y="344569"/>
                    <a:pt x="118269" y="346030"/>
                    <a:pt x="118269" y="347784"/>
                  </a:cubicBezTo>
                  <a:cubicBezTo>
                    <a:pt x="118561" y="357427"/>
                    <a:pt x="118269" y="367361"/>
                    <a:pt x="118269" y="377004"/>
                  </a:cubicBezTo>
                  <a:cubicBezTo>
                    <a:pt x="117392" y="377004"/>
                    <a:pt x="116223" y="377297"/>
                    <a:pt x="115346" y="377881"/>
                  </a:cubicBezTo>
                  <a:cubicBezTo>
                    <a:pt x="113593" y="375836"/>
                    <a:pt x="110380" y="374082"/>
                    <a:pt x="110087" y="372037"/>
                  </a:cubicBezTo>
                  <a:cubicBezTo>
                    <a:pt x="109503" y="363855"/>
                    <a:pt x="109503" y="355673"/>
                    <a:pt x="109795" y="347784"/>
                  </a:cubicBezTo>
                  <a:cubicBezTo>
                    <a:pt x="109795" y="346030"/>
                    <a:pt x="113009" y="344569"/>
                    <a:pt x="114762" y="342816"/>
                  </a:cubicBezTo>
                  <a:close/>
                  <a:moveTo>
                    <a:pt x="238660" y="342525"/>
                  </a:moveTo>
                  <a:cubicBezTo>
                    <a:pt x="240412" y="342232"/>
                    <a:pt x="243919" y="345154"/>
                    <a:pt x="243919" y="346907"/>
                  </a:cubicBezTo>
                  <a:cubicBezTo>
                    <a:pt x="244212" y="355966"/>
                    <a:pt x="243627" y="364732"/>
                    <a:pt x="242750" y="373791"/>
                  </a:cubicBezTo>
                  <a:cubicBezTo>
                    <a:pt x="242750" y="375252"/>
                    <a:pt x="239536" y="377297"/>
                    <a:pt x="238075" y="377297"/>
                  </a:cubicBezTo>
                  <a:cubicBezTo>
                    <a:pt x="236321" y="377005"/>
                    <a:pt x="233984" y="374959"/>
                    <a:pt x="233692" y="373206"/>
                  </a:cubicBezTo>
                  <a:cubicBezTo>
                    <a:pt x="232815" y="368823"/>
                    <a:pt x="233107" y="364148"/>
                    <a:pt x="232815" y="359765"/>
                  </a:cubicBezTo>
                  <a:cubicBezTo>
                    <a:pt x="233107" y="359472"/>
                    <a:pt x="233399" y="359472"/>
                    <a:pt x="233399" y="359472"/>
                  </a:cubicBezTo>
                  <a:cubicBezTo>
                    <a:pt x="233399" y="355382"/>
                    <a:pt x="232815" y="351291"/>
                    <a:pt x="233692" y="347492"/>
                  </a:cubicBezTo>
                  <a:cubicBezTo>
                    <a:pt x="233984" y="345447"/>
                    <a:pt x="236906" y="342816"/>
                    <a:pt x="238660" y="342525"/>
                  </a:cubicBezTo>
                  <a:close/>
                  <a:moveTo>
                    <a:pt x="115931" y="287882"/>
                  </a:moveTo>
                  <a:cubicBezTo>
                    <a:pt x="120899" y="300155"/>
                    <a:pt x="117977" y="311551"/>
                    <a:pt x="118561" y="324700"/>
                  </a:cubicBezTo>
                  <a:cubicBezTo>
                    <a:pt x="114762" y="322655"/>
                    <a:pt x="110671" y="321778"/>
                    <a:pt x="110671" y="320609"/>
                  </a:cubicBezTo>
                  <a:cubicBezTo>
                    <a:pt x="110087" y="311259"/>
                    <a:pt x="110379" y="301616"/>
                    <a:pt x="110671" y="292265"/>
                  </a:cubicBezTo>
                  <a:cubicBezTo>
                    <a:pt x="110379" y="291096"/>
                    <a:pt x="113009" y="289928"/>
                    <a:pt x="115931" y="287882"/>
                  </a:cubicBezTo>
                  <a:close/>
                  <a:moveTo>
                    <a:pt x="239243" y="285836"/>
                  </a:moveTo>
                  <a:cubicBezTo>
                    <a:pt x="241581" y="290219"/>
                    <a:pt x="243919" y="292849"/>
                    <a:pt x="244211" y="295479"/>
                  </a:cubicBezTo>
                  <a:cubicBezTo>
                    <a:pt x="244796" y="302784"/>
                    <a:pt x="244796" y="310090"/>
                    <a:pt x="244211" y="317103"/>
                  </a:cubicBezTo>
                  <a:cubicBezTo>
                    <a:pt x="243919" y="319440"/>
                    <a:pt x="240997" y="321486"/>
                    <a:pt x="239243" y="323824"/>
                  </a:cubicBezTo>
                  <a:cubicBezTo>
                    <a:pt x="237198" y="321778"/>
                    <a:pt x="233691" y="320024"/>
                    <a:pt x="233691" y="317687"/>
                  </a:cubicBezTo>
                  <a:cubicBezTo>
                    <a:pt x="233107" y="310090"/>
                    <a:pt x="233107" y="302200"/>
                    <a:pt x="233691" y="294602"/>
                  </a:cubicBezTo>
                  <a:cubicBezTo>
                    <a:pt x="233691" y="292265"/>
                    <a:pt x="236614" y="289927"/>
                    <a:pt x="239243" y="285836"/>
                  </a:cubicBezTo>
                  <a:close/>
                  <a:moveTo>
                    <a:pt x="111840" y="236746"/>
                  </a:moveTo>
                  <a:cubicBezTo>
                    <a:pt x="113594" y="236746"/>
                    <a:pt x="116808" y="238207"/>
                    <a:pt x="117100" y="239376"/>
                  </a:cubicBezTo>
                  <a:cubicBezTo>
                    <a:pt x="118269" y="244636"/>
                    <a:pt x="118561" y="249896"/>
                    <a:pt x="119146" y="255155"/>
                  </a:cubicBezTo>
                  <a:cubicBezTo>
                    <a:pt x="119146" y="255448"/>
                    <a:pt x="118853" y="255448"/>
                    <a:pt x="118853" y="255448"/>
                  </a:cubicBezTo>
                  <a:cubicBezTo>
                    <a:pt x="118853" y="258954"/>
                    <a:pt x="119146" y="262753"/>
                    <a:pt x="118561" y="266259"/>
                  </a:cubicBezTo>
                  <a:cubicBezTo>
                    <a:pt x="118269" y="268013"/>
                    <a:pt x="116223" y="270643"/>
                    <a:pt x="114762" y="270643"/>
                  </a:cubicBezTo>
                  <a:cubicBezTo>
                    <a:pt x="113301" y="270935"/>
                    <a:pt x="110379" y="268597"/>
                    <a:pt x="110087" y="267136"/>
                  </a:cubicBezTo>
                  <a:cubicBezTo>
                    <a:pt x="109210" y="258077"/>
                    <a:pt x="108918" y="249311"/>
                    <a:pt x="108626" y="240253"/>
                  </a:cubicBezTo>
                  <a:cubicBezTo>
                    <a:pt x="108626" y="239084"/>
                    <a:pt x="110964" y="236746"/>
                    <a:pt x="111840" y="236746"/>
                  </a:cubicBezTo>
                  <a:close/>
                  <a:moveTo>
                    <a:pt x="240704" y="235869"/>
                  </a:moveTo>
                  <a:cubicBezTo>
                    <a:pt x="242165" y="238207"/>
                    <a:pt x="244503" y="240252"/>
                    <a:pt x="244795" y="242882"/>
                  </a:cubicBezTo>
                  <a:cubicBezTo>
                    <a:pt x="245379" y="245804"/>
                    <a:pt x="244503" y="249310"/>
                    <a:pt x="244211" y="255739"/>
                  </a:cubicBezTo>
                  <a:cubicBezTo>
                    <a:pt x="244211" y="257200"/>
                    <a:pt x="244795" y="261583"/>
                    <a:pt x="243918" y="265966"/>
                  </a:cubicBezTo>
                  <a:cubicBezTo>
                    <a:pt x="243626" y="268012"/>
                    <a:pt x="240997" y="270349"/>
                    <a:pt x="238951" y="270934"/>
                  </a:cubicBezTo>
                  <a:cubicBezTo>
                    <a:pt x="237782" y="271226"/>
                    <a:pt x="234276" y="268596"/>
                    <a:pt x="234276" y="267135"/>
                  </a:cubicBezTo>
                  <a:cubicBezTo>
                    <a:pt x="233983" y="258076"/>
                    <a:pt x="233983" y="249310"/>
                    <a:pt x="234860" y="240252"/>
                  </a:cubicBezTo>
                  <a:cubicBezTo>
                    <a:pt x="234860" y="238499"/>
                    <a:pt x="238659" y="237330"/>
                    <a:pt x="240704" y="235869"/>
                  </a:cubicBezTo>
                  <a:close/>
                  <a:moveTo>
                    <a:pt x="74730" y="195836"/>
                  </a:moveTo>
                  <a:cubicBezTo>
                    <a:pt x="87295" y="196128"/>
                    <a:pt x="91094" y="200219"/>
                    <a:pt x="101906" y="221551"/>
                  </a:cubicBezTo>
                  <a:cubicBezTo>
                    <a:pt x="98399" y="221551"/>
                    <a:pt x="94600" y="222719"/>
                    <a:pt x="93724" y="221258"/>
                  </a:cubicBezTo>
                  <a:cubicBezTo>
                    <a:pt x="87587" y="213953"/>
                    <a:pt x="82035" y="205771"/>
                    <a:pt x="74730" y="195836"/>
                  </a:cubicBezTo>
                  <a:close/>
                  <a:moveTo>
                    <a:pt x="271679" y="188824"/>
                  </a:moveTo>
                  <a:cubicBezTo>
                    <a:pt x="274309" y="194083"/>
                    <a:pt x="276354" y="196713"/>
                    <a:pt x="275770" y="197883"/>
                  </a:cubicBezTo>
                  <a:cubicBezTo>
                    <a:pt x="271095" y="208110"/>
                    <a:pt x="264373" y="216583"/>
                    <a:pt x="257069" y="224473"/>
                  </a:cubicBezTo>
                  <a:cubicBezTo>
                    <a:pt x="251516" y="223012"/>
                    <a:pt x="249763" y="219506"/>
                    <a:pt x="252101" y="216292"/>
                  </a:cubicBezTo>
                  <a:cubicBezTo>
                    <a:pt x="257653" y="207817"/>
                    <a:pt x="263789" y="199635"/>
                    <a:pt x="271679" y="188824"/>
                  </a:cubicBezTo>
                  <a:close/>
                  <a:moveTo>
                    <a:pt x="307620" y="151713"/>
                  </a:moveTo>
                  <a:cubicBezTo>
                    <a:pt x="304405" y="163401"/>
                    <a:pt x="297392" y="170998"/>
                    <a:pt x="290379" y="178595"/>
                  </a:cubicBezTo>
                  <a:cubicBezTo>
                    <a:pt x="289210" y="180057"/>
                    <a:pt x="285412" y="179180"/>
                    <a:pt x="281905" y="179472"/>
                  </a:cubicBezTo>
                  <a:cubicBezTo>
                    <a:pt x="286873" y="162525"/>
                    <a:pt x="296808" y="151713"/>
                    <a:pt x="307620" y="151713"/>
                  </a:cubicBezTo>
                  <a:close/>
                  <a:moveTo>
                    <a:pt x="49599" y="148791"/>
                  </a:moveTo>
                  <a:cubicBezTo>
                    <a:pt x="58658" y="159018"/>
                    <a:pt x="67716" y="166616"/>
                    <a:pt x="67716" y="179765"/>
                  </a:cubicBezTo>
                  <a:cubicBezTo>
                    <a:pt x="57489" y="173921"/>
                    <a:pt x="52229" y="164863"/>
                    <a:pt x="46969" y="155512"/>
                  </a:cubicBezTo>
                  <a:cubicBezTo>
                    <a:pt x="46385" y="154635"/>
                    <a:pt x="48138" y="152590"/>
                    <a:pt x="49599" y="148791"/>
                  </a:cubicBezTo>
                  <a:close/>
                  <a:moveTo>
                    <a:pt x="328367" y="110220"/>
                  </a:moveTo>
                  <a:cubicBezTo>
                    <a:pt x="331874" y="105252"/>
                    <a:pt x="335380" y="106129"/>
                    <a:pt x="339471" y="112266"/>
                  </a:cubicBezTo>
                  <a:cubicBezTo>
                    <a:pt x="334211" y="119571"/>
                    <a:pt x="328951" y="127168"/>
                    <a:pt x="323107" y="134473"/>
                  </a:cubicBezTo>
                  <a:cubicBezTo>
                    <a:pt x="321938" y="135934"/>
                    <a:pt x="319601" y="137395"/>
                    <a:pt x="317847" y="137395"/>
                  </a:cubicBezTo>
                  <a:cubicBezTo>
                    <a:pt x="316094" y="137395"/>
                    <a:pt x="314341" y="135350"/>
                    <a:pt x="311711" y="133596"/>
                  </a:cubicBezTo>
                  <a:cubicBezTo>
                    <a:pt x="317555" y="125415"/>
                    <a:pt x="322815" y="117818"/>
                    <a:pt x="328367" y="110220"/>
                  </a:cubicBezTo>
                  <a:close/>
                  <a:moveTo>
                    <a:pt x="15996" y="108466"/>
                  </a:moveTo>
                  <a:cubicBezTo>
                    <a:pt x="18626" y="109050"/>
                    <a:pt x="22132" y="108758"/>
                    <a:pt x="23301" y="110219"/>
                  </a:cubicBezTo>
                  <a:cubicBezTo>
                    <a:pt x="28561" y="116356"/>
                    <a:pt x="33236" y="123077"/>
                    <a:pt x="37620" y="129797"/>
                  </a:cubicBezTo>
                  <a:cubicBezTo>
                    <a:pt x="38496" y="131258"/>
                    <a:pt x="37327" y="134472"/>
                    <a:pt x="37035" y="136810"/>
                  </a:cubicBezTo>
                  <a:cubicBezTo>
                    <a:pt x="34990" y="136226"/>
                    <a:pt x="32360" y="136226"/>
                    <a:pt x="31191" y="135057"/>
                  </a:cubicBezTo>
                  <a:cubicBezTo>
                    <a:pt x="25347" y="127752"/>
                    <a:pt x="20087" y="119862"/>
                    <a:pt x="14535" y="112265"/>
                  </a:cubicBezTo>
                  <a:cubicBezTo>
                    <a:pt x="14827" y="110804"/>
                    <a:pt x="15412" y="109634"/>
                    <a:pt x="15996" y="108466"/>
                  </a:cubicBezTo>
                  <a:close/>
                  <a:moveTo>
                    <a:pt x="186353" y="96193"/>
                  </a:moveTo>
                  <a:cubicBezTo>
                    <a:pt x="187523" y="99115"/>
                    <a:pt x="189276" y="101453"/>
                    <a:pt x="188691" y="102622"/>
                  </a:cubicBezTo>
                  <a:cubicBezTo>
                    <a:pt x="186062" y="108758"/>
                    <a:pt x="183139" y="114894"/>
                    <a:pt x="176710" y="117817"/>
                  </a:cubicBezTo>
                  <a:cubicBezTo>
                    <a:pt x="165606" y="109343"/>
                    <a:pt x="164438" y="107005"/>
                    <a:pt x="166191" y="96485"/>
                  </a:cubicBezTo>
                  <a:cubicBezTo>
                    <a:pt x="169697" y="98239"/>
                    <a:pt x="173204" y="99700"/>
                    <a:pt x="176710" y="101453"/>
                  </a:cubicBezTo>
                  <a:cubicBezTo>
                    <a:pt x="179633" y="99992"/>
                    <a:pt x="182555" y="98239"/>
                    <a:pt x="186353" y="96193"/>
                  </a:cubicBezTo>
                  <a:close/>
                  <a:moveTo>
                    <a:pt x="343269" y="59083"/>
                  </a:moveTo>
                  <a:cubicBezTo>
                    <a:pt x="347360" y="57037"/>
                    <a:pt x="352036" y="56453"/>
                    <a:pt x="352328" y="61128"/>
                  </a:cubicBezTo>
                  <a:cubicBezTo>
                    <a:pt x="352620" y="70479"/>
                    <a:pt x="351743" y="79830"/>
                    <a:pt x="350574" y="88887"/>
                  </a:cubicBezTo>
                  <a:cubicBezTo>
                    <a:pt x="350282" y="90349"/>
                    <a:pt x="346776" y="91517"/>
                    <a:pt x="344730" y="92687"/>
                  </a:cubicBezTo>
                  <a:cubicBezTo>
                    <a:pt x="343561" y="90641"/>
                    <a:pt x="340932" y="88303"/>
                    <a:pt x="341223" y="86258"/>
                  </a:cubicBezTo>
                  <a:cubicBezTo>
                    <a:pt x="341223" y="77784"/>
                    <a:pt x="342393" y="68725"/>
                    <a:pt x="343269" y="59083"/>
                  </a:cubicBezTo>
                  <a:close/>
                  <a:moveTo>
                    <a:pt x="6061" y="57914"/>
                  </a:moveTo>
                  <a:cubicBezTo>
                    <a:pt x="13074" y="66973"/>
                    <a:pt x="7522" y="78077"/>
                    <a:pt x="11029" y="87719"/>
                  </a:cubicBezTo>
                  <a:cubicBezTo>
                    <a:pt x="11321" y="88888"/>
                    <a:pt x="8983" y="90934"/>
                    <a:pt x="7814" y="92979"/>
                  </a:cubicBezTo>
                  <a:cubicBezTo>
                    <a:pt x="-1828" y="81875"/>
                    <a:pt x="-2705" y="65804"/>
                    <a:pt x="6061" y="57914"/>
                  </a:cubicBezTo>
                  <a:close/>
                  <a:moveTo>
                    <a:pt x="218789" y="54408"/>
                  </a:moveTo>
                  <a:cubicBezTo>
                    <a:pt x="220250" y="66096"/>
                    <a:pt x="212361" y="70771"/>
                    <a:pt x="208270" y="77200"/>
                  </a:cubicBezTo>
                  <a:cubicBezTo>
                    <a:pt x="205639" y="80999"/>
                    <a:pt x="203009" y="89181"/>
                    <a:pt x="196581" y="83921"/>
                  </a:cubicBezTo>
                  <a:cubicBezTo>
                    <a:pt x="191029" y="79538"/>
                    <a:pt x="197457" y="75155"/>
                    <a:pt x="200087" y="71356"/>
                  </a:cubicBezTo>
                  <a:cubicBezTo>
                    <a:pt x="203009" y="66973"/>
                    <a:pt x="205932" y="62298"/>
                    <a:pt x="209730" y="58499"/>
                  </a:cubicBezTo>
                  <a:cubicBezTo>
                    <a:pt x="211484" y="56453"/>
                    <a:pt x="214990" y="55869"/>
                    <a:pt x="218789" y="54408"/>
                  </a:cubicBezTo>
                  <a:close/>
                  <a:moveTo>
                    <a:pt x="139892" y="53239"/>
                  </a:moveTo>
                  <a:cubicBezTo>
                    <a:pt x="145445" y="61713"/>
                    <a:pt x="151581" y="70771"/>
                    <a:pt x="157133" y="79830"/>
                  </a:cubicBezTo>
                  <a:cubicBezTo>
                    <a:pt x="157717" y="80707"/>
                    <a:pt x="155672" y="83336"/>
                    <a:pt x="154211" y="85966"/>
                  </a:cubicBezTo>
                  <a:cubicBezTo>
                    <a:pt x="143107" y="80122"/>
                    <a:pt x="138724" y="69895"/>
                    <a:pt x="133172" y="60836"/>
                  </a:cubicBezTo>
                  <a:cubicBezTo>
                    <a:pt x="130542" y="57038"/>
                    <a:pt x="134049" y="54408"/>
                    <a:pt x="139892" y="53239"/>
                  </a:cubicBezTo>
                  <a:close/>
                  <a:moveTo>
                    <a:pt x="60121" y="32784"/>
                  </a:moveTo>
                  <a:cubicBezTo>
                    <a:pt x="73270" y="29278"/>
                    <a:pt x="84082" y="34246"/>
                    <a:pt x="91971" y="43304"/>
                  </a:cubicBezTo>
                  <a:cubicBezTo>
                    <a:pt x="102783" y="55284"/>
                    <a:pt x="111550" y="69018"/>
                    <a:pt x="121192" y="82168"/>
                  </a:cubicBezTo>
                  <a:cubicBezTo>
                    <a:pt x="120316" y="87427"/>
                    <a:pt x="118270" y="92687"/>
                    <a:pt x="118270" y="97947"/>
                  </a:cubicBezTo>
                  <a:cubicBezTo>
                    <a:pt x="117978" y="121324"/>
                    <a:pt x="117978" y="144992"/>
                    <a:pt x="118270" y="168369"/>
                  </a:cubicBezTo>
                  <a:cubicBezTo>
                    <a:pt x="118270" y="176843"/>
                    <a:pt x="117393" y="185317"/>
                    <a:pt x="111841" y="192330"/>
                  </a:cubicBezTo>
                  <a:cubicBezTo>
                    <a:pt x="96355" y="171291"/>
                    <a:pt x="80575" y="149960"/>
                    <a:pt x="65088" y="128921"/>
                  </a:cubicBezTo>
                  <a:cubicBezTo>
                    <a:pt x="55737" y="116064"/>
                    <a:pt x="46094" y="103499"/>
                    <a:pt x="37620" y="90057"/>
                  </a:cubicBezTo>
                  <a:cubicBezTo>
                    <a:pt x="23302" y="67557"/>
                    <a:pt x="34698" y="39798"/>
                    <a:pt x="60121" y="32784"/>
                  </a:cubicBezTo>
                  <a:close/>
                  <a:moveTo>
                    <a:pt x="277194" y="31944"/>
                  </a:moveTo>
                  <a:cubicBezTo>
                    <a:pt x="284974" y="29935"/>
                    <a:pt x="293302" y="30739"/>
                    <a:pt x="301191" y="34537"/>
                  </a:cubicBezTo>
                  <a:cubicBezTo>
                    <a:pt x="316971" y="42427"/>
                    <a:pt x="326029" y="61128"/>
                    <a:pt x="321354" y="77784"/>
                  </a:cubicBezTo>
                  <a:cubicBezTo>
                    <a:pt x="319600" y="83920"/>
                    <a:pt x="316971" y="89765"/>
                    <a:pt x="313464" y="95024"/>
                  </a:cubicBezTo>
                  <a:cubicBezTo>
                    <a:pt x="287457" y="131258"/>
                    <a:pt x="261451" y="167199"/>
                    <a:pt x="235152" y="203141"/>
                  </a:cubicBezTo>
                  <a:cubicBezTo>
                    <a:pt x="230769" y="209278"/>
                    <a:pt x="226970" y="215998"/>
                    <a:pt x="221711" y="221258"/>
                  </a:cubicBezTo>
                  <a:cubicBezTo>
                    <a:pt x="213821" y="229732"/>
                    <a:pt x="212944" y="239375"/>
                    <a:pt x="212944" y="250187"/>
                  </a:cubicBezTo>
                  <a:cubicBezTo>
                    <a:pt x="213236" y="287589"/>
                    <a:pt x="213236" y="324700"/>
                    <a:pt x="212944" y="362102"/>
                  </a:cubicBezTo>
                  <a:cubicBezTo>
                    <a:pt x="213236" y="375836"/>
                    <a:pt x="209438" y="388108"/>
                    <a:pt x="197457" y="396290"/>
                  </a:cubicBezTo>
                  <a:lnTo>
                    <a:pt x="197456" y="396265"/>
                  </a:lnTo>
                  <a:lnTo>
                    <a:pt x="197457" y="396291"/>
                  </a:lnTo>
                  <a:cubicBezTo>
                    <a:pt x="177587" y="414992"/>
                    <a:pt x="143983" y="400089"/>
                    <a:pt x="140184" y="370576"/>
                  </a:cubicBezTo>
                  <a:cubicBezTo>
                    <a:pt x="139600" y="366485"/>
                    <a:pt x="139892" y="362394"/>
                    <a:pt x="139892" y="358304"/>
                  </a:cubicBezTo>
                  <a:cubicBezTo>
                    <a:pt x="139892" y="320317"/>
                    <a:pt x="139600" y="282038"/>
                    <a:pt x="139892" y="244051"/>
                  </a:cubicBezTo>
                  <a:cubicBezTo>
                    <a:pt x="139892" y="236745"/>
                    <a:pt x="137847" y="231193"/>
                    <a:pt x="133756" y="225350"/>
                  </a:cubicBezTo>
                  <a:cubicBezTo>
                    <a:pt x="126158" y="214830"/>
                    <a:pt x="119145" y="203434"/>
                    <a:pt x="112132" y="192622"/>
                  </a:cubicBezTo>
                  <a:cubicBezTo>
                    <a:pt x="117684" y="185609"/>
                    <a:pt x="118561" y="177135"/>
                    <a:pt x="118561" y="168661"/>
                  </a:cubicBezTo>
                  <a:cubicBezTo>
                    <a:pt x="118561" y="145285"/>
                    <a:pt x="118269" y="121616"/>
                    <a:pt x="118561" y="98239"/>
                  </a:cubicBezTo>
                  <a:cubicBezTo>
                    <a:pt x="118561" y="92980"/>
                    <a:pt x="120314" y="87719"/>
                    <a:pt x="121483" y="82460"/>
                  </a:cubicBezTo>
                  <a:cubicBezTo>
                    <a:pt x="137847" y="104376"/>
                    <a:pt x="154211" y="126583"/>
                    <a:pt x="170574" y="148499"/>
                  </a:cubicBezTo>
                  <a:cubicBezTo>
                    <a:pt x="172035" y="150544"/>
                    <a:pt x="173788" y="152589"/>
                    <a:pt x="176418" y="155804"/>
                  </a:cubicBezTo>
                  <a:lnTo>
                    <a:pt x="194244" y="134866"/>
                  </a:lnTo>
                  <a:lnTo>
                    <a:pt x="194243" y="133888"/>
                  </a:lnTo>
                  <a:cubicBezTo>
                    <a:pt x="208269" y="113726"/>
                    <a:pt x="222295" y="93856"/>
                    <a:pt x="236321" y="73693"/>
                  </a:cubicBezTo>
                  <a:cubicBezTo>
                    <a:pt x="242749" y="64343"/>
                    <a:pt x="249470" y="55284"/>
                    <a:pt x="256483" y="46225"/>
                  </a:cubicBezTo>
                  <a:cubicBezTo>
                    <a:pt x="262181" y="38774"/>
                    <a:pt x="269414" y="33953"/>
                    <a:pt x="277194" y="31944"/>
                  </a:cubicBezTo>
                  <a:close/>
                  <a:moveTo>
                    <a:pt x="27392" y="14960"/>
                  </a:moveTo>
                  <a:cubicBezTo>
                    <a:pt x="28562" y="14084"/>
                    <a:pt x="31192" y="14960"/>
                    <a:pt x="36451" y="14960"/>
                  </a:cubicBezTo>
                  <a:cubicBezTo>
                    <a:pt x="27685" y="25188"/>
                    <a:pt x="20672" y="33370"/>
                    <a:pt x="13951" y="41552"/>
                  </a:cubicBezTo>
                  <a:cubicBezTo>
                    <a:pt x="8107" y="39214"/>
                    <a:pt x="8399" y="36000"/>
                    <a:pt x="11029" y="32785"/>
                  </a:cubicBezTo>
                  <a:cubicBezTo>
                    <a:pt x="16289" y="26649"/>
                    <a:pt x="21841" y="20805"/>
                    <a:pt x="27392" y="14960"/>
                  </a:cubicBezTo>
                  <a:close/>
                  <a:moveTo>
                    <a:pt x="106288" y="14960"/>
                  </a:moveTo>
                  <a:cubicBezTo>
                    <a:pt x="114762" y="19051"/>
                    <a:pt x="120898" y="25480"/>
                    <a:pt x="124989" y="33662"/>
                  </a:cubicBezTo>
                  <a:cubicBezTo>
                    <a:pt x="125866" y="35707"/>
                    <a:pt x="124113" y="38922"/>
                    <a:pt x="123820" y="41552"/>
                  </a:cubicBezTo>
                  <a:cubicBezTo>
                    <a:pt x="121775" y="40675"/>
                    <a:pt x="118853" y="40382"/>
                    <a:pt x="117392" y="38630"/>
                  </a:cubicBezTo>
                  <a:cubicBezTo>
                    <a:pt x="111548" y="32201"/>
                    <a:pt x="105996" y="25188"/>
                    <a:pt x="98691" y="16421"/>
                  </a:cubicBezTo>
                  <a:cubicBezTo>
                    <a:pt x="102490" y="15544"/>
                    <a:pt x="104827" y="14376"/>
                    <a:pt x="106288" y="14960"/>
                  </a:cubicBezTo>
                  <a:close/>
                  <a:moveTo>
                    <a:pt x="322814" y="12915"/>
                  </a:moveTo>
                  <a:cubicBezTo>
                    <a:pt x="328659" y="12915"/>
                    <a:pt x="344438" y="31032"/>
                    <a:pt x="344145" y="40090"/>
                  </a:cubicBezTo>
                  <a:cubicBezTo>
                    <a:pt x="344438" y="39798"/>
                    <a:pt x="342977" y="40966"/>
                    <a:pt x="341224" y="41259"/>
                  </a:cubicBezTo>
                  <a:cubicBezTo>
                    <a:pt x="339763" y="41551"/>
                    <a:pt x="337133" y="41259"/>
                    <a:pt x="336256" y="40382"/>
                  </a:cubicBezTo>
                  <a:cubicBezTo>
                    <a:pt x="330120" y="33661"/>
                    <a:pt x="324275" y="26941"/>
                    <a:pt x="318432" y="20220"/>
                  </a:cubicBezTo>
                  <a:cubicBezTo>
                    <a:pt x="317555" y="19051"/>
                    <a:pt x="317555" y="16714"/>
                    <a:pt x="318432" y="15252"/>
                  </a:cubicBezTo>
                  <a:cubicBezTo>
                    <a:pt x="319308" y="14084"/>
                    <a:pt x="321354" y="12623"/>
                    <a:pt x="322814" y="12915"/>
                  </a:cubicBezTo>
                  <a:close/>
                  <a:moveTo>
                    <a:pt x="250639" y="12038"/>
                  </a:moveTo>
                  <a:cubicBezTo>
                    <a:pt x="250932" y="15837"/>
                    <a:pt x="252393" y="19343"/>
                    <a:pt x="251224" y="21097"/>
                  </a:cubicBezTo>
                  <a:cubicBezTo>
                    <a:pt x="246256" y="27817"/>
                    <a:pt x="240704" y="34538"/>
                    <a:pt x="234568" y="40674"/>
                  </a:cubicBezTo>
                  <a:cubicBezTo>
                    <a:pt x="231646" y="43888"/>
                    <a:pt x="227847" y="43011"/>
                    <a:pt x="225217" y="38044"/>
                  </a:cubicBezTo>
                  <a:cubicBezTo>
                    <a:pt x="231061" y="27817"/>
                    <a:pt x="236613" y="17590"/>
                    <a:pt x="250639" y="12038"/>
                  </a:cubicBezTo>
                  <a:close/>
                  <a:moveTo>
                    <a:pt x="57782" y="1226"/>
                  </a:moveTo>
                  <a:cubicBezTo>
                    <a:pt x="68009" y="-1111"/>
                    <a:pt x="75899" y="350"/>
                    <a:pt x="86126" y="6486"/>
                  </a:cubicBezTo>
                  <a:cubicBezTo>
                    <a:pt x="83204" y="8531"/>
                    <a:pt x="81451" y="10869"/>
                    <a:pt x="79990" y="10869"/>
                  </a:cubicBezTo>
                  <a:cubicBezTo>
                    <a:pt x="70054" y="10577"/>
                    <a:pt x="60120" y="9701"/>
                    <a:pt x="50477" y="9116"/>
                  </a:cubicBezTo>
                  <a:cubicBezTo>
                    <a:pt x="50184" y="7947"/>
                    <a:pt x="49892" y="6778"/>
                    <a:pt x="49600" y="5901"/>
                  </a:cubicBezTo>
                  <a:cubicBezTo>
                    <a:pt x="52230" y="4441"/>
                    <a:pt x="54860" y="2103"/>
                    <a:pt x="57782" y="1226"/>
                  </a:cubicBezTo>
                  <a:close/>
                  <a:moveTo>
                    <a:pt x="288516" y="94"/>
                  </a:moveTo>
                  <a:cubicBezTo>
                    <a:pt x="293520" y="496"/>
                    <a:pt x="298415" y="2249"/>
                    <a:pt x="302944" y="6778"/>
                  </a:cubicBezTo>
                  <a:cubicBezTo>
                    <a:pt x="291256" y="12330"/>
                    <a:pt x="279276" y="9408"/>
                    <a:pt x="267587" y="11453"/>
                  </a:cubicBezTo>
                  <a:cubicBezTo>
                    <a:pt x="267003" y="9992"/>
                    <a:pt x="266710" y="8239"/>
                    <a:pt x="266126" y="6778"/>
                  </a:cubicBezTo>
                  <a:cubicBezTo>
                    <a:pt x="268464" y="5025"/>
                    <a:pt x="270801" y="1811"/>
                    <a:pt x="273431" y="1518"/>
                  </a:cubicBezTo>
                  <a:cubicBezTo>
                    <a:pt x="278399" y="642"/>
                    <a:pt x="283513" y="-308"/>
                    <a:pt x="288516" y="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5"/>
            <p:cNvSpPr/>
            <p:nvPr/>
          </p:nvSpPr>
          <p:spPr>
            <a:xfrm>
              <a:off x="11688488" y="290191"/>
              <a:ext cx="352623" cy="435137"/>
            </a:xfrm>
            <a:custGeom>
              <a:avLst/>
              <a:gdLst/>
              <a:ahLst/>
              <a:cxnLst/>
              <a:rect l="l" t="t" r="r" b="b"/>
              <a:pathLst>
                <a:path w="352623" h="435137" extrusionOk="0">
                  <a:moveTo>
                    <a:pt x="197039" y="425129"/>
                  </a:moveTo>
                  <a:cubicBezTo>
                    <a:pt x="206097" y="424837"/>
                    <a:pt x="215156" y="424837"/>
                    <a:pt x="224215" y="425129"/>
                  </a:cubicBezTo>
                  <a:cubicBezTo>
                    <a:pt x="225676" y="425129"/>
                    <a:pt x="228306" y="428636"/>
                    <a:pt x="228013" y="429512"/>
                  </a:cubicBezTo>
                  <a:cubicBezTo>
                    <a:pt x="227136" y="431557"/>
                    <a:pt x="225091" y="434187"/>
                    <a:pt x="223045" y="434480"/>
                  </a:cubicBezTo>
                  <a:cubicBezTo>
                    <a:pt x="219247" y="435356"/>
                    <a:pt x="214863" y="434772"/>
                    <a:pt x="210773" y="434772"/>
                  </a:cubicBezTo>
                  <a:cubicBezTo>
                    <a:pt x="206682" y="434772"/>
                    <a:pt x="202591" y="435356"/>
                    <a:pt x="198500" y="434480"/>
                  </a:cubicBezTo>
                  <a:cubicBezTo>
                    <a:pt x="196454" y="434187"/>
                    <a:pt x="194117" y="431850"/>
                    <a:pt x="193532" y="429804"/>
                  </a:cubicBezTo>
                  <a:cubicBezTo>
                    <a:pt x="193241" y="428927"/>
                    <a:pt x="195870" y="425129"/>
                    <a:pt x="197039" y="425129"/>
                  </a:cubicBezTo>
                  <a:close/>
                  <a:moveTo>
                    <a:pt x="171325" y="425129"/>
                  </a:moveTo>
                  <a:cubicBezTo>
                    <a:pt x="173078" y="425129"/>
                    <a:pt x="174539" y="428636"/>
                    <a:pt x="176293" y="430389"/>
                  </a:cubicBezTo>
                  <a:cubicBezTo>
                    <a:pt x="174247" y="431850"/>
                    <a:pt x="172493" y="434480"/>
                    <a:pt x="170448" y="434772"/>
                  </a:cubicBezTo>
                  <a:cubicBezTo>
                    <a:pt x="161097" y="435356"/>
                    <a:pt x="151747" y="435064"/>
                    <a:pt x="142396" y="435064"/>
                  </a:cubicBezTo>
                  <a:cubicBezTo>
                    <a:pt x="141812" y="433603"/>
                    <a:pt x="141227" y="432434"/>
                    <a:pt x="140643" y="431266"/>
                  </a:cubicBezTo>
                  <a:cubicBezTo>
                    <a:pt x="142396" y="429220"/>
                    <a:pt x="143857" y="425421"/>
                    <a:pt x="145611" y="425421"/>
                  </a:cubicBezTo>
                  <a:cubicBezTo>
                    <a:pt x="154084" y="424837"/>
                    <a:pt x="162851" y="424837"/>
                    <a:pt x="171325" y="425129"/>
                  </a:cubicBezTo>
                  <a:close/>
                  <a:moveTo>
                    <a:pt x="275058" y="424545"/>
                  </a:moveTo>
                  <a:cubicBezTo>
                    <a:pt x="277104" y="424837"/>
                    <a:pt x="278857" y="428343"/>
                    <a:pt x="280903" y="430097"/>
                  </a:cubicBezTo>
                  <a:cubicBezTo>
                    <a:pt x="278857" y="431558"/>
                    <a:pt x="277104" y="434188"/>
                    <a:pt x="275058" y="434188"/>
                  </a:cubicBezTo>
                  <a:cubicBezTo>
                    <a:pt x="265123" y="434188"/>
                    <a:pt x="254896" y="437110"/>
                    <a:pt x="242331" y="430973"/>
                  </a:cubicBezTo>
                  <a:cubicBezTo>
                    <a:pt x="246714" y="427467"/>
                    <a:pt x="248760" y="424837"/>
                    <a:pt x="250805" y="424837"/>
                  </a:cubicBezTo>
                  <a:cubicBezTo>
                    <a:pt x="258694" y="424252"/>
                    <a:pt x="266876" y="423960"/>
                    <a:pt x="275058" y="424545"/>
                  </a:cubicBezTo>
                  <a:close/>
                  <a:moveTo>
                    <a:pt x="103497" y="424179"/>
                  </a:moveTo>
                  <a:cubicBezTo>
                    <a:pt x="108647" y="424033"/>
                    <a:pt x="113761" y="424983"/>
                    <a:pt x="118728" y="424837"/>
                  </a:cubicBezTo>
                  <a:cubicBezTo>
                    <a:pt x="120773" y="424837"/>
                    <a:pt x="123111" y="428344"/>
                    <a:pt x="126618" y="431265"/>
                  </a:cubicBezTo>
                  <a:cubicBezTo>
                    <a:pt x="115514" y="437110"/>
                    <a:pt x="105578" y="434187"/>
                    <a:pt x="96228" y="434480"/>
                  </a:cubicBezTo>
                  <a:cubicBezTo>
                    <a:pt x="93890" y="434772"/>
                    <a:pt x="91260" y="432142"/>
                    <a:pt x="88046" y="430096"/>
                  </a:cubicBezTo>
                  <a:cubicBezTo>
                    <a:pt x="93160" y="425567"/>
                    <a:pt x="98346" y="424326"/>
                    <a:pt x="103497" y="424179"/>
                  </a:cubicBezTo>
                  <a:close/>
                  <a:moveTo>
                    <a:pt x="36909" y="420746"/>
                  </a:moveTo>
                  <a:cubicBezTo>
                    <a:pt x="49474" y="423084"/>
                    <a:pt x="61163" y="422207"/>
                    <a:pt x="71974" y="429805"/>
                  </a:cubicBezTo>
                  <a:cubicBezTo>
                    <a:pt x="60578" y="437402"/>
                    <a:pt x="44214" y="433603"/>
                    <a:pt x="36909" y="420746"/>
                  </a:cubicBezTo>
                  <a:close/>
                  <a:moveTo>
                    <a:pt x="322981" y="411687"/>
                  </a:moveTo>
                  <a:cubicBezTo>
                    <a:pt x="324442" y="411102"/>
                    <a:pt x="327656" y="411979"/>
                    <a:pt x="328824" y="413148"/>
                  </a:cubicBezTo>
                  <a:cubicBezTo>
                    <a:pt x="329701" y="414317"/>
                    <a:pt x="329409" y="418408"/>
                    <a:pt x="328240" y="418993"/>
                  </a:cubicBezTo>
                  <a:cubicBezTo>
                    <a:pt x="320058" y="423668"/>
                    <a:pt x="311877" y="428343"/>
                    <a:pt x="303403" y="432142"/>
                  </a:cubicBezTo>
                  <a:cubicBezTo>
                    <a:pt x="302234" y="432726"/>
                    <a:pt x="299312" y="429512"/>
                    <a:pt x="295513" y="426882"/>
                  </a:cubicBezTo>
                  <a:cubicBezTo>
                    <a:pt x="306033" y="421038"/>
                    <a:pt x="314506" y="416070"/>
                    <a:pt x="322981" y="411687"/>
                  </a:cubicBezTo>
                  <a:close/>
                  <a:moveTo>
                    <a:pt x="8565" y="381298"/>
                  </a:moveTo>
                  <a:cubicBezTo>
                    <a:pt x="13825" y="390064"/>
                    <a:pt x="19084" y="399123"/>
                    <a:pt x="24052" y="407889"/>
                  </a:cubicBezTo>
                  <a:cubicBezTo>
                    <a:pt x="24636" y="408766"/>
                    <a:pt x="23175" y="410811"/>
                    <a:pt x="22591" y="412565"/>
                  </a:cubicBezTo>
                  <a:cubicBezTo>
                    <a:pt x="11195" y="407013"/>
                    <a:pt x="4182" y="394155"/>
                    <a:pt x="5643" y="382759"/>
                  </a:cubicBezTo>
                  <a:cubicBezTo>
                    <a:pt x="6812" y="382467"/>
                    <a:pt x="7688" y="381882"/>
                    <a:pt x="8565" y="381298"/>
                  </a:cubicBezTo>
                  <a:close/>
                  <a:moveTo>
                    <a:pt x="348402" y="365519"/>
                  </a:moveTo>
                  <a:cubicBezTo>
                    <a:pt x="349864" y="367857"/>
                    <a:pt x="351325" y="370194"/>
                    <a:pt x="352493" y="372824"/>
                  </a:cubicBezTo>
                  <a:cubicBezTo>
                    <a:pt x="352786" y="373409"/>
                    <a:pt x="352493" y="374285"/>
                    <a:pt x="352493" y="378084"/>
                  </a:cubicBezTo>
                  <a:cubicBezTo>
                    <a:pt x="351032" y="382467"/>
                    <a:pt x="349279" y="389188"/>
                    <a:pt x="346065" y="395616"/>
                  </a:cubicBezTo>
                  <a:cubicBezTo>
                    <a:pt x="345188" y="397370"/>
                    <a:pt x="341097" y="397954"/>
                    <a:pt x="338759" y="399123"/>
                  </a:cubicBezTo>
                  <a:cubicBezTo>
                    <a:pt x="338175" y="396785"/>
                    <a:pt x="336714" y="394448"/>
                    <a:pt x="337298" y="392402"/>
                  </a:cubicBezTo>
                  <a:cubicBezTo>
                    <a:pt x="338759" y="385389"/>
                    <a:pt x="340513" y="378376"/>
                    <a:pt x="342850" y="371655"/>
                  </a:cubicBezTo>
                  <a:cubicBezTo>
                    <a:pt x="343727" y="369318"/>
                    <a:pt x="346357" y="367564"/>
                    <a:pt x="348402" y="365519"/>
                  </a:cubicBezTo>
                  <a:close/>
                  <a:moveTo>
                    <a:pt x="12364" y="330746"/>
                  </a:moveTo>
                  <a:cubicBezTo>
                    <a:pt x="13532" y="332499"/>
                    <a:pt x="15870" y="334545"/>
                    <a:pt x="15285" y="335129"/>
                  </a:cubicBezTo>
                  <a:cubicBezTo>
                    <a:pt x="10902" y="344480"/>
                    <a:pt x="12655" y="356168"/>
                    <a:pt x="3597" y="366104"/>
                  </a:cubicBezTo>
                  <a:cubicBezTo>
                    <a:pt x="1844" y="362013"/>
                    <a:pt x="-494" y="359091"/>
                    <a:pt x="91" y="357045"/>
                  </a:cubicBezTo>
                  <a:cubicBezTo>
                    <a:pt x="2721" y="347987"/>
                    <a:pt x="3012" y="337467"/>
                    <a:pt x="12364" y="330746"/>
                  </a:cubicBezTo>
                  <a:close/>
                  <a:moveTo>
                    <a:pt x="329701" y="315844"/>
                  </a:moveTo>
                  <a:cubicBezTo>
                    <a:pt x="333500" y="317889"/>
                    <a:pt x="336130" y="318474"/>
                    <a:pt x="337007" y="320227"/>
                  </a:cubicBezTo>
                  <a:cubicBezTo>
                    <a:pt x="341098" y="326655"/>
                    <a:pt x="345188" y="333084"/>
                    <a:pt x="348403" y="339805"/>
                  </a:cubicBezTo>
                  <a:cubicBezTo>
                    <a:pt x="349279" y="341850"/>
                    <a:pt x="347525" y="345357"/>
                    <a:pt x="346941" y="347987"/>
                  </a:cubicBezTo>
                  <a:cubicBezTo>
                    <a:pt x="344312" y="346818"/>
                    <a:pt x="340805" y="346233"/>
                    <a:pt x="339637" y="344188"/>
                  </a:cubicBezTo>
                  <a:cubicBezTo>
                    <a:pt x="335253" y="338051"/>
                    <a:pt x="331455" y="331331"/>
                    <a:pt x="328241" y="324610"/>
                  </a:cubicBezTo>
                  <a:cubicBezTo>
                    <a:pt x="327364" y="322565"/>
                    <a:pt x="328825" y="319643"/>
                    <a:pt x="329701" y="315844"/>
                  </a:cubicBezTo>
                  <a:close/>
                  <a:moveTo>
                    <a:pt x="281195" y="297434"/>
                  </a:moveTo>
                  <a:cubicBezTo>
                    <a:pt x="292006" y="293928"/>
                    <a:pt x="301941" y="296557"/>
                    <a:pt x="311291" y="301233"/>
                  </a:cubicBezTo>
                  <a:cubicBezTo>
                    <a:pt x="313337" y="302109"/>
                    <a:pt x="313630" y="305909"/>
                    <a:pt x="314798" y="308246"/>
                  </a:cubicBezTo>
                  <a:cubicBezTo>
                    <a:pt x="312460" y="309123"/>
                    <a:pt x="310123" y="310584"/>
                    <a:pt x="308077" y="310291"/>
                  </a:cubicBezTo>
                  <a:cubicBezTo>
                    <a:pt x="301064" y="309123"/>
                    <a:pt x="294052" y="307661"/>
                    <a:pt x="287039" y="305909"/>
                  </a:cubicBezTo>
                  <a:cubicBezTo>
                    <a:pt x="283240" y="305324"/>
                    <a:pt x="280318" y="303863"/>
                    <a:pt x="281195" y="297434"/>
                  </a:cubicBezTo>
                  <a:close/>
                  <a:moveTo>
                    <a:pt x="248614" y="295827"/>
                  </a:moveTo>
                  <a:cubicBezTo>
                    <a:pt x="254020" y="295900"/>
                    <a:pt x="259718" y="296558"/>
                    <a:pt x="266000" y="298895"/>
                  </a:cubicBezTo>
                  <a:cubicBezTo>
                    <a:pt x="262786" y="302402"/>
                    <a:pt x="261325" y="305616"/>
                    <a:pt x="259279" y="305616"/>
                  </a:cubicBezTo>
                  <a:cubicBezTo>
                    <a:pt x="250805" y="306201"/>
                    <a:pt x="242039" y="306201"/>
                    <a:pt x="233565" y="305908"/>
                  </a:cubicBezTo>
                  <a:cubicBezTo>
                    <a:pt x="231812" y="305908"/>
                    <a:pt x="229766" y="302694"/>
                    <a:pt x="228890" y="300356"/>
                  </a:cubicBezTo>
                  <a:cubicBezTo>
                    <a:pt x="228597" y="299480"/>
                    <a:pt x="231519" y="296265"/>
                    <a:pt x="232980" y="296265"/>
                  </a:cubicBezTo>
                  <a:cubicBezTo>
                    <a:pt x="238094" y="296265"/>
                    <a:pt x="243208" y="295754"/>
                    <a:pt x="248614" y="295827"/>
                  </a:cubicBezTo>
                  <a:close/>
                  <a:moveTo>
                    <a:pt x="196747" y="288084"/>
                  </a:moveTo>
                  <a:cubicBezTo>
                    <a:pt x="200838" y="283409"/>
                    <a:pt x="204052" y="284285"/>
                    <a:pt x="206682" y="290129"/>
                  </a:cubicBezTo>
                  <a:cubicBezTo>
                    <a:pt x="208143" y="293636"/>
                    <a:pt x="209896" y="296850"/>
                    <a:pt x="211942" y="301233"/>
                  </a:cubicBezTo>
                  <a:cubicBezTo>
                    <a:pt x="203760" y="308246"/>
                    <a:pt x="197624" y="308538"/>
                    <a:pt x="187981" y="301233"/>
                  </a:cubicBezTo>
                  <a:cubicBezTo>
                    <a:pt x="190903" y="296850"/>
                    <a:pt x="193533" y="292175"/>
                    <a:pt x="196747" y="288084"/>
                  </a:cubicBezTo>
                  <a:close/>
                  <a:moveTo>
                    <a:pt x="42753" y="287792"/>
                  </a:moveTo>
                  <a:cubicBezTo>
                    <a:pt x="43922" y="289545"/>
                    <a:pt x="45968" y="291591"/>
                    <a:pt x="45968" y="293051"/>
                  </a:cubicBezTo>
                  <a:cubicBezTo>
                    <a:pt x="45383" y="298019"/>
                    <a:pt x="32234" y="313214"/>
                    <a:pt x="25805" y="316721"/>
                  </a:cubicBezTo>
                  <a:cubicBezTo>
                    <a:pt x="23759" y="308831"/>
                    <a:pt x="28142" y="300942"/>
                    <a:pt x="42753" y="287792"/>
                  </a:cubicBezTo>
                  <a:close/>
                  <a:moveTo>
                    <a:pt x="75773" y="247759"/>
                  </a:moveTo>
                  <a:cubicBezTo>
                    <a:pt x="74604" y="260324"/>
                    <a:pt x="65546" y="267629"/>
                    <a:pt x="57364" y="277565"/>
                  </a:cubicBezTo>
                  <a:cubicBezTo>
                    <a:pt x="55610" y="274058"/>
                    <a:pt x="54149" y="272304"/>
                    <a:pt x="54442" y="271136"/>
                  </a:cubicBezTo>
                  <a:cubicBezTo>
                    <a:pt x="55610" y="265000"/>
                    <a:pt x="67007" y="251850"/>
                    <a:pt x="75773" y="247759"/>
                  </a:cubicBezTo>
                  <a:close/>
                  <a:moveTo>
                    <a:pt x="230058" y="244544"/>
                  </a:moveTo>
                  <a:cubicBezTo>
                    <a:pt x="230643" y="243668"/>
                    <a:pt x="233857" y="243960"/>
                    <a:pt x="235025" y="244836"/>
                  </a:cubicBezTo>
                  <a:cubicBezTo>
                    <a:pt x="236194" y="245713"/>
                    <a:pt x="237363" y="248635"/>
                    <a:pt x="236779" y="249219"/>
                  </a:cubicBezTo>
                  <a:cubicBezTo>
                    <a:pt x="231227" y="257109"/>
                    <a:pt x="225091" y="264999"/>
                    <a:pt x="219246" y="272888"/>
                  </a:cubicBezTo>
                  <a:cubicBezTo>
                    <a:pt x="218954" y="273180"/>
                    <a:pt x="217785" y="273180"/>
                    <a:pt x="215740" y="273765"/>
                  </a:cubicBezTo>
                  <a:cubicBezTo>
                    <a:pt x="214863" y="272011"/>
                    <a:pt x="212233" y="269089"/>
                    <a:pt x="212818" y="268213"/>
                  </a:cubicBezTo>
                  <a:cubicBezTo>
                    <a:pt x="218370" y="260031"/>
                    <a:pt x="224214" y="252142"/>
                    <a:pt x="230058" y="244544"/>
                  </a:cubicBezTo>
                  <a:close/>
                  <a:moveTo>
                    <a:pt x="108792" y="207142"/>
                  </a:moveTo>
                  <a:cubicBezTo>
                    <a:pt x="103824" y="217369"/>
                    <a:pt x="97981" y="226427"/>
                    <a:pt x="89214" y="233441"/>
                  </a:cubicBezTo>
                  <a:cubicBezTo>
                    <a:pt x="83663" y="231103"/>
                    <a:pt x="84539" y="228473"/>
                    <a:pt x="86877" y="224675"/>
                  </a:cubicBezTo>
                  <a:cubicBezTo>
                    <a:pt x="97104" y="208895"/>
                    <a:pt x="100902" y="205681"/>
                    <a:pt x="108792" y="207142"/>
                  </a:cubicBezTo>
                  <a:close/>
                  <a:moveTo>
                    <a:pt x="258987" y="203636"/>
                  </a:moveTo>
                  <a:cubicBezTo>
                    <a:pt x="262494" y="199252"/>
                    <a:pt x="265708" y="199837"/>
                    <a:pt x="270092" y="206265"/>
                  </a:cubicBezTo>
                  <a:cubicBezTo>
                    <a:pt x="263371" y="215324"/>
                    <a:pt x="256650" y="224090"/>
                    <a:pt x="250513" y="232272"/>
                  </a:cubicBezTo>
                  <a:cubicBezTo>
                    <a:pt x="244377" y="230518"/>
                    <a:pt x="241163" y="228181"/>
                    <a:pt x="244669" y="223213"/>
                  </a:cubicBezTo>
                  <a:cubicBezTo>
                    <a:pt x="249345" y="216493"/>
                    <a:pt x="254020" y="210064"/>
                    <a:pt x="258987" y="203636"/>
                  </a:cubicBezTo>
                  <a:close/>
                  <a:moveTo>
                    <a:pt x="131292" y="163604"/>
                  </a:moveTo>
                  <a:cubicBezTo>
                    <a:pt x="133922" y="160097"/>
                    <a:pt x="138013" y="160682"/>
                    <a:pt x="141227" y="166234"/>
                  </a:cubicBezTo>
                  <a:cubicBezTo>
                    <a:pt x="135091" y="175877"/>
                    <a:pt x="129247" y="185519"/>
                    <a:pt x="118143" y="194286"/>
                  </a:cubicBezTo>
                  <a:cubicBezTo>
                    <a:pt x="117559" y="189318"/>
                    <a:pt x="116098" y="186104"/>
                    <a:pt x="116975" y="184643"/>
                  </a:cubicBezTo>
                  <a:cubicBezTo>
                    <a:pt x="121357" y="177337"/>
                    <a:pt x="126032" y="170032"/>
                    <a:pt x="131292" y="163604"/>
                  </a:cubicBezTo>
                  <a:close/>
                  <a:moveTo>
                    <a:pt x="297558" y="159806"/>
                  </a:moveTo>
                  <a:cubicBezTo>
                    <a:pt x="298435" y="160097"/>
                    <a:pt x="299312" y="161851"/>
                    <a:pt x="299896" y="163020"/>
                  </a:cubicBezTo>
                  <a:cubicBezTo>
                    <a:pt x="299312" y="164481"/>
                    <a:pt x="299312" y="165942"/>
                    <a:pt x="298435" y="167111"/>
                  </a:cubicBezTo>
                  <a:cubicBezTo>
                    <a:pt x="293760" y="173831"/>
                    <a:pt x="289084" y="180552"/>
                    <a:pt x="283824" y="186688"/>
                  </a:cubicBezTo>
                  <a:cubicBezTo>
                    <a:pt x="282655" y="188149"/>
                    <a:pt x="279149" y="187857"/>
                    <a:pt x="276811" y="188442"/>
                  </a:cubicBezTo>
                  <a:cubicBezTo>
                    <a:pt x="276519" y="185812"/>
                    <a:pt x="275058" y="182597"/>
                    <a:pt x="275935" y="181136"/>
                  </a:cubicBezTo>
                  <a:cubicBezTo>
                    <a:pt x="280610" y="173831"/>
                    <a:pt x="285870" y="167111"/>
                    <a:pt x="291422" y="160390"/>
                  </a:cubicBezTo>
                  <a:cubicBezTo>
                    <a:pt x="292298" y="159221"/>
                    <a:pt x="295513" y="159513"/>
                    <a:pt x="297558" y="159806"/>
                  </a:cubicBezTo>
                  <a:close/>
                  <a:moveTo>
                    <a:pt x="124571" y="131168"/>
                  </a:moveTo>
                  <a:cubicBezTo>
                    <a:pt x="124864" y="132337"/>
                    <a:pt x="125448" y="133506"/>
                    <a:pt x="125741" y="134675"/>
                  </a:cubicBezTo>
                  <a:cubicBezTo>
                    <a:pt x="123111" y="136428"/>
                    <a:pt x="120481" y="139642"/>
                    <a:pt x="118143" y="139642"/>
                  </a:cubicBezTo>
                  <a:cubicBezTo>
                    <a:pt x="108500" y="139057"/>
                    <a:pt x="98273" y="143441"/>
                    <a:pt x="87169" y="132337"/>
                  </a:cubicBezTo>
                  <a:cubicBezTo>
                    <a:pt x="101487" y="127954"/>
                    <a:pt x="112883" y="128538"/>
                    <a:pt x="124571" y="131168"/>
                  </a:cubicBezTo>
                  <a:close/>
                  <a:moveTo>
                    <a:pt x="151162" y="129707"/>
                  </a:moveTo>
                  <a:cubicBezTo>
                    <a:pt x="153792" y="129707"/>
                    <a:pt x="156714" y="129707"/>
                    <a:pt x="159344" y="129999"/>
                  </a:cubicBezTo>
                  <a:cubicBezTo>
                    <a:pt x="160513" y="129999"/>
                    <a:pt x="161681" y="130876"/>
                    <a:pt x="162851" y="131460"/>
                  </a:cubicBezTo>
                  <a:cubicBezTo>
                    <a:pt x="162266" y="141980"/>
                    <a:pt x="159636" y="145486"/>
                    <a:pt x="148532" y="148993"/>
                  </a:cubicBezTo>
                  <a:cubicBezTo>
                    <a:pt x="147656" y="146363"/>
                    <a:pt x="147071" y="143148"/>
                    <a:pt x="145610" y="140811"/>
                  </a:cubicBezTo>
                  <a:cubicBezTo>
                    <a:pt x="140350" y="130584"/>
                    <a:pt x="140643" y="129999"/>
                    <a:pt x="151162" y="129707"/>
                  </a:cubicBezTo>
                  <a:close/>
                  <a:moveTo>
                    <a:pt x="40708" y="125909"/>
                  </a:moveTo>
                  <a:cubicBezTo>
                    <a:pt x="50058" y="127370"/>
                    <a:pt x="59117" y="128831"/>
                    <a:pt x="68175" y="130876"/>
                  </a:cubicBezTo>
                  <a:cubicBezTo>
                    <a:pt x="69344" y="131168"/>
                    <a:pt x="70220" y="133506"/>
                    <a:pt x="71390" y="134967"/>
                  </a:cubicBezTo>
                  <a:cubicBezTo>
                    <a:pt x="59117" y="140519"/>
                    <a:pt x="49182" y="138766"/>
                    <a:pt x="38370" y="128831"/>
                  </a:cubicBezTo>
                  <a:cubicBezTo>
                    <a:pt x="38954" y="127954"/>
                    <a:pt x="40123" y="125909"/>
                    <a:pt x="40708" y="125909"/>
                  </a:cubicBezTo>
                  <a:close/>
                  <a:moveTo>
                    <a:pt x="325318" y="116266"/>
                  </a:moveTo>
                  <a:cubicBezTo>
                    <a:pt x="330285" y="118019"/>
                    <a:pt x="331454" y="121526"/>
                    <a:pt x="329409" y="125032"/>
                  </a:cubicBezTo>
                  <a:cubicBezTo>
                    <a:pt x="324733" y="132045"/>
                    <a:pt x="319474" y="139059"/>
                    <a:pt x="314214" y="145487"/>
                  </a:cubicBezTo>
                  <a:cubicBezTo>
                    <a:pt x="313338" y="146656"/>
                    <a:pt x="309247" y="147240"/>
                    <a:pt x="308662" y="146656"/>
                  </a:cubicBezTo>
                  <a:cubicBezTo>
                    <a:pt x="307201" y="144902"/>
                    <a:pt x="306032" y="141396"/>
                    <a:pt x="306909" y="139935"/>
                  </a:cubicBezTo>
                  <a:cubicBezTo>
                    <a:pt x="312753" y="131753"/>
                    <a:pt x="317136" y="122110"/>
                    <a:pt x="325318" y="116266"/>
                  </a:cubicBezTo>
                  <a:close/>
                  <a:moveTo>
                    <a:pt x="4474" y="87045"/>
                  </a:moveTo>
                  <a:cubicBezTo>
                    <a:pt x="7688" y="87629"/>
                    <a:pt x="10318" y="87629"/>
                    <a:pt x="10611" y="88214"/>
                  </a:cubicBezTo>
                  <a:cubicBezTo>
                    <a:pt x="14994" y="97857"/>
                    <a:pt x="22591" y="105747"/>
                    <a:pt x="22883" y="116851"/>
                  </a:cubicBezTo>
                  <a:cubicBezTo>
                    <a:pt x="11779" y="110130"/>
                    <a:pt x="5058" y="101363"/>
                    <a:pt x="4474" y="87045"/>
                  </a:cubicBezTo>
                  <a:close/>
                  <a:moveTo>
                    <a:pt x="348402" y="69805"/>
                  </a:moveTo>
                  <a:cubicBezTo>
                    <a:pt x="355122" y="79740"/>
                    <a:pt x="352785" y="92305"/>
                    <a:pt x="340804" y="105746"/>
                  </a:cubicBezTo>
                  <a:cubicBezTo>
                    <a:pt x="339051" y="103116"/>
                    <a:pt x="336129" y="100487"/>
                    <a:pt x="336422" y="98733"/>
                  </a:cubicBezTo>
                  <a:cubicBezTo>
                    <a:pt x="338759" y="89675"/>
                    <a:pt x="341681" y="80617"/>
                    <a:pt x="344895" y="71558"/>
                  </a:cubicBezTo>
                  <a:cubicBezTo>
                    <a:pt x="345188" y="70682"/>
                    <a:pt x="347233" y="70389"/>
                    <a:pt x="348402" y="69805"/>
                  </a:cubicBezTo>
                  <a:close/>
                  <a:moveTo>
                    <a:pt x="12364" y="36785"/>
                  </a:moveTo>
                  <a:cubicBezTo>
                    <a:pt x="13533" y="37078"/>
                    <a:pt x="15578" y="39415"/>
                    <a:pt x="15286" y="40585"/>
                  </a:cubicBezTo>
                  <a:cubicBezTo>
                    <a:pt x="12656" y="49935"/>
                    <a:pt x="9442" y="58994"/>
                    <a:pt x="6227" y="68344"/>
                  </a:cubicBezTo>
                  <a:cubicBezTo>
                    <a:pt x="6227" y="68636"/>
                    <a:pt x="4766" y="68636"/>
                    <a:pt x="3305" y="69221"/>
                  </a:cubicBezTo>
                  <a:cubicBezTo>
                    <a:pt x="2429" y="68052"/>
                    <a:pt x="91" y="66298"/>
                    <a:pt x="383" y="65422"/>
                  </a:cubicBezTo>
                  <a:cubicBezTo>
                    <a:pt x="2721" y="56364"/>
                    <a:pt x="5058" y="47305"/>
                    <a:pt x="7981" y="38539"/>
                  </a:cubicBezTo>
                  <a:cubicBezTo>
                    <a:pt x="8273" y="37370"/>
                    <a:pt x="11195" y="36494"/>
                    <a:pt x="12364" y="36785"/>
                  </a:cubicBezTo>
                  <a:close/>
                  <a:moveTo>
                    <a:pt x="282071" y="30357"/>
                  </a:moveTo>
                  <a:cubicBezTo>
                    <a:pt x="298728" y="30357"/>
                    <a:pt x="312169" y="37078"/>
                    <a:pt x="319182" y="53149"/>
                  </a:cubicBezTo>
                  <a:cubicBezTo>
                    <a:pt x="325903" y="68929"/>
                    <a:pt x="322396" y="83247"/>
                    <a:pt x="312461" y="96688"/>
                  </a:cubicBezTo>
                  <a:cubicBezTo>
                    <a:pt x="268630" y="155714"/>
                    <a:pt x="224799" y="215032"/>
                    <a:pt x="180968" y="274058"/>
                  </a:cubicBezTo>
                  <a:lnTo>
                    <a:pt x="156363" y="306189"/>
                  </a:lnTo>
                  <a:lnTo>
                    <a:pt x="156421" y="306785"/>
                  </a:lnTo>
                  <a:cubicBezTo>
                    <a:pt x="152623" y="312630"/>
                    <a:pt x="149117" y="318474"/>
                    <a:pt x="144441" y="325779"/>
                  </a:cubicBezTo>
                  <a:lnTo>
                    <a:pt x="174511" y="326947"/>
                  </a:lnTo>
                  <a:lnTo>
                    <a:pt x="285870" y="326655"/>
                  </a:lnTo>
                  <a:cubicBezTo>
                    <a:pt x="306909" y="326947"/>
                    <a:pt x="322396" y="344772"/>
                    <a:pt x="322104" y="366395"/>
                  </a:cubicBezTo>
                  <a:cubicBezTo>
                    <a:pt x="321811" y="387142"/>
                    <a:pt x="306617" y="404382"/>
                    <a:pt x="285870" y="404674"/>
                  </a:cubicBezTo>
                  <a:cubicBezTo>
                    <a:pt x="248760" y="404966"/>
                    <a:pt x="211649" y="404089"/>
                    <a:pt x="174247" y="404089"/>
                  </a:cubicBezTo>
                  <a:lnTo>
                    <a:pt x="174247" y="404085"/>
                  </a:lnTo>
                  <a:lnTo>
                    <a:pt x="112006" y="402922"/>
                  </a:lnTo>
                  <a:cubicBezTo>
                    <a:pt x="97980" y="402630"/>
                    <a:pt x="83662" y="402922"/>
                    <a:pt x="69636" y="402922"/>
                  </a:cubicBezTo>
                  <a:cubicBezTo>
                    <a:pt x="39246" y="402630"/>
                    <a:pt x="21421" y="372240"/>
                    <a:pt x="37493" y="346233"/>
                  </a:cubicBezTo>
                  <a:cubicBezTo>
                    <a:pt x="47720" y="329578"/>
                    <a:pt x="59993" y="314383"/>
                    <a:pt x="71681" y="298604"/>
                  </a:cubicBezTo>
                  <a:cubicBezTo>
                    <a:pt x="96811" y="264124"/>
                    <a:pt x="121941" y="229643"/>
                    <a:pt x="147071" y="194870"/>
                  </a:cubicBezTo>
                  <a:cubicBezTo>
                    <a:pt x="148532" y="192533"/>
                    <a:pt x="150578" y="190779"/>
                    <a:pt x="152331" y="188734"/>
                  </a:cubicBezTo>
                  <a:lnTo>
                    <a:pt x="152332" y="189005"/>
                  </a:lnTo>
                  <a:lnTo>
                    <a:pt x="152332" y="188733"/>
                  </a:lnTo>
                  <a:cubicBezTo>
                    <a:pt x="162267" y="174707"/>
                    <a:pt x="172202" y="160681"/>
                    <a:pt x="182137" y="146948"/>
                  </a:cubicBezTo>
                  <a:cubicBezTo>
                    <a:pt x="189149" y="137305"/>
                    <a:pt x="196163" y="128247"/>
                    <a:pt x="202883" y="118604"/>
                  </a:cubicBezTo>
                  <a:cubicBezTo>
                    <a:pt x="204929" y="115974"/>
                    <a:pt x="206097" y="112759"/>
                    <a:pt x="208728" y="107208"/>
                  </a:cubicBezTo>
                  <a:cubicBezTo>
                    <a:pt x="188273" y="107208"/>
                    <a:pt x="170448" y="107208"/>
                    <a:pt x="152624" y="107208"/>
                  </a:cubicBezTo>
                  <a:lnTo>
                    <a:pt x="152624" y="107208"/>
                  </a:lnTo>
                  <a:cubicBezTo>
                    <a:pt x="124572" y="107500"/>
                    <a:pt x="96228" y="108084"/>
                    <a:pt x="68176" y="107500"/>
                  </a:cubicBezTo>
                  <a:cubicBezTo>
                    <a:pt x="47428" y="107208"/>
                    <a:pt x="33403" y="91137"/>
                    <a:pt x="31649" y="70974"/>
                  </a:cubicBezTo>
                  <a:cubicBezTo>
                    <a:pt x="30188" y="51689"/>
                    <a:pt x="46844" y="32111"/>
                    <a:pt x="66714" y="31526"/>
                  </a:cubicBezTo>
                  <a:cubicBezTo>
                    <a:pt x="95351" y="30650"/>
                    <a:pt x="123987" y="31234"/>
                    <a:pt x="152624" y="30942"/>
                  </a:cubicBezTo>
                  <a:lnTo>
                    <a:pt x="152624" y="30941"/>
                  </a:lnTo>
                  <a:cubicBezTo>
                    <a:pt x="195870" y="30649"/>
                    <a:pt x="239117" y="30357"/>
                    <a:pt x="282071" y="30357"/>
                  </a:cubicBezTo>
                  <a:close/>
                  <a:moveTo>
                    <a:pt x="329116" y="23929"/>
                  </a:moveTo>
                  <a:cubicBezTo>
                    <a:pt x="331162" y="23345"/>
                    <a:pt x="334960" y="22760"/>
                    <a:pt x="336129" y="24221"/>
                  </a:cubicBezTo>
                  <a:cubicBezTo>
                    <a:pt x="343142" y="31819"/>
                    <a:pt x="349278" y="40001"/>
                    <a:pt x="349278" y="53735"/>
                  </a:cubicBezTo>
                  <a:cubicBezTo>
                    <a:pt x="345480" y="52565"/>
                    <a:pt x="341973" y="52274"/>
                    <a:pt x="341097" y="50812"/>
                  </a:cubicBezTo>
                  <a:cubicBezTo>
                    <a:pt x="336713" y="44092"/>
                    <a:pt x="332623" y="37078"/>
                    <a:pt x="328824" y="29773"/>
                  </a:cubicBezTo>
                  <a:cubicBezTo>
                    <a:pt x="327947" y="28312"/>
                    <a:pt x="328532" y="24221"/>
                    <a:pt x="329116" y="23929"/>
                  </a:cubicBezTo>
                  <a:close/>
                  <a:moveTo>
                    <a:pt x="50350" y="3474"/>
                  </a:moveTo>
                  <a:cubicBezTo>
                    <a:pt x="51811" y="3474"/>
                    <a:pt x="53272" y="5227"/>
                    <a:pt x="54149" y="6688"/>
                  </a:cubicBezTo>
                  <a:cubicBezTo>
                    <a:pt x="54733" y="7565"/>
                    <a:pt x="53856" y="9903"/>
                    <a:pt x="53272" y="10194"/>
                  </a:cubicBezTo>
                  <a:cubicBezTo>
                    <a:pt x="44214" y="14285"/>
                    <a:pt x="34863" y="18377"/>
                    <a:pt x="25805" y="22175"/>
                  </a:cubicBezTo>
                  <a:cubicBezTo>
                    <a:pt x="25220" y="22468"/>
                    <a:pt x="24928" y="21591"/>
                    <a:pt x="24636" y="21298"/>
                  </a:cubicBezTo>
                  <a:cubicBezTo>
                    <a:pt x="28143" y="12825"/>
                    <a:pt x="42461" y="2889"/>
                    <a:pt x="50350" y="3474"/>
                  </a:cubicBezTo>
                  <a:close/>
                  <a:moveTo>
                    <a:pt x="128078" y="1136"/>
                  </a:moveTo>
                  <a:cubicBezTo>
                    <a:pt x="137429" y="552"/>
                    <a:pt x="146779" y="844"/>
                    <a:pt x="156422" y="1136"/>
                  </a:cubicBezTo>
                  <a:cubicBezTo>
                    <a:pt x="157298" y="1136"/>
                    <a:pt x="158467" y="3474"/>
                    <a:pt x="161097" y="6396"/>
                  </a:cubicBezTo>
                  <a:cubicBezTo>
                    <a:pt x="149117" y="11948"/>
                    <a:pt x="137720" y="8734"/>
                    <a:pt x="124279" y="9318"/>
                  </a:cubicBezTo>
                  <a:cubicBezTo>
                    <a:pt x="126032" y="5520"/>
                    <a:pt x="126909" y="1429"/>
                    <a:pt x="128078" y="1136"/>
                  </a:cubicBezTo>
                  <a:close/>
                  <a:moveTo>
                    <a:pt x="232396" y="1136"/>
                  </a:moveTo>
                  <a:cubicBezTo>
                    <a:pt x="241747" y="844"/>
                    <a:pt x="251098" y="844"/>
                    <a:pt x="260448" y="1136"/>
                  </a:cubicBezTo>
                  <a:cubicBezTo>
                    <a:pt x="261617" y="1136"/>
                    <a:pt x="263955" y="3766"/>
                    <a:pt x="263955" y="4350"/>
                  </a:cubicBezTo>
                  <a:cubicBezTo>
                    <a:pt x="263371" y="6104"/>
                    <a:pt x="261910" y="8734"/>
                    <a:pt x="260448" y="9026"/>
                  </a:cubicBezTo>
                  <a:cubicBezTo>
                    <a:pt x="256065" y="9611"/>
                    <a:pt x="251682" y="9318"/>
                    <a:pt x="246715" y="9611"/>
                  </a:cubicBezTo>
                  <a:cubicBezTo>
                    <a:pt x="242040" y="9318"/>
                    <a:pt x="237364" y="9318"/>
                    <a:pt x="232396" y="8734"/>
                  </a:cubicBezTo>
                  <a:cubicBezTo>
                    <a:pt x="231227" y="8441"/>
                    <a:pt x="229474" y="6104"/>
                    <a:pt x="229474" y="4935"/>
                  </a:cubicBezTo>
                  <a:cubicBezTo>
                    <a:pt x="229474" y="3474"/>
                    <a:pt x="231227" y="1136"/>
                    <a:pt x="232396" y="1136"/>
                  </a:cubicBezTo>
                  <a:close/>
                  <a:moveTo>
                    <a:pt x="207559" y="844"/>
                  </a:moveTo>
                  <a:cubicBezTo>
                    <a:pt x="209020" y="844"/>
                    <a:pt x="211650" y="3474"/>
                    <a:pt x="211650" y="4935"/>
                  </a:cubicBezTo>
                  <a:cubicBezTo>
                    <a:pt x="211650" y="6396"/>
                    <a:pt x="209312" y="9026"/>
                    <a:pt x="207850" y="9026"/>
                  </a:cubicBezTo>
                  <a:cubicBezTo>
                    <a:pt x="203468" y="9610"/>
                    <a:pt x="199084" y="9318"/>
                    <a:pt x="194409" y="9318"/>
                  </a:cubicBezTo>
                  <a:cubicBezTo>
                    <a:pt x="194409" y="9318"/>
                    <a:pt x="194409" y="9610"/>
                    <a:pt x="194409" y="9610"/>
                  </a:cubicBezTo>
                  <a:cubicBezTo>
                    <a:pt x="190026" y="9318"/>
                    <a:pt x="185350" y="9610"/>
                    <a:pt x="180968" y="8734"/>
                  </a:cubicBezTo>
                  <a:cubicBezTo>
                    <a:pt x="179507" y="8441"/>
                    <a:pt x="177753" y="6104"/>
                    <a:pt x="177461" y="4350"/>
                  </a:cubicBezTo>
                  <a:cubicBezTo>
                    <a:pt x="177169" y="3474"/>
                    <a:pt x="179507" y="1136"/>
                    <a:pt x="180675" y="1136"/>
                  </a:cubicBezTo>
                  <a:cubicBezTo>
                    <a:pt x="189734" y="844"/>
                    <a:pt x="198500" y="552"/>
                    <a:pt x="207559" y="844"/>
                  </a:cubicBezTo>
                  <a:close/>
                  <a:moveTo>
                    <a:pt x="287038" y="260"/>
                  </a:moveTo>
                  <a:cubicBezTo>
                    <a:pt x="288499" y="-325"/>
                    <a:pt x="290544" y="260"/>
                    <a:pt x="295220" y="260"/>
                  </a:cubicBezTo>
                  <a:cubicBezTo>
                    <a:pt x="299019" y="1429"/>
                    <a:pt x="305739" y="3182"/>
                    <a:pt x="311876" y="6104"/>
                  </a:cubicBezTo>
                  <a:cubicBezTo>
                    <a:pt x="313629" y="6981"/>
                    <a:pt x="314505" y="10195"/>
                    <a:pt x="315675" y="12240"/>
                  </a:cubicBezTo>
                  <a:cubicBezTo>
                    <a:pt x="313337" y="13117"/>
                    <a:pt x="310999" y="15455"/>
                    <a:pt x="308954" y="15162"/>
                  </a:cubicBezTo>
                  <a:cubicBezTo>
                    <a:pt x="301356" y="13994"/>
                    <a:pt x="293759" y="12240"/>
                    <a:pt x="286453" y="9903"/>
                  </a:cubicBezTo>
                  <a:cubicBezTo>
                    <a:pt x="284408" y="9318"/>
                    <a:pt x="282947" y="6688"/>
                    <a:pt x="281194" y="4935"/>
                  </a:cubicBezTo>
                  <a:cubicBezTo>
                    <a:pt x="283240" y="3474"/>
                    <a:pt x="284701" y="1429"/>
                    <a:pt x="287038" y="260"/>
                  </a:cubicBezTo>
                  <a:close/>
                  <a:moveTo>
                    <a:pt x="89433" y="5"/>
                  </a:moveTo>
                  <a:cubicBezTo>
                    <a:pt x="95643" y="-32"/>
                    <a:pt x="101925" y="1721"/>
                    <a:pt x="105870" y="5228"/>
                  </a:cubicBezTo>
                  <a:cubicBezTo>
                    <a:pt x="97689" y="11072"/>
                    <a:pt x="81909" y="11364"/>
                    <a:pt x="73435" y="5520"/>
                  </a:cubicBezTo>
                  <a:cubicBezTo>
                    <a:pt x="77088" y="1867"/>
                    <a:pt x="83224" y="41"/>
                    <a:pt x="89433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3" name="Google Shape;773;p35"/>
          <p:cNvGrpSpPr/>
          <p:nvPr/>
        </p:nvGrpSpPr>
        <p:grpSpPr>
          <a:xfrm>
            <a:off x="91580" y="4597128"/>
            <a:ext cx="8960854" cy="330860"/>
            <a:chOff x="122106" y="6232928"/>
            <a:chExt cx="11947805" cy="441147"/>
          </a:xfrm>
        </p:grpSpPr>
        <p:sp>
          <p:nvSpPr>
            <p:cNvPr id="774" name="Google Shape;774;p35"/>
            <p:cNvSpPr/>
            <p:nvPr/>
          </p:nvSpPr>
          <p:spPr>
            <a:xfrm>
              <a:off x="122106" y="6255683"/>
              <a:ext cx="351433" cy="395073"/>
            </a:xfrm>
            <a:custGeom>
              <a:avLst/>
              <a:gdLst/>
              <a:ahLst/>
              <a:cxnLst/>
              <a:rect l="l" t="t" r="r" b="b"/>
              <a:pathLst>
                <a:path w="351433" h="395073" extrusionOk="0">
                  <a:moveTo>
                    <a:pt x="320811" y="380353"/>
                  </a:moveTo>
                  <a:cubicBezTo>
                    <a:pt x="321347" y="380085"/>
                    <a:pt x="323489" y="381959"/>
                    <a:pt x="325899" y="383298"/>
                  </a:cubicBezTo>
                  <a:cubicBezTo>
                    <a:pt x="316794" y="392136"/>
                    <a:pt x="307422" y="395885"/>
                    <a:pt x="295371" y="392404"/>
                  </a:cubicBezTo>
                  <a:cubicBezTo>
                    <a:pt x="302066" y="384638"/>
                    <a:pt x="312777" y="385441"/>
                    <a:pt x="320811" y="380353"/>
                  </a:cubicBezTo>
                  <a:close/>
                  <a:moveTo>
                    <a:pt x="34813" y="380353"/>
                  </a:moveTo>
                  <a:cubicBezTo>
                    <a:pt x="43114" y="383298"/>
                    <a:pt x="51416" y="386512"/>
                    <a:pt x="59717" y="389993"/>
                  </a:cubicBezTo>
                  <a:cubicBezTo>
                    <a:pt x="60253" y="389993"/>
                    <a:pt x="60253" y="391332"/>
                    <a:pt x="60788" y="394010"/>
                  </a:cubicBezTo>
                  <a:cubicBezTo>
                    <a:pt x="49273" y="397224"/>
                    <a:pt x="40436" y="392671"/>
                    <a:pt x="31867" y="386780"/>
                  </a:cubicBezTo>
                  <a:cubicBezTo>
                    <a:pt x="31064" y="386244"/>
                    <a:pt x="30528" y="383566"/>
                    <a:pt x="31064" y="382495"/>
                  </a:cubicBezTo>
                  <a:cubicBezTo>
                    <a:pt x="31599" y="381424"/>
                    <a:pt x="33742" y="380085"/>
                    <a:pt x="34813" y="380353"/>
                  </a:cubicBezTo>
                  <a:close/>
                  <a:moveTo>
                    <a:pt x="104706" y="375533"/>
                  </a:moveTo>
                  <a:cubicBezTo>
                    <a:pt x="99083" y="386513"/>
                    <a:pt x="88371" y="392672"/>
                    <a:pt x="77927" y="390530"/>
                  </a:cubicBezTo>
                  <a:cubicBezTo>
                    <a:pt x="81944" y="383032"/>
                    <a:pt x="98012" y="373926"/>
                    <a:pt x="104706" y="375533"/>
                  </a:cubicBezTo>
                  <a:close/>
                  <a:moveTo>
                    <a:pt x="252258" y="373391"/>
                  </a:moveTo>
                  <a:cubicBezTo>
                    <a:pt x="260827" y="378211"/>
                    <a:pt x="269664" y="382764"/>
                    <a:pt x="280108" y="388388"/>
                  </a:cubicBezTo>
                  <a:cubicBezTo>
                    <a:pt x="276626" y="390530"/>
                    <a:pt x="275020" y="392672"/>
                    <a:pt x="273145" y="392404"/>
                  </a:cubicBezTo>
                  <a:cubicBezTo>
                    <a:pt x="264576" y="391601"/>
                    <a:pt x="254132" y="383567"/>
                    <a:pt x="250651" y="375801"/>
                  </a:cubicBezTo>
                  <a:cubicBezTo>
                    <a:pt x="251186" y="374998"/>
                    <a:pt x="251722" y="374194"/>
                    <a:pt x="252258" y="373391"/>
                  </a:cubicBezTo>
                  <a:close/>
                  <a:moveTo>
                    <a:pt x="348662" y="342059"/>
                  </a:moveTo>
                  <a:cubicBezTo>
                    <a:pt x="350001" y="343131"/>
                    <a:pt x="351875" y="345540"/>
                    <a:pt x="351340" y="346612"/>
                  </a:cubicBezTo>
                  <a:cubicBezTo>
                    <a:pt x="348929" y="355984"/>
                    <a:pt x="346520" y="365089"/>
                    <a:pt x="337683" y="372588"/>
                  </a:cubicBezTo>
                  <a:cubicBezTo>
                    <a:pt x="336344" y="369909"/>
                    <a:pt x="335004" y="368570"/>
                    <a:pt x="335272" y="367767"/>
                  </a:cubicBezTo>
                  <a:cubicBezTo>
                    <a:pt x="338218" y="359733"/>
                    <a:pt x="341432" y="351700"/>
                    <a:pt x="344645" y="343666"/>
                  </a:cubicBezTo>
                  <a:cubicBezTo>
                    <a:pt x="345181" y="342595"/>
                    <a:pt x="348126" y="341524"/>
                    <a:pt x="348662" y="342059"/>
                  </a:cubicBezTo>
                  <a:close/>
                  <a:moveTo>
                    <a:pt x="9105" y="341792"/>
                  </a:moveTo>
                  <a:cubicBezTo>
                    <a:pt x="12854" y="350629"/>
                    <a:pt x="16603" y="359466"/>
                    <a:pt x="20085" y="368303"/>
                  </a:cubicBezTo>
                  <a:cubicBezTo>
                    <a:pt x="20353" y="368839"/>
                    <a:pt x="19013" y="370178"/>
                    <a:pt x="17942" y="372053"/>
                  </a:cubicBezTo>
                  <a:cubicBezTo>
                    <a:pt x="10444" y="369107"/>
                    <a:pt x="8837" y="361877"/>
                    <a:pt x="5624" y="356253"/>
                  </a:cubicBezTo>
                  <a:cubicBezTo>
                    <a:pt x="4285" y="353575"/>
                    <a:pt x="5356" y="349022"/>
                    <a:pt x="268" y="349558"/>
                  </a:cubicBezTo>
                  <a:cubicBezTo>
                    <a:pt x="268" y="347683"/>
                    <a:pt x="268" y="346077"/>
                    <a:pt x="268" y="344470"/>
                  </a:cubicBezTo>
                  <a:cubicBezTo>
                    <a:pt x="2946" y="343667"/>
                    <a:pt x="5356" y="342863"/>
                    <a:pt x="9105" y="341792"/>
                  </a:cubicBezTo>
                  <a:close/>
                  <a:moveTo>
                    <a:pt x="230299" y="331616"/>
                  </a:moveTo>
                  <a:cubicBezTo>
                    <a:pt x="236994" y="340185"/>
                    <a:pt x="242082" y="349290"/>
                    <a:pt x="243154" y="360001"/>
                  </a:cubicBezTo>
                  <a:cubicBezTo>
                    <a:pt x="242350" y="360537"/>
                    <a:pt x="241547" y="361073"/>
                    <a:pt x="240743" y="361608"/>
                  </a:cubicBezTo>
                  <a:cubicBezTo>
                    <a:pt x="238868" y="360001"/>
                    <a:pt x="236459" y="358662"/>
                    <a:pt x="235387" y="356788"/>
                  </a:cubicBezTo>
                  <a:cubicBezTo>
                    <a:pt x="228157" y="343667"/>
                    <a:pt x="227085" y="339382"/>
                    <a:pt x="230299" y="331616"/>
                  </a:cubicBezTo>
                  <a:close/>
                  <a:moveTo>
                    <a:pt x="124522" y="331615"/>
                  </a:moveTo>
                  <a:cubicBezTo>
                    <a:pt x="125057" y="331347"/>
                    <a:pt x="126128" y="331883"/>
                    <a:pt x="127735" y="332419"/>
                  </a:cubicBezTo>
                  <a:cubicBezTo>
                    <a:pt x="127735" y="342863"/>
                    <a:pt x="122380" y="351432"/>
                    <a:pt x="117292" y="360001"/>
                  </a:cubicBezTo>
                  <a:cubicBezTo>
                    <a:pt x="117024" y="360269"/>
                    <a:pt x="112471" y="359465"/>
                    <a:pt x="111936" y="358127"/>
                  </a:cubicBezTo>
                  <a:cubicBezTo>
                    <a:pt x="110329" y="354645"/>
                    <a:pt x="120773" y="333757"/>
                    <a:pt x="124522" y="331615"/>
                  </a:cubicBezTo>
                  <a:close/>
                  <a:moveTo>
                    <a:pt x="170381" y="297138"/>
                  </a:moveTo>
                  <a:cubicBezTo>
                    <a:pt x="172858" y="296737"/>
                    <a:pt x="175669" y="297339"/>
                    <a:pt x="178080" y="297339"/>
                  </a:cubicBezTo>
                  <a:cubicBezTo>
                    <a:pt x="182632" y="297071"/>
                    <a:pt x="188524" y="295196"/>
                    <a:pt x="189863" y="304301"/>
                  </a:cubicBezTo>
                  <a:cubicBezTo>
                    <a:pt x="180757" y="306979"/>
                    <a:pt x="172724" y="308853"/>
                    <a:pt x="164690" y="302962"/>
                  </a:cubicBezTo>
                  <a:cubicBezTo>
                    <a:pt x="165761" y="298946"/>
                    <a:pt x="167903" y="297540"/>
                    <a:pt x="170381" y="297138"/>
                  </a:cubicBezTo>
                  <a:close/>
                  <a:moveTo>
                    <a:pt x="144271" y="297138"/>
                  </a:moveTo>
                  <a:cubicBezTo>
                    <a:pt x="147954" y="297607"/>
                    <a:pt x="152506" y="299481"/>
                    <a:pt x="157728" y="302963"/>
                  </a:cubicBezTo>
                  <a:cubicBezTo>
                    <a:pt x="150766" y="305105"/>
                    <a:pt x="146213" y="306444"/>
                    <a:pt x="141661" y="307783"/>
                  </a:cubicBezTo>
                  <a:cubicBezTo>
                    <a:pt x="139786" y="310728"/>
                    <a:pt x="137376" y="313942"/>
                    <a:pt x="134966" y="317423"/>
                  </a:cubicBezTo>
                  <a:cubicBezTo>
                    <a:pt x="131216" y="312068"/>
                    <a:pt x="132020" y="304034"/>
                    <a:pt x="136037" y="299749"/>
                  </a:cubicBezTo>
                  <a:cubicBezTo>
                    <a:pt x="137778" y="297607"/>
                    <a:pt x="140589" y="296669"/>
                    <a:pt x="144271" y="297138"/>
                  </a:cubicBezTo>
                  <a:close/>
                  <a:moveTo>
                    <a:pt x="210717" y="296803"/>
                  </a:moveTo>
                  <a:cubicBezTo>
                    <a:pt x="214164" y="296268"/>
                    <a:pt x="217043" y="297205"/>
                    <a:pt x="218784" y="299749"/>
                  </a:cubicBezTo>
                  <a:cubicBezTo>
                    <a:pt x="221462" y="303498"/>
                    <a:pt x="222801" y="308586"/>
                    <a:pt x="224140" y="313138"/>
                  </a:cubicBezTo>
                  <a:cubicBezTo>
                    <a:pt x="224408" y="313942"/>
                    <a:pt x="222265" y="315280"/>
                    <a:pt x="220123" y="317958"/>
                  </a:cubicBezTo>
                  <a:cubicBezTo>
                    <a:pt x="217177" y="307247"/>
                    <a:pt x="207537" y="307247"/>
                    <a:pt x="199235" y="302694"/>
                  </a:cubicBezTo>
                  <a:cubicBezTo>
                    <a:pt x="203252" y="299347"/>
                    <a:pt x="207269" y="297339"/>
                    <a:pt x="210717" y="296803"/>
                  </a:cubicBezTo>
                  <a:close/>
                  <a:moveTo>
                    <a:pt x="342770" y="294393"/>
                  </a:moveTo>
                  <a:cubicBezTo>
                    <a:pt x="345716" y="302427"/>
                    <a:pt x="348662" y="310192"/>
                    <a:pt x="351339" y="318494"/>
                  </a:cubicBezTo>
                  <a:cubicBezTo>
                    <a:pt x="351875" y="320101"/>
                    <a:pt x="350001" y="322511"/>
                    <a:pt x="349197" y="324385"/>
                  </a:cubicBezTo>
                  <a:cubicBezTo>
                    <a:pt x="347323" y="323046"/>
                    <a:pt x="344912" y="321975"/>
                    <a:pt x="344109" y="320369"/>
                  </a:cubicBezTo>
                  <a:cubicBezTo>
                    <a:pt x="341431" y="314477"/>
                    <a:pt x="339021" y="308050"/>
                    <a:pt x="337414" y="301891"/>
                  </a:cubicBezTo>
                  <a:cubicBezTo>
                    <a:pt x="336879" y="299749"/>
                    <a:pt x="338217" y="297339"/>
                    <a:pt x="338753" y="294928"/>
                  </a:cubicBezTo>
                  <a:cubicBezTo>
                    <a:pt x="339824" y="294661"/>
                    <a:pt x="341431" y="294661"/>
                    <a:pt x="342770" y="294393"/>
                  </a:cubicBezTo>
                  <a:close/>
                  <a:moveTo>
                    <a:pt x="13390" y="293858"/>
                  </a:moveTo>
                  <a:cubicBezTo>
                    <a:pt x="18478" y="300285"/>
                    <a:pt x="18478" y="300285"/>
                    <a:pt x="9105" y="324654"/>
                  </a:cubicBezTo>
                  <a:cubicBezTo>
                    <a:pt x="6160" y="324386"/>
                    <a:pt x="3214" y="324386"/>
                    <a:pt x="0" y="324119"/>
                  </a:cubicBezTo>
                  <a:cubicBezTo>
                    <a:pt x="268" y="320905"/>
                    <a:pt x="268" y="317692"/>
                    <a:pt x="268" y="314210"/>
                  </a:cubicBezTo>
                  <a:cubicBezTo>
                    <a:pt x="4820" y="315817"/>
                    <a:pt x="4553" y="311800"/>
                    <a:pt x="5624" y="309390"/>
                  </a:cubicBezTo>
                  <a:cubicBezTo>
                    <a:pt x="8302" y="304569"/>
                    <a:pt x="10712" y="299481"/>
                    <a:pt x="13390" y="293858"/>
                  </a:cubicBezTo>
                  <a:close/>
                  <a:moveTo>
                    <a:pt x="31901" y="251613"/>
                  </a:moveTo>
                  <a:cubicBezTo>
                    <a:pt x="33340" y="251212"/>
                    <a:pt x="35215" y="251681"/>
                    <a:pt x="37759" y="253421"/>
                  </a:cubicBezTo>
                  <a:cubicBezTo>
                    <a:pt x="34010" y="263329"/>
                    <a:pt x="31599" y="273238"/>
                    <a:pt x="24101" y="281807"/>
                  </a:cubicBezTo>
                  <a:cubicBezTo>
                    <a:pt x="22226" y="279397"/>
                    <a:pt x="20352" y="277790"/>
                    <a:pt x="20620" y="276987"/>
                  </a:cubicBezTo>
                  <a:cubicBezTo>
                    <a:pt x="23030" y="269489"/>
                    <a:pt x="25708" y="262258"/>
                    <a:pt x="28654" y="255028"/>
                  </a:cubicBezTo>
                  <a:cubicBezTo>
                    <a:pt x="29457" y="253287"/>
                    <a:pt x="30461" y="252015"/>
                    <a:pt x="31901" y="251613"/>
                  </a:cubicBezTo>
                  <a:close/>
                  <a:moveTo>
                    <a:pt x="321346" y="249940"/>
                  </a:moveTo>
                  <a:cubicBezTo>
                    <a:pt x="329380" y="256903"/>
                    <a:pt x="330184" y="267346"/>
                    <a:pt x="334469" y="275648"/>
                  </a:cubicBezTo>
                  <a:cubicBezTo>
                    <a:pt x="334736" y="276184"/>
                    <a:pt x="333665" y="278326"/>
                    <a:pt x="332594" y="278594"/>
                  </a:cubicBezTo>
                  <a:cubicBezTo>
                    <a:pt x="331255" y="279129"/>
                    <a:pt x="328577" y="279129"/>
                    <a:pt x="328309" y="278326"/>
                  </a:cubicBezTo>
                  <a:cubicBezTo>
                    <a:pt x="324828" y="269757"/>
                    <a:pt x="321346" y="261187"/>
                    <a:pt x="318401" y="252618"/>
                  </a:cubicBezTo>
                  <a:cubicBezTo>
                    <a:pt x="318133" y="252350"/>
                    <a:pt x="320007" y="251279"/>
                    <a:pt x="321346" y="249940"/>
                  </a:cubicBezTo>
                  <a:close/>
                  <a:moveTo>
                    <a:pt x="300192" y="206290"/>
                  </a:moveTo>
                  <a:cubicBezTo>
                    <a:pt x="302067" y="207093"/>
                    <a:pt x="305280" y="207093"/>
                    <a:pt x="306084" y="208432"/>
                  </a:cubicBezTo>
                  <a:cubicBezTo>
                    <a:pt x="309565" y="215127"/>
                    <a:pt x="312510" y="221822"/>
                    <a:pt x="314920" y="228784"/>
                  </a:cubicBezTo>
                  <a:cubicBezTo>
                    <a:pt x="315456" y="230391"/>
                    <a:pt x="313582" y="232801"/>
                    <a:pt x="312778" y="234944"/>
                  </a:cubicBezTo>
                  <a:cubicBezTo>
                    <a:pt x="310903" y="233605"/>
                    <a:pt x="308226" y="232801"/>
                    <a:pt x="307422" y="230926"/>
                  </a:cubicBezTo>
                  <a:cubicBezTo>
                    <a:pt x="303941" y="223429"/>
                    <a:pt x="300996" y="215931"/>
                    <a:pt x="298050" y="208164"/>
                  </a:cubicBezTo>
                  <a:cubicBezTo>
                    <a:pt x="298585" y="207629"/>
                    <a:pt x="299389" y="207093"/>
                    <a:pt x="300192" y="206290"/>
                  </a:cubicBezTo>
                  <a:close/>
                  <a:moveTo>
                    <a:pt x="55700" y="204416"/>
                  </a:moveTo>
                  <a:cubicBezTo>
                    <a:pt x="55433" y="218341"/>
                    <a:pt x="49273" y="226910"/>
                    <a:pt x="44989" y="236284"/>
                  </a:cubicBezTo>
                  <a:cubicBezTo>
                    <a:pt x="43650" y="236284"/>
                    <a:pt x="42311" y="236284"/>
                    <a:pt x="40972" y="236284"/>
                  </a:cubicBezTo>
                  <a:cubicBezTo>
                    <a:pt x="40704" y="233873"/>
                    <a:pt x="39098" y="231195"/>
                    <a:pt x="39901" y="229589"/>
                  </a:cubicBezTo>
                  <a:cubicBezTo>
                    <a:pt x="43650" y="221555"/>
                    <a:pt x="44453" y="211379"/>
                    <a:pt x="55700" y="204416"/>
                  </a:cubicBezTo>
                  <a:close/>
                  <a:moveTo>
                    <a:pt x="283322" y="161302"/>
                  </a:moveTo>
                  <a:cubicBezTo>
                    <a:pt x="291891" y="167729"/>
                    <a:pt x="292694" y="178173"/>
                    <a:pt x="296711" y="186742"/>
                  </a:cubicBezTo>
                  <a:cubicBezTo>
                    <a:pt x="297246" y="187545"/>
                    <a:pt x="295104" y="189687"/>
                    <a:pt x="294033" y="191294"/>
                  </a:cubicBezTo>
                  <a:cubicBezTo>
                    <a:pt x="284928" y="183260"/>
                    <a:pt x="279840" y="169068"/>
                    <a:pt x="283322" y="161302"/>
                  </a:cubicBezTo>
                  <a:close/>
                  <a:moveTo>
                    <a:pt x="70695" y="160231"/>
                  </a:moveTo>
                  <a:cubicBezTo>
                    <a:pt x="72570" y="162641"/>
                    <a:pt x="74980" y="164516"/>
                    <a:pt x="74444" y="165587"/>
                  </a:cubicBezTo>
                  <a:cubicBezTo>
                    <a:pt x="71499" y="174691"/>
                    <a:pt x="68821" y="184332"/>
                    <a:pt x="59984" y="194241"/>
                  </a:cubicBezTo>
                  <a:cubicBezTo>
                    <a:pt x="59181" y="191562"/>
                    <a:pt x="57842" y="189955"/>
                    <a:pt x="58110" y="188617"/>
                  </a:cubicBezTo>
                  <a:cubicBezTo>
                    <a:pt x="60252" y="178709"/>
                    <a:pt x="63733" y="169604"/>
                    <a:pt x="70695" y="160231"/>
                  </a:cubicBezTo>
                  <a:close/>
                  <a:moveTo>
                    <a:pt x="173981" y="151125"/>
                  </a:moveTo>
                  <a:lnTo>
                    <a:pt x="165826" y="167435"/>
                  </a:lnTo>
                  <a:lnTo>
                    <a:pt x="167904" y="169068"/>
                  </a:lnTo>
                  <a:cubicBezTo>
                    <a:pt x="163351" y="180851"/>
                    <a:pt x="158799" y="192901"/>
                    <a:pt x="154246" y="205219"/>
                  </a:cubicBezTo>
                  <a:cubicBezTo>
                    <a:pt x="156656" y="206290"/>
                    <a:pt x="158531" y="206826"/>
                    <a:pt x="160405" y="207362"/>
                  </a:cubicBezTo>
                  <a:lnTo>
                    <a:pt x="160405" y="207629"/>
                  </a:lnTo>
                  <a:lnTo>
                    <a:pt x="198885" y="207629"/>
                  </a:lnTo>
                  <a:cubicBezTo>
                    <a:pt x="190584" y="187545"/>
                    <a:pt x="183889" y="169335"/>
                    <a:pt x="173981" y="151125"/>
                  </a:cubicBezTo>
                  <a:close/>
                  <a:moveTo>
                    <a:pt x="91583" y="117652"/>
                  </a:moveTo>
                  <a:cubicBezTo>
                    <a:pt x="93457" y="127293"/>
                    <a:pt x="87566" y="141486"/>
                    <a:pt x="79533" y="146574"/>
                  </a:cubicBezTo>
                  <a:cubicBezTo>
                    <a:pt x="76052" y="137736"/>
                    <a:pt x="82747" y="122205"/>
                    <a:pt x="91583" y="117652"/>
                  </a:cubicBezTo>
                  <a:close/>
                  <a:moveTo>
                    <a:pt x="264039" y="117385"/>
                  </a:moveTo>
                  <a:cubicBezTo>
                    <a:pt x="264843" y="116849"/>
                    <a:pt x="266985" y="117385"/>
                    <a:pt x="267253" y="118188"/>
                  </a:cubicBezTo>
                  <a:cubicBezTo>
                    <a:pt x="271537" y="127025"/>
                    <a:pt x="277161" y="135327"/>
                    <a:pt x="275822" y="146039"/>
                  </a:cubicBezTo>
                  <a:cubicBezTo>
                    <a:pt x="266182" y="139879"/>
                    <a:pt x="264843" y="129703"/>
                    <a:pt x="261361" y="120866"/>
                  </a:cubicBezTo>
                  <a:cubicBezTo>
                    <a:pt x="261093" y="120062"/>
                    <a:pt x="262700" y="118188"/>
                    <a:pt x="264039" y="117385"/>
                  </a:cubicBezTo>
                  <a:close/>
                  <a:moveTo>
                    <a:pt x="247437" y="72396"/>
                  </a:moveTo>
                  <a:cubicBezTo>
                    <a:pt x="253329" y="81233"/>
                    <a:pt x="257614" y="90605"/>
                    <a:pt x="259220" y="100781"/>
                  </a:cubicBezTo>
                  <a:cubicBezTo>
                    <a:pt x="257614" y="101317"/>
                    <a:pt x="255739" y="101853"/>
                    <a:pt x="254132" y="102388"/>
                  </a:cubicBezTo>
                  <a:cubicBezTo>
                    <a:pt x="248508" y="93551"/>
                    <a:pt x="244224" y="84179"/>
                    <a:pt x="242617" y="73735"/>
                  </a:cubicBezTo>
                  <a:cubicBezTo>
                    <a:pt x="244224" y="73467"/>
                    <a:pt x="245831" y="72931"/>
                    <a:pt x="247437" y="72396"/>
                  </a:cubicBezTo>
                  <a:close/>
                  <a:moveTo>
                    <a:pt x="107116" y="71593"/>
                  </a:moveTo>
                  <a:cubicBezTo>
                    <a:pt x="111401" y="74003"/>
                    <a:pt x="113543" y="76145"/>
                    <a:pt x="111401" y="79895"/>
                  </a:cubicBezTo>
                  <a:cubicBezTo>
                    <a:pt x="107384" y="87392"/>
                    <a:pt x="107384" y="97836"/>
                    <a:pt x="96672" y="101050"/>
                  </a:cubicBezTo>
                  <a:cubicBezTo>
                    <a:pt x="97475" y="90338"/>
                    <a:pt x="101492" y="80965"/>
                    <a:pt x="107116" y="71593"/>
                  </a:cubicBezTo>
                  <a:close/>
                  <a:moveTo>
                    <a:pt x="222533" y="29817"/>
                  </a:moveTo>
                  <a:cubicBezTo>
                    <a:pt x="225747" y="29817"/>
                    <a:pt x="229228" y="29014"/>
                    <a:pt x="229763" y="29817"/>
                  </a:cubicBezTo>
                  <a:cubicBezTo>
                    <a:pt x="233513" y="37047"/>
                    <a:pt x="236994" y="44545"/>
                    <a:pt x="240207" y="52044"/>
                  </a:cubicBezTo>
                  <a:cubicBezTo>
                    <a:pt x="240475" y="53651"/>
                    <a:pt x="238601" y="55525"/>
                    <a:pt x="237262" y="58739"/>
                  </a:cubicBezTo>
                  <a:cubicBezTo>
                    <a:pt x="228692" y="50437"/>
                    <a:pt x="227353" y="39993"/>
                    <a:pt x="222533" y="29817"/>
                  </a:cubicBezTo>
                  <a:close/>
                  <a:moveTo>
                    <a:pt x="129610" y="29014"/>
                  </a:moveTo>
                  <a:cubicBezTo>
                    <a:pt x="129878" y="31156"/>
                    <a:pt x="130949" y="33567"/>
                    <a:pt x="130413" y="35441"/>
                  </a:cubicBezTo>
                  <a:cubicBezTo>
                    <a:pt x="127200" y="42939"/>
                    <a:pt x="123719" y="50437"/>
                    <a:pt x="120237" y="57936"/>
                  </a:cubicBezTo>
                  <a:cubicBezTo>
                    <a:pt x="119167" y="58203"/>
                    <a:pt x="118363" y="58203"/>
                    <a:pt x="117292" y="58203"/>
                  </a:cubicBezTo>
                  <a:cubicBezTo>
                    <a:pt x="116488" y="56329"/>
                    <a:pt x="114346" y="53918"/>
                    <a:pt x="114882" y="52312"/>
                  </a:cubicBezTo>
                  <a:cubicBezTo>
                    <a:pt x="117292" y="45349"/>
                    <a:pt x="120505" y="38387"/>
                    <a:pt x="123719" y="31692"/>
                  </a:cubicBezTo>
                  <a:cubicBezTo>
                    <a:pt x="124522" y="30085"/>
                    <a:pt x="127735" y="29817"/>
                    <a:pt x="129610" y="29014"/>
                  </a:cubicBezTo>
                  <a:close/>
                  <a:moveTo>
                    <a:pt x="183688" y="28478"/>
                  </a:moveTo>
                  <a:cubicBezTo>
                    <a:pt x="192124" y="30955"/>
                    <a:pt x="199555" y="37449"/>
                    <a:pt x="204241" y="47492"/>
                  </a:cubicBezTo>
                  <a:cubicBezTo>
                    <a:pt x="210133" y="59810"/>
                    <a:pt x="214953" y="72663"/>
                    <a:pt x="220309" y="85249"/>
                  </a:cubicBezTo>
                  <a:cubicBezTo>
                    <a:pt x="251372" y="158624"/>
                    <a:pt x="282436" y="232266"/>
                    <a:pt x="313499" y="305640"/>
                  </a:cubicBezTo>
                  <a:cubicBezTo>
                    <a:pt x="315910" y="311264"/>
                    <a:pt x="317784" y="317423"/>
                    <a:pt x="320462" y="323046"/>
                  </a:cubicBezTo>
                  <a:cubicBezTo>
                    <a:pt x="326621" y="336971"/>
                    <a:pt x="316981" y="358395"/>
                    <a:pt x="300645" y="365089"/>
                  </a:cubicBezTo>
                  <a:cubicBezTo>
                    <a:pt x="285381" y="371516"/>
                    <a:pt x="267707" y="364821"/>
                    <a:pt x="260209" y="348219"/>
                  </a:cubicBezTo>
                  <a:cubicBezTo>
                    <a:pt x="251372" y="328938"/>
                    <a:pt x="243606" y="309389"/>
                    <a:pt x="235037" y="289840"/>
                  </a:cubicBezTo>
                  <a:cubicBezTo>
                    <a:pt x="233162" y="285824"/>
                    <a:pt x="231288" y="281539"/>
                    <a:pt x="228878" y="276719"/>
                  </a:cubicBezTo>
                  <a:cubicBezTo>
                    <a:pt x="204777" y="276719"/>
                    <a:pt x="181211" y="276719"/>
                    <a:pt x="157378" y="276719"/>
                  </a:cubicBezTo>
                  <a:lnTo>
                    <a:pt x="157378" y="276451"/>
                  </a:lnTo>
                  <a:lnTo>
                    <a:pt x="123450" y="276451"/>
                  </a:lnTo>
                  <a:cubicBezTo>
                    <a:pt x="121576" y="280468"/>
                    <a:pt x="119434" y="284217"/>
                    <a:pt x="117827" y="287966"/>
                  </a:cubicBezTo>
                  <a:cubicBezTo>
                    <a:pt x="109793" y="306979"/>
                    <a:pt x="101760" y="326260"/>
                    <a:pt x="93458" y="345273"/>
                  </a:cubicBezTo>
                  <a:cubicBezTo>
                    <a:pt x="88103" y="357591"/>
                    <a:pt x="79266" y="365893"/>
                    <a:pt x="65341" y="366964"/>
                  </a:cubicBezTo>
                  <a:cubicBezTo>
                    <a:pt x="40972" y="368838"/>
                    <a:pt x="23030" y="343666"/>
                    <a:pt x="32403" y="320101"/>
                  </a:cubicBezTo>
                  <a:cubicBezTo>
                    <a:pt x="39365" y="301891"/>
                    <a:pt x="47399" y="283949"/>
                    <a:pt x="55165" y="266007"/>
                  </a:cubicBezTo>
                  <a:cubicBezTo>
                    <a:pt x="85157" y="194776"/>
                    <a:pt x="115149" y="123544"/>
                    <a:pt x="145409" y="52312"/>
                  </a:cubicBezTo>
                  <a:cubicBezTo>
                    <a:pt x="147016" y="48563"/>
                    <a:pt x="148489" y="44613"/>
                    <a:pt x="150664" y="41199"/>
                  </a:cubicBezTo>
                  <a:lnTo>
                    <a:pt x="157115" y="35819"/>
                  </a:lnTo>
                  <a:lnTo>
                    <a:pt x="157110" y="33566"/>
                  </a:lnTo>
                  <a:cubicBezTo>
                    <a:pt x="165813" y="27541"/>
                    <a:pt x="175253" y="26001"/>
                    <a:pt x="183688" y="28478"/>
                  </a:cubicBezTo>
                  <a:close/>
                  <a:moveTo>
                    <a:pt x="199905" y="3307"/>
                  </a:moveTo>
                  <a:cubicBezTo>
                    <a:pt x="205729" y="5382"/>
                    <a:pt x="211420" y="10135"/>
                    <a:pt x="216374" y="17232"/>
                  </a:cubicBezTo>
                  <a:cubicBezTo>
                    <a:pt x="202716" y="15625"/>
                    <a:pt x="194950" y="8127"/>
                    <a:pt x="182632" y="5449"/>
                  </a:cubicBezTo>
                  <a:cubicBezTo>
                    <a:pt x="188122" y="1834"/>
                    <a:pt x="194080" y="1231"/>
                    <a:pt x="199905" y="3307"/>
                  </a:cubicBezTo>
                  <a:close/>
                  <a:moveTo>
                    <a:pt x="163619" y="93"/>
                  </a:moveTo>
                  <a:cubicBezTo>
                    <a:pt x="164690" y="-443"/>
                    <a:pt x="167904" y="1432"/>
                    <a:pt x="168172" y="2771"/>
                  </a:cubicBezTo>
                  <a:cubicBezTo>
                    <a:pt x="168440" y="4110"/>
                    <a:pt x="167101" y="6788"/>
                    <a:pt x="165761" y="7591"/>
                  </a:cubicBezTo>
                  <a:cubicBezTo>
                    <a:pt x="158263" y="11072"/>
                    <a:pt x="150765" y="14285"/>
                    <a:pt x="141125" y="18303"/>
                  </a:cubicBezTo>
                  <a:cubicBezTo>
                    <a:pt x="141393" y="15089"/>
                    <a:pt x="140589" y="11608"/>
                    <a:pt x="141660" y="11072"/>
                  </a:cubicBezTo>
                  <a:cubicBezTo>
                    <a:pt x="148890" y="7055"/>
                    <a:pt x="156121" y="3306"/>
                    <a:pt x="163619" y="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5"/>
            <p:cNvSpPr/>
            <p:nvPr/>
          </p:nvSpPr>
          <p:spPr>
            <a:xfrm>
              <a:off x="1021379" y="6255331"/>
              <a:ext cx="308937" cy="397788"/>
            </a:xfrm>
            <a:custGeom>
              <a:avLst/>
              <a:gdLst/>
              <a:ahLst/>
              <a:cxnLst/>
              <a:rect l="l" t="t" r="r" b="b"/>
              <a:pathLst>
                <a:path w="308937" h="397788" extrusionOk="0">
                  <a:moveTo>
                    <a:pt x="160883" y="387801"/>
                  </a:moveTo>
                  <a:cubicBezTo>
                    <a:pt x="162992" y="387265"/>
                    <a:pt x="165268" y="387934"/>
                    <a:pt x="167544" y="388738"/>
                  </a:cubicBezTo>
                  <a:cubicBezTo>
                    <a:pt x="173971" y="391148"/>
                    <a:pt x="183076" y="385257"/>
                    <a:pt x="189236" y="395968"/>
                  </a:cubicBezTo>
                  <a:cubicBezTo>
                    <a:pt x="176649" y="398646"/>
                    <a:pt x="166205" y="398646"/>
                    <a:pt x="155226" y="394094"/>
                  </a:cubicBezTo>
                  <a:cubicBezTo>
                    <a:pt x="156833" y="390077"/>
                    <a:pt x="158775" y="388336"/>
                    <a:pt x="160883" y="387801"/>
                  </a:cubicBezTo>
                  <a:close/>
                  <a:moveTo>
                    <a:pt x="229672" y="383115"/>
                  </a:moveTo>
                  <a:cubicBezTo>
                    <a:pt x="231278" y="382847"/>
                    <a:pt x="233153" y="384454"/>
                    <a:pt x="234760" y="384989"/>
                  </a:cubicBezTo>
                  <a:cubicBezTo>
                    <a:pt x="233688" y="386864"/>
                    <a:pt x="233421" y="390077"/>
                    <a:pt x="231814" y="390613"/>
                  </a:cubicBezTo>
                  <a:cubicBezTo>
                    <a:pt x="223512" y="393559"/>
                    <a:pt x="215211" y="396772"/>
                    <a:pt x="203160" y="393559"/>
                  </a:cubicBezTo>
                  <a:cubicBezTo>
                    <a:pt x="206106" y="390613"/>
                    <a:pt x="207445" y="388203"/>
                    <a:pt x="209320" y="387667"/>
                  </a:cubicBezTo>
                  <a:cubicBezTo>
                    <a:pt x="216014" y="385793"/>
                    <a:pt x="222709" y="384186"/>
                    <a:pt x="229672" y="383115"/>
                  </a:cubicBezTo>
                  <a:close/>
                  <a:moveTo>
                    <a:pt x="115593" y="374813"/>
                  </a:moveTo>
                  <a:cubicBezTo>
                    <a:pt x="123894" y="378294"/>
                    <a:pt x="132999" y="379633"/>
                    <a:pt x="141033" y="386328"/>
                  </a:cubicBezTo>
                  <a:cubicBezTo>
                    <a:pt x="138622" y="388202"/>
                    <a:pt x="136480" y="391148"/>
                    <a:pt x="135409" y="390612"/>
                  </a:cubicBezTo>
                  <a:cubicBezTo>
                    <a:pt x="127643" y="388202"/>
                    <a:pt x="119877" y="385256"/>
                    <a:pt x="112379" y="382043"/>
                  </a:cubicBezTo>
                  <a:cubicBezTo>
                    <a:pt x="111308" y="381507"/>
                    <a:pt x="110237" y="378294"/>
                    <a:pt x="110772" y="376955"/>
                  </a:cubicBezTo>
                  <a:cubicBezTo>
                    <a:pt x="111308" y="375616"/>
                    <a:pt x="114521" y="374277"/>
                    <a:pt x="115593" y="374813"/>
                  </a:cubicBezTo>
                  <a:close/>
                  <a:moveTo>
                    <a:pt x="274124" y="363297"/>
                  </a:moveTo>
                  <a:cubicBezTo>
                    <a:pt x="275195" y="362762"/>
                    <a:pt x="277606" y="363833"/>
                    <a:pt x="278141" y="364904"/>
                  </a:cubicBezTo>
                  <a:cubicBezTo>
                    <a:pt x="278676" y="365976"/>
                    <a:pt x="278676" y="368653"/>
                    <a:pt x="277873" y="369189"/>
                  </a:cubicBezTo>
                  <a:cubicBezTo>
                    <a:pt x="270643" y="373741"/>
                    <a:pt x="262877" y="378026"/>
                    <a:pt x="255111" y="382847"/>
                  </a:cubicBezTo>
                  <a:cubicBezTo>
                    <a:pt x="253237" y="381507"/>
                    <a:pt x="251630" y="380704"/>
                    <a:pt x="251094" y="379365"/>
                  </a:cubicBezTo>
                  <a:cubicBezTo>
                    <a:pt x="250559" y="378026"/>
                    <a:pt x="251094" y="375616"/>
                    <a:pt x="252165" y="375080"/>
                  </a:cubicBezTo>
                  <a:cubicBezTo>
                    <a:pt x="259396" y="370796"/>
                    <a:pt x="266626" y="367047"/>
                    <a:pt x="274124" y="363297"/>
                  </a:cubicBezTo>
                  <a:close/>
                  <a:moveTo>
                    <a:pt x="71408" y="349909"/>
                  </a:moveTo>
                  <a:cubicBezTo>
                    <a:pt x="81584" y="352855"/>
                    <a:pt x="89350" y="359281"/>
                    <a:pt x="97384" y="367048"/>
                  </a:cubicBezTo>
                  <a:cubicBezTo>
                    <a:pt x="87207" y="369993"/>
                    <a:pt x="74622" y="361960"/>
                    <a:pt x="71408" y="349909"/>
                  </a:cubicBezTo>
                  <a:close/>
                  <a:moveTo>
                    <a:pt x="304117" y="325540"/>
                  </a:moveTo>
                  <a:cubicBezTo>
                    <a:pt x="304920" y="325540"/>
                    <a:pt x="307062" y="328218"/>
                    <a:pt x="306794" y="329021"/>
                  </a:cubicBezTo>
                  <a:cubicBezTo>
                    <a:pt x="304117" y="338394"/>
                    <a:pt x="302242" y="348838"/>
                    <a:pt x="291262" y="354729"/>
                  </a:cubicBezTo>
                  <a:cubicBezTo>
                    <a:pt x="290727" y="352319"/>
                    <a:pt x="289655" y="350444"/>
                    <a:pt x="289923" y="349374"/>
                  </a:cubicBezTo>
                  <a:cubicBezTo>
                    <a:pt x="292869" y="342143"/>
                    <a:pt x="295815" y="334913"/>
                    <a:pt x="299296" y="327950"/>
                  </a:cubicBezTo>
                  <a:cubicBezTo>
                    <a:pt x="299831" y="326611"/>
                    <a:pt x="302510" y="325540"/>
                    <a:pt x="304117" y="325540"/>
                  </a:cubicBezTo>
                  <a:close/>
                  <a:moveTo>
                    <a:pt x="44295" y="315598"/>
                  </a:moveTo>
                  <a:cubicBezTo>
                    <a:pt x="45901" y="316769"/>
                    <a:pt x="47040" y="318845"/>
                    <a:pt x="48378" y="320452"/>
                  </a:cubicBezTo>
                  <a:cubicBezTo>
                    <a:pt x="59090" y="334109"/>
                    <a:pt x="59090" y="334109"/>
                    <a:pt x="55877" y="340804"/>
                  </a:cubicBezTo>
                  <a:cubicBezTo>
                    <a:pt x="48110" y="332770"/>
                    <a:pt x="40613" y="326343"/>
                    <a:pt x="37399" y="316167"/>
                  </a:cubicBezTo>
                  <a:cubicBezTo>
                    <a:pt x="40612" y="314158"/>
                    <a:pt x="42688" y="314426"/>
                    <a:pt x="44295" y="315598"/>
                  </a:cubicBezTo>
                  <a:close/>
                  <a:moveTo>
                    <a:pt x="294208" y="278944"/>
                  </a:moveTo>
                  <a:cubicBezTo>
                    <a:pt x="294744" y="278409"/>
                    <a:pt x="297957" y="278944"/>
                    <a:pt x="298493" y="280015"/>
                  </a:cubicBezTo>
                  <a:cubicBezTo>
                    <a:pt x="301974" y="287246"/>
                    <a:pt x="305455" y="294743"/>
                    <a:pt x="308937" y="302242"/>
                  </a:cubicBezTo>
                  <a:cubicBezTo>
                    <a:pt x="307062" y="304652"/>
                    <a:pt x="306258" y="306794"/>
                    <a:pt x="304652" y="307062"/>
                  </a:cubicBezTo>
                  <a:cubicBezTo>
                    <a:pt x="303313" y="307330"/>
                    <a:pt x="300635" y="305991"/>
                    <a:pt x="300099" y="304384"/>
                  </a:cubicBezTo>
                  <a:cubicBezTo>
                    <a:pt x="297154" y="297689"/>
                    <a:pt x="294476" y="290727"/>
                    <a:pt x="292066" y="283764"/>
                  </a:cubicBezTo>
                  <a:cubicBezTo>
                    <a:pt x="291530" y="282425"/>
                    <a:pt x="292869" y="280015"/>
                    <a:pt x="294208" y="278944"/>
                  </a:cubicBezTo>
                  <a:close/>
                  <a:moveTo>
                    <a:pt x="14369" y="271714"/>
                  </a:moveTo>
                  <a:cubicBezTo>
                    <a:pt x="17850" y="272249"/>
                    <a:pt x="19725" y="271982"/>
                    <a:pt x="20528" y="272785"/>
                  </a:cubicBezTo>
                  <a:cubicBezTo>
                    <a:pt x="24277" y="275999"/>
                    <a:pt x="30168" y="291262"/>
                    <a:pt x="31240" y="299029"/>
                  </a:cubicBezTo>
                  <a:cubicBezTo>
                    <a:pt x="29633" y="299029"/>
                    <a:pt x="27491" y="299564"/>
                    <a:pt x="26955" y="299029"/>
                  </a:cubicBezTo>
                  <a:cubicBezTo>
                    <a:pt x="20528" y="291798"/>
                    <a:pt x="16779" y="283229"/>
                    <a:pt x="14369" y="271714"/>
                  </a:cubicBezTo>
                  <a:close/>
                  <a:moveTo>
                    <a:pt x="164330" y="268233"/>
                  </a:moveTo>
                  <a:cubicBezTo>
                    <a:pt x="172900" y="269304"/>
                    <a:pt x="181201" y="270375"/>
                    <a:pt x="189770" y="271982"/>
                  </a:cubicBezTo>
                  <a:cubicBezTo>
                    <a:pt x="190841" y="272250"/>
                    <a:pt x="191645" y="274392"/>
                    <a:pt x="192448" y="275731"/>
                  </a:cubicBezTo>
                  <a:cubicBezTo>
                    <a:pt x="184414" y="280551"/>
                    <a:pt x="169418" y="280551"/>
                    <a:pt x="162991" y="275463"/>
                  </a:cubicBezTo>
                  <a:cubicBezTo>
                    <a:pt x="161920" y="274660"/>
                    <a:pt x="160849" y="272518"/>
                    <a:pt x="161117" y="271447"/>
                  </a:cubicBezTo>
                  <a:cubicBezTo>
                    <a:pt x="161385" y="270107"/>
                    <a:pt x="163259" y="268233"/>
                    <a:pt x="164330" y="268233"/>
                  </a:cubicBezTo>
                  <a:close/>
                  <a:moveTo>
                    <a:pt x="265219" y="254476"/>
                  </a:moveTo>
                  <a:cubicBezTo>
                    <a:pt x="270307" y="255179"/>
                    <a:pt x="275328" y="257388"/>
                    <a:pt x="279479" y="260735"/>
                  </a:cubicBezTo>
                  <a:cubicBezTo>
                    <a:pt x="282425" y="263145"/>
                    <a:pt x="284031" y="265823"/>
                    <a:pt x="279479" y="268769"/>
                  </a:cubicBezTo>
                  <a:cubicBezTo>
                    <a:pt x="270642" y="265555"/>
                    <a:pt x="261537" y="261806"/>
                    <a:pt x="250558" y="257254"/>
                  </a:cubicBezTo>
                  <a:cubicBezTo>
                    <a:pt x="254977" y="254576"/>
                    <a:pt x="260131" y="253773"/>
                    <a:pt x="265219" y="254476"/>
                  </a:cubicBezTo>
                  <a:close/>
                  <a:moveTo>
                    <a:pt x="232081" y="253771"/>
                  </a:moveTo>
                  <a:cubicBezTo>
                    <a:pt x="233420" y="253504"/>
                    <a:pt x="235562" y="256182"/>
                    <a:pt x="238508" y="258592"/>
                  </a:cubicBezTo>
                  <a:cubicBezTo>
                    <a:pt x="228332" y="263412"/>
                    <a:pt x="219495" y="267696"/>
                    <a:pt x="210658" y="271445"/>
                  </a:cubicBezTo>
                  <a:cubicBezTo>
                    <a:pt x="210122" y="271713"/>
                    <a:pt x="208783" y="270374"/>
                    <a:pt x="206373" y="268767"/>
                  </a:cubicBezTo>
                  <a:cubicBezTo>
                    <a:pt x="213603" y="259663"/>
                    <a:pt x="222173" y="255646"/>
                    <a:pt x="232081" y="253771"/>
                  </a:cubicBezTo>
                  <a:close/>
                  <a:moveTo>
                    <a:pt x="130322" y="236098"/>
                  </a:moveTo>
                  <a:cubicBezTo>
                    <a:pt x="136213" y="243596"/>
                    <a:pt x="142104" y="251094"/>
                    <a:pt x="147460" y="258592"/>
                  </a:cubicBezTo>
                  <a:cubicBezTo>
                    <a:pt x="147996" y="259395"/>
                    <a:pt x="146924" y="261538"/>
                    <a:pt x="146389" y="263680"/>
                  </a:cubicBezTo>
                  <a:cubicBezTo>
                    <a:pt x="136481" y="260734"/>
                    <a:pt x="132732" y="252701"/>
                    <a:pt x="127911" y="246006"/>
                  </a:cubicBezTo>
                  <a:cubicBezTo>
                    <a:pt x="126037" y="243596"/>
                    <a:pt x="123627" y="240115"/>
                    <a:pt x="130322" y="236098"/>
                  </a:cubicBezTo>
                  <a:close/>
                  <a:moveTo>
                    <a:pt x="3122" y="222977"/>
                  </a:moveTo>
                  <a:cubicBezTo>
                    <a:pt x="6872" y="225655"/>
                    <a:pt x="9014" y="226458"/>
                    <a:pt x="9281" y="227530"/>
                  </a:cubicBezTo>
                  <a:cubicBezTo>
                    <a:pt x="11156" y="235028"/>
                    <a:pt x="13031" y="242525"/>
                    <a:pt x="14370" y="250292"/>
                  </a:cubicBezTo>
                  <a:cubicBezTo>
                    <a:pt x="14637" y="251631"/>
                    <a:pt x="12763" y="253773"/>
                    <a:pt x="11156" y="254576"/>
                  </a:cubicBezTo>
                  <a:cubicBezTo>
                    <a:pt x="10621" y="255112"/>
                    <a:pt x="7675" y="253773"/>
                    <a:pt x="7407" y="252701"/>
                  </a:cubicBezTo>
                  <a:cubicBezTo>
                    <a:pt x="4193" y="243865"/>
                    <a:pt x="1516" y="235028"/>
                    <a:pt x="3122" y="222977"/>
                  </a:cubicBezTo>
                  <a:close/>
                  <a:moveTo>
                    <a:pt x="118806" y="190306"/>
                  </a:moveTo>
                  <a:cubicBezTo>
                    <a:pt x="123090" y="195662"/>
                    <a:pt x="125501" y="211194"/>
                    <a:pt x="123090" y="222441"/>
                  </a:cubicBezTo>
                  <a:cubicBezTo>
                    <a:pt x="113450" y="216014"/>
                    <a:pt x="111576" y="199679"/>
                    <a:pt x="118806" y="190306"/>
                  </a:cubicBezTo>
                  <a:close/>
                  <a:moveTo>
                    <a:pt x="4193" y="177453"/>
                  </a:moveTo>
                  <a:cubicBezTo>
                    <a:pt x="6067" y="178256"/>
                    <a:pt x="9013" y="180399"/>
                    <a:pt x="9013" y="181738"/>
                  </a:cubicBezTo>
                  <a:cubicBezTo>
                    <a:pt x="8746" y="190039"/>
                    <a:pt x="7407" y="198340"/>
                    <a:pt x="6603" y="206910"/>
                  </a:cubicBezTo>
                  <a:cubicBezTo>
                    <a:pt x="5800" y="206910"/>
                    <a:pt x="4728" y="207178"/>
                    <a:pt x="3657" y="207446"/>
                  </a:cubicBezTo>
                  <a:cubicBezTo>
                    <a:pt x="2586" y="206107"/>
                    <a:pt x="176" y="204767"/>
                    <a:pt x="176" y="203161"/>
                  </a:cubicBezTo>
                  <a:cubicBezTo>
                    <a:pt x="-92" y="195930"/>
                    <a:pt x="-92" y="188432"/>
                    <a:pt x="444" y="181202"/>
                  </a:cubicBezTo>
                  <a:cubicBezTo>
                    <a:pt x="444" y="179863"/>
                    <a:pt x="3389" y="177185"/>
                    <a:pt x="4193" y="177453"/>
                  </a:cubicBezTo>
                  <a:close/>
                  <a:moveTo>
                    <a:pt x="135409" y="145585"/>
                  </a:moveTo>
                  <a:cubicBezTo>
                    <a:pt x="136212" y="146924"/>
                    <a:pt x="137819" y="148799"/>
                    <a:pt x="137283" y="149602"/>
                  </a:cubicBezTo>
                  <a:cubicBezTo>
                    <a:pt x="133534" y="158171"/>
                    <a:pt x="129517" y="166473"/>
                    <a:pt x="125501" y="175042"/>
                  </a:cubicBezTo>
                  <a:cubicBezTo>
                    <a:pt x="124430" y="175042"/>
                    <a:pt x="123091" y="174774"/>
                    <a:pt x="121752" y="174774"/>
                  </a:cubicBezTo>
                  <a:cubicBezTo>
                    <a:pt x="121216" y="172363"/>
                    <a:pt x="119877" y="169686"/>
                    <a:pt x="120145" y="167543"/>
                  </a:cubicBezTo>
                  <a:cubicBezTo>
                    <a:pt x="121752" y="159242"/>
                    <a:pt x="127911" y="150673"/>
                    <a:pt x="135409" y="145585"/>
                  </a:cubicBezTo>
                  <a:close/>
                  <a:moveTo>
                    <a:pt x="257052" y="135778"/>
                  </a:moveTo>
                  <a:cubicBezTo>
                    <a:pt x="261404" y="134807"/>
                    <a:pt x="265823" y="134338"/>
                    <a:pt x="270375" y="137016"/>
                  </a:cubicBezTo>
                  <a:cubicBezTo>
                    <a:pt x="260735" y="147192"/>
                    <a:pt x="247881" y="149066"/>
                    <a:pt x="237437" y="141569"/>
                  </a:cubicBezTo>
                  <a:cubicBezTo>
                    <a:pt x="240115" y="139962"/>
                    <a:pt x="242257" y="137284"/>
                    <a:pt x="244132" y="137552"/>
                  </a:cubicBezTo>
                  <a:cubicBezTo>
                    <a:pt x="248416" y="138221"/>
                    <a:pt x="252701" y="136748"/>
                    <a:pt x="257052" y="135778"/>
                  </a:cubicBezTo>
                  <a:close/>
                  <a:moveTo>
                    <a:pt x="14904" y="128983"/>
                  </a:moveTo>
                  <a:cubicBezTo>
                    <a:pt x="19457" y="138624"/>
                    <a:pt x="15439" y="153888"/>
                    <a:pt x="7674" y="159244"/>
                  </a:cubicBezTo>
                  <a:cubicBezTo>
                    <a:pt x="3925" y="151210"/>
                    <a:pt x="6602" y="138624"/>
                    <a:pt x="14904" y="128983"/>
                  </a:cubicBezTo>
                  <a:close/>
                  <a:moveTo>
                    <a:pt x="163260" y="122120"/>
                  </a:moveTo>
                  <a:cubicBezTo>
                    <a:pt x="168616" y="120547"/>
                    <a:pt x="174105" y="121216"/>
                    <a:pt x="179863" y="124430"/>
                  </a:cubicBezTo>
                  <a:cubicBezTo>
                    <a:pt x="169151" y="128982"/>
                    <a:pt x="160582" y="132999"/>
                    <a:pt x="152013" y="136212"/>
                  </a:cubicBezTo>
                  <a:cubicBezTo>
                    <a:pt x="150941" y="136480"/>
                    <a:pt x="149067" y="134338"/>
                    <a:pt x="147460" y="133267"/>
                  </a:cubicBezTo>
                  <a:cubicBezTo>
                    <a:pt x="152682" y="127509"/>
                    <a:pt x="157904" y="123693"/>
                    <a:pt x="163260" y="122120"/>
                  </a:cubicBezTo>
                  <a:close/>
                  <a:moveTo>
                    <a:pt x="197000" y="120414"/>
                  </a:moveTo>
                  <a:cubicBezTo>
                    <a:pt x="201553" y="119074"/>
                    <a:pt x="220834" y="129518"/>
                    <a:pt x="222173" y="133803"/>
                  </a:cubicBezTo>
                  <a:cubicBezTo>
                    <a:pt x="222441" y="134071"/>
                    <a:pt x="222441" y="134606"/>
                    <a:pt x="222709" y="136213"/>
                  </a:cubicBezTo>
                  <a:cubicBezTo>
                    <a:pt x="221102" y="137017"/>
                    <a:pt x="218691" y="138891"/>
                    <a:pt x="217353" y="138355"/>
                  </a:cubicBezTo>
                  <a:cubicBezTo>
                    <a:pt x="209854" y="135142"/>
                    <a:pt x="202624" y="131661"/>
                    <a:pt x="195394" y="127644"/>
                  </a:cubicBezTo>
                  <a:cubicBezTo>
                    <a:pt x="194323" y="127108"/>
                    <a:pt x="193519" y="124698"/>
                    <a:pt x="193787" y="123627"/>
                  </a:cubicBezTo>
                  <a:cubicBezTo>
                    <a:pt x="194055" y="122288"/>
                    <a:pt x="195662" y="120681"/>
                    <a:pt x="197000" y="120414"/>
                  </a:cubicBezTo>
                  <a:close/>
                  <a:moveTo>
                    <a:pt x="300100" y="99258"/>
                  </a:moveTo>
                  <a:cubicBezTo>
                    <a:pt x="301438" y="104346"/>
                    <a:pt x="302510" y="106488"/>
                    <a:pt x="302242" y="108363"/>
                  </a:cubicBezTo>
                  <a:cubicBezTo>
                    <a:pt x="300903" y="114522"/>
                    <a:pt x="293405" y="123895"/>
                    <a:pt x="285639" y="129786"/>
                  </a:cubicBezTo>
                  <a:cubicBezTo>
                    <a:pt x="284568" y="128715"/>
                    <a:pt x="282693" y="127108"/>
                    <a:pt x="282961" y="126573"/>
                  </a:cubicBezTo>
                  <a:cubicBezTo>
                    <a:pt x="286978" y="117200"/>
                    <a:pt x="292601" y="109434"/>
                    <a:pt x="300100" y="99258"/>
                  </a:cubicBezTo>
                  <a:close/>
                  <a:moveTo>
                    <a:pt x="37399" y="87475"/>
                  </a:moveTo>
                  <a:cubicBezTo>
                    <a:pt x="36863" y="98454"/>
                    <a:pt x="28294" y="112111"/>
                    <a:pt x="20260" y="113451"/>
                  </a:cubicBezTo>
                  <a:cubicBezTo>
                    <a:pt x="24277" y="96580"/>
                    <a:pt x="29365" y="89082"/>
                    <a:pt x="37399" y="87475"/>
                  </a:cubicBezTo>
                  <a:close/>
                  <a:moveTo>
                    <a:pt x="299028" y="53198"/>
                  </a:moveTo>
                  <a:cubicBezTo>
                    <a:pt x="306526" y="64445"/>
                    <a:pt x="308936" y="74621"/>
                    <a:pt x="305455" y="88814"/>
                  </a:cubicBezTo>
                  <a:cubicBezTo>
                    <a:pt x="296082" y="79441"/>
                    <a:pt x="299028" y="68462"/>
                    <a:pt x="295279" y="60161"/>
                  </a:cubicBezTo>
                  <a:cubicBezTo>
                    <a:pt x="295011" y="59089"/>
                    <a:pt x="297153" y="56412"/>
                    <a:pt x="299028" y="53198"/>
                  </a:cubicBezTo>
                  <a:close/>
                  <a:moveTo>
                    <a:pt x="62570" y="50253"/>
                  </a:moveTo>
                  <a:cubicBezTo>
                    <a:pt x="63642" y="49182"/>
                    <a:pt x="66588" y="50521"/>
                    <a:pt x="71408" y="51056"/>
                  </a:cubicBezTo>
                  <a:cubicBezTo>
                    <a:pt x="62838" y="60428"/>
                    <a:pt x="56144" y="67659"/>
                    <a:pt x="48645" y="75960"/>
                  </a:cubicBezTo>
                  <a:cubicBezTo>
                    <a:pt x="47038" y="72747"/>
                    <a:pt x="45432" y="70337"/>
                    <a:pt x="45699" y="69533"/>
                  </a:cubicBezTo>
                  <a:cubicBezTo>
                    <a:pt x="51056" y="62839"/>
                    <a:pt x="56679" y="56412"/>
                    <a:pt x="62570" y="50253"/>
                  </a:cubicBezTo>
                  <a:close/>
                  <a:moveTo>
                    <a:pt x="179512" y="29364"/>
                  </a:moveTo>
                  <a:cubicBezTo>
                    <a:pt x="210308" y="26954"/>
                    <a:pt x="237354" y="37666"/>
                    <a:pt x="262259" y="54537"/>
                  </a:cubicBezTo>
                  <a:cubicBezTo>
                    <a:pt x="274309" y="62571"/>
                    <a:pt x="279129" y="80245"/>
                    <a:pt x="274577" y="93366"/>
                  </a:cubicBezTo>
                  <a:cubicBezTo>
                    <a:pt x="269221" y="108363"/>
                    <a:pt x="256367" y="118003"/>
                    <a:pt x="241639" y="117199"/>
                  </a:cubicBezTo>
                  <a:cubicBezTo>
                    <a:pt x="237354" y="116932"/>
                    <a:pt x="232266" y="115860"/>
                    <a:pt x="228785" y="113718"/>
                  </a:cubicBezTo>
                  <a:cubicBezTo>
                    <a:pt x="213789" y="104078"/>
                    <a:pt x="197454" y="98990"/>
                    <a:pt x="179512" y="98722"/>
                  </a:cubicBezTo>
                  <a:lnTo>
                    <a:pt x="179512" y="98455"/>
                  </a:lnTo>
                  <a:lnTo>
                    <a:pt x="148114" y="105417"/>
                  </a:lnTo>
                  <a:cubicBezTo>
                    <a:pt x="138474" y="109702"/>
                    <a:pt x="129570" y="115727"/>
                    <a:pt x="121134" y="122823"/>
                  </a:cubicBezTo>
                  <a:lnTo>
                    <a:pt x="110579" y="135834"/>
                  </a:lnTo>
                  <a:lnTo>
                    <a:pt x="112380" y="137283"/>
                  </a:lnTo>
                  <a:cubicBezTo>
                    <a:pt x="101668" y="154690"/>
                    <a:pt x="96848" y="173703"/>
                    <a:pt x="95776" y="193787"/>
                  </a:cubicBezTo>
                  <a:cubicBezTo>
                    <a:pt x="95241" y="209587"/>
                    <a:pt x="97115" y="225118"/>
                    <a:pt x="102203" y="240114"/>
                  </a:cubicBezTo>
                  <a:cubicBezTo>
                    <a:pt x="103275" y="243596"/>
                    <a:pt x="104346" y="247077"/>
                    <a:pt x="105149" y="250826"/>
                  </a:cubicBezTo>
                  <a:lnTo>
                    <a:pt x="104679" y="253519"/>
                  </a:lnTo>
                  <a:lnTo>
                    <a:pt x="113636" y="266626"/>
                  </a:lnTo>
                  <a:cubicBezTo>
                    <a:pt x="121803" y="275865"/>
                    <a:pt x="130841" y="283430"/>
                    <a:pt x="140950" y="289054"/>
                  </a:cubicBezTo>
                  <a:lnTo>
                    <a:pt x="173918" y="299585"/>
                  </a:lnTo>
                  <a:lnTo>
                    <a:pt x="198878" y="296853"/>
                  </a:lnTo>
                  <a:cubicBezTo>
                    <a:pt x="207615" y="294610"/>
                    <a:pt x="215983" y="290995"/>
                    <a:pt x="223883" y="285639"/>
                  </a:cubicBezTo>
                  <a:cubicBezTo>
                    <a:pt x="231917" y="280283"/>
                    <a:pt x="240151" y="279011"/>
                    <a:pt x="247649" y="280685"/>
                  </a:cubicBezTo>
                  <a:cubicBezTo>
                    <a:pt x="255147" y="282359"/>
                    <a:pt x="261909" y="286978"/>
                    <a:pt x="266997" y="293405"/>
                  </a:cubicBezTo>
                  <a:cubicBezTo>
                    <a:pt x="277708" y="306795"/>
                    <a:pt x="277173" y="325540"/>
                    <a:pt x="265123" y="338126"/>
                  </a:cubicBezTo>
                  <a:cubicBezTo>
                    <a:pt x="252536" y="351247"/>
                    <a:pt x="236201" y="357674"/>
                    <a:pt x="219598" y="363030"/>
                  </a:cubicBezTo>
                  <a:lnTo>
                    <a:pt x="174691" y="368549"/>
                  </a:lnTo>
                  <a:lnTo>
                    <a:pt x="174691" y="368922"/>
                  </a:lnTo>
                  <a:lnTo>
                    <a:pt x="173315" y="368718"/>
                  </a:lnTo>
                  <a:lnTo>
                    <a:pt x="171664" y="368921"/>
                  </a:lnTo>
                  <a:lnTo>
                    <a:pt x="171664" y="368474"/>
                  </a:lnTo>
                  <a:lnTo>
                    <a:pt x="140046" y="363801"/>
                  </a:lnTo>
                  <a:cubicBezTo>
                    <a:pt x="129034" y="360286"/>
                    <a:pt x="118456" y="355265"/>
                    <a:pt x="108012" y="349641"/>
                  </a:cubicBezTo>
                  <a:cubicBezTo>
                    <a:pt x="104799" y="348034"/>
                    <a:pt x="102121" y="345088"/>
                    <a:pt x="99443" y="342946"/>
                  </a:cubicBezTo>
                  <a:lnTo>
                    <a:pt x="99453" y="340173"/>
                  </a:lnTo>
                  <a:lnTo>
                    <a:pt x="57181" y="297555"/>
                  </a:lnTo>
                  <a:cubicBezTo>
                    <a:pt x="45834" y="280015"/>
                    <a:pt x="37934" y="260199"/>
                    <a:pt x="32846" y="238508"/>
                  </a:cubicBezTo>
                  <a:cubicBezTo>
                    <a:pt x="23206" y="197804"/>
                    <a:pt x="28562" y="158171"/>
                    <a:pt x="46236" y="120681"/>
                  </a:cubicBezTo>
                  <a:cubicBezTo>
                    <a:pt x="53064" y="106354"/>
                    <a:pt x="61433" y="93232"/>
                    <a:pt x="71542" y="81617"/>
                  </a:cubicBezTo>
                  <a:lnTo>
                    <a:pt x="104532" y="53909"/>
                  </a:lnTo>
                  <a:lnTo>
                    <a:pt x="104532" y="51324"/>
                  </a:lnTo>
                  <a:cubicBezTo>
                    <a:pt x="115779" y="43826"/>
                    <a:pt x="127628" y="38068"/>
                    <a:pt x="140114" y="34319"/>
                  </a:cubicBezTo>
                  <a:lnTo>
                    <a:pt x="179512" y="29365"/>
                  </a:lnTo>
                  <a:close/>
                  <a:moveTo>
                    <a:pt x="263412" y="19189"/>
                  </a:moveTo>
                  <a:cubicBezTo>
                    <a:pt x="273052" y="25884"/>
                    <a:pt x="280551" y="30972"/>
                    <a:pt x="287513" y="36060"/>
                  </a:cubicBezTo>
                  <a:cubicBezTo>
                    <a:pt x="288584" y="36863"/>
                    <a:pt x="288316" y="39809"/>
                    <a:pt x="287781" y="41148"/>
                  </a:cubicBezTo>
                  <a:cubicBezTo>
                    <a:pt x="287513" y="41951"/>
                    <a:pt x="284567" y="42754"/>
                    <a:pt x="283764" y="42219"/>
                  </a:cubicBezTo>
                  <a:cubicBezTo>
                    <a:pt x="276801" y="37399"/>
                    <a:pt x="269839" y="32311"/>
                    <a:pt x="263144" y="26955"/>
                  </a:cubicBezTo>
                  <a:cubicBezTo>
                    <a:pt x="262341" y="26687"/>
                    <a:pt x="263144" y="24277"/>
                    <a:pt x="263412" y="19189"/>
                  </a:cubicBezTo>
                  <a:close/>
                  <a:moveTo>
                    <a:pt x="105684" y="19189"/>
                  </a:moveTo>
                  <a:cubicBezTo>
                    <a:pt x="106220" y="22670"/>
                    <a:pt x="107559" y="26152"/>
                    <a:pt x="106755" y="26419"/>
                  </a:cubicBezTo>
                  <a:cubicBezTo>
                    <a:pt x="99258" y="31240"/>
                    <a:pt x="91224" y="35524"/>
                    <a:pt x="83458" y="39809"/>
                  </a:cubicBezTo>
                  <a:cubicBezTo>
                    <a:pt x="82923" y="40077"/>
                    <a:pt x="81584" y="38737"/>
                    <a:pt x="79977" y="37666"/>
                  </a:cubicBezTo>
                  <a:cubicBezTo>
                    <a:pt x="86136" y="28294"/>
                    <a:pt x="96044" y="25080"/>
                    <a:pt x="105684" y="19189"/>
                  </a:cubicBezTo>
                  <a:close/>
                  <a:moveTo>
                    <a:pt x="217888" y="7139"/>
                  </a:moveTo>
                  <a:cubicBezTo>
                    <a:pt x="229403" y="4193"/>
                    <a:pt x="238776" y="8745"/>
                    <a:pt x="249488" y="14905"/>
                  </a:cubicBezTo>
                  <a:cubicBezTo>
                    <a:pt x="246542" y="17047"/>
                    <a:pt x="244667" y="19457"/>
                    <a:pt x="243596" y="18921"/>
                  </a:cubicBezTo>
                  <a:cubicBezTo>
                    <a:pt x="234491" y="15976"/>
                    <a:pt x="224315" y="15976"/>
                    <a:pt x="217888" y="7139"/>
                  </a:cubicBezTo>
                  <a:close/>
                  <a:moveTo>
                    <a:pt x="150406" y="4997"/>
                  </a:moveTo>
                  <a:cubicBezTo>
                    <a:pt x="150941" y="4729"/>
                    <a:pt x="152012" y="6603"/>
                    <a:pt x="154691" y="9816"/>
                  </a:cubicBezTo>
                  <a:cubicBezTo>
                    <a:pt x="144515" y="13030"/>
                    <a:pt x="135945" y="15976"/>
                    <a:pt x="127376" y="18385"/>
                  </a:cubicBezTo>
                  <a:cubicBezTo>
                    <a:pt x="126305" y="18653"/>
                    <a:pt x="123894" y="16779"/>
                    <a:pt x="122823" y="15440"/>
                  </a:cubicBezTo>
                  <a:cubicBezTo>
                    <a:pt x="122288" y="14636"/>
                    <a:pt x="123359" y="11423"/>
                    <a:pt x="124162" y="11423"/>
                  </a:cubicBezTo>
                  <a:cubicBezTo>
                    <a:pt x="132732" y="9013"/>
                    <a:pt x="141569" y="6871"/>
                    <a:pt x="150406" y="4997"/>
                  </a:cubicBezTo>
                  <a:close/>
                  <a:moveTo>
                    <a:pt x="173168" y="176"/>
                  </a:moveTo>
                  <a:cubicBezTo>
                    <a:pt x="180933" y="-92"/>
                    <a:pt x="188700" y="-92"/>
                    <a:pt x="196465" y="444"/>
                  </a:cubicBezTo>
                  <a:cubicBezTo>
                    <a:pt x="197804" y="444"/>
                    <a:pt x="200214" y="3925"/>
                    <a:pt x="199947" y="4728"/>
                  </a:cubicBezTo>
                  <a:cubicBezTo>
                    <a:pt x="199144" y="6603"/>
                    <a:pt x="197001" y="8477"/>
                    <a:pt x="195127" y="8745"/>
                  </a:cubicBezTo>
                  <a:cubicBezTo>
                    <a:pt x="191913" y="9549"/>
                    <a:pt x="188432" y="9013"/>
                    <a:pt x="185219" y="8745"/>
                  </a:cubicBezTo>
                  <a:cubicBezTo>
                    <a:pt x="181469" y="8745"/>
                    <a:pt x="177720" y="9013"/>
                    <a:pt x="173971" y="8477"/>
                  </a:cubicBezTo>
                  <a:cubicBezTo>
                    <a:pt x="172364" y="8209"/>
                    <a:pt x="170222" y="6067"/>
                    <a:pt x="170222" y="4728"/>
                  </a:cubicBezTo>
                  <a:cubicBezTo>
                    <a:pt x="170222" y="3121"/>
                    <a:pt x="172097" y="176"/>
                    <a:pt x="173168" y="1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5"/>
            <p:cNvSpPr/>
            <p:nvPr/>
          </p:nvSpPr>
          <p:spPr>
            <a:xfrm>
              <a:off x="2343404" y="6253633"/>
              <a:ext cx="297610" cy="395637"/>
            </a:xfrm>
            <a:custGeom>
              <a:avLst/>
              <a:gdLst/>
              <a:ahLst/>
              <a:cxnLst/>
              <a:rect l="l" t="t" r="r" b="b"/>
              <a:pathLst>
                <a:path w="297610" h="395637" extrusionOk="0">
                  <a:moveTo>
                    <a:pt x="27946" y="383473"/>
                  </a:moveTo>
                  <a:cubicBezTo>
                    <a:pt x="34641" y="381331"/>
                    <a:pt x="49369" y="386419"/>
                    <a:pt x="57402" y="394185"/>
                  </a:cubicBezTo>
                  <a:cubicBezTo>
                    <a:pt x="45888" y="398202"/>
                    <a:pt x="34105" y="393649"/>
                    <a:pt x="27946" y="383473"/>
                  </a:cubicBezTo>
                  <a:close/>
                  <a:moveTo>
                    <a:pt x="101589" y="379724"/>
                  </a:moveTo>
                  <a:cubicBezTo>
                    <a:pt x="98375" y="390435"/>
                    <a:pt x="88734" y="391239"/>
                    <a:pt x="80969" y="394988"/>
                  </a:cubicBezTo>
                  <a:cubicBezTo>
                    <a:pt x="78826" y="396059"/>
                    <a:pt x="75345" y="394720"/>
                    <a:pt x="72667" y="394452"/>
                  </a:cubicBezTo>
                  <a:cubicBezTo>
                    <a:pt x="72935" y="393114"/>
                    <a:pt x="72935" y="391507"/>
                    <a:pt x="72667" y="389900"/>
                  </a:cubicBezTo>
                  <a:cubicBezTo>
                    <a:pt x="82575" y="387222"/>
                    <a:pt x="90877" y="379992"/>
                    <a:pt x="101589" y="379724"/>
                  </a:cubicBezTo>
                  <a:close/>
                  <a:moveTo>
                    <a:pt x="7862" y="341163"/>
                  </a:moveTo>
                  <a:cubicBezTo>
                    <a:pt x="11343" y="349197"/>
                    <a:pt x="14825" y="357230"/>
                    <a:pt x="18038" y="365532"/>
                  </a:cubicBezTo>
                  <a:cubicBezTo>
                    <a:pt x="18574" y="366871"/>
                    <a:pt x="17234" y="369013"/>
                    <a:pt x="16967" y="371155"/>
                  </a:cubicBezTo>
                  <a:cubicBezTo>
                    <a:pt x="6255" y="364460"/>
                    <a:pt x="1703" y="352142"/>
                    <a:pt x="7862" y="341163"/>
                  </a:cubicBezTo>
                  <a:close/>
                  <a:moveTo>
                    <a:pt x="121137" y="337146"/>
                  </a:moveTo>
                  <a:cubicBezTo>
                    <a:pt x="122743" y="339556"/>
                    <a:pt x="124082" y="341699"/>
                    <a:pt x="125421" y="343573"/>
                  </a:cubicBezTo>
                  <a:cubicBezTo>
                    <a:pt x="122743" y="351339"/>
                    <a:pt x="120869" y="358034"/>
                    <a:pt x="117923" y="364461"/>
                  </a:cubicBezTo>
                  <a:cubicBezTo>
                    <a:pt x="117119" y="366335"/>
                    <a:pt x="113638" y="367138"/>
                    <a:pt x="111228" y="368210"/>
                  </a:cubicBezTo>
                  <a:cubicBezTo>
                    <a:pt x="110425" y="365799"/>
                    <a:pt x="108550" y="363122"/>
                    <a:pt x="109086" y="360979"/>
                  </a:cubicBezTo>
                  <a:cubicBezTo>
                    <a:pt x="110693" y="354552"/>
                    <a:pt x="112835" y="348393"/>
                    <a:pt x="115245" y="342234"/>
                  </a:cubicBezTo>
                  <a:cubicBezTo>
                    <a:pt x="116049" y="340092"/>
                    <a:pt x="119262" y="339020"/>
                    <a:pt x="121137" y="337146"/>
                  </a:cubicBezTo>
                  <a:close/>
                  <a:moveTo>
                    <a:pt x="5987" y="293229"/>
                  </a:moveTo>
                  <a:cubicBezTo>
                    <a:pt x="7594" y="296175"/>
                    <a:pt x="9468" y="298317"/>
                    <a:pt x="9736" y="300727"/>
                  </a:cubicBezTo>
                  <a:cubicBezTo>
                    <a:pt x="11343" y="310903"/>
                    <a:pt x="10004" y="319472"/>
                    <a:pt x="5452" y="327239"/>
                  </a:cubicBezTo>
                  <a:cubicBezTo>
                    <a:pt x="3577" y="323221"/>
                    <a:pt x="899" y="320276"/>
                    <a:pt x="899" y="317330"/>
                  </a:cubicBezTo>
                  <a:cubicBezTo>
                    <a:pt x="1167" y="309564"/>
                    <a:pt x="-2582" y="300727"/>
                    <a:pt x="5987" y="293229"/>
                  </a:cubicBezTo>
                  <a:close/>
                  <a:moveTo>
                    <a:pt x="120601" y="287605"/>
                  </a:moveTo>
                  <a:cubicBezTo>
                    <a:pt x="122743" y="291354"/>
                    <a:pt x="124885" y="293228"/>
                    <a:pt x="124885" y="295371"/>
                  </a:cubicBezTo>
                  <a:cubicBezTo>
                    <a:pt x="125421" y="302333"/>
                    <a:pt x="125153" y="309564"/>
                    <a:pt x="125153" y="316527"/>
                  </a:cubicBezTo>
                  <a:cubicBezTo>
                    <a:pt x="125153" y="320008"/>
                    <a:pt x="123547" y="322418"/>
                    <a:pt x="120065" y="321614"/>
                  </a:cubicBezTo>
                  <a:cubicBezTo>
                    <a:pt x="118459" y="321078"/>
                    <a:pt x="116048" y="318401"/>
                    <a:pt x="116048" y="316794"/>
                  </a:cubicBezTo>
                  <a:cubicBezTo>
                    <a:pt x="115513" y="309296"/>
                    <a:pt x="115780" y="301798"/>
                    <a:pt x="116048" y="294300"/>
                  </a:cubicBezTo>
                  <a:cubicBezTo>
                    <a:pt x="116048" y="292693"/>
                    <a:pt x="118191" y="291086"/>
                    <a:pt x="120601" y="287605"/>
                  </a:cubicBezTo>
                  <a:close/>
                  <a:moveTo>
                    <a:pt x="180854" y="254132"/>
                  </a:moveTo>
                  <a:cubicBezTo>
                    <a:pt x="182460" y="254132"/>
                    <a:pt x="184067" y="257077"/>
                    <a:pt x="185406" y="258417"/>
                  </a:cubicBezTo>
                  <a:cubicBezTo>
                    <a:pt x="183800" y="260023"/>
                    <a:pt x="182193" y="262701"/>
                    <a:pt x="180318" y="262969"/>
                  </a:cubicBezTo>
                  <a:cubicBezTo>
                    <a:pt x="176569" y="264040"/>
                    <a:pt x="172284" y="263504"/>
                    <a:pt x="168268" y="263237"/>
                  </a:cubicBezTo>
                  <a:cubicBezTo>
                    <a:pt x="164519" y="263237"/>
                    <a:pt x="160770" y="263504"/>
                    <a:pt x="157021" y="262969"/>
                  </a:cubicBezTo>
                  <a:cubicBezTo>
                    <a:pt x="155414" y="262701"/>
                    <a:pt x="152736" y="260023"/>
                    <a:pt x="153004" y="259220"/>
                  </a:cubicBezTo>
                  <a:cubicBezTo>
                    <a:pt x="153807" y="257345"/>
                    <a:pt x="155682" y="254400"/>
                    <a:pt x="157289" y="254400"/>
                  </a:cubicBezTo>
                  <a:cubicBezTo>
                    <a:pt x="165054" y="253864"/>
                    <a:pt x="173088" y="253864"/>
                    <a:pt x="180854" y="254132"/>
                  </a:cubicBezTo>
                  <a:close/>
                  <a:moveTo>
                    <a:pt x="127731" y="253930"/>
                  </a:moveTo>
                  <a:cubicBezTo>
                    <a:pt x="131447" y="253997"/>
                    <a:pt x="134928" y="255068"/>
                    <a:pt x="138275" y="258952"/>
                  </a:cubicBezTo>
                  <a:cubicBezTo>
                    <a:pt x="136133" y="260826"/>
                    <a:pt x="134526" y="263236"/>
                    <a:pt x="132652" y="263236"/>
                  </a:cubicBezTo>
                  <a:cubicBezTo>
                    <a:pt x="128099" y="263772"/>
                    <a:pt x="124886" y="264575"/>
                    <a:pt x="125154" y="270198"/>
                  </a:cubicBezTo>
                  <a:cubicBezTo>
                    <a:pt x="125154" y="271805"/>
                    <a:pt x="122208" y="273144"/>
                    <a:pt x="120601" y="274751"/>
                  </a:cubicBezTo>
                  <a:cubicBezTo>
                    <a:pt x="118995" y="272609"/>
                    <a:pt x="116585" y="271002"/>
                    <a:pt x="116317" y="268592"/>
                  </a:cubicBezTo>
                  <a:cubicBezTo>
                    <a:pt x="115246" y="264575"/>
                    <a:pt x="115781" y="260558"/>
                    <a:pt x="115781" y="254934"/>
                  </a:cubicBezTo>
                  <a:cubicBezTo>
                    <a:pt x="120066" y="254801"/>
                    <a:pt x="124015" y="253863"/>
                    <a:pt x="127731" y="253930"/>
                  </a:cubicBezTo>
                  <a:close/>
                  <a:moveTo>
                    <a:pt x="5987" y="246098"/>
                  </a:moveTo>
                  <a:cubicBezTo>
                    <a:pt x="7594" y="248776"/>
                    <a:pt x="10004" y="250918"/>
                    <a:pt x="9736" y="253061"/>
                  </a:cubicBezTo>
                  <a:cubicBezTo>
                    <a:pt x="9468" y="261362"/>
                    <a:pt x="12682" y="270199"/>
                    <a:pt x="5719" y="280108"/>
                  </a:cubicBezTo>
                  <a:cubicBezTo>
                    <a:pt x="3577" y="275555"/>
                    <a:pt x="1167" y="272609"/>
                    <a:pt x="631" y="269664"/>
                  </a:cubicBezTo>
                  <a:cubicBezTo>
                    <a:pt x="-975" y="258952"/>
                    <a:pt x="364" y="252793"/>
                    <a:pt x="5987" y="246098"/>
                  </a:cubicBezTo>
                  <a:close/>
                  <a:moveTo>
                    <a:pt x="229055" y="246098"/>
                  </a:moveTo>
                  <a:cubicBezTo>
                    <a:pt x="231733" y="245295"/>
                    <a:pt x="234143" y="249312"/>
                    <a:pt x="233072" y="252257"/>
                  </a:cubicBezTo>
                  <a:cubicBezTo>
                    <a:pt x="229859" y="258684"/>
                    <a:pt x="209774" y="264307"/>
                    <a:pt x="202812" y="260559"/>
                  </a:cubicBezTo>
                  <a:cubicBezTo>
                    <a:pt x="202009" y="260291"/>
                    <a:pt x="202009" y="259219"/>
                    <a:pt x="200937" y="256274"/>
                  </a:cubicBezTo>
                  <a:cubicBezTo>
                    <a:pt x="210578" y="252793"/>
                    <a:pt x="219682" y="249044"/>
                    <a:pt x="229055" y="246098"/>
                  </a:cubicBezTo>
                  <a:close/>
                  <a:moveTo>
                    <a:pt x="254228" y="206733"/>
                  </a:moveTo>
                  <a:cubicBezTo>
                    <a:pt x="259851" y="207536"/>
                    <a:pt x="261725" y="210214"/>
                    <a:pt x="260386" y="213963"/>
                  </a:cubicBezTo>
                  <a:cubicBezTo>
                    <a:pt x="257709" y="221193"/>
                    <a:pt x="254763" y="228424"/>
                    <a:pt x="251014" y="235386"/>
                  </a:cubicBezTo>
                  <a:cubicBezTo>
                    <a:pt x="250211" y="236993"/>
                    <a:pt x="246997" y="237261"/>
                    <a:pt x="245123" y="238064"/>
                  </a:cubicBezTo>
                  <a:cubicBezTo>
                    <a:pt x="244319" y="235922"/>
                    <a:pt x="242445" y="233244"/>
                    <a:pt x="243248" y="231905"/>
                  </a:cubicBezTo>
                  <a:cubicBezTo>
                    <a:pt x="246462" y="223336"/>
                    <a:pt x="250479" y="215302"/>
                    <a:pt x="254228" y="206733"/>
                  </a:cubicBezTo>
                  <a:close/>
                  <a:moveTo>
                    <a:pt x="6523" y="198164"/>
                  </a:moveTo>
                  <a:cubicBezTo>
                    <a:pt x="7862" y="201645"/>
                    <a:pt x="9736" y="204323"/>
                    <a:pt x="10004" y="207001"/>
                  </a:cubicBezTo>
                  <a:cubicBezTo>
                    <a:pt x="11343" y="218516"/>
                    <a:pt x="10272" y="224407"/>
                    <a:pt x="5720" y="231102"/>
                  </a:cubicBezTo>
                  <a:cubicBezTo>
                    <a:pt x="-1512" y="221730"/>
                    <a:pt x="-1512" y="207805"/>
                    <a:pt x="6523" y="198164"/>
                  </a:cubicBezTo>
                  <a:close/>
                  <a:moveTo>
                    <a:pt x="245391" y="159870"/>
                  </a:moveTo>
                  <a:cubicBezTo>
                    <a:pt x="247801" y="161477"/>
                    <a:pt x="251282" y="162548"/>
                    <a:pt x="252353" y="164958"/>
                  </a:cubicBezTo>
                  <a:cubicBezTo>
                    <a:pt x="255567" y="171117"/>
                    <a:pt x="258245" y="177544"/>
                    <a:pt x="260387" y="184239"/>
                  </a:cubicBezTo>
                  <a:cubicBezTo>
                    <a:pt x="260922" y="186113"/>
                    <a:pt x="258513" y="188791"/>
                    <a:pt x="257441" y="191201"/>
                  </a:cubicBezTo>
                  <a:cubicBezTo>
                    <a:pt x="255567" y="189862"/>
                    <a:pt x="252889" y="189059"/>
                    <a:pt x="252086" y="187184"/>
                  </a:cubicBezTo>
                  <a:cubicBezTo>
                    <a:pt x="248604" y="179151"/>
                    <a:pt x="245391" y="170849"/>
                    <a:pt x="242177" y="162548"/>
                  </a:cubicBezTo>
                  <a:cubicBezTo>
                    <a:pt x="243248" y="161744"/>
                    <a:pt x="244319" y="160941"/>
                    <a:pt x="245391" y="159870"/>
                  </a:cubicBezTo>
                  <a:close/>
                  <a:moveTo>
                    <a:pt x="5720" y="150765"/>
                  </a:moveTo>
                  <a:cubicBezTo>
                    <a:pt x="12950" y="158799"/>
                    <a:pt x="9201" y="167368"/>
                    <a:pt x="9736" y="175401"/>
                  </a:cubicBezTo>
                  <a:cubicBezTo>
                    <a:pt x="10004" y="178080"/>
                    <a:pt x="7862" y="180757"/>
                    <a:pt x="6523" y="183703"/>
                  </a:cubicBezTo>
                  <a:cubicBezTo>
                    <a:pt x="-171" y="180489"/>
                    <a:pt x="96" y="175937"/>
                    <a:pt x="364" y="171385"/>
                  </a:cubicBezTo>
                  <a:cubicBezTo>
                    <a:pt x="1167" y="164690"/>
                    <a:pt x="-2046" y="157192"/>
                    <a:pt x="5720" y="150765"/>
                  </a:cubicBezTo>
                  <a:close/>
                  <a:moveTo>
                    <a:pt x="205758" y="136037"/>
                  </a:moveTo>
                  <a:cubicBezTo>
                    <a:pt x="215131" y="135501"/>
                    <a:pt x="223700" y="139250"/>
                    <a:pt x="231466" y="144338"/>
                  </a:cubicBezTo>
                  <a:cubicBezTo>
                    <a:pt x="232537" y="145142"/>
                    <a:pt x="233341" y="148356"/>
                    <a:pt x="232805" y="149695"/>
                  </a:cubicBezTo>
                  <a:cubicBezTo>
                    <a:pt x="232270" y="151033"/>
                    <a:pt x="229324" y="152640"/>
                    <a:pt x="227985" y="152105"/>
                  </a:cubicBezTo>
                  <a:cubicBezTo>
                    <a:pt x="218880" y="149159"/>
                    <a:pt x="210043" y="145678"/>
                    <a:pt x="199063" y="141393"/>
                  </a:cubicBezTo>
                  <a:cubicBezTo>
                    <a:pt x="202812" y="138447"/>
                    <a:pt x="204151" y="136305"/>
                    <a:pt x="205758" y="136037"/>
                  </a:cubicBezTo>
                  <a:close/>
                  <a:moveTo>
                    <a:pt x="180585" y="136037"/>
                  </a:moveTo>
                  <a:cubicBezTo>
                    <a:pt x="182191" y="136037"/>
                    <a:pt x="183798" y="138982"/>
                    <a:pt x="185405" y="140322"/>
                  </a:cubicBezTo>
                  <a:cubicBezTo>
                    <a:pt x="183798" y="141392"/>
                    <a:pt x="182459" y="143535"/>
                    <a:pt x="180853" y="143803"/>
                  </a:cubicBezTo>
                  <a:cubicBezTo>
                    <a:pt x="171748" y="144070"/>
                    <a:pt x="162911" y="144070"/>
                    <a:pt x="153806" y="144070"/>
                  </a:cubicBezTo>
                  <a:cubicBezTo>
                    <a:pt x="153271" y="142731"/>
                    <a:pt x="153003" y="141660"/>
                    <a:pt x="152467" y="140589"/>
                  </a:cubicBezTo>
                  <a:cubicBezTo>
                    <a:pt x="154074" y="138982"/>
                    <a:pt x="155413" y="136305"/>
                    <a:pt x="157020" y="136305"/>
                  </a:cubicBezTo>
                  <a:cubicBezTo>
                    <a:pt x="164785" y="135769"/>
                    <a:pt x="172819" y="135769"/>
                    <a:pt x="180585" y="136037"/>
                  </a:cubicBezTo>
                  <a:close/>
                  <a:moveTo>
                    <a:pt x="204419" y="118631"/>
                  </a:moveTo>
                  <a:cubicBezTo>
                    <a:pt x="212185" y="118363"/>
                    <a:pt x="220218" y="118363"/>
                    <a:pt x="227984" y="118631"/>
                  </a:cubicBezTo>
                  <a:cubicBezTo>
                    <a:pt x="229323" y="118631"/>
                    <a:pt x="231466" y="121309"/>
                    <a:pt x="231466" y="122648"/>
                  </a:cubicBezTo>
                  <a:cubicBezTo>
                    <a:pt x="231466" y="124255"/>
                    <a:pt x="229591" y="126933"/>
                    <a:pt x="227984" y="127201"/>
                  </a:cubicBezTo>
                  <a:cubicBezTo>
                    <a:pt x="223699" y="128272"/>
                    <a:pt x="219147" y="128272"/>
                    <a:pt x="215934" y="128540"/>
                  </a:cubicBezTo>
                  <a:cubicBezTo>
                    <a:pt x="211113" y="128272"/>
                    <a:pt x="207632" y="128807"/>
                    <a:pt x="204687" y="127736"/>
                  </a:cubicBezTo>
                  <a:cubicBezTo>
                    <a:pt x="202812" y="127201"/>
                    <a:pt x="201205" y="124522"/>
                    <a:pt x="200670" y="122648"/>
                  </a:cubicBezTo>
                  <a:cubicBezTo>
                    <a:pt x="200402" y="121577"/>
                    <a:pt x="203080" y="118899"/>
                    <a:pt x="204419" y="118631"/>
                  </a:cubicBezTo>
                  <a:close/>
                  <a:moveTo>
                    <a:pt x="128567" y="117827"/>
                  </a:moveTo>
                  <a:cubicBezTo>
                    <a:pt x="131780" y="118229"/>
                    <a:pt x="135061" y="119836"/>
                    <a:pt x="138274" y="123719"/>
                  </a:cubicBezTo>
                  <a:cubicBezTo>
                    <a:pt x="133722" y="126128"/>
                    <a:pt x="129705" y="128271"/>
                    <a:pt x="125688" y="130413"/>
                  </a:cubicBezTo>
                  <a:cubicBezTo>
                    <a:pt x="124082" y="139786"/>
                    <a:pt x="136667" y="132288"/>
                    <a:pt x="136935" y="140857"/>
                  </a:cubicBezTo>
                  <a:cubicBezTo>
                    <a:pt x="132115" y="147552"/>
                    <a:pt x="124349" y="142999"/>
                    <a:pt x="116584" y="143803"/>
                  </a:cubicBezTo>
                  <a:cubicBezTo>
                    <a:pt x="116316" y="139251"/>
                    <a:pt x="115780" y="135233"/>
                    <a:pt x="116048" y="131216"/>
                  </a:cubicBezTo>
                  <a:cubicBezTo>
                    <a:pt x="116316" y="126932"/>
                    <a:pt x="113905" y="121040"/>
                    <a:pt x="119261" y="119166"/>
                  </a:cubicBezTo>
                  <a:cubicBezTo>
                    <a:pt x="122207" y="118229"/>
                    <a:pt x="125354" y="117425"/>
                    <a:pt x="128567" y="117827"/>
                  </a:cubicBezTo>
                  <a:close/>
                  <a:moveTo>
                    <a:pt x="170342" y="117760"/>
                  </a:moveTo>
                  <a:cubicBezTo>
                    <a:pt x="175296" y="117693"/>
                    <a:pt x="180183" y="118363"/>
                    <a:pt x="184870" y="120773"/>
                  </a:cubicBezTo>
                  <a:cubicBezTo>
                    <a:pt x="184870" y="122112"/>
                    <a:pt x="185138" y="123183"/>
                    <a:pt x="185405" y="124522"/>
                  </a:cubicBezTo>
                  <a:cubicBezTo>
                    <a:pt x="182727" y="125861"/>
                    <a:pt x="180049" y="128004"/>
                    <a:pt x="177103" y="128004"/>
                  </a:cubicBezTo>
                  <a:cubicBezTo>
                    <a:pt x="170409" y="128539"/>
                    <a:pt x="163982" y="128271"/>
                    <a:pt x="157287" y="127736"/>
                  </a:cubicBezTo>
                  <a:cubicBezTo>
                    <a:pt x="155681" y="127468"/>
                    <a:pt x="153806" y="124790"/>
                    <a:pt x="153003" y="122916"/>
                  </a:cubicBezTo>
                  <a:cubicBezTo>
                    <a:pt x="152735" y="122112"/>
                    <a:pt x="154342" y="119434"/>
                    <a:pt x="155413" y="119167"/>
                  </a:cubicBezTo>
                  <a:cubicBezTo>
                    <a:pt x="160367" y="118631"/>
                    <a:pt x="165388" y="117827"/>
                    <a:pt x="170342" y="117760"/>
                  </a:cubicBezTo>
                  <a:close/>
                  <a:moveTo>
                    <a:pt x="268956" y="105777"/>
                  </a:moveTo>
                  <a:cubicBezTo>
                    <a:pt x="270295" y="104974"/>
                    <a:pt x="273240" y="105509"/>
                    <a:pt x="274311" y="106580"/>
                  </a:cubicBezTo>
                  <a:cubicBezTo>
                    <a:pt x="275383" y="107651"/>
                    <a:pt x="275918" y="111132"/>
                    <a:pt x="275115" y="111936"/>
                  </a:cubicBezTo>
                  <a:cubicBezTo>
                    <a:pt x="268420" y="118898"/>
                    <a:pt x="260119" y="123718"/>
                    <a:pt x="250478" y="125057"/>
                  </a:cubicBezTo>
                  <a:cubicBezTo>
                    <a:pt x="248604" y="125057"/>
                    <a:pt x="246729" y="122915"/>
                    <a:pt x="242980" y="121041"/>
                  </a:cubicBezTo>
                  <a:cubicBezTo>
                    <a:pt x="253959" y="114346"/>
                    <a:pt x="261458" y="109793"/>
                    <a:pt x="268956" y="105777"/>
                  </a:cubicBezTo>
                  <a:close/>
                  <a:moveTo>
                    <a:pt x="5452" y="103634"/>
                  </a:moveTo>
                  <a:cubicBezTo>
                    <a:pt x="12147" y="113006"/>
                    <a:pt x="11879" y="128270"/>
                    <a:pt x="4113" y="136840"/>
                  </a:cubicBezTo>
                  <a:cubicBezTo>
                    <a:pt x="2774" y="132287"/>
                    <a:pt x="899" y="128806"/>
                    <a:pt x="632" y="125324"/>
                  </a:cubicBezTo>
                  <a:cubicBezTo>
                    <a:pt x="-171" y="112739"/>
                    <a:pt x="96" y="111132"/>
                    <a:pt x="5452" y="103634"/>
                  </a:cubicBezTo>
                  <a:close/>
                  <a:moveTo>
                    <a:pt x="292521" y="64002"/>
                  </a:moveTo>
                  <a:cubicBezTo>
                    <a:pt x="294128" y="65609"/>
                    <a:pt x="295735" y="67751"/>
                    <a:pt x="297610" y="70161"/>
                  </a:cubicBezTo>
                  <a:cubicBezTo>
                    <a:pt x="294931" y="77927"/>
                    <a:pt x="292789" y="84890"/>
                    <a:pt x="290112" y="91584"/>
                  </a:cubicBezTo>
                  <a:cubicBezTo>
                    <a:pt x="289576" y="92924"/>
                    <a:pt x="286095" y="93459"/>
                    <a:pt x="284220" y="94263"/>
                  </a:cubicBezTo>
                  <a:cubicBezTo>
                    <a:pt x="283417" y="92120"/>
                    <a:pt x="281810" y="89978"/>
                    <a:pt x="282078" y="88103"/>
                  </a:cubicBezTo>
                  <a:cubicBezTo>
                    <a:pt x="283417" y="81676"/>
                    <a:pt x="285291" y="75517"/>
                    <a:pt x="287433" y="69358"/>
                  </a:cubicBezTo>
                  <a:cubicBezTo>
                    <a:pt x="288237" y="67216"/>
                    <a:pt x="290647" y="65609"/>
                    <a:pt x="292521" y="64002"/>
                  </a:cubicBezTo>
                  <a:close/>
                  <a:moveTo>
                    <a:pt x="4916" y="55968"/>
                  </a:moveTo>
                  <a:cubicBezTo>
                    <a:pt x="11879" y="64270"/>
                    <a:pt x="12147" y="79534"/>
                    <a:pt x="4916" y="88906"/>
                  </a:cubicBezTo>
                  <a:cubicBezTo>
                    <a:pt x="3310" y="85692"/>
                    <a:pt x="899" y="83015"/>
                    <a:pt x="899" y="80337"/>
                  </a:cubicBezTo>
                  <a:cubicBezTo>
                    <a:pt x="1167" y="72571"/>
                    <a:pt x="-2314" y="64002"/>
                    <a:pt x="4916" y="55968"/>
                  </a:cubicBezTo>
                  <a:close/>
                  <a:moveTo>
                    <a:pt x="235215" y="28386"/>
                  </a:moveTo>
                  <a:cubicBezTo>
                    <a:pt x="251014" y="28386"/>
                    <a:pt x="263601" y="39901"/>
                    <a:pt x="267349" y="55165"/>
                  </a:cubicBezTo>
                  <a:cubicBezTo>
                    <a:pt x="271098" y="70429"/>
                    <a:pt x="264136" y="87567"/>
                    <a:pt x="250746" y="94797"/>
                  </a:cubicBezTo>
                  <a:cubicBezTo>
                    <a:pt x="246462" y="97208"/>
                    <a:pt x="241374" y="98815"/>
                    <a:pt x="236553" y="98815"/>
                  </a:cubicBezTo>
                  <a:lnTo>
                    <a:pt x="118191" y="98547"/>
                  </a:lnTo>
                  <a:lnTo>
                    <a:pt x="118191" y="98814"/>
                  </a:lnTo>
                  <a:cubicBezTo>
                    <a:pt x="112032" y="99082"/>
                    <a:pt x="105873" y="99617"/>
                    <a:pt x="98642" y="99885"/>
                  </a:cubicBezTo>
                  <a:cubicBezTo>
                    <a:pt x="98642" y="121041"/>
                    <a:pt x="98642" y="141928"/>
                    <a:pt x="98642" y="163619"/>
                  </a:cubicBezTo>
                  <a:lnTo>
                    <a:pt x="110425" y="165190"/>
                  </a:lnTo>
                  <a:lnTo>
                    <a:pt x="110425" y="164423"/>
                  </a:lnTo>
                  <a:cubicBezTo>
                    <a:pt x="141221" y="164155"/>
                    <a:pt x="172017" y="163619"/>
                    <a:pt x="202812" y="163887"/>
                  </a:cubicBezTo>
                  <a:cubicBezTo>
                    <a:pt x="218076" y="163887"/>
                    <a:pt x="234411" y="178615"/>
                    <a:pt x="233876" y="200842"/>
                  </a:cubicBezTo>
                  <a:cubicBezTo>
                    <a:pt x="233340" y="217178"/>
                    <a:pt x="218076" y="234584"/>
                    <a:pt x="201741" y="234048"/>
                  </a:cubicBezTo>
                  <a:cubicBezTo>
                    <a:pt x="171213" y="233512"/>
                    <a:pt x="140685" y="233780"/>
                    <a:pt x="110425" y="233512"/>
                  </a:cubicBezTo>
                  <a:lnTo>
                    <a:pt x="110425" y="233447"/>
                  </a:lnTo>
                  <a:lnTo>
                    <a:pt x="110425" y="233511"/>
                  </a:lnTo>
                  <a:cubicBezTo>
                    <a:pt x="106676" y="233779"/>
                    <a:pt x="102927" y="234315"/>
                    <a:pt x="98375" y="234583"/>
                  </a:cubicBezTo>
                  <a:cubicBezTo>
                    <a:pt x="98107" y="238332"/>
                    <a:pt x="97571" y="241813"/>
                    <a:pt x="97571" y="245562"/>
                  </a:cubicBezTo>
                  <a:cubicBezTo>
                    <a:pt x="97571" y="271805"/>
                    <a:pt x="97839" y="298049"/>
                    <a:pt x="97303" y="324292"/>
                  </a:cubicBezTo>
                  <a:cubicBezTo>
                    <a:pt x="97303" y="331522"/>
                    <a:pt x="95964" y="339288"/>
                    <a:pt x="93555" y="346251"/>
                  </a:cubicBezTo>
                  <a:cubicBezTo>
                    <a:pt x="87930" y="362318"/>
                    <a:pt x="74005" y="370887"/>
                    <a:pt x="59009" y="369013"/>
                  </a:cubicBezTo>
                  <a:cubicBezTo>
                    <a:pt x="45084" y="367406"/>
                    <a:pt x="33034" y="355088"/>
                    <a:pt x="30623" y="339824"/>
                  </a:cubicBezTo>
                  <a:cubicBezTo>
                    <a:pt x="30088" y="336610"/>
                    <a:pt x="30088" y="333129"/>
                    <a:pt x="30088" y="329916"/>
                  </a:cubicBezTo>
                  <a:cubicBezTo>
                    <a:pt x="30088" y="242885"/>
                    <a:pt x="30088" y="155585"/>
                    <a:pt x="30088" y="68554"/>
                  </a:cubicBezTo>
                  <a:cubicBezTo>
                    <a:pt x="30088" y="51951"/>
                    <a:pt x="35979" y="39365"/>
                    <a:pt x="51243" y="31867"/>
                  </a:cubicBezTo>
                  <a:cubicBezTo>
                    <a:pt x="54457" y="30260"/>
                    <a:pt x="58473" y="29189"/>
                    <a:pt x="61955" y="29189"/>
                  </a:cubicBezTo>
                  <a:lnTo>
                    <a:pt x="117923" y="29722"/>
                  </a:lnTo>
                  <a:lnTo>
                    <a:pt x="117923" y="29457"/>
                  </a:lnTo>
                  <a:cubicBezTo>
                    <a:pt x="157020" y="28922"/>
                    <a:pt x="196117" y="28118"/>
                    <a:pt x="235215" y="28386"/>
                  </a:cubicBezTo>
                  <a:close/>
                  <a:moveTo>
                    <a:pt x="275115" y="18210"/>
                  </a:moveTo>
                  <a:cubicBezTo>
                    <a:pt x="286094" y="24101"/>
                    <a:pt x="289576" y="33474"/>
                    <a:pt x="292789" y="42846"/>
                  </a:cubicBezTo>
                  <a:cubicBezTo>
                    <a:pt x="293324" y="44186"/>
                    <a:pt x="291450" y="47667"/>
                    <a:pt x="290646" y="47934"/>
                  </a:cubicBezTo>
                  <a:cubicBezTo>
                    <a:pt x="288504" y="47934"/>
                    <a:pt x="285558" y="47399"/>
                    <a:pt x="284487" y="45792"/>
                  </a:cubicBezTo>
                  <a:cubicBezTo>
                    <a:pt x="280471" y="39633"/>
                    <a:pt x="276454" y="33206"/>
                    <a:pt x="273240" y="26512"/>
                  </a:cubicBezTo>
                  <a:cubicBezTo>
                    <a:pt x="272704" y="24637"/>
                    <a:pt x="274311" y="21424"/>
                    <a:pt x="275115" y="18210"/>
                  </a:cubicBezTo>
                  <a:close/>
                  <a:moveTo>
                    <a:pt x="31159" y="16067"/>
                  </a:moveTo>
                  <a:cubicBezTo>
                    <a:pt x="24464" y="25439"/>
                    <a:pt x="20180" y="32134"/>
                    <a:pt x="15627" y="38025"/>
                  </a:cubicBezTo>
                  <a:cubicBezTo>
                    <a:pt x="14556" y="39632"/>
                    <a:pt x="11611" y="39632"/>
                    <a:pt x="9736" y="40436"/>
                  </a:cubicBezTo>
                  <a:cubicBezTo>
                    <a:pt x="9468" y="38293"/>
                    <a:pt x="8397" y="35348"/>
                    <a:pt x="9200" y="34009"/>
                  </a:cubicBezTo>
                  <a:cubicBezTo>
                    <a:pt x="12950" y="28118"/>
                    <a:pt x="17234" y="22762"/>
                    <a:pt x="22054" y="17406"/>
                  </a:cubicBezTo>
                  <a:cubicBezTo>
                    <a:pt x="23125" y="16335"/>
                    <a:pt x="26339" y="16870"/>
                    <a:pt x="31159" y="16067"/>
                  </a:cubicBezTo>
                  <a:close/>
                  <a:moveTo>
                    <a:pt x="48565" y="2142"/>
                  </a:moveTo>
                  <a:cubicBezTo>
                    <a:pt x="59544" y="-1339"/>
                    <a:pt x="67310" y="-535"/>
                    <a:pt x="73469" y="6159"/>
                  </a:cubicBezTo>
                  <a:cubicBezTo>
                    <a:pt x="63829" y="11783"/>
                    <a:pt x="53385" y="7498"/>
                    <a:pt x="44816" y="11248"/>
                  </a:cubicBezTo>
                  <a:cubicBezTo>
                    <a:pt x="41335" y="4820"/>
                    <a:pt x="44816" y="3481"/>
                    <a:pt x="48565" y="2142"/>
                  </a:cubicBezTo>
                  <a:close/>
                  <a:moveTo>
                    <a:pt x="167999" y="1338"/>
                  </a:moveTo>
                  <a:cubicBezTo>
                    <a:pt x="167463" y="10710"/>
                    <a:pt x="161304" y="9104"/>
                    <a:pt x="157019" y="8568"/>
                  </a:cubicBezTo>
                  <a:cubicBezTo>
                    <a:pt x="150057" y="8033"/>
                    <a:pt x="140952" y="12853"/>
                    <a:pt x="134793" y="2142"/>
                  </a:cubicBezTo>
                  <a:cubicBezTo>
                    <a:pt x="147111" y="-268"/>
                    <a:pt x="157287" y="535"/>
                    <a:pt x="167999" y="1338"/>
                  </a:cubicBezTo>
                  <a:close/>
                  <a:moveTo>
                    <a:pt x="186477" y="1071"/>
                  </a:moveTo>
                  <a:cubicBezTo>
                    <a:pt x="195046" y="803"/>
                    <a:pt x="203616" y="803"/>
                    <a:pt x="212185" y="1071"/>
                  </a:cubicBezTo>
                  <a:cubicBezTo>
                    <a:pt x="213256" y="1071"/>
                    <a:pt x="215398" y="3481"/>
                    <a:pt x="215130" y="4016"/>
                  </a:cubicBezTo>
                  <a:cubicBezTo>
                    <a:pt x="214595" y="5623"/>
                    <a:pt x="213256" y="8033"/>
                    <a:pt x="211917" y="8301"/>
                  </a:cubicBezTo>
                  <a:cubicBezTo>
                    <a:pt x="207900" y="9104"/>
                    <a:pt x="203884" y="8837"/>
                    <a:pt x="199063" y="9104"/>
                  </a:cubicBezTo>
                  <a:cubicBezTo>
                    <a:pt x="195314" y="8837"/>
                    <a:pt x="190761" y="8837"/>
                    <a:pt x="186209" y="8033"/>
                  </a:cubicBezTo>
                  <a:cubicBezTo>
                    <a:pt x="185138" y="7765"/>
                    <a:pt x="183799" y="5623"/>
                    <a:pt x="183799" y="4552"/>
                  </a:cubicBezTo>
                  <a:cubicBezTo>
                    <a:pt x="183799" y="3481"/>
                    <a:pt x="185406" y="1339"/>
                    <a:pt x="186477" y="1071"/>
                  </a:cubicBezTo>
                  <a:close/>
                  <a:moveTo>
                    <a:pt x="105571" y="669"/>
                  </a:moveTo>
                  <a:cubicBezTo>
                    <a:pt x="110961" y="469"/>
                    <a:pt x="116718" y="937"/>
                    <a:pt x="123279" y="1071"/>
                  </a:cubicBezTo>
                  <a:cubicBezTo>
                    <a:pt x="119530" y="5088"/>
                    <a:pt x="117923" y="8301"/>
                    <a:pt x="116316" y="8301"/>
                  </a:cubicBezTo>
                  <a:cubicBezTo>
                    <a:pt x="107479" y="8301"/>
                    <a:pt x="97839" y="11515"/>
                    <a:pt x="90073" y="4285"/>
                  </a:cubicBezTo>
                  <a:cubicBezTo>
                    <a:pt x="95161" y="1741"/>
                    <a:pt x="100182" y="870"/>
                    <a:pt x="105571" y="669"/>
                  </a:cubicBezTo>
                  <a:close/>
                  <a:moveTo>
                    <a:pt x="242177" y="0"/>
                  </a:moveTo>
                  <a:cubicBezTo>
                    <a:pt x="246462" y="1339"/>
                    <a:pt x="252889" y="2946"/>
                    <a:pt x="259048" y="5356"/>
                  </a:cubicBezTo>
                  <a:cubicBezTo>
                    <a:pt x="260655" y="5892"/>
                    <a:pt x="261458" y="9105"/>
                    <a:pt x="262529" y="10980"/>
                  </a:cubicBezTo>
                  <a:cubicBezTo>
                    <a:pt x="260387" y="12051"/>
                    <a:pt x="258245" y="13925"/>
                    <a:pt x="256370" y="13657"/>
                  </a:cubicBezTo>
                  <a:cubicBezTo>
                    <a:pt x="249140" y="12319"/>
                    <a:pt x="241909" y="10712"/>
                    <a:pt x="234679" y="8569"/>
                  </a:cubicBezTo>
                  <a:cubicBezTo>
                    <a:pt x="233073" y="8034"/>
                    <a:pt x="231198" y="5892"/>
                    <a:pt x="231198" y="4285"/>
                  </a:cubicBezTo>
                  <a:cubicBezTo>
                    <a:pt x="231198" y="2946"/>
                    <a:pt x="233340" y="1071"/>
                    <a:pt x="234947" y="268"/>
                  </a:cubicBezTo>
                  <a:cubicBezTo>
                    <a:pt x="236286" y="0"/>
                    <a:pt x="238161" y="268"/>
                    <a:pt x="242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5"/>
            <p:cNvSpPr/>
            <p:nvPr/>
          </p:nvSpPr>
          <p:spPr>
            <a:xfrm>
              <a:off x="1914745" y="6253098"/>
              <a:ext cx="296978" cy="400612"/>
            </a:xfrm>
            <a:custGeom>
              <a:avLst/>
              <a:gdLst/>
              <a:ahLst/>
              <a:cxnLst/>
              <a:rect l="l" t="t" r="r" b="b"/>
              <a:pathLst>
                <a:path w="296978" h="400612" extrusionOk="0">
                  <a:moveTo>
                    <a:pt x="134697" y="390435"/>
                  </a:moveTo>
                  <a:cubicBezTo>
                    <a:pt x="142999" y="389900"/>
                    <a:pt x="151300" y="389900"/>
                    <a:pt x="159334" y="390435"/>
                  </a:cubicBezTo>
                  <a:cubicBezTo>
                    <a:pt x="160673" y="390435"/>
                    <a:pt x="162547" y="393114"/>
                    <a:pt x="162547" y="394720"/>
                  </a:cubicBezTo>
                  <a:cubicBezTo>
                    <a:pt x="162547" y="396327"/>
                    <a:pt x="160673" y="398737"/>
                    <a:pt x="159334" y="399005"/>
                  </a:cubicBezTo>
                  <a:cubicBezTo>
                    <a:pt x="155317" y="399540"/>
                    <a:pt x="151032" y="399272"/>
                    <a:pt x="147016" y="399272"/>
                  </a:cubicBezTo>
                  <a:cubicBezTo>
                    <a:pt x="147016" y="399005"/>
                    <a:pt x="147016" y="399272"/>
                    <a:pt x="147016" y="399540"/>
                  </a:cubicBezTo>
                  <a:cubicBezTo>
                    <a:pt x="142999" y="399272"/>
                    <a:pt x="138714" y="399540"/>
                    <a:pt x="134697" y="398737"/>
                  </a:cubicBezTo>
                  <a:cubicBezTo>
                    <a:pt x="133358" y="398469"/>
                    <a:pt x="131216" y="396059"/>
                    <a:pt x="131216" y="394720"/>
                  </a:cubicBezTo>
                  <a:cubicBezTo>
                    <a:pt x="131216" y="393381"/>
                    <a:pt x="133358" y="390703"/>
                    <a:pt x="134697" y="390435"/>
                  </a:cubicBezTo>
                  <a:close/>
                  <a:moveTo>
                    <a:pt x="182095" y="390168"/>
                  </a:moveTo>
                  <a:cubicBezTo>
                    <a:pt x="190665" y="389900"/>
                    <a:pt x="199501" y="389900"/>
                    <a:pt x="208071" y="390168"/>
                  </a:cubicBezTo>
                  <a:cubicBezTo>
                    <a:pt x="209142" y="390168"/>
                    <a:pt x="211016" y="392578"/>
                    <a:pt x="210748" y="393649"/>
                  </a:cubicBezTo>
                  <a:cubicBezTo>
                    <a:pt x="210481" y="395256"/>
                    <a:pt x="208874" y="397934"/>
                    <a:pt x="207535" y="398201"/>
                  </a:cubicBezTo>
                  <a:cubicBezTo>
                    <a:pt x="202983" y="399005"/>
                    <a:pt x="198431" y="399005"/>
                    <a:pt x="193878" y="399273"/>
                  </a:cubicBezTo>
                  <a:cubicBezTo>
                    <a:pt x="194146" y="399273"/>
                    <a:pt x="194146" y="399273"/>
                    <a:pt x="194146" y="399005"/>
                  </a:cubicBezTo>
                  <a:cubicBezTo>
                    <a:pt x="190397" y="399005"/>
                    <a:pt x="186648" y="399273"/>
                    <a:pt x="182899" y="398737"/>
                  </a:cubicBezTo>
                  <a:cubicBezTo>
                    <a:pt x="181292" y="398469"/>
                    <a:pt x="179150" y="396327"/>
                    <a:pt x="179150" y="394720"/>
                  </a:cubicBezTo>
                  <a:cubicBezTo>
                    <a:pt x="178882" y="393381"/>
                    <a:pt x="181025" y="390168"/>
                    <a:pt x="182095" y="390168"/>
                  </a:cubicBezTo>
                  <a:close/>
                  <a:moveTo>
                    <a:pt x="94395" y="389666"/>
                  </a:moveTo>
                  <a:cubicBezTo>
                    <a:pt x="98613" y="389566"/>
                    <a:pt x="102831" y="390570"/>
                    <a:pt x="106580" y="389900"/>
                  </a:cubicBezTo>
                  <a:cubicBezTo>
                    <a:pt x="110864" y="389097"/>
                    <a:pt x="114881" y="390436"/>
                    <a:pt x="115417" y="397666"/>
                  </a:cubicBezTo>
                  <a:cubicBezTo>
                    <a:pt x="104705" y="399809"/>
                    <a:pt x="94262" y="401147"/>
                    <a:pt x="82211" y="396060"/>
                  </a:cubicBezTo>
                  <a:cubicBezTo>
                    <a:pt x="85960" y="390972"/>
                    <a:pt x="90178" y="389767"/>
                    <a:pt x="94395" y="389666"/>
                  </a:cubicBezTo>
                  <a:close/>
                  <a:moveTo>
                    <a:pt x="37490" y="387222"/>
                  </a:moveTo>
                  <a:cubicBezTo>
                    <a:pt x="47130" y="390971"/>
                    <a:pt x="57842" y="387490"/>
                    <a:pt x="66947" y="393649"/>
                  </a:cubicBezTo>
                  <a:cubicBezTo>
                    <a:pt x="62930" y="401682"/>
                    <a:pt x="57574" y="399273"/>
                    <a:pt x="52486" y="397933"/>
                  </a:cubicBezTo>
                  <a:cubicBezTo>
                    <a:pt x="46327" y="396327"/>
                    <a:pt x="38561" y="397130"/>
                    <a:pt x="37490" y="387222"/>
                  </a:cubicBezTo>
                  <a:close/>
                  <a:moveTo>
                    <a:pt x="251454" y="386687"/>
                  </a:moveTo>
                  <a:cubicBezTo>
                    <a:pt x="253597" y="386419"/>
                    <a:pt x="256006" y="388829"/>
                    <a:pt x="258417" y="389900"/>
                  </a:cubicBezTo>
                  <a:cubicBezTo>
                    <a:pt x="257078" y="391775"/>
                    <a:pt x="256274" y="394453"/>
                    <a:pt x="254400" y="394988"/>
                  </a:cubicBezTo>
                  <a:cubicBezTo>
                    <a:pt x="248776" y="397131"/>
                    <a:pt x="242885" y="398470"/>
                    <a:pt x="235387" y="400612"/>
                  </a:cubicBezTo>
                  <a:cubicBezTo>
                    <a:pt x="232709" y="399005"/>
                    <a:pt x="227086" y="397131"/>
                    <a:pt x="226818" y="394988"/>
                  </a:cubicBezTo>
                  <a:cubicBezTo>
                    <a:pt x="226282" y="389364"/>
                    <a:pt x="231906" y="390168"/>
                    <a:pt x="235923" y="389632"/>
                  </a:cubicBezTo>
                  <a:cubicBezTo>
                    <a:pt x="241278" y="388829"/>
                    <a:pt x="246366" y="387222"/>
                    <a:pt x="251454" y="386687"/>
                  </a:cubicBezTo>
                  <a:close/>
                  <a:moveTo>
                    <a:pt x="5892" y="352945"/>
                  </a:moveTo>
                  <a:cubicBezTo>
                    <a:pt x="6963" y="352410"/>
                    <a:pt x="9641" y="352410"/>
                    <a:pt x="10176" y="353213"/>
                  </a:cubicBezTo>
                  <a:cubicBezTo>
                    <a:pt x="14729" y="360979"/>
                    <a:pt x="19013" y="368745"/>
                    <a:pt x="23298" y="376511"/>
                  </a:cubicBezTo>
                  <a:cubicBezTo>
                    <a:pt x="23298" y="377047"/>
                    <a:pt x="22495" y="378118"/>
                    <a:pt x="21156" y="379992"/>
                  </a:cubicBezTo>
                  <a:cubicBezTo>
                    <a:pt x="11515" y="374637"/>
                    <a:pt x="8569" y="365531"/>
                    <a:pt x="4553" y="356962"/>
                  </a:cubicBezTo>
                  <a:cubicBezTo>
                    <a:pt x="4017" y="355891"/>
                    <a:pt x="4820" y="353481"/>
                    <a:pt x="5892" y="352945"/>
                  </a:cubicBezTo>
                  <a:close/>
                  <a:moveTo>
                    <a:pt x="285195" y="352410"/>
                  </a:moveTo>
                  <a:cubicBezTo>
                    <a:pt x="290283" y="353213"/>
                    <a:pt x="292694" y="355891"/>
                    <a:pt x="290819" y="359373"/>
                  </a:cubicBezTo>
                  <a:cubicBezTo>
                    <a:pt x="287070" y="366335"/>
                    <a:pt x="283053" y="373030"/>
                    <a:pt x="278501" y="379189"/>
                  </a:cubicBezTo>
                  <a:cubicBezTo>
                    <a:pt x="275556" y="382938"/>
                    <a:pt x="272074" y="382135"/>
                    <a:pt x="269396" y="377582"/>
                  </a:cubicBezTo>
                  <a:cubicBezTo>
                    <a:pt x="274752" y="369281"/>
                    <a:pt x="280107" y="360712"/>
                    <a:pt x="285195" y="352410"/>
                  </a:cubicBezTo>
                  <a:close/>
                  <a:moveTo>
                    <a:pt x="284124" y="306618"/>
                  </a:moveTo>
                  <a:cubicBezTo>
                    <a:pt x="286266" y="307689"/>
                    <a:pt x="289480" y="307957"/>
                    <a:pt x="290015" y="309564"/>
                  </a:cubicBezTo>
                  <a:cubicBezTo>
                    <a:pt x="292425" y="316259"/>
                    <a:pt x="294299" y="322953"/>
                    <a:pt x="296710" y="330987"/>
                  </a:cubicBezTo>
                  <a:cubicBezTo>
                    <a:pt x="295103" y="332862"/>
                    <a:pt x="293496" y="336611"/>
                    <a:pt x="291086" y="337146"/>
                  </a:cubicBezTo>
                  <a:cubicBezTo>
                    <a:pt x="286534" y="338218"/>
                    <a:pt x="286534" y="333933"/>
                    <a:pt x="285731" y="330719"/>
                  </a:cubicBezTo>
                  <a:cubicBezTo>
                    <a:pt x="284391" y="324828"/>
                    <a:pt x="282517" y="318936"/>
                    <a:pt x="281446" y="312777"/>
                  </a:cubicBezTo>
                  <a:cubicBezTo>
                    <a:pt x="281178" y="310903"/>
                    <a:pt x="283052" y="308760"/>
                    <a:pt x="284124" y="306618"/>
                  </a:cubicBezTo>
                  <a:close/>
                  <a:moveTo>
                    <a:pt x="4017" y="304208"/>
                  </a:moveTo>
                  <a:cubicBezTo>
                    <a:pt x="10444" y="312510"/>
                    <a:pt x="10711" y="326702"/>
                    <a:pt x="5088" y="335004"/>
                  </a:cubicBezTo>
                  <a:cubicBezTo>
                    <a:pt x="-803" y="328845"/>
                    <a:pt x="-1607" y="315723"/>
                    <a:pt x="4017" y="304208"/>
                  </a:cubicBezTo>
                  <a:close/>
                  <a:moveTo>
                    <a:pt x="251187" y="274751"/>
                  </a:moveTo>
                  <a:cubicBezTo>
                    <a:pt x="260827" y="276626"/>
                    <a:pt x="268861" y="281446"/>
                    <a:pt x="275287" y="288945"/>
                  </a:cubicBezTo>
                  <a:cubicBezTo>
                    <a:pt x="275555" y="289480"/>
                    <a:pt x="275555" y="290552"/>
                    <a:pt x="275823" y="292961"/>
                  </a:cubicBezTo>
                  <a:cubicBezTo>
                    <a:pt x="273680" y="293497"/>
                    <a:pt x="270735" y="295104"/>
                    <a:pt x="268861" y="294301"/>
                  </a:cubicBezTo>
                  <a:cubicBezTo>
                    <a:pt x="261898" y="290819"/>
                    <a:pt x="255203" y="286534"/>
                    <a:pt x="248776" y="282250"/>
                  </a:cubicBezTo>
                  <a:cubicBezTo>
                    <a:pt x="247705" y="281446"/>
                    <a:pt x="247169" y="278769"/>
                    <a:pt x="247437" y="276894"/>
                  </a:cubicBezTo>
                  <a:cubicBezTo>
                    <a:pt x="247705" y="275823"/>
                    <a:pt x="250115" y="274484"/>
                    <a:pt x="251187" y="274751"/>
                  </a:cubicBezTo>
                  <a:close/>
                  <a:moveTo>
                    <a:pt x="205395" y="271270"/>
                  </a:moveTo>
                  <a:cubicBezTo>
                    <a:pt x="208608" y="270467"/>
                    <a:pt x="212357" y="271270"/>
                    <a:pt x="216106" y="271270"/>
                  </a:cubicBezTo>
                  <a:cubicBezTo>
                    <a:pt x="219320" y="271270"/>
                    <a:pt x="222801" y="270735"/>
                    <a:pt x="226014" y="271538"/>
                  </a:cubicBezTo>
                  <a:cubicBezTo>
                    <a:pt x="227889" y="272073"/>
                    <a:pt x="229496" y="274216"/>
                    <a:pt x="231370" y="275555"/>
                  </a:cubicBezTo>
                  <a:cubicBezTo>
                    <a:pt x="229763" y="277430"/>
                    <a:pt x="228157" y="280911"/>
                    <a:pt x="226282" y="281179"/>
                  </a:cubicBezTo>
                  <a:cubicBezTo>
                    <a:pt x="219320" y="281982"/>
                    <a:pt x="212357" y="281982"/>
                    <a:pt x="205395" y="281179"/>
                  </a:cubicBezTo>
                  <a:cubicBezTo>
                    <a:pt x="203252" y="280911"/>
                    <a:pt x="201377" y="277965"/>
                    <a:pt x="199235" y="276091"/>
                  </a:cubicBezTo>
                  <a:cubicBezTo>
                    <a:pt x="201110" y="274484"/>
                    <a:pt x="202984" y="271805"/>
                    <a:pt x="205395" y="271270"/>
                  </a:cubicBezTo>
                  <a:close/>
                  <a:moveTo>
                    <a:pt x="167100" y="270734"/>
                  </a:moveTo>
                  <a:cubicBezTo>
                    <a:pt x="171384" y="271002"/>
                    <a:pt x="175134" y="270734"/>
                    <a:pt x="178615" y="271537"/>
                  </a:cubicBezTo>
                  <a:cubicBezTo>
                    <a:pt x="180489" y="272073"/>
                    <a:pt x="182364" y="274483"/>
                    <a:pt x="182899" y="276357"/>
                  </a:cubicBezTo>
                  <a:cubicBezTo>
                    <a:pt x="183167" y="277429"/>
                    <a:pt x="180757" y="280642"/>
                    <a:pt x="179418" y="280642"/>
                  </a:cubicBezTo>
                  <a:cubicBezTo>
                    <a:pt x="171116" y="281178"/>
                    <a:pt x="163083" y="281178"/>
                    <a:pt x="154781" y="280642"/>
                  </a:cubicBezTo>
                  <a:cubicBezTo>
                    <a:pt x="153443" y="280642"/>
                    <a:pt x="151300" y="277429"/>
                    <a:pt x="151033" y="275286"/>
                  </a:cubicBezTo>
                  <a:cubicBezTo>
                    <a:pt x="150765" y="274215"/>
                    <a:pt x="153443" y="271805"/>
                    <a:pt x="155049" y="271537"/>
                  </a:cubicBezTo>
                  <a:cubicBezTo>
                    <a:pt x="159334" y="271002"/>
                    <a:pt x="163618" y="271002"/>
                    <a:pt x="167100" y="270734"/>
                  </a:cubicBezTo>
                  <a:close/>
                  <a:moveTo>
                    <a:pt x="2946" y="255738"/>
                  </a:moveTo>
                  <a:cubicBezTo>
                    <a:pt x="5356" y="257345"/>
                    <a:pt x="7230" y="258148"/>
                    <a:pt x="7230" y="258684"/>
                  </a:cubicBezTo>
                  <a:cubicBezTo>
                    <a:pt x="7766" y="266717"/>
                    <a:pt x="8034" y="275019"/>
                    <a:pt x="8302" y="283053"/>
                  </a:cubicBezTo>
                  <a:cubicBezTo>
                    <a:pt x="8302" y="284124"/>
                    <a:pt x="6427" y="285999"/>
                    <a:pt x="5356" y="286266"/>
                  </a:cubicBezTo>
                  <a:cubicBezTo>
                    <a:pt x="4284" y="286534"/>
                    <a:pt x="1607" y="285195"/>
                    <a:pt x="1607" y="284392"/>
                  </a:cubicBezTo>
                  <a:cubicBezTo>
                    <a:pt x="268" y="275287"/>
                    <a:pt x="-1339" y="265646"/>
                    <a:pt x="2946" y="255738"/>
                  </a:cubicBezTo>
                  <a:close/>
                  <a:moveTo>
                    <a:pt x="115149" y="254667"/>
                  </a:moveTo>
                  <a:cubicBezTo>
                    <a:pt x="120504" y="254667"/>
                    <a:pt x="124521" y="254131"/>
                    <a:pt x="128538" y="254935"/>
                  </a:cubicBezTo>
                  <a:cubicBezTo>
                    <a:pt x="130948" y="255203"/>
                    <a:pt x="133090" y="257345"/>
                    <a:pt x="135233" y="258684"/>
                  </a:cubicBezTo>
                  <a:cubicBezTo>
                    <a:pt x="133358" y="260559"/>
                    <a:pt x="131752" y="262433"/>
                    <a:pt x="129609" y="264040"/>
                  </a:cubicBezTo>
                  <a:cubicBezTo>
                    <a:pt x="128270" y="264843"/>
                    <a:pt x="126664" y="265111"/>
                    <a:pt x="122379" y="266182"/>
                  </a:cubicBezTo>
                  <a:cubicBezTo>
                    <a:pt x="127735" y="269931"/>
                    <a:pt x="131752" y="272609"/>
                    <a:pt x="135501" y="275287"/>
                  </a:cubicBezTo>
                  <a:cubicBezTo>
                    <a:pt x="130145" y="281446"/>
                    <a:pt x="123183" y="283588"/>
                    <a:pt x="118362" y="280374"/>
                  </a:cubicBezTo>
                  <a:cubicBezTo>
                    <a:pt x="116756" y="279304"/>
                    <a:pt x="115149" y="276626"/>
                    <a:pt x="114881" y="274484"/>
                  </a:cubicBezTo>
                  <a:cubicBezTo>
                    <a:pt x="114881" y="268324"/>
                    <a:pt x="115149" y="262165"/>
                    <a:pt x="115149" y="254667"/>
                  </a:cubicBezTo>
                  <a:close/>
                  <a:moveTo>
                    <a:pt x="155586" y="254667"/>
                  </a:moveTo>
                  <a:cubicBezTo>
                    <a:pt x="159334" y="254132"/>
                    <a:pt x="163083" y="254667"/>
                    <a:pt x="166832" y="254667"/>
                  </a:cubicBezTo>
                  <a:cubicBezTo>
                    <a:pt x="170582" y="254667"/>
                    <a:pt x="174331" y="254400"/>
                    <a:pt x="177812" y="254935"/>
                  </a:cubicBezTo>
                  <a:cubicBezTo>
                    <a:pt x="179419" y="255202"/>
                    <a:pt x="181829" y="257880"/>
                    <a:pt x="181561" y="258684"/>
                  </a:cubicBezTo>
                  <a:cubicBezTo>
                    <a:pt x="181026" y="260558"/>
                    <a:pt x="179151" y="263504"/>
                    <a:pt x="177544" y="263504"/>
                  </a:cubicBezTo>
                  <a:cubicBezTo>
                    <a:pt x="170314" y="264039"/>
                    <a:pt x="162816" y="264039"/>
                    <a:pt x="155318" y="263504"/>
                  </a:cubicBezTo>
                  <a:cubicBezTo>
                    <a:pt x="153711" y="263504"/>
                    <a:pt x="152104" y="260558"/>
                    <a:pt x="150765" y="258684"/>
                  </a:cubicBezTo>
                  <a:cubicBezTo>
                    <a:pt x="152372" y="257345"/>
                    <a:pt x="153979" y="254935"/>
                    <a:pt x="155586" y="254667"/>
                  </a:cubicBezTo>
                  <a:close/>
                  <a:moveTo>
                    <a:pt x="220390" y="245026"/>
                  </a:moveTo>
                  <a:cubicBezTo>
                    <a:pt x="221728" y="244490"/>
                    <a:pt x="224942" y="245562"/>
                    <a:pt x="225478" y="246901"/>
                  </a:cubicBezTo>
                  <a:cubicBezTo>
                    <a:pt x="226281" y="248239"/>
                    <a:pt x="225746" y="250917"/>
                    <a:pt x="224674" y="252256"/>
                  </a:cubicBezTo>
                  <a:cubicBezTo>
                    <a:pt x="220390" y="258147"/>
                    <a:pt x="206464" y="262433"/>
                    <a:pt x="195485" y="260826"/>
                  </a:cubicBezTo>
                  <a:cubicBezTo>
                    <a:pt x="197092" y="257880"/>
                    <a:pt x="197360" y="255470"/>
                    <a:pt x="198966" y="254666"/>
                  </a:cubicBezTo>
                  <a:cubicBezTo>
                    <a:pt x="205929" y="251185"/>
                    <a:pt x="213159" y="247971"/>
                    <a:pt x="220390" y="245026"/>
                  </a:cubicBezTo>
                  <a:close/>
                  <a:moveTo>
                    <a:pt x="4820" y="209410"/>
                  </a:moveTo>
                  <a:cubicBezTo>
                    <a:pt x="10444" y="216908"/>
                    <a:pt x="10444" y="231100"/>
                    <a:pt x="4820" y="239134"/>
                  </a:cubicBezTo>
                  <a:cubicBezTo>
                    <a:pt x="-1607" y="232707"/>
                    <a:pt x="-1607" y="216105"/>
                    <a:pt x="4820" y="209410"/>
                  </a:cubicBezTo>
                  <a:close/>
                  <a:moveTo>
                    <a:pt x="250650" y="206465"/>
                  </a:moveTo>
                  <a:cubicBezTo>
                    <a:pt x="251989" y="219051"/>
                    <a:pt x="247437" y="227085"/>
                    <a:pt x="242081" y="234850"/>
                  </a:cubicBezTo>
                  <a:cubicBezTo>
                    <a:pt x="241277" y="235922"/>
                    <a:pt x="238064" y="236725"/>
                    <a:pt x="236993" y="236189"/>
                  </a:cubicBezTo>
                  <a:cubicBezTo>
                    <a:pt x="235654" y="235386"/>
                    <a:pt x="234047" y="232708"/>
                    <a:pt x="234583" y="231369"/>
                  </a:cubicBezTo>
                  <a:cubicBezTo>
                    <a:pt x="237260" y="224139"/>
                    <a:pt x="240206" y="216909"/>
                    <a:pt x="243420" y="209679"/>
                  </a:cubicBezTo>
                  <a:cubicBezTo>
                    <a:pt x="243955" y="208339"/>
                    <a:pt x="247169" y="207804"/>
                    <a:pt x="250650" y="206465"/>
                  </a:cubicBezTo>
                  <a:close/>
                  <a:moveTo>
                    <a:pt x="5356" y="160941"/>
                  </a:moveTo>
                  <a:cubicBezTo>
                    <a:pt x="11783" y="167904"/>
                    <a:pt x="8034" y="176473"/>
                    <a:pt x="8569" y="184239"/>
                  </a:cubicBezTo>
                  <a:cubicBezTo>
                    <a:pt x="8837" y="186649"/>
                    <a:pt x="6427" y="189327"/>
                    <a:pt x="4820" y="193076"/>
                  </a:cubicBezTo>
                  <a:cubicBezTo>
                    <a:pt x="-1339" y="181293"/>
                    <a:pt x="-803" y="167636"/>
                    <a:pt x="5356" y="160941"/>
                  </a:cubicBezTo>
                  <a:close/>
                  <a:moveTo>
                    <a:pt x="236725" y="160405"/>
                  </a:moveTo>
                  <a:cubicBezTo>
                    <a:pt x="246901" y="168439"/>
                    <a:pt x="249043" y="177276"/>
                    <a:pt x="250918" y="185845"/>
                  </a:cubicBezTo>
                  <a:cubicBezTo>
                    <a:pt x="251185" y="187452"/>
                    <a:pt x="249043" y="189862"/>
                    <a:pt x="248240" y="191736"/>
                  </a:cubicBezTo>
                  <a:cubicBezTo>
                    <a:pt x="246365" y="190665"/>
                    <a:pt x="243420" y="190129"/>
                    <a:pt x="242616" y="188523"/>
                  </a:cubicBezTo>
                  <a:cubicBezTo>
                    <a:pt x="239670" y="182364"/>
                    <a:pt x="236993" y="175937"/>
                    <a:pt x="234850" y="169242"/>
                  </a:cubicBezTo>
                  <a:cubicBezTo>
                    <a:pt x="234047" y="167368"/>
                    <a:pt x="235653" y="164690"/>
                    <a:pt x="236725" y="160405"/>
                  </a:cubicBezTo>
                  <a:close/>
                  <a:moveTo>
                    <a:pt x="201109" y="137108"/>
                  </a:moveTo>
                  <a:cubicBezTo>
                    <a:pt x="209143" y="140054"/>
                    <a:pt x="216908" y="143535"/>
                    <a:pt x="224675" y="147284"/>
                  </a:cubicBezTo>
                  <a:cubicBezTo>
                    <a:pt x="225477" y="147819"/>
                    <a:pt x="225745" y="151033"/>
                    <a:pt x="225210" y="152639"/>
                  </a:cubicBezTo>
                  <a:cubicBezTo>
                    <a:pt x="224942" y="153711"/>
                    <a:pt x="221996" y="154514"/>
                    <a:pt x="220926" y="154246"/>
                  </a:cubicBezTo>
                  <a:cubicBezTo>
                    <a:pt x="213159" y="151301"/>
                    <a:pt x="205661" y="148087"/>
                    <a:pt x="198163" y="144606"/>
                  </a:cubicBezTo>
                  <a:cubicBezTo>
                    <a:pt x="197360" y="144338"/>
                    <a:pt x="196824" y="142731"/>
                    <a:pt x="195753" y="140857"/>
                  </a:cubicBezTo>
                  <a:cubicBezTo>
                    <a:pt x="197627" y="139518"/>
                    <a:pt x="200038" y="136840"/>
                    <a:pt x="201109" y="137108"/>
                  </a:cubicBezTo>
                  <a:close/>
                  <a:moveTo>
                    <a:pt x="181294" y="136573"/>
                  </a:moveTo>
                  <a:cubicBezTo>
                    <a:pt x="181026" y="139787"/>
                    <a:pt x="181026" y="142464"/>
                    <a:pt x="180490" y="142732"/>
                  </a:cubicBezTo>
                  <a:cubicBezTo>
                    <a:pt x="171118" y="146213"/>
                    <a:pt x="161477" y="144606"/>
                    <a:pt x="149426" y="143803"/>
                  </a:cubicBezTo>
                  <a:cubicBezTo>
                    <a:pt x="151568" y="140590"/>
                    <a:pt x="152907" y="137108"/>
                    <a:pt x="154247" y="137108"/>
                  </a:cubicBezTo>
                  <a:cubicBezTo>
                    <a:pt x="163084" y="136305"/>
                    <a:pt x="171920" y="136573"/>
                    <a:pt x="181294" y="136573"/>
                  </a:cubicBezTo>
                  <a:close/>
                  <a:moveTo>
                    <a:pt x="116488" y="119166"/>
                  </a:moveTo>
                  <a:cubicBezTo>
                    <a:pt x="121576" y="119166"/>
                    <a:pt x="125861" y="118630"/>
                    <a:pt x="130413" y="119434"/>
                  </a:cubicBezTo>
                  <a:cubicBezTo>
                    <a:pt x="132288" y="119702"/>
                    <a:pt x="134431" y="122112"/>
                    <a:pt x="135233" y="123986"/>
                  </a:cubicBezTo>
                  <a:cubicBezTo>
                    <a:pt x="135501" y="125058"/>
                    <a:pt x="133627" y="127735"/>
                    <a:pt x="132020" y="128539"/>
                  </a:cubicBezTo>
                  <a:cubicBezTo>
                    <a:pt x="129610" y="129074"/>
                    <a:pt x="126932" y="129342"/>
                    <a:pt x="124254" y="129877"/>
                  </a:cubicBezTo>
                  <a:cubicBezTo>
                    <a:pt x="123986" y="136572"/>
                    <a:pt x="128003" y="135501"/>
                    <a:pt x="130949" y="136572"/>
                  </a:cubicBezTo>
                  <a:cubicBezTo>
                    <a:pt x="132824" y="137108"/>
                    <a:pt x="133895" y="139785"/>
                    <a:pt x="135233" y="141392"/>
                  </a:cubicBezTo>
                  <a:cubicBezTo>
                    <a:pt x="133627" y="142464"/>
                    <a:pt x="132288" y="144338"/>
                    <a:pt x="130681" y="144606"/>
                  </a:cubicBezTo>
                  <a:cubicBezTo>
                    <a:pt x="126129" y="145141"/>
                    <a:pt x="121844" y="144874"/>
                    <a:pt x="116488" y="144874"/>
                  </a:cubicBezTo>
                  <a:cubicBezTo>
                    <a:pt x="116488" y="136304"/>
                    <a:pt x="116488" y="128539"/>
                    <a:pt x="116488" y="119166"/>
                  </a:cubicBezTo>
                  <a:close/>
                  <a:moveTo>
                    <a:pt x="155050" y="118898"/>
                  </a:moveTo>
                  <a:cubicBezTo>
                    <a:pt x="163351" y="118630"/>
                    <a:pt x="171653" y="118630"/>
                    <a:pt x="179954" y="118898"/>
                  </a:cubicBezTo>
                  <a:cubicBezTo>
                    <a:pt x="181293" y="118898"/>
                    <a:pt x="183168" y="121843"/>
                    <a:pt x="183168" y="123182"/>
                  </a:cubicBezTo>
                  <a:cubicBezTo>
                    <a:pt x="183168" y="124789"/>
                    <a:pt x="181025" y="127200"/>
                    <a:pt x="179687" y="127468"/>
                  </a:cubicBezTo>
                  <a:cubicBezTo>
                    <a:pt x="175669" y="128270"/>
                    <a:pt x="171385" y="128270"/>
                    <a:pt x="167368" y="128806"/>
                  </a:cubicBezTo>
                  <a:cubicBezTo>
                    <a:pt x="167368" y="129074"/>
                    <a:pt x="167368" y="128806"/>
                    <a:pt x="167368" y="128538"/>
                  </a:cubicBezTo>
                  <a:cubicBezTo>
                    <a:pt x="163619" y="128538"/>
                    <a:pt x="159870" y="129074"/>
                    <a:pt x="156121" y="128270"/>
                  </a:cubicBezTo>
                  <a:cubicBezTo>
                    <a:pt x="154246" y="127735"/>
                    <a:pt x="152372" y="125325"/>
                    <a:pt x="151569" y="123182"/>
                  </a:cubicBezTo>
                  <a:cubicBezTo>
                    <a:pt x="151301" y="122111"/>
                    <a:pt x="153711" y="119166"/>
                    <a:pt x="155050" y="118898"/>
                  </a:cubicBezTo>
                  <a:close/>
                  <a:moveTo>
                    <a:pt x="206733" y="118630"/>
                  </a:moveTo>
                  <a:cubicBezTo>
                    <a:pt x="213160" y="118094"/>
                    <a:pt x="219854" y="118362"/>
                    <a:pt x="226549" y="118898"/>
                  </a:cubicBezTo>
                  <a:cubicBezTo>
                    <a:pt x="228156" y="119165"/>
                    <a:pt x="230566" y="121576"/>
                    <a:pt x="231101" y="123450"/>
                  </a:cubicBezTo>
                  <a:cubicBezTo>
                    <a:pt x="231369" y="124521"/>
                    <a:pt x="229227" y="128002"/>
                    <a:pt x="228156" y="128002"/>
                  </a:cubicBezTo>
                  <a:cubicBezTo>
                    <a:pt x="218248" y="128538"/>
                    <a:pt x="208072" y="131751"/>
                    <a:pt x="198966" y="125593"/>
                  </a:cubicBezTo>
                  <a:cubicBezTo>
                    <a:pt x="198966" y="124253"/>
                    <a:pt x="198699" y="123182"/>
                    <a:pt x="198431" y="121844"/>
                  </a:cubicBezTo>
                  <a:cubicBezTo>
                    <a:pt x="201109" y="120772"/>
                    <a:pt x="203787" y="118898"/>
                    <a:pt x="206733" y="118630"/>
                  </a:cubicBezTo>
                  <a:close/>
                  <a:moveTo>
                    <a:pt x="3481" y="111668"/>
                  </a:moveTo>
                  <a:cubicBezTo>
                    <a:pt x="10711" y="120773"/>
                    <a:pt x="10711" y="134698"/>
                    <a:pt x="3213" y="142732"/>
                  </a:cubicBezTo>
                  <a:cubicBezTo>
                    <a:pt x="0" y="132556"/>
                    <a:pt x="-1339" y="122647"/>
                    <a:pt x="3481" y="111668"/>
                  </a:cubicBezTo>
                  <a:close/>
                  <a:moveTo>
                    <a:pt x="268324" y="105241"/>
                  </a:moveTo>
                  <a:cubicBezTo>
                    <a:pt x="269931" y="104437"/>
                    <a:pt x="272877" y="105509"/>
                    <a:pt x="275019" y="105776"/>
                  </a:cubicBezTo>
                  <a:cubicBezTo>
                    <a:pt x="274752" y="107918"/>
                    <a:pt x="275019" y="111132"/>
                    <a:pt x="273948" y="112204"/>
                  </a:cubicBezTo>
                  <a:cubicBezTo>
                    <a:pt x="268057" y="116488"/>
                    <a:pt x="261630" y="120505"/>
                    <a:pt x="254935" y="123987"/>
                  </a:cubicBezTo>
                  <a:cubicBezTo>
                    <a:pt x="252793" y="124789"/>
                    <a:pt x="249312" y="123183"/>
                    <a:pt x="245027" y="122380"/>
                  </a:cubicBezTo>
                  <a:cubicBezTo>
                    <a:pt x="247437" y="119166"/>
                    <a:pt x="247973" y="117559"/>
                    <a:pt x="249312" y="116756"/>
                  </a:cubicBezTo>
                  <a:cubicBezTo>
                    <a:pt x="255471" y="112739"/>
                    <a:pt x="261898" y="108722"/>
                    <a:pt x="268324" y="105241"/>
                  </a:cubicBezTo>
                  <a:close/>
                  <a:moveTo>
                    <a:pt x="4285" y="65608"/>
                  </a:moveTo>
                  <a:cubicBezTo>
                    <a:pt x="10712" y="72303"/>
                    <a:pt x="10712" y="87566"/>
                    <a:pt x="4285" y="95332"/>
                  </a:cubicBezTo>
                  <a:cubicBezTo>
                    <a:pt x="-1339" y="87566"/>
                    <a:pt x="-1339" y="73374"/>
                    <a:pt x="4285" y="65608"/>
                  </a:cubicBezTo>
                  <a:close/>
                  <a:moveTo>
                    <a:pt x="290818" y="61859"/>
                  </a:moveTo>
                  <a:cubicBezTo>
                    <a:pt x="292961" y="63466"/>
                    <a:pt x="294835" y="65608"/>
                    <a:pt x="296978" y="67750"/>
                  </a:cubicBezTo>
                  <a:cubicBezTo>
                    <a:pt x="294300" y="76320"/>
                    <a:pt x="292693" y="83283"/>
                    <a:pt x="290015" y="90245"/>
                  </a:cubicBezTo>
                  <a:cubicBezTo>
                    <a:pt x="289480" y="91852"/>
                    <a:pt x="286267" y="92387"/>
                    <a:pt x="284124" y="93459"/>
                  </a:cubicBezTo>
                  <a:cubicBezTo>
                    <a:pt x="283320" y="91316"/>
                    <a:pt x="281446" y="89174"/>
                    <a:pt x="281714" y="87299"/>
                  </a:cubicBezTo>
                  <a:cubicBezTo>
                    <a:pt x="282785" y="80872"/>
                    <a:pt x="284392" y="74445"/>
                    <a:pt x="286267" y="68018"/>
                  </a:cubicBezTo>
                  <a:cubicBezTo>
                    <a:pt x="287069" y="65608"/>
                    <a:pt x="289212" y="63733"/>
                    <a:pt x="290818" y="61859"/>
                  </a:cubicBezTo>
                  <a:close/>
                  <a:moveTo>
                    <a:pt x="233511" y="28653"/>
                  </a:moveTo>
                  <a:cubicBezTo>
                    <a:pt x="250382" y="28653"/>
                    <a:pt x="268324" y="44720"/>
                    <a:pt x="266717" y="66144"/>
                  </a:cubicBezTo>
                  <a:cubicBezTo>
                    <a:pt x="265378" y="85692"/>
                    <a:pt x="252257" y="99350"/>
                    <a:pt x="232172" y="99350"/>
                  </a:cubicBezTo>
                  <a:lnTo>
                    <a:pt x="136305" y="99082"/>
                  </a:lnTo>
                  <a:lnTo>
                    <a:pt x="136305" y="99350"/>
                  </a:lnTo>
                  <a:cubicBezTo>
                    <a:pt x="123450" y="99350"/>
                    <a:pt x="110597" y="99350"/>
                    <a:pt x="96939" y="99350"/>
                  </a:cubicBezTo>
                  <a:cubicBezTo>
                    <a:pt x="96939" y="121576"/>
                    <a:pt x="96939" y="142464"/>
                    <a:pt x="96939" y="164155"/>
                  </a:cubicBezTo>
                  <a:lnTo>
                    <a:pt x="112925" y="165265"/>
                  </a:lnTo>
                  <a:lnTo>
                    <a:pt x="112925" y="165226"/>
                  </a:lnTo>
                  <a:cubicBezTo>
                    <a:pt x="138633" y="164958"/>
                    <a:pt x="164341" y="164422"/>
                    <a:pt x="190316" y="164690"/>
                  </a:cubicBezTo>
                  <a:cubicBezTo>
                    <a:pt x="207723" y="164958"/>
                    <a:pt x="222451" y="182364"/>
                    <a:pt x="221112" y="201645"/>
                  </a:cubicBezTo>
                  <a:cubicBezTo>
                    <a:pt x="220041" y="220390"/>
                    <a:pt x="207187" y="234583"/>
                    <a:pt x="188977" y="234583"/>
                  </a:cubicBezTo>
                  <a:lnTo>
                    <a:pt x="115792" y="234325"/>
                  </a:lnTo>
                  <a:lnTo>
                    <a:pt x="96672" y="235387"/>
                  </a:lnTo>
                  <a:cubicBezTo>
                    <a:pt x="96672" y="256542"/>
                    <a:pt x="96672" y="277430"/>
                    <a:pt x="96672" y="299388"/>
                  </a:cubicBezTo>
                  <a:lnTo>
                    <a:pt x="133604" y="300458"/>
                  </a:lnTo>
                  <a:lnTo>
                    <a:pt x="234583" y="300191"/>
                  </a:lnTo>
                  <a:cubicBezTo>
                    <a:pt x="253864" y="300459"/>
                    <a:pt x="267790" y="318401"/>
                    <a:pt x="266451" y="337681"/>
                  </a:cubicBezTo>
                  <a:cubicBezTo>
                    <a:pt x="265111" y="356962"/>
                    <a:pt x="251454" y="371422"/>
                    <a:pt x="230834" y="371958"/>
                  </a:cubicBezTo>
                  <a:cubicBezTo>
                    <a:pt x="207537" y="372494"/>
                    <a:pt x="184239" y="372226"/>
                    <a:pt x="160674" y="371958"/>
                  </a:cubicBezTo>
                  <a:cubicBezTo>
                    <a:pt x="151837" y="371422"/>
                    <a:pt x="142732" y="371154"/>
                    <a:pt x="133359" y="371154"/>
                  </a:cubicBezTo>
                  <a:lnTo>
                    <a:pt x="133359" y="371148"/>
                  </a:lnTo>
                  <a:lnTo>
                    <a:pt x="93726" y="370084"/>
                  </a:lnTo>
                  <a:cubicBezTo>
                    <a:pt x="83818" y="369817"/>
                    <a:pt x="73642" y="370084"/>
                    <a:pt x="63734" y="369817"/>
                  </a:cubicBezTo>
                  <a:cubicBezTo>
                    <a:pt x="45524" y="369549"/>
                    <a:pt x="30528" y="355624"/>
                    <a:pt x="28921" y="337414"/>
                  </a:cubicBezTo>
                  <a:cubicBezTo>
                    <a:pt x="28653" y="335272"/>
                    <a:pt x="28921" y="333130"/>
                    <a:pt x="28921" y="331255"/>
                  </a:cubicBezTo>
                  <a:cubicBezTo>
                    <a:pt x="28921" y="243688"/>
                    <a:pt x="28921" y="156121"/>
                    <a:pt x="28921" y="68554"/>
                  </a:cubicBezTo>
                  <a:cubicBezTo>
                    <a:pt x="28921" y="55968"/>
                    <a:pt x="32402" y="45256"/>
                    <a:pt x="42311" y="37758"/>
                  </a:cubicBezTo>
                  <a:cubicBezTo>
                    <a:pt x="47399" y="33742"/>
                    <a:pt x="54093" y="30260"/>
                    <a:pt x="59985" y="29992"/>
                  </a:cubicBezTo>
                  <a:lnTo>
                    <a:pt x="136036" y="29459"/>
                  </a:lnTo>
                  <a:lnTo>
                    <a:pt x="136036" y="29188"/>
                  </a:lnTo>
                  <a:cubicBezTo>
                    <a:pt x="168439" y="28921"/>
                    <a:pt x="201109" y="28921"/>
                    <a:pt x="233511" y="28653"/>
                  </a:cubicBezTo>
                  <a:close/>
                  <a:moveTo>
                    <a:pt x="20887" y="19548"/>
                  </a:moveTo>
                  <a:cubicBezTo>
                    <a:pt x="21691" y="21690"/>
                    <a:pt x="23833" y="24368"/>
                    <a:pt x="23030" y="25439"/>
                  </a:cubicBezTo>
                  <a:cubicBezTo>
                    <a:pt x="18478" y="33205"/>
                    <a:pt x="13657" y="40703"/>
                    <a:pt x="7230" y="50344"/>
                  </a:cubicBezTo>
                  <a:cubicBezTo>
                    <a:pt x="5623" y="46595"/>
                    <a:pt x="4017" y="44721"/>
                    <a:pt x="4285" y="43114"/>
                  </a:cubicBezTo>
                  <a:cubicBezTo>
                    <a:pt x="5355" y="37222"/>
                    <a:pt x="13389" y="25707"/>
                    <a:pt x="20887" y="19548"/>
                  </a:cubicBezTo>
                  <a:close/>
                  <a:moveTo>
                    <a:pt x="276894" y="19548"/>
                  </a:moveTo>
                  <a:cubicBezTo>
                    <a:pt x="282250" y="26243"/>
                    <a:pt x="286534" y="33741"/>
                    <a:pt x="291087" y="40971"/>
                  </a:cubicBezTo>
                  <a:cubicBezTo>
                    <a:pt x="291622" y="42043"/>
                    <a:pt x="290016" y="45792"/>
                    <a:pt x="288945" y="45792"/>
                  </a:cubicBezTo>
                  <a:cubicBezTo>
                    <a:pt x="286802" y="46059"/>
                    <a:pt x="283857" y="45256"/>
                    <a:pt x="282786" y="43649"/>
                  </a:cubicBezTo>
                  <a:cubicBezTo>
                    <a:pt x="277697" y="36687"/>
                    <a:pt x="273413" y="29189"/>
                    <a:pt x="269128" y="21958"/>
                  </a:cubicBezTo>
                  <a:cubicBezTo>
                    <a:pt x="270735" y="17674"/>
                    <a:pt x="274484" y="16602"/>
                    <a:pt x="276894" y="19548"/>
                  </a:cubicBezTo>
                  <a:close/>
                  <a:moveTo>
                    <a:pt x="115953" y="3481"/>
                  </a:moveTo>
                  <a:cubicBezTo>
                    <a:pt x="108722" y="11248"/>
                    <a:pt x="91584" y="11515"/>
                    <a:pt x="83550" y="3749"/>
                  </a:cubicBezTo>
                  <a:cubicBezTo>
                    <a:pt x="94261" y="803"/>
                    <a:pt x="104437" y="-536"/>
                    <a:pt x="115953" y="3481"/>
                  </a:cubicBezTo>
                  <a:close/>
                  <a:moveTo>
                    <a:pt x="131216" y="2142"/>
                  </a:moveTo>
                  <a:cubicBezTo>
                    <a:pt x="142196" y="2142"/>
                    <a:pt x="152104" y="2142"/>
                    <a:pt x="162815" y="2142"/>
                  </a:cubicBezTo>
                  <a:cubicBezTo>
                    <a:pt x="158799" y="9908"/>
                    <a:pt x="157192" y="10444"/>
                    <a:pt x="138982" y="9372"/>
                  </a:cubicBezTo>
                  <a:cubicBezTo>
                    <a:pt x="134966" y="9105"/>
                    <a:pt x="130145" y="9908"/>
                    <a:pt x="131216" y="2142"/>
                  </a:cubicBezTo>
                  <a:close/>
                  <a:moveTo>
                    <a:pt x="207000" y="1607"/>
                  </a:moveTo>
                  <a:cubicBezTo>
                    <a:pt x="208339" y="1607"/>
                    <a:pt x="209946" y="4017"/>
                    <a:pt x="210213" y="5624"/>
                  </a:cubicBezTo>
                  <a:cubicBezTo>
                    <a:pt x="210481" y="6427"/>
                    <a:pt x="208339" y="8838"/>
                    <a:pt x="207268" y="8838"/>
                  </a:cubicBezTo>
                  <a:cubicBezTo>
                    <a:pt x="197895" y="8570"/>
                    <a:pt x="188791" y="8034"/>
                    <a:pt x="179418" y="7498"/>
                  </a:cubicBezTo>
                  <a:cubicBezTo>
                    <a:pt x="179150" y="7498"/>
                    <a:pt x="178882" y="6159"/>
                    <a:pt x="178347" y="4820"/>
                  </a:cubicBezTo>
                  <a:cubicBezTo>
                    <a:pt x="179150" y="3750"/>
                    <a:pt x="180221" y="1875"/>
                    <a:pt x="181293" y="1875"/>
                  </a:cubicBezTo>
                  <a:cubicBezTo>
                    <a:pt x="189862" y="1607"/>
                    <a:pt x="198431" y="1339"/>
                    <a:pt x="207000" y="1607"/>
                  </a:cubicBezTo>
                  <a:close/>
                  <a:moveTo>
                    <a:pt x="62931" y="1606"/>
                  </a:moveTo>
                  <a:cubicBezTo>
                    <a:pt x="64002" y="1606"/>
                    <a:pt x="65341" y="3749"/>
                    <a:pt x="65609" y="5088"/>
                  </a:cubicBezTo>
                  <a:cubicBezTo>
                    <a:pt x="65877" y="5891"/>
                    <a:pt x="64805" y="8034"/>
                    <a:pt x="64270" y="8034"/>
                  </a:cubicBezTo>
                  <a:cubicBezTo>
                    <a:pt x="55165" y="9640"/>
                    <a:pt x="46328" y="13122"/>
                    <a:pt x="36955" y="12050"/>
                  </a:cubicBezTo>
                  <a:cubicBezTo>
                    <a:pt x="36687" y="11782"/>
                    <a:pt x="36419" y="10443"/>
                    <a:pt x="35616" y="9105"/>
                  </a:cubicBezTo>
                  <a:cubicBezTo>
                    <a:pt x="43382" y="1874"/>
                    <a:pt x="53022" y="1071"/>
                    <a:pt x="62931" y="1606"/>
                  </a:cubicBezTo>
                  <a:close/>
                  <a:moveTo>
                    <a:pt x="238600" y="0"/>
                  </a:moveTo>
                  <a:cubicBezTo>
                    <a:pt x="244223" y="1607"/>
                    <a:pt x="249846" y="2678"/>
                    <a:pt x="255202" y="4820"/>
                  </a:cubicBezTo>
                  <a:cubicBezTo>
                    <a:pt x="256541" y="5356"/>
                    <a:pt x="257613" y="8837"/>
                    <a:pt x="257613" y="10711"/>
                  </a:cubicBezTo>
                  <a:cubicBezTo>
                    <a:pt x="257613" y="11783"/>
                    <a:pt x="254399" y="13390"/>
                    <a:pt x="252792" y="13390"/>
                  </a:cubicBezTo>
                  <a:cubicBezTo>
                    <a:pt x="245562" y="12318"/>
                    <a:pt x="238064" y="11247"/>
                    <a:pt x="230834" y="9640"/>
                  </a:cubicBezTo>
                  <a:cubicBezTo>
                    <a:pt x="229227" y="9372"/>
                    <a:pt x="226549" y="6695"/>
                    <a:pt x="226817" y="6159"/>
                  </a:cubicBezTo>
                  <a:cubicBezTo>
                    <a:pt x="227352" y="4285"/>
                    <a:pt x="229227" y="1874"/>
                    <a:pt x="230834" y="1339"/>
                  </a:cubicBezTo>
                  <a:cubicBezTo>
                    <a:pt x="232976" y="535"/>
                    <a:pt x="235653" y="1071"/>
                    <a:pt x="238332" y="1071"/>
                  </a:cubicBezTo>
                  <a:cubicBezTo>
                    <a:pt x="238332" y="535"/>
                    <a:pt x="238332" y="268"/>
                    <a:pt x="238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5"/>
            <p:cNvSpPr/>
            <p:nvPr/>
          </p:nvSpPr>
          <p:spPr>
            <a:xfrm>
              <a:off x="2772695" y="6253929"/>
              <a:ext cx="342468" cy="398711"/>
            </a:xfrm>
            <a:custGeom>
              <a:avLst/>
              <a:gdLst/>
              <a:ahLst/>
              <a:cxnLst/>
              <a:rect l="l" t="t" r="r" b="b"/>
              <a:pathLst>
                <a:path w="342468" h="398711" extrusionOk="0">
                  <a:moveTo>
                    <a:pt x="154480" y="386660"/>
                  </a:moveTo>
                  <a:cubicBezTo>
                    <a:pt x="163049" y="387195"/>
                    <a:pt x="171618" y="387999"/>
                    <a:pt x="180187" y="389338"/>
                  </a:cubicBezTo>
                  <a:cubicBezTo>
                    <a:pt x="181259" y="389606"/>
                    <a:pt x="182866" y="392551"/>
                    <a:pt x="182866" y="393890"/>
                  </a:cubicBezTo>
                  <a:cubicBezTo>
                    <a:pt x="182598" y="395497"/>
                    <a:pt x="180723" y="397371"/>
                    <a:pt x="179117" y="397907"/>
                  </a:cubicBezTo>
                  <a:cubicBezTo>
                    <a:pt x="176438" y="398443"/>
                    <a:pt x="173493" y="398175"/>
                    <a:pt x="170547" y="398175"/>
                  </a:cubicBezTo>
                  <a:cubicBezTo>
                    <a:pt x="170280" y="398443"/>
                    <a:pt x="170280" y="398711"/>
                    <a:pt x="170280" y="398711"/>
                  </a:cubicBezTo>
                  <a:cubicBezTo>
                    <a:pt x="164656" y="397907"/>
                    <a:pt x="158764" y="397371"/>
                    <a:pt x="153409" y="395765"/>
                  </a:cubicBezTo>
                  <a:cubicBezTo>
                    <a:pt x="151802" y="395229"/>
                    <a:pt x="150463" y="392283"/>
                    <a:pt x="150195" y="390141"/>
                  </a:cubicBezTo>
                  <a:cubicBezTo>
                    <a:pt x="150195" y="389070"/>
                    <a:pt x="152873" y="386660"/>
                    <a:pt x="154480" y="386660"/>
                  </a:cubicBezTo>
                  <a:close/>
                  <a:moveTo>
                    <a:pt x="224104" y="383446"/>
                  </a:moveTo>
                  <a:cubicBezTo>
                    <a:pt x="226514" y="383178"/>
                    <a:pt x="228924" y="385321"/>
                    <a:pt x="231602" y="386124"/>
                  </a:cubicBezTo>
                  <a:cubicBezTo>
                    <a:pt x="229996" y="388266"/>
                    <a:pt x="228924" y="391479"/>
                    <a:pt x="226782" y="392283"/>
                  </a:cubicBezTo>
                  <a:cubicBezTo>
                    <a:pt x="220087" y="394158"/>
                    <a:pt x="213124" y="395765"/>
                    <a:pt x="206162" y="396567"/>
                  </a:cubicBezTo>
                  <a:cubicBezTo>
                    <a:pt x="203484" y="396835"/>
                    <a:pt x="200539" y="394961"/>
                    <a:pt x="195718" y="393354"/>
                  </a:cubicBezTo>
                  <a:cubicBezTo>
                    <a:pt x="199735" y="390409"/>
                    <a:pt x="201342" y="388266"/>
                    <a:pt x="203484" y="387730"/>
                  </a:cubicBezTo>
                  <a:cubicBezTo>
                    <a:pt x="210179" y="385856"/>
                    <a:pt x="217142" y="384249"/>
                    <a:pt x="224104" y="383446"/>
                  </a:cubicBezTo>
                  <a:close/>
                  <a:moveTo>
                    <a:pt x="109223" y="371931"/>
                  </a:moveTo>
                  <a:cubicBezTo>
                    <a:pt x="117257" y="375145"/>
                    <a:pt x="125291" y="378626"/>
                    <a:pt x="133324" y="382107"/>
                  </a:cubicBezTo>
                  <a:cubicBezTo>
                    <a:pt x="134128" y="382643"/>
                    <a:pt x="134663" y="384250"/>
                    <a:pt x="136002" y="386392"/>
                  </a:cubicBezTo>
                  <a:cubicBezTo>
                    <a:pt x="133592" y="387731"/>
                    <a:pt x="130647" y="390141"/>
                    <a:pt x="129040" y="389605"/>
                  </a:cubicBezTo>
                  <a:cubicBezTo>
                    <a:pt x="121273" y="386659"/>
                    <a:pt x="113775" y="383178"/>
                    <a:pt x="106545" y="379429"/>
                  </a:cubicBezTo>
                  <a:cubicBezTo>
                    <a:pt x="105474" y="378894"/>
                    <a:pt x="104939" y="375948"/>
                    <a:pt x="105474" y="374073"/>
                  </a:cubicBezTo>
                  <a:cubicBezTo>
                    <a:pt x="105741" y="373003"/>
                    <a:pt x="108420" y="371396"/>
                    <a:pt x="109223" y="371931"/>
                  </a:cubicBezTo>
                  <a:close/>
                  <a:moveTo>
                    <a:pt x="274181" y="362558"/>
                  </a:moveTo>
                  <a:cubicBezTo>
                    <a:pt x="276859" y="373537"/>
                    <a:pt x="268290" y="374609"/>
                    <a:pt x="263470" y="377287"/>
                  </a:cubicBezTo>
                  <a:cubicBezTo>
                    <a:pt x="258381" y="380232"/>
                    <a:pt x="252490" y="387731"/>
                    <a:pt x="243385" y="378357"/>
                  </a:cubicBezTo>
                  <a:cubicBezTo>
                    <a:pt x="253829" y="371663"/>
                    <a:pt x="262666" y="365236"/>
                    <a:pt x="274181" y="362558"/>
                  </a:cubicBezTo>
                  <a:close/>
                  <a:moveTo>
                    <a:pt x="65573" y="342742"/>
                  </a:moveTo>
                  <a:cubicBezTo>
                    <a:pt x="75749" y="349972"/>
                    <a:pt x="84854" y="355328"/>
                    <a:pt x="89406" y="365772"/>
                  </a:cubicBezTo>
                  <a:cubicBezTo>
                    <a:pt x="78694" y="364432"/>
                    <a:pt x="72268" y="357470"/>
                    <a:pt x="65573" y="351043"/>
                  </a:cubicBezTo>
                  <a:cubicBezTo>
                    <a:pt x="64769" y="350240"/>
                    <a:pt x="65573" y="347562"/>
                    <a:pt x="65573" y="342742"/>
                  </a:cubicBezTo>
                  <a:close/>
                  <a:moveTo>
                    <a:pt x="306583" y="331763"/>
                  </a:moveTo>
                  <a:cubicBezTo>
                    <a:pt x="307654" y="331227"/>
                    <a:pt x="311135" y="333102"/>
                    <a:pt x="313546" y="333905"/>
                  </a:cubicBezTo>
                  <a:cubicBezTo>
                    <a:pt x="312474" y="336583"/>
                    <a:pt x="312206" y="338190"/>
                    <a:pt x="311403" y="338725"/>
                  </a:cubicBezTo>
                  <a:cubicBezTo>
                    <a:pt x="305512" y="344616"/>
                    <a:pt x="299621" y="350240"/>
                    <a:pt x="293461" y="355864"/>
                  </a:cubicBezTo>
                  <a:cubicBezTo>
                    <a:pt x="292391" y="356666"/>
                    <a:pt x="289177" y="356131"/>
                    <a:pt x="288106" y="355060"/>
                  </a:cubicBezTo>
                  <a:cubicBezTo>
                    <a:pt x="287035" y="353989"/>
                    <a:pt x="286767" y="350508"/>
                    <a:pt x="287570" y="349436"/>
                  </a:cubicBezTo>
                  <a:cubicBezTo>
                    <a:pt x="293461" y="343278"/>
                    <a:pt x="299888" y="337118"/>
                    <a:pt x="306583" y="331763"/>
                  </a:cubicBezTo>
                  <a:close/>
                  <a:moveTo>
                    <a:pt x="36384" y="304984"/>
                  </a:moveTo>
                  <a:cubicBezTo>
                    <a:pt x="43346" y="314624"/>
                    <a:pt x="49238" y="322390"/>
                    <a:pt x="54861" y="330156"/>
                  </a:cubicBezTo>
                  <a:cubicBezTo>
                    <a:pt x="52184" y="335244"/>
                    <a:pt x="48970" y="334708"/>
                    <a:pt x="46828" y="331495"/>
                  </a:cubicBezTo>
                  <a:cubicBezTo>
                    <a:pt x="42008" y="325068"/>
                    <a:pt x="37455" y="318105"/>
                    <a:pt x="33170" y="311143"/>
                  </a:cubicBezTo>
                  <a:cubicBezTo>
                    <a:pt x="32902" y="310340"/>
                    <a:pt x="34509" y="308465"/>
                    <a:pt x="36384" y="304984"/>
                  </a:cubicBezTo>
                  <a:close/>
                  <a:moveTo>
                    <a:pt x="334970" y="291059"/>
                  </a:moveTo>
                  <a:cubicBezTo>
                    <a:pt x="336041" y="291059"/>
                    <a:pt x="337648" y="292933"/>
                    <a:pt x="337916" y="294273"/>
                  </a:cubicBezTo>
                  <a:cubicBezTo>
                    <a:pt x="339255" y="299361"/>
                    <a:pt x="330149" y="318374"/>
                    <a:pt x="325597" y="320784"/>
                  </a:cubicBezTo>
                  <a:cubicBezTo>
                    <a:pt x="325061" y="321052"/>
                    <a:pt x="324258" y="321052"/>
                    <a:pt x="322116" y="321587"/>
                  </a:cubicBezTo>
                  <a:cubicBezTo>
                    <a:pt x="321312" y="319177"/>
                    <a:pt x="319438" y="316499"/>
                    <a:pt x="320241" y="314625"/>
                  </a:cubicBezTo>
                  <a:cubicBezTo>
                    <a:pt x="322919" y="307126"/>
                    <a:pt x="326400" y="300164"/>
                    <a:pt x="329882" y="293201"/>
                  </a:cubicBezTo>
                  <a:cubicBezTo>
                    <a:pt x="330417" y="291862"/>
                    <a:pt x="333363" y="291059"/>
                    <a:pt x="334970" y="291059"/>
                  </a:cubicBezTo>
                  <a:close/>
                  <a:moveTo>
                    <a:pt x="185811" y="267762"/>
                  </a:moveTo>
                  <a:cubicBezTo>
                    <a:pt x="187953" y="267762"/>
                    <a:pt x="189828" y="268030"/>
                    <a:pt x="191970" y="268297"/>
                  </a:cubicBezTo>
                  <a:cubicBezTo>
                    <a:pt x="195452" y="268833"/>
                    <a:pt x="200272" y="267494"/>
                    <a:pt x="200004" y="273386"/>
                  </a:cubicBezTo>
                  <a:cubicBezTo>
                    <a:pt x="199736" y="278474"/>
                    <a:pt x="195452" y="278206"/>
                    <a:pt x="191702" y="279010"/>
                  </a:cubicBezTo>
                  <a:cubicBezTo>
                    <a:pt x="190096" y="279545"/>
                    <a:pt x="187953" y="279813"/>
                    <a:pt x="185543" y="280349"/>
                  </a:cubicBezTo>
                  <a:cubicBezTo>
                    <a:pt x="181526" y="280081"/>
                    <a:pt x="179116" y="277671"/>
                    <a:pt x="179116" y="273118"/>
                  </a:cubicBezTo>
                  <a:cubicBezTo>
                    <a:pt x="179116" y="268833"/>
                    <a:pt x="182062" y="267762"/>
                    <a:pt x="185811" y="267762"/>
                  </a:cubicBezTo>
                  <a:close/>
                  <a:moveTo>
                    <a:pt x="13890" y="264280"/>
                  </a:moveTo>
                  <a:cubicBezTo>
                    <a:pt x="21656" y="268029"/>
                    <a:pt x="27814" y="282222"/>
                    <a:pt x="26208" y="292398"/>
                  </a:cubicBezTo>
                  <a:cubicBezTo>
                    <a:pt x="17371" y="287845"/>
                    <a:pt x="11748" y="274991"/>
                    <a:pt x="13890" y="264280"/>
                  </a:cubicBezTo>
                  <a:close/>
                  <a:moveTo>
                    <a:pt x="149123" y="244732"/>
                  </a:moveTo>
                  <a:cubicBezTo>
                    <a:pt x="154479" y="250088"/>
                    <a:pt x="160906" y="256247"/>
                    <a:pt x="168672" y="263209"/>
                  </a:cubicBezTo>
                  <a:cubicBezTo>
                    <a:pt x="165993" y="267762"/>
                    <a:pt x="164119" y="271511"/>
                    <a:pt x="161709" y="275796"/>
                  </a:cubicBezTo>
                  <a:cubicBezTo>
                    <a:pt x="150194" y="272314"/>
                    <a:pt x="141893" y="265887"/>
                    <a:pt x="133859" y="255711"/>
                  </a:cubicBezTo>
                  <a:cubicBezTo>
                    <a:pt x="138680" y="252230"/>
                    <a:pt x="143500" y="248749"/>
                    <a:pt x="149123" y="244732"/>
                  </a:cubicBezTo>
                  <a:close/>
                  <a:moveTo>
                    <a:pt x="340593" y="243393"/>
                  </a:moveTo>
                  <a:cubicBezTo>
                    <a:pt x="341128" y="243393"/>
                    <a:pt x="341932" y="243393"/>
                    <a:pt x="342467" y="243393"/>
                  </a:cubicBezTo>
                  <a:cubicBezTo>
                    <a:pt x="342467" y="252765"/>
                    <a:pt x="342467" y="261871"/>
                    <a:pt x="342467" y="270975"/>
                  </a:cubicBezTo>
                  <a:lnTo>
                    <a:pt x="341664" y="270975"/>
                  </a:lnTo>
                  <a:lnTo>
                    <a:pt x="340861" y="270975"/>
                  </a:lnTo>
                  <a:cubicBezTo>
                    <a:pt x="340861" y="261871"/>
                    <a:pt x="340593" y="252498"/>
                    <a:pt x="340593" y="243393"/>
                  </a:cubicBezTo>
                  <a:close/>
                  <a:moveTo>
                    <a:pt x="340593" y="243392"/>
                  </a:moveTo>
                  <a:cubicBezTo>
                    <a:pt x="340593" y="252497"/>
                    <a:pt x="340860" y="261870"/>
                    <a:pt x="340860" y="270975"/>
                  </a:cubicBezTo>
                  <a:cubicBezTo>
                    <a:pt x="337646" y="276330"/>
                    <a:pt x="333630" y="276063"/>
                    <a:pt x="332559" y="270171"/>
                  </a:cubicBezTo>
                  <a:cubicBezTo>
                    <a:pt x="331220" y="262138"/>
                    <a:pt x="331755" y="253568"/>
                    <a:pt x="332559" y="245534"/>
                  </a:cubicBezTo>
                  <a:cubicBezTo>
                    <a:pt x="333094" y="240446"/>
                    <a:pt x="336575" y="240179"/>
                    <a:pt x="340593" y="243392"/>
                  </a:cubicBezTo>
                  <a:close/>
                  <a:moveTo>
                    <a:pt x="2642" y="216078"/>
                  </a:moveTo>
                  <a:cubicBezTo>
                    <a:pt x="10408" y="219559"/>
                    <a:pt x="12550" y="226789"/>
                    <a:pt x="11479" y="246874"/>
                  </a:cubicBezTo>
                  <a:cubicBezTo>
                    <a:pt x="8802" y="245535"/>
                    <a:pt x="5856" y="245000"/>
                    <a:pt x="5588" y="243928"/>
                  </a:cubicBezTo>
                  <a:cubicBezTo>
                    <a:pt x="3178" y="234823"/>
                    <a:pt x="232" y="225986"/>
                    <a:pt x="2642" y="216078"/>
                  </a:cubicBezTo>
                  <a:close/>
                  <a:moveTo>
                    <a:pt x="137072" y="203223"/>
                  </a:moveTo>
                  <a:cubicBezTo>
                    <a:pt x="138947" y="203759"/>
                    <a:pt x="141089" y="207241"/>
                    <a:pt x="141357" y="209383"/>
                  </a:cubicBezTo>
                  <a:cubicBezTo>
                    <a:pt x="141892" y="216881"/>
                    <a:pt x="141624" y="224647"/>
                    <a:pt x="141624" y="234019"/>
                  </a:cubicBezTo>
                  <a:lnTo>
                    <a:pt x="132224" y="230886"/>
                  </a:lnTo>
                  <a:lnTo>
                    <a:pt x="132207" y="230932"/>
                  </a:lnTo>
                  <a:lnTo>
                    <a:pt x="132252" y="231073"/>
                  </a:lnTo>
                  <a:lnTo>
                    <a:pt x="132181" y="231002"/>
                  </a:lnTo>
                  <a:lnTo>
                    <a:pt x="128235" y="241786"/>
                  </a:lnTo>
                  <a:cubicBezTo>
                    <a:pt x="125290" y="239376"/>
                    <a:pt x="122612" y="238305"/>
                    <a:pt x="122077" y="236430"/>
                  </a:cubicBezTo>
                  <a:cubicBezTo>
                    <a:pt x="119399" y="229200"/>
                    <a:pt x="116989" y="221702"/>
                    <a:pt x="115382" y="213936"/>
                  </a:cubicBezTo>
                  <a:cubicBezTo>
                    <a:pt x="114847" y="211794"/>
                    <a:pt x="117524" y="209116"/>
                    <a:pt x="118596" y="206706"/>
                  </a:cubicBezTo>
                  <a:cubicBezTo>
                    <a:pt x="120738" y="208313"/>
                    <a:pt x="123415" y="209652"/>
                    <a:pt x="124486" y="211794"/>
                  </a:cubicBezTo>
                  <a:cubicBezTo>
                    <a:pt x="126629" y="215275"/>
                    <a:pt x="127968" y="219559"/>
                    <a:pt x="129575" y="223309"/>
                  </a:cubicBezTo>
                  <a:lnTo>
                    <a:pt x="129575" y="223041"/>
                  </a:lnTo>
                  <a:lnTo>
                    <a:pt x="130983" y="227125"/>
                  </a:lnTo>
                  <a:lnTo>
                    <a:pt x="129842" y="223575"/>
                  </a:lnTo>
                  <a:cubicBezTo>
                    <a:pt x="130378" y="218755"/>
                    <a:pt x="131181" y="213935"/>
                    <a:pt x="131449" y="209115"/>
                  </a:cubicBezTo>
                  <a:cubicBezTo>
                    <a:pt x="131717" y="205366"/>
                    <a:pt x="133056" y="201885"/>
                    <a:pt x="137072" y="203223"/>
                  </a:cubicBezTo>
                  <a:close/>
                  <a:moveTo>
                    <a:pt x="333095" y="193584"/>
                  </a:moveTo>
                  <a:cubicBezTo>
                    <a:pt x="335237" y="193584"/>
                    <a:pt x="338450" y="194655"/>
                    <a:pt x="338986" y="196262"/>
                  </a:cubicBezTo>
                  <a:cubicBezTo>
                    <a:pt x="340057" y="200279"/>
                    <a:pt x="340057" y="204295"/>
                    <a:pt x="340860" y="208312"/>
                  </a:cubicBezTo>
                  <a:lnTo>
                    <a:pt x="340859" y="208367"/>
                  </a:lnTo>
                  <a:lnTo>
                    <a:pt x="340861" y="208312"/>
                  </a:lnTo>
                  <a:cubicBezTo>
                    <a:pt x="341396" y="208312"/>
                    <a:pt x="341932" y="208312"/>
                    <a:pt x="342467" y="208312"/>
                  </a:cubicBezTo>
                  <a:cubicBezTo>
                    <a:pt x="342467" y="213400"/>
                    <a:pt x="342467" y="218220"/>
                    <a:pt x="342467" y="223309"/>
                  </a:cubicBezTo>
                  <a:lnTo>
                    <a:pt x="341396" y="223309"/>
                  </a:lnTo>
                  <a:cubicBezTo>
                    <a:pt x="341396" y="223309"/>
                    <a:pt x="340325" y="223309"/>
                    <a:pt x="340325" y="223309"/>
                  </a:cubicBezTo>
                  <a:lnTo>
                    <a:pt x="340328" y="223238"/>
                  </a:lnTo>
                  <a:lnTo>
                    <a:pt x="332559" y="221166"/>
                  </a:lnTo>
                  <a:cubicBezTo>
                    <a:pt x="331221" y="213668"/>
                    <a:pt x="330685" y="205902"/>
                    <a:pt x="330149" y="198136"/>
                  </a:cubicBezTo>
                  <a:cubicBezTo>
                    <a:pt x="330149" y="196530"/>
                    <a:pt x="332023" y="193584"/>
                    <a:pt x="333095" y="193584"/>
                  </a:cubicBezTo>
                  <a:close/>
                  <a:moveTo>
                    <a:pt x="274717" y="178320"/>
                  </a:moveTo>
                  <a:cubicBezTo>
                    <a:pt x="300157" y="178588"/>
                    <a:pt x="313011" y="191977"/>
                    <a:pt x="313011" y="217150"/>
                  </a:cubicBezTo>
                  <a:cubicBezTo>
                    <a:pt x="313011" y="236431"/>
                    <a:pt x="312744" y="255444"/>
                    <a:pt x="313011" y="274725"/>
                  </a:cubicBezTo>
                  <a:cubicBezTo>
                    <a:pt x="313279" y="285168"/>
                    <a:pt x="310601" y="294808"/>
                    <a:pt x="304710" y="302842"/>
                  </a:cubicBezTo>
                  <a:cubicBezTo>
                    <a:pt x="287304" y="326408"/>
                    <a:pt x="266684" y="345956"/>
                    <a:pt x="238566" y="357471"/>
                  </a:cubicBezTo>
                  <a:cubicBezTo>
                    <a:pt x="221695" y="364434"/>
                    <a:pt x="205092" y="368718"/>
                    <a:pt x="187418" y="370058"/>
                  </a:cubicBezTo>
                  <a:cubicBezTo>
                    <a:pt x="187418" y="346492"/>
                    <a:pt x="187418" y="322927"/>
                    <a:pt x="187418" y="299361"/>
                  </a:cubicBezTo>
                  <a:cubicBezTo>
                    <a:pt x="205628" y="296147"/>
                    <a:pt x="222498" y="289988"/>
                    <a:pt x="236156" y="276599"/>
                  </a:cubicBezTo>
                  <a:cubicBezTo>
                    <a:pt x="246064" y="266958"/>
                    <a:pt x="246332" y="267226"/>
                    <a:pt x="244190" y="250356"/>
                  </a:cubicBezTo>
                  <a:cubicBezTo>
                    <a:pt x="234014" y="250356"/>
                    <a:pt x="223837" y="250623"/>
                    <a:pt x="213394" y="250356"/>
                  </a:cubicBezTo>
                  <a:cubicBezTo>
                    <a:pt x="205092" y="250088"/>
                    <a:pt x="196790" y="249820"/>
                    <a:pt x="188489" y="248749"/>
                  </a:cubicBezTo>
                  <a:cubicBezTo>
                    <a:pt x="170280" y="246071"/>
                    <a:pt x="158765" y="230539"/>
                    <a:pt x="160104" y="210990"/>
                  </a:cubicBezTo>
                  <a:cubicBezTo>
                    <a:pt x="161175" y="193317"/>
                    <a:pt x="174832" y="179123"/>
                    <a:pt x="192238" y="178855"/>
                  </a:cubicBezTo>
                  <a:cubicBezTo>
                    <a:pt x="219553" y="178320"/>
                    <a:pt x="247135" y="178052"/>
                    <a:pt x="274717" y="178320"/>
                  </a:cubicBezTo>
                  <a:close/>
                  <a:moveTo>
                    <a:pt x="156086" y="163859"/>
                  </a:moveTo>
                  <a:cubicBezTo>
                    <a:pt x="156889" y="163324"/>
                    <a:pt x="159299" y="164127"/>
                    <a:pt x="160370" y="164930"/>
                  </a:cubicBezTo>
                  <a:cubicBezTo>
                    <a:pt x="161441" y="166002"/>
                    <a:pt x="161976" y="168144"/>
                    <a:pt x="161441" y="169215"/>
                  </a:cubicBezTo>
                  <a:cubicBezTo>
                    <a:pt x="160906" y="171090"/>
                    <a:pt x="159567" y="173232"/>
                    <a:pt x="157960" y="174035"/>
                  </a:cubicBezTo>
                  <a:cubicBezTo>
                    <a:pt x="151801" y="178855"/>
                    <a:pt x="150730" y="188496"/>
                    <a:pt x="141358" y="190638"/>
                  </a:cubicBezTo>
                  <a:cubicBezTo>
                    <a:pt x="137341" y="183944"/>
                    <a:pt x="140822" y="179659"/>
                    <a:pt x="143767" y="175910"/>
                  </a:cubicBezTo>
                  <a:cubicBezTo>
                    <a:pt x="147516" y="171625"/>
                    <a:pt x="151801" y="167609"/>
                    <a:pt x="156086" y="163859"/>
                  </a:cubicBezTo>
                  <a:close/>
                  <a:moveTo>
                    <a:pt x="3178" y="163859"/>
                  </a:moveTo>
                  <a:cubicBezTo>
                    <a:pt x="6927" y="167876"/>
                    <a:pt x="9873" y="169750"/>
                    <a:pt x="9605" y="170822"/>
                  </a:cubicBezTo>
                  <a:cubicBezTo>
                    <a:pt x="7998" y="179926"/>
                    <a:pt x="13354" y="190638"/>
                    <a:pt x="3178" y="199743"/>
                  </a:cubicBezTo>
                  <a:cubicBezTo>
                    <a:pt x="-3250" y="187425"/>
                    <a:pt x="1839" y="177249"/>
                    <a:pt x="3178" y="163859"/>
                  </a:cubicBezTo>
                  <a:close/>
                  <a:moveTo>
                    <a:pt x="127433" y="159308"/>
                  </a:moveTo>
                  <a:cubicBezTo>
                    <a:pt x="131718" y="160111"/>
                    <a:pt x="130914" y="163860"/>
                    <a:pt x="130111" y="167341"/>
                  </a:cubicBezTo>
                  <a:cubicBezTo>
                    <a:pt x="128504" y="173233"/>
                    <a:pt x="126897" y="179124"/>
                    <a:pt x="125290" y="185283"/>
                  </a:cubicBezTo>
                  <a:cubicBezTo>
                    <a:pt x="124487" y="188764"/>
                    <a:pt x="123416" y="192513"/>
                    <a:pt x="119399" y="191174"/>
                  </a:cubicBezTo>
                  <a:cubicBezTo>
                    <a:pt x="116989" y="190371"/>
                    <a:pt x="115650" y="186889"/>
                    <a:pt x="114311" y="185015"/>
                  </a:cubicBezTo>
                  <a:cubicBezTo>
                    <a:pt x="116989" y="176714"/>
                    <a:pt x="118596" y="170019"/>
                    <a:pt x="121274" y="163592"/>
                  </a:cubicBezTo>
                  <a:cubicBezTo>
                    <a:pt x="122077" y="161450"/>
                    <a:pt x="125558" y="159040"/>
                    <a:pt x="127433" y="159308"/>
                  </a:cubicBezTo>
                  <a:close/>
                  <a:moveTo>
                    <a:pt x="322651" y="153415"/>
                  </a:moveTo>
                  <a:cubicBezTo>
                    <a:pt x="327739" y="156361"/>
                    <a:pt x="328543" y="159574"/>
                    <a:pt x="326133" y="162520"/>
                  </a:cubicBezTo>
                  <a:cubicBezTo>
                    <a:pt x="323187" y="166001"/>
                    <a:pt x="322919" y="168411"/>
                    <a:pt x="326133" y="171893"/>
                  </a:cubicBezTo>
                  <a:cubicBezTo>
                    <a:pt x="328810" y="174838"/>
                    <a:pt x="328007" y="178051"/>
                    <a:pt x="322651" y="181265"/>
                  </a:cubicBezTo>
                  <a:cubicBezTo>
                    <a:pt x="318634" y="177516"/>
                    <a:pt x="314350" y="173499"/>
                    <a:pt x="309529" y="169482"/>
                  </a:cubicBezTo>
                  <a:cubicBezTo>
                    <a:pt x="311136" y="161181"/>
                    <a:pt x="317563" y="157968"/>
                    <a:pt x="322651" y="153415"/>
                  </a:cubicBezTo>
                  <a:close/>
                  <a:moveTo>
                    <a:pt x="198397" y="150470"/>
                  </a:moveTo>
                  <a:cubicBezTo>
                    <a:pt x="199736" y="150470"/>
                    <a:pt x="201878" y="153416"/>
                    <a:pt x="202682" y="155290"/>
                  </a:cubicBezTo>
                  <a:cubicBezTo>
                    <a:pt x="202950" y="156093"/>
                    <a:pt x="200539" y="158772"/>
                    <a:pt x="198932" y="159039"/>
                  </a:cubicBezTo>
                  <a:cubicBezTo>
                    <a:pt x="191702" y="160378"/>
                    <a:pt x="184740" y="161182"/>
                    <a:pt x="176438" y="161985"/>
                  </a:cubicBezTo>
                  <a:cubicBezTo>
                    <a:pt x="175635" y="161182"/>
                    <a:pt x="172689" y="159843"/>
                    <a:pt x="172689" y="158236"/>
                  </a:cubicBezTo>
                  <a:cubicBezTo>
                    <a:pt x="172689" y="156361"/>
                    <a:pt x="174831" y="153148"/>
                    <a:pt x="176438" y="152880"/>
                  </a:cubicBezTo>
                  <a:cubicBezTo>
                    <a:pt x="183669" y="151541"/>
                    <a:pt x="191167" y="150738"/>
                    <a:pt x="198397" y="150470"/>
                  </a:cubicBezTo>
                  <a:close/>
                  <a:moveTo>
                    <a:pt x="223569" y="139758"/>
                  </a:moveTo>
                  <a:cubicBezTo>
                    <a:pt x="232674" y="142972"/>
                    <a:pt x="235084" y="149131"/>
                    <a:pt x="238298" y="157164"/>
                  </a:cubicBezTo>
                  <a:cubicBezTo>
                    <a:pt x="234281" y="158503"/>
                    <a:pt x="230799" y="160110"/>
                    <a:pt x="227586" y="160110"/>
                  </a:cubicBezTo>
                  <a:cubicBezTo>
                    <a:pt x="224105" y="160110"/>
                    <a:pt x="219820" y="159039"/>
                    <a:pt x="217678" y="156897"/>
                  </a:cubicBezTo>
                  <a:cubicBezTo>
                    <a:pt x="215000" y="153951"/>
                    <a:pt x="219016" y="151541"/>
                    <a:pt x="220891" y="148863"/>
                  </a:cubicBezTo>
                  <a:cubicBezTo>
                    <a:pt x="222498" y="146721"/>
                    <a:pt x="222498" y="143775"/>
                    <a:pt x="223569" y="139758"/>
                  </a:cubicBezTo>
                  <a:close/>
                  <a:moveTo>
                    <a:pt x="158764" y="123422"/>
                  </a:moveTo>
                  <a:cubicBezTo>
                    <a:pt x="159836" y="122887"/>
                    <a:pt x="162514" y="125565"/>
                    <a:pt x="166263" y="127439"/>
                  </a:cubicBezTo>
                  <a:cubicBezTo>
                    <a:pt x="156890" y="134670"/>
                    <a:pt x="149660" y="140561"/>
                    <a:pt x="141894" y="145917"/>
                  </a:cubicBezTo>
                  <a:cubicBezTo>
                    <a:pt x="140823" y="146720"/>
                    <a:pt x="137609" y="146185"/>
                    <a:pt x="136538" y="145113"/>
                  </a:cubicBezTo>
                  <a:cubicBezTo>
                    <a:pt x="135467" y="144042"/>
                    <a:pt x="135199" y="140293"/>
                    <a:pt x="136002" y="139758"/>
                  </a:cubicBezTo>
                  <a:cubicBezTo>
                    <a:pt x="143500" y="133866"/>
                    <a:pt x="150999" y="128510"/>
                    <a:pt x="158764" y="123422"/>
                  </a:cubicBezTo>
                  <a:close/>
                  <a:moveTo>
                    <a:pt x="183669" y="118335"/>
                  </a:moveTo>
                  <a:cubicBezTo>
                    <a:pt x="194381" y="118603"/>
                    <a:pt x="204825" y="120209"/>
                    <a:pt x="212055" y="128511"/>
                  </a:cubicBezTo>
                  <a:cubicBezTo>
                    <a:pt x="212055" y="129849"/>
                    <a:pt x="212055" y="130921"/>
                    <a:pt x="211787" y="131992"/>
                  </a:cubicBezTo>
                  <a:cubicBezTo>
                    <a:pt x="208841" y="132260"/>
                    <a:pt x="205896" y="133331"/>
                    <a:pt x="203218" y="132795"/>
                  </a:cubicBezTo>
                  <a:cubicBezTo>
                    <a:pt x="196790" y="131456"/>
                    <a:pt x="190364" y="129849"/>
                    <a:pt x="184205" y="127707"/>
                  </a:cubicBezTo>
                  <a:cubicBezTo>
                    <a:pt x="182330" y="127172"/>
                    <a:pt x="179652" y="124762"/>
                    <a:pt x="179652" y="123155"/>
                  </a:cubicBezTo>
                  <a:cubicBezTo>
                    <a:pt x="179652" y="121549"/>
                    <a:pt x="182330" y="118335"/>
                    <a:pt x="183669" y="118335"/>
                  </a:cubicBezTo>
                  <a:close/>
                  <a:moveTo>
                    <a:pt x="19782" y="117264"/>
                  </a:moveTo>
                  <a:cubicBezTo>
                    <a:pt x="20585" y="118871"/>
                    <a:pt x="21388" y="120478"/>
                    <a:pt x="21656" y="122084"/>
                  </a:cubicBezTo>
                  <a:cubicBezTo>
                    <a:pt x="22191" y="126904"/>
                    <a:pt x="15229" y="144846"/>
                    <a:pt x="11212" y="149934"/>
                  </a:cubicBezTo>
                  <a:cubicBezTo>
                    <a:pt x="5856" y="144043"/>
                    <a:pt x="9338" y="129582"/>
                    <a:pt x="19782" y="117264"/>
                  </a:cubicBezTo>
                  <a:close/>
                  <a:moveTo>
                    <a:pt x="336309" y="108427"/>
                  </a:moveTo>
                  <a:cubicBezTo>
                    <a:pt x="337647" y="110034"/>
                    <a:pt x="338986" y="111908"/>
                    <a:pt x="340325" y="113515"/>
                  </a:cubicBezTo>
                  <a:cubicBezTo>
                    <a:pt x="341129" y="114318"/>
                    <a:pt x="341932" y="115122"/>
                    <a:pt x="342468" y="116193"/>
                  </a:cubicBezTo>
                  <a:cubicBezTo>
                    <a:pt x="342468" y="118335"/>
                    <a:pt x="342468" y="120745"/>
                    <a:pt x="342468" y="123423"/>
                  </a:cubicBezTo>
                  <a:cubicBezTo>
                    <a:pt x="341664" y="126904"/>
                    <a:pt x="340593" y="130117"/>
                    <a:pt x="340058" y="133599"/>
                  </a:cubicBezTo>
                  <a:cubicBezTo>
                    <a:pt x="339522" y="137348"/>
                    <a:pt x="338986" y="141633"/>
                    <a:pt x="333899" y="140829"/>
                  </a:cubicBezTo>
                  <a:cubicBezTo>
                    <a:pt x="329614" y="140294"/>
                    <a:pt x="330150" y="136277"/>
                    <a:pt x="330417" y="132796"/>
                  </a:cubicBezTo>
                  <a:cubicBezTo>
                    <a:pt x="330953" y="126636"/>
                    <a:pt x="331221" y="120478"/>
                    <a:pt x="332292" y="114586"/>
                  </a:cubicBezTo>
                  <a:cubicBezTo>
                    <a:pt x="332560" y="112444"/>
                    <a:pt x="334970" y="110301"/>
                    <a:pt x="336309" y="108427"/>
                  </a:cubicBezTo>
                  <a:close/>
                  <a:moveTo>
                    <a:pt x="42543" y="75221"/>
                  </a:moveTo>
                  <a:cubicBezTo>
                    <a:pt x="43614" y="77363"/>
                    <a:pt x="45220" y="78702"/>
                    <a:pt x="44953" y="80041"/>
                  </a:cubicBezTo>
                  <a:cubicBezTo>
                    <a:pt x="43882" y="84862"/>
                    <a:pt x="33438" y="99857"/>
                    <a:pt x="28082" y="104410"/>
                  </a:cubicBezTo>
                  <a:cubicBezTo>
                    <a:pt x="27011" y="102803"/>
                    <a:pt x="24869" y="100661"/>
                    <a:pt x="25404" y="99590"/>
                  </a:cubicBezTo>
                  <a:cubicBezTo>
                    <a:pt x="29421" y="90753"/>
                    <a:pt x="33706" y="81916"/>
                    <a:pt x="42543" y="75221"/>
                  </a:cubicBezTo>
                  <a:close/>
                  <a:moveTo>
                    <a:pt x="308458" y="66117"/>
                  </a:moveTo>
                  <a:cubicBezTo>
                    <a:pt x="312475" y="66117"/>
                    <a:pt x="315688" y="65045"/>
                    <a:pt x="316760" y="66384"/>
                  </a:cubicBezTo>
                  <a:cubicBezTo>
                    <a:pt x="322383" y="73079"/>
                    <a:pt x="327471" y="80042"/>
                    <a:pt x="332291" y="87272"/>
                  </a:cubicBezTo>
                  <a:cubicBezTo>
                    <a:pt x="333094" y="88343"/>
                    <a:pt x="332023" y="91556"/>
                    <a:pt x="330684" y="92627"/>
                  </a:cubicBezTo>
                  <a:cubicBezTo>
                    <a:pt x="329613" y="93431"/>
                    <a:pt x="325864" y="93431"/>
                    <a:pt x="325329" y="92360"/>
                  </a:cubicBezTo>
                  <a:cubicBezTo>
                    <a:pt x="319973" y="84326"/>
                    <a:pt x="312207" y="77364"/>
                    <a:pt x="308458" y="66117"/>
                  </a:cubicBezTo>
                  <a:close/>
                  <a:moveTo>
                    <a:pt x="76819" y="41480"/>
                  </a:moveTo>
                  <a:cubicBezTo>
                    <a:pt x="74409" y="52995"/>
                    <a:pt x="63430" y="57279"/>
                    <a:pt x="56200" y="66920"/>
                  </a:cubicBezTo>
                  <a:cubicBezTo>
                    <a:pt x="54593" y="63439"/>
                    <a:pt x="52719" y="60761"/>
                    <a:pt x="53254" y="59958"/>
                  </a:cubicBezTo>
                  <a:cubicBezTo>
                    <a:pt x="59949" y="52459"/>
                    <a:pt x="65840" y="43622"/>
                    <a:pt x="76819" y="41480"/>
                  </a:cubicBezTo>
                  <a:close/>
                  <a:moveTo>
                    <a:pt x="280340" y="31572"/>
                  </a:moveTo>
                  <a:cubicBezTo>
                    <a:pt x="287570" y="37463"/>
                    <a:pt x="294533" y="43622"/>
                    <a:pt x="301763" y="49782"/>
                  </a:cubicBezTo>
                  <a:cubicBezTo>
                    <a:pt x="302031" y="50317"/>
                    <a:pt x="301763" y="51388"/>
                    <a:pt x="302298" y="53798"/>
                  </a:cubicBezTo>
                  <a:cubicBezTo>
                    <a:pt x="300156" y="54334"/>
                    <a:pt x="296942" y="56209"/>
                    <a:pt x="295603" y="55137"/>
                  </a:cubicBezTo>
                  <a:cubicBezTo>
                    <a:pt x="288641" y="50049"/>
                    <a:pt x="281947" y="44693"/>
                    <a:pt x="275520" y="39070"/>
                  </a:cubicBezTo>
                  <a:cubicBezTo>
                    <a:pt x="274448" y="38266"/>
                    <a:pt x="274448" y="34785"/>
                    <a:pt x="275252" y="33446"/>
                  </a:cubicBezTo>
                  <a:cubicBezTo>
                    <a:pt x="276055" y="32108"/>
                    <a:pt x="279536" y="31036"/>
                    <a:pt x="280340" y="31572"/>
                  </a:cubicBezTo>
                  <a:close/>
                  <a:moveTo>
                    <a:pt x="173132" y="28086"/>
                  </a:moveTo>
                  <a:cubicBezTo>
                    <a:pt x="210363" y="25061"/>
                    <a:pt x="244657" y="37664"/>
                    <a:pt x="275787" y="63974"/>
                  </a:cubicBezTo>
                  <a:cubicBezTo>
                    <a:pt x="287035" y="73346"/>
                    <a:pt x="296675" y="85665"/>
                    <a:pt x="305512" y="97447"/>
                  </a:cubicBezTo>
                  <a:cubicBezTo>
                    <a:pt x="315153" y="110569"/>
                    <a:pt x="316492" y="125297"/>
                    <a:pt x="307655" y="139490"/>
                  </a:cubicBezTo>
                  <a:cubicBezTo>
                    <a:pt x="295604" y="159574"/>
                    <a:pt x="269093" y="161181"/>
                    <a:pt x="253829" y="143239"/>
                  </a:cubicBezTo>
                  <a:cubicBezTo>
                    <a:pt x="246598" y="134670"/>
                    <a:pt x="239904" y="125297"/>
                    <a:pt x="231602" y="118067"/>
                  </a:cubicBezTo>
                  <a:cubicBezTo>
                    <a:pt x="205894" y="95841"/>
                    <a:pt x="171885" y="92359"/>
                    <a:pt x="141357" y="110569"/>
                  </a:cubicBezTo>
                  <a:lnTo>
                    <a:pt x="137876" y="112444"/>
                  </a:lnTo>
                  <a:lnTo>
                    <a:pt x="137876" y="112444"/>
                  </a:lnTo>
                  <a:cubicBezTo>
                    <a:pt x="122345" y="125298"/>
                    <a:pt x="108687" y="139759"/>
                    <a:pt x="101725" y="159040"/>
                  </a:cubicBezTo>
                  <a:cubicBezTo>
                    <a:pt x="91549" y="187960"/>
                    <a:pt x="92084" y="216882"/>
                    <a:pt x="104135" y="245000"/>
                  </a:cubicBezTo>
                  <a:cubicBezTo>
                    <a:pt x="107080" y="251695"/>
                    <a:pt x="111365" y="257854"/>
                    <a:pt x="115114" y="264280"/>
                  </a:cubicBezTo>
                  <a:cubicBezTo>
                    <a:pt x="114043" y="269368"/>
                    <a:pt x="112169" y="274724"/>
                    <a:pt x="112169" y="279812"/>
                  </a:cubicBezTo>
                  <a:cubicBezTo>
                    <a:pt x="111901" y="296416"/>
                    <a:pt x="112169" y="313018"/>
                    <a:pt x="111901" y="329621"/>
                  </a:cubicBezTo>
                  <a:lnTo>
                    <a:pt x="109762" y="348337"/>
                  </a:lnTo>
                  <a:lnTo>
                    <a:pt x="112168" y="330157"/>
                  </a:lnTo>
                  <a:cubicBezTo>
                    <a:pt x="112436" y="313554"/>
                    <a:pt x="112168" y="296951"/>
                    <a:pt x="112436" y="280348"/>
                  </a:cubicBezTo>
                  <a:cubicBezTo>
                    <a:pt x="112436" y="274992"/>
                    <a:pt x="114310" y="269904"/>
                    <a:pt x="115382" y="264816"/>
                  </a:cubicBezTo>
                  <a:cubicBezTo>
                    <a:pt x="119934" y="269369"/>
                    <a:pt x="124486" y="274457"/>
                    <a:pt x="129307" y="278741"/>
                  </a:cubicBezTo>
                  <a:cubicBezTo>
                    <a:pt x="145910" y="293470"/>
                    <a:pt x="165458" y="299629"/>
                    <a:pt x="187417" y="299896"/>
                  </a:cubicBezTo>
                  <a:cubicBezTo>
                    <a:pt x="187417" y="323462"/>
                    <a:pt x="187417" y="347027"/>
                    <a:pt x="187417" y="370593"/>
                  </a:cubicBezTo>
                  <a:cubicBezTo>
                    <a:pt x="162245" y="371664"/>
                    <a:pt x="138680" y="365773"/>
                    <a:pt x="116185" y="354258"/>
                  </a:cubicBezTo>
                  <a:cubicBezTo>
                    <a:pt x="113775" y="352651"/>
                    <a:pt x="111900" y="350241"/>
                    <a:pt x="109758" y="348366"/>
                  </a:cubicBezTo>
                  <a:lnTo>
                    <a:pt x="109758" y="348366"/>
                  </a:lnTo>
                  <a:lnTo>
                    <a:pt x="78795" y="325270"/>
                  </a:lnTo>
                  <a:cubicBezTo>
                    <a:pt x="69791" y="316232"/>
                    <a:pt x="62092" y="305922"/>
                    <a:pt x="55665" y="294541"/>
                  </a:cubicBezTo>
                  <a:cubicBezTo>
                    <a:pt x="18710" y="229736"/>
                    <a:pt x="19246" y="164663"/>
                    <a:pt x="57540" y="100394"/>
                  </a:cubicBezTo>
                  <a:cubicBezTo>
                    <a:pt x="68787" y="81648"/>
                    <a:pt x="84051" y="66116"/>
                    <a:pt x="102260" y="53798"/>
                  </a:cubicBezTo>
                  <a:cubicBezTo>
                    <a:pt x="107348" y="50317"/>
                    <a:pt x="112369" y="46568"/>
                    <a:pt x="117692" y="43388"/>
                  </a:cubicBezTo>
                  <a:lnTo>
                    <a:pt x="134930" y="36392"/>
                  </a:lnTo>
                  <a:lnTo>
                    <a:pt x="134930" y="36391"/>
                  </a:lnTo>
                  <a:cubicBezTo>
                    <a:pt x="147985" y="31839"/>
                    <a:pt x="160722" y="29094"/>
                    <a:pt x="173132" y="28086"/>
                  </a:cubicBezTo>
                  <a:close/>
                  <a:moveTo>
                    <a:pt x="113775" y="14166"/>
                  </a:moveTo>
                  <a:cubicBezTo>
                    <a:pt x="115113" y="13362"/>
                    <a:pt x="118862" y="14433"/>
                    <a:pt x="119130" y="15236"/>
                  </a:cubicBezTo>
                  <a:cubicBezTo>
                    <a:pt x="119666" y="17111"/>
                    <a:pt x="119666" y="21128"/>
                    <a:pt x="118595" y="21664"/>
                  </a:cubicBezTo>
                  <a:cubicBezTo>
                    <a:pt x="110561" y="25680"/>
                    <a:pt x="102260" y="29429"/>
                    <a:pt x="93691" y="32910"/>
                  </a:cubicBezTo>
                  <a:cubicBezTo>
                    <a:pt x="93155" y="33446"/>
                    <a:pt x="91549" y="31303"/>
                    <a:pt x="88335" y="28894"/>
                  </a:cubicBezTo>
                  <a:cubicBezTo>
                    <a:pt x="97975" y="23270"/>
                    <a:pt x="105741" y="18450"/>
                    <a:pt x="113775" y="14166"/>
                  </a:cubicBezTo>
                  <a:close/>
                  <a:moveTo>
                    <a:pt x="236690" y="9077"/>
                  </a:moveTo>
                  <a:cubicBezTo>
                    <a:pt x="244724" y="12023"/>
                    <a:pt x="252491" y="15505"/>
                    <a:pt x="260256" y="19522"/>
                  </a:cubicBezTo>
                  <a:cubicBezTo>
                    <a:pt x="261327" y="20057"/>
                    <a:pt x="261595" y="23806"/>
                    <a:pt x="261060" y="25681"/>
                  </a:cubicBezTo>
                  <a:cubicBezTo>
                    <a:pt x="260792" y="26485"/>
                    <a:pt x="257311" y="27555"/>
                    <a:pt x="255971" y="27020"/>
                  </a:cubicBezTo>
                  <a:cubicBezTo>
                    <a:pt x="248741" y="24342"/>
                    <a:pt x="241511" y="21396"/>
                    <a:pt x="234280" y="17915"/>
                  </a:cubicBezTo>
                  <a:cubicBezTo>
                    <a:pt x="232673" y="17379"/>
                    <a:pt x="231602" y="15237"/>
                    <a:pt x="229192" y="12827"/>
                  </a:cubicBezTo>
                  <a:cubicBezTo>
                    <a:pt x="232138" y="11220"/>
                    <a:pt x="235084" y="8542"/>
                    <a:pt x="236690" y="9077"/>
                  </a:cubicBezTo>
                  <a:close/>
                  <a:moveTo>
                    <a:pt x="161441" y="777"/>
                  </a:moveTo>
                  <a:cubicBezTo>
                    <a:pt x="163048" y="509"/>
                    <a:pt x="165190" y="2919"/>
                    <a:pt x="167064" y="4258"/>
                  </a:cubicBezTo>
                  <a:cubicBezTo>
                    <a:pt x="165725" y="6133"/>
                    <a:pt x="164654" y="9078"/>
                    <a:pt x="163048" y="9614"/>
                  </a:cubicBezTo>
                  <a:cubicBezTo>
                    <a:pt x="155817" y="11756"/>
                    <a:pt x="148051" y="12828"/>
                    <a:pt x="138947" y="14434"/>
                  </a:cubicBezTo>
                  <a:cubicBezTo>
                    <a:pt x="137876" y="13631"/>
                    <a:pt x="134930" y="12024"/>
                    <a:pt x="134930" y="10417"/>
                  </a:cubicBezTo>
                  <a:cubicBezTo>
                    <a:pt x="134662" y="8810"/>
                    <a:pt x="136805" y="5597"/>
                    <a:pt x="138411" y="5061"/>
                  </a:cubicBezTo>
                  <a:cubicBezTo>
                    <a:pt x="145909" y="3187"/>
                    <a:pt x="153675" y="1848"/>
                    <a:pt x="161441" y="777"/>
                  </a:cubicBezTo>
                  <a:close/>
                  <a:moveTo>
                    <a:pt x="201945" y="307"/>
                  </a:moveTo>
                  <a:cubicBezTo>
                    <a:pt x="207368" y="910"/>
                    <a:pt x="212724" y="2516"/>
                    <a:pt x="217946" y="6131"/>
                  </a:cubicBezTo>
                  <a:cubicBezTo>
                    <a:pt x="216071" y="8274"/>
                    <a:pt x="215000" y="10416"/>
                    <a:pt x="213929" y="10416"/>
                  </a:cubicBezTo>
                  <a:cubicBezTo>
                    <a:pt x="204556" y="9881"/>
                    <a:pt x="194916" y="9077"/>
                    <a:pt x="185543" y="8006"/>
                  </a:cubicBezTo>
                  <a:cubicBezTo>
                    <a:pt x="184472" y="8006"/>
                    <a:pt x="183133" y="5596"/>
                    <a:pt x="183133" y="4257"/>
                  </a:cubicBezTo>
                  <a:cubicBezTo>
                    <a:pt x="183133" y="2918"/>
                    <a:pt x="184472" y="508"/>
                    <a:pt x="185543" y="508"/>
                  </a:cubicBezTo>
                  <a:cubicBezTo>
                    <a:pt x="191033" y="106"/>
                    <a:pt x="196523" y="-295"/>
                    <a:pt x="201945" y="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5"/>
            <p:cNvSpPr/>
            <p:nvPr/>
          </p:nvSpPr>
          <p:spPr>
            <a:xfrm>
              <a:off x="605220" y="6254129"/>
              <a:ext cx="284478" cy="398533"/>
            </a:xfrm>
            <a:custGeom>
              <a:avLst/>
              <a:gdLst/>
              <a:ahLst/>
              <a:cxnLst/>
              <a:rect l="l" t="t" r="r" b="b"/>
              <a:pathLst>
                <a:path w="284478" h="398533" extrusionOk="0">
                  <a:moveTo>
                    <a:pt x="98900" y="389137"/>
                  </a:moveTo>
                  <a:cubicBezTo>
                    <a:pt x="106398" y="388602"/>
                    <a:pt x="113897" y="388602"/>
                    <a:pt x="121127" y="389137"/>
                  </a:cubicBezTo>
                  <a:cubicBezTo>
                    <a:pt x="122734" y="389137"/>
                    <a:pt x="124341" y="392083"/>
                    <a:pt x="125948" y="393690"/>
                  </a:cubicBezTo>
                  <a:cubicBezTo>
                    <a:pt x="124341" y="395297"/>
                    <a:pt x="123002" y="397707"/>
                    <a:pt x="121127" y="397974"/>
                  </a:cubicBezTo>
                  <a:cubicBezTo>
                    <a:pt x="117646" y="398778"/>
                    <a:pt x="113629" y="398242"/>
                    <a:pt x="110147" y="398242"/>
                  </a:cubicBezTo>
                  <a:cubicBezTo>
                    <a:pt x="106398" y="398242"/>
                    <a:pt x="102649" y="398778"/>
                    <a:pt x="98900" y="397974"/>
                  </a:cubicBezTo>
                  <a:cubicBezTo>
                    <a:pt x="97026" y="397707"/>
                    <a:pt x="95687" y="395029"/>
                    <a:pt x="94080" y="393423"/>
                  </a:cubicBezTo>
                  <a:cubicBezTo>
                    <a:pt x="95687" y="391816"/>
                    <a:pt x="97294" y="389137"/>
                    <a:pt x="98900" y="389137"/>
                  </a:cubicBezTo>
                  <a:close/>
                  <a:moveTo>
                    <a:pt x="62715" y="388435"/>
                  </a:moveTo>
                  <a:cubicBezTo>
                    <a:pt x="68104" y="388201"/>
                    <a:pt x="73460" y="389138"/>
                    <a:pt x="78549" y="393958"/>
                  </a:cubicBezTo>
                  <a:cubicBezTo>
                    <a:pt x="67301" y="401189"/>
                    <a:pt x="52840" y="399850"/>
                    <a:pt x="46681" y="389941"/>
                  </a:cubicBezTo>
                  <a:cubicBezTo>
                    <a:pt x="51903" y="390075"/>
                    <a:pt x="57326" y="388669"/>
                    <a:pt x="62715" y="388435"/>
                  </a:cubicBezTo>
                  <a:close/>
                  <a:moveTo>
                    <a:pt x="170131" y="388334"/>
                  </a:moveTo>
                  <a:cubicBezTo>
                    <a:pt x="171470" y="388334"/>
                    <a:pt x="174416" y="390744"/>
                    <a:pt x="174148" y="391815"/>
                  </a:cubicBezTo>
                  <a:cubicBezTo>
                    <a:pt x="173880" y="393958"/>
                    <a:pt x="172274" y="396904"/>
                    <a:pt x="170667" y="397172"/>
                  </a:cubicBezTo>
                  <a:cubicBezTo>
                    <a:pt x="166382" y="398242"/>
                    <a:pt x="161830" y="397975"/>
                    <a:pt x="157277" y="398242"/>
                  </a:cubicBezTo>
                  <a:cubicBezTo>
                    <a:pt x="157010" y="398510"/>
                    <a:pt x="157010" y="398242"/>
                    <a:pt x="157010" y="398242"/>
                  </a:cubicBezTo>
                  <a:cubicBezTo>
                    <a:pt x="153796" y="398242"/>
                    <a:pt x="150315" y="398778"/>
                    <a:pt x="147101" y="397975"/>
                  </a:cubicBezTo>
                  <a:cubicBezTo>
                    <a:pt x="144959" y="397440"/>
                    <a:pt x="143352" y="394761"/>
                    <a:pt x="141478" y="393154"/>
                  </a:cubicBezTo>
                  <a:cubicBezTo>
                    <a:pt x="143085" y="391548"/>
                    <a:pt x="144692" y="389138"/>
                    <a:pt x="146566" y="388870"/>
                  </a:cubicBezTo>
                  <a:cubicBezTo>
                    <a:pt x="154332" y="388334"/>
                    <a:pt x="162366" y="388066"/>
                    <a:pt x="170131" y="388334"/>
                  </a:cubicBezTo>
                  <a:close/>
                  <a:moveTo>
                    <a:pt x="213514" y="374677"/>
                  </a:moveTo>
                  <a:cubicBezTo>
                    <a:pt x="215121" y="374141"/>
                    <a:pt x="218067" y="375481"/>
                    <a:pt x="219406" y="377087"/>
                  </a:cubicBezTo>
                  <a:cubicBezTo>
                    <a:pt x="220209" y="377890"/>
                    <a:pt x="219406" y="381640"/>
                    <a:pt x="218067" y="382175"/>
                  </a:cubicBezTo>
                  <a:cubicBezTo>
                    <a:pt x="210301" y="386192"/>
                    <a:pt x="202535" y="389673"/>
                    <a:pt x="194501" y="392619"/>
                  </a:cubicBezTo>
                  <a:cubicBezTo>
                    <a:pt x="193162" y="393155"/>
                    <a:pt x="190485" y="389941"/>
                    <a:pt x="185932" y="386996"/>
                  </a:cubicBezTo>
                  <a:cubicBezTo>
                    <a:pt x="197179" y="381908"/>
                    <a:pt x="205213" y="377890"/>
                    <a:pt x="213514" y="374677"/>
                  </a:cubicBezTo>
                  <a:close/>
                  <a:moveTo>
                    <a:pt x="13475" y="361288"/>
                  </a:moveTo>
                  <a:cubicBezTo>
                    <a:pt x="18028" y="363965"/>
                    <a:pt x="29008" y="379230"/>
                    <a:pt x="29275" y="385122"/>
                  </a:cubicBezTo>
                  <a:cubicBezTo>
                    <a:pt x="19099" y="380836"/>
                    <a:pt x="12137" y="373606"/>
                    <a:pt x="7584" y="361823"/>
                  </a:cubicBezTo>
                  <a:cubicBezTo>
                    <a:pt x="10530" y="361556"/>
                    <a:pt x="12672" y="360484"/>
                    <a:pt x="13475" y="361288"/>
                  </a:cubicBezTo>
                  <a:close/>
                  <a:moveTo>
                    <a:pt x="251273" y="343078"/>
                  </a:moveTo>
                  <a:cubicBezTo>
                    <a:pt x="251809" y="342810"/>
                    <a:pt x="253415" y="343346"/>
                    <a:pt x="257165" y="343882"/>
                  </a:cubicBezTo>
                  <a:cubicBezTo>
                    <a:pt x="253415" y="355932"/>
                    <a:pt x="245917" y="362627"/>
                    <a:pt x="236813" y="368250"/>
                  </a:cubicBezTo>
                  <a:cubicBezTo>
                    <a:pt x="235741" y="368786"/>
                    <a:pt x="233331" y="368250"/>
                    <a:pt x="232527" y="367179"/>
                  </a:cubicBezTo>
                  <a:cubicBezTo>
                    <a:pt x="231725" y="366376"/>
                    <a:pt x="230921" y="363698"/>
                    <a:pt x="231457" y="362894"/>
                  </a:cubicBezTo>
                  <a:cubicBezTo>
                    <a:pt x="237883" y="356200"/>
                    <a:pt x="244578" y="349505"/>
                    <a:pt x="251273" y="343078"/>
                  </a:cubicBezTo>
                  <a:close/>
                  <a:moveTo>
                    <a:pt x="1961" y="311746"/>
                  </a:moveTo>
                  <a:cubicBezTo>
                    <a:pt x="5173" y="314156"/>
                    <a:pt x="7852" y="314960"/>
                    <a:pt x="7852" y="316031"/>
                  </a:cubicBezTo>
                  <a:cubicBezTo>
                    <a:pt x="8655" y="325671"/>
                    <a:pt x="10797" y="335312"/>
                    <a:pt x="4906" y="344416"/>
                  </a:cubicBezTo>
                  <a:cubicBezTo>
                    <a:pt x="-1788" y="334508"/>
                    <a:pt x="86" y="324332"/>
                    <a:pt x="1961" y="311746"/>
                  </a:cubicBezTo>
                  <a:close/>
                  <a:moveTo>
                    <a:pt x="275106" y="301035"/>
                  </a:moveTo>
                  <a:cubicBezTo>
                    <a:pt x="276445" y="301303"/>
                    <a:pt x="278854" y="304248"/>
                    <a:pt x="278587" y="305052"/>
                  </a:cubicBezTo>
                  <a:cubicBezTo>
                    <a:pt x="275373" y="313353"/>
                    <a:pt x="271892" y="321654"/>
                    <a:pt x="268411" y="329956"/>
                  </a:cubicBezTo>
                  <a:cubicBezTo>
                    <a:pt x="267875" y="330759"/>
                    <a:pt x="266001" y="330759"/>
                    <a:pt x="263590" y="331830"/>
                  </a:cubicBezTo>
                  <a:cubicBezTo>
                    <a:pt x="262519" y="329420"/>
                    <a:pt x="260645" y="326742"/>
                    <a:pt x="261181" y="324868"/>
                  </a:cubicBezTo>
                  <a:cubicBezTo>
                    <a:pt x="263590" y="317370"/>
                    <a:pt x="266804" y="310408"/>
                    <a:pt x="270017" y="303177"/>
                  </a:cubicBezTo>
                  <a:cubicBezTo>
                    <a:pt x="270553" y="301838"/>
                    <a:pt x="273499" y="300499"/>
                    <a:pt x="275106" y="301035"/>
                  </a:cubicBezTo>
                  <a:close/>
                  <a:moveTo>
                    <a:pt x="4103" y="266222"/>
                  </a:moveTo>
                  <a:cubicBezTo>
                    <a:pt x="4906" y="265954"/>
                    <a:pt x="7049" y="266758"/>
                    <a:pt x="7049" y="267293"/>
                  </a:cubicBezTo>
                  <a:cubicBezTo>
                    <a:pt x="7852" y="271310"/>
                    <a:pt x="8923" y="275327"/>
                    <a:pt x="8655" y="279344"/>
                  </a:cubicBezTo>
                  <a:cubicBezTo>
                    <a:pt x="8120" y="284967"/>
                    <a:pt x="11601" y="291662"/>
                    <a:pt x="4638" y="296215"/>
                  </a:cubicBezTo>
                  <a:cubicBezTo>
                    <a:pt x="3567" y="295411"/>
                    <a:pt x="1692" y="294608"/>
                    <a:pt x="1692" y="294072"/>
                  </a:cubicBezTo>
                  <a:cubicBezTo>
                    <a:pt x="1157" y="285771"/>
                    <a:pt x="889" y="277737"/>
                    <a:pt x="889" y="269436"/>
                  </a:cubicBezTo>
                  <a:cubicBezTo>
                    <a:pt x="889" y="268365"/>
                    <a:pt x="2763" y="266758"/>
                    <a:pt x="4103" y="266222"/>
                  </a:cubicBezTo>
                  <a:close/>
                  <a:moveTo>
                    <a:pt x="154332" y="255244"/>
                  </a:moveTo>
                  <a:cubicBezTo>
                    <a:pt x="156742" y="252030"/>
                    <a:pt x="162366" y="253101"/>
                    <a:pt x="166114" y="257386"/>
                  </a:cubicBezTo>
                  <a:cubicBezTo>
                    <a:pt x="171203" y="263277"/>
                    <a:pt x="170131" y="274257"/>
                    <a:pt x="163437" y="277738"/>
                  </a:cubicBezTo>
                  <a:cubicBezTo>
                    <a:pt x="161026" y="279076"/>
                    <a:pt x="156474" y="279344"/>
                    <a:pt x="154600" y="277738"/>
                  </a:cubicBezTo>
                  <a:cubicBezTo>
                    <a:pt x="151387" y="275060"/>
                    <a:pt x="153261" y="272114"/>
                    <a:pt x="156742" y="269971"/>
                  </a:cubicBezTo>
                  <a:cubicBezTo>
                    <a:pt x="157813" y="269704"/>
                    <a:pt x="158349" y="268365"/>
                    <a:pt x="159420" y="267026"/>
                  </a:cubicBezTo>
                  <a:cubicBezTo>
                    <a:pt x="158617" y="265420"/>
                    <a:pt x="158349" y="264348"/>
                    <a:pt x="157813" y="264080"/>
                  </a:cubicBezTo>
                  <a:cubicBezTo>
                    <a:pt x="154868" y="261670"/>
                    <a:pt x="151119" y="259796"/>
                    <a:pt x="154332" y="255244"/>
                  </a:cubicBezTo>
                  <a:close/>
                  <a:moveTo>
                    <a:pt x="115503" y="253637"/>
                  </a:moveTo>
                  <a:cubicBezTo>
                    <a:pt x="121127" y="253637"/>
                    <a:pt x="125411" y="253101"/>
                    <a:pt x="129964" y="253905"/>
                  </a:cubicBezTo>
                  <a:cubicBezTo>
                    <a:pt x="131839" y="254173"/>
                    <a:pt x="133713" y="256583"/>
                    <a:pt x="135320" y="257922"/>
                  </a:cubicBezTo>
                  <a:cubicBezTo>
                    <a:pt x="133981" y="259528"/>
                    <a:pt x="132642" y="261938"/>
                    <a:pt x="130767" y="263010"/>
                  </a:cubicBezTo>
                  <a:cubicBezTo>
                    <a:pt x="129160" y="263813"/>
                    <a:pt x="126751" y="263813"/>
                    <a:pt x="121395" y="265152"/>
                  </a:cubicBezTo>
                  <a:cubicBezTo>
                    <a:pt x="125411" y="267830"/>
                    <a:pt x="127554" y="269168"/>
                    <a:pt x="129428" y="270508"/>
                  </a:cubicBezTo>
                  <a:cubicBezTo>
                    <a:pt x="131571" y="272114"/>
                    <a:pt x="133713" y="273453"/>
                    <a:pt x="135588" y="275060"/>
                  </a:cubicBezTo>
                  <a:cubicBezTo>
                    <a:pt x="133177" y="276667"/>
                    <a:pt x="130767" y="279880"/>
                    <a:pt x="128089" y="280148"/>
                  </a:cubicBezTo>
                  <a:cubicBezTo>
                    <a:pt x="116574" y="281219"/>
                    <a:pt x="114164" y="278809"/>
                    <a:pt x="114700" y="268365"/>
                  </a:cubicBezTo>
                  <a:cubicBezTo>
                    <a:pt x="114968" y="263813"/>
                    <a:pt x="115235" y="259528"/>
                    <a:pt x="115503" y="253637"/>
                  </a:cubicBezTo>
                  <a:close/>
                  <a:moveTo>
                    <a:pt x="279390" y="253101"/>
                  </a:moveTo>
                  <a:cubicBezTo>
                    <a:pt x="280997" y="253101"/>
                    <a:pt x="283407" y="254975"/>
                    <a:pt x="283675" y="256315"/>
                  </a:cubicBezTo>
                  <a:cubicBezTo>
                    <a:pt x="284478" y="260599"/>
                    <a:pt x="284210" y="264884"/>
                    <a:pt x="284478" y="269704"/>
                  </a:cubicBezTo>
                  <a:cubicBezTo>
                    <a:pt x="284210" y="273186"/>
                    <a:pt x="284210" y="277202"/>
                    <a:pt x="283407" y="281219"/>
                  </a:cubicBezTo>
                  <a:cubicBezTo>
                    <a:pt x="283139" y="282826"/>
                    <a:pt x="280729" y="284969"/>
                    <a:pt x="279390" y="284969"/>
                  </a:cubicBezTo>
                  <a:cubicBezTo>
                    <a:pt x="277783" y="284969"/>
                    <a:pt x="274838" y="283094"/>
                    <a:pt x="274838" y="281755"/>
                  </a:cubicBezTo>
                  <a:cubicBezTo>
                    <a:pt x="274570" y="273186"/>
                    <a:pt x="274570" y="264616"/>
                    <a:pt x="274838" y="256047"/>
                  </a:cubicBezTo>
                  <a:cubicBezTo>
                    <a:pt x="274838" y="254975"/>
                    <a:pt x="277783" y="253101"/>
                    <a:pt x="279390" y="253101"/>
                  </a:cubicBezTo>
                  <a:close/>
                  <a:moveTo>
                    <a:pt x="4639" y="216682"/>
                  </a:moveTo>
                  <a:cubicBezTo>
                    <a:pt x="10262" y="223645"/>
                    <a:pt x="10530" y="238909"/>
                    <a:pt x="5442" y="247746"/>
                  </a:cubicBezTo>
                  <a:cubicBezTo>
                    <a:pt x="-1521" y="241854"/>
                    <a:pt x="-1789" y="225251"/>
                    <a:pt x="4639" y="216682"/>
                  </a:cubicBezTo>
                  <a:close/>
                  <a:moveTo>
                    <a:pt x="265733" y="206238"/>
                  </a:moveTo>
                  <a:cubicBezTo>
                    <a:pt x="267608" y="207309"/>
                    <a:pt x="270821" y="207845"/>
                    <a:pt x="271624" y="209452"/>
                  </a:cubicBezTo>
                  <a:cubicBezTo>
                    <a:pt x="275106" y="216414"/>
                    <a:pt x="277515" y="223912"/>
                    <a:pt x="280461" y="231678"/>
                  </a:cubicBezTo>
                  <a:cubicBezTo>
                    <a:pt x="279122" y="233553"/>
                    <a:pt x="278319" y="236766"/>
                    <a:pt x="276445" y="237302"/>
                  </a:cubicBezTo>
                  <a:cubicBezTo>
                    <a:pt x="275106" y="237838"/>
                    <a:pt x="271624" y="235963"/>
                    <a:pt x="270821" y="234356"/>
                  </a:cubicBezTo>
                  <a:cubicBezTo>
                    <a:pt x="267876" y="227662"/>
                    <a:pt x="265197" y="220699"/>
                    <a:pt x="263323" y="213468"/>
                  </a:cubicBezTo>
                  <a:cubicBezTo>
                    <a:pt x="262787" y="211326"/>
                    <a:pt x="264929" y="208648"/>
                    <a:pt x="265733" y="206238"/>
                  </a:cubicBezTo>
                  <a:close/>
                  <a:moveTo>
                    <a:pt x="5709" y="168212"/>
                  </a:moveTo>
                  <a:cubicBezTo>
                    <a:pt x="8654" y="179727"/>
                    <a:pt x="10796" y="189903"/>
                    <a:pt x="5441" y="202757"/>
                  </a:cubicBezTo>
                  <a:cubicBezTo>
                    <a:pt x="-2057" y="191777"/>
                    <a:pt x="1156" y="182405"/>
                    <a:pt x="1156" y="173300"/>
                  </a:cubicBezTo>
                  <a:cubicBezTo>
                    <a:pt x="889" y="171693"/>
                    <a:pt x="3835" y="169819"/>
                    <a:pt x="5709" y="168212"/>
                  </a:cubicBezTo>
                  <a:close/>
                  <a:moveTo>
                    <a:pt x="251540" y="164730"/>
                  </a:moveTo>
                  <a:cubicBezTo>
                    <a:pt x="258502" y="165801"/>
                    <a:pt x="254754" y="171425"/>
                    <a:pt x="254218" y="175710"/>
                  </a:cubicBezTo>
                  <a:cubicBezTo>
                    <a:pt x="253950" y="178119"/>
                    <a:pt x="255557" y="181065"/>
                    <a:pt x="256360" y="183743"/>
                  </a:cubicBezTo>
                  <a:cubicBezTo>
                    <a:pt x="257163" y="186421"/>
                    <a:pt x="258235" y="188831"/>
                    <a:pt x="259842" y="192581"/>
                  </a:cubicBezTo>
                  <a:cubicBezTo>
                    <a:pt x="248595" y="192045"/>
                    <a:pt x="242168" y="185082"/>
                    <a:pt x="243239" y="177049"/>
                  </a:cubicBezTo>
                  <a:cubicBezTo>
                    <a:pt x="243239" y="176245"/>
                    <a:pt x="243507" y="175442"/>
                    <a:pt x="244042" y="174638"/>
                  </a:cubicBezTo>
                  <a:cubicBezTo>
                    <a:pt x="246184" y="170889"/>
                    <a:pt x="245381" y="163659"/>
                    <a:pt x="251540" y="164730"/>
                  </a:cubicBezTo>
                  <a:close/>
                  <a:moveTo>
                    <a:pt x="4102" y="120813"/>
                  </a:moveTo>
                  <a:cubicBezTo>
                    <a:pt x="10262" y="126436"/>
                    <a:pt x="10797" y="141968"/>
                    <a:pt x="5174" y="150805"/>
                  </a:cubicBezTo>
                  <a:cubicBezTo>
                    <a:pt x="-1253" y="144914"/>
                    <a:pt x="-1789" y="129918"/>
                    <a:pt x="4102" y="120813"/>
                  </a:cubicBezTo>
                  <a:close/>
                  <a:moveTo>
                    <a:pt x="130767" y="118135"/>
                  </a:moveTo>
                  <a:cubicBezTo>
                    <a:pt x="132373" y="118135"/>
                    <a:pt x="135319" y="120545"/>
                    <a:pt x="135052" y="121349"/>
                  </a:cubicBezTo>
                  <a:cubicBezTo>
                    <a:pt x="134516" y="123491"/>
                    <a:pt x="133177" y="125633"/>
                    <a:pt x="131303" y="126972"/>
                  </a:cubicBezTo>
                  <a:cubicBezTo>
                    <a:pt x="129428" y="128311"/>
                    <a:pt x="126750" y="128311"/>
                    <a:pt x="124608" y="128579"/>
                  </a:cubicBezTo>
                  <a:cubicBezTo>
                    <a:pt x="123001" y="135542"/>
                    <a:pt x="127822" y="134202"/>
                    <a:pt x="131303" y="135274"/>
                  </a:cubicBezTo>
                  <a:cubicBezTo>
                    <a:pt x="132909" y="135809"/>
                    <a:pt x="133980" y="137684"/>
                    <a:pt x="135319" y="139023"/>
                  </a:cubicBezTo>
                  <a:cubicBezTo>
                    <a:pt x="133713" y="140630"/>
                    <a:pt x="132106" y="143040"/>
                    <a:pt x="130499" y="143308"/>
                  </a:cubicBezTo>
                  <a:cubicBezTo>
                    <a:pt x="126215" y="144378"/>
                    <a:pt x="121662" y="143843"/>
                    <a:pt x="115771" y="143843"/>
                  </a:cubicBezTo>
                  <a:cubicBezTo>
                    <a:pt x="115771" y="134470"/>
                    <a:pt x="115771" y="127240"/>
                    <a:pt x="115771" y="118671"/>
                  </a:cubicBezTo>
                  <a:cubicBezTo>
                    <a:pt x="121394" y="118403"/>
                    <a:pt x="126215" y="117867"/>
                    <a:pt x="130767" y="118135"/>
                  </a:cubicBezTo>
                  <a:close/>
                  <a:moveTo>
                    <a:pt x="256628" y="116328"/>
                  </a:moveTo>
                  <a:cubicBezTo>
                    <a:pt x="258302" y="116328"/>
                    <a:pt x="259975" y="117198"/>
                    <a:pt x="260377" y="118939"/>
                  </a:cubicBezTo>
                  <a:cubicBezTo>
                    <a:pt x="263055" y="128579"/>
                    <a:pt x="263323" y="138220"/>
                    <a:pt x="259038" y="147592"/>
                  </a:cubicBezTo>
                  <a:cubicBezTo>
                    <a:pt x="258503" y="148663"/>
                    <a:pt x="256360" y="149199"/>
                    <a:pt x="253683" y="150270"/>
                  </a:cubicBezTo>
                  <a:cubicBezTo>
                    <a:pt x="249666" y="139559"/>
                    <a:pt x="250737" y="129115"/>
                    <a:pt x="252879" y="118939"/>
                  </a:cubicBezTo>
                  <a:cubicBezTo>
                    <a:pt x="253281" y="117198"/>
                    <a:pt x="254955" y="116328"/>
                    <a:pt x="256628" y="116328"/>
                  </a:cubicBezTo>
                  <a:close/>
                  <a:moveTo>
                    <a:pt x="6246" y="71272"/>
                  </a:moveTo>
                  <a:cubicBezTo>
                    <a:pt x="9995" y="82787"/>
                    <a:pt x="9459" y="92695"/>
                    <a:pt x="5710" y="102872"/>
                  </a:cubicBezTo>
                  <a:cubicBezTo>
                    <a:pt x="-1788" y="94570"/>
                    <a:pt x="-1253" y="79038"/>
                    <a:pt x="6246" y="71272"/>
                  </a:cubicBezTo>
                  <a:close/>
                  <a:moveTo>
                    <a:pt x="241900" y="71004"/>
                  </a:moveTo>
                  <a:cubicBezTo>
                    <a:pt x="244042" y="70736"/>
                    <a:pt x="247523" y="71004"/>
                    <a:pt x="248059" y="72343"/>
                  </a:cubicBezTo>
                  <a:cubicBezTo>
                    <a:pt x="252075" y="80912"/>
                    <a:pt x="257163" y="89214"/>
                    <a:pt x="256092" y="102068"/>
                  </a:cubicBezTo>
                  <a:cubicBezTo>
                    <a:pt x="252343" y="100194"/>
                    <a:pt x="249130" y="99658"/>
                    <a:pt x="248326" y="97783"/>
                  </a:cubicBezTo>
                  <a:cubicBezTo>
                    <a:pt x="245113" y="90821"/>
                    <a:pt x="242435" y="83323"/>
                    <a:pt x="240025" y="75824"/>
                  </a:cubicBezTo>
                  <a:cubicBezTo>
                    <a:pt x="239489" y="74486"/>
                    <a:pt x="241096" y="71272"/>
                    <a:pt x="241900" y="71004"/>
                  </a:cubicBezTo>
                  <a:close/>
                  <a:moveTo>
                    <a:pt x="213247" y="31907"/>
                  </a:moveTo>
                  <a:cubicBezTo>
                    <a:pt x="213514" y="31371"/>
                    <a:pt x="217531" y="31639"/>
                    <a:pt x="218335" y="32710"/>
                  </a:cubicBezTo>
                  <a:cubicBezTo>
                    <a:pt x="223958" y="38066"/>
                    <a:pt x="229046" y="43957"/>
                    <a:pt x="234134" y="49848"/>
                  </a:cubicBezTo>
                  <a:cubicBezTo>
                    <a:pt x="235205" y="50652"/>
                    <a:pt x="235473" y="51990"/>
                    <a:pt x="236276" y="53597"/>
                  </a:cubicBezTo>
                  <a:cubicBezTo>
                    <a:pt x="235473" y="54669"/>
                    <a:pt x="234937" y="56811"/>
                    <a:pt x="233866" y="57078"/>
                  </a:cubicBezTo>
                  <a:cubicBezTo>
                    <a:pt x="232260" y="57614"/>
                    <a:pt x="229314" y="57882"/>
                    <a:pt x="228242" y="56811"/>
                  </a:cubicBezTo>
                  <a:cubicBezTo>
                    <a:pt x="222619" y="50920"/>
                    <a:pt x="217263" y="44760"/>
                    <a:pt x="212175" y="38334"/>
                  </a:cubicBezTo>
                  <a:cubicBezTo>
                    <a:pt x="211372" y="36995"/>
                    <a:pt x="212175" y="33781"/>
                    <a:pt x="213247" y="31907"/>
                  </a:cubicBezTo>
                  <a:close/>
                  <a:moveTo>
                    <a:pt x="142817" y="28158"/>
                  </a:moveTo>
                  <a:cubicBezTo>
                    <a:pt x="146299" y="28158"/>
                    <a:pt x="149780" y="29497"/>
                    <a:pt x="153529" y="30300"/>
                  </a:cubicBezTo>
                  <a:lnTo>
                    <a:pt x="153524" y="30355"/>
                  </a:lnTo>
                  <a:lnTo>
                    <a:pt x="153529" y="30300"/>
                  </a:lnTo>
                  <a:cubicBezTo>
                    <a:pt x="178702" y="33514"/>
                    <a:pt x="197447" y="47706"/>
                    <a:pt x="211908" y="67255"/>
                  </a:cubicBezTo>
                  <a:cubicBezTo>
                    <a:pt x="236277" y="100461"/>
                    <a:pt x="239758" y="136612"/>
                    <a:pt x="223958" y="174638"/>
                  </a:cubicBezTo>
                  <a:cubicBezTo>
                    <a:pt x="222619" y="177584"/>
                    <a:pt x="221280" y="180798"/>
                    <a:pt x="219406" y="185082"/>
                  </a:cubicBezTo>
                  <a:cubicBezTo>
                    <a:pt x="222084" y="188028"/>
                    <a:pt x="225030" y="191242"/>
                    <a:pt x="227975" y="194455"/>
                  </a:cubicBezTo>
                  <a:cubicBezTo>
                    <a:pt x="274570" y="243460"/>
                    <a:pt x="262520" y="330224"/>
                    <a:pt x="198518" y="360484"/>
                  </a:cubicBezTo>
                  <a:cubicBezTo>
                    <a:pt x="187271" y="365840"/>
                    <a:pt x="173882" y="367179"/>
                    <a:pt x="161563" y="370392"/>
                  </a:cubicBezTo>
                  <a:cubicBezTo>
                    <a:pt x="160760" y="370660"/>
                    <a:pt x="159421" y="369321"/>
                    <a:pt x="158350" y="368786"/>
                  </a:cubicBezTo>
                  <a:cubicBezTo>
                    <a:pt x="158350" y="345756"/>
                    <a:pt x="158350" y="322458"/>
                    <a:pt x="158350" y="299428"/>
                  </a:cubicBezTo>
                  <a:cubicBezTo>
                    <a:pt x="159153" y="299161"/>
                    <a:pt x="159957" y="298893"/>
                    <a:pt x="160760" y="298893"/>
                  </a:cubicBezTo>
                  <a:cubicBezTo>
                    <a:pt x="178970" y="295144"/>
                    <a:pt x="188878" y="282825"/>
                    <a:pt x="188074" y="264883"/>
                  </a:cubicBezTo>
                  <a:cubicBezTo>
                    <a:pt x="187539" y="248548"/>
                    <a:pt x="176560" y="237033"/>
                    <a:pt x="159421" y="234623"/>
                  </a:cubicBezTo>
                  <a:cubicBezTo>
                    <a:pt x="157279" y="234355"/>
                    <a:pt x="155404" y="234087"/>
                    <a:pt x="153262" y="233820"/>
                  </a:cubicBezTo>
                  <a:cubicBezTo>
                    <a:pt x="153262" y="208648"/>
                    <a:pt x="153262" y="183475"/>
                    <a:pt x="153262" y="158303"/>
                  </a:cubicBezTo>
                  <a:cubicBezTo>
                    <a:pt x="155404" y="155625"/>
                    <a:pt x="157547" y="153215"/>
                    <a:pt x="159689" y="150537"/>
                  </a:cubicBezTo>
                  <a:cubicBezTo>
                    <a:pt x="169329" y="137148"/>
                    <a:pt x="167454" y="118671"/>
                    <a:pt x="155672" y="107423"/>
                  </a:cubicBezTo>
                  <a:cubicBezTo>
                    <a:pt x="153262" y="105013"/>
                    <a:pt x="150584" y="103139"/>
                    <a:pt x="147906" y="101264"/>
                  </a:cubicBezTo>
                  <a:cubicBezTo>
                    <a:pt x="148977" y="96979"/>
                    <a:pt x="150584" y="92963"/>
                    <a:pt x="150852" y="88678"/>
                  </a:cubicBezTo>
                  <a:lnTo>
                    <a:pt x="150851" y="88144"/>
                  </a:lnTo>
                  <a:lnTo>
                    <a:pt x="147905" y="100729"/>
                  </a:lnTo>
                  <a:cubicBezTo>
                    <a:pt x="130767" y="96712"/>
                    <a:pt x="113628" y="98855"/>
                    <a:pt x="96489" y="98587"/>
                  </a:cubicBezTo>
                  <a:cubicBezTo>
                    <a:pt x="96489" y="120813"/>
                    <a:pt x="96489" y="141433"/>
                    <a:pt x="96489" y="163124"/>
                  </a:cubicBezTo>
                  <a:cubicBezTo>
                    <a:pt x="107469" y="163124"/>
                    <a:pt x="117913" y="162856"/>
                    <a:pt x="128089" y="163124"/>
                  </a:cubicBezTo>
                  <a:cubicBezTo>
                    <a:pt x="136926" y="163392"/>
                    <a:pt x="145495" y="162052"/>
                    <a:pt x="153261" y="157768"/>
                  </a:cubicBezTo>
                  <a:cubicBezTo>
                    <a:pt x="153261" y="182940"/>
                    <a:pt x="153261" y="208113"/>
                    <a:pt x="153261" y="233284"/>
                  </a:cubicBezTo>
                  <a:cubicBezTo>
                    <a:pt x="134248" y="233552"/>
                    <a:pt x="115235" y="234088"/>
                    <a:pt x="96489" y="234356"/>
                  </a:cubicBezTo>
                  <a:cubicBezTo>
                    <a:pt x="96489" y="256314"/>
                    <a:pt x="96489" y="276934"/>
                    <a:pt x="96489" y="299161"/>
                  </a:cubicBezTo>
                  <a:cubicBezTo>
                    <a:pt x="117645" y="299161"/>
                    <a:pt x="137997" y="299161"/>
                    <a:pt x="158349" y="299161"/>
                  </a:cubicBezTo>
                  <a:cubicBezTo>
                    <a:pt x="158349" y="322190"/>
                    <a:pt x="158349" y="345488"/>
                    <a:pt x="158349" y="368518"/>
                  </a:cubicBezTo>
                  <a:cubicBezTo>
                    <a:pt x="134248" y="368518"/>
                    <a:pt x="110147" y="368518"/>
                    <a:pt x="85778" y="368250"/>
                  </a:cubicBezTo>
                  <a:lnTo>
                    <a:pt x="85778" y="367697"/>
                  </a:lnTo>
                  <a:lnTo>
                    <a:pt x="85778" y="368251"/>
                  </a:lnTo>
                  <a:cubicBezTo>
                    <a:pt x="78815" y="368519"/>
                    <a:pt x="71585" y="368786"/>
                    <a:pt x="64622" y="368786"/>
                  </a:cubicBezTo>
                  <a:cubicBezTo>
                    <a:pt x="44806" y="368786"/>
                    <a:pt x="30078" y="354861"/>
                    <a:pt x="28739" y="335045"/>
                  </a:cubicBezTo>
                  <a:cubicBezTo>
                    <a:pt x="28471" y="332635"/>
                    <a:pt x="28739" y="329957"/>
                    <a:pt x="28739" y="327547"/>
                  </a:cubicBezTo>
                  <a:cubicBezTo>
                    <a:pt x="28739" y="241854"/>
                    <a:pt x="28739" y="155894"/>
                    <a:pt x="29007" y="70201"/>
                  </a:cubicBezTo>
                  <a:cubicBezTo>
                    <a:pt x="29007" y="63239"/>
                    <a:pt x="30346" y="56008"/>
                    <a:pt x="32756" y="49581"/>
                  </a:cubicBezTo>
                  <a:cubicBezTo>
                    <a:pt x="38111" y="35924"/>
                    <a:pt x="48823" y="28694"/>
                    <a:pt x="63552" y="28426"/>
                  </a:cubicBezTo>
                  <a:lnTo>
                    <a:pt x="85935" y="28959"/>
                  </a:lnTo>
                  <a:close/>
                  <a:moveTo>
                    <a:pt x="16153" y="24141"/>
                  </a:moveTo>
                  <a:cubicBezTo>
                    <a:pt x="17492" y="27355"/>
                    <a:pt x="18831" y="29229"/>
                    <a:pt x="18295" y="30300"/>
                  </a:cubicBezTo>
                  <a:cubicBezTo>
                    <a:pt x="15618" y="37530"/>
                    <a:pt x="12939" y="44761"/>
                    <a:pt x="9726" y="51991"/>
                  </a:cubicBezTo>
                  <a:cubicBezTo>
                    <a:pt x="9191" y="53330"/>
                    <a:pt x="6245" y="54937"/>
                    <a:pt x="4905" y="54669"/>
                  </a:cubicBezTo>
                  <a:cubicBezTo>
                    <a:pt x="3566" y="54401"/>
                    <a:pt x="1692" y="51455"/>
                    <a:pt x="1960" y="50117"/>
                  </a:cubicBezTo>
                  <a:cubicBezTo>
                    <a:pt x="4102" y="40744"/>
                    <a:pt x="7048" y="31907"/>
                    <a:pt x="16153" y="24141"/>
                  </a:cubicBezTo>
                  <a:close/>
                  <a:moveTo>
                    <a:pt x="175220" y="6467"/>
                  </a:moveTo>
                  <a:cubicBezTo>
                    <a:pt x="183254" y="9949"/>
                    <a:pt x="191020" y="13965"/>
                    <a:pt x="198518" y="17982"/>
                  </a:cubicBezTo>
                  <a:cubicBezTo>
                    <a:pt x="199857" y="18517"/>
                    <a:pt x="200392" y="20660"/>
                    <a:pt x="201464" y="22802"/>
                  </a:cubicBezTo>
                  <a:cubicBezTo>
                    <a:pt x="198785" y="23873"/>
                    <a:pt x="196376" y="26016"/>
                    <a:pt x="194769" y="25480"/>
                  </a:cubicBezTo>
                  <a:cubicBezTo>
                    <a:pt x="187003" y="22266"/>
                    <a:pt x="179505" y="18785"/>
                    <a:pt x="172275" y="14768"/>
                  </a:cubicBezTo>
                  <a:cubicBezTo>
                    <a:pt x="170935" y="14233"/>
                    <a:pt x="170132" y="11019"/>
                    <a:pt x="170668" y="9413"/>
                  </a:cubicBezTo>
                  <a:cubicBezTo>
                    <a:pt x="171203" y="8074"/>
                    <a:pt x="174149" y="5932"/>
                    <a:pt x="175220" y="6467"/>
                  </a:cubicBezTo>
                  <a:close/>
                  <a:moveTo>
                    <a:pt x="52070" y="1045"/>
                  </a:moveTo>
                  <a:cubicBezTo>
                    <a:pt x="54581" y="1179"/>
                    <a:pt x="57259" y="2585"/>
                    <a:pt x="60071" y="7003"/>
                  </a:cubicBezTo>
                  <a:cubicBezTo>
                    <a:pt x="48556" y="9146"/>
                    <a:pt x="39986" y="15573"/>
                    <a:pt x="27668" y="15305"/>
                  </a:cubicBezTo>
                  <a:cubicBezTo>
                    <a:pt x="31417" y="5664"/>
                    <a:pt x="38647" y="4593"/>
                    <a:pt x="45074" y="2719"/>
                  </a:cubicBezTo>
                  <a:cubicBezTo>
                    <a:pt x="47216" y="2049"/>
                    <a:pt x="49560" y="911"/>
                    <a:pt x="52070" y="1045"/>
                  </a:cubicBezTo>
                  <a:close/>
                  <a:moveTo>
                    <a:pt x="138801" y="308"/>
                  </a:moveTo>
                  <a:cubicBezTo>
                    <a:pt x="142550" y="308"/>
                    <a:pt x="146299" y="-495"/>
                    <a:pt x="149780" y="576"/>
                  </a:cubicBezTo>
                  <a:cubicBezTo>
                    <a:pt x="151923" y="1112"/>
                    <a:pt x="153262" y="4057"/>
                    <a:pt x="155136" y="6200"/>
                  </a:cubicBezTo>
                  <a:cubicBezTo>
                    <a:pt x="153262" y="7539"/>
                    <a:pt x="151387" y="9949"/>
                    <a:pt x="149513" y="9949"/>
                  </a:cubicBezTo>
                  <a:cubicBezTo>
                    <a:pt x="142014" y="9949"/>
                    <a:pt x="134784" y="9146"/>
                    <a:pt x="127286" y="8342"/>
                  </a:cubicBezTo>
                  <a:cubicBezTo>
                    <a:pt x="125679" y="8075"/>
                    <a:pt x="124340" y="6200"/>
                    <a:pt x="123001" y="4861"/>
                  </a:cubicBezTo>
                  <a:cubicBezTo>
                    <a:pt x="124340" y="3254"/>
                    <a:pt x="125679" y="844"/>
                    <a:pt x="127554" y="576"/>
                  </a:cubicBezTo>
                  <a:cubicBezTo>
                    <a:pt x="131303" y="-227"/>
                    <a:pt x="135319" y="41"/>
                    <a:pt x="138801" y="308"/>
                  </a:cubicBezTo>
                  <a:close/>
                  <a:moveTo>
                    <a:pt x="80155" y="308"/>
                  </a:moveTo>
                  <a:cubicBezTo>
                    <a:pt x="87653" y="41"/>
                    <a:pt x="95151" y="-227"/>
                    <a:pt x="102650" y="308"/>
                  </a:cubicBezTo>
                  <a:cubicBezTo>
                    <a:pt x="104257" y="308"/>
                    <a:pt x="105863" y="2183"/>
                    <a:pt x="107202" y="3789"/>
                  </a:cubicBezTo>
                  <a:cubicBezTo>
                    <a:pt x="107470" y="4057"/>
                    <a:pt x="106399" y="6735"/>
                    <a:pt x="105863" y="6735"/>
                  </a:cubicBezTo>
                  <a:cubicBezTo>
                    <a:pt x="100507" y="7538"/>
                    <a:pt x="95419" y="8342"/>
                    <a:pt x="90063" y="8342"/>
                  </a:cubicBezTo>
                  <a:cubicBezTo>
                    <a:pt x="85243" y="8074"/>
                    <a:pt x="79084" y="10752"/>
                    <a:pt x="75335" y="3522"/>
                  </a:cubicBezTo>
                  <a:cubicBezTo>
                    <a:pt x="76942" y="2450"/>
                    <a:pt x="78549" y="308"/>
                    <a:pt x="80155" y="3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5"/>
            <p:cNvSpPr/>
            <p:nvPr/>
          </p:nvSpPr>
          <p:spPr>
            <a:xfrm>
              <a:off x="1461997" y="6254838"/>
              <a:ext cx="321067" cy="398437"/>
            </a:xfrm>
            <a:custGeom>
              <a:avLst/>
              <a:gdLst/>
              <a:ahLst/>
              <a:cxnLst/>
              <a:rect l="l" t="t" r="r" b="b"/>
              <a:pathLst>
                <a:path w="321067" h="398437" extrusionOk="0">
                  <a:moveTo>
                    <a:pt x="111550" y="390570"/>
                  </a:moveTo>
                  <a:cubicBezTo>
                    <a:pt x="112354" y="390570"/>
                    <a:pt x="113157" y="394319"/>
                    <a:pt x="113960" y="397264"/>
                  </a:cubicBezTo>
                  <a:cubicBezTo>
                    <a:pt x="102981" y="398335"/>
                    <a:pt x="93073" y="399675"/>
                    <a:pt x="82897" y="396193"/>
                  </a:cubicBezTo>
                  <a:cubicBezTo>
                    <a:pt x="83432" y="394319"/>
                    <a:pt x="83700" y="392177"/>
                    <a:pt x="83968" y="392177"/>
                  </a:cubicBezTo>
                  <a:cubicBezTo>
                    <a:pt x="93073" y="391373"/>
                    <a:pt x="102445" y="390838"/>
                    <a:pt x="111550" y="390570"/>
                  </a:cubicBezTo>
                  <a:close/>
                  <a:moveTo>
                    <a:pt x="148037" y="389531"/>
                  </a:moveTo>
                  <a:cubicBezTo>
                    <a:pt x="153192" y="389498"/>
                    <a:pt x="158414" y="390167"/>
                    <a:pt x="163769" y="392711"/>
                  </a:cubicBezTo>
                  <a:cubicBezTo>
                    <a:pt x="158146" y="400209"/>
                    <a:pt x="152255" y="397532"/>
                    <a:pt x="147166" y="398067"/>
                  </a:cubicBezTo>
                  <a:cubicBezTo>
                    <a:pt x="142615" y="398335"/>
                    <a:pt x="138062" y="398067"/>
                    <a:pt x="133510" y="397532"/>
                  </a:cubicBezTo>
                  <a:cubicBezTo>
                    <a:pt x="132439" y="397532"/>
                    <a:pt x="130832" y="395389"/>
                    <a:pt x="130564" y="394318"/>
                  </a:cubicBezTo>
                  <a:cubicBezTo>
                    <a:pt x="130564" y="392979"/>
                    <a:pt x="131903" y="390569"/>
                    <a:pt x="132706" y="390569"/>
                  </a:cubicBezTo>
                  <a:cubicBezTo>
                    <a:pt x="137794" y="390301"/>
                    <a:pt x="142882" y="389564"/>
                    <a:pt x="148037" y="389531"/>
                  </a:cubicBezTo>
                  <a:close/>
                  <a:moveTo>
                    <a:pt x="39784" y="385750"/>
                  </a:moveTo>
                  <a:cubicBezTo>
                    <a:pt x="48620" y="387892"/>
                    <a:pt x="57457" y="390302"/>
                    <a:pt x="67633" y="392980"/>
                  </a:cubicBezTo>
                  <a:cubicBezTo>
                    <a:pt x="57457" y="400478"/>
                    <a:pt x="44604" y="398603"/>
                    <a:pt x="32821" y="387892"/>
                  </a:cubicBezTo>
                  <a:cubicBezTo>
                    <a:pt x="36302" y="386821"/>
                    <a:pt x="38177" y="385482"/>
                    <a:pt x="39784" y="385750"/>
                  </a:cubicBezTo>
                  <a:close/>
                  <a:moveTo>
                    <a:pt x="209294" y="378787"/>
                  </a:moveTo>
                  <a:cubicBezTo>
                    <a:pt x="208490" y="383340"/>
                    <a:pt x="208758" y="386821"/>
                    <a:pt x="207687" y="387089"/>
                  </a:cubicBezTo>
                  <a:cubicBezTo>
                    <a:pt x="199385" y="390035"/>
                    <a:pt x="190816" y="392444"/>
                    <a:pt x="181979" y="394855"/>
                  </a:cubicBezTo>
                  <a:cubicBezTo>
                    <a:pt x="181176" y="395123"/>
                    <a:pt x="178498" y="392444"/>
                    <a:pt x="178230" y="391105"/>
                  </a:cubicBezTo>
                  <a:cubicBezTo>
                    <a:pt x="178230" y="389499"/>
                    <a:pt x="179837" y="386821"/>
                    <a:pt x="181176" y="386553"/>
                  </a:cubicBezTo>
                  <a:cubicBezTo>
                    <a:pt x="190013" y="383875"/>
                    <a:pt x="198582" y="381733"/>
                    <a:pt x="209294" y="378787"/>
                  </a:cubicBezTo>
                  <a:close/>
                  <a:moveTo>
                    <a:pt x="245714" y="356561"/>
                  </a:moveTo>
                  <a:cubicBezTo>
                    <a:pt x="246517" y="356025"/>
                    <a:pt x="249463" y="356828"/>
                    <a:pt x="249998" y="357900"/>
                  </a:cubicBezTo>
                  <a:cubicBezTo>
                    <a:pt x="250802" y="359506"/>
                    <a:pt x="251337" y="362452"/>
                    <a:pt x="250534" y="363255"/>
                  </a:cubicBezTo>
                  <a:cubicBezTo>
                    <a:pt x="243035" y="369950"/>
                    <a:pt x="235538" y="376377"/>
                    <a:pt x="223487" y="379323"/>
                  </a:cubicBezTo>
                  <a:cubicBezTo>
                    <a:pt x="223487" y="375574"/>
                    <a:pt x="222952" y="372895"/>
                    <a:pt x="223487" y="372360"/>
                  </a:cubicBezTo>
                  <a:cubicBezTo>
                    <a:pt x="230717" y="367004"/>
                    <a:pt x="238215" y="361649"/>
                    <a:pt x="245714" y="356561"/>
                  </a:cubicBezTo>
                  <a:close/>
                  <a:moveTo>
                    <a:pt x="7649" y="349866"/>
                  </a:moveTo>
                  <a:cubicBezTo>
                    <a:pt x="13005" y="358435"/>
                    <a:pt x="18093" y="367005"/>
                    <a:pt x="23448" y="375574"/>
                  </a:cubicBezTo>
                  <a:cubicBezTo>
                    <a:pt x="18628" y="379858"/>
                    <a:pt x="15950" y="377716"/>
                    <a:pt x="13807" y="374235"/>
                  </a:cubicBezTo>
                  <a:cubicBezTo>
                    <a:pt x="9255" y="367005"/>
                    <a:pt x="2828" y="360577"/>
                    <a:pt x="4435" y="351473"/>
                  </a:cubicBezTo>
                  <a:cubicBezTo>
                    <a:pt x="5238" y="350937"/>
                    <a:pt x="6577" y="350401"/>
                    <a:pt x="7649" y="349866"/>
                  </a:cubicBezTo>
                  <a:close/>
                  <a:moveTo>
                    <a:pt x="277848" y="322552"/>
                  </a:moveTo>
                  <a:cubicBezTo>
                    <a:pt x="279991" y="320410"/>
                    <a:pt x="284008" y="322819"/>
                    <a:pt x="284008" y="325765"/>
                  </a:cubicBezTo>
                  <a:cubicBezTo>
                    <a:pt x="284008" y="331121"/>
                    <a:pt x="269815" y="347188"/>
                    <a:pt x="264191" y="347991"/>
                  </a:cubicBezTo>
                  <a:cubicBezTo>
                    <a:pt x="263120" y="348527"/>
                    <a:pt x="262049" y="347188"/>
                    <a:pt x="260174" y="345849"/>
                  </a:cubicBezTo>
                  <a:cubicBezTo>
                    <a:pt x="263923" y="336209"/>
                    <a:pt x="270885" y="329514"/>
                    <a:pt x="277848" y="322552"/>
                  </a:cubicBezTo>
                  <a:close/>
                  <a:moveTo>
                    <a:pt x="1490" y="301664"/>
                  </a:moveTo>
                  <a:cubicBezTo>
                    <a:pt x="9523" y="308359"/>
                    <a:pt x="10327" y="323623"/>
                    <a:pt x="3364" y="333799"/>
                  </a:cubicBezTo>
                  <a:cubicBezTo>
                    <a:pt x="-1188" y="323623"/>
                    <a:pt x="-385" y="313179"/>
                    <a:pt x="1490" y="301664"/>
                  </a:cubicBezTo>
                  <a:close/>
                  <a:moveTo>
                    <a:pt x="303288" y="276224"/>
                  </a:moveTo>
                  <a:cubicBezTo>
                    <a:pt x="304627" y="281044"/>
                    <a:pt x="306501" y="283990"/>
                    <a:pt x="305698" y="285864"/>
                  </a:cubicBezTo>
                  <a:cubicBezTo>
                    <a:pt x="303288" y="292827"/>
                    <a:pt x="300074" y="299789"/>
                    <a:pt x="296861" y="306216"/>
                  </a:cubicBezTo>
                  <a:cubicBezTo>
                    <a:pt x="296058" y="307823"/>
                    <a:pt x="293112" y="308358"/>
                    <a:pt x="290970" y="309430"/>
                  </a:cubicBezTo>
                  <a:cubicBezTo>
                    <a:pt x="290167" y="307287"/>
                    <a:pt x="287756" y="304877"/>
                    <a:pt x="288292" y="303538"/>
                  </a:cubicBezTo>
                  <a:cubicBezTo>
                    <a:pt x="292309" y="295237"/>
                    <a:pt x="293915" y="285596"/>
                    <a:pt x="303288" y="276224"/>
                  </a:cubicBezTo>
                  <a:close/>
                  <a:moveTo>
                    <a:pt x="171001" y="264977"/>
                  </a:moveTo>
                  <a:cubicBezTo>
                    <a:pt x="172875" y="264441"/>
                    <a:pt x="175285" y="266048"/>
                    <a:pt x="177427" y="266584"/>
                  </a:cubicBezTo>
                  <a:cubicBezTo>
                    <a:pt x="176624" y="268726"/>
                    <a:pt x="176624" y="271939"/>
                    <a:pt x="175017" y="272743"/>
                  </a:cubicBezTo>
                  <a:cubicBezTo>
                    <a:pt x="168858" y="275956"/>
                    <a:pt x="162164" y="278367"/>
                    <a:pt x="154933" y="281313"/>
                  </a:cubicBezTo>
                  <a:cubicBezTo>
                    <a:pt x="152523" y="279170"/>
                    <a:pt x="149845" y="277831"/>
                    <a:pt x="149041" y="275688"/>
                  </a:cubicBezTo>
                  <a:cubicBezTo>
                    <a:pt x="148774" y="274885"/>
                    <a:pt x="151452" y="271672"/>
                    <a:pt x="153326" y="270868"/>
                  </a:cubicBezTo>
                  <a:cubicBezTo>
                    <a:pt x="158950" y="268458"/>
                    <a:pt x="164841" y="266584"/>
                    <a:pt x="171001" y="264977"/>
                  </a:cubicBezTo>
                  <a:close/>
                  <a:moveTo>
                    <a:pt x="118513" y="259889"/>
                  </a:moveTo>
                  <a:cubicBezTo>
                    <a:pt x="120120" y="261763"/>
                    <a:pt x="121994" y="263638"/>
                    <a:pt x="123333" y="265780"/>
                  </a:cubicBezTo>
                  <a:cubicBezTo>
                    <a:pt x="124137" y="266584"/>
                    <a:pt x="124137" y="268191"/>
                    <a:pt x="123869" y="267655"/>
                  </a:cubicBezTo>
                  <a:cubicBezTo>
                    <a:pt x="128421" y="271136"/>
                    <a:pt x="134581" y="274082"/>
                    <a:pt x="134313" y="275956"/>
                  </a:cubicBezTo>
                  <a:cubicBezTo>
                    <a:pt x="133509" y="283186"/>
                    <a:pt x="126547" y="279705"/>
                    <a:pt x="121994" y="280240"/>
                  </a:cubicBezTo>
                  <a:cubicBezTo>
                    <a:pt x="120120" y="280508"/>
                    <a:pt x="117978" y="279705"/>
                    <a:pt x="114764" y="279170"/>
                  </a:cubicBezTo>
                  <a:cubicBezTo>
                    <a:pt x="114496" y="274617"/>
                    <a:pt x="113425" y="270333"/>
                    <a:pt x="113961" y="266048"/>
                  </a:cubicBezTo>
                  <a:cubicBezTo>
                    <a:pt x="114229" y="263906"/>
                    <a:pt x="116907" y="261763"/>
                    <a:pt x="118513" y="259889"/>
                  </a:cubicBezTo>
                  <a:close/>
                  <a:moveTo>
                    <a:pt x="954" y="252391"/>
                  </a:moveTo>
                  <a:cubicBezTo>
                    <a:pt x="4703" y="255872"/>
                    <a:pt x="7648" y="257479"/>
                    <a:pt x="7648" y="259086"/>
                  </a:cubicBezTo>
                  <a:cubicBezTo>
                    <a:pt x="7916" y="267388"/>
                    <a:pt x="7380" y="275689"/>
                    <a:pt x="6845" y="283722"/>
                  </a:cubicBezTo>
                  <a:cubicBezTo>
                    <a:pt x="6845" y="284526"/>
                    <a:pt x="4435" y="285061"/>
                    <a:pt x="954" y="286668"/>
                  </a:cubicBezTo>
                  <a:cubicBezTo>
                    <a:pt x="954" y="274885"/>
                    <a:pt x="954" y="265245"/>
                    <a:pt x="954" y="252391"/>
                  </a:cubicBezTo>
                  <a:close/>
                  <a:moveTo>
                    <a:pt x="314535" y="232574"/>
                  </a:moveTo>
                  <a:cubicBezTo>
                    <a:pt x="316141" y="234984"/>
                    <a:pt x="317748" y="237394"/>
                    <a:pt x="318284" y="238465"/>
                  </a:cubicBezTo>
                  <a:cubicBezTo>
                    <a:pt x="316677" y="246767"/>
                    <a:pt x="315338" y="252658"/>
                    <a:pt x="313999" y="258817"/>
                  </a:cubicBezTo>
                  <a:cubicBezTo>
                    <a:pt x="313196" y="262298"/>
                    <a:pt x="311589" y="265780"/>
                    <a:pt x="307572" y="264173"/>
                  </a:cubicBezTo>
                  <a:cubicBezTo>
                    <a:pt x="305966" y="263637"/>
                    <a:pt x="304894" y="259620"/>
                    <a:pt x="305162" y="257210"/>
                  </a:cubicBezTo>
                  <a:cubicBezTo>
                    <a:pt x="305698" y="251051"/>
                    <a:pt x="306769" y="244892"/>
                    <a:pt x="308643" y="239001"/>
                  </a:cubicBezTo>
                  <a:cubicBezTo>
                    <a:pt x="309447" y="236591"/>
                    <a:pt x="312392" y="234716"/>
                    <a:pt x="314535" y="232574"/>
                  </a:cubicBezTo>
                  <a:close/>
                  <a:moveTo>
                    <a:pt x="197779" y="226951"/>
                  </a:moveTo>
                  <a:cubicBezTo>
                    <a:pt x="199118" y="229629"/>
                    <a:pt x="201527" y="231771"/>
                    <a:pt x="200992" y="233378"/>
                  </a:cubicBezTo>
                  <a:cubicBezTo>
                    <a:pt x="198582" y="240876"/>
                    <a:pt x="195369" y="248106"/>
                    <a:pt x="191888" y="255069"/>
                  </a:cubicBezTo>
                  <a:cubicBezTo>
                    <a:pt x="191352" y="256140"/>
                    <a:pt x="187871" y="256943"/>
                    <a:pt x="186800" y="256140"/>
                  </a:cubicBezTo>
                  <a:cubicBezTo>
                    <a:pt x="185460" y="255336"/>
                    <a:pt x="184121" y="252391"/>
                    <a:pt x="184390" y="251052"/>
                  </a:cubicBezTo>
                  <a:cubicBezTo>
                    <a:pt x="187067" y="244090"/>
                    <a:pt x="190013" y="237127"/>
                    <a:pt x="192958" y="230432"/>
                  </a:cubicBezTo>
                  <a:cubicBezTo>
                    <a:pt x="193762" y="229093"/>
                    <a:pt x="195637" y="228558"/>
                    <a:pt x="197779" y="226951"/>
                  </a:cubicBezTo>
                  <a:close/>
                  <a:moveTo>
                    <a:pt x="119585" y="207403"/>
                  </a:moveTo>
                  <a:cubicBezTo>
                    <a:pt x="120924" y="209010"/>
                    <a:pt x="122798" y="210081"/>
                    <a:pt x="122798" y="211420"/>
                  </a:cubicBezTo>
                  <a:cubicBezTo>
                    <a:pt x="123066" y="219989"/>
                    <a:pt x="123334" y="228826"/>
                    <a:pt x="123066" y="237395"/>
                  </a:cubicBezTo>
                  <a:cubicBezTo>
                    <a:pt x="123066" y="239002"/>
                    <a:pt x="121192" y="241412"/>
                    <a:pt x="119585" y="241947"/>
                  </a:cubicBezTo>
                  <a:cubicBezTo>
                    <a:pt x="118246" y="242215"/>
                    <a:pt x="114765" y="240341"/>
                    <a:pt x="114765" y="239537"/>
                  </a:cubicBezTo>
                  <a:cubicBezTo>
                    <a:pt x="114497" y="229897"/>
                    <a:pt x="114765" y="219989"/>
                    <a:pt x="115300" y="210349"/>
                  </a:cubicBezTo>
                  <a:cubicBezTo>
                    <a:pt x="115568" y="209277"/>
                    <a:pt x="117979" y="208474"/>
                    <a:pt x="119585" y="207403"/>
                  </a:cubicBezTo>
                  <a:close/>
                  <a:moveTo>
                    <a:pt x="3364" y="206599"/>
                  </a:moveTo>
                  <a:cubicBezTo>
                    <a:pt x="9523" y="211955"/>
                    <a:pt x="10326" y="227219"/>
                    <a:pt x="4435" y="238467"/>
                  </a:cubicBezTo>
                  <a:cubicBezTo>
                    <a:pt x="-1189" y="229629"/>
                    <a:pt x="-1189" y="215436"/>
                    <a:pt x="3364" y="206599"/>
                  </a:cubicBezTo>
                  <a:close/>
                  <a:moveTo>
                    <a:pt x="311322" y="186247"/>
                  </a:moveTo>
                  <a:cubicBezTo>
                    <a:pt x="317481" y="183569"/>
                    <a:pt x="320427" y="185444"/>
                    <a:pt x="320695" y="189996"/>
                  </a:cubicBezTo>
                  <a:cubicBezTo>
                    <a:pt x="321230" y="196958"/>
                    <a:pt x="321230" y="204189"/>
                    <a:pt x="320427" y="211151"/>
                  </a:cubicBezTo>
                  <a:cubicBezTo>
                    <a:pt x="320159" y="213294"/>
                    <a:pt x="317213" y="214900"/>
                    <a:pt x="315339" y="216775"/>
                  </a:cubicBezTo>
                  <a:cubicBezTo>
                    <a:pt x="314000" y="214900"/>
                    <a:pt x="311590" y="213294"/>
                    <a:pt x="311590" y="211419"/>
                  </a:cubicBezTo>
                  <a:cubicBezTo>
                    <a:pt x="311054" y="202850"/>
                    <a:pt x="311322" y="194281"/>
                    <a:pt x="311322" y="186247"/>
                  </a:cubicBezTo>
                  <a:close/>
                  <a:moveTo>
                    <a:pt x="200725" y="185176"/>
                  </a:moveTo>
                  <a:cubicBezTo>
                    <a:pt x="202332" y="185176"/>
                    <a:pt x="204741" y="187050"/>
                    <a:pt x="205277" y="188390"/>
                  </a:cubicBezTo>
                  <a:cubicBezTo>
                    <a:pt x="206080" y="192139"/>
                    <a:pt x="206080" y="196155"/>
                    <a:pt x="206348" y="200440"/>
                  </a:cubicBezTo>
                  <a:cubicBezTo>
                    <a:pt x="205813" y="204189"/>
                    <a:pt x="205813" y="207938"/>
                    <a:pt x="205009" y="211419"/>
                  </a:cubicBezTo>
                  <a:cubicBezTo>
                    <a:pt x="204474" y="212758"/>
                    <a:pt x="202064" y="214633"/>
                    <a:pt x="200457" y="214633"/>
                  </a:cubicBezTo>
                  <a:cubicBezTo>
                    <a:pt x="199118" y="214633"/>
                    <a:pt x="196708" y="212222"/>
                    <a:pt x="196708" y="210884"/>
                  </a:cubicBezTo>
                  <a:cubicBezTo>
                    <a:pt x="196440" y="203385"/>
                    <a:pt x="196440" y="195887"/>
                    <a:pt x="196708" y="188657"/>
                  </a:cubicBezTo>
                  <a:cubicBezTo>
                    <a:pt x="196708" y="187318"/>
                    <a:pt x="199385" y="185176"/>
                    <a:pt x="200725" y="185176"/>
                  </a:cubicBezTo>
                  <a:close/>
                  <a:moveTo>
                    <a:pt x="118513" y="157594"/>
                  </a:moveTo>
                  <a:cubicBezTo>
                    <a:pt x="120388" y="158397"/>
                    <a:pt x="122798" y="160271"/>
                    <a:pt x="123065" y="162146"/>
                  </a:cubicBezTo>
                  <a:cubicBezTo>
                    <a:pt x="123869" y="166163"/>
                    <a:pt x="123333" y="170180"/>
                    <a:pt x="123333" y="174464"/>
                  </a:cubicBezTo>
                  <a:cubicBezTo>
                    <a:pt x="123333" y="178213"/>
                    <a:pt x="123869" y="181962"/>
                    <a:pt x="123065" y="185711"/>
                  </a:cubicBezTo>
                  <a:cubicBezTo>
                    <a:pt x="122798" y="187586"/>
                    <a:pt x="120388" y="189461"/>
                    <a:pt x="118513" y="190263"/>
                  </a:cubicBezTo>
                  <a:cubicBezTo>
                    <a:pt x="117442" y="190531"/>
                    <a:pt x="114229" y="188121"/>
                    <a:pt x="114229" y="187050"/>
                  </a:cubicBezTo>
                  <a:cubicBezTo>
                    <a:pt x="113961" y="178481"/>
                    <a:pt x="113961" y="169644"/>
                    <a:pt x="114229" y="161075"/>
                  </a:cubicBezTo>
                  <a:cubicBezTo>
                    <a:pt x="114229" y="159736"/>
                    <a:pt x="117442" y="157326"/>
                    <a:pt x="118513" y="157594"/>
                  </a:cubicBezTo>
                  <a:close/>
                  <a:moveTo>
                    <a:pt x="2293" y="156255"/>
                  </a:moveTo>
                  <a:cubicBezTo>
                    <a:pt x="5238" y="158665"/>
                    <a:pt x="6845" y="159201"/>
                    <a:pt x="6845" y="160004"/>
                  </a:cubicBezTo>
                  <a:cubicBezTo>
                    <a:pt x="7381" y="168573"/>
                    <a:pt x="7916" y="177143"/>
                    <a:pt x="7916" y="185712"/>
                  </a:cubicBezTo>
                  <a:cubicBezTo>
                    <a:pt x="7916" y="186783"/>
                    <a:pt x="5238" y="188390"/>
                    <a:pt x="3631" y="188925"/>
                  </a:cubicBezTo>
                  <a:cubicBezTo>
                    <a:pt x="2828" y="189193"/>
                    <a:pt x="686" y="187051"/>
                    <a:pt x="686" y="185712"/>
                  </a:cubicBezTo>
                  <a:cubicBezTo>
                    <a:pt x="150" y="176875"/>
                    <a:pt x="-921" y="167234"/>
                    <a:pt x="2293" y="156255"/>
                  </a:cubicBezTo>
                  <a:close/>
                  <a:moveTo>
                    <a:pt x="185996" y="143401"/>
                  </a:moveTo>
                  <a:cubicBezTo>
                    <a:pt x="187603" y="142866"/>
                    <a:pt x="190816" y="142866"/>
                    <a:pt x="191352" y="143669"/>
                  </a:cubicBezTo>
                  <a:cubicBezTo>
                    <a:pt x="195369" y="150631"/>
                    <a:pt x="198850" y="158130"/>
                    <a:pt x="202599" y="165628"/>
                  </a:cubicBezTo>
                  <a:cubicBezTo>
                    <a:pt x="200457" y="168038"/>
                    <a:pt x="199386" y="169912"/>
                    <a:pt x="198047" y="170448"/>
                  </a:cubicBezTo>
                  <a:cubicBezTo>
                    <a:pt x="196976" y="170984"/>
                    <a:pt x="194298" y="169912"/>
                    <a:pt x="193762" y="168841"/>
                  </a:cubicBezTo>
                  <a:cubicBezTo>
                    <a:pt x="190281" y="161879"/>
                    <a:pt x="187335" y="154648"/>
                    <a:pt x="184389" y="147418"/>
                  </a:cubicBezTo>
                  <a:cubicBezTo>
                    <a:pt x="183854" y="146347"/>
                    <a:pt x="184925" y="143669"/>
                    <a:pt x="185996" y="143401"/>
                  </a:cubicBezTo>
                  <a:close/>
                  <a:moveTo>
                    <a:pt x="304895" y="136974"/>
                  </a:moveTo>
                  <a:cubicBezTo>
                    <a:pt x="308912" y="137242"/>
                    <a:pt x="310786" y="136974"/>
                    <a:pt x="311322" y="137509"/>
                  </a:cubicBezTo>
                  <a:cubicBezTo>
                    <a:pt x="317749" y="145811"/>
                    <a:pt x="317749" y="155719"/>
                    <a:pt x="318017" y="165628"/>
                  </a:cubicBezTo>
                  <a:cubicBezTo>
                    <a:pt x="318017" y="166699"/>
                    <a:pt x="315874" y="168842"/>
                    <a:pt x="314804" y="168842"/>
                  </a:cubicBezTo>
                  <a:cubicBezTo>
                    <a:pt x="312929" y="168574"/>
                    <a:pt x="310251" y="167502"/>
                    <a:pt x="309983" y="166163"/>
                  </a:cubicBezTo>
                  <a:cubicBezTo>
                    <a:pt x="307841" y="156791"/>
                    <a:pt x="306502" y="147685"/>
                    <a:pt x="304895" y="136974"/>
                  </a:cubicBezTo>
                  <a:close/>
                  <a:moveTo>
                    <a:pt x="154129" y="119032"/>
                  </a:moveTo>
                  <a:cubicBezTo>
                    <a:pt x="163234" y="119567"/>
                    <a:pt x="171536" y="122781"/>
                    <a:pt x="179837" y="130280"/>
                  </a:cubicBezTo>
                  <a:cubicBezTo>
                    <a:pt x="177159" y="132422"/>
                    <a:pt x="175552" y="134564"/>
                    <a:pt x="174749" y="134296"/>
                  </a:cubicBezTo>
                  <a:cubicBezTo>
                    <a:pt x="166448" y="131886"/>
                    <a:pt x="158414" y="129208"/>
                    <a:pt x="150380" y="126262"/>
                  </a:cubicBezTo>
                  <a:cubicBezTo>
                    <a:pt x="149577" y="125995"/>
                    <a:pt x="148774" y="122781"/>
                    <a:pt x="149309" y="121978"/>
                  </a:cubicBezTo>
                  <a:cubicBezTo>
                    <a:pt x="150380" y="120639"/>
                    <a:pt x="152523" y="119032"/>
                    <a:pt x="154129" y="119032"/>
                  </a:cubicBezTo>
                  <a:close/>
                  <a:moveTo>
                    <a:pt x="123837" y="117793"/>
                  </a:moveTo>
                  <a:cubicBezTo>
                    <a:pt x="127552" y="117626"/>
                    <a:pt x="131502" y="118229"/>
                    <a:pt x="133243" y="119567"/>
                  </a:cubicBezTo>
                  <a:cubicBezTo>
                    <a:pt x="136188" y="121978"/>
                    <a:pt x="135920" y="124923"/>
                    <a:pt x="132975" y="126530"/>
                  </a:cubicBezTo>
                  <a:cubicBezTo>
                    <a:pt x="130564" y="128136"/>
                    <a:pt x="127351" y="128136"/>
                    <a:pt x="125209" y="128672"/>
                  </a:cubicBezTo>
                  <a:cubicBezTo>
                    <a:pt x="123602" y="132957"/>
                    <a:pt x="122263" y="136438"/>
                    <a:pt x="121192" y="139652"/>
                  </a:cubicBezTo>
                  <a:cubicBezTo>
                    <a:pt x="114765" y="138848"/>
                    <a:pt x="113694" y="135099"/>
                    <a:pt x="113962" y="131350"/>
                  </a:cubicBezTo>
                  <a:cubicBezTo>
                    <a:pt x="114230" y="127601"/>
                    <a:pt x="114230" y="123852"/>
                    <a:pt x="115836" y="120639"/>
                  </a:cubicBezTo>
                  <a:cubicBezTo>
                    <a:pt x="116640" y="118898"/>
                    <a:pt x="120121" y="117961"/>
                    <a:pt x="123837" y="117793"/>
                  </a:cubicBezTo>
                  <a:close/>
                  <a:moveTo>
                    <a:pt x="2293" y="108588"/>
                  </a:moveTo>
                  <a:cubicBezTo>
                    <a:pt x="9524" y="116622"/>
                    <a:pt x="10059" y="132421"/>
                    <a:pt x="3096" y="140991"/>
                  </a:cubicBezTo>
                  <a:cubicBezTo>
                    <a:pt x="-385" y="130547"/>
                    <a:pt x="-921" y="120371"/>
                    <a:pt x="2293" y="108588"/>
                  </a:cubicBezTo>
                  <a:close/>
                  <a:moveTo>
                    <a:pt x="98698" y="98955"/>
                  </a:moveTo>
                  <a:lnTo>
                    <a:pt x="98698" y="99216"/>
                  </a:lnTo>
                  <a:cubicBezTo>
                    <a:pt x="93074" y="102697"/>
                    <a:pt x="95484" y="108321"/>
                    <a:pt x="95484" y="112873"/>
                  </a:cubicBezTo>
                  <a:cubicBezTo>
                    <a:pt x="95216" y="170716"/>
                    <a:pt x="95484" y="228558"/>
                    <a:pt x="95484" y="286400"/>
                  </a:cubicBezTo>
                  <a:cubicBezTo>
                    <a:pt x="95484" y="290417"/>
                    <a:pt x="95752" y="294434"/>
                    <a:pt x="96020" y="298986"/>
                  </a:cubicBezTo>
                  <a:lnTo>
                    <a:pt x="103517" y="300538"/>
                  </a:lnTo>
                  <a:lnTo>
                    <a:pt x="103517" y="300058"/>
                  </a:lnTo>
                  <a:cubicBezTo>
                    <a:pt x="115568" y="299790"/>
                    <a:pt x="127618" y="299254"/>
                    <a:pt x="139669" y="299522"/>
                  </a:cubicBezTo>
                  <a:lnTo>
                    <a:pt x="185646" y="288719"/>
                  </a:lnTo>
                  <a:lnTo>
                    <a:pt x="185646" y="288007"/>
                  </a:lnTo>
                  <a:cubicBezTo>
                    <a:pt x="202785" y="274617"/>
                    <a:pt x="212693" y="256675"/>
                    <a:pt x="217781" y="235788"/>
                  </a:cubicBezTo>
                  <a:cubicBezTo>
                    <a:pt x="222066" y="217311"/>
                    <a:pt x="223137" y="198833"/>
                    <a:pt x="220994" y="180088"/>
                  </a:cubicBezTo>
                  <a:cubicBezTo>
                    <a:pt x="217513" y="150363"/>
                    <a:pt x="206266" y="124656"/>
                    <a:pt x="180826" y="107250"/>
                  </a:cubicBezTo>
                  <a:lnTo>
                    <a:pt x="180845" y="107088"/>
                  </a:lnTo>
                  <a:lnTo>
                    <a:pt x="136990" y="99483"/>
                  </a:lnTo>
                  <a:close/>
                  <a:moveTo>
                    <a:pt x="290971" y="92789"/>
                  </a:moveTo>
                  <a:cubicBezTo>
                    <a:pt x="293113" y="92254"/>
                    <a:pt x="296594" y="92789"/>
                    <a:pt x="297397" y="93860"/>
                  </a:cubicBezTo>
                  <a:cubicBezTo>
                    <a:pt x="301146" y="101091"/>
                    <a:pt x="304092" y="108856"/>
                    <a:pt x="307573" y="116890"/>
                  </a:cubicBezTo>
                  <a:cubicBezTo>
                    <a:pt x="305966" y="118764"/>
                    <a:pt x="304895" y="121174"/>
                    <a:pt x="303021" y="121978"/>
                  </a:cubicBezTo>
                  <a:cubicBezTo>
                    <a:pt x="301950" y="122513"/>
                    <a:pt x="299272" y="120639"/>
                    <a:pt x="298469" y="119300"/>
                  </a:cubicBezTo>
                  <a:cubicBezTo>
                    <a:pt x="294987" y="112337"/>
                    <a:pt x="292041" y="105107"/>
                    <a:pt x="289096" y="97877"/>
                  </a:cubicBezTo>
                  <a:cubicBezTo>
                    <a:pt x="288560" y="96538"/>
                    <a:pt x="289899" y="93057"/>
                    <a:pt x="290971" y="92789"/>
                  </a:cubicBezTo>
                  <a:close/>
                  <a:moveTo>
                    <a:pt x="3097" y="60118"/>
                  </a:moveTo>
                  <a:cubicBezTo>
                    <a:pt x="11398" y="70562"/>
                    <a:pt x="7113" y="80202"/>
                    <a:pt x="7649" y="89039"/>
                  </a:cubicBezTo>
                  <a:cubicBezTo>
                    <a:pt x="7649" y="90110"/>
                    <a:pt x="4704" y="91717"/>
                    <a:pt x="1222" y="95198"/>
                  </a:cubicBezTo>
                  <a:cubicBezTo>
                    <a:pt x="418" y="81808"/>
                    <a:pt x="-1188" y="72169"/>
                    <a:pt x="3097" y="60118"/>
                  </a:cubicBezTo>
                  <a:close/>
                  <a:moveTo>
                    <a:pt x="271153" y="54227"/>
                  </a:moveTo>
                  <a:cubicBezTo>
                    <a:pt x="275974" y="59850"/>
                    <a:pt x="280526" y="65742"/>
                    <a:pt x="284811" y="71900"/>
                  </a:cubicBezTo>
                  <a:cubicBezTo>
                    <a:pt x="285615" y="73239"/>
                    <a:pt x="284275" y="76185"/>
                    <a:pt x="284008" y="78327"/>
                  </a:cubicBezTo>
                  <a:cubicBezTo>
                    <a:pt x="281865" y="78060"/>
                    <a:pt x="278652" y="78327"/>
                    <a:pt x="277581" y="76988"/>
                  </a:cubicBezTo>
                  <a:cubicBezTo>
                    <a:pt x="271689" y="70561"/>
                    <a:pt x="266601" y="63599"/>
                    <a:pt x="261245" y="56369"/>
                  </a:cubicBezTo>
                  <a:cubicBezTo>
                    <a:pt x="264726" y="51013"/>
                    <a:pt x="267940" y="50746"/>
                    <a:pt x="271153" y="54227"/>
                  </a:cubicBezTo>
                  <a:close/>
                  <a:moveTo>
                    <a:pt x="143685" y="27984"/>
                  </a:moveTo>
                  <a:cubicBezTo>
                    <a:pt x="158145" y="28520"/>
                    <a:pt x="172606" y="28252"/>
                    <a:pt x="185995" y="34679"/>
                  </a:cubicBezTo>
                  <a:lnTo>
                    <a:pt x="185988" y="36197"/>
                  </a:lnTo>
                  <a:lnTo>
                    <a:pt x="231438" y="59048"/>
                  </a:lnTo>
                  <a:cubicBezTo>
                    <a:pt x="256343" y="79400"/>
                    <a:pt x="271607" y="106179"/>
                    <a:pt x="280980" y="136706"/>
                  </a:cubicBezTo>
                  <a:cubicBezTo>
                    <a:pt x="287139" y="156255"/>
                    <a:pt x="290084" y="176607"/>
                    <a:pt x="289816" y="196959"/>
                  </a:cubicBezTo>
                  <a:cubicBezTo>
                    <a:pt x="289281" y="243018"/>
                    <a:pt x="279640" y="286935"/>
                    <a:pt x="248309" y="323354"/>
                  </a:cubicBezTo>
                  <a:cubicBezTo>
                    <a:pt x="239204" y="333798"/>
                    <a:pt x="229296" y="342368"/>
                    <a:pt x="216978" y="349062"/>
                  </a:cubicBezTo>
                  <a:lnTo>
                    <a:pt x="191050" y="361420"/>
                  </a:lnTo>
                  <a:lnTo>
                    <a:pt x="191352" y="362720"/>
                  </a:lnTo>
                  <a:cubicBezTo>
                    <a:pt x="180641" y="365130"/>
                    <a:pt x="169929" y="368879"/>
                    <a:pt x="159217" y="369415"/>
                  </a:cubicBezTo>
                  <a:lnTo>
                    <a:pt x="103517" y="369147"/>
                  </a:lnTo>
                  <a:lnTo>
                    <a:pt x="103517" y="369147"/>
                  </a:lnTo>
                  <a:cubicBezTo>
                    <a:pt x="89057" y="369415"/>
                    <a:pt x="74329" y="369950"/>
                    <a:pt x="59868" y="369682"/>
                  </a:cubicBezTo>
                  <a:cubicBezTo>
                    <a:pt x="45140" y="369147"/>
                    <a:pt x="31750" y="356561"/>
                    <a:pt x="29072" y="341565"/>
                  </a:cubicBezTo>
                  <a:cubicBezTo>
                    <a:pt x="28269" y="337548"/>
                    <a:pt x="28269" y="333263"/>
                    <a:pt x="28269" y="329247"/>
                  </a:cubicBezTo>
                  <a:cubicBezTo>
                    <a:pt x="28269" y="243018"/>
                    <a:pt x="28269" y="156523"/>
                    <a:pt x="28269" y="70295"/>
                  </a:cubicBezTo>
                  <a:cubicBezTo>
                    <a:pt x="28269" y="56370"/>
                    <a:pt x="31483" y="43516"/>
                    <a:pt x="44068" y="35482"/>
                  </a:cubicBezTo>
                  <a:cubicBezTo>
                    <a:pt x="48889" y="32537"/>
                    <a:pt x="54780" y="30126"/>
                    <a:pt x="60136" y="29859"/>
                  </a:cubicBezTo>
                  <a:lnTo>
                    <a:pt x="98161" y="30123"/>
                  </a:lnTo>
                  <a:lnTo>
                    <a:pt x="98161" y="29859"/>
                  </a:lnTo>
                  <a:cubicBezTo>
                    <a:pt x="113425" y="29055"/>
                    <a:pt x="128421" y="27448"/>
                    <a:pt x="143685" y="27984"/>
                  </a:cubicBezTo>
                  <a:close/>
                  <a:moveTo>
                    <a:pt x="228575" y="22093"/>
                  </a:moveTo>
                  <a:cubicBezTo>
                    <a:pt x="235538" y="25574"/>
                    <a:pt x="242500" y="29323"/>
                    <a:pt x="248927" y="33339"/>
                  </a:cubicBezTo>
                  <a:cubicBezTo>
                    <a:pt x="252944" y="36285"/>
                    <a:pt x="255622" y="40034"/>
                    <a:pt x="249195" y="45122"/>
                  </a:cubicBezTo>
                  <a:cubicBezTo>
                    <a:pt x="240626" y="39231"/>
                    <a:pt x="232056" y="33072"/>
                    <a:pt x="222416" y="26377"/>
                  </a:cubicBezTo>
                  <a:cubicBezTo>
                    <a:pt x="225629" y="24235"/>
                    <a:pt x="227772" y="21825"/>
                    <a:pt x="228575" y="22093"/>
                  </a:cubicBezTo>
                  <a:close/>
                  <a:moveTo>
                    <a:pt x="20235" y="18344"/>
                  </a:moveTo>
                  <a:cubicBezTo>
                    <a:pt x="21038" y="17808"/>
                    <a:pt x="23180" y="19147"/>
                    <a:pt x="25858" y="20219"/>
                  </a:cubicBezTo>
                  <a:cubicBezTo>
                    <a:pt x="20503" y="28788"/>
                    <a:pt x="15950" y="36286"/>
                    <a:pt x="11130" y="43516"/>
                  </a:cubicBezTo>
                  <a:cubicBezTo>
                    <a:pt x="10327" y="44587"/>
                    <a:pt x="8184" y="45390"/>
                    <a:pt x="6845" y="44855"/>
                  </a:cubicBezTo>
                  <a:cubicBezTo>
                    <a:pt x="5774" y="44319"/>
                    <a:pt x="3899" y="42177"/>
                    <a:pt x="4435" y="41374"/>
                  </a:cubicBezTo>
                  <a:cubicBezTo>
                    <a:pt x="7649" y="32269"/>
                    <a:pt x="12469" y="24235"/>
                    <a:pt x="20235" y="18344"/>
                  </a:cubicBezTo>
                  <a:close/>
                  <a:moveTo>
                    <a:pt x="185194" y="4419"/>
                  </a:moveTo>
                  <a:cubicBezTo>
                    <a:pt x="192960" y="6561"/>
                    <a:pt x="200994" y="8971"/>
                    <a:pt x="208491" y="11382"/>
                  </a:cubicBezTo>
                  <a:cubicBezTo>
                    <a:pt x="210098" y="12185"/>
                    <a:pt x="210902" y="14059"/>
                    <a:pt x="212776" y="16469"/>
                  </a:cubicBezTo>
                  <a:cubicBezTo>
                    <a:pt x="209563" y="17808"/>
                    <a:pt x="207153" y="19950"/>
                    <a:pt x="205278" y="19415"/>
                  </a:cubicBezTo>
                  <a:cubicBezTo>
                    <a:pt x="198047" y="17808"/>
                    <a:pt x="191085" y="15398"/>
                    <a:pt x="184122" y="12720"/>
                  </a:cubicBezTo>
                  <a:cubicBezTo>
                    <a:pt x="182516" y="12185"/>
                    <a:pt x="181444" y="9239"/>
                    <a:pt x="180909" y="7097"/>
                  </a:cubicBezTo>
                  <a:cubicBezTo>
                    <a:pt x="180909" y="6294"/>
                    <a:pt x="184122" y="4151"/>
                    <a:pt x="185194" y="4419"/>
                  </a:cubicBezTo>
                  <a:close/>
                  <a:moveTo>
                    <a:pt x="136723" y="669"/>
                  </a:moveTo>
                  <a:cubicBezTo>
                    <a:pt x="144489" y="402"/>
                    <a:pt x="152255" y="134"/>
                    <a:pt x="160289" y="669"/>
                  </a:cubicBezTo>
                  <a:cubicBezTo>
                    <a:pt x="162163" y="937"/>
                    <a:pt x="164038" y="4150"/>
                    <a:pt x="165912" y="6025"/>
                  </a:cubicBezTo>
                  <a:cubicBezTo>
                    <a:pt x="164038" y="7364"/>
                    <a:pt x="162431" y="9507"/>
                    <a:pt x="160289" y="9775"/>
                  </a:cubicBezTo>
                  <a:cubicBezTo>
                    <a:pt x="156004" y="10042"/>
                    <a:pt x="151720" y="9507"/>
                    <a:pt x="147703" y="9507"/>
                  </a:cubicBezTo>
                  <a:cubicBezTo>
                    <a:pt x="143953" y="9507"/>
                    <a:pt x="140204" y="10042"/>
                    <a:pt x="136723" y="9239"/>
                  </a:cubicBezTo>
                  <a:cubicBezTo>
                    <a:pt x="135117" y="8971"/>
                    <a:pt x="133242" y="6025"/>
                    <a:pt x="132707" y="4150"/>
                  </a:cubicBezTo>
                  <a:cubicBezTo>
                    <a:pt x="132439" y="3347"/>
                    <a:pt x="135117" y="669"/>
                    <a:pt x="136723" y="669"/>
                  </a:cubicBezTo>
                  <a:close/>
                  <a:moveTo>
                    <a:pt x="90396" y="402"/>
                  </a:moveTo>
                  <a:cubicBezTo>
                    <a:pt x="97359" y="-134"/>
                    <a:pt x="104589" y="-134"/>
                    <a:pt x="111551" y="402"/>
                  </a:cubicBezTo>
                  <a:cubicBezTo>
                    <a:pt x="113158" y="402"/>
                    <a:pt x="116104" y="3080"/>
                    <a:pt x="116104" y="4687"/>
                  </a:cubicBezTo>
                  <a:cubicBezTo>
                    <a:pt x="116104" y="6293"/>
                    <a:pt x="113694" y="9507"/>
                    <a:pt x="112355" y="9507"/>
                  </a:cubicBezTo>
                  <a:cubicBezTo>
                    <a:pt x="104856" y="10042"/>
                    <a:pt x="97359" y="10042"/>
                    <a:pt x="90128" y="9507"/>
                  </a:cubicBezTo>
                  <a:cubicBezTo>
                    <a:pt x="88254" y="8971"/>
                    <a:pt x="86379" y="6561"/>
                    <a:pt x="83701" y="4419"/>
                  </a:cubicBezTo>
                  <a:cubicBezTo>
                    <a:pt x="86647" y="2544"/>
                    <a:pt x="88522" y="402"/>
                    <a:pt x="90396" y="402"/>
                  </a:cubicBezTo>
                  <a:close/>
                  <a:moveTo>
                    <a:pt x="57457" y="134"/>
                  </a:moveTo>
                  <a:cubicBezTo>
                    <a:pt x="60938" y="-402"/>
                    <a:pt x="64687" y="1473"/>
                    <a:pt x="68436" y="2276"/>
                  </a:cubicBezTo>
                  <a:cubicBezTo>
                    <a:pt x="68169" y="3615"/>
                    <a:pt x="68169" y="4954"/>
                    <a:pt x="68169" y="6025"/>
                  </a:cubicBezTo>
                  <a:cubicBezTo>
                    <a:pt x="66294" y="7096"/>
                    <a:pt x="64419" y="8971"/>
                    <a:pt x="62277" y="9239"/>
                  </a:cubicBezTo>
                  <a:cubicBezTo>
                    <a:pt x="55850" y="10310"/>
                    <a:pt x="49423" y="11113"/>
                    <a:pt x="42996" y="11916"/>
                  </a:cubicBezTo>
                  <a:cubicBezTo>
                    <a:pt x="41658" y="12184"/>
                    <a:pt x="39515" y="11381"/>
                    <a:pt x="38712" y="10310"/>
                  </a:cubicBezTo>
                  <a:cubicBezTo>
                    <a:pt x="38176" y="9239"/>
                    <a:pt x="38444" y="6293"/>
                    <a:pt x="38980" y="6025"/>
                  </a:cubicBezTo>
                  <a:cubicBezTo>
                    <a:pt x="45139" y="3883"/>
                    <a:pt x="51030" y="1205"/>
                    <a:pt x="57457" y="1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5"/>
            <p:cNvSpPr/>
            <p:nvPr/>
          </p:nvSpPr>
          <p:spPr>
            <a:xfrm>
              <a:off x="3979965" y="6245312"/>
              <a:ext cx="279330" cy="416558"/>
            </a:xfrm>
            <a:custGeom>
              <a:avLst/>
              <a:gdLst/>
              <a:ahLst/>
              <a:cxnLst/>
              <a:rect l="l" t="t" r="r" b="b"/>
              <a:pathLst>
                <a:path w="279330" h="416558" extrusionOk="0">
                  <a:moveTo>
                    <a:pt x="117503" y="403980"/>
                  </a:moveTo>
                  <a:cubicBezTo>
                    <a:pt x="124491" y="403980"/>
                    <a:pt x="131198" y="404819"/>
                    <a:pt x="138186" y="405377"/>
                  </a:cubicBezTo>
                  <a:cubicBezTo>
                    <a:pt x="141819" y="405657"/>
                    <a:pt x="146011" y="406775"/>
                    <a:pt x="144893" y="411247"/>
                  </a:cubicBezTo>
                  <a:cubicBezTo>
                    <a:pt x="144055" y="413483"/>
                    <a:pt x="140142" y="415439"/>
                    <a:pt x="139024" y="416558"/>
                  </a:cubicBezTo>
                  <a:cubicBezTo>
                    <a:pt x="130080" y="415439"/>
                    <a:pt x="123093" y="414881"/>
                    <a:pt x="116385" y="413483"/>
                  </a:cubicBezTo>
                  <a:cubicBezTo>
                    <a:pt x="114149" y="412924"/>
                    <a:pt x="112473" y="409849"/>
                    <a:pt x="110516" y="408173"/>
                  </a:cubicBezTo>
                  <a:cubicBezTo>
                    <a:pt x="112752" y="406775"/>
                    <a:pt x="114988" y="404260"/>
                    <a:pt x="117503" y="403980"/>
                  </a:cubicBezTo>
                  <a:close/>
                  <a:moveTo>
                    <a:pt x="188773" y="396154"/>
                  </a:moveTo>
                  <a:cubicBezTo>
                    <a:pt x="189891" y="395875"/>
                    <a:pt x="192407" y="397272"/>
                    <a:pt x="192686" y="398390"/>
                  </a:cubicBezTo>
                  <a:cubicBezTo>
                    <a:pt x="192966" y="400067"/>
                    <a:pt x="192686" y="403701"/>
                    <a:pt x="191569" y="403980"/>
                  </a:cubicBezTo>
                  <a:cubicBezTo>
                    <a:pt x="183743" y="407613"/>
                    <a:pt x="175078" y="410688"/>
                    <a:pt x="163899" y="414881"/>
                  </a:cubicBezTo>
                  <a:cubicBezTo>
                    <a:pt x="163340" y="413204"/>
                    <a:pt x="161663" y="411247"/>
                    <a:pt x="161663" y="409290"/>
                  </a:cubicBezTo>
                  <a:cubicBezTo>
                    <a:pt x="161663" y="407613"/>
                    <a:pt x="162781" y="404539"/>
                    <a:pt x="164179" y="403980"/>
                  </a:cubicBezTo>
                  <a:cubicBezTo>
                    <a:pt x="172284" y="400906"/>
                    <a:pt x="180668" y="398390"/>
                    <a:pt x="188773" y="396154"/>
                  </a:cubicBezTo>
                  <a:close/>
                  <a:moveTo>
                    <a:pt x="69152" y="385812"/>
                  </a:moveTo>
                  <a:cubicBezTo>
                    <a:pt x="76698" y="388887"/>
                    <a:pt x="83964" y="392520"/>
                    <a:pt x="91231" y="396154"/>
                  </a:cubicBezTo>
                  <a:cubicBezTo>
                    <a:pt x="94026" y="397272"/>
                    <a:pt x="93747" y="397551"/>
                    <a:pt x="91511" y="407054"/>
                  </a:cubicBezTo>
                  <a:cubicBezTo>
                    <a:pt x="81170" y="401185"/>
                    <a:pt x="71946" y="395874"/>
                    <a:pt x="60487" y="389446"/>
                  </a:cubicBezTo>
                  <a:cubicBezTo>
                    <a:pt x="65239" y="387210"/>
                    <a:pt x="67754" y="385254"/>
                    <a:pt x="69152" y="385812"/>
                  </a:cubicBezTo>
                  <a:close/>
                  <a:moveTo>
                    <a:pt x="232654" y="365969"/>
                  </a:moveTo>
                  <a:cubicBezTo>
                    <a:pt x="236287" y="375192"/>
                    <a:pt x="233772" y="379384"/>
                    <a:pt x="220636" y="388608"/>
                  </a:cubicBezTo>
                  <a:cubicBezTo>
                    <a:pt x="216444" y="391403"/>
                    <a:pt x="211972" y="396993"/>
                    <a:pt x="206382" y="387769"/>
                  </a:cubicBezTo>
                  <a:cubicBezTo>
                    <a:pt x="214767" y="380782"/>
                    <a:pt x="223151" y="373795"/>
                    <a:pt x="232654" y="365969"/>
                  </a:cubicBezTo>
                  <a:close/>
                  <a:moveTo>
                    <a:pt x="26947" y="352833"/>
                  </a:moveTo>
                  <a:cubicBezTo>
                    <a:pt x="31978" y="348641"/>
                    <a:pt x="35052" y="350318"/>
                    <a:pt x="36450" y="353672"/>
                  </a:cubicBezTo>
                  <a:cubicBezTo>
                    <a:pt x="39803" y="361777"/>
                    <a:pt x="51542" y="364851"/>
                    <a:pt x="51262" y="378546"/>
                  </a:cubicBezTo>
                  <a:cubicBezTo>
                    <a:pt x="39245" y="371000"/>
                    <a:pt x="32257" y="362895"/>
                    <a:pt x="26947" y="352833"/>
                  </a:cubicBezTo>
                  <a:close/>
                  <a:moveTo>
                    <a:pt x="267312" y="330473"/>
                  </a:moveTo>
                  <a:cubicBezTo>
                    <a:pt x="262560" y="338859"/>
                    <a:pt x="258368" y="346684"/>
                    <a:pt x="253337" y="354230"/>
                  </a:cubicBezTo>
                  <a:cubicBezTo>
                    <a:pt x="252220" y="355908"/>
                    <a:pt x="247747" y="357305"/>
                    <a:pt x="245791" y="356467"/>
                  </a:cubicBezTo>
                  <a:cubicBezTo>
                    <a:pt x="241878" y="355069"/>
                    <a:pt x="243555" y="351715"/>
                    <a:pt x="245232" y="348920"/>
                  </a:cubicBezTo>
                  <a:cubicBezTo>
                    <a:pt x="248866" y="343051"/>
                    <a:pt x="252499" y="336902"/>
                    <a:pt x="255853" y="331033"/>
                  </a:cubicBezTo>
                  <a:cubicBezTo>
                    <a:pt x="258089" y="326561"/>
                    <a:pt x="261163" y="326001"/>
                    <a:pt x="267312" y="330473"/>
                  </a:cubicBezTo>
                  <a:close/>
                  <a:moveTo>
                    <a:pt x="11855" y="302244"/>
                  </a:moveTo>
                  <a:cubicBezTo>
                    <a:pt x="12414" y="303921"/>
                    <a:pt x="13252" y="305877"/>
                    <a:pt x="14091" y="308113"/>
                  </a:cubicBezTo>
                  <a:cubicBezTo>
                    <a:pt x="16886" y="315380"/>
                    <a:pt x="19681" y="322647"/>
                    <a:pt x="22196" y="329914"/>
                  </a:cubicBezTo>
                  <a:cubicBezTo>
                    <a:pt x="22755" y="331031"/>
                    <a:pt x="21917" y="333268"/>
                    <a:pt x="21078" y="334385"/>
                  </a:cubicBezTo>
                  <a:cubicBezTo>
                    <a:pt x="20520" y="335224"/>
                    <a:pt x="18004" y="335504"/>
                    <a:pt x="17724" y="334944"/>
                  </a:cubicBezTo>
                  <a:cubicBezTo>
                    <a:pt x="14650" y="329355"/>
                    <a:pt x="10737" y="324045"/>
                    <a:pt x="8780" y="318175"/>
                  </a:cubicBezTo>
                  <a:cubicBezTo>
                    <a:pt x="7103" y="313983"/>
                    <a:pt x="2911" y="308673"/>
                    <a:pt x="11855" y="302244"/>
                  </a:cubicBezTo>
                  <a:close/>
                  <a:moveTo>
                    <a:pt x="274018" y="277928"/>
                  </a:moveTo>
                  <a:cubicBezTo>
                    <a:pt x="278490" y="278208"/>
                    <a:pt x="279329" y="281841"/>
                    <a:pt x="278490" y="285754"/>
                  </a:cubicBezTo>
                  <a:cubicBezTo>
                    <a:pt x="277093" y="292461"/>
                    <a:pt x="276254" y="299449"/>
                    <a:pt x="274298" y="305877"/>
                  </a:cubicBezTo>
                  <a:cubicBezTo>
                    <a:pt x="273739" y="308113"/>
                    <a:pt x="270385" y="309511"/>
                    <a:pt x="268429" y="311188"/>
                  </a:cubicBezTo>
                  <a:cubicBezTo>
                    <a:pt x="267311" y="308672"/>
                    <a:pt x="265075" y="306156"/>
                    <a:pt x="265075" y="303921"/>
                  </a:cubicBezTo>
                  <a:cubicBezTo>
                    <a:pt x="265634" y="296933"/>
                    <a:pt x="266752" y="290226"/>
                    <a:pt x="268708" y="283518"/>
                  </a:cubicBezTo>
                  <a:cubicBezTo>
                    <a:pt x="269268" y="281282"/>
                    <a:pt x="272341" y="277928"/>
                    <a:pt x="274018" y="277928"/>
                  </a:cubicBezTo>
                  <a:close/>
                  <a:moveTo>
                    <a:pt x="123373" y="266190"/>
                  </a:moveTo>
                  <a:cubicBezTo>
                    <a:pt x="125609" y="266470"/>
                    <a:pt x="128963" y="267867"/>
                    <a:pt x="129242" y="269265"/>
                  </a:cubicBezTo>
                  <a:cubicBezTo>
                    <a:pt x="130640" y="276532"/>
                    <a:pt x="134553" y="280724"/>
                    <a:pt x="141261" y="283240"/>
                  </a:cubicBezTo>
                  <a:cubicBezTo>
                    <a:pt x="142938" y="283798"/>
                    <a:pt x="143217" y="287711"/>
                    <a:pt x="144614" y="290506"/>
                  </a:cubicBezTo>
                  <a:cubicBezTo>
                    <a:pt x="129522" y="292183"/>
                    <a:pt x="119460" y="283519"/>
                    <a:pt x="120578" y="271221"/>
                  </a:cubicBezTo>
                  <a:cubicBezTo>
                    <a:pt x="120858" y="269265"/>
                    <a:pt x="122534" y="266190"/>
                    <a:pt x="123373" y="266190"/>
                  </a:cubicBezTo>
                  <a:close/>
                  <a:moveTo>
                    <a:pt x="6544" y="252774"/>
                  </a:moveTo>
                  <a:cubicBezTo>
                    <a:pt x="8221" y="255848"/>
                    <a:pt x="10457" y="258364"/>
                    <a:pt x="10177" y="260041"/>
                  </a:cubicBezTo>
                  <a:cubicBezTo>
                    <a:pt x="8500" y="268705"/>
                    <a:pt x="14370" y="279046"/>
                    <a:pt x="5426" y="286593"/>
                  </a:cubicBezTo>
                  <a:cubicBezTo>
                    <a:pt x="-2120" y="275972"/>
                    <a:pt x="-1840" y="265631"/>
                    <a:pt x="6544" y="252774"/>
                  </a:cubicBezTo>
                  <a:close/>
                  <a:moveTo>
                    <a:pt x="154676" y="239359"/>
                  </a:moveTo>
                  <a:cubicBezTo>
                    <a:pt x="156074" y="241316"/>
                    <a:pt x="158589" y="243272"/>
                    <a:pt x="158589" y="245228"/>
                  </a:cubicBezTo>
                  <a:cubicBezTo>
                    <a:pt x="159148" y="254172"/>
                    <a:pt x="158869" y="263116"/>
                    <a:pt x="158869" y="271501"/>
                  </a:cubicBezTo>
                  <a:cubicBezTo>
                    <a:pt x="152441" y="274296"/>
                    <a:pt x="149366" y="272060"/>
                    <a:pt x="149087" y="267308"/>
                  </a:cubicBezTo>
                  <a:cubicBezTo>
                    <a:pt x="148528" y="260042"/>
                    <a:pt x="148528" y="252495"/>
                    <a:pt x="149366" y="245228"/>
                  </a:cubicBezTo>
                  <a:cubicBezTo>
                    <a:pt x="149646" y="243272"/>
                    <a:pt x="152999" y="241316"/>
                    <a:pt x="154676" y="239359"/>
                  </a:cubicBezTo>
                  <a:close/>
                  <a:moveTo>
                    <a:pt x="274298" y="227060"/>
                  </a:moveTo>
                  <a:cubicBezTo>
                    <a:pt x="274857" y="226781"/>
                    <a:pt x="278490" y="229296"/>
                    <a:pt x="278490" y="230694"/>
                  </a:cubicBezTo>
                  <a:cubicBezTo>
                    <a:pt x="278490" y="240197"/>
                    <a:pt x="278211" y="249699"/>
                    <a:pt x="277652" y="258923"/>
                  </a:cubicBezTo>
                  <a:cubicBezTo>
                    <a:pt x="277652" y="260041"/>
                    <a:pt x="275975" y="260880"/>
                    <a:pt x="273460" y="262557"/>
                  </a:cubicBezTo>
                  <a:cubicBezTo>
                    <a:pt x="271783" y="260041"/>
                    <a:pt x="269547" y="258364"/>
                    <a:pt x="269547" y="256687"/>
                  </a:cubicBezTo>
                  <a:cubicBezTo>
                    <a:pt x="269268" y="248582"/>
                    <a:pt x="268988" y="240197"/>
                    <a:pt x="269547" y="232092"/>
                  </a:cubicBezTo>
                  <a:cubicBezTo>
                    <a:pt x="269547" y="230135"/>
                    <a:pt x="272341" y="228179"/>
                    <a:pt x="274298" y="227060"/>
                  </a:cubicBezTo>
                  <a:close/>
                  <a:moveTo>
                    <a:pt x="104087" y="219515"/>
                  </a:moveTo>
                  <a:cubicBezTo>
                    <a:pt x="107161" y="221751"/>
                    <a:pt x="111074" y="223708"/>
                    <a:pt x="113590" y="226502"/>
                  </a:cubicBezTo>
                  <a:cubicBezTo>
                    <a:pt x="116944" y="230416"/>
                    <a:pt x="119739" y="234887"/>
                    <a:pt x="122254" y="239359"/>
                  </a:cubicBezTo>
                  <a:cubicBezTo>
                    <a:pt x="123931" y="242434"/>
                    <a:pt x="127285" y="246347"/>
                    <a:pt x="121975" y="249141"/>
                  </a:cubicBezTo>
                  <a:cubicBezTo>
                    <a:pt x="116944" y="251657"/>
                    <a:pt x="115546" y="246906"/>
                    <a:pt x="113590" y="243831"/>
                  </a:cubicBezTo>
                  <a:cubicBezTo>
                    <a:pt x="110515" y="239080"/>
                    <a:pt x="106882" y="234887"/>
                    <a:pt x="104087" y="230136"/>
                  </a:cubicBezTo>
                  <a:cubicBezTo>
                    <a:pt x="102689" y="227620"/>
                    <a:pt x="102410" y="224546"/>
                    <a:pt x="101292" y="221471"/>
                  </a:cubicBezTo>
                  <a:cubicBezTo>
                    <a:pt x="102131" y="220633"/>
                    <a:pt x="103248" y="220074"/>
                    <a:pt x="104087" y="219515"/>
                  </a:cubicBezTo>
                  <a:close/>
                  <a:moveTo>
                    <a:pt x="39525" y="216440"/>
                  </a:moveTo>
                  <a:cubicBezTo>
                    <a:pt x="31699" y="224265"/>
                    <a:pt x="24153" y="231252"/>
                    <a:pt x="16607" y="238520"/>
                  </a:cubicBezTo>
                  <a:cubicBezTo>
                    <a:pt x="9340" y="232091"/>
                    <a:pt x="15768" y="228737"/>
                    <a:pt x="18284" y="225383"/>
                  </a:cubicBezTo>
                  <a:cubicBezTo>
                    <a:pt x="26110" y="215601"/>
                    <a:pt x="31699" y="213085"/>
                    <a:pt x="39525" y="216440"/>
                  </a:cubicBezTo>
                  <a:close/>
                  <a:moveTo>
                    <a:pt x="70723" y="204491"/>
                  </a:moveTo>
                  <a:cubicBezTo>
                    <a:pt x="76768" y="205120"/>
                    <a:pt x="82567" y="208334"/>
                    <a:pt x="86201" y="213924"/>
                  </a:cubicBezTo>
                  <a:cubicBezTo>
                    <a:pt x="75579" y="213085"/>
                    <a:pt x="64680" y="215881"/>
                    <a:pt x="53779" y="210570"/>
                  </a:cubicBezTo>
                  <a:cubicBezTo>
                    <a:pt x="58391" y="205819"/>
                    <a:pt x="64679" y="203863"/>
                    <a:pt x="70723" y="204491"/>
                  </a:cubicBezTo>
                  <a:close/>
                  <a:moveTo>
                    <a:pt x="154117" y="188491"/>
                  </a:moveTo>
                  <a:cubicBezTo>
                    <a:pt x="155794" y="190168"/>
                    <a:pt x="158309" y="191565"/>
                    <a:pt x="158588" y="193522"/>
                  </a:cubicBezTo>
                  <a:cubicBezTo>
                    <a:pt x="159427" y="197435"/>
                    <a:pt x="158868" y="201348"/>
                    <a:pt x="158868" y="205261"/>
                  </a:cubicBezTo>
                  <a:cubicBezTo>
                    <a:pt x="158868" y="209174"/>
                    <a:pt x="159427" y="213087"/>
                    <a:pt x="158588" y="216720"/>
                  </a:cubicBezTo>
                  <a:cubicBezTo>
                    <a:pt x="158309" y="218677"/>
                    <a:pt x="156073" y="220633"/>
                    <a:pt x="154676" y="222589"/>
                  </a:cubicBezTo>
                  <a:cubicBezTo>
                    <a:pt x="152719" y="220633"/>
                    <a:pt x="149365" y="218956"/>
                    <a:pt x="149365" y="216720"/>
                  </a:cubicBezTo>
                  <a:cubicBezTo>
                    <a:pt x="148806" y="209174"/>
                    <a:pt x="148806" y="201348"/>
                    <a:pt x="149365" y="193522"/>
                  </a:cubicBezTo>
                  <a:cubicBezTo>
                    <a:pt x="149365" y="191845"/>
                    <a:pt x="152439" y="190168"/>
                    <a:pt x="154117" y="188491"/>
                  </a:cubicBezTo>
                  <a:close/>
                  <a:moveTo>
                    <a:pt x="274298" y="176752"/>
                  </a:moveTo>
                  <a:cubicBezTo>
                    <a:pt x="275696" y="176752"/>
                    <a:pt x="278212" y="178988"/>
                    <a:pt x="278491" y="180386"/>
                  </a:cubicBezTo>
                  <a:cubicBezTo>
                    <a:pt x="279050" y="184857"/>
                    <a:pt x="278770" y="189608"/>
                    <a:pt x="278770" y="194360"/>
                  </a:cubicBezTo>
                  <a:cubicBezTo>
                    <a:pt x="278770" y="198273"/>
                    <a:pt x="279050" y="202186"/>
                    <a:pt x="278491" y="205819"/>
                  </a:cubicBezTo>
                  <a:cubicBezTo>
                    <a:pt x="278212" y="207496"/>
                    <a:pt x="275416" y="210291"/>
                    <a:pt x="274578" y="210012"/>
                  </a:cubicBezTo>
                  <a:cubicBezTo>
                    <a:pt x="272621" y="209453"/>
                    <a:pt x="269547" y="207217"/>
                    <a:pt x="269547" y="205819"/>
                  </a:cubicBezTo>
                  <a:cubicBezTo>
                    <a:pt x="268988" y="197155"/>
                    <a:pt x="269267" y="188770"/>
                    <a:pt x="269827" y="180106"/>
                  </a:cubicBezTo>
                  <a:cubicBezTo>
                    <a:pt x="269827" y="178709"/>
                    <a:pt x="272621" y="176473"/>
                    <a:pt x="274298" y="176752"/>
                  </a:cubicBezTo>
                  <a:close/>
                  <a:moveTo>
                    <a:pt x="154956" y="137343"/>
                  </a:moveTo>
                  <a:cubicBezTo>
                    <a:pt x="156354" y="137622"/>
                    <a:pt x="158310" y="140138"/>
                    <a:pt x="158589" y="141815"/>
                  </a:cubicBezTo>
                  <a:cubicBezTo>
                    <a:pt x="159148" y="146846"/>
                    <a:pt x="158869" y="151877"/>
                    <a:pt x="158589" y="156349"/>
                  </a:cubicBezTo>
                  <a:cubicBezTo>
                    <a:pt x="158589" y="160262"/>
                    <a:pt x="158869" y="164175"/>
                    <a:pt x="158310" y="167808"/>
                  </a:cubicBezTo>
                  <a:cubicBezTo>
                    <a:pt x="158031" y="168926"/>
                    <a:pt x="156074" y="171162"/>
                    <a:pt x="154956" y="170883"/>
                  </a:cubicBezTo>
                  <a:cubicBezTo>
                    <a:pt x="153279" y="170883"/>
                    <a:pt x="149925" y="169485"/>
                    <a:pt x="149925" y="168367"/>
                  </a:cubicBezTo>
                  <a:cubicBezTo>
                    <a:pt x="149646" y="159144"/>
                    <a:pt x="149366" y="149641"/>
                    <a:pt x="149925" y="140138"/>
                  </a:cubicBezTo>
                  <a:cubicBezTo>
                    <a:pt x="149925" y="139020"/>
                    <a:pt x="153279" y="137064"/>
                    <a:pt x="154956" y="137343"/>
                  </a:cubicBezTo>
                  <a:close/>
                  <a:moveTo>
                    <a:pt x="273739" y="123648"/>
                  </a:moveTo>
                  <a:cubicBezTo>
                    <a:pt x="275696" y="126164"/>
                    <a:pt x="278770" y="128400"/>
                    <a:pt x="278770" y="130356"/>
                  </a:cubicBezTo>
                  <a:cubicBezTo>
                    <a:pt x="278211" y="140138"/>
                    <a:pt x="281845" y="150759"/>
                    <a:pt x="274857" y="161659"/>
                  </a:cubicBezTo>
                  <a:cubicBezTo>
                    <a:pt x="267590" y="151318"/>
                    <a:pt x="267311" y="133990"/>
                    <a:pt x="273739" y="123648"/>
                  </a:cubicBezTo>
                  <a:close/>
                  <a:moveTo>
                    <a:pt x="154117" y="87314"/>
                  </a:moveTo>
                  <a:cubicBezTo>
                    <a:pt x="156073" y="88152"/>
                    <a:pt x="158309" y="90109"/>
                    <a:pt x="158589" y="92065"/>
                  </a:cubicBezTo>
                  <a:cubicBezTo>
                    <a:pt x="159427" y="96258"/>
                    <a:pt x="158868" y="100450"/>
                    <a:pt x="158868" y="104922"/>
                  </a:cubicBezTo>
                  <a:cubicBezTo>
                    <a:pt x="158868" y="108835"/>
                    <a:pt x="159148" y="112748"/>
                    <a:pt x="158589" y="116381"/>
                  </a:cubicBezTo>
                  <a:cubicBezTo>
                    <a:pt x="158309" y="118059"/>
                    <a:pt x="156073" y="120294"/>
                    <a:pt x="154676" y="120574"/>
                  </a:cubicBezTo>
                  <a:cubicBezTo>
                    <a:pt x="153278" y="120853"/>
                    <a:pt x="149924" y="118617"/>
                    <a:pt x="149924" y="117500"/>
                  </a:cubicBezTo>
                  <a:cubicBezTo>
                    <a:pt x="149365" y="108555"/>
                    <a:pt x="149365" y="99612"/>
                    <a:pt x="149645" y="90668"/>
                  </a:cubicBezTo>
                  <a:cubicBezTo>
                    <a:pt x="149645" y="89271"/>
                    <a:pt x="152999" y="87035"/>
                    <a:pt x="154117" y="87314"/>
                  </a:cubicBezTo>
                  <a:close/>
                  <a:moveTo>
                    <a:pt x="274578" y="74737"/>
                  </a:moveTo>
                  <a:cubicBezTo>
                    <a:pt x="275976" y="75016"/>
                    <a:pt x="278211" y="77252"/>
                    <a:pt x="278491" y="78929"/>
                  </a:cubicBezTo>
                  <a:cubicBezTo>
                    <a:pt x="279050" y="83122"/>
                    <a:pt x="278771" y="87594"/>
                    <a:pt x="278771" y="91786"/>
                  </a:cubicBezTo>
                  <a:cubicBezTo>
                    <a:pt x="279050" y="91506"/>
                    <a:pt x="279050" y="91506"/>
                    <a:pt x="279330" y="91506"/>
                  </a:cubicBezTo>
                  <a:cubicBezTo>
                    <a:pt x="279050" y="95699"/>
                    <a:pt x="279330" y="100171"/>
                    <a:pt x="278491" y="104363"/>
                  </a:cubicBezTo>
                  <a:cubicBezTo>
                    <a:pt x="278211" y="106040"/>
                    <a:pt x="275696" y="107997"/>
                    <a:pt x="274298" y="107997"/>
                  </a:cubicBezTo>
                  <a:cubicBezTo>
                    <a:pt x="272901" y="107997"/>
                    <a:pt x="269827" y="105761"/>
                    <a:pt x="269827" y="104642"/>
                  </a:cubicBezTo>
                  <a:cubicBezTo>
                    <a:pt x="269547" y="95699"/>
                    <a:pt x="269547" y="86755"/>
                    <a:pt x="269827" y="77811"/>
                  </a:cubicBezTo>
                  <a:cubicBezTo>
                    <a:pt x="269827" y="76694"/>
                    <a:pt x="272901" y="74458"/>
                    <a:pt x="274578" y="74737"/>
                  </a:cubicBezTo>
                  <a:close/>
                  <a:moveTo>
                    <a:pt x="159707" y="34490"/>
                  </a:moveTo>
                  <a:cubicBezTo>
                    <a:pt x="161663" y="37844"/>
                    <a:pt x="164178" y="40359"/>
                    <a:pt x="163899" y="42595"/>
                  </a:cubicBezTo>
                  <a:cubicBezTo>
                    <a:pt x="162781" y="50142"/>
                    <a:pt x="161104" y="57967"/>
                    <a:pt x="158868" y="65235"/>
                  </a:cubicBezTo>
                  <a:cubicBezTo>
                    <a:pt x="158309" y="67191"/>
                    <a:pt x="155794" y="68868"/>
                    <a:pt x="153838" y="69427"/>
                  </a:cubicBezTo>
                  <a:cubicBezTo>
                    <a:pt x="152719" y="69707"/>
                    <a:pt x="149645" y="66912"/>
                    <a:pt x="149645" y="65514"/>
                  </a:cubicBezTo>
                  <a:cubicBezTo>
                    <a:pt x="149925" y="54893"/>
                    <a:pt x="150204" y="43993"/>
                    <a:pt x="159707" y="34490"/>
                  </a:cubicBezTo>
                  <a:close/>
                  <a:moveTo>
                    <a:pt x="219519" y="29739"/>
                  </a:moveTo>
                  <a:cubicBezTo>
                    <a:pt x="231817" y="31136"/>
                    <a:pt x="244673" y="42595"/>
                    <a:pt x="247748" y="55452"/>
                  </a:cubicBezTo>
                  <a:cubicBezTo>
                    <a:pt x="249146" y="61880"/>
                    <a:pt x="249983" y="68309"/>
                    <a:pt x="249983" y="74737"/>
                  </a:cubicBezTo>
                  <a:cubicBezTo>
                    <a:pt x="250263" y="138182"/>
                    <a:pt x="250543" y="201906"/>
                    <a:pt x="249983" y="265351"/>
                  </a:cubicBezTo>
                  <a:cubicBezTo>
                    <a:pt x="249425" y="311468"/>
                    <a:pt x="231537" y="348920"/>
                    <a:pt x="190451" y="372677"/>
                  </a:cubicBezTo>
                  <a:lnTo>
                    <a:pt x="143495" y="385181"/>
                  </a:lnTo>
                  <a:lnTo>
                    <a:pt x="143495" y="385254"/>
                  </a:lnTo>
                  <a:lnTo>
                    <a:pt x="143286" y="385236"/>
                  </a:lnTo>
                  <a:lnTo>
                    <a:pt x="143217" y="385255"/>
                  </a:lnTo>
                  <a:lnTo>
                    <a:pt x="143217" y="385230"/>
                  </a:lnTo>
                  <a:lnTo>
                    <a:pt x="111354" y="382459"/>
                  </a:lnTo>
                  <a:cubicBezTo>
                    <a:pt x="101222" y="379525"/>
                    <a:pt x="91650" y="374634"/>
                    <a:pt x="82566" y="367926"/>
                  </a:cubicBezTo>
                  <a:cubicBezTo>
                    <a:pt x="49027" y="343889"/>
                    <a:pt x="30581" y="311747"/>
                    <a:pt x="30860" y="269823"/>
                  </a:cubicBezTo>
                  <a:cubicBezTo>
                    <a:pt x="30860" y="258644"/>
                    <a:pt x="35332" y="249421"/>
                    <a:pt x="43437" y="242433"/>
                  </a:cubicBezTo>
                  <a:cubicBezTo>
                    <a:pt x="52940" y="234327"/>
                    <a:pt x="63840" y="231253"/>
                    <a:pt x="76138" y="236563"/>
                  </a:cubicBezTo>
                  <a:cubicBezTo>
                    <a:pt x="89274" y="242153"/>
                    <a:pt x="98777" y="250818"/>
                    <a:pt x="99615" y="266469"/>
                  </a:cubicBezTo>
                  <a:cubicBezTo>
                    <a:pt x="99615" y="267308"/>
                    <a:pt x="99615" y="268146"/>
                    <a:pt x="99615" y="268985"/>
                  </a:cubicBezTo>
                  <a:cubicBezTo>
                    <a:pt x="101572" y="292742"/>
                    <a:pt x="114708" y="311468"/>
                    <a:pt x="143495" y="312306"/>
                  </a:cubicBezTo>
                  <a:lnTo>
                    <a:pt x="143495" y="312762"/>
                  </a:lnTo>
                  <a:lnTo>
                    <a:pt x="143497" y="312307"/>
                  </a:lnTo>
                  <a:cubicBezTo>
                    <a:pt x="169210" y="306437"/>
                    <a:pt x="179552" y="289108"/>
                    <a:pt x="179552" y="262277"/>
                  </a:cubicBezTo>
                  <a:cubicBezTo>
                    <a:pt x="179552" y="197435"/>
                    <a:pt x="179552" y="132592"/>
                    <a:pt x="179831" y="67750"/>
                  </a:cubicBezTo>
                  <a:cubicBezTo>
                    <a:pt x="179831" y="61042"/>
                    <a:pt x="181228" y="53775"/>
                    <a:pt x="184023" y="47905"/>
                  </a:cubicBezTo>
                  <a:cubicBezTo>
                    <a:pt x="190451" y="33931"/>
                    <a:pt x="203309" y="27782"/>
                    <a:pt x="219519" y="29739"/>
                  </a:cubicBezTo>
                  <a:close/>
                  <a:moveTo>
                    <a:pt x="260603" y="26385"/>
                  </a:moveTo>
                  <a:cubicBezTo>
                    <a:pt x="261721" y="25547"/>
                    <a:pt x="263956" y="25547"/>
                    <a:pt x="265354" y="26385"/>
                  </a:cubicBezTo>
                  <a:cubicBezTo>
                    <a:pt x="271503" y="30018"/>
                    <a:pt x="278211" y="49583"/>
                    <a:pt x="275695" y="56570"/>
                  </a:cubicBezTo>
                  <a:cubicBezTo>
                    <a:pt x="275415" y="56850"/>
                    <a:pt x="274298" y="57409"/>
                    <a:pt x="271503" y="59366"/>
                  </a:cubicBezTo>
                  <a:cubicBezTo>
                    <a:pt x="267031" y="49304"/>
                    <a:pt x="262559" y="40080"/>
                    <a:pt x="258646" y="30577"/>
                  </a:cubicBezTo>
                  <a:cubicBezTo>
                    <a:pt x="258087" y="29460"/>
                    <a:pt x="259485" y="27224"/>
                    <a:pt x="260603" y="26385"/>
                  </a:cubicBezTo>
                  <a:close/>
                  <a:moveTo>
                    <a:pt x="199675" y="2907"/>
                  </a:moveTo>
                  <a:cubicBezTo>
                    <a:pt x="200234" y="4584"/>
                    <a:pt x="200513" y="5981"/>
                    <a:pt x="201072" y="7100"/>
                  </a:cubicBezTo>
                  <a:cubicBezTo>
                    <a:pt x="199396" y="8776"/>
                    <a:pt x="197998" y="11012"/>
                    <a:pt x="196041" y="12130"/>
                  </a:cubicBezTo>
                  <a:cubicBezTo>
                    <a:pt x="190731" y="15764"/>
                    <a:pt x="184861" y="18838"/>
                    <a:pt x="179551" y="22192"/>
                  </a:cubicBezTo>
                  <a:cubicBezTo>
                    <a:pt x="176477" y="24148"/>
                    <a:pt x="173123" y="26384"/>
                    <a:pt x="170607" y="22471"/>
                  </a:cubicBezTo>
                  <a:cubicBezTo>
                    <a:pt x="168092" y="18838"/>
                    <a:pt x="170607" y="16043"/>
                    <a:pt x="173682" y="13807"/>
                  </a:cubicBezTo>
                  <a:cubicBezTo>
                    <a:pt x="178713" y="10453"/>
                    <a:pt x="183744" y="6820"/>
                    <a:pt x="189334" y="4304"/>
                  </a:cubicBezTo>
                  <a:cubicBezTo>
                    <a:pt x="192408" y="2907"/>
                    <a:pt x="196321" y="3466"/>
                    <a:pt x="199675" y="2907"/>
                  </a:cubicBezTo>
                  <a:close/>
                  <a:moveTo>
                    <a:pt x="218960" y="671"/>
                  </a:moveTo>
                  <a:cubicBezTo>
                    <a:pt x="225667" y="-2403"/>
                    <a:pt x="245512" y="5702"/>
                    <a:pt x="248027" y="12410"/>
                  </a:cubicBezTo>
                  <a:cubicBezTo>
                    <a:pt x="248586" y="13528"/>
                    <a:pt x="247747" y="14925"/>
                    <a:pt x="247189" y="17721"/>
                  </a:cubicBezTo>
                  <a:cubicBezTo>
                    <a:pt x="237127" y="14366"/>
                    <a:pt x="228183" y="11851"/>
                    <a:pt x="219239" y="8497"/>
                  </a:cubicBezTo>
                  <a:cubicBezTo>
                    <a:pt x="218121" y="7938"/>
                    <a:pt x="216724" y="5982"/>
                    <a:pt x="216444" y="4584"/>
                  </a:cubicBezTo>
                  <a:cubicBezTo>
                    <a:pt x="216444" y="3187"/>
                    <a:pt x="217562" y="1230"/>
                    <a:pt x="218960" y="6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5"/>
            <p:cNvSpPr/>
            <p:nvPr/>
          </p:nvSpPr>
          <p:spPr>
            <a:xfrm>
              <a:off x="4390976" y="6244307"/>
              <a:ext cx="336623" cy="417562"/>
            </a:xfrm>
            <a:custGeom>
              <a:avLst/>
              <a:gdLst/>
              <a:ahLst/>
              <a:cxnLst/>
              <a:rect l="l" t="t" r="r" b="b"/>
              <a:pathLst>
                <a:path w="336623" h="417562" extrusionOk="0">
                  <a:moveTo>
                    <a:pt x="260697" y="405544"/>
                  </a:moveTo>
                  <a:cubicBezTo>
                    <a:pt x="268802" y="405544"/>
                    <a:pt x="276907" y="406103"/>
                    <a:pt x="285012" y="406662"/>
                  </a:cubicBezTo>
                  <a:cubicBezTo>
                    <a:pt x="286690" y="406941"/>
                    <a:pt x="288925" y="408898"/>
                    <a:pt x="289205" y="410296"/>
                  </a:cubicBezTo>
                  <a:cubicBezTo>
                    <a:pt x="289484" y="411693"/>
                    <a:pt x="287527" y="414488"/>
                    <a:pt x="286130" y="415047"/>
                  </a:cubicBezTo>
                  <a:cubicBezTo>
                    <a:pt x="281658" y="416165"/>
                    <a:pt x="276907" y="416723"/>
                    <a:pt x="273274" y="417562"/>
                  </a:cubicBezTo>
                  <a:cubicBezTo>
                    <a:pt x="268243" y="416723"/>
                    <a:pt x="263771" y="416165"/>
                    <a:pt x="259858" y="414767"/>
                  </a:cubicBezTo>
                  <a:cubicBezTo>
                    <a:pt x="258181" y="414208"/>
                    <a:pt x="256504" y="411134"/>
                    <a:pt x="256504" y="409177"/>
                  </a:cubicBezTo>
                  <a:cubicBezTo>
                    <a:pt x="256504" y="408060"/>
                    <a:pt x="259299" y="405544"/>
                    <a:pt x="260697" y="405544"/>
                  </a:cubicBezTo>
                  <a:close/>
                  <a:moveTo>
                    <a:pt x="92164" y="404706"/>
                  </a:moveTo>
                  <a:cubicBezTo>
                    <a:pt x="83499" y="415885"/>
                    <a:pt x="70084" y="418400"/>
                    <a:pt x="57506" y="411972"/>
                  </a:cubicBezTo>
                  <a:cubicBezTo>
                    <a:pt x="59463" y="410295"/>
                    <a:pt x="61419" y="407501"/>
                    <a:pt x="63096" y="407501"/>
                  </a:cubicBezTo>
                  <a:cubicBezTo>
                    <a:pt x="72599" y="408060"/>
                    <a:pt x="81543" y="402191"/>
                    <a:pt x="92164" y="404706"/>
                  </a:cubicBezTo>
                  <a:close/>
                  <a:moveTo>
                    <a:pt x="18097" y="384303"/>
                  </a:moveTo>
                  <a:cubicBezTo>
                    <a:pt x="25923" y="391011"/>
                    <a:pt x="33748" y="397719"/>
                    <a:pt x="43810" y="405824"/>
                  </a:cubicBezTo>
                  <a:cubicBezTo>
                    <a:pt x="39897" y="407221"/>
                    <a:pt x="37382" y="408898"/>
                    <a:pt x="36264" y="408059"/>
                  </a:cubicBezTo>
                  <a:cubicBezTo>
                    <a:pt x="29277" y="403029"/>
                    <a:pt x="22568" y="397719"/>
                    <a:pt x="16140" y="392129"/>
                  </a:cubicBezTo>
                  <a:cubicBezTo>
                    <a:pt x="12507" y="389054"/>
                    <a:pt x="13625" y="386260"/>
                    <a:pt x="18097" y="384303"/>
                  </a:cubicBezTo>
                  <a:close/>
                  <a:moveTo>
                    <a:pt x="326098" y="378992"/>
                  </a:moveTo>
                  <a:cubicBezTo>
                    <a:pt x="327495" y="378713"/>
                    <a:pt x="328614" y="380390"/>
                    <a:pt x="329731" y="381507"/>
                  </a:cubicBezTo>
                  <a:cubicBezTo>
                    <a:pt x="329172" y="383464"/>
                    <a:pt x="329172" y="384861"/>
                    <a:pt x="328614" y="385700"/>
                  </a:cubicBezTo>
                  <a:cubicBezTo>
                    <a:pt x="323303" y="391849"/>
                    <a:pt x="317993" y="398277"/>
                    <a:pt x="312124" y="403867"/>
                  </a:cubicBezTo>
                  <a:cubicBezTo>
                    <a:pt x="310726" y="404985"/>
                    <a:pt x="306813" y="403587"/>
                    <a:pt x="304018" y="403308"/>
                  </a:cubicBezTo>
                  <a:cubicBezTo>
                    <a:pt x="304577" y="401072"/>
                    <a:pt x="304298" y="397998"/>
                    <a:pt x="305695" y="396600"/>
                  </a:cubicBezTo>
                  <a:cubicBezTo>
                    <a:pt x="310447" y="391010"/>
                    <a:pt x="315198" y="385700"/>
                    <a:pt x="320509" y="380669"/>
                  </a:cubicBezTo>
                  <a:cubicBezTo>
                    <a:pt x="321906" y="379271"/>
                    <a:pt x="324142" y="378713"/>
                    <a:pt x="326098" y="378992"/>
                  </a:cubicBezTo>
                  <a:close/>
                  <a:moveTo>
                    <a:pt x="218214" y="375918"/>
                  </a:moveTo>
                  <a:cubicBezTo>
                    <a:pt x="220730" y="377036"/>
                    <a:pt x="222127" y="377036"/>
                    <a:pt x="222966" y="377875"/>
                  </a:cubicBezTo>
                  <a:cubicBezTo>
                    <a:pt x="229394" y="384024"/>
                    <a:pt x="235822" y="390452"/>
                    <a:pt x="241691" y="397159"/>
                  </a:cubicBezTo>
                  <a:cubicBezTo>
                    <a:pt x="242530" y="397998"/>
                    <a:pt x="242251" y="401072"/>
                    <a:pt x="241412" y="401631"/>
                  </a:cubicBezTo>
                  <a:cubicBezTo>
                    <a:pt x="240014" y="402749"/>
                    <a:pt x="236661" y="404147"/>
                    <a:pt x="236102" y="403588"/>
                  </a:cubicBezTo>
                  <a:cubicBezTo>
                    <a:pt x="228835" y="396880"/>
                    <a:pt x="221847" y="390172"/>
                    <a:pt x="215140" y="382905"/>
                  </a:cubicBezTo>
                  <a:cubicBezTo>
                    <a:pt x="214860" y="382067"/>
                    <a:pt x="217376" y="378434"/>
                    <a:pt x="218214" y="375918"/>
                  </a:cubicBezTo>
                  <a:close/>
                  <a:moveTo>
                    <a:pt x="118993" y="366135"/>
                  </a:moveTo>
                  <a:cubicBezTo>
                    <a:pt x="124583" y="365856"/>
                    <a:pt x="127378" y="368651"/>
                    <a:pt x="125701" y="372284"/>
                  </a:cubicBezTo>
                  <a:cubicBezTo>
                    <a:pt x="121789" y="380390"/>
                    <a:pt x="117037" y="387936"/>
                    <a:pt x="112007" y="395203"/>
                  </a:cubicBezTo>
                  <a:cubicBezTo>
                    <a:pt x="111168" y="396321"/>
                    <a:pt x="107255" y="395482"/>
                    <a:pt x="103342" y="395482"/>
                  </a:cubicBezTo>
                  <a:cubicBezTo>
                    <a:pt x="109491" y="383743"/>
                    <a:pt x="114242" y="374800"/>
                    <a:pt x="118993" y="366135"/>
                  </a:cubicBezTo>
                  <a:close/>
                  <a:moveTo>
                    <a:pt x="184954" y="339863"/>
                  </a:moveTo>
                  <a:cubicBezTo>
                    <a:pt x="193898" y="344615"/>
                    <a:pt x="200047" y="351881"/>
                    <a:pt x="205357" y="359427"/>
                  </a:cubicBezTo>
                  <a:cubicBezTo>
                    <a:pt x="206475" y="361104"/>
                    <a:pt x="205357" y="364458"/>
                    <a:pt x="205078" y="367253"/>
                  </a:cubicBezTo>
                  <a:cubicBezTo>
                    <a:pt x="202842" y="366694"/>
                    <a:pt x="200047" y="366694"/>
                    <a:pt x="198370" y="365297"/>
                  </a:cubicBezTo>
                  <a:cubicBezTo>
                    <a:pt x="193060" y="360825"/>
                    <a:pt x="188308" y="355515"/>
                    <a:pt x="183557" y="350484"/>
                  </a:cubicBezTo>
                  <a:cubicBezTo>
                    <a:pt x="180203" y="347409"/>
                    <a:pt x="179365" y="344056"/>
                    <a:pt x="184954" y="339863"/>
                  </a:cubicBezTo>
                  <a:close/>
                  <a:moveTo>
                    <a:pt x="7476" y="335112"/>
                  </a:moveTo>
                  <a:cubicBezTo>
                    <a:pt x="8594" y="347410"/>
                    <a:pt x="12786" y="358031"/>
                    <a:pt x="8594" y="372006"/>
                  </a:cubicBezTo>
                  <a:cubicBezTo>
                    <a:pt x="-1468" y="358031"/>
                    <a:pt x="-1747" y="343497"/>
                    <a:pt x="7476" y="335112"/>
                  </a:cubicBezTo>
                  <a:close/>
                  <a:moveTo>
                    <a:pt x="330850" y="329243"/>
                  </a:moveTo>
                  <a:cubicBezTo>
                    <a:pt x="332806" y="330640"/>
                    <a:pt x="336160" y="332038"/>
                    <a:pt x="336160" y="333436"/>
                  </a:cubicBezTo>
                  <a:cubicBezTo>
                    <a:pt x="336720" y="342379"/>
                    <a:pt x="336720" y="351323"/>
                    <a:pt x="336440" y="360267"/>
                  </a:cubicBezTo>
                  <a:cubicBezTo>
                    <a:pt x="336440" y="361384"/>
                    <a:pt x="333365" y="362503"/>
                    <a:pt x="330011" y="364179"/>
                  </a:cubicBezTo>
                  <a:cubicBezTo>
                    <a:pt x="328893" y="353000"/>
                    <a:pt x="327775" y="344335"/>
                    <a:pt x="327216" y="335392"/>
                  </a:cubicBezTo>
                  <a:cubicBezTo>
                    <a:pt x="327216" y="333436"/>
                    <a:pt x="329452" y="331479"/>
                    <a:pt x="330850" y="329243"/>
                  </a:cubicBezTo>
                  <a:close/>
                  <a:moveTo>
                    <a:pt x="124864" y="315827"/>
                  </a:moveTo>
                  <a:cubicBezTo>
                    <a:pt x="126541" y="315827"/>
                    <a:pt x="129336" y="317784"/>
                    <a:pt x="129615" y="318901"/>
                  </a:cubicBezTo>
                  <a:cubicBezTo>
                    <a:pt x="130175" y="327845"/>
                    <a:pt x="130175" y="336789"/>
                    <a:pt x="129895" y="345733"/>
                  </a:cubicBezTo>
                  <a:cubicBezTo>
                    <a:pt x="129895" y="347130"/>
                    <a:pt x="126261" y="349087"/>
                    <a:pt x="124305" y="349366"/>
                  </a:cubicBezTo>
                  <a:cubicBezTo>
                    <a:pt x="123187" y="349646"/>
                    <a:pt x="120951" y="346851"/>
                    <a:pt x="120671" y="345174"/>
                  </a:cubicBezTo>
                  <a:cubicBezTo>
                    <a:pt x="119553" y="340981"/>
                    <a:pt x="119833" y="336509"/>
                    <a:pt x="120112" y="332317"/>
                  </a:cubicBezTo>
                  <a:cubicBezTo>
                    <a:pt x="120112" y="328125"/>
                    <a:pt x="119833" y="323653"/>
                    <a:pt x="120392" y="319460"/>
                  </a:cubicBezTo>
                  <a:cubicBezTo>
                    <a:pt x="120671" y="318063"/>
                    <a:pt x="123187" y="315827"/>
                    <a:pt x="124864" y="315827"/>
                  </a:cubicBezTo>
                  <a:close/>
                  <a:moveTo>
                    <a:pt x="148621" y="304926"/>
                  </a:moveTo>
                  <a:cubicBezTo>
                    <a:pt x="154490" y="305206"/>
                    <a:pt x="171818" y="320578"/>
                    <a:pt x="172377" y="326167"/>
                  </a:cubicBezTo>
                  <a:cubicBezTo>
                    <a:pt x="172657" y="327565"/>
                    <a:pt x="171818" y="329800"/>
                    <a:pt x="170701" y="330639"/>
                  </a:cubicBezTo>
                  <a:cubicBezTo>
                    <a:pt x="169583" y="331477"/>
                    <a:pt x="167067" y="331477"/>
                    <a:pt x="165949" y="330919"/>
                  </a:cubicBezTo>
                  <a:cubicBezTo>
                    <a:pt x="157565" y="324211"/>
                    <a:pt x="150577" y="316665"/>
                    <a:pt x="145267" y="307442"/>
                  </a:cubicBezTo>
                  <a:cubicBezTo>
                    <a:pt x="147223" y="306044"/>
                    <a:pt x="147783" y="304926"/>
                    <a:pt x="148621" y="304926"/>
                  </a:cubicBezTo>
                  <a:close/>
                  <a:moveTo>
                    <a:pt x="306813" y="289554"/>
                  </a:moveTo>
                  <a:cubicBezTo>
                    <a:pt x="312962" y="295144"/>
                    <a:pt x="318552" y="301293"/>
                    <a:pt x="323583" y="307442"/>
                  </a:cubicBezTo>
                  <a:cubicBezTo>
                    <a:pt x="324701" y="308839"/>
                    <a:pt x="323862" y="311914"/>
                    <a:pt x="323862" y="314429"/>
                  </a:cubicBezTo>
                  <a:cubicBezTo>
                    <a:pt x="321347" y="314150"/>
                    <a:pt x="317434" y="315268"/>
                    <a:pt x="316036" y="313870"/>
                  </a:cubicBezTo>
                  <a:cubicBezTo>
                    <a:pt x="309887" y="307442"/>
                    <a:pt x="304018" y="300455"/>
                    <a:pt x="297869" y="293467"/>
                  </a:cubicBezTo>
                  <a:cubicBezTo>
                    <a:pt x="300664" y="288437"/>
                    <a:pt x="303739" y="286480"/>
                    <a:pt x="306813" y="289554"/>
                  </a:cubicBezTo>
                  <a:close/>
                  <a:moveTo>
                    <a:pt x="7197" y="283685"/>
                  </a:moveTo>
                  <a:cubicBezTo>
                    <a:pt x="9713" y="295703"/>
                    <a:pt x="9153" y="306604"/>
                    <a:pt x="7756" y="317224"/>
                  </a:cubicBezTo>
                  <a:cubicBezTo>
                    <a:pt x="1607" y="318063"/>
                    <a:pt x="768" y="314988"/>
                    <a:pt x="489" y="311075"/>
                  </a:cubicBezTo>
                  <a:cubicBezTo>
                    <a:pt x="-908" y="296263"/>
                    <a:pt x="489" y="289275"/>
                    <a:pt x="7197" y="283685"/>
                  </a:cubicBezTo>
                  <a:close/>
                  <a:moveTo>
                    <a:pt x="120950" y="277256"/>
                  </a:moveTo>
                  <a:cubicBezTo>
                    <a:pt x="131292" y="277536"/>
                    <a:pt x="134365" y="284523"/>
                    <a:pt x="139955" y="292628"/>
                  </a:cubicBezTo>
                  <a:cubicBezTo>
                    <a:pt x="132689" y="294864"/>
                    <a:pt x="127658" y="296541"/>
                    <a:pt x="120950" y="298777"/>
                  </a:cubicBezTo>
                  <a:cubicBezTo>
                    <a:pt x="120950" y="290951"/>
                    <a:pt x="120950" y="284523"/>
                    <a:pt x="120950" y="277256"/>
                  </a:cubicBezTo>
                  <a:close/>
                  <a:moveTo>
                    <a:pt x="272156" y="253219"/>
                  </a:moveTo>
                  <a:cubicBezTo>
                    <a:pt x="278585" y="259368"/>
                    <a:pt x="284734" y="266077"/>
                    <a:pt x="290323" y="273064"/>
                  </a:cubicBezTo>
                  <a:cubicBezTo>
                    <a:pt x="290883" y="273902"/>
                    <a:pt x="288647" y="277536"/>
                    <a:pt x="287808" y="280331"/>
                  </a:cubicBezTo>
                  <a:cubicBezTo>
                    <a:pt x="285293" y="278934"/>
                    <a:pt x="283895" y="278654"/>
                    <a:pt x="283057" y="277815"/>
                  </a:cubicBezTo>
                  <a:cubicBezTo>
                    <a:pt x="277188" y="271946"/>
                    <a:pt x="271318" y="266356"/>
                    <a:pt x="266008" y="260207"/>
                  </a:cubicBezTo>
                  <a:cubicBezTo>
                    <a:pt x="264890" y="259089"/>
                    <a:pt x="264610" y="255176"/>
                    <a:pt x="265449" y="254617"/>
                  </a:cubicBezTo>
                  <a:cubicBezTo>
                    <a:pt x="267126" y="253499"/>
                    <a:pt x="271039" y="252382"/>
                    <a:pt x="272156" y="253219"/>
                  </a:cubicBezTo>
                  <a:close/>
                  <a:moveTo>
                    <a:pt x="4122" y="233376"/>
                  </a:moveTo>
                  <a:cubicBezTo>
                    <a:pt x="9712" y="238966"/>
                    <a:pt x="10830" y="254058"/>
                    <a:pt x="5799" y="267195"/>
                  </a:cubicBezTo>
                  <a:cubicBezTo>
                    <a:pt x="-909" y="258810"/>
                    <a:pt x="-1188" y="242879"/>
                    <a:pt x="4122" y="233376"/>
                  </a:cubicBezTo>
                  <a:close/>
                  <a:moveTo>
                    <a:pt x="234425" y="216048"/>
                  </a:moveTo>
                  <a:cubicBezTo>
                    <a:pt x="238897" y="216048"/>
                    <a:pt x="256226" y="234215"/>
                    <a:pt x="256226" y="240085"/>
                  </a:cubicBezTo>
                  <a:cubicBezTo>
                    <a:pt x="254549" y="240644"/>
                    <a:pt x="250636" y="242880"/>
                    <a:pt x="250077" y="242041"/>
                  </a:cubicBezTo>
                  <a:cubicBezTo>
                    <a:pt x="243090" y="235333"/>
                    <a:pt x="236661" y="228066"/>
                    <a:pt x="230233" y="220520"/>
                  </a:cubicBezTo>
                  <a:cubicBezTo>
                    <a:pt x="229953" y="220241"/>
                    <a:pt x="232748" y="216328"/>
                    <a:pt x="234425" y="216048"/>
                  </a:cubicBezTo>
                  <a:close/>
                  <a:moveTo>
                    <a:pt x="6917" y="182229"/>
                  </a:moveTo>
                  <a:cubicBezTo>
                    <a:pt x="8594" y="193409"/>
                    <a:pt x="9992" y="204309"/>
                    <a:pt x="5240" y="215210"/>
                  </a:cubicBezTo>
                  <a:cubicBezTo>
                    <a:pt x="-1747" y="206266"/>
                    <a:pt x="1048" y="196483"/>
                    <a:pt x="1048" y="186981"/>
                  </a:cubicBezTo>
                  <a:cubicBezTo>
                    <a:pt x="1048" y="185303"/>
                    <a:pt x="3843" y="183626"/>
                    <a:pt x="6917" y="182229"/>
                  </a:cubicBezTo>
                  <a:close/>
                  <a:moveTo>
                    <a:pt x="220451" y="180552"/>
                  </a:moveTo>
                  <a:cubicBezTo>
                    <a:pt x="220171" y="183347"/>
                    <a:pt x="219892" y="185862"/>
                    <a:pt x="219333" y="188657"/>
                  </a:cubicBezTo>
                  <a:cubicBezTo>
                    <a:pt x="219053" y="190055"/>
                    <a:pt x="217656" y="191173"/>
                    <a:pt x="217656" y="191173"/>
                  </a:cubicBezTo>
                  <a:cubicBezTo>
                    <a:pt x="218774" y="196763"/>
                    <a:pt x="221849" y="203471"/>
                    <a:pt x="220171" y="204868"/>
                  </a:cubicBezTo>
                  <a:cubicBezTo>
                    <a:pt x="214302" y="209899"/>
                    <a:pt x="211787" y="202353"/>
                    <a:pt x="208153" y="199558"/>
                  </a:cubicBezTo>
                  <a:cubicBezTo>
                    <a:pt x="206197" y="197880"/>
                    <a:pt x="204799" y="195645"/>
                    <a:pt x="202563" y="192850"/>
                  </a:cubicBezTo>
                  <a:cubicBezTo>
                    <a:pt x="205638" y="189217"/>
                    <a:pt x="208153" y="185024"/>
                    <a:pt x="211507" y="182229"/>
                  </a:cubicBezTo>
                  <a:cubicBezTo>
                    <a:pt x="213743" y="180552"/>
                    <a:pt x="217377" y="181111"/>
                    <a:pt x="220451" y="180552"/>
                  </a:cubicBezTo>
                  <a:close/>
                  <a:moveTo>
                    <a:pt x="252417" y="141772"/>
                  </a:moveTo>
                  <a:cubicBezTo>
                    <a:pt x="253780" y="142122"/>
                    <a:pt x="255666" y="143519"/>
                    <a:pt x="259300" y="146174"/>
                  </a:cubicBezTo>
                  <a:cubicBezTo>
                    <a:pt x="252592" y="153162"/>
                    <a:pt x="247002" y="159590"/>
                    <a:pt x="241132" y="165739"/>
                  </a:cubicBezTo>
                  <a:cubicBezTo>
                    <a:pt x="238897" y="168254"/>
                    <a:pt x="235822" y="171049"/>
                    <a:pt x="232469" y="167975"/>
                  </a:cubicBezTo>
                  <a:cubicBezTo>
                    <a:pt x="229115" y="164900"/>
                    <a:pt x="230792" y="161826"/>
                    <a:pt x="233307" y="159031"/>
                  </a:cubicBezTo>
                  <a:cubicBezTo>
                    <a:pt x="238338" y="153721"/>
                    <a:pt x="243368" y="148410"/>
                    <a:pt x="248679" y="143659"/>
                  </a:cubicBezTo>
                  <a:cubicBezTo>
                    <a:pt x="250216" y="142122"/>
                    <a:pt x="251054" y="141423"/>
                    <a:pt x="252417" y="141772"/>
                  </a:cubicBezTo>
                  <a:close/>
                  <a:moveTo>
                    <a:pt x="7476" y="130523"/>
                  </a:moveTo>
                  <a:cubicBezTo>
                    <a:pt x="9153" y="141703"/>
                    <a:pt x="9992" y="152603"/>
                    <a:pt x="6359" y="166298"/>
                  </a:cubicBezTo>
                  <a:cubicBezTo>
                    <a:pt x="-3144" y="156796"/>
                    <a:pt x="1886" y="147572"/>
                    <a:pt x="489" y="139467"/>
                  </a:cubicBezTo>
                  <a:cubicBezTo>
                    <a:pt x="210" y="135554"/>
                    <a:pt x="-70" y="131082"/>
                    <a:pt x="7476" y="130523"/>
                  </a:cubicBezTo>
                  <a:close/>
                  <a:moveTo>
                    <a:pt x="293397" y="103412"/>
                  </a:moveTo>
                  <a:cubicBezTo>
                    <a:pt x="292559" y="107605"/>
                    <a:pt x="293118" y="110120"/>
                    <a:pt x="292000" y="111518"/>
                  </a:cubicBezTo>
                  <a:cubicBezTo>
                    <a:pt x="286690" y="117666"/>
                    <a:pt x="281379" y="123815"/>
                    <a:pt x="275230" y="129405"/>
                  </a:cubicBezTo>
                  <a:cubicBezTo>
                    <a:pt x="273833" y="130803"/>
                    <a:pt x="269920" y="129685"/>
                    <a:pt x="267405" y="129685"/>
                  </a:cubicBezTo>
                  <a:cubicBezTo>
                    <a:pt x="267684" y="127449"/>
                    <a:pt x="266846" y="124375"/>
                    <a:pt x="267963" y="122697"/>
                  </a:cubicBezTo>
                  <a:cubicBezTo>
                    <a:pt x="273274" y="116548"/>
                    <a:pt x="278864" y="110400"/>
                    <a:pt x="284733" y="105089"/>
                  </a:cubicBezTo>
                  <a:cubicBezTo>
                    <a:pt x="286130" y="103971"/>
                    <a:pt x="289205" y="104251"/>
                    <a:pt x="293397" y="103412"/>
                  </a:cubicBezTo>
                  <a:close/>
                  <a:moveTo>
                    <a:pt x="123746" y="86642"/>
                  </a:moveTo>
                  <a:cubicBezTo>
                    <a:pt x="128218" y="88599"/>
                    <a:pt x="132689" y="90275"/>
                    <a:pt x="138000" y="92511"/>
                  </a:cubicBezTo>
                  <a:cubicBezTo>
                    <a:pt x="138559" y="102014"/>
                    <a:pt x="130174" y="104250"/>
                    <a:pt x="125703" y="109841"/>
                  </a:cubicBezTo>
                  <a:cubicBezTo>
                    <a:pt x="118156" y="101735"/>
                    <a:pt x="117877" y="95866"/>
                    <a:pt x="123746" y="86642"/>
                  </a:cubicBezTo>
                  <a:close/>
                  <a:moveTo>
                    <a:pt x="5519" y="77419"/>
                  </a:moveTo>
                  <a:cubicBezTo>
                    <a:pt x="11109" y="89996"/>
                    <a:pt x="8594" y="100896"/>
                    <a:pt x="7755" y="111517"/>
                  </a:cubicBezTo>
                  <a:cubicBezTo>
                    <a:pt x="6358" y="111796"/>
                    <a:pt x="5240" y="112076"/>
                    <a:pt x="3842" y="112635"/>
                  </a:cubicBezTo>
                  <a:cubicBezTo>
                    <a:pt x="2725" y="109840"/>
                    <a:pt x="489" y="107045"/>
                    <a:pt x="768" y="104530"/>
                  </a:cubicBezTo>
                  <a:cubicBezTo>
                    <a:pt x="1607" y="96145"/>
                    <a:pt x="-2585" y="86922"/>
                    <a:pt x="5519" y="77419"/>
                  </a:cubicBezTo>
                  <a:close/>
                  <a:moveTo>
                    <a:pt x="303180" y="55060"/>
                  </a:moveTo>
                  <a:cubicBezTo>
                    <a:pt x="305137" y="57017"/>
                    <a:pt x="307373" y="58693"/>
                    <a:pt x="308491" y="60929"/>
                  </a:cubicBezTo>
                  <a:cubicBezTo>
                    <a:pt x="309329" y="63165"/>
                    <a:pt x="308770" y="65960"/>
                    <a:pt x="309329" y="69035"/>
                  </a:cubicBezTo>
                  <a:cubicBezTo>
                    <a:pt x="308491" y="74066"/>
                    <a:pt x="307932" y="79656"/>
                    <a:pt x="306255" y="84966"/>
                  </a:cubicBezTo>
                  <a:cubicBezTo>
                    <a:pt x="305696" y="86922"/>
                    <a:pt x="302342" y="88041"/>
                    <a:pt x="300106" y="89718"/>
                  </a:cubicBezTo>
                  <a:cubicBezTo>
                    <a:pt x="298988" y="87761"/>
                    <a:pt x="297031" y="85525"/>
                    <a:pt x="297031" y="83569"/>
                  </a:cubicBezTo>
                  <a:cubicBezTo>
                    <a:pt x="297031" y="76302"/>
                    <a:pt x="297590" y="69035"/>
                    <a:pt x="298708" y="61768"/>
                  </a:cubicBezTo>
                  <a:cubicBezTo>
                    <a:pt x="298988" y="59532"/>
                    <a:pt x="301503" y="57296"/>
                    <a:pt x="303180" y="55060"/>
                  </a:cubicBezTo>
                  <a:close/>
                  <a:moveTo>
                    <a:pt x="168185" y="51427"/>
                  </a:moveTo>
                  <a:cubicBezTo>
                    <a:pt x="175452" y="55340"/>
                    <a:pt x="174614" y="58973"/>
                    <a:pt x="171260" y="62607"/>
                  </a:cubicBezTo>
                  <a:cubicBezTo>
                    <a:pt x="166229" y="67917"/>
                    <a:pt x="161198" y="73507"/>
                    <a:pt x="155888" y="78258"/>
                  </a:cubicBezTo>
                  <a:cubicBezTo>
                    <a:pt x="154211" y="79656"/>
                    <a:pt x="150857" y="79097"/>
                    <a:pt x="148062" y="79376"/>
                  </a:cubicBezTo>
                  <a:cubicBezTo>
                    <a:pt x="148062" y="76861"/>
                    <a:pt x="147503" y="73787"/>
                    <a:pt x="148621" y="72389"/>
                  </a:cubicBezTo>
                  <a:cubicBezTo>
                    <a:pt x="154770" y="65122"/>
                    <a:pt x="161477" y="58414"/>
                    <a:pt x="168185" y="51427"/>
                  </a:cubicBezTo>
                  <a:close/>
                  <a:moveTo>
                    <a:pt x="117318" y="36892"/>
                  </a:moveTo>
                  <a:cubicBezTo>
                    <a:pt x="119554" y="36892"/>
                    <a:pt x="122908" y="38010"/>
                    <a:pt x="123467" y="39687"/>
                  </a:cubicBezTo>
                  <a:cubicBezTo>
                    <a:pt x="126262" y="46954"/>
                    <a:pt x="128218" y="54500"/>
                    <a:pt x="130454" y="61767"/>
                  </a:cubicBezTo>
                  <a:cubicBezTo>
                    <a:pt x="129895" y="61767"/>
                    <a:pt x="129616" y="61767"/>
                    <a:pt x="129057" y="61767"/>
                  </a:cubicBezTo>
                  <a:cubicBezTo>
                    <a:pt x="129057" y="63444"/>
                    <a:pt x="129616" y="65400"/>
                    <a:pt x="128777" y="66798"/>
                  </a:cubicBezTo>
                  <a:cubicBezTo>
                    <a:pt x="128218" y="68195"/>
                    <a:pt x="126262" y="69872"/>
                    <a:pt x="125144" y="69872"/>
                  </a:cubicBezTo>
                  <a:cubicBezTo>
                    <a:pt x="123467" y="69593"/>
                    <a:pt x="120672" y="68475"/>
                    <a:pt x="120392" y="67077"/>
                  </a:cubicBezTo>
                  <a:cubicBezTo>
                    <a:pt x="118156" y="58693"/>
                    <a:pt x="116200" y="50308"/>
                    <a:pt x="114803" y="41923"/>
                  </a:cubicBezTo>
                  <a:cubicBezTo>
                    <a:pt x="114523" y="40246"/>
                    <a:pt x="116479" y="36613"/>
                    <a:pt x="117318" y="36892"/>
                  </a:cubicBezTo>
                  <a:close/>
                  <a:moveTo>
                    <a:pt x="242321" y="30324"/>
                  </a:moveTo>
                  <a:cubicBezTo>
                    <a:pt x="251544" y="29835"/>
                    <a:pt x="260698" y="32840"/>
                    <a:pt x="267126" y="38849"/>
                  </a:cubicBezTo>
                  <a:cubicBezTo>
                    <a:pt x="282218" y="52544"/>
                    <a:pt x="283337" y="77419"/>
                    <a:pt x="269082" y="93071"/>
                  </a:cubicBezTo>
                  <a:cubicBezTo>
                    <a:pt x="254269" y="109002"/>
                    <a:pt x="239176" y="124654"/>
                    <a:pt x="224364" y="140585"/>
                  </a:cubicBezTo>
                  <a:cubicBezTo>
                    <a:pt x="207873" y="157913"/>
                    <a:pt x="191662" y="175242"/>
                    <a:pt x="174893" y="192849"/>
                  </a:cubicBezTo>
                  <a:cubicBezTo>
                    <a:pt x="182439" y="200955"/>
                    <a:pt x="188868" y="208222"/>
                    <a:pt x="195855" y="215489"/>
                  </a:cubicBezTo>
                  <a:cubicBezTo>
                    <a:pt x="229953" y="251543"/>
                    <a:pt x="264331" y="287318"/>
                    <a:pt x="298429" y="323093"/>
                  </a:cubicBezTo>
                  <a:cubicBezTo>
                    <a:pt x="314080" y="339584"/>
                    <a:pt x="312963" y="364179"/>
                    <a:pt x="296193" y="378713"/>
                  </a:cubicBezTo>
                  <a:cubicBezTo>
                    <a:pt x="283337" y="389892"/>
                    <a:pt x="264331" y="390172"/>
                    <a:pt x="252313" y="378433"/>
                  </a:cubicBezTo>
                  <a:cubicBezTo>
                    <a:pt x="235264" y="361663"/>
                    <a:pt x="218773" y="344335"/>
                    <a:pt x="202284" y="327006"/>
                  </a:cubicBezTo>
                  <a:cubicBezTo>
                    <a:pt x="191942" y="316385"/>
                    <a:pt x="182160" y="305206"/>
                    <a:pt x="172098" y="294585"/>
                  </a:cubicBezTo>
                  <a:cubicBezTo>
                    <a:pt x="153931" y="275300"/>
                    <a:pt x="135485" y="256295"/>
                    <a:pt x="117318" y="237010"/>
                  </a:cubicBezTo>
                  <a:cubicBezTo>
                    <a:pt x="112845" y="232258"/>
                    <a:pt x="109212" y="226948"/>
                    <a:pt x="105299" y="221638"/>
                  </a:cubicBezTo>
                  <a:cubicBezTo>
                    <a:pt x="106138" y="220519"/>
                    <a:pt x="107256" y="219681"/>
                    <a:pt x="107256" y="218563"/>
                  </a:cubicBezTo>
                  <a:cubicBezTo>
                    <a:pt x="107256" y="201514"/>
                    <a:pt x="107256" y="184465"/>
                    <a:pt x="107256" y="167416"/>
                  </a:cubicBezTo>
                  <a:cubicBezTo>
                    <a:pt x="106696" y="166298"/>
                    <a:pt x="105579" y="165180"/>
                    <a:pt x="104740" y="164062"/>
                  </a:cubicBezTo>
                  <a:cubicBezTo>
                    <a:pt x="111448" y="155957"/>
                    <a:pt x="117597" y="147572"/>
                    <a:pt x="124584" y="140026"/>
                  </a:cubicBezTo>
                  <a:cubicBezTo>
                    <a:pt x="145826" y="117666"/>
                    <a:pt x="167347" y="95307"/>
                    <a:pt x="188588" y="73227"/>
                  </a:cubicBezTo>
                  <a:cubicBezTo>
                    <a:pt x="198091" y="63165"/>
                    <a:pt x="208432" y="53662"/>
                    <a:pt x="217096" y="42762"/>
                  </a:cubicBezTo>
                  <a:cubicBezTo>
                    <a:pt x="223804" y="34796"/>
                    <a:pt x="233098" y="30814"/>
                    <a:pt x="242321" y="30324"/>
                  </a:cubicBezTo>
                  <a:close/>
                  <a:moveTo>
                    <a:pt x="66170" y="30185"/>
                  </a:moveTo>
                  <a:cubicBezTo>
                    <a:pt x="81821" y="30744"/>
                    <a:pt x="97473" y="44998"/>
                    <a:pt x="99709" y="61488"/>
                  </a:cubicBezTo>
                  <a:cubicBezTo>
                    <a:pt x="100548" y="67358"/>
                    <a:pt x="100548" y="73507"/>
                    <a:pt x="100548" y="79656"/>
                  </a:cubicBezTo>
                  <a:cubicBezTo>
                    <a:pt x="100548" y="104810"/>
                    <a:pt x="100548" y="129964"/>
                    <a:pt x="100548" y="155398"/>
                  </a:cubicBezTo>
                  <a:cubicBezTo>
                    <a:pt x="99989" y="159031"/>
                    <a:pt x="98032" y="164062"/>
                    <a:pt x="104740" y="164062"/>
                  </a:cubicBezTo>
                  <a:cubicBezTo>
                    <a:pt x="105578" y="165180"/>
                    <a:pt x="106697" y="166019"/>
                    <a:pt x="106976" y="167136"/>
                  </a:cubicBezTo>
                  <a:cubicBezTo>
                    <a:pt x="107255" y="184186"/>
                    <a:pt x="107255" y="201235"/>
                    <a:pt x="106976" y="218284"/>
                  </a:cubicBezTo>
                  <a:cubicBezTo>
                    <a:pt x="106976" y="219402"/>
                    <a:pt x="105578" y="220240"/>
                    <a:pt x="105020" y="221358"/>
                  </a:cubicBezTo>
                  <a:cubicBezTo>
                    <a:pt x="103342" y="222476"/>
                    <a:pt x="100827" y="223315"/>
                    <a:pt x="100548" y="224433"/>
                  </a:cubicBezTo>
                  <a:cubicBezTo>
                    <a:pt x="99989" y="227786"/>
                    <a:pt x="100268" y="231420"/>
                    <a:pt x="100268" y="234774"/>
                  </a:cubicBezTo>
                  <a:cubicBezTo>
                    <a:pt x="100268" y="269151"/>
                    <a:pt x="100548" y="303529"/>
                    <a:pt x="100268" y="337907"/>
                  </a:cubicBezTo>
                  <a:cubicBezTo>
                    <a:pt x="100268" y="345732"/>
                    <a:pt x="99430" y="353558"/>
                    <a:pt x="97473" y="361105"/>
                  </a:cubicBezTo>
                  <a:cubicBezTo>
                    <a:pt x="93281" y="376197"/>
                    <a:pt x="77629" y="387097"/>
                    <a:pt x="63375" y="385979"/>
                  </a:cubicBezTo>
                  <a:cubicBezTo>
                    <a:pt x="48562" y="384861"/>
                    <a:pt x="34587" y="372284"/>
                    <a:pt x="32072" y="357192"/>
                  </a:cubicBezTo>
                  <a:cubicBezTo>
                    <a:pt x="30674" y="349645"/>
                    <a:pt x="30115" y="341819"/>
                    <a:pt x="30115" y="333994"/>
                  </a:cubicBezTo>
                  <a:cubicBezTo>
                    <a:pt x="30115" y="250146"/>
                    <a:pt x="30115" y="166298"/>
                    <a:pt x="30115" y="82171"/>
                  </a:cubicBezTo>
                  <a:cubicBezTo>
                    <a:pt x="30115" y="74904"/>
                    <a:pt x="30954" y="67358"/>
                    <a:pt x="32072" y="60371"/>
                  </a:cubicBezTo>
                  <a:cubicBezTo>
                    <a:pt x="34867" y="43601"/>
                    <a:pt x="50518" y="29906"/>
                    <a:pt x="66170" y="30185"/>
                  </a:cubicBezTo>
                  <a:close/>
                  <a:moveTo>
                    <a:pt x="13625" y="29067"/>
                  </a:moveTo>
                  <a:cubicBezTo>
                    <a:pt x="14743" y="29067"/>
                    <a:pt x="15861" y="29067"/>
                    <a:pt x="16979" y="29067"/>
                  </a:cubicBezTo>
                  <a:cubicBezTo>
                    <a:pt x="17259" y="31583"/>
                    <a:pt x="18097" y="34377"/>
                    <a:pt x="17538" y="36613"/>
                  </a:cubicBezTo>
                  <a:cubicBezTo>
                    <a:pt x="15582" y="43042"/>
                    <a:pt x="13346" y="49749"/>
                    <a:pt x="10551" y="55898"/>
                  </a:cubicBezTo>
                  <a:cubicBezTo>
                    <a:pt x="9712" y="57854"/>
                    <a:pt x="7197" y="58693"/>
                    <a:pt x="5241" y="60370"/>
                  </a:cubicBezTo>
                  <a:cubicBezTo>
                    <a:pt x="4122" y="58414"/>
                    <a:pt x="2166" y="55898"/>
                    <a:pt x="2446" y="54221"/>
                  </a:cubicBezTo>
                  <a:cubicBezTo>
                    <a:pt x="3843" y="44719"/>
                    <a:pt x="7197" y="36054"/>
                    <a:pt x="13625" y="29067"/>
                  </a:cubicBezTo>
                  <a:close/>
                  <a:moveTo>
                    <a:pt x="207314" y="15651"/>
                  </a:moveTo>
                  <a:cubicBezTo>
                    <a:pt x="207594" y="17887"/>
                    <a:pt x="209271" y="21241"/>
                    <a:pt x="208432" y="22638"/>
                  </a:cubicBezTo>
                  <a:cubicBezTo>
                    <a:pt x="202004" y="30185"/>
                    <a:pt x="195016" y="37172"/>
                    <a:pt x="188309" y="44160"/>
                  </a:cubicBezTo>
                  <a:cubicBezTo>
                    <a:pt x="182160" y="40805"/>
                    <a:pt x="181601" y="37452"/>
                    <a:pt x="184117" y="34377"/>
                  </a:cubicBezTo>
                  <a:cubicBezTo>
                    <a:pt x="189706" y="28229"/>
                    <a:pt x="195576" y="22359"/>
                    <a:pt x="201445" y="16769"/>
                  </a:cubicBezTo>
                  <a:cubicBezTo>
                    <a:pt x="202563" y="15651"/>
                    <a:pt x="205358" y="15931"/>
                    <a:pt x="207314" y="15651"/>
                  </a:cubicBezTo>
                  <a:close/>
                  <a:moveTo>
                    <a:pt x="277187" y="11459"/>
                  </a:moveTo>
                  <a:cubicBezTo>
                    <a:pt x="291162" y="18167"/>
                    <a:pt x="296193" y="24315"/>
                    <a:pt x="299547" y="37172"/>
                  </a:cubicBezTo>
                  <a:cubicBezTo>
                    <a:pt x="296752" y="40526"/>
                    <a:pt x="293677" y="40246"/>
                    <a:pt x="290882" y="37451"/>
                  </a:cubicBezTo>
                  <a:cubicBezTo>
                    <a:pt x="285572" y="31861"/>
                    <a:pt x="280262" y="25992"/>
                    <a:pt x="275230" y="20402"/>
                  </a:cubicBezTo>
                  <a:cubicBezTo>
                    <a:pt x="271597" y="16490"/>
                    <a:pt x="272715" y="13416"/>
                    <a:pt x="277187" y="11459"/>
                  </a:cubicBezTo>
                  <a:close/>
                  <a:moveTo>
                    <a:pt x="76511" y="6987"/>
                  </a:moveTo>
                  <a:cubicBezTo>
                    <a:pt x="88250" y="3633"/>
                    <a:pt x="96355" y="7266"/>
                    <a:pt x="110609" y="22359"/>
                  </a:cubicBezTo>
                  <a:cubicBezTo>
                    <a:pt x="106137" y="22638"/>
                    <a:pt x="102784" y="24036"/>
                    <a:pt x="101666" y="22918"/>
                  </a:cubicBezTo>
                  <a:cubicBezTo>
                    <a:pt x="94678" y="16489"/>
                    <a:pt x="83778" y="15372"/>
                    <a:pt x="76511" y="6987"/>
                  </a:cubicBezTo>
                  <a:close/>
                  <a:moveTo>
                    <a:pt x="46047" y="3912"/>
                  </a:moveTo>
                  <a:cubicBezTo>
                    <a:pt x="50728" y="2445"/>
                    <a:pt x="55969" y="2235"/>
                    <a:pt x="62537" y="5310"/>
                  </a:cubicBezTo>
                  <a:cubicBezTo>
                    <a:pt x="51636" y="12856"/>
                    <a:pt x="40457" y="13694"/>
                    <a:pt x="31234" y="19285"/>
                  </a:cubicBezTo>
                  <a:cubicBezTo>
                    <a:pt x="27041" y="13974"/>
                    <a:pt x="29836" y="11459"/>
                    <a:pt x="32910" y="10061"/>
                  </a:cubicBezTo>
                  <a:cubicBezTo>
                    <a:pt x="37243" y="8105"/>
                    <a:pt x="41365" y="5379"/>
                    <a:pt x="46047" y="3912"/>
                  </a:cubicBezTo>
                  <a:close/>
                  <a:moveTo>
                    <a:pt x="241412" y="0"/>
                  </a:moveTo>
                  <a:cubicBezTo>
                    <a:pt x="245325" y="0"/>
                    <a:pt x="246164" y="0"/>
                    <a:pt x="247002" y="0"/>
                  </a:cubicBezTo>
                  <a:cubicBezTo>
                    <a:pt x="251474" y="559"/>
                    <a:pt x="258182" y="280"/>
                    <a:pt x="257902" y="6149"/>
                  </a:cubicBezTo>
                  <a:cubicBezTo>
                    <a:pt x="257902" y="13415"/>
                    <a:pt x="250915" y="10341"/>
                    <a:pt x="246722" y="10900"/>
                  </a:cubicBezTo>
                  <a:cubicBezTo>
                    <a:pt x="241132" y="11459"/>
                    <a:pt x="235543" y="12298"/>
                    <a:pt x="229953" y="12018"/>
                  </a:cubicBezTo>
                  <a:cubicBezTo>
                    <a:pt x="227717" y="12018"/>
                    <a:pt x="225481" y="9503"/>
                    <a:pt x="222965" y="8105"/>
                  </a:cubicBezTo>
                  <a:cubicBezTo>
                    <a:pt x="224363" y="6149"/>
                    <a:pt x="225760" y="3354"/>
                    <a:pt x="227717" y="2795"/>
                  </a:cubicBezTo>
                  <a:cubicBezTo>
                    <a:pt x="233307" y="839"/>
                    <a:pt x="238896" y="280"/>
                    <a:pt x="241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5829063" y="6244211"/>
              <a:ext cx="339863" cy="416260"/>
            </a:xfrm>
            <a:custGeom>
              <a:avLst/>
              <a:gdLst/>
              <a:ahLst/>
              <a:cxnLst/>
              <a:rect l="l" t="t" r="r" b="b"/>
              <a:pathLst>
                <a:path w="339863" h="416260" extrusionOk="0">
                  <a:moveTo>
                    <a:pt x="49728" y="405638"/>
                  </a:moveTo>
                  <a:cubicBezTo>
                    <a:pt x="57833" y="405918"/>
                    <a:pt x="65939" y="406477"/>
                    <a:pt x="74044" y="407315"/>
                  </a:cubicBezTo>
                  <a:cubicBezTo>
                    <a:pt x="75442" y="407595"/>
                    <a:pt x="76839" y="408992"/>
                    <a:pt x="78237" y="409831"/>
                  </a:cubicBezTo>
                  <a:cubicBezTo>
                    <a:pt x="71529" y="418495"/>
                    <a:pt x="56436" y="418216"/>
                    <a:pt x="45815" y="410110"/>
                  </a:cubicBezTo>
                  <a:cubicBezTo>
                    <a:pt x="46095" y="409271"/>
                    <a:pt x="46095" y="408433"/>
                    <a:pt x="46654" y="407874"/>
                  </a:cubicBezTo>
                  <a:cubicBezTo>
                    <a:pt x="47492" y="407035"/>
                    <a:pt x="48610" y="405638"/>
                    <a:pt x="49728" y="405638"/>
                  </a:cubicBezTo>
                  <a:close/>
                  <a:moveTo>
                    <a:pt x="308538" y="396695"/>
                  </a:moveTo>
                  <a:cubicBezTo>
                    <a:pt x="313290" y="401726"/>
                    <a:pt x="311333" y="405359"/>
                    <a:pt x="307699" y="407316"/>
                  </a:cubicBezTo>
                  <a:cubicBezTo>
                    <a:pt x="301271" y="410670"/>
                    <a:pt x="294284" y="413464"/>
                    <a:pt x="287297" y="415421"/>
                  </a:cubicBezTo>
                  <a:cubicBezTo>
                    <a:pt x="285340" y="415980"/>
                    <a:pt x="282545" y="413464"/>
                    <a:pt x="280309" y="412067"/>
                  </a:cubicBezTo>
                  <a:cubicBezTo>
                    <a:pt x="281707" y="410110"/>
                    <a:pt x="282545" y="407036"/>
                    <a:pt x="284222" y="406198"/>
                  </a:cubicBezTo>
                  <a:cubicBezTo>
                    <a:pt x="292048" y="402564"/>
                    <a:pt x="300153" y="399769"/>
                    <a:pt x="308538" y="396695"/>
                  </a:cubicBezTo>
                  <a:close/>
                  <a:moveTo>
                    <a:pt x="240062" y="395018"/>
                  </a:moveTo>
                  <a:cubicBezTo>
                    <a:pt x="247329" y="398372"/>
                    <a:pt x="254595" y="401726"/>
                    <a:pt x="261862" y="405918"/>
                  </a:cubicBezTo>
                  <a:cubicBezTo>
                    <a:pt x="263260" y="406757"/>
                    <a:pt x="264377" y="409551"/>
                    <a:pt x="264098" y="411228"/>
                  </a:cubicBezTo>
                  <a:cubicBezTo>
                    <a:pt x="263539" y="412626"/>
                    <a:pt x="261303" y="413744"/>
                    <a:pt x="258508" y="416260"/>
                  </a:cubicBezTo>
                  <a:cubicBezTo>
                    <a:pt x="250403" y="411508"/>
                    <a:pt x="242298" y="407036"/>
                    <a:pt x="234472" y="402005"/>
                  </a:cubicBezTo>
                  <a:cubicBezTo>
                    <a:pt x="233634" y="401446"/>
                    <a:pt x="233634" y="397533"/>
                    <a:pt x="234472" y="396415"/>
                  </a:cubicBezTo>
                  <a:cubicBezTo>
                    <a:pt x="235310" y="395297"/>
                    <a:pt x="238664" y="394180"/>
                    <a:pt x="240062" y="395018"/>
                  </a:cubicBezTo>
                  <a:close/>
                  <a:moveTo>
                    <a:pt x="110658" y="383558"/>
                  </a:moveTo>
                  <a:cubicBezTo>
                    <a:pt x="114291" y="379645"/>
                    <a:pt x="117086" y="379924"/>
                    <a:pt x="119881" y="384956"/>
                  </a:cubicBezTo>
                  <a:cubicBezTo>
                    <a:pt x="115129" y="395297"/>
                    <a:pt x="106186" y="401166"/>
                    <a:pt x="96683" y="406756"/>
                  </a:cubicBezTo>
                  <a:cubicBezTo>
                    <a:pt x="95565" y="406197"/>
                    <a:pt x="94726" y="405638"/>
                    <a:pt x="93608" y="405079"/>
                  </a:cubicBezTo>
                  <a:cubicBezTo>
                    <a:pt x="94447" y="402843"/>
                    <a:pt x="95006" y="400048"/>
                    <a:pt x="96403" y="398091"/>
                  </a:cubicBezTo>
                  <a:cubicBezTo>
                    <a:pt x="100875" y="393061"/>
                    <a:pt x="106186" y="388589"/>
                    <a:pt x="110658" y="383558"/>
                  </a:cubicBezTo>
                  <a:close/>
                  <a:moveTo>
                    <a:pt x="11997" y="373776"/>
                  </a:moveTo>
                  <a:cubicBezTo>
                    <a:pt x="18984" y="382440"/>
                    <a:pt x="25132" y="389986"/>
                    <a:pt x="32120" y="398371"/>
                  </a:cubicBezTo>
                  <a:cubicBezTo>
                    <a:pt x="29884" y="399489"/>
                    <a:pt x="27089" y="402004"/>
                    <a:pt x="26251" y="401446"/>
                  </a:cubicBezTo>
                  <a:cubicBezTo>
                    <a:pt x="18145" y="395576"/>
                    <a:pt x="11158" y="388868"/>
                    <a:pt x="8922" y="378527"/>
                  </a:cubicBezTo>
                  <a:cubicBezTo>
                    <a:pt x="8642" y="377689"/>
                    <a:pt x="10040" y="376571"/>
                    <a:pt x="11997" y="373776"/>
                  </a:cubicBezTo>
                  <a:close/>
                  <a:moveTo>
                    <a:pt x="333412" y="355330"/>
                  </a:moveTo>
                  <a:cubicBezTo>
                    <a:pt x="339841" y="363994"/>
                    <a:pt x="337325" y="374894"/>
                    <a:pt x="325866" y="388030"/>
                  </a:cubicBezTo>
                  <a:cubicBezTo>
                    <a:pt x="321674" y="388310"/>
                    <a:pt x="318599" y="385794"/>
                    <a:pt x="319997" y="381881"/>
                  </a:cubicBezTo>
                  <a:cubicBezTo>
                    <a:pt x="322513" y="373776"/>
                    <a:pt x="326146" y="365950"/>
                    <a:pt x="329499" y="358125"/>
                  </a:cubicBezTo>
                  <a:cubicBezTo>
                    <a:pt x="330058" y="357007"/>
                    <a:pt x="332015" y="356448"/>
                    <a:pt x="333412" y="355330"/>
                  </a:cubicBezTo>
                  <a:close/>
                  <a:moveTo>
                    <a:pt x="208759" y="355330"/>
                  </a:moveTo>
                  <a:cubicBezTo>
                    <a:pt x="214069" y="362038"/>
                    <a:pt x="219380" y="369025"/>
                    <a:pt x="224131" y="376012"/>
                  </a:cubicBezTo>
                  <a:cubicBezTo>
                    <a:pt x="226367" y="379366"/>
                    <a:pt x="226087" y="379645"/>
                    <a:pt x="221615" y="386354"/>
                  </a:cubicBezTo>
                  <a:cubicBezTo>
                    <a:pt x="212951" y="380204"/>
                    <a:pt x="207921" y="371261"/>
                    <a:pt x="202610" y="362597"/>
                  </a:cubicBezTo>
                  <a:cubicBezTo>
                    <a:pt x="201772" y="361199"/>
                    <a:pt x="204008" y="357846"/>
                    <a:pt x="204846" y="355610"/>
                  </a:cubicBezTo>
                  <a:cubicBezTo>
                    <a:pt x="206244" y="355330"/>
                    <a:pt x="207362" y="355330"/>
                    <a:pt x="208759" y="355330"/>
                  </a:cubicBezTo>
                  <a:close/>
                  <a:moveTo>
                    <a:pt x="125750" y="332971"/>
                  </a:moveTo>
                  <a:cubicBezTo>
                    <a:pt x="126868" y="332691"/>
                    <a:pt x="129942" y="335486"/>
                    <a:pt x="129942" y="336883"/>
                  </a:cubicBezTo>
                  <a:cubicBezTo>
                    <a:pt x="129663" y="345827"/>
                    <a:pt x="129104" y="354771"/>
                    <a:pt x="128266" y="363715"/>
                  </a:cubicBezTo>
                  <a:cubicBezTo>
                    <a:pt x="128266" y="364833"/>
                    <a:pt x="124632" y="366510"/>
                    <a:pt x="123234" y="366230"/>
                  </a:cubicBezTo>
                  <a:cubicBezTo>
                    <a:pt x="121557" y="365951"/>
                    <a:pt x="119601" y="363435"/>
                    <a:pt x="119321" y="361758"/>
                  </a:cubicBezTo>
                  <a:cubicBezTo>
                    <a:pt x="119042" y="358404"/>
                    <a:pt x="119601" y="355051"/>
                    <a:pt x="119881" y="351417"/>
                  </a:cubicBezTo>
                  <a:cubicBezTo>
                    <a:pt x="119881" y="351697"/>
                    <a:pt x="119601" y="351697"/>
                    <a:pt x="119601" y="351697"/>
                  </a:cubicBezTo>
                  <a:cubicBezTo>
                    <a:pt x="119881" y="346945"/>
                    <a:pt x="119601" y="342194"/>
                    <a:pt x="120440" y="337443"/>
                  </a:cubicBezTo>
                  <a:cubicBezTo>
                    <a:pt x="120719" y="335765"/>
                    <a:pt x="123514" y="333530"/>
                    <a:pt x="125750" y="332971"/>
                  </a:cubicBezTo>
                  <a:close/>
                  <a:moveTo>
                    <a:pt x="6686" y="325983"/>
                  </a:moveTo>
                  <a:cubicBezTo>
                    <a:pt x="8083" y="329616"/>
                    <a:pt x="10040" y="333250"/>
                    <a:pt x="10320" y="337162"/>
                  </a:cubicBezTo>
                  <a:cubicBezTo>
                    <a:pt x="11438" y="349181"/>
                    <a:pt x="10600" y="352535"/>
                    <a:pt x="5568" y="359522"/>
                  </a:cubicBezTo>
                  <a:cubicBezTo>
                    <a:pt x="3891" y="357566"/>
                    <a:pt x="816" y="355889"/>
                    <a:pt x="816" y="354212"/>
                  </a:cubicBezTo>
                  <a:cubicBezTo>
                    <a:pt x="816" y="344988"/>
                    <a:pt x="-1979" y="335486"/>
                    <a:pt x="2773" y="326822"/>
                  </a:cubicBezTo>
                  <a:cubicBezTo>
                    <a:pt x="4170" y="326263"/>
                    <a:pt x="5568" y="325983"/>
                    <a:pt x="6686" y="325983"/>
                  </a:cubicBezTo>
                  <a:close/>
                  <a:moveTo>
                    <a:pt x="174941" y="314803"/>
                  </a:moveTo>
                  <a:cubicBezTo>
                    <a:pt x="178015" y="316480"/>
                    <a:pt x="179972" y="316760"/>
                    <a:pt x="180810" y="317877"/>
                  </a:cubicBezTo>
                  <a:cubicBezTo>
                    <a:pt x="185841" y="324306"/>
                    <a:pt x="190872" y="330455"/>
                    <a:pt x="195344" y="337441"/>
                  </a:cubicBezTo>
                  <a:cubicBezTo>
                    <a:pt x="196183" y="338839"/>
                    <a:pt x="194785" y="341914"/>
                    <a:pt x="194226" y="344150"/>
                  </a:cubicBezTo>
                  <a:cubicBezTo>
                    <a:pt x="191990" y="343590"/>
                    <a:pt x="188636" y="344150"/>
                    <a:pt x="187518" y="342752"/>
                  </a:cubicBezTo>
                  <a:cubicBezTo>
                    <a:pt x="182487" y="336603"/>
                    <a:pt x="177456" y="329895"/>
                    <a:pt x="173264" y="322908"/>
                  </a:cubicBezTo>
                  <a:cubicBezTo>
                    <a:pt x="172425" y="321231"/>
                    <a:pt x="174102" y="318157"/>
                    <a:pt x="174941" y="314803"/>
                  </a:cubicBezTo>
                  <a:close/>
                  <a:moveTo>
                    <a:pt x="333973" y="306697"/>
                  </a:moveTo>
                  <a:cubicBezTo>
                    <a:pt x="335929" y="307536"/>
                    <a:pt x="338724" y="309492"/>
                    <a:pt x="339003" y="311449"/>
                  </a:cubicBezTo>
                  <a:cubicBezTo>
                    <a:pt x="339842" y="315082"/>
                    <a:pt x="339283" y="319554"/>
                    <a:pt x="339283" y="324026"/>
                  </a:cubicBezTo>
                  <a:cubicBezTo>
                    <a:pt x="339283" y="327939"/>
                    <a:pt x="339562" y="331852"/>
                    <a:pt x="339003" y="335765"/>
                  </a:cubicBezTo>
                  <a:cubicBezTo>
                    <a:pt x="338724" y="337442"/>
                    <a:pt x="336209" y="339958"/>
                    <a:pt x="334811" y="339678"/>
                  </a:cubicBezTo>
                  <a:cubicBezTo>
                    <a:pt x="332854" y="339398"/>
                    <a:pt x="329221" y="337442"/>
                    <a:pt x="329221" y="336045"/>
                  </a:cubicBezTo>
                  <a:cubicBezTo>
                    <a:pt x="328662" y="327380"/>
                    <a:pt x="328942" y="318716"/>
                    <a:pt x="329501" y="310331"/>
                  </a:cubicBezTo>
                  <a:cubicBezTo>
                    <a:pt x="329501" y="308933"/>
                    <a:pt x="332854" y="306418"/>
                    <a:pt x="333973" y="306697"/>
                  </a:cubicBezTo>
                  <a:close/>
                  <a:moveTo>
                    <a:pt x="125190" y="281823"/>
                  </a:moveTo>
                  <a:cubicBezTo>
                    <a:pt x="127426" y="284339"/>
                    <a:pt x="130221" y="286295"/>
                    <a:pt x="130221" y="288252"/>
                  </a:cubicBezTo>
                  <a:cubicBezTo>
                    <a:pt x="130780" y="296077"/>
                    <a:pt x="130780" y="303903"/>
                    <a:pt x="130221" y="311449"/>
                  </a:cubicBezTo>
                  <a:cubicBezTo>
                    <a:pt x="129942" y="313406"/>
                    <a:pt x="126587" y="315083"/>
                    <a:pt x="124352" y="317039"/>
                  </a:cubicBezTo>
                  <a:cubicBezTo>
                    <a:pt x="122954" y="315083"/>
                    <a:pt x="120160" y="313406"/>
                    <a:pt x="119880" y="311449"/>
                  </a:cubicBezTo>
                  <a:cubicBezTo>
                    <a:pt x="119321" y="303623"/>
                    <a:pt x="119601" y="295798"/>
                    <a:pt x="120160" y="288252"/>
                  </a:cubicBezTo>
                  <a:cubicBezTo>
                    <a:pt x="120439" y="286295"/>
                    <a:pt x="122954" y="284339"/>
                    <a:pt x="125190" y="281823"/>
                  </a:cubicBezTo>
                  <a:close/>
                  <a:moveTo>
                    <a:pt x="145315" y="276513"/>
                  </a:moveTo>
                  <a:cubicBezTo>
                    <a:pt x="146712" y="276513"/>
                    <a:pt x="148948" y="276233"/>
                    <a:pt x="149787" y="277072"/>
                  </a:cubicBezTo>
                  <a:cubicBezTo>
                    <a:pt x="155377" y="284059"/>
                    <a:pt x="160966" y="291046"/>
                    <a:pt x="166277" y="298593"/>
                  </a:cubicBezTo>
                  <a:cubicBezTo>
                    <a:pt x="167115" y="299711"/>
                    <a:pt x="165998" y="302785"/>
                    <a:pt x="164879" y="304183"/>
                  </a:cubicBezTo>
                  <a:cubicBezTo>
                    <a:pt x="164321" y="305021"/>
                    <a:pt x="160966" y="305300"/>
                    <a:pt x="160408" y="304463"/>
                  </a:cubicBezTo>
                  <a:cubicBezTo>
                    <a:pt x="153700" y="296916"/>
                    <a:pt x="145315" y="290208"/>
                    <a:pt x="143917" y="279307"/>
                  </a:cubicBezTo>
                  <a:cubicBezTo>
                    <a:pt x="143638" y="278469"/>
                    <a:pt x="144476" y="277910"/>
                    <a:pt x="145315" y="276513"/>
                  </a:cubicBezTo>
                  <a:close/>
                  <a:moveTo>
                    <a:pt x="4730" y="276233"/>
                  </a:moveTo>
                  <a:cubicBezTo>
                    <a:pt x="6687" y="278189"/>
                    <a:pt x="9203" y="279587"/>
                    <a:pt x="10041" y="281823"/>
                  </a:cubicBezTo>
                  <a:cubicBezTo>
                    <a:pt x="12556" y="288810"/>
                    <a:pt x="10320" y="302505"/>
                    <a:pt x="4730" y="311449"/>
                  </a:cubicBezTo>
                  <a:cubicBezTo>
                    <a:pt x="-2258" y="298592"/>
                    <a:pt x="1376" y="287692"/>
                    <a:pt x="1096" y="277351"/>
                  </a:cubicBezTo>
                  <a:cubicBezTo>
                    <a:pt x="2215" y="277072"/>
                    <a:pt x="3612" y="276513"/>
                    <a:pt x="4730" y="276233"/>
                  </a:cubicBezTo>
                  <a:close/>
                  <a:moveTo>
                    <a:pt x="334251" y="256669"/>
                  </a:moveTo>
                  <a:cubicBezTo>
                    <a:pt x="335369" y="256390"/>
                    <a:pt x="338164" y="258346"/>
                    <a:pt x="338164" y="259184"/>
                  </a:cubicBezTo>
                  <a:cubicBezTo>
                    <a:pt x="338444" y="268687"/>
                    <a:pt x="338723" y="277910"/>
                    <a:pt x="338444" y="287413"/>
                  </a:cubicBezTo>
                  <a:cubicBezTo>
                    <a:pt x="338444" y="288531"/>
                    <a:pt x="335090" y="290208"/>
                    <a:pt x="333413" y="289928"/>
                  </a:cubicBezTo>
                  <a:cubicBezTo>
                    <a:pt x="331736" y="289649"/>
                    <a:pt x="329500" y="287692"/>
                    <a:pt x="329221" y="286015"/>
                  </a:cubicBezTo>
                  <a:cubicBezTo>
                    <a:pt x="328382" y="282102"/>
                    <a:pt x="328662" y="278189"/>
                    <a:pt x="328382" y="273159"/>
                  </a:cubicBezTo>
                  <a:cubicBezTo>
                    <a:pt x="328662" y="269526"/>
                    <a:pt x="328662" y="264774"/>
                    <a:pt x="329500" y="260302"/>
                  </a:cubicBezTo>
                  <a:cubicBezTo>
                    <a:pt x="329780" y="258905"/>
                    <a:pt x="332295" y="257228"/>
                    <a:pt x="334251" y="256669"/>
                  </a:cubicBezTo>
                  <a:close/>
                  <a:moveTo>
                    <a:pt x="122676" y="246327"/>
                  </a:moveTo>
                  <a:cubicBezTo>
                    <a:pt x="125750" y="244091"/>
                    <a:pt x="131340" y="248283"/>
                    <a:pt x="134973" y="255271"/>
                  </a:cubicBezTo>
                  <a:cubicBezTo>
                    <a:pt x="136929" y="258904"/>
                    <a:pt x="138048" y="262817"/>
                    <a:pt x="133296" y="265052"/>
                  </a:cubicBezTo>
                  <a:cubicBezTo>
                    <a:pt x="130502" y="266450"/>
                    <a:pt x="126868" y="266730"/>
                    <a:pt x="120720" y="268407"/>
                  </a:cubicBezTo>
                  <a:cubicBezTo>
                    <a:pt x="120440" y="261140"/>
                    <a:pt x="119881" y="255829"/>
                    <a:pt x="120160" y="250519"/>
                  </a:cubicBezTo>
                  <a:cubicBezTo>
                    <a:pt x="120160" y="249122"/>
                    <a:pt x="121558" y="247166"/>
                    <a:pt x="122676" y="246327"/>
                  </a:cubicBezTo>
                  <a:close/>
                  <a:moveTo>
                    <a:pt x="4170" y="227042"/>
                  </a:moveTo>
                  <a:cubicBezTo>
                    <a:pt x="9201" y="227322"/>
                    <a:pt x="10878" y="230955"/>
                    <a:pt x="10599" y="235147"/>
                  </a:cubicBezTo>
                  <a:cubicBezTo>
                    <a:pt x="9760" y="242973"/>
                    <a:pt x="14232" y="252476"/>
                    <a:pt x="5847" y="259184"/>
                  </a:cubicBezTo>
                  <a:cubicBezTo>
                    <a:pt x="-861" y="251638"/>
                    <a:pt x="-1420" y="236824"/>
                    <a:pt x="4170" y="227042"/>
                  </a:cubicBezTo>
                  <a:close/>
                  <a:moveTo>
                    <a:pt x="334251" y="207199"/>
                  </a:moveTo>
                  <a:cubicBezTo>
                    <a:pt x="336208" y="207478"/>
                    <a:pt x="338723" y="209993"/>
                    <a:pt x="339003" y="211950"/>
                  </a:cubicBezTo>
                  <a:cubicBezTo>
                    <a:pt x="339841" y="215583"/>
                    <a:pt x="339282" y="219775"/>
                    <a:pt x="339282" y="223688"/>
                  </a:cubicBezTo>
                  <a:cubicBezTo>
                    <a:pt x="339282" y="227601"/>
                    <a:pt x="339841" y="231514"/>
                    <a:pt x="339003" y="235147"/>
                  </a:cubicBezTo>
                  <a:cubicBezTo>
                    <a:pt x="338723" y="237104"/>
                    <a:pt x="335928" y="239619"/>
                    <a:pt x="334251" y="239899"/>
                  </a:cubicBezTo>
                  <a:cubicBezTo>
                    <a:pt x="332574" y="240179"/>
                    <a:pt x="329221" y="237383"/>
                    <a:pt x="329221" y="235706"/>
                  </a:cubicBezTo>
                  <a:cubicBezTo>
                    <a:pt x="328661" y="227601"/>
                    <a:pt x="328661" y="219496"/>
                    <a:pt x="329221" y="211391"/>
                  </a:cubicBezTo>
                  <a:cubicBezTo>
                    <a:pt x="329221" y="209714"/>
                    <a:pt x="332574" y="206919"/>
                    <a:pt x="334251" y="207199"/>
                  </a:cubicBezTo>
                  <a:close/>
                  <a:moveTo>
                    <a:pt x="4450" y="177014"/>
                  </a:moveTo>
                  <a:cubicBezTo>
                    <a:pt x="11997" y="179809"/>
                    <a:pt x="10599" y="185678"/>
                    <a:pt x="10599" y="190429"/>
                  </a:cubicBezTo>
                  <a:cubicBezTo>
                    <a:pt x="10879" y="202727"/>
                    <a:pt x="10879" y="203007"/>
                    <a:pt x="5288" y="208876"/>
                  </a:cubicBezTo>
                  <a:cubicBezTo>
                    <a:pt x="-861" y="202168"/>
                    <a:pt x="-1420" y="187635"/>
                    <a:pt x="4450" y="177014"/>
                  </a:cubicBezTo>
                  <a:close/>
                  <a:moveTo>
                    <a:pt x="334531" y="157448"/>
                  </a:moveTo>
                  <a:cubicBezTo>
                    <a:pt x="335648" y="157169"/>
                    <a:pt x="338723" y="159684"/>
                    <a:pt x="339002" y="161082"/>
                  </a:cubicBezTo>
                  <a:cubicBezTo>
                    <a:pt x="339561" y="169746"/>
                    <a:pt x="339561" y="178131"/>
                    <a:pt x="339002" y="186796"/>
                  </a:cubicBezTo>
                  <a:cubicBezTo>
                    <a:pt x="339002" y="188193"/>
                    <a:pt x="335928" y="190709"/>
                    <a:pt x="334810" y="190429"/>
                  </a:cubicBezTo>
                  <a:cubicBezTo>
                    <a:pt x="332854" y="190149"/>
                    <a:pt x="330059" y="188193"/>
                    <a:pt x="329500" y="186236"/>
                  </a:cubicBezTo>
                  <a:cubicBezTo>
                    <a:pt x="328382" y="182323"/>
                    <a:pt x="328661" y="178411"/>
                    <a:pt x="328661" y="173380"/>
                  </a:cubicBezTo>
                  <a:cubicBezTo>
                    <a:pt x="328661" y="170305"/>
                    <a:pt x="328382" y="166113"/>
                    <a:pt x="329500" y="161920"/>
                  </a:cubicBezTo>
                  <a:cubicBezTo>
                    <a:pt x="329779" y="159964"/>
                    <a:pt x="332574" y="158007"/>
                    <a:pt x="334531" y="157448"/>
                  </a:cubicBezTo>
                  <a:close/>
                  <a:moveTo>
                    <a:pt x="214908" y="148784"/>
                  </a:moveTo>
                  <a:cubicBezTo>
                    <a:pt x="222174" y="154653"/>
                    <a:pt x="219938" y="161640"/>
                    <a:pt x="218541" y="168069"/>
                  </a:cubicBezTo>
                  <a:cubicBezTo>
                    <a:pt x="217702" y="172261"/>
                    <a:pt x="213510" y="173099"/>
                    <a:pt x="210436" y="170025"/>
                  </a:cubicBezTo>
                  <a:cubicBezTo>
                    <a:pt x="207082" y="166392"/>
                    <a:pt x="204287" y="161920"/>
                    <a:pt x="199535" y="155492"/>
                  </a:cubicBezTo>
                  <a:cubicBezTo>
                    <a:pt x="205964" y="152697"/>
                    <a:pt x="210436" y="150741"/>
                    <a:pt x="214908" y="148784"/>
                  </a:cubicBezTo>
                  <a:close/>
                  <a:moveTo>
                    <a:pt x="5848" y="126984"/>
                  </a:moveTo>
                  <a:cubicBezTo>
                    <a:pt x="13675" y="132574"/>
                    <a:pt x="9761" y="140959"/>
                    <a:pt x="10600" y="147946"/>
                  </a:cubicBezTo>
                  <a:cubicBezTo>
                    <a:pt x="11159" y="152697"/>
                    <a:pt x="11159" y="157728"/>
                    <a:pt x="5009" y="159406"/>
                  </a:cubicBezTo>
                  <a:cubicBezTo>
                    <a:pt x="-1420" y="151020"/>
                    <a:pt x="-1140" y="134810"/>
                    <a:pt x="5848" y="126984"/>
                  </a:cubicBezTo>
                  <a:close/>
                  <a:moveTo>
                    <a:pt x="177455" y="111892"/>
                  </a:moveTo>
                  <a:cubicBezTo>
                    <a:pt x="178294" y="112451"/>
                    <a:pt x="179971" y="112731"/>
                    <a:pt x="181089" y="114128"/>
                  </a:cubicBezTo>
                  <a:cubicBezTo>
                    <a:pt x="185840" y="120277"/>
                    <a:pt x="190871" y="126146"/>
                    <a:pt x="195063" y="132855"/>
                  </a:cubicBezTo>
                  <a:cubicBezTo>
                    <a:pt x="196181" y="134531"/>
                    <a:pt x="194504" y="137885"/>
                    <a:pt x="194225" y="140680"/>
                  </a:cubicBezTo>
                  <a:cubicBezTo>
                    <a:pt x="191989" y="140121"/>
                    <a:pt x="188635" y="140401"/>
                    <a:pt x="187517" y="138724"/>
                  </a:cubicBezTo>
                  <a:cubicBezTo>
                    <a:pt x="182487" y="132855"/>
                    <a:pt x="178014" y="126706"/>
                    <a:pt x="173822" y="119998"/>
                  </a:cubicBezTo>
                  <a:cubicBezTo>
                    <a:pt x="171307" y="116364"/>
                    <a:pt x="173263" y="112172"/>
                    <a:pt x="177455" y="111892"/>
                  </a:cubicBezTo>
                  <a:close/>
                  <a:moveTo>
                    <a:pt x="333692" y="107699"/>
                  </a:moveTo>
                  <a:cubicBezTo>
                    <a:pt x="335649" y="109656"/>
                    <a:pt x="338443" y="111332"/>
                    <a:pt x="339003" y="113848"/>
                  </a:cubicBezTo>
                  <a:cubicBezTo>
                    <a:pt x="340121" y="117202"/>
                    <a:pt x="339561" y="121115"/>
                    <a:pt x="339561" y="125027"/>
                  </a:cubicBezTo>
                  <a:cubicBezTo>
                    <a:pt x="339561" y="128381"/>
                    <a:pt x="340400" y="132015"/>
                    <a:pt x="339282" y="135369"/>
                  </a:cubicBezTo>
                  <a:cubicBezTo>
                    <a:pt x="338724" y="137605"/>
                    <a:pt x="335649" y="139282"/>
                    <a:pt x="333692" y="141238"/>
                  </a:cubicBezTo>
                  <a:cubicBezTo>
                    <a:pt x="332015" y="139561"/>
                    <a:pt x="329500" y="137884"/>
                    <a:pt x="329221" y="135928"/>
                  </a:cubicBezTo>
                  <a:cubicBezTo>
                    <a:pt x="328661" y="128661"/>
                    <a:pt x="328382" y="121394"/>
                    <a:pt x="328941" y="114128"/>
                  </a:cubicBezTo>
                  <a:cubicBezTo>
                    <a:pt x="329221" y="111892"/>
                    <a:pt x="332015" y="109656"/>
                    <a:pt x="333692" y="107699"/>
                  </a:cubicBezTo>
                  <a:close/>
                  <a:moveTo>
                    <a:pt x="214071" y="100433"/>
                  </a:moveTo>
                  <a:cubicBezTo>
                    <a:pt x="215748" y="100433"/>
                    <a:pt x="218263" y="102389"/>
                    <a:pt x="218543" y="103787"/>
                  </a:cubicBezTo>
                  <a:cubicBezTo>
                    <a:pt x="219381" y="108538"/>
                    <a:pt x="219381" y="113289"/>
                    <a:pt x="219661" y="118041"/>
                  </a:cubicBezTo>
                  <a:cubicBezTo>
                    <a:pt x="219661" y="117761"/>
                    <a:pt x="219661" y="117761"/>
                    <a:pt x="219381" y="117761"/>
                  </a:cubicBezTo>
                  <a:cubicBezTo>
                    <a:pt x="219381" y="121674"/>
                    <a:pt x="219940" y="125587"/>
                    <a:pt x="219101" y="129220"/>
                  </a:cubicBezTo>
                  <a:cubicBezTo>
                    <a:pt x="218822" y="130897"/>
                    <a:pt x="216027" y="132854"/>
                    <a:pt x="214071" y="133413"/>
                  </a:cubicBezTo>
                  <a:cubicBezTo>
                    <a:pt x="212952" y="133693"/>
                    <a:pt x="210157" y="131177"/>
                    <a:pt x="209878" y="129780"/>
                  </a:cubicBezTo>
                  <a:cubicBezTo>
                    <a:pt x="209599" y="121115"/>
                    <a:pt x="209599" y="112451"/>
                    <a:pt x="209878" y="104066"/>
                  </a:cubicBezTo>
                  <a:cubicBezTo>
                    <a:pt x="209878" y="102669"/>
                    <a:pt x="212673" y="100433"/>
                    <a:pt x="214071" y="100433"/>
                  </a:cubicBezTo>
                  <a:close/>
                  <a:moveTo>
                    <a:pt x="107449" y="77650"/>
                  </a:moveTo>
                  <a:lnTo>
                    <a:pt x="107444" y="77654"/>
                  </a:lnTo>
                  <a:lnTo>
                    <a:pt x="107582" y="84974"/>
                  </a:lnTo>
                  <a:lnTo>
                    <a:pt x="107583" y="84781"/>
                  </a:lnTo>
                  <a:close/>
                  <a:moveTo>
                    <a:pt x="4170" y="76676"/>
                  </a:moveTo>
                  <a:cubicBezTo>
                    <a:pt x="12276" y="85620"/>
                    <a:pt x="12836" y="99315"/>
                    <a:pt x="6127" y="110215"/>
                  </a:cubicBezTo>
                  <a:cubicBezTo>
                    <a:pt x="4450" y="108538"/>
                    <a:pt x="1376" y="106861"/>
                    <a:pt x="1096" y="105463"/>
                  </a:cubicBezTo>
                  <a:cubicBezTo>
                    <a:pt x="1096" y="96240"/>
                    <a:pt x="-1699" y="86458"/>
                    <a:pt x="4170" y="76676"/>
                  </a:cubicBezTo>
                  <a:close/>
                  <a:moveTo>
                    <a:pt x="148389" y="73042"/>
                  </a:moveTo>
                  <a:cubicBezTo>
                    <a:pt x="155656" y="79750"/>
                    <a:pt x="161805" y="87855"/>
                    <a:pt x="167115" y="94004"/>
                  </a:cubicBezTo>
                  <a:cubicBezTo>
                    <a:pt x="166835" y="100432"/>
                    <a:pt x="161805" y="102948"/>
                    <a:pt x="159289" y="100153"/>
                  </a:cubicBezTo>
                  <a:cubicBezTo>
                    <a:pt x="153420" y="93166"/>
                    <a:pt x="148110" y="85898"/>
                    <a:pt x="143638" y="78072"/>
                  </a:cubicBezTo>
                  <a:cubicBezTo>
                    <a:pt x="141961" y="74998"/>
                    <a:pt x="146153" y="71086"/>
                    <a:pt x="148389" y="73042"/>
                  </a:cubicBezTo>
                  <a:close/>
                  <a:moveTo>
                    <a:pt x="333134" y="58229"/>
                  </a:moveTo>
                  <a:cubicBezTo>
                    <a:pt x="335369" y="58788"/>
                    <a:pt x="338165" y="60465"/>
                    <a:pt x="338724" y="62141"/>
                  </a:cubicBezTo>
                  <a:cubicBezTo>
                    <a:pt x="339841" y="66054"/>
                    <a:pt x="339562" y="70526"/>
                    <a:pt x="339841" y="74718"/>
                  </a:cubicBezTo>
                  <a:cubicBezTo>
                    <a:pt x="339562" y="79190"/>
                    <a:pt x="339841" y="83662"/>
                    <a:pt x="338724" y="87575"/>
                  </a:cubicBezTo>
                  <a:cubicBezTo>
                    <a:pt x="338444" y="88972"/>
                    <a:pt x="335369" y="91208"/>
                    <a:pt x="334252" y="90929"/>
                  </a:cubicBezTo>
                  <a:cubicBezTo>
                    <a:pt x="332295" y="90370"/>
                    <a:pt x="329500" y="88134"/>
                    <a:pt x="329221" y="86457"/>
                  </a:cubicBezTo>
                  <a:cubicBezTo>
                    <a:pt x="328661" y="78352"/>
                    <a:pt x="328661" y="70247"/>
                    <a:pt x="329221" y="62141"/>
                  </a:cubicBezTo>
                  <a:cubicBezTo>
                    <a:pt x="329221" y="60744"/>
                    <a:pt x="332016" y="57949"/>
                    <a:pt x="333134" y="58229"/>
                  </a:cubicBezTo>
                  <a:close/>
                  <a:moveTo>
                    <a:pt x="215747" y="49844"/>
                  </a:moveTo>
                  <a:cubicBezTo>
                    <a:pt x="217144" y="52080"/>
                    <a:pt x="219380" y="54316"/>
                    <a:pt x="219660" y="56831"/>
                  </a:cubicBezTo>
                  <a:cubicBezTo>
                    <a:pt x="220498" y="59906"/>
                    <a:pt x="219660" y="62980"/>
                    <a:pt x="219380" y="65775"/>
                  </a:cubicBezTo>
                  <a:cubicBezTo>
                    <a:pt x="219380" y="70526"/>
                    <a:pt x="219939" y="74719"/>
                    <a:pt x="219101" y="78911"/>
                  </a:cubicBezTo>
                  <a:cubicBezTo>
                    <a:pt x="218821" y="80868"/>
                    <a:pt x="216026" y="83383"/>
                    <a:pt x="214349" y="83383"/>
                  </a:cubicBezTo>
                  <a:cubicBezTo>
                    <a:pt x="212672" y="83383"/>
                    <a:pt x="209877" y="80588"/>
                    <a:pt x="209598" y="78911"/>
                  </a:cubicBezTo>
                  <a:cubicBezTo>
                    <a:pt x="209039" y="71085"/>
                    <a:pt x="209039" y="63259"/>
                    <a:pt x="209877" y="55713"/>
                  </a:cubicBezTo>
                  <a:cubicBezTo>
                    <a:pt x="210156" y="53757"/>
                    <a:pt x="213511" y="51800"/>
                    <a:pt x="215747" y="49844"/>
                  </a:cubicBezTo>
                  <a:close/>
                  <a:moveTo>
                    <a:pt x="119880" y="30838"/>
                  </a:moveTo>
                  <a:cubicBezTo>
                    <a:pt x="125471" y="38384"/>
                    <a:pt x="131061" y="45372"/>
                    <a:pt x="136091" y="52918"/>
                  </a:cubicBezTo>
                  <a:cubicBezTo>
                    <a:pt x="139166" y="57390"/>
                    <a:pt x="136650" y="60185"/>
                    <a:pt x="130781" y="62141"/>
                  </a:cubicBezTo>
                  <a:cubicBezTo>
                    <a:pt x="125471" y="54874"/>
                    <a:pt x="119601" y="47328"/>
                    <a:pt x="114291" y="39782"/>
                  </a:cubicBezTo>
                  <a:cubicBezTo>
                    <a:pt x="111775" y="35869"/>
                    <a:pt x="114011" y="33354"/>
                    <a:pt x="119880" y="30838"/>
                  </a:cubicBezTo>
                  <a:close/>
                  <a:moveTo>
                    <a:pt x="18704" y="30838"/>
                  </a:moveTo>
                  <a:cubicBezTo>
                    <a:pt x="17865" y="33912"/>
                    <a:pt x="17865" y="37267"/>
                    <a:pt x="16188" y="39502"/>
                  </a:cubicBezTo>
                  <a:cubicBezTo>
                    <a:pt x="11437" y="45930"/>
                    <a:pt x="14232" y="55992"/>
                    <a:pt x="5567" y="60464"/>
                  </a:cubicBezTo>
                  <a:cubicBezTo>
                    <a:pt x="816" y="50402"/>
                    <a:pt x="5288" y="37825"/>
                    <a:pt x="18704" y="30838"/>
                  </a:cubicBezTo>
                  <a:close/>
                  <a:moveTo>
                    <a:pt x="65939" y="30560"/>
                  </a:moveTo>
                  <a:cubicBezTo>
                    <a:pt x="73625" y="30699"/>
                    <a:pt x="81171" y="33913"/>
                    <a:pt x="87180" y="40342"/>
                  </a:cubicBezTo>
                  <a:lnTo>
                    <a:pt x="113040" y="72597"/>
                  </a:lnTo>
                  <a:lnTo>
                    <a:pt x="113173" y="72483"/>
                  </a:lnTo>
                  <a:cubicBezTo>
                    <a:pt x="120440" y="82545"/>
                    <a:pt x="127427" y="93165"/>
                    <a:pt x="134973" y="102948"/>
                  </a:cubicBezTo>
                  <a:cubicBezTo>
                    <a:pt x="144756" y="116084"/>
                    <a:pt x="155376" y="128661"/>
                    <a:pt x="165158" y="141797"/>
                  </a:cubicBezTo>
                  <a:cubicBezTo>
                    <a:pt x="181089" y="163039"/>
                    <a:pt x="196741" y="184280"/>
                    <a:pt x="212392" y="205801"/>
                  </a:cubicBezTo>
                  <a:cubicBezTo>
                    <a:pt x="213511" y="207198"/>
                    <a:pt x="214069" y="208875"/>
                    <a:pt x="214628" y="210273"/>
                  </a:cubicBezTo>
                  <a:cubicBezTo>
                    <a:pt x="210156" y="215863"/>
                    <a:pt x="208759" y="222291"/>
                    <a:pt x="208759" y="229558"/>
                  </a:cubicBezTo>
                  <a:cubicBezTo>
                    <a:pt x="209039" y="254153"/>
                    <a:pt x="209039" y="278749"/>
                    <a:pt x="208759" y="303623"/>
                  </a:cubicBezTo>
                  <a:cubicBezTo>
                    <a:pt x="208759" y="308095"/>
                    <a:pt x="210436" y="313405"/>
                    <a:pt x="204846" y="316201"/>
                  </a:cubicBezTo>
                  <a:cubicBezTo>
                    <a:pt x="182766" y="286574"/>
                    <a:pt x="160687" y="257228"/>
                    <a:pt x="138886" y="227601"/>
                  </a:cubicBezTo>
                  <a:lnTo>
                    <a:pt x="107024" y="180647"/>
                  </a:lnTo>
                  <a:lnTo>
                    <a:pt x="101994" y="178131"/>
                  </a:lnTo>
                  <a:cubicBezTo>
                    <a:pt x="98081" y="181765"/>
                    <a:pt x="100038" y="186517"/>
                    <a:pt x="100038" y="190429"/>
                  </a:cubicBezTo>
                  <a:cubicBezTo>
                    <a:pt x="100038" y="241297"/>
                    <a:pt x="99758" y="292164"/>
                    <a:pt x="100038" y="343032"/>
                  </a:cubicBezTo>
                  <a:cubicBezTo>
                    <a:pt x="100038" y="355330"/>
                    <a:pt x="97801" y="366230"/>
                    <a:pt x="88857" y="375174"/>
                  </a:cubicBezTo>
                  <a:cubicBezTo>
                    <a:pt x="79634" y="384677"/>
                    <a:pt x="68455" y="388869"/>
                    <a:pt x="55877" y="384677"/>
                  </a:cubicBezTo>
                  <a:cubicBezTo>
                    <a:pt x="41623" y="379646"/>
                    <a:pt x="32959" y="369305"/>
                    <a:pt x="31561" y="353933"/>
                  </a:cubicBezTo>
                  <a:cubicBezTo>
                    <a:pt x="31282" y="351697"/>
                    <a:pt x="31561" y="349461"/>
                    <a:pt x="31561" y="347504"/>
                  </a:cubicBezTo>
                  <a:cubicBezTo>
                    <a:pt x="31561" y="254712"/>
                    <a:pt x="31561" y="162201"/>
                    <a:pt x="31561" y="69409"/>
                  </a:cubicBezTo>
                  <a:cubicBezTo>
                    <a:pt x="31561" y="57391"/>
                    <a:pt x="34916" y="47329"/>
                    <a:pt x="43859" y="39224"/>
                  </a:cubicBezTo>
                  <a:cubicBezTo>
                    <a:pt x="50427" y="33355"/>
                    <a:pt x="58253" y="30420"/>
                    <a:pt x="65939" y="30560"/>
                  </a:cubicBezTo>
                  <a:close/>
                  <a:moveTo>
                    <a:pt x="267313" y="30489"/>
                  </a:moveTo>
                  <a:cubicBezTo>
                    <a:pt x="273392" y="29301"/>
                    <a:pt x="279750" y="30000"/>
                    <a:pt x="286179" y="32236"/>
                  </a:cubicBezTo>
                  <a:cubicBezTo>
                    <a:pt x="299036" y="36429"/>
                    <a:pt x="306023" y="47049"/>
                    <a:pt x="308538" y="60465"/>
                  </a:cubicBezTo>
                  <a:cubicBezTo>
                    <a:pt x="309097" y="62980"/>
                    <a:pt x="308818" y="65775"/>
                    <a:pt x="308818" y="68290"/>
                  </a:cubicBezTo>
                  <a:cubicBezTo>
                    <a:pt x="308818" y="161642"/>
                    <a:pt x="308818" y="255271"/>
                    <a:pt x="308818" y="348622"/>
                  </a:cubicBezTo>
                  <a:cubicBezTo>
                    <a:pt x="308818" y="361199"/>
                    <a:pt x="304905" y="371820"/>
                    <a:pt x="295123" y="379366"/>
                  </a:cubicBezTo>
                  <a:cubicBezTo>
                    <a:pt x="279192" y="391943"/>
                    <a:pt x="259348" y="389148"/>
                    <a:pt x="245932" y="371820"/>
                  </a:cubicBezTo>
                  <a:cubicBezTo>
                    <a:pt x="231958" y="353653"/>
                    <a:pt x="218821" y="334647"/>
                    <a:pt x="205126" y="316201"/>
                  </a:cubicBezTo>
                  <a:cubicBezTo>
                    <a:pt x="210716" y="313406"/>
                    <a:pt x="209039" y="308095"/>
                    <a:pt x="209039" y="303623"/>
                  </a:cubicBezTo>
                  <a:cubicBezTo>
                    <a:pt x="209039" y="279028"/>
                    <a:pt x="209319" y="254433"/>
                    <a:pt x="209039" y="229558"/>
                  </a:cubicBezTo>
                  <a:cubicBezTo>
                    <a:pt x="209039" y="222571"/>
                    <a:pt x="210437" y="216142"/>
                    <a:pt x="214908" y="210553"/>
                  </a:cubicBezTo>
                  <a:cubicBezTo>
                    <a:pt x="221896" y="219496"/>
                    <a:pt x="228883" y="228161"/>
                    <a:pt x="235871" y="237104"/>
                  </a:cubicBezTo>
                  <a:cubicBezTo>
                    <a:pt x="236709" y="236825"/>
                    <a:pt x="237548" y="236545"/>
                    <a:pt x="238386" y="235986"/>
                  </a:cubicBezTo>
                  <a:cubicBezTo>
                    <a:pt x="238386" y="231794"/>
                    <a:pt x="238386" y="227601"/>
                    <a:pt x="238386" y="223409"/>
                  </a:cubicBezTo>
                  <a:cubicBezTo>
                    <a:pt x="238386" y="173380"/>
                    <a:pt x="238386" y="123350"/>
                    <a:pt x="238386" y="73322"/>
                  </a:cubicBezTo>
                  <a:cubicBezTo>
                    <a:pt x="238386" y="60744"/>
                    <a:pt x="240901" y="49565"/>
                    <a:pt x="250124" y="40062"/>
                  </a:cubicBezTo>
                  <a:cubicBezTo>
                    <a:pt x="255435" y="34752"/>
                    <a:pt x="261234" y="31677"/>
                    <a:pt x="267313" y="30489"/>
                  </a:cubicBezTo>
                  <a:close/>
                  <a:moveTo>
                    <a:pt x="316609" y="16689"/>
                  </a:moveTo>
                  <a:cubicBezTo>
                    <a:pt x="319439" y="17912"/>
                    <a:pt x="322234" y="21336"/>
                    <a:pt x="326706" y="27764"/>
                  </a:cubicBezTo>
                  <a:cubicBezTo>
                    <a:pt x="332854" y="36428"/>
                    <a:pt x="332854" y="37546"/>
                    <a:pt x="326147" y="43695"/>
                  </a:cubicBezTo>
                  <a:cubicBezTo>
                    <a:pt x="319439" y="35310"/>
                    <a:pt x="313010" y="27205"/>
                    <a:pt x="306302" y="18821"/>
                  </a:cubicBezTo>
                  <a:cubicBezTo>
                    <a:pt x="310914" y="16445"/>
                    <a:pt x="313779" y="15467"/>
                    <a:pt x="316609" y="16689"/>
                  </a:cubicBezTo>
                  <a:close/>
                  <a:moveTo>
                    <a:pt x="239783" y="10995"/>
                  </a:moveTo>
                  <a:cubicBezTo>
                    <a:pt x="240621" y="10156"/>
                    <a:pt x="244534" y="11274"/>
                    <a:pt x="246211" y="12672"/>
                  </a:cubicBezTo>
                  <a:cubicBezTo>
                    <a:pt x="246770" y="13231"/>
                    <a:pt x="246490" y="16864"/>
                    <a:pt x="245373" y="17982"/>
                  </a:cubicBezTo>
                  <a:cubicBezTo>
                    <a:pt x="239783" y="23852"/>
                    <a:pt x="233913" y="29442"/>
                    <a:pt x="228044" y="35031"/>
                  </a:cubicBezTo>
                  <a:cubicBezTo>
                    <a:pt x="226926" y="36149"/>
                    <a:pt x="225529" y="36149"/>
                    <a:pt x="222734" y="37267"/>
                  </a:cubicBezTo>
                  <a:cubicBezTo>
                    <a:pt x="221895" y="34472"/>
                    <a:pt x="219939" y="31118"/>
                    <a:pt x="221057" y="30000"/>
                  </a:cubicBezTo>
                  <a:cubicBezTo>
                    <a:pt x="226926" y="23293"/>
                    <a:pt x="233355" y="16864"/>
                    <a:pt x="239783" y="10995"/>
                  </a:cubicBezTo>
                  <a:close/>
                  <a:moveTo>
                    <a:pt x="82009" y="3867"/>
                  </a:moveTo>
                  <a:cubicBezTo>
                    <a:pt x="84524" y="3728"/>
                    <a:pt x="87878" y="5125"/>
                    <a:pt x="93328" y="7920"/>
                  </a:cubicBezTo>
                  <a:cubicBezTo>
                    <a:pt x="103669" y="13230"/>
                    <a:pt x="105067" y="15187"/>
                    <a:pt x="101993" y="21895"/>
                  </a:cubicBezTo>
                  <a:cubicBezTo>
                    <a:pt x="93328" y="17702"/>
                    <a:pt x="84664" y="13230"/>
                    <a:pt x="75720" y="9038"/>
                  </a:cubicBezTo>
                  <a:cubicBezTo>
                    <a:pt x="77817" y="5684"/>
                    <a:pt x="79493" y="4007"/>
                    <a:pt x="82009" y="3867"/>
                  </a:cubicBezTo>
                  <a:close/>
                  <a:moveTo>
                    <a:pt x="52244" y="2610"/>
                  </a:moveTo>
                  <a:cubicBezTo>
                    <a:pt x="53641" y="2051"/>
                    <a:pt x="55877" y="4008"/>
                    <a:pt x="57554" y="4846"/>
                  </a:cubicBezTo>
                  <a:cubicBezTo>
                    <a:pt x="56437" y="6802"/>
                    <a:pt x="55598" y="9597"/>
                    <a:pt x="53921" y="10436"/>
                  </a:cubicBezTo>
                  <a:cubicBezTo>
                    <a:pt x="46654" y="13790"/>
                    <a:pt x="38828" y="16305"/>
                    <a:pt x="30164" y="19659"/>
                  </a:cubicBezTo>
                  <a:cubicBezTo>
                    <a:pt x="30164" y="16864"/>
                    <a:pt x="29325" y="13231"/>
                    <a:pt x="30164" y="12672"/>
                  </a:cubicBezTo>
                  <a:cubicBezTo>
                    <a:pt x="37431" y="8759"/>
                    <a:pt x="44698" y="5405"/>
                    <a:pt x="52244" y="2610"/>
                  </a:cubicBezTo>
                  <a:close/>
                  <a:moveTo>
                    <a:pt x="265776" y="1492"/>
                  </a:moveTo>
                  <a:cubicBezTo>
                    <a:pt x="275837" y="-1583"/>
                    <a:pt x="285619" y="95"/>
                    <a:pt x="297637" y="6523"/>
                  </a:cubicBezTo>
                  <a:cubicBezTo>
                    <a:pt x="293166" y="9318"/>
                    <a:pt x="290930" y="12113"/>
                    <a:pt x="288694" y="12113"/>
                  </a:cubicBezTo>
                  <a:cubicBezTo>
                    <a:pt x="281427" y="12113"/>
                    <a:pt x="273881" y="11554"/>
                    <a:pt x="266614" y="10716"/>
                  </a:cubicBezTo>
                  <a:cubicBezTo>
                    <a:pt x="264657" y="10436"/>
                    <a:pt x="262980" y="7921"/>
                    <a:pt x="261024" y="6523"/>
                  </a:cubicBezTo>
                  <a:cubicBezTo>
                    <a:pt x="262701" y="4846"/>
                    <a:pt x="263819" y="1772"/>
                    <a:pt x="265776" y="14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4859280" y="6246420"/>
              <a:ext cx="279302" cy="415592"/>
            </a:xfrm>
            <a:custGeom>
              <a:avLst/>
              <a:gdLst/>
              <a:ahLst/>
              <a:cxnLst/>
              <a:rect l="l" t="t" r="r" b="b"/>
              <a:pathLst>
                <a:path w="279302" h="415592" extrusionOk="0">
                  <a:moveTo>
                    <a:pt x="90800" y="404653"/>
                  </a:moveTo>
                  <a:cubicBezTo>
                    <a:pt x="95831" y="404268"/>
                    <a:pt x="100862" y="404548"/>
                    <a:pt x="105893" y="407343"/>
                  </a:cubicBezTo>
                  <a:cubicBezTo>
                    <a:pt x="105893" y="413771"/>
                    <a:pt x="102539" y="415448"/>
                    <a:pt x="97788" y="415169"/>
                  </a:cubicBezTo>
                  <a:cubicBezTo>
                    <a:pt x="89682" y="414609"/>
                    <a:pt x="81857" y="413492"/>
                    <a:pt x="71236" y="412373"/>
                  </a:cubicBezTo>
                  <a:cubicBezTo>
                    <a:pt x="73472" y="408740"/>
                    <a:pt x="74589" y="405945"/>
                    <a:pt x="75708" y="405945"/>
                  </a:cubicBezTo>
                  <a:cubicBezTo>
                    <a:pt x="80739" y="406085"/>
                    <a:pt x="85769" y="405037"/>
                    <a:pt x="90800" y="404653"/>
                  </a:cubicBezTo>
                  <a:close/>
                  <a:moveTo>
                    <a:pt x="127973" y="404548"/>
                  </a:moveTo>
                  <a:cubicBezTo>
                    <a:pt x="135240" y="403989"/>
                    <a:pt x="142507" y="403710"/>
                    <a:pt x="149774" y="404548"/>
                  </a:cubicBezTo>
                  <a:cubicBezTo>
                    <a:pt x="152010" y="404828"/>
                    <a:pt x="153966" y="407902"/>
                    <a:pt x="156202" y="409579"/>
                  </a:cubicBezTo>
                  <a:cubicBezTo>
                    <a:pt x="154246" y="411536"/>
                    <a:pt x="152289" y="414051"/>
                    <a:pt x="150053" y="414889"/>
                  </a:cubicBezTo>
                  <a:cubicBezTo>
                    <a:pt x="146978" y="415728"/>
                    <a:pt x="143345" y="415169"/>
                    <a:pt x="139991" y="414889"/>
                  </a:cubicBezTo>
                  <a:cubicBezTo>
                    <a:pt x="136078" y="414889"/>
                    <a:pt x="132166" y="415449"/>
                    <a:pt x="128532" y="414610"/>
                  </a:cubicBezTo>
                  <a:cubicBezTo>
                    <a:pt x="126296" y="414051"/>
                    <a:pt x="124620" y="410977"/>
                    <a:pt x="122663" y="409020"/>
                  </a:cubicBezTo>
                  <a:cubicBezTo>
                    <a:pt x="124340" y="407343"/>
                    <a:pt x="126296" y="404828"/>
                    <a:pt x="127973" y="404548"/>
                  </a:cubicBezTo>
                  <a:close/>
                  <a:moveTo>
                    <a:pt x="181078" y="404547"/>
                  </a:moveTo>
                  <a:cubicBezTo>
                    <a:pt x="187785" y="404268"/>
                    <a:pt x="194773" y="404268"/>
                    <a:pt x="201481" y="404827"/>
                  </a:cubicBezTo>
                  <a:cubicBezTo>
                    <a:pt x="203437" y="405107"/>
                    <a:pt x="205673" y="407622"/>
                    <a:pt x="206512" y="409579"/>
                  </a:cubicBezTo>
                  <a:cubicBezTo>
                    <a:pt x="207071" y="410696"/>
                    <a:pt x="204555" y="414330"/>
                    <a:pt x="203437" y="414330"/>
                  </a:cubicBezTo>
                  <a:cubicBezTo>
                    <a:pt x="193096" y="414889"/>
                    <a:pt x="182475" y="417964"/>
                    <a:pt x="172972" y="411815"/>
                  </a:cubicBezTo>
                  <a:cubicBezTo>
                    <a:pt x="172972" y="410417"/>
                    <a:pt x="172693" y="409019"/>
                    <a:pt x="172413" y="407902"/>
                  </a:cubicBezTo>
                  <a:cubicBezTo>
                    <a:pt x="175208" y="406783"/>
                    <a:pt x="178003" y="404827"/>
                    <a:pt x="181078" y="404547"/>
                  </a:cubicBezTo>
                  <a:close/>
                  <a:moveTo>
                    <a:pt x="30430" y="393368"/>
                  </a:moveTo>
                  <a:cubicBezTo>
                    <a:pt x="37697" y="399517"/>
                    <a:pt x="48318" y="400356"/>
                    <a:pt x="55864" y="408182"/>
                  </a:cubicBezTo>
                  <a:cubicBezTo>
                    <a:pt x="44684" y="412095"/>
                    <a:pt x="33504" y="407344"/>
                    <a:pt x="22884" y="393927"/>
                  </a:cubicBezTo>
                  <a:cubicBezTo>
                    <a:pt x="26797" y="393648"/>
                    <a:pt x="29312" y="392530"/>
                    <a:pt x="30430" y="393368"/>
                  </a:cubicBezTo>
                  <a:close/>
                  <a:moveTo>
                    <a:pt x="253465" y="390853"/>
                  </a:moveTo>
                  <a:cubicBezTo>
                    <a:pt x="254024" y="394766"/>
                    <a:pt x="255422" y="398120"/>
                    <a:pt x="254304" y="399238"/>
                  </a:cubicBezTo>
                  <a:cubicBezTo>
                    <a:pt x="247316" y="406505"/>
                    <a:pt x="238652" y="411256"/>
                    <a:pt x="228590" y="412374"/>
                  </a:cubicBezTo>
                  <a:cubicBezTo>
                    <a:pt x="224957" y="412654"/>
                    <a:pt x="222441" y="408181"/>
                    <a:pt x="224957" y="406505"/>
                  </a:cubicBezTo>
                  <a:cubicBezTo>
                    <a:pt x="233621" y="400915"/>
                    <a:pt x="242845" y="396443"/>
                    <a:pt x="253465" y="390853"/>
                  </a:cubicBezTo>
                  <a:close/>
                  <a:moveTo>
                    <a:pt x="275546" y="349488"/>
                  </a:moveTo>
                  <a:cubicBezTo>
                    <a:pt x="276664" y="349488"/>
                    <a:pt x="278620" y="351444"/>
                    <a:pt x="278900" y="352562"/>
                  </a:cubicBezTo>
                  <a:cubicBezTo>
                    <a:pt x="281135" y="358432"/>
                    <a:pt x="273589" y="377717"/>
                    <a:pt x="267999" y="381350"/>
                  </a:cubicBezTo>
                  <a:cubicBezTo>
                    <a:pt x="267440" y="381910"/>
                    <a:pt x="266322" y="381630"/>
                    <a:pt x="262968" y="381350"/>
                  </a:cubicBezTo>
                  <a:cubicBezTo>
                    <a:pt x="265484" y="371009"/>
                    <a:pt x="267440" y="361506"/>
                    <a:pt x="270235" y="352004"/>
                  </a:cubicBezTo>
                  <a:cubicBezTo>
                    <a:pt x="270515" y="350606"/>
                    <a:pt x="273589" y="349488"/>
                    <a:pt x="275546" y="349488"/>
                  </a:cubicBezTo>
                  <a:close/>
                  <a:moveTo>
                    <a:pt x="5556" y="346693"/>
                  </a:moveTo>
                  <a:cubicBezTo>
                    <a:pt x="12822" y="355637"/>
                    <a:pt x="11704" y="366817"/>
                    <a:pt x="15897" y="375760"/>
                  </a:cubicBezTo>
                  <a:cubicBezTo>
                    <a:pt x="16455" y="376879"/>
                    <a:pt x="14219" y="379115"/>
                    <a:pt x="13102" y="380791"/>
                  </a:cubicBezTo>
                  <a:cubicBezTo>
                    <a:pt x="3040" y="370450"/>
                    <a:pt x="245" y="358991"/>
                    <a:pt x="5556" y="346693"/>
                  </a:cubicBezTo>
                  <a:close/>
                  <a:moveTo>
                    <a:pt x="259894" y="301415"/>
                  </a:moveTo>
                  <a:cubicBezTo>
                    <a:pt x="268279" y="307564"/>
                    <a:pt x="272472" y="316508"/>
                    <a:pt x="275546" y="325731"/>
                  </a:cubicBezTo>
                  <a:cubicBezTo>
                    <a:pt x="276105" y="327408"/>
                    <a:pt x="274148" y="329924"/>
                    <a:pt x="273310" y="332160"/>
                  </a:cubicBezTo>
                  <a:cubicBezTo>
                    <a:pt x="271074" y="331321"/>
                    <a:pt x="267999" y="331041"/>
                    <a:pt x="267161" y="329364"/>
                  </a:cubicBezTo>
                  <a:cubicBezTo>
                    <a:pt x="262969" y="322936"/>
                    <a:pt x="259335" y="315949"/>
                    <a:pt x="255702" y="309241"/>
                  </a:cubicBezTo>
                  <a:cubicBezTo>
                    <a:pt x="253187" y="304769"/>
                    <a:pt x="255702" y="302812"/>
                    <a:pt x="259894" y="301415"/>
                  </a:cubicBezTo>
                  <a:close/>
                  <a:moveTo>
                    <a:pt x="5276" y="296943"/>
                  </a:moveTo>
                  <a:cubicBezTo>
                    <a:pt x="12543" y="305328"/>
                    <a:pt x="12543" y="321539"/>
                    <a:pt x="4717" y="331601"/>
                  </a:cubicBezTo>
                  <a:cubicBezTo>
                    <a:pt x="3040" y="327408"/>
                    <a:pt x="1083" y="324054"/>
                    <a:pt x="525" y="320980"/>
                  </a:cubicBezTo>
                  <a:cubicBezTo>
                    <a:pt x="-873" y="310079"/>
                    <a:pt x="525" y="304489"/>
                    <a:pt x="5276" y="296943"/>
                  </a:cubicBezTo>
                  <a:close/>
                  <a:moveTo>
                    <a:pt x="211541" y="282968"/>
                  </a:moveTo>
                  <a:cubicBezTo>
                    <a:pt x="222163" y="279335"/>
                    <a:pt x="231945" y="282688"/>
                    <a:pt x="241168" y="287999"/>
                  </a:cubicBezTo>
                  <a:cubicBezTo>
                    <a:pt x="242286" y="288558"/>
                    <a:pt x="242845" y="291632"/>
                    <a:pt x="242565" y="293589"/>
                  </a:cubicBezTo>
                  <a:cubicBezTo>
                    <a:pt x="242286" y="294427"/>
                    <a:pt x="239771" y="295825"/>
                    <a:pt x="238373" y="295545"/>
                  </a:cubicBezTo>
                  <a:cubicBezTo>
                    <a:pt x="229429" y="293869"/>
                    <a:pt x="220765" y="291632"/>
                    <a:pt x="211821" y="289676"/>
                  </a:cubicBezTo>
                  <a:cubicBezTo>
                    <a:pt x="210983" y="289117"/>
                    <a:pt x="210424" y="287440"/>
                    <a:pt x="209585" y="286322"/>
                  </a:cubicBezTo>
                  <a:cubicBezTo>
                    <a:pt x="210144" y="285204"/>
                    <a:pt x="210703" y="283247"/>
                    <a:pt x="211541" y="282968"/>
                  </a:cubicBezTo>
                  <a:close/>
                  <a:moveTo>
                    <a:pt x="163748" y="282130"/>
                  </a:moveTo>
                  <a:cubicBezTo>
                    <a:pt x="172413" y="281851"/>
                    <a:pt x="180797" y="281571"/>
                    <a:pt x="189461" y="282130"/>
                  </a:cubicBezTo>
                  <a:cubicBezTo>
                    <a:pt x="190859" y="282130"/>
                    <a:pt x="191977" y="284925"/>
                    <a:pt x="193374" y="286322"/>
                  </a:cubicBezTo>
                  <a:cubicBezTo>
                    <a:pt x="191977" y="287719"/>
                    <a:pt x="190580" y="289955"/>
                    <a:pt x="188902" y="289955"/>
                  </a:cubicBezTo>
                  <a:cubicBezTo>
                    <a:pt x="184431" y="290794"/>
                    <a:pt x="179959" y="290235"/>
                    <a:pt x="175766" y="290235"/>
                  </a:cubicBezTo>
                  <a:cubicBezTo>
                    <a:pt x="171854" y="290235"/>
                    <a:pt x="167941" y="290514"/>
                    <a:pt x="164307" y="289955"/>
                  </a:cubicBezTo>
                  <a:cubicBezTo>
                    <a:pt x="162630" y="289675"/>
                    <a:pt x="161233" y="287440"/>
                    <a:pt x="159835" y="286322"/>
                  </a:cubicBezTo>
                  <a:cubicBezTo>
                    <a:pt x="161233" y="284925"/>
                    <a:pt x="162351" y="282130"/>
                    <a:pt x="163748" y="282130"/>
                  </a:cubicBezTo>
                  <a:close/>
                  <a:moveTo>
                    <a:pt x="125423" y="270148"/>
                  </a:moveTo>
                  <a:cubicBezTo>
                    <a:pt x="126855" y="270182"/>
                    <a:pt x="128392" y="270392"/>
                    <a:pt x="128811" y="270951"/>
                  </a:cubicBezTo>
                  <a:cubicBezTo>
                    <a:pt x="130488" y="273467"/>
                    <a:pt x="130488" y="276541"/>
                    <a:pt x="131047" y="278497"/>
                  </a:cubicBezTo>
                  <a:cubicBezTo>
                    <a:pt x="136078" y="281572"/>
                    <a:pt x="142227" y="283808"/>
                    <a:pt x="142227" y="285765"/>
                  </a:cubicBezTo>
                  <a:cubicBezTo>
                    <a:pt x="141948" y="292472"/>
                    <a:pt x="135520" y="291075"/>
                    <a:pt x="131047" y="290516"/>
                  </a:cubicBezTo>
                  <a:cubicBezTo>
                    <a:pt x="127694" y="290236"/>
                    <a:pt x="121824" y="288559"/>
                    <a:pt x="121545" y="286603"/>
                  </a:cubicBezTo>
                  <a:cubicBezTo>
                    <a:pt x="120706" y="281293"/>
                    <a:pt x="121824" y="275703"/>
                    <a:pt x="122663" y="270392"/>
                  </a:cubicBezTo>
                  <a:cubicBezTo>
                    <a:pt x="122663" y="270252"/>
                    <a:pt x="123990" y="270113"/>
                    <a:pt x="125423" y="270148"/>
                  </a:cubicBezTo>
                  <a:close/>
                  <a:moveTo>
                    <a:pt x="4996" y="245516"/>
                  </a:moveTo>
                  <a:cubicBezTo>
                    <a:pt x="11983" y="254180"/>
                    <a:pt x="12263" y="269831"/>
                    <a:pt x="5834" y="280452"/>
                  </a:cubicBezTo>
                  <a:cubicBezTo>
                    <a:pt x="3878" y="277937"/>
                    <a:pt x="804" y="275701"/>
                    <a:pt x="804" y="273744"/>
                  </a:cubicBezTo>
                  <a:cubicBezTo>
                    <a:pt x="1363" y="264521"/>
                    <a:pt x="-2550" y="254739"/>
                    <a:pt x="4996" y="245516"/>
                  </a:cubicBezTo>
                  <a:close/>
                  <a:moveTo>
                    <a:pt x="126016" y="216729"/>
                  </a:moveTo>
                  <a:cubicBezTo>
                    <a:pt x="127693" y="219245"/>
                    <a:pt x="129929" y="220642"/>
                    <a:pt x="129929" y="222319"/>
                  </a:cubicBezTo>
                  <a:cubicBezTo>
                    <a:pt x="130209" y="230424"/>
                    <a:pt x="130488" y="238529"/>
                    <a:pt x="129929" y="246914"/>
                  </a:cubicBezTo>
                  <a:cubicBezTo>
                    <a:pt x="129929" y="248591"/>
                    <a:pt x="127134" y="250827"/>
                    <a:pt x="125178" y="251386"/>
                  </a:cubicBezTo>
                  <a:cubicBezTo>
                    <a:pt x="124060" y="251665"/>
                    <a:pt x="120706" y="249150"/>
                    <a:pt x="120706" y="248032"/>
                  </a:cubicBezTo>
                  <a:cubicBezTo>
                    <a:pt x="120706" y="238809"/>
                    <a:pt x="120985" y="229306"/>
                    <a:pt x="121544" y="220083"/>
                  </a:cubicBezTo>
                  <a:cubicBezTo>
                    <a:pt x="122103" y="219245"/>
                    <a:pt x="123780" y="218406"/>
                    <a:pt x="126016" y="216729"/>
                  </a:cubicBezTo>
                  <a:close/>
                  <a:moveTo>
                    <a:pt x="7232" y="195767"/>
                  </a:moveTo>
                  <a:cubicBezTo>
                    <a:pt x="8351" y="197444"/>
                    <a:pt x="10027" y="199121"/>
                    <a:pt x="10027" y="200798"/>
                  </a:cubicBezTo>
                  <a:cubicBezTo>
                    <a:pt x="10307" y="208065"/>
                    <a:pt x="10587" y="215611"/>
                    <a:pt x="10027" y="222878"/>
                  </a:cubicBezTo>
                  <a:cubicBezTo>
                    <a:pt x="9748" y="227350"/>
                    <a:pt x="4438" y="229865"/>
                    <a:pt x="3319" y="226791"/>
                  </a:cubicBezTo>
                  <a:cubicBezTo>
                    <a:pt x="1363" y="220922"/>
                    <a:pt x="804" y="214493"/>
                    <a:pt x="525" y="208065"/>
                  </a:cubicBezTo>
                  <a:cubicBezTo>
                    <a:pt x="245" y="203593"/>
                    <a:pt x="-873" y="197444"/>
                    <a:pt x="7232" y="195767"/>
                  </a:cubicBezTo>
                  <a:close/>
                  <a:moveTo>
                    <a:pt x="124898" y="167818"/>
                  </a:moveTo>
                  <a:cubicBezTo>
                    <a:pt x="126855" y="168656"/>
                    <a:pt x="129650" y="170612"/>
                    <a:pt x="129930" y="172290"/>
                  </a:cubicBezTo>
                  <a:cubicBezTo>
                    <a:pt x="130768" y="175923"/>
                    <a:pt x="130209" y="179836"/>
                    <a:pt x="130489" y="183749"/>
                  </a:cubicBezTo>
                  <a:cubicBezTo>
                    <a:pt x="130489" y="187662"/>
                    <a:pt x="131047" y="191575"/>
                    <a:pt x="130209" y="195487"/>
                  </a:cubicBezTo>
                  <a:cubicBezTo>
                    <a:pt x="129930" y="197444"/>
                    <a:pt x="127414" y="199121"/>
                    <a:pt x="126017" y="201077"/>
                  </a:cubicBezTo>
                  <a:cubicBezTo>
                    <a:pt x="124340" y="199400"/>
                    <a:pt x="121265" y="198003"/>
                    <a:pt x="120985" y="196325"/>
                  </a:cubicBezTo>
                  <a:cubicBezTo>
                    <a:pt x="120427" y="188220"/>
                    <a:pt x="120706" y="179836"/>
                    <a:pt x="120985" y="171730"/>
                  </a:cubicBezTo>
                  <a:cubicBezTo>
                    <a:pt x="120985" y="170333"/>
                    <a:pt x="124060" y="167538"/>
                    <a:pt x="124898" y="167818"/>
                  </a:cubicBezTo>
                  <a:close/>
                  <a:moveTo>
                    <a:pt x="8071" y="143781"/>
                  </a:moveTo>
                  <a:cubicBezTo>
                    <a:pt x="11704" y="155799"/>
                    <a:pt x="11424" y="166420"/>
                    <a:pt x="8630" y="177880"/>
                  </a:cubicBezTo>
                  <a:cubicBezTo>
                    <a:pt x="524" y="177041"/>
                    <a:pt x="-35" y="172010"/>
                    <a:pt x="804" y="167258"/>
                  </a:cubicBezTo>
                  <a:cubicBezTo>
                    <a:pt x="1922" y="159712"/>
                    <a:pt x="-4227" y="149930"/>
                    <a:pt x="8071" y="143781"/>
                  </a:cubicBezTo>
                  <a:close/>
                  <a:moveTo>
                    <a:pt x="126016" y="115273"/>
                  </a:moveTo>
                  <a:cubicBezTo>
                    <a:pt x="132724" y="125055"/>
                    <a:pt x="132165" y="143502"/>
                    <a:pt x="125737" y="150769"/>
                  </a:cubicBezTo>
                  <a:cubicBezTo>
                    <a:pt x="120147" y="149371"/>
                    <a:pt x="120706" y="144899"/>
                    <a:pt x="120706" y="140707"/>
                  </a:cubicBezTo>
                  <a:cubicBezTo>
                    <a:pt x="119867" y="122540"/>
                    <a:pt x="119867" y="121981"/>
                    <a:pt x="126016" y="115273"/>
                  </a:cubicBezTo>
                  <a:close/>
                  <a:moveTo>
                    <a:pt x="6394" y="93752"/>
                  </a:moveTo>
                  <a:cubicBezTo>
                    <a:pt x="11704" y="102416"/>
                    <a:pt x="11984" y="117229"/>
                    <a:pt x="6953" y="127012"/>
                  </a:cubicBezTo>
                  <a:cubicBezTo>
                    <a:pt x="804" y="126173"/>
                    <a:pt x="-314" y="121422"/>
                    <a:pt x="524" y="116670"/>
                  </a:cubicBezTo>
                  <a:cubicBezTo>
                    <a:pt x="1643" y="109124"/>
                    <a:pt x="-3947" y="99342"/>
                    <a:pt x="6394" y="93752"/>
                  </a:cubicBezTo>
                  <a:close/>
                  <a:moveTo>
                    <a:pt x="125457" y="65523"/>
                  </a:moveTo>
                  <a:cubicBezTo>
                    <a:pt x="127134" y="67200"/>
                    <a:pt x="130209" y="68597"/>
                    <a:pt x="130209" y="70275"/>
                  </a:cubicBezTo>
                  <a:cubicBezTo>
                    <a:pt x="130768" y="78380"/>
                    <a:pt x="130768" y="86485"/>
                    <a:pt x="130209" y="94870"/>
                  </a:cubicBezTo>
                  <a:cubicBezTo>
                    <a:pt x="130209" y="96547"/>
                    <a:pt x="127134" y="97944"/>
                    <a:pt x="125457" y="99622"/>
                  </a:cubicBezTo>
                  <a:cubicBezTo>
                    <a:pt x="124060" y="97665"/>
                    <a:pt x="121545" y="96267"/>
                    <a:pt x="121265" y="94032"/>
                  </a:cubicBezTo>
                  <a:cubicBezTo>
                    <a:pt x="120147" y="90119"/>
                    <a:pt x="120706" y="86206"/>
                    <a:pt x="120706" y="82293"/>
                  </a:cubicBezTo>
                  <a:cubicBezTo>
                    <a:pt x="120706" y="78380"/>
                    <a:pt x="120147" y="74467"/>
                    <a:pt x="120986" y="70833"/>
                  </a:cubicBezTo>
                  <a:cubicBezTo>
                    <a:pt x="121265" y="68877"/>
                    <a:pt x="123781" y="67200"/>
                    <a:pt x="125457" y="65523"/>
                  </a:cubicBezTo>
                  <a:close/>
                  <a:moveTo>
                    <a:pt x="9189" y="42884"/>
                  </a:moveTo>
                  <a:cubicBezTo>
                    <a:pt x="10307" y="44561"/>
                    <a:pt x="12543" y="46797"/>
                    <a:pt x="12263" y="47915"/>
                  </a:cubicBezTo>
                  <a:cubicBezTo>
                    <a:pt x="8350" y="56859"/>
                    <a:pt x="13381" y="67479"/>
                    <a:pt x="7791" y="75864"/>
                  </a:cubicBezTo>
                  <a:cubicBezTo>
                    <a:pt x="1363" y="75305"/>
                    <a:pt x="804" y="71671"/>
                    <a:pt x="524" y="67479"/>
                  </a:cubicBezTo>
                  <a:cubicBezTo>
                    <a:pt x="-35" y="59095"/>
                    <a:pt x="3599" y="48194"/>
                    <a:pt x="9189" y="42884"/>
                  </a:cubicBezTo>
                  <a:close/>
                  <a:moveTo>
                    <a:pt x="71796" y="28909"/>
                  </a:moveTo>
                  <a:cubicBezTo>
                    <a:pt x="86329" y="31704"/>
                    <a:pt x="97509" y="42884"/>
                    <a:pt x="99745" y="56579"/>
                  </a:cubicBezTo>
                  <a:cubicBezTo>
                    <a:pt x="100863" y="63846"/>
                    <a:pt x="101702" y="71113"/>
                    <a:pt x="101702" y="78659"/>
                  </a:cubicBezTo>
                  <a:cubicBezTo>
                    <a:pt x="101702" y="150489"/>
                    <a:pt x="101702" y="222318"/>
                    <a:pt x="101702" y="294148"/>
                  </a:cubicBezTo>
                  <a:cubicBezTo>
                    <a:pt x="101702" y="298899"/>
                    <a:pt x="101702" y="303651"/>
                    <a:pt x="101702" y="310638"/>
                  </a:cubicBezTo>
                  <a:cubicBezTo>
                    <a:pt x="107571" y="310638"/>
                    <a:pt x="111763" y="310638"/>
                    <a:pt x="115956" y="310638"/>
                  </a:cubicBezTo>
                  <a:cubicBezTo>
                    <a:pt x="148097" y="310638"/>
                    <a:pt x="180239" y="310358"/>
                    <a:pt x="212661" y="310638"/>
                  </a:cubicBezTo>
                  <a:cubicBezTo>
                    <a:pt x="232225" y="310918"/>
                    <a:pt x="244243" y="320980"/>
                    <a:pt x="248994" y="339705"/>
                  </a:cubicBezTo>
                  <a:cubicBezTo>
                    <a:pt x="254584" y="362345"/>
                    <a:pt x="238094" y="384145"/>
                    <a:pt x="214617" y="384424"/>
                  </a:cubicBezTo>
                  <a:cubicBezTo>
                    <a:pt x="176326" y="384704"/>
                    <a:pt x="138035" y="384424"/>
                    <a:pt x="99745" y="384424"/>
                  </a:cubicBezTo>
                  <a:cubicBezTo>
                    <a:pt x="89404" y="384424"/>
                    <a:pt x="78783" y="384704"/>
                    <a:pt x="68442" y="384424"/>
                  </a:cubicBezTo>
                  <a:cubicBezTo>
                    <a:pt x="45803" y="383865"/>
                    <a:pt x="31269" y="369052"/>
                    <a:pt x="31269" y="346134"/>
                  </a:cubicBezTo>
                  <a:cubicBezTo>
                    <a:pt x="31269" y="253062"/>
                    <a:pt x="31269" y="159712"/>
                    <a:pt x="30990" y="66641"/>
                  </a:cubicBezTo>
                  <a:cubicBezTo>
                    <a:pt x="30990" y="57418"/>
                    <a:pt x="33226" y="49592"/>
                    <a:pt x="38816" y="42325"/>
                  </a:cubicBezTo>
                  <a:cubicBezTo>
                    <a:pt x="47200" y="31145"/>
                    <a:pt x="58101" y="26115"/>
                    <a:pt x="71796" y="28909"/>
                  </a:cubicBezTo>
                  <a:close/>
                  <a:moveTo>
                    <a:pt x="106732" y="19687"/>
                  </a:moveTo>
                  <a:cubicBezTo>
                    <a:pt x="110086" y="16612"/>
                    <a:pt x="113161" y="19407"/>
                    <a:pt x="115117" y="22482"/>
                  </a:cubicBezTo>
                  <a:cubicBezTo>
                    <a:pt x="120148" y="30307"/>
                    <a:pt x="128253" y="37295"/>
                    <a:pt x="124340" y="50990"/>
                  </a:cubicBezTo>
                  <a:cubicBezTo>
                    <a:pt x="120986" y="48195"/>
                    <a:pt x="118471" y="47078"/>
                    <a:pt x="117353" y="45400"/>
                  </a:cubicBezTo>
                  <a:cubicBezTo>
                    <a:pt x="113719" y="39531"/>
                    <a:pt x="110365" y="33661"/>
                    <a:pt x="107291" y="27513"/>
                  </a:cubicBezTo>
                  <a:cubicBezTo>
                    <a:pt x="106173" y="25277"/>
                    <a:pt x="105614" y="20805"/>
                    <a:pt x="106732" y="19687"/>
                  </a:cubicBezTo>
                  <a:close/>
                  <a:moveTo>
                    <a:pt x="39934" y="5712"/>
                  </a:moveTo>
                  <a:cubicBezTo>
                    <a:pt x="41052" y="5433"/>
                    <a:pt x="42449" y="7389"/>
                    <a:pt x="44685" y="8786"/>
                  </a:cubicBezTo>
                  <a:cubicBezTo>
                    <a:pt x="36021" y="15774"/>
                    <a:pt x="28195" y="22202"/>
                    <a:pt x="19810" y="29190"/>
                  </a:cubicBezTo>
                  <a:cubicBezTo>
                    <a:pt x="18692" y="27513"/>
                    <a:pt x="16177" y="25835"/>
                    <a:pt x="16456" y="24438"/>
                  </a:cubicBezTo>
                  <a:cubicBezTo>
                    <a:pt x="17574" y="18569"/>
                    <a:pt x="33505" y="5991"/>
                    <a:pt x="39934" y="5712"/>
                  </a:cubicBezTo>
                  <a:close/>
                  <a:moveTo>
                    <a:pt x="77420" y="157"/>
                  </a:moveTo>
                  <a:cubicBezTo>
                    <a:pt x="83534" y="681"/>
                    <a:pt x="89264" y="2498"/>
                    <a:pt x="91919" y="5432"/>
                  </a:cubicBezTo>
                  <a:cubicBezTo>
                    <a:pt x="92758" y="6550"/>
                    <a:pt x="91360" y="9625"/>
                    <a:pt x="91081" y="11861"/>
                  </a:cubicBezTo>
                  <a:cubicBezTo>
                    <a:pt x="81019" y="9065"/>
                    <a:pt x="70119" y="10184"/>
                    <a:pt x="60895" y="4035"/>
                  </a:cubicBezTo>
                  <a:cubicBezTo>
                    <a:pt x="60616" y="3755"/>
                    <a:pt x="60616" y="2917"/>
                    <a:pt x="60616" y="2638"/>
                  </a:cubicBezTo>
                  <a:cubicBezTo>
                    <a:pt x="64808" y="401"/>
                    <a:pt x="71307" y="-367"/>
                    <a:pt x="77420" y="1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3246845" y="6244571"/>
              <a:ext cx="339829" cy="416738"/>
            </a:xfrm>
            <a:custGeom>
              <a:avLst/>
              <a:gdLst/>
              <a:ahLst/>
              <a:cxnLst/>
              <a:rect l="l" t="t" r="r" b="b"/>
              <a:pathLst>
                <a:path w="339829" h="416738" extrusionOk="0">
                  <a:moveTo>
                    <a:pt x="28753" y="399130"/>
                  </a:moveTo>
                  <a:cubicBezTo>
                    <a:pt x="41889" y="399410"/>
                    <a:pt x="50554" y="406397"/>
                    <a:pt x="60615" y="410030"/>
                  </a:cubicBezTo>
                  <a:cubicBezTo>
                    <a:pt x="49435" y="416179"/>
                    <a:pt x="36858" y="411428"/>
                    <a:pt x="28753" y="399130"/>
                  </a:cubicBezTo>
                  <a:close/>
                  <a:moveTo>
                    <a:pt x="304334" y="397733"/>
                  </a:moveTo>
                  <a:cubicBezTo>
                    <a:pt x="306011" y="397174"/>
                    <a:pt x="309644" y="398012"/>
                    <a:pt x="309924" y="398851"/>
                  </a:cubicBezTo>
                  <a:cubicBezTo>
                    <a:pt x="310483" y="400807"/>
                    <a:pt x="310203" y="404720"/>
                    <a:pt x="309085" y="405279"/>
                  </a:cubicBezTo>
                  <a:cubicBezTo>
                    <a:pt x="301539" y="409472"/>
                    <a:pt x="293713" y="413105"/>
                    <a:pt x="285887" y="416738"/>
                  </a:cubicBezTo>
                  <a:cubicBezTo>
                    <a:pt x="283093" y="414782"/>
                    <a:pt x="280018" y="413664"/>
                    <a:pt x="279459" y="411987"/>
                  </a:cubicBezTo>
                  <a:cubicBezTo>
                    <a:pt x="279180" y="410589"/>
                    <a:pt x="281136" y="407235"/>
                    <a:pt x="282813" y="406397"/>
                  </a:cubicBezTo>
                  <a:cubicBezTo>
                    <a:pt x="289800" y="403043"/>
                    <a:pt x="297067" y="400249"/>
                    <a:pt x="304334" y="397733"/>
                  </a:cubicBezTo>
                  <a:close/>
                  <a:moveTo>
                    <a:pt x="102818" y="393261"/>
                  </a:moveTo>
                  <a:cubicBezTo>
                    <a:pt x="103656" y="392422"/>
                    <a:pt x="106452" y="393820"/>
                    <a:pt x="110923" y="394658"/>
                  </a:cubicBezTo>
                  <a:cubicBezTo>
                    <a:pt x="100862" y="405279"/>
                    <a:pt x="92197" y="411708"/>
                    <a:pt x="79341" y="410590"/>
                  </a:cubicBezTo>
                  <a:cubicBezTo>
                    <a:pt x="84371" y="400807"/>
                    <a:pt x="96110" y="400248"/>
                    <a:pt x="102818" y="393261"/>
                  </a:cubicBezTo>
                  <a:close/>
                  <a:moveTo>
                    <a:pt x="238094" y="392981"/>
                  </a:moveTo>
                  <a:cubicBezTo>
                    <a:pt x="245081" y="396334"/>
                    <a:pt x="251789" y="400247"/>
                    <a:pt x="258496" y="404440"/>
                  </a:cubicBezTo>
                  <a:cubicBezTo>
                    <a:pt x="260173" y="405557"/>
                    <a:pt x="260453" y="408632"/>
                    <a:pt x="261291" y="410589"/>
                  </a:cubicBezTo>
                  <a:cubicBezTo>
                    <a:pt x="259055" y="411426"/>
                    <a:pt x="256819" y="413383"/>
                    <a:pt x="255142" y="412824"/>
                  </a:cubicBezTo>
                  <a:cubicBezTo>
                    <a:pt x="245640" y="410029"/>
                    <a:pt x="236417" y="405837"/>
                    <a:pt x="228591" y="394098"/>
                  </a:cubicBezTo>
                  <a:cubicBezTo>
                    <a:pt x="233063" y="393540"/>
                    <a:pt x="236137" y="392142"/>
                    <a:pt x="238094" y="392981"/>
                  </a:cubicBezTo>
                  <a:close/>
                  <a:moveTo>
                    <a:pt x="334239" y="355249"/>
                  </a:moveTo>
                  <a:cubicBezTo>
                    <a:pt x="335357" y="357206"/>
                    <a:pt x="337873" y="359442"/>
                    <a:pt x="337873" y="361118"/>
                  </a:cubicBezTo>
                  <a:cubicBezTo>
                    <a:pt x="336196" y="371460"/>
                    <a:pt x="333680" y="381242"/>
                    <a:pt x="325295" y="388230"/>
                  </a:cubicBezTo>
                  <a:cubicBezTo>
                    <a:pt x="319985" y="386832"/>
                    <a:pt x="319426" y="384037"/>
                    <a:pt x="321103" y="380124"/>
                  </a:cubicBezTo>
                  <a:cubicBezTo>
                    <a:pt x="323618" y="373137"/>
                    <a:pt x="325854" y="366150"/>
                    <a:pt x="328928" y="359442"/>
                  </a:cubicBezTo>
                  <a:cubicBezTo>
                    <a:pt x="329767" y="357485"/>
                    <a:pt x="332283" y="356646"/>
                    <a:pt x="334239" y="355249"/>
                  </a:cubicBezTo>
                  <a:close/>
                  <a:moveTo>
                    <a:pt x="8071" y="355249"/>
                  </a:moveTo>
                  <a:cubicBezTo>
                    <a:pt x="11705" y="364752"/>
                    <a:pt x="15338" y="374255"/>
                    <a:pt x="18692" y="383758"/>
                  </a:cubicBezTo>
                  <a:cubicBezTo>
                    <a:pt x="18972" y="384596"/>
                    <a:pt x="17015" y="386273"/>
                    <a:pt x="16177" y="387671"/>
                  </a:cubicBezTo>
                  <a:cubicBezTo>
                    <a:pt x="4717" y="377049"/>
                    <a:pt x="1084" y="365870"/>
                    <a:pt x="8071" y="355249"/>
                  </a:cubicBezTo>
                  <a:close/>
                  <a:moveTo>
                    <a:pt x="125178" y="346306"/>
                  </a:moveTo>
                  <a:cubicBezTo>
                    <a:pt x="127414" y="348822"/>
                    <a:pt x="129650" y="350778"/>
                    <a:pt x="131327" y="352735"/>
                  </a:cubicBezTo>
                  <a:cubicBezTo>
                    <a:pt x="128812" y="361398"/>
                    <a:pt x="127414" y="368666"/>
                    <a:pt x="124899" y="375653"/>
                  </a:cubicBezTo>
                  <a:cubicBezTo>
                    <a:pt x="124060" y="377609"/>
                    <a:pt x="120427" y="378448"/>
                    <a:pt x="118191" y="379845"/>
                  </a:cubicBezTo>
                  <a:cubicBezTo>
                    <a:pt x="117353" y="377050"/>
                    <a:pt x="115676" y="374255"/>
                    <a:pt x="115955" y="371740"/>
                  </a:cubicBezTo>
                  <a:cubicBezTo>
                    <a:pt x="117073" y="365311"/>
                    <a:pt x="118470" y="359163"/>
                    <a:pt x="120427" y="352735"/>
                  </a:cubicBezTo>
                  <a:cubicBezTo>
                    <a:pt x="121266" y="350219"/>
                    <a:pt x="123501" y="348542"/>
                    <a:pt x="125178" y="346306"/>
                  </a:cubicBezTo>
                  <a:close/>
                  <a:moveTo>
                    <a:pt x="216014" y="342952"/>
                  </a:moveTo>
                  <a:cubicBezTo>
                    <a:pt x="217412" y="346306"/>
                    <a:pt x="218250" y="348262"/>
                    <a:pt x="218809" y="350219"/>
                  </a:cubicBezTo>
                  <a:cubicBezTo>
                    <a:pt x="220765" y="358044"/>
                    <a:pt x="222722" y="366150"/>
                    <a:pt x="224119" y="374255"/>
                  </a:cubicBezTo>
                  <a:cubicBezTo>
                    <a:pt x="224398" y="375932"/>
                    <a:pt x="223001" y="378727"/>
                    <a:pt x="221883" y="379565"/>
                  </a:cubicBezTo>
                  <a:cubicBezTo>
                    <a:pt x="220486" y="380124"/>
                    <a:pt x="216852" y="379286"/>
                    <a:pt x="216573" y="378168"/>
                  </a:cubicBezTo>
                  <a:cubicBezTo>
                    <a:pt x="214058" y="369225"/>
                    <a:pt x="211822" y="360280"/>
                    <a:pt x="209865" y="351057"/>
                  </a:cubicBezTo>
                  <a:cubicBezTo>
                    <a:pt x="209586" y="349660"/>
                    <a:pt x="212101" y="347704"/>
                    <a:pt x="216014" y="342952"/>
                  </a:cubicBezTo>
                  <a:close/>
                  <a:moveTo>
                    <a:pt x="5555" y="304941"/>
                  </a:moveTo>
                  <a:cubicBezTo>
                    <a:pt x="6115" y="304662"/>
                    <a:pt x="9189" y="306338"/>
                    <a:pt x="9468" y="307456"/>
                  </a:cubicBezTo>
                  <a:cubicBezTo>
                    <a:pt x="10586" y="317518"/>
                    <a:pt x="12263" y="327580"/>
                    <a:pt x="6674" y="340157"/>
                  </a:cubicBezTo>
                  <a:cubicBezTo>
                    <a:pt x="3319" y="335685"/>
                    <a:pt x="1084" y="333729"/>
                    <a:pt x="804" y="331772"/>
                  </a:cubicBezTo>
                  <a:cubicBezTo>
                    <a:pt x="245" y="324506"/>
                    <a:pt x="245" y="317239"/>
                    <a:pt x="804" y="309972"/>
                  </a:cubicBezTo>
                  <a:cubicBezTo>
                    <a:pt x="804" y="308295"/>
                    <a:pt x="3599" y="306338"/>
                    <a:pt x="5555" y="304941"/>
                  </a:cubicBezTo>
                  <a:close/>
                  <a:moveTo>
                    <a:pt x="333121" y="303823"/>
                  </a:moveTo>
                  <a:cubicBezTo>
                    <a:pt x="333959" y="303264"/>
                    <a:pt x="337313" y="304103"/>
                    <a:pt x="337313" y="304941"/>
                  </a:cubicBezTo>
                  <a:cubicBezTo>
                    <a:pt x="338431" y="309692"/>
                    <a:pt x="339270" y="314724"/>
                    <a:pt x="339549" y="319754"/>
                  </a:cubicBezTo>
                  <a:cubicBezTo>
                    <a:pt x="339549" y="332611"/>
                    <a:pt x="339549" y="332611"/>
                    <a:pt x="333680" y="339040"/>
                  </a:cubicBezTo>
                  <a:cubicBezTo>
                    <a:pt x="332003" y="336245"/>
                    <a:pt x="330046" y="334568"/>
                    <a:pt x="329767" y="332891"/>
                  </a:cubicBezTo>
                  <a:cubicBezTo>
                    <a:pt x="329487" y="324786"/>
                    <a:pt x="329487" y="316680"/>
                    <a:pt x="329767" y="308575"/>
                  </a:cubicBezTo>
                  <a:cubicBezTo>
                    <a:pt x="329767" y="306898"/>
                    <a:pt x="331444" y="304662"/>
                    <a:pt x="333121" y="303823"/>
                  </a:cubicBezTo>
                  <a:close/>
                  <a:moveTo>
                    <a:pt x="214616" y="295158"/>
                  </a:moveTo>
                  <a:cubicBezTo>
                    <a:pt x="215734" y="294879"/>
                    <a:pt x="218249" y="297394"/>
                    <a:pt x="218528" y="299071"/>
                  </a:cubicBezTo>
                  <a:cubicBezTo>
                    <a:pt x="219367" y="303543"/>
                    <a:pt x="219088" y="307736"/>
                    <a:pt x="219088" y="311928"/>
                  </a:cubicBezTo>
                  <a:cubicBezTo>
                    <a:pt x="219088" y="316121"/>
                    <a:pt x="219647" y="320593"/>
                    <a:pt x="218808" y="324785"/>
                  </a:cubicBezTo>
                  <a:cubicBezTo>
                    <a:pt x="218528" y="326462"/>
                    <a:pt x="215734" y="328418"/>
                    <a:pt x="213498" y="328698"/>
                  </a:cubicBezTo>
                  <a:cubicBezTo>
                    <a:pt x="212380" y="328977"/>
                    <a:pt x="209585" y="326462"/>
                    <a:pt x="209585" y="325064"/>
                  </a:cubicBezTo>
                  <a:cubicBezTo>
                    <a:pt x="209306" y="316400"/>
                    <a:pt x="209026" y="308015"/>
                    <a:pt x="209585" y="299351"/>
                  </a:cubicBezTo>
                  <a:cubicBezTo>
                    <a:pt x="209585" y="297674"/>
                    <a:pt x="212659" y="295717"/>
                    <a:pt x="214616" y="295158"/>
                  </a:cubicBezTo>
                  <a:close/>
                  <a:moveTo>
                    <a:pt x="125457" y="294599"/>
                  </a:moveTo>
                  <a:cubicBezTo>
                    <a:pt x="127134" y="296276"/>
                    <a:pt x="130208" y="297953"/>
                    <a:pt x="130208" y="299630"/>
                  </a:cubicBezTo>
                  <a:cubicBezTo>
                    <a:pt x="130767" y="307735"/>
                    <a:pt x="130767" y="316120"/>
                    <a:pt x="129929" y="324225"/>
                  </a:cubicBezTo>
                  <a:cubicBezTo>
                    <a:pt x="129650" y="328418"/>
                    <a:pt x="126296" y="329815"/>
                    <a:pt x="120706" y="327020"/>
                  </a:cubicBezTo>
                  <a:cubicBezTo>
                    <a:pt x="120706" y="318356"/>
                    <a:pt x="120426" y="309133"/>
                    <a:pt x="120985" y="299630"/>
                  </a:cubicBezTo>
                  <a:cubicBezTo>
                    <a:pt x="120985" y="297953"/>
                    <a:pt x="124060" y="296276"/>
                    <a:pt x="125457" y="294599"/>
                  </a:cubicBezTo>
                  <a:close/>
                  <a:moveTo>
                    <a:pt x="134960" y="255750"/>
                  </a:moveTo>
                  <a:cubicBezTo>
                    <a:pt x="137196" y="256030"/>
                    <a:pt x="140549" y="257986"/>
                    <a:pt x="141388" y="260222"/>
                  </a:cubicBezTo>
                  <a:cubicBezTo>
                    <a:pt x="142506" y="263855"/>
                    <a:pt x="139711" y="265532"/>
                    <a:pt x="136078" y="265812"/>
                  </a:cubicBezTo>
                  <a:cubicBezTo>
                    <a:pt x="134960" y="265532"/>
                    <a:pt x="133562" y="265812"/>
                    <a:pt x="132165" y="266091"/>
                  </a:cubicBezTo>
                  <a:cubicBezTo>
                    <a:pt x="130488" y="270842"/>
                    <a:pt x="129090" y="274755"/>
                    <a:pt x="127134" y="279227"/>
                  </a:cubicBezTo>
                  <a:cubicBezTo>
                    <a:pt x="116234" y="273078"/>
                    <a:pt x="121824" y="264694"/>
                    <a:pt x="120427" y="256309"/>
                  </a:cubicBezTo>
                  <a:cubicBezTo>
                    <a:pt x="125737" y="256030"/>
                    <a:pt x="130488" y="255191"/>
                    <a:pt x="134960" y="255750"/>
                  </a:cubicBezTo>
                  <a:close/>
                  <a:moveTo>
                    <a:pt x="205113" y="255471"/>
                  </a:moveTo>
                  <a:cubicBezTo>
                    <a:pt x="209585" y="256030"/>
                    <a:pt x="216572" y="256310"/>
                    <a:pt x="217970" y="258825"/>
                  </a:cubicBezTo>
                  <a:cubicBezTo>
                    <a:pt x="220765" y="264974"/>
                    <a:pt x="221044" y="272241"/>
                    <a:pt x="213498" y="281184"/>
                  </a:cubicBezTo>
                  <a:cubicBezTo>
                    <a:pt x="210983" y="274756"/>
                    <a:pt x="209585" y="271122"/>
                    <a:pt x="207629" y="266371"/>
                  </a:cubicBezTo>
                  <a:cubicBezTo>
                    <a:pt x="207070" y="266371"/>
                    <a:pt x="205393" y="266092"/>
                    <a:pt x="203995" y="265533"/>
                  </a:cubicBezTo>
                  <a:cubicBezTo>
                    <a:pt x="201760" y="264136"/>
                    <a:pt x="198126" y="262459"/>
                    <a:pt x="197847" y="260502"/>
                  </a:cubicBezTo>
                  <a:cubicBezTo>
                    <a:pt x="197288" y="255751"/>
                    <a:pt x="201480" y="255192"/>
                    <a:pt x="205113" y="255471"/>
                  </a:cubicBezTo>
                  <a:close/>
                  <a:moveTo>
                    <a:pt x="171505" y="255471"/>
                  </a:moveTo>
                  <a:cubicBezTo>
                    <a:pt x="176186" y="255680"/>
                    <a:pt x="180798" y="256868"/>
                    <a:pt x="185270" y="260502"/>
                  </a:cubicBezTo>
                  <a:cubicBezTo>
                    <a:pt x="176605" y="267489"/>
                    <a:pt x="166823" y="265253"/>
                    <a:pt x="157320" y="264415"/>
                  </a:cubicBezTo>
                  <a:cubicBezTo>
                    <a:pt x="156481" y="264415"/>
                    <a:pt x="155084" y="261620"/>
                    <a:pt x="155084" y="260222"/>
                  </a:cubicBezTo>
                  <a:cubicBezTo>
                    <a:pt x="155084" y="258825"/>
                    <a:pt x="156481" y="256310"/>
                    <a:pt x="157320" y="256310"/>
                  </a:cubicBezTo>
                  <a:cubicBezTo>
                    <a:pt x="162072" y="256030"/>
                    <a:pt x="166823" y="255261"/>
                    <a:pt x="171505" y="255471"/>
                  </a:cubicBezTo>
                  <a:close/>
                  <a:moveTo>
                    <a:pt x="334518" y="252117"/>
                  </a:moveTo>
                  <a:cubicBezTo>
                    <a:pt x="336195" y="252117"/>
                    <a:pt x="338990" y="254353"/>
                    <a:pt x="338990" y="255471"/>
                  </a:cubicBezTo>
                  <a:cubicBezTo>
                    <a:pt x="339269" y="264135"/>
                    <a:pt x="339269" y="272799"/>
                    <a:pt x="338710" y="281464"/>
                  </a:cubicBezTo>
                  <a:cubicBezTo>
                    <a:pt x="338710" y="283141"/>
                    <a:pt x="335357" y="284817"/>
                    <a:pt x="333400" y="285656"/>
                  </a:cubicBezTo>
                  <a:cubicBezTo>
                    <a:pt x="332561" y="285935"/>
                    <a:pt x="330046" y="282861"/>
                    <a:pt x="329767" y="281184"/>
                  </a:cubicBezTo>
                  <a:cubicBezTo>
                    <a:pt x="329208" y="276712"/>
                    <a:pt x="329488" y="271961"/>
                    <a:pt x="329767" y="267209"/>
                  </a:cubicBezTo>
                  <a:cubicBezTo>
                    <a:pt x="329767" y="263296"/>
                    <a:pt x="329488" y="259384"/>
                    <a:pt x="330046" y="255471"/>
                  </a:cubicBezTo>
                  <a:cubicBezTo>
                    <a:pt x="330326" y="254073"/>
                    <a:pt x="333121" y="252117"/>
                    <a:pt x="334518" y="252117"/>
                  </a:cubicBezTo>
                  <a:close/>
                  <a:moveTo>
                    <a:pt x="5276" y="251837"/>
                  </a:moveTo>
                  <a:cubicBezTo>
                    <a:pt x="13941" y="259104"/>
                    <a:pt x="9469" y="267768"/>
                    <a:pt x="10307" y="275314"/>
                  </a:cubicBezTo>
                  <a:cubicBezTo>
                    <a:pt x="10866" y="279507"/>
                    <a:pt x="11146" y="284258"/>
                    <a:pt x="5276" y="285656"/>
                  </a:cubicBezTo>
                  <a:cubicBezTo>
                    <a:pt x="-1152" y="277550"/>
                    <a:pt x="-1712" y="263016"/>
                    <a:pt x="5276" y="251837"/>
                  </a:cubicBezTo>
                  <a:close/>
                  <a:moveTo>
                    <a:pt x="334239" y="200690"/>
                  </a:moveTo>
                  <a:cubicBezTo>
                    <a:pt x="335916" y="202367"/>
                    <a:pt x="338990" y="203764"/>
                    <a:pt x="338990" y="205441"/>
                  </a:cubicBezTo>
                  <a:cubicBezTo>
                    <a:pt x="339549" y="213547"/>
                    <a:pt x="339549" y="221652"/>
                    <a:pt x="338990" y="229757"/>
                  </a:cubicBezTo>
                  <a:cubicBezTo>
                    <a:pt x="338990" y="231434"/>
                    <a:pt x="335916" y="232832"/>
                    <a:pt x="334239" y="234509"/>
                  </a:cubicBezTo>
                  <a:cubicBezTo>
                    <a:pt x="332841" y="232832"/>
                    <a:pt x="330326" y="231154"/>
                    <a:pt x="329767" y="229198"/>
                  </a:cubicBezTo>
                  <a:cubicBezTo>
                    <a:pt x="328929" y="225285"/>
                    <a:pt x="329488" y="221372"/>
                    <a:pt x="329488" y="217459"/>
                  </a:cubicBezTo>
                  <a:cubicBezTo>
                    <a:pt x="329488" y="213547"/>
                    <a:pt x="328929" y="209634"/>
                    <a:pt x="329767" y="206000"/>
                  </a:cubicBezTo>
                  <a:cubicBezTo>
                    <a:pt x="330047" y="204044"/>
                    <a:pt x="332562" y="202367"/>
                    <a:pt x="334239" y="200690"/>
                  </a:cubicBezTo>
                  <a:close/>
                  <a:moveTo>
                    <a:pt x="5555" y="200131"/>
                  </a:moveTo>
                  <a:cubicBezTo>
                    <a:pt x="7232" y="202647"/>
                    <a:pt x="9747" y="204603"/>
                    <a:pt x="10027" y="207118"/>
                  </a:cubicBezTo>
                  <a:cubicBezTo>
                    <a:pt x="11983" y="217739"/>
                    <a:pt x="10306" y="228080"/>
                    <a:pt x="5555" y="234789"/>
                  </a:cubicBezTo>
                  <a:cubicBezTo>
                    <a:pt x="-1432" y="225565"/>
                    <a:pt x="-1432" y="209634"/>
                    <a:pt x="5555" y="200131"/>
                  </a:cubicBezTo>
                  <a:close/>
                  <a:moveTo>
                    <a:pt x="333960" y="148704"/>
                  </a:moveTo>
                  <a:cubicBezTo>
                    <a:pt x="335636" y="150381"/>
                    <a:pt x="338431" y="151778"/>
                    <a:pt x="338710" y="153735"/>
                  </a:cubicBezTo>
                  <a:cubicBezTo>
                    <a:pt x="339829" y="157648"/>
                    <a:pt x="339270" y="161561"/>
                    <a:pt x="339270" y="165473"/>
                  </a:cubicBezTo>
                  <a:cubicBezTo>
                    <a:pt x="339270" y="169386"/>
                    <a:pt x="339829" y="173299"/>
                    <a:pt x="338990" y="176933"/>
                  </a:cubicBezTo>
                  <a:cubicBezTo>
                    <a:pt x="338431" y="179168"/>
                    <a:pt x="335357" y="180846"/>
                    <a:pt x="333400" y="182523"/>
                  </a:cubicBezTo>
                  <a:cubicBezTo>
                    <a:pt x="332003" y="180566"/>
                    <a:pt x="329487" y="178889"/>
                    <a:pt x="329487" y="176933"/>
                  </a:cubicBezTo>
                  <a:cubicBezTo>
                    <a:pt x="328928" y="169107"/>
                    <a:pt x="328928" y="161281"/>
                    <a:pt x="329487" y="153735"/>
                  </a:cubicBezTo>
                  <a:cubicBezTo>
                    <a:pt x="329487" y="152058"/>
                    <a:pt x="332282" y="150381"/>
                    <a:pt x="333960" y="148704"/>
                  </a:cubicBezTo>
                  <a:close/>
                  <a:moveTo>
                    <a:pt x="4717" y="148704"/>
                  </a:moveTo>
                  <a:cubicBezTo>
                    <a:pt x="12263" y="157648"/>
                    <a:pt x="12543" y="173020"/>
                    <a:pt x="5835" y="183362"/>
                  </a:cubicBezTo>
                  <a:cubicBezTo>
                    <a:pt x="3878" y="180846"/>
                    <a:pt x="804" y="178610"/>
                    <a:pt x="804" y="176653"/>
                  </a:cubicBezTo>
                  <a:cubicBezTo>
                    <a:pt x="1083" y="167710"/>
                    <a:pt x="-2550" y="157927"/>
                    <a:pt x="4717" y="148704"/>
                  </a:cubicBezTo>
                  <a:close/>
                  <a:moveTo>
                    <a:pt x="174858" y="131900"/>
                  </a:moveTo>
                  <a:cubicBezTo>
                    <a:pt x="178841" y="132005"/>
                    <a:pt x="182754" y="133193"/>
                    <a:pt x="186108" y="138084"/>
                  </a:cubicBezTo>
                  <a:cubicBezTo>
                    <a:pt x="175487" y="142835"/>
                    <a:pt x="165705" y="140599"/>
                    <a:pt x="155084" y="139761"/>
                  </a:cubicBezTo>
                  <a:cubicBezTo>
                    <a:pt x="155364" y="132494"/>
                    <a:pt x="158997" y="131655"/>
                    <a:pt x="163189" y="132215"/>
                  </a:cubicBezTo>
                  <a:cubicBezTo>
                    <a:pt x="166823" y="132774"/>
                    <a:pt x="170875" y="131795"/>
                    <a:pt x="174858" y="131900"/>
                  </a:cubicBezTo>
                  <a:close/>
                  <a:moveTo>
                    <a:pt x="214337" y="120475"/>
                  </a:moveTo>
                  <a:cubicBezTo>
                    <a:pt x="216293" y="121314"/>
                    <a:pt x="218809" y="123270"/>
                    <a:pt x="219088" y="125227"/>
                  </a:cubicBezTo>
                  <a:cubicBezTo>
                    <a:pt x="219647" y="129419"/>
                    <a:pt x="219367" y="134171"/>
                    <a:pt x="219367" y="140319"/>
                  </a:cubicBezTo>
                  <a:cubicBezTo>
                    <a:pt x="210983" y="141158"/>
                    <a:pt x="203995" y="143394"/>
                    <a:pt x="196449" y="137804"/>
                  </a:cubicBezTo>
                  <a:cubicBezTo>
                    <a:pt x="198405" y="135568"/>
                    <a:pt x="199803" y="132773"/>
                    <a:pt x="201480" y="132773"/>
                  </a:cubicBezTo>
                  <a:cubicBezTo>
                    <a:pt x="207070" y="131935"/>
                    <a:pt x="209864" y="129699"/>
                    <a:pt x="209864" y="123830"/>
                  </a:cubicBezTo>
                  <a:cubicBezTo>
                    <a:pt x="209864" y="122711"/>
                    <a:pt x="213219" y="120196"/>
                    <a:pt x="214337" y="120475"/>
                  </a:cubicBezTo>
                  <a:close/>
                  <a:moveTo>
                    <a:pt x="124060" y="120475"/>
                  </a:moveTo>
                  <a:cubicBezTo>
                    <a:pt x="125457" y="120195"/>
                    <a:pt x="128252" y="121034"/>
                    <a:pt x="128531" y="121872"/>
                  </a:cubicBezTo>
                  <a:cubicBezTo>
                    <a:pt x="129650" y="129139"/>
                    <a:pt x="134680" y="132214"/>
                    <a:pt x="140829" y="134450"/>
                  </a:cubicBezTo>
                  <a:cubicBezTo>
                    <a:pt x="141668" y="134729"/>
                    <a:pt x="141388" y="137524"/>
                    <a:pt x="141947" y="140598"/>
                  </a:cubicBezTo>
                  <a:cubicBezTo>
                    <a:pt x="134960" y="140878"/>
                    <a:pt x="128811" y="141157"/>
                    <a:pt x="120706" y="141437"/>
                  </a:cubicBezTo>
                  <a:cubicBezTo>
                    <a:pt x="120706" y="134170"/>
                    <a:pt x="120426" y="129139"/>
                    <a:pt x="120985" y="124108"/>
                  </a:cubicBezTo>
                  <a:cubicBezTo>
                    <a:pt x="120985" y="122711"/>
                    <a:pt x="122662" y="121034"/>
                    <a:pt x="124060" y="120475"/>
                  </a:cubicBezTo>
                  <a:close/>
                  <a:moveTo>
                    <a:pt x="5275" y="98675"/>
                  </a:moveTo>
                  <a:cubicBezTo>
                    <a:pt x="6673" y="98675"/>
                    <a:pt x="9188" y="100072"/>
                    <a:pt x="9188" y="100911"/>
                  </a:cubicBezTo>
                  <a:cubicBezTo>
                    <a:pt x="9747" y="108178"/>
                    <a:pt x="10306" y="115445"/>
                    <a:pt x="10306" y="122711"/>
                  </a:cubicBezTo>
                  <a:cubicBezTo>
                    <a:pt x="10306" y="125507"/>
                    <a:pt x="8350" y="128581"/>
                    <a:pt x="7232" y="131376"/>
                  </a:cubicBezTo>
                  <a:cubicBezTo>
                    <a:pt x="5834" y="131376"/>
                    <a:pt x="4437" y="131097"/>
                    <a:pt x="3040" y="130817"/>
                  </a:cubicBezTo>
                  <a:cubicBezTo>
                    <a:pt x="-1712" y="121314"/>
                    <a:pt x="245" y="111253"/>
                    <a:pt x="1363" y="101470"/>
                  </a:cubicBezTo>
                  <a:cubicBezTo>
                    <a:pt x="1363" y="100352"/>
                    <a:pt x="3878" y="98955"/>
                    <a:pt x="5275" y="98675"/>
                  </a:cubicBezTo>
                  <a:close/>
                  <a:moveTo>
                    <a:pt x="333680" y="93924"/>
                  </a:moveTo>
                  <a:cubicBezTo>
                    <a:pt x="336754" y="98117"/>
                    <a:pt x="338990" y="99514"/>
                    <a:pt x="338990" y="101191"/>
                  </a:cubicBezTo>
                  <a:cubicBezTo>
                    <a:pt x="339269" y="109296"/>
                    <a:pt x="339549" y="117681"/>
                    <a:pt x="338990" y="125786"/>
                  </a:cubicBezTo>
                  <a:cubicBezTo>
                    <a:pt x="338990" y="127743"/>
                    <a:pt x="336195" y="129699"/>
                    <a:pt x="334518" y="131096"/>
                  </a:cubicBezTo>
                  <a:cubicBezTo>
                    <a:pt x="333959" y="131376"/>
                    <a:pt x="330606" y="129699"/>
                    <a:pt x="330606" y="128581"/>
                  </a:cubicBezTo>
                  <a:cubicBezTo>
                    <a:pt x="329487" y="118240"/>
                    <a:pt x="326972" y="107060"/>
                    <a:pt x="333680" y="93924"/>
                  </a:cubicBezTo>
                  <a:close/>
                  <a:moveTo>
                    <a:pt x="214616" y="67372"/>
                  </a:moveTo>
                  <a:cubicBezTo>
                    <a:pt x="221045" y="76315"/>
                    <a:pt x="221324" y="93644"/>
                    <a:pt x="214616" y="103985"/>
                  </a:cubicBezTo>
                  <a:cubicBezTo>
                    <a:pt x="212660" y="101470"/>
                    <a:pt x="210144" y="99513"/>
                    <a:pt x="209585" y="97277"/>
                  </a:cubicBezTo>
                  <a:cubicBezTo>
                    <a:pt x="207349" y="86657"/>
                    <a:pt x="209585" y="73521"/>
                    <a:pt x="214616" y="67372"/>
                  </a:cubicBezTo>
                  <a:close/>
                  <a:moveTo>
                    <a:pt x="124060" y="65695"/>
                  </a:moveTo>
                  <a:cubicBezTo>
                    <a:pt x="126856" y="69049"/>
                    <a:pt x="130209" y="71005"/>
                    <a:pt x="130209" y="73241"/>
                  </a:cubicBezTo>
                  <a:cubicBezTo>
                    <a:pt x="130209" y="83303"/>
                    <a:pt x="133005" y="93644"/>
                    <a:pt x="127414" y="104266"/>
                  </a:cubicBezTo>
                  <a:cubicBezTo>
                    <a:pt x="124899" y="102309"/>
                    <a:pt x="122384" y="101750"/>
                    <a:pt x="121545" y="100073"/>
                  </a:cubicBezTo>
                  <a:cubicBezTo>
                    <a:pt x="119309" y="94762"/>
                    <a:pt x="120427" y="75477"/>
                    <a:pt x="124060" y="65695"/>
                  </a:cubicBezTo>
                  <a:close/>
                  <a:moveTo>
                    <a:pt x="9468" y="46969"/>
                  </a:moveTo>
                  <a:cubicBezTo>
                    <a:pt x="10586" y="57869"/>
                    <a:pt x="12543" y="69049"/>
                    <a:pt x="7791" y="79391"/>
                  </a:cubicBezTo>
                  <a:cubicBezTo>
                    <a:pt x="1083" y="78831"/>
                    <a:pt x="803" y="74918"/>
                    <a:pt x="524" y="71005"/>
                  </a:cubicBezTo>
                  <a:cubicBezTo>
                    <a:pt x="-35" y="60944"/>
                    <a:pt x="2481" y="52000"/>
                    <a:pt x="9468" y="46969"/>
                  </a:cubicBezTo>
                  <a:close/>
                  <a:moveTo>
                    <a:pt x="330606" y="46130"/>
                  </a:moveTo>
                  <a:cubicBezTo>
                    <a:pt x="332841" y="47807"/>
                    <a:pt x="336195" y="48925"/>
                    <a:pt x="336754" y="50882"/>
                  </a:cubicBezTo>
                  <a:cubicBezTo>
                    <a:pt x="338710" y="56472"/>
                    <a:pt x="339270" y="62061"/>
                    <a:pt x="339829" y="66533"/>
                  </a:cubicBezTo>
                  <a:cubicBezTo>
                    <a:pt x="338431" y="72123"/>
                    <a:pt x="342065" y="79949"/>
                    <a:pt x="333680" y="79390"/>
                  </a:cubicBezTo>
                  <a:cubicBezTo>
                    <a:pt x="326972" y="79110"/>
                    <a:pt x="330047" y="71843"/>
                    <a:pt x="329208" y="67651"/>
                  </a:cubicBezTo>
                  <a:cubicBezTo>
                    <a:pt x="328370" y="62900"/>
                    <a:pt x="327531" y="58148"/>
                    <a:pt x="327531" y="53676"/>
                  </a:cubicBezTo>
                  <a:cubicBezTo>
                    <a:pt x="327531" y="51161"/>
                    <a:pt x="329488" y="48646"/>
                    <a:pt x="330606" y="46130"/>
                  </a:cubicBezTo>
                  <a:close/>
                  <a:moveTo>
                    <a:pt x="276664" y="30478"/>
                  </a:moveTo>
                  <a:cubicBezTo>
                    <a:pt x="292875" y="31876"/>
                    <a:pt x="306849" y="44453"/>
                    <a:pt x="308527" y="61223"/>
                  </a:cubicBezTo>
                  <a:cubicBezTo>
                    <a:pt x="308806" y="62900"/>
                    <a:pt x="308527" y="64576"/>
                    <a:pt x="308527" y="66533"/>
                  </a:cubicBezTo>
                  <a:cubicBezTo>
                    <a:pt x="308527" y="161281"/>
                    <a:pt x="308527" y="256029"/>
                    <a:pt x="308527" y="350778"/>
                  </a:cubicBezTo>
                  <a:cubicBezTo>
                    <a:pt x="308527" y="363355"/>
                    <a:pt x="303775" y="373416"/>
                    <a:pt x="293434" y="380683"/>
                  </a:cubicBezTo>
                  <a:cubicBezTo>
                    <a:pt x="282534" y="388509"/>
                    <a:pt x="270515" y="389068"/>
                    <a:pt x="258777" y="383198"/>
                  </a:cubicBezTo>
                  <a:cubicBezTo>
                    <a:pt x="246758" y="377050"/>
                    <a:pt x="239771" y="366709"/>
                    <a:pt x="239771" y="352734"/>
                  </a:cubicBezTo>
                  <a:cubicBezTo>
                    <a:pt x="239492" y="320872"/>
                    <a:pt x="239771" y="289289"/>
                    <a:pt x="239771" y="257427"/>
                  </a:cubicBezTo>
                  <a:cubicBezTo>
                    <a:pt x="239771" y="250998"/>
                    <a:pt x="239771" y="244570"/>
                    <a:pt x="239771" y="237582"/>
                  </a:cubicBezTo>
                  <a:lnTo>
                    <a:pt x="219375" y="236186"/>
                  </a:lnTo>
                  <a:lnTo>
                    <a:pt x="122942" y="236186"/>
                  </a:lnTo>
                  <a:lnTo>
                    <a:pt x="122942" y="236186"/>
                  </a:lnTo>
                  <a:cubicBezTo>
                    <a:pt x="115675" y="236186"/>
                    <a:pt x="108409" y="236186"/>
                    <a:pt x="99744" y="236186"/>
                  </a:cubicBezTo>
                  <a:cubicBezTo>
                    <a:pt x="99744" y="240378"/>
                    <a:pt x="99744" y="244571"/>
                    <a:pt x="99744" y="248763"/>
                  </a:cubicBezTo>
                  <a:cubicBezTo>
                    <a:pt x="99744" y="281464"/>
                    <a:pt x="99744" y="314164"/>
                    <a:pt x="99744" y="346586"/>
                  </a:cubicBezTo>
                  <a:cubicBezTo>
                    <a:pt x="99744" y="357485"/>
                    <a:pt x="96111" y="366709"/>
                    <a:pt x="88844" y="374814"/>
                  </a:cubicBezTo>
                  <a:cubicBezTo>
                    <a:pt x="72074" y="393540"/>
                    <a:pt x="43845" y="386553"/>
                    <a:pt x="34343" y="364473"/>
                  </a:cubicBezTo>
                  <a:cubicBezTo>
                    <a:pt x="32107" y="359163"/>
                    <a:pt x="31269" y="352735"/>
                    <a:pt x="31269" y="346586"/>
                  </a:cubicBezTo>
                  <a:cubicBezTo>
                    <a:pt x="30989" y="254353"/>
                    <a:pt x="31269" y="162121"/>
                    <a:pt x="30989" y="69888"/>
                  </a:cubicBezTo>
                  <a:cubicBezTo>
                    <a:pt x="30989" y="57590"/>
                    <a:pt x="34343" y="46690"/>
                    <a:pt x="44125" y="38585"/>
                  </a:cubicBezTo>
                  <a:cubicBezTo>
                    <a:pt x="49855" y="33763"/>
                    <a:pt x="55899" y="31265"/>
                    <a:pt x="61803" y="30584"/>
                  </a:cubicBezTo>
                  <a:cubicBezTo>
                    <a:pt x="79516" y="28540"/>
                    <a:pt x="95971" y="42847"/>
                    <a:pt x="98906" y="59826"/>
                  </a:cubicBezTo>
                  <a:cubicBezTo>
                    <a:pt x="99744" y="64577"/>
                    <a:pt x="99744" y="69329"/>
                    <a:pt x="99744" y="74080"/>
                  </a:cubicBezTo>
                  <a:cubicBezTo>
                    <a:pt x="99744" y="99235"/>
                    <a:pt x="99744" y="124669"/>
                    <a:pt x="99744" y="149823"/>
                  </a:cubicBezTo>
                  <a:cubicBezTo>
                    <a:pt x="99744" y="153176"/>
                    <a:pt x="100303" y="156531"/>
                    <a:pt x="100583" y="160723"/>
                  </a:cubicBezTo>
                  <a:cubicBezTo>
                    <a:pt x="108409" y="161282"/>
                    <a:pt x="115675" y="161561"/>
                    <a:pt x="122942" y="162121"/>
                  </a:cubicBezTo>
                  <a:lnTo>
                    <a:pt x="122942" y="162399"/>
                  </a:lnTo>
                  <a:lnTo>
                    <a:pt x="219647" y="162399"/>
                  </a:lnTo>
                  <a:lnTo>
                    <a:pt x="219647" y="162729"/>
                  </a:lnTo>
                  <a:lnTo>
                    <a:pt x="219648" y="162399"/>
                  </a:lnTo>
                  <a:cubicBezTo>
                    <a:pt x="226076" y="161840"/>
                    <a:pt x="232504" y="161561"/>
                    <a:pt x="240051" y="161002"/>
                  </a:cubicBezTo>
                  <a:cubicBezTo>
                    <a:pt x="240051" y="155971"/>
                    <a:pt x="240051" y="151779"/>
                    <a:pt x="240051" y="147586"/>
                  </a:cubicBezTo>
                  <a:cubicBezTo>
                    <a:pt x="240051" y="120196"/>
                    <a:pt x="240609" y="92805"/>
                    <a:pt x="239771" y="65415"/>
                  </a:cubicBezTo>
                  <a:cubicBezTo>
                    <a:pt x="239212" y="48645"/>
                    <a:pt x="254584" y="28522"/>
                    <a:pt x="276664" y="30478"/>
                  </a:cubicBezTo>
                  <a:close/>
                  <a:moveTo>
                    <a:pt x="112322" y="22093"/>
                  </a:moveTo>
                  <a:cubicBezTo>
                    <a:pt x="117073" y="29639"/>
                    <a:pt x="121825" y="37186"/>
                    <a:pt x="125738" y="45291"/>
                  </a:cubicBezTo>
                  <a:cubicBezTo>
                    <a:pt x="126297" y="46688"/>
                    <a:pt x="124061" y="49483"/>
                    <a:pt x="123222" y="51719"/>
                  </a:cubicBezTo>
                  <a:cubicBezTo>
                    <a:pt x="121266" y="50322"/>
                    <a:pt x="118470" y="49763"/>
                    <a:pt x="117353" y="47806"/>
                  </a:cubicBezTo>
                  <a:cubicBezTo>
                    <a:pt x="113440" y="39981"/>
                    <a:pt x="109806" y="32435"/>
                    <a:pt x="105055" y="22652"/>
                  </a:cubicBezTo>
                  <a:cubicBezTo>
                    <a:pt x="108409" y="22373"/>
                    <a:pt x="111763" y="21255"/>
                    <a:pt x="112322" y="22093"/>
                  </a:cubicBezTo>
                  <a:close/>
                  <a:moveTo>
                    <a:pt x="231664" y="20417"/>
                  </a:moveTo>
                  <a:cubicBezTo>
                    <a:pt x="232503" y="22373"/>
                    <a:pt x="235018" y="25169"/>
                    <a:pt x="234180" y="26566"/>
                  </a:cubicBezTo>
                  <a:cubicBezTo>
                    <a:pt x="230267" y="34671"/>
                    <a:pt x="225516" y="42497"/>
                    <a:pt x="221044" y="50043"/>
                  </a:cubicBezTo>
                  <a:cubicBezTo>
                    <a:pt x="220485" y="51161"/>
                    <a:pt x="217970" y="51720"/>
                    <a:pt x="216572" y="51441"/>
                  </a:cubicBezTo>
                  <a:cubicBezTo>
                    <a:pt x="215175" y="51161"/>
                    <a:pt x="213498" y="49484"/>
                    <a:pt x="213218" y="47807"/>
                  </a:cubicBezTo>
                  <a:cubicBezTo>
                    <a:pt x="211821" y="42777"/>
                    <a:pt x="223839" y="22373"/>
                    <a:pt x="228870" y="20697"/>
                  </a:cubicBezTo>
                  <a:cubicBezTo>
                    <a:pt x="228870" y="20697"/>
                    <a:pt x="229428" y="20697"/>
                    <a:pt x="231664" y="20417"/>
                  </a:cubicBezTo>
                  <a:close/>
                  <a:moveTo>
                    <a:pt x="303495" y="7840"/>
                  </a:moveTo>
                  <a:cubicBezTo>
                    <a:pt x="312159" y="12871"/>
                    <a:pt x="322221" y="17063"/>
                    <a:pt x="324457" y="29082"/>
                  </a:cubicBezTo>
                  <a:cubicBezTo>
                    <a:pt x="316072" y="34672"/>
                    <a:pt x="314116" y="25728"/>
                    <a:pt x="309923" y="23212"/>
                  </a:cubicBezTo>
                  <a:cubicBezTo>
                    <a:pt x="304893" y="20138"/>
                    <a:pt x="300421" y="16225"/>
                    <a:pt x="295669" y="12592"/>
                  </a:cubicBezTo>
                  <a:cubicBezTo>
                    <a:pt x="295669" y="11194"/>
                    <a:pt x="295949" y="10076"/>
                    <a:pt x="295949" y="8958"/>
                  </a:cubicBezTo>
                  <a:cubicBezTo>
                    <a:pt x="298464" y="8399"/>
                    <a:pt x="301818" y="6722"/>
                    <a:pt x="303495" y="7840"/>
                  </a:cubicBezTo>
                  <a:close/>
                  <a:moveTo>
                    <a:pt x="42448" y="6442"/>
                  </a:moveTo>
                  <a:cubicBezTo>
                    <a:pt x="41330" y="10635"/>
                    <a:pt x="41609" y="13150"/>
                    <a:pt x="40492" y="14268"/>
                  </a:cubicBezTo>
                  <a:cubicBezTo>
                    <a:pt x="34623" y="19578"/>
                    <a:pt x="28753" y="24330"/>
                    <a:pt x="22604" y="29081"/>
                  </a:cubicBezTo>
                  <a:cubicBezTo>
                    <a:pt x="21486" y="29920"/>
                    <a:pt x="18971" y="29361"/>
                    <a:pt x="17015" y="29361"/>
                  </a:cubicBezTo>
                  <a:cubicBezTo>
                    <a:pt x="17015" y="27405"/>
                    <a:pt x="16455" y="24889"/>
                    <a:pt x="17294" y="23492"/>
                  </a:cubicBezTo>
                  <a:cubicBezTo>
                    <a:pt x="23443" y="16224"/>
                    <a:pt x="30430" y="10355"/>
                    <a:pt x="42448" y="6442"/>
                  </a:cubicBezTo>
                  <a:close/>
                  <a:moveTo>
                    <a:pt x="77979" y="2460"/>
                  </a:moveTo>
                  <a:cubicBezTo>
                    <a:pt x="84232" y="3787"/>
                    <a:pt x="89682" y="7700"/>
                    <a:pt x="92477" y="13989"/>
                  </a:cubicBezTo>
                  <a:cubicBezTo>
                    <a:pt x="80459" y="10356"/>
                    <a:pt x="69838" y="10635"/>
                    <a:pt x="58659" y="6443"/>
                  </a:cubicBezTo>
                  <a:cubicBezTo>
                    <a:pt x="64668" y="2390"/>
                    <a:pt x="71725" y="1132"/>
                    <a:pt x="77979" y="2460"/>
                  </a:cubicBezTo>
                  <a:close/>
                  <a:moveTo>
                    <a:pt x="275266" y="14"/>
                  </a:moveTo>
                  <a:cubicBezTo>
                    <a:pt x="279179" y="-265"/>
                    <a:pt x="280857" y="3648"/>
                    <a:pt x="278900" y="7840"/>
                  </a:cubicBezTo>
                  <a:cubicBezTo>
                    <a:pt x="270236" y="10075"/>
                    <a:pt x="261571" y="12311"/>
                    <a:pt x="252628" y="13988"/>
                  </a:cubicBezTo>
                  <a:cubicBezTo>
                    <a:pt x="250671" y="14268"/>
                    <a:pt x="248435" y="12311"/>
                    <a:pt x="246199" y="11194"/>
                  </a:cubicBezTo>
                  <a:cubicBezTo>
                    <a:pt x="247038" y="9237"/>
                    <a:pt x="247596" y="6163"/>
                    <a:pt x="248994" y="5884"/>
                  </a:cubicBezTo>
                  <a:cubicBezTo>
                    <a:pt x="257658" y="3368"/>
                    <a:pt x="266323" y="1132"/>
                    <a:pt x="275266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3718355" y="6244569"/>
              <a:ext cx="129929" cy="417859"/>
            </a:xfrm>
            <a:custGeom>
              <a:avLst/>
              <a:gdLst/>
              <a:ahLst/>
              <a:cxnLst/>
              <a:rect l="l" t="t" r="r" b="b"/>
              <a:pathLst>
                <a:path w="129929" h="417859" extrusionOk="0">
                  <a:moveTo>
                    <a:pt x="44964" y="402766"/>
                  </a:moveTo>
                  <a:cubicBezTo>
                    <a:pt x="50834" y="403605"/>
                    <a:pt x="56703" y="405281"/>
                    <a:pt x="62573" y="406120"/>
                  </a:cubicBezTo>
                  <a:cubicBezTo>
                    <a:pt x="66486" y="406679"/>
                    <a:pt x="69840" y="408077"/>
                    <a:pt x="68722" y="412269"/>
                  </a:cubicBezTo>
                  <a:cubicBezTo>
                    <a:pt x="67883" y="414784"/>
                    <a:pt x="64250" y="416182"/>
                    <a:pt x="62293" y="417859"/>
                  </a:cubicBezTo>
                  <a:cubicBezTo>
                    <a:pt x="54188" y="415623"/>
                    <a:pt x="47480" y="414225"/>
                    <a:pt x="41051" y="411710"/>
                  </a:cubicBezTo>
                  <a:cubicBezTo>
                    <a:pt x="39095" y="410871"/>
                    <a:pt x="38536" y="407238"/>
                    <a:pt x="37418" y="404723"/>
                  </a:cubicBezTo>
                  <a:cubicBezTo>
                    <a:pt x="39934" y="404164"/>
                    <a:pt x="42449" y="402487"/>
                    <a:pt x="44964" y="402766"/>
                  </a:cubicBezTo>
                  <a:close/>
                  <a:moveTo>
                    <a:pt x="105614" y="387674"/>
                  </a:moveTo>
                  <a:cubicBezTo>
                    <a:pt x="107012" y="386835"/>
                    <a:pt x="110086" y="386835"/>
                    <a:pt x="111204" y="387953"/>
                  </a:cubicBezTo>
                  <a:cubicBezTo>
                    <a:pt x="112322" y="389071"/>
                    <a:pt x="113160" y="391866"/>
                    <a:pt x="112601" y="393543"/>
                  </a:cubicBezTo>
                  <a:cubicBezTo>
                    <a:pt x="111204" y="398574"/>
                    <a:pt x="93875" y="410872"/>
                    <a:pt x="88006" y="410872"/>
                  </a:cubicBezTo>
                  <a:cubicBezTo>
                    <a:pt x="87168" y="410312"/>
                    <a:pt x="85211" y="409474"/>
                    <a:pt x="84932" y="408356"/>
                  </a:cubicBezTo>
                  <a:cubicBezTo>
                    <a:pt x="84372" y="406679"/>
                    <a:pt x="84652" y="403605"/>
                    <a:pt x="85770" y="402487"/>
                  </a:cubicBezTo>
                  <a:cubicBezTo>
                    <a:pt x="92198" y="397177"/>
                    <a:pt x="98906" y="392425"/>
                    <a:pt x="105614" y="387674"/>
                  </a:cubicBezTo>
                  <a:close/>
                  <a:moveTo>
                    <a:pt x="7232" y="363358"/>
                  </a:moveTo>
                  <a:cubicBezTo>
                    <a:pt x="13661" y="373979"/>
                    <a:pt x="18692" y="382643"/>
                    <a:pt x="23723" y="391307"/>
                  </a:cubicBezTo>
                  <a:cubicBezTo>
                    <a:pt x="24281" y="391866"/>
                    <a:pt x="22325" y="393822"/>
                    <a:pt x="20927" y="396618"/>
                  </a:cubicBezTo>
                  <a:cubicBezTo>
                    <a:pt x="11984" y="389071"/>
                    <a:pt x="7512" y="380966"/>
                    <a:pt x="4438" y="371743"/>
                  </a:cubicBezTo>
                  <a:cubicBezTo>
                    <a:pt x="3879" y="370345"/>
                    <a:pt x="5555" y="368109"/>
                    <a:pt x="7232" y="363358"/>
                  </a:cubicBezTo>
                  <a:close/>
                  <a:moveTo>
                    <a:pt x="124340" y="341837"/>
                  </a:moveTo>
                  <a:cubicBezTo>
                    <a:pt x="126017" y="341837"/>
                    <a:pt x="128253" y="344353"/>
                    <a:pt x="129092" y="346309"/>
                  </a:cubicBezTo>
                  <a:cubicBezTo>
                    <a:pt x="129930" y="347706"/>
                    <a:pt x="129371" y="350222"/>
                    <a:pt x="129371" y="355532"/>
                  </a:cubicBezTo>
                  <a:cubicBezTo>
                    <a:pt x="128532" y="358886"/>
                    <a:pt x="127415" y="365314"/>
                    <a:pt x="125458" y="371463"/>
                  </a:cubicBezTo>
                  <a:cubicBezTo>
                    <a:pt x="124899" y="372860"/>
                    <a:pt x="121545" y="375097"/>
                    <a:pt x="120707" y="374537"/>
                  </a:cubicBezTo>
                  <a:cubicBezTo>
                    <a:pt x="118750" y="373420"/>
                    <a:pt x="116514" y="370904"/>
                    <a:pt x="116514" y="369227"/>
                  </a:cubicBezTo>
                  <a:cubicBezTo>
                    <a:pt x="116794" y="361681"/>
                    <a:pt x="117912" y="353855"/>
                    <a:pt x="119309" y="346309"/>
                  </a:cubicBezTo>
                  <a:cubicBezTo>
                    <a:pt x="119589" y="344353"/>
                    <a:pt x="122663" y="342117"/>
                    <a:pt x="124340" y="341837"/>
                  </a:cubicBezTo>
                  <a:close/>
                  <a:moveTo>
                    <a:pt x="3600" y="316962"/>
                  </a:moveTo>
                  <a:cubicBezTo>
                    <a:pt x="5556" y="318639"/>
                    <a:pt x="8350" y="320036"/>
                    <a:pt x="8910" y="321993"/>
                  </a:cubicBezTo>
                  <a:cubicBezTo>
                    <a:pt x="11704" y="330098"/>
                    <a:pt x="8910" y="344073"/>
                    <a:pt x="3040" y="350222"/>
                  </a:cubicBezTo>
                  <a:cubicBezTo>
                    <a:pt x="-1991" y="339042"/>
                    <a:pt x="804" y="328421"/>
                    <a:pt x="804" y="318080"/>
                  </a:cubicBezTo>
                  <a:cubicBezTo>
                    <a:pt x="1643" y="317801"/>
                    <a:pt x="2481" y="317242"/>
                    <a:pt x="3600" y="316962"/>
                  </a:cubicBezTo>
                  <a:close/>
                  <a:moveTo>
                    <a:pt x="124619" y="290969"/>
                  </a:moveTo>
                  <a:cubicBezTo>
                    <a:pt x="126296" y="291249"/>
                    <a:pt x="128532" y="293484"/>
                    <a:pt x="128811" y="294882"/>
                  </a:cubicBezTo>
                  <a:cubicBezTo>
                    <a:pt x="129650" y="299633"/>
                    <a:pt x="129650" y="304385"/>
                    <a:pt x="129650" y="308577"/>
                  </a:cubicBezTo>
                  <a:cubicBezTo>
                    <a:pt x="129370" y="313049"/>
                    <a:pt x="129650" y="316961"/>
                    <a:pt x="128811" y="320595"/>
                  </a:cubicBezTo>
                  <a:cubicBezTo>
                    <a:pt x="128532" y="322272"/>
                    <a:pt x="126296" y="324508"/>
                    <a:pt x="124898" y="324787"/>
                  </a:cubicBezTo>
                  <a:cubicBezTo>
                    <a:pt x="123501" y="325067"/>
                    <a:pt x="120147" y="323110"/>
                    <a:pt x="120147" y="321993"/>
                  </a:cubicBezTo>
                  <a:cubicBezTo>
                    <a:pt x="119588" y="312769"/>
                    <a:pt x="119588" y="303266"/>
                    <a:pt x="119867" y="294043"/>
                  </a:cubicBezTo>
                  <a:cubicBezTo>
                    <a:pt x="119867" y="292926"/>
                    <a:pt x="123221" y="290690"/>
                    <a:pt x="124619" y="290969"/>
                  </a:cubicBezTo>
                  <a:close/>
                  <a:moveTo>
                    <a:pt x="3878" y="266374"/>
                  </a:moveTo>
                  <a:cubicBezTo>
                    <a:pt x="11145" y="274759"/>
                    <a:pt x="11425" y="290410"/>
                    <a:pt x="4717" y="298796"/>
                  </a:cubicBezTo>
                  <a:cubicBezTo>
                    <a:pt x="-873" y="292367"/>
                    <a:pt x="-1433" y="278113"/>
                    <a:pt x="3878" y="266374"/>
                  </a:cubicBezTo>
                  <a:close/>
                  <a:moveTo>
                    <a:pt x="123222" y="238145"/>
                  </a:moveTo>
                  <a:cubicBezTo>
                    <a:pt x="126296" y="241499"/>
                    <a:pt x="128812" y="242897"/>
                    <a:pt x="128812" y="244574"/>
                  </a:cubicBezTo>
                  <a:cubicBezTo>
                    <a:pt x="129370" y="253238"/>
                    <a:pt x="129370" y="261902"/>
                    <a:pt x="129091" y="270287"/>
                  </a:cubicBezTo>
                  <a:cubicBezTo>
                    <a:pt x="129091" y="271964"/>
                    <a:pt x="126855" y="274200"/>
                    <a:pt x="125178" y="274480"/>
                  </a:cubicBezTo>
                  <a:cubicBezTo>
                    <a:pt x="123781" y="274759"/>
                    <a:pt x="120427" y="273082"/>
                    <a:pt x="120147" y="271964"/>
                  </a:cubicBezTo>
                  <a:cubicBezTo>
                    <a:pt x="118470" y="261343"/>
                    <a:pt x="116514" y="250443"/>
                    <a:pt x="123222" y="238145"/>
                  </a:cubicBezTo>
                  <a:close/>
                  <a:moveTo>
                    <a:pt x="4158" y="217462"/>
                  </a:moveTo>
                  <a:cubicBezTo>
                    <a:pt x="11145" y="224729"/>
                    <a:pt x="11425" y="240380"/>
                    <a:pt x="4718" y="248765"/>
                  </a:cubicBezTo>
                  <a:cubicBezTo>
                    <a:pt x="-1152" y="241219"/>
                    <a:pt x="-1152" y="226126"/>
                    <a:pt x="4158" y="217462"/>
                  </a:cubicBezTo>
                  <a:close/>
                  <a:moveTo>
                    <a:pt x="123222" y="188395"/>
                  </a:moveTo>
                  <a:cubicBezTo>
                    <a:pt x="126296" y="192028"/>
                    <a:pt x="128812" y="193705"/>
                    <a:pt x="129091" y="195662"/>
                  </a:cubicBezTo>
                  <a:cubicBezTo>
                    <a:pt x="129651" y="203767"/>
                    <a:pt x="129651" y="211872"/>
                    <a:pt x="129091" y="219978"/>
                  </a:cubicBezTo>
                  <a:cubicBezTo>
                    <a:pt x="129091" y="221934"/>
                    <a:pt x="126296" y="224170"/>
                    <a:pt x="124340" y="225008"/>
                  </a:cubicBezTo>
                  <a:cubicBezTo>
                    <a:pt x="123502" y="225288"/>
                    <a:pt x="119868" y="223052"/>
                    <a:pt x="119868" y="221655"/>
                  </a:cubicBezTo>
                  <a:cubicBezTo>
                    <a:pt x="118750" y="211313"/>
                    <a:pt x="116235" y="200693"/>
                    <a:pt x="123222" y="188395"/>
                  </a:cubicBezTo>
                  <a:close/>
                  <a:moveTo>
                    <a:pt x="4158" y="167992"/>
                  </a:moveTo>
                  <a:cubicBezTo>
                    <a:pt x="11145" y="175259"/>
                    <a:pt x="11425" y="191190"/>
                    <a:pt x="4438" y="199295"/>
                  </a:cubicBezTo>
                  <a:cubicBezTo>
                    <a:pt x="-1432" y="191469"/>
                    <a:pt x="-1432" y="176656"/>
                    <a:pt x="4158" y="167992"/>
                  </a:cubicBezTo>
                  <a:close/>
                  <a:moveTo>
                    <a:pt x="123780" y="141161"/>
                  </a:moveTo>
                  <a:cubicBezTo>
                    <a:pt x="125737" y="143118"/>
                    <a:pt x="128532" y="144794"/>
                    <a:pt x="129091" y="147030"/>
                  </a:cubicBezTo>
                  <a:cubicBezTo>
                    <a:pt x="130209" y="150664"/>
                    <a:pt x="129370" y="154856"/>
                    <a:pt x="129370" y="158489"/>
                  </a:cubicBezTo>
                  <a:cubicBezTo>
                    <a:pt x="129370" y="161843"/>
                    <a:pt x="129929" y="165477"/>
                    <a:pt x="129091" y="168831"/>
                  </a:cubicBezTo>
                  <a:cubicBezTo>
                    <a:pt x="128532" y="171067"/>
                    <a:pt x="125458" y="172744"/>
                    <a:pt x="123780" y="174700"/>
                  </a:cubicBezTo>
                  <a:cubicBezTo>
                    <a:pt x="122103" y="173023"/>
                    <a:pt x="119309" y="171346"/>
                    <a:pt x="119029" y="169669"/>
                  </a:cubicBezTo>
                  <a:cubicBezTo>
                    <a:pt x="118470" y="161843"/>
                    <a:pt x="118470" y="154297"/>
                    <a:pt x="119029" y="146471"/>
                  </a:cubicBezTo>
                  <a:cubicBezTo>
                    <a:pt x="119029" y="144515"/>
                    <a:pt x="122103" y="143118"/>
                    <a:pt x="123780" y="141161"/>
                  </a:cubicBezTo>
                  <a:close/>
                  <a:moveTo>
                    <a:pt x="3040" y="117684"/>
                  </a:moveTo>
                  <a:cubicBezTo>
                    <a:pt x="11145" y="125789"/>
                    <a:pt x="11145" y="141721"/>
                    <a:pt x="3319" y="151223"/>
                  </a:cubicBezTo>
                  <a:cubicBezTo>
                    <a:pt x="-1432" y="139205"/>
                    <a:pt x="245" y="128584"/>
                    <a:pt x="3040" y="117684"/>
                  </a:cubicBezTo>
                  <a:close/>
                  <a:moveTo>
                    <a:pt x="124619" y="91691"/>
                  </a:moveTo>
                  <a:cubicBezTo>
                    <a:pt x="126016" y="91691"/>
                    <a:pt x="128811" y="94486"/>
                    <a:pt x="129091" y="96442"/>
                  </a:cubicBezTo>
                  <a:cubicBezTo>
                    <a:pt x="129929" y="100355"/>
                    <a:pt x="129370" y="104268"/>
                    <a:pt x="129370" y="108181"/>
                  </a:cubicBezTo>
                  <a:cubicBezTo>
                    <a:pt x="129370" y="112094"/>
                    <a:pt x="129929" y="116006"/>
                    <a:pt x="129091" y="119919"/>
                  </a:cubicBezTo>
                  <a:cubicBezTo>
                    <a:pt x="128811" y="121876"/>
                    <a:pt x="126295" y="124671"/>
                    <a:pt x="124619" y="124951"/>
                  </a:cubicBezTo>
                  <a:cubicBezTo>
                    <a:pt x="122942" y="124951"/>
                    <a:pt x="119588" y="122435"/>
                    <a:pt x="119308" y="120758"/>
                  </a:cubicBezTo>
                  <a:cubicBezTo>
                    <a:pt x="118749" y="112653"/>
                    <a:pt x="118749" y="104268"/>
                    <a:pt x="119308" y="96163"/>
                  </a:cubicBezTo>
                  <a:cubicBezTo>
                    <a:pt x="119308" y="94486"/>
                    <a:pt x="122662" y="91971"/>
                    <a:pt x="124619" y="91691"/>
                  </a:cubicBezTo>
                  <a:close/>
                  <a:moveTo>
                    <a:pt x="804" y="65977"/>
                  </a:moveTo>
                  <a:cubicBezTo>
                    <a:pt x="4438" y="68493"/>
                    <a:pt x="7232" y="69331"/>
                    <a:pt x="8071" y="71008"/>
                  </a:cubicBezTo>
                  <a:cubicBezTo>
                    <a:pt x="11145" y="77995"/>
                    <a:pt x="8909" y="93367"/>
                    <a:pt x="3319" y="100913"/>
                  </a:cubicBezTo>
                  <a:cubicBezTo>
                    <a:pt x="-1711" y="88615"/>
                    <a:pt x="525" y="78275"/>
                    <a:pt x="804" y="65977"/>
                  </a:cubicBezTo>
                  <a:close/>
                  <a:moveTo>
                    <a:pt x="120707" y="42220"/>
                  </a:moveTo>
                  <a:cubicBezTo>
                    <a:pt x="122383" y="42220"/>
                    <a:pt x="124899" y="43897"/>
                    <a:pt x="125457" y="45574"/>
                  </a:cubicBezTo>
                  <a:cubicBezTo>
                    <a:pt x="127414" y="51723"/>
                    <a:pt x="128811" y="58710"/>
                    <a:pt x="129929" y="63462"/>
                  </a:cubicBezTo>
                  <a:cubicBezTo>
                    <a:pt x="129370" y="67654"/>
                    <a:pt x="129650" y="70169"/>
                    <a:pt x="128811" y="72126"/>
                  </a:cubicBezTo>
                  <a:cubicBezTo>
                    <a:pt x="128253" y="73523"/>
                    <a:pt x="126296" y="75201"/>
                    <a:pt x="125178" y="75201"/>
                  </a:cubicBezTo>
                  <a:cubicBezTo>
                    <a:pt x="123501" y="75201"/>
                    <a:pt x="120427" y="73803"/>
                    <a:pt x="120147" y="72685"/>
                  </a:cubicBezTo>
                  <a:cubicBezTo>
                    <a:pt x="118471" y="63741"/>
                    <a:pt x="117353" y="54798"/>
                    <a:pt x="116514" y="45853"/>
                  </a:cubicBezTo>
                  <a:cubicBezTo>
                    <a:pt x="116514" y="44736"/>
                    <a:pt x="119309" y="42220"/>
                    <a:pt x="120707" y="42220"/>
                  </a:cubicBezTo>
                  <a:close/>
                  <a:moveTo>
                    <a:pt x="52839" y="33102"/>
                  </a:moveTo>
                  <a:lnTo>
                    <a:pt x="55584" y="54512"/>
                  </a:lnTo>
                  <a:lnTo>
                    <a:pt x="55584" y="54238"/>
                  </a:lnTo>
                  <a:close/>
                  <a:moveTo>
                    <a:pt x="52789" y="32717"/>
                  </a:moveTo>
                  <a:cubicBezTo>
                    <a:pt x="79900" y="22655"/>
                    <a:pt x="97509" y="43897"/>
                    <a:pt x="99745" y="62623"/>
                  </a:cubicBezTo>
                  <a:cubicBezTo>
                    <a:pt x="100024" y="65139"/>
                    <a:pt x="99745" y="67933"/>
                    <a:pt x="99745" y="70449"/>
                  </a:cubicBezTo>
                  <a:cubicBezTo>
                    <a:pt x="99745" y="162122"/>
                    <a:pt x="99745" y="254076"/>
                    <a:pt x="99465" y="345749"/>
                  </a:cubicBezTo>
                  <a:cubicBezTo>
                    <a:pt x="99465" y="353016"/>
                    <a:pt x="98067" y="360563"/>
                    <a:pt x="94993" y="366991"/>
                  </a:cubicBezTo>
                  <a:cubicBezTo>
                    <a:pt x="91080" y="375515"/>
                    <a:pt x="85141" y="381245"/>
                    <a:pt x="77874" y="384075"/>
                  </a:cubicBezTo>
                  <a:lnTo>
                    <a:pt x="52826" y="383761"/>
                  </a:lnTo>
                  <a:lnTo>
                    <a:pt x="52790" y="384040"/>
                  </a:lnTo>
                  <a:cubicBezTo>
                    <a:pt x="36579" y="379568"/>
                    <a:pt x="33505" y="365873"/>
                    <a:pt x="30150" y="352178"/>
                  </a:cubicBezTo>
                  <a:cubicBezTo>
                    <a:pt x="29592" y="350221"/>
                    <a:pt x="30150" y="347985"/>
                    <a:pt x="30150" y="345750"/>
                  </a:cubicBezTo>
                  <a:cubicBezTo>
                    <a:pt x="30150" y="253796"/>
                    <a:pt x="30150" y="161843"/>
                    <a:pt x="30150" y="69611"/>
                  </a:cubicBezTo>
                  <a:cubicBezTo>
                    <a:pt x="30150" y="55636"/>
                    <a:pt x="36020" y="44457"/>
                    <a:pt x="46082" y="35513"/>
                  </a:cubicBezTo>
                  <a:lnTo>
                    <a:pt x="52789" y="32718"/>
                  </a:lnTo>
                  <a:close/>
                  <a:moveTo>
                    <a:pt x="22046" y="19302"/>
                  </a:moveTo>
                  <a:cubicBezTo>
                    <a:pt x="22885" y="22935"/>
                    <a:pt x="24282" y="24892"/>
                    <a:pt x="23444" y="25731"/>
                  </a:cubicBezTo>
                  <a:cubicBezTo>
                    <a:pt x="18692" y="34115"/>
                    <a:pt x="13662" y="42221"/>
                    <a:pt x="7792" y="52283"/>
                  </a:cubicBezTo>
                  <a:cubicBezTo>
                    <a:pt x="5835" y="48090"/>
                    <a:pt x="3879" y="45854"/>
                    <a:pt x="4438" y="44736"/>
                  </a:cubicBezTo>
                  <a:cubicBezTo>
                    <a:pt x="7792" y="35513"/>
                    <a:pt x="11984" y="26569"/>
                    <a:pt x="22046" y="19302"/>
                  </a:cubicBezTo>
                  <a:close/>
                  <a:moveTo>
                    <a:pt x="90521" y="5328"/>
                  </a:moveTo>
                  <a:cubicBezTo>
                    <a:pt x="98067" y="10358"/>
                    <a:pt x="105055" y="15948"/>
                    <a:pt x="112321" y="21538"/>
                  </a:cubicBezTo>
                  <a:cubicBezTo>
                    <a:pt x="112880" y="22376"/>
                    <a:pt x="112880" y="24053"/>
                    <a:pt x="113160" y="24612"/>
                  </a:cubicBezTo>
                  <a:cubicBezTo>
                    <a:pt x="112601" y="28805"/>
                    <a:pt x="108408" y="30482"/>
                    <a:pt x="105334" y="28246"/>
                  </a:cubicBezTo>
                  <a:cubicBezTo>
                    <a:pt x="98906" y="23774"/>
                    <a:pt x="92757" y="19023"/>
                    <a:pt x="86888" y="13992"/>
                  </a:cubicBezTo>
                  <a:cubicBezTo>
                    <a:pt x="85490" y="12874"/>
                    <a:pt x="84931" y="9520"/>
                    <a:pt x="85490" y="7284"/>
                  </a:cubicBezTo>
                  <a:cubicBezTo>
                    <a:pt x="85770" y="6166"/>
                    <a:pt x="89683" y="4489"/>
                    <a:pt x="90521" y="5328"/>
                  </a:cubicBezTo>
                  <a:close/>
                  <a:moveTo>
                    <a:pt x="63411" y="17"/>
                  </a:moveTo>
                  <a:cubicBezTo>
                    <a:pt x="65087" y="-263"/>
                    <a:pt x="67044" y="2812"/>
                    <a:pt x="69000" y="4209"/>
                  </a:cubicBezTo>
                  <a:cubicBezTo>
                    <a:pt x="67044" y="6166"/>
                    <a:pt x="65647" y="9519"/>
                    <a:pt x="63411" y="10079"/>
                  </a:cubicBezTo>
                  <a:cubicBezTo>
                    <a:pt x="55305" y="12035"/>
                    <a:pt x="47479" y="13153"/>
                    <a:pt x="39374" y="14551"/>
                  </a:cubicBezTo>
                  <a:cubicBezTo>
                    <a:pt x="35461" y="10638"/>
                    <a:pt x="36858" y="6445"/>
                    <a:pt x="40771" y="5048"/>
                  </a:cubicBezTo>
                  <a:cubicBezTo>
                    <a:pt x="48038" y="2533"/>
                    <a:pt x="55585" y="1135"/>
                    <a:pt x="63411" y="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5270263" y="6247224"/>
              <a:ext cx="427119" cy="413407"/>
            </a:xfrm>
            <a:custGeom>
              <a:avLst/>
              <a:gdLst/>
              <a:ahLst/>
              <a:cxnLst/>
              <a:rect l="l" t="t" r="r" b="b"/>
              <a:pathLst>
                <a:path w="427119" h="413407" extrusionOk="0">
                  <a:moveTo>
                    <a:pt x="213491" y="403850"/>
                  </a:moveTo>
                  <a:cubicBezTo>
                    <a:pt x="218731" y="403745"/>
                    <a:pt x="224181" y="404304"/>
                    <a:pt x="230050" y="404304"/>
                  </a:cubicBezTo>
                  <a:cubicBezTo>
                    <a:pt x="228374" y="407658"/>
                    <a:pt x="227535" y="411012"/>
                    <a:pt x="226137" y="411012"/>
                  </a:cubicBezTo>
                  <a:cubicBezTo>
                    <a:pt x="216355" y="412410"/>
                    <a:pt x="206573" y="414646"/>
                    <a:pt x="198188" y="407379"/>
                  </a:cubicBezTo>
                  <a:cubicBezTo>
                    <a:pt x="203219" y="404723"/>
                    <a:pt x="208250" y="403955"/>
                    <a:pt x="213491" y="403850"/>
                  </a:cubicBezTo>
                  <a:close/>
                  <a:moveTo>
                    <a:pt x="42231" y="401788"/>
                  </a:moveTo>
                  <a:cubicBezTo>
                    <a:pt x="52013" y="402906"/>
                    <a:pt x="61795" y="404304"/>
                    <a:pt x="74373" y="405701"/>
                  </a:cubicBezTo>
                  <a:cubicBezTo>
                    <a:pt x="71578" y="409055"/>
                    <a:pt x="70180" y="411850"/>
                    <a:pt x="68504" y="412689"/>
                  </a:cubicBezTo>
                  <a:cubicBezTo>
                    <a:pt x="59280" y="415204"/>
                    <a:pt x="46144" y="411012"/>
                    <a:pt x="42231" y="401788"/>
                  </a:cubicBezTo>
                  <a:close/>
                  <a:moveTo>
                    <a:pt x="385448" y="401509"/>
                  </a:moveTo>
                  <a:cubicBezTo>
                    <a:pt x="386007" y="411570"/>
                    <a:pt x="379579" y="411570"/>
                    <a:pt x="374268" y="412129"/>
                  </a:cubicBezTo>
                  <a:cubicBezTo>
                    <a:pt x="367281" y="412688"/>
                    <a:pt x="359176" y="416881"/>
                    <a:pt x="352747" y="405981"/>
                  </a:cubicBezTo>
                  <a:cubicBezTo>
                    <a:pt x="364486" y="404304"/>
                    <a:pt x="374827" y="402906"/>
                    <a:pt x="385448" y="401509"/>
                  </a:cubicBezTo>
                  <a:close/>
                  <a:moveTo>
                    <a:pt x="314737" y="379987"/>
                  </a:moveTo>
                  <a:cubicBezTo>
                    <a:pt x="322562" y="386974"/>
                    <a:pt x="330667" y="393962"/>
                    <a:pt x="338493" y="401228"/>
                  </a:cubicBezTo>
                  <a:cubicBezTo>
                    <a:pt x="337934" y="401788"/>
                    <a:pt x="337375" y="402905"/>
                    <a:pt x="336816" y="404023"/>
                  </a:cubicBezTo>
                  <a:cubicBezTo>
                    <a:pt x="326755" y="405980"/>
                    <a:pt x="322283" y="397595"/>
                    <a:pt x="316134" y="392005"/>
                  </a:cubicBezTo>
                  <a:cubicBezTo>
                    <a:pt x="313060" y="389210"/>
                    <a:pt x="309706" y="385856"/>
                    <a:pt x="314737" y="379987"/>
                  </a:cubicBezTo>
                  <a:close/>
                  <a:moveTo>
                    <a:pt x="112104" y="379429"/>
                  </a:moveTo>
                  <a:cubicBezTo>
                    <a:pt x="113780" y="381665"/>
                    <a:pt x="115737" y="383622"/>
                    <a:pt x="115457" y="384180"/>
                  </a:cubicBezTo>
                  <a:cubicBezTo>
                    <a:pt x="110427" y="393962"/>
                    <a:pt x="103160" y="401229"/>
                    <a:pt x="91142" y="403186"/>
                  </a:cubicBezTo>
                  <a:cubicBezTo>
                    <a:pt x="95334" y="392844"/>
                    <a:pt x="104837" y="387814"/>
                    <a:pt x="112104" y="379429"/>
                  </a:cubicBezTo>
                  <a:close/>
                  <a:moveTo>
                    <a:pt x="161015" y="376634"/>
                  </a:moveTo>
                  <a:cubicBezTo>
                    <a:pt x="163251" y="377473"/>
                    <a:pt x="166046" y="377473"/>
                    <a:pt x="167444" y="379150"/>
                  </a:cubicBezTo>
                  <a:cubicBezTo>
                    <a:pt x="173034" y="384739"/>
                    <a:pt x="178064" y="390888"/>
                    <a:pt x="184213" y="397596"/>
                  </a:cubicBezTo>
                  <a:cubicBezTo>
                    <a:pt x="182257" y="402068"/>
                    <a:pt x="178903" y="402906"/>
                    <a:pt x="175828" y="400111"/>
                  </a:cubicBezTo>
                  <a:cubicBezTo>
                    <a:pt x="170238" y="394801"/>
                    <a:pt x="165208" y="389211"/>
                    <a:pt x="160456" y="383342"/>
                  </a:cubicBezTo>
                  <a:cubicBezTo>
                    <a:pt x="159339" y="382224"/>
                    <a:pt x="160736" y="378870"/>
                    <a:pt x="161015" y="376634"/>
                  </a:cubicBezTo>
                  <a:close/>
                  <a:moveTo>
                    <a:pt x="263031" y="374677"/>
                  </a:moveTo>
                  <a:cubicBezTo>
                    <a:pt x="270018" y="379429"/>
                    <a:pt x="268341" y="383062"/>
                    <a:pt x="265546" y="385857"/>
                  </a:cubicBezTo>
                  <a:cubicBezTo>
                    <a:pt x="259677" y="391727"/>
                    <a:pt x="256043" y="400950"/>
                    <a:pt x="242907" y="400670"/>
                  </a:cubicBezTo>
                  <a:cubicBezTo>
                    <a:pt x="247659" y="389211"/>
                    <a:pt x="258000" y="384459"/>
                    <a:pt x="263031" y="374677"/>
                  </a:cubicBezTo>
                  <a:close/>
                  <a:moveTo>
                    <a:pt x="422063" y="367969"/>
                  </a:moveTo>
                  <a:cubicBezTo>
                    <a:pt x="420386" y="379987"/>
                    <a:pt x="414237" y="387534"/>
                    <a:pt x="406970" y="393962"/>
                  </a:cubicBezTo>
                  <a:cubicBezTo>
                    <a:pt x="405572" y="395080"/>
                    <a:pt x="402498" y="393962"/>
                    <a:pt x="398864" y="393682"/>
                  </a:cubicBezTo>
                  <a:cubicBezTo>
                    <a:pt x="415075" y="369646"/>
                    <a:pt x="415075" y="369646"/>
                    <a:pt x="422063" y="367969"/>
                  </a:cubicBezTo>
                  <a:close/>
                  <a:moveTo>
                    <a:pt x="10089" y="366852"/>
                  </a:moveTo>
                  <a:cubicBezTo>
                    <a:pt x="15958" y="375517"/>
                    <a:pt x="21828" y="384180"/>
                    <a:pt x="27697" y="392565"/>
                  </a:cubicBezTo>
                  <a:cubicBezTo>
                    <a:pt x="24343" y="397876"/>
                    <a:pt x="20990" y="396199"/>
                    <a:pt x="18754" y="393125"/>
                  </a:cubicBezTo>
                  <a:cubicBezTo>
                    <a:pt x="14282" y="386976"/>
                    <a:pt x="10089" y="380268"/>
                    <a:pt x="6176" y="373560"/>
                  </a:cubicBezTo>
                  <a:cubicBezTo>
                    <a:pt x="5338" y="372162"/>
                    <a:pt x="6456" y="369926"/>
                    <a:pt x="6735" y="367970"/>
                  </a:cubicBezTo>
                  <a:cubicBezTo>
                    <a:pt x="7853" y="367691"/>
                    <a:pt x="8971" y="367411"/>
                    <a:pt x="10089" y="366852"/>
                  </a:cubicBezTo>
                  <a:close/>
                  <a:moveTo>
                    <a:pt x="298526" y="333872"/>
                  </a:moveTo>
                  <a:cubicBezTo>
                    <a:pt x="299924" y="333593"/>
                    <a:pt x="302998" y="335269"/>
                    <a:pt x="303558" y="336667"/>
                  </a:cubicBezTo>
                  <a:cubicBezTo>
                    <a:pt x="305793" y="344213"/>
                    <a:pt x="307191" y="352039"/>
                    <a:pt x="308868" y="360983"/>
                  </a:cubicBezTo>
                  <a:cubicBezTo>
                    <a:pt x="308309" y="361821"/>
                    <a:pt x="307191" y="364336"/>
                    <a:pt x="305793" y="364616"/>
                  </a:cubicBezTo>
                  <a:cubicBezTo>
                    <a:pt x="304116" y="364896"/>
                    <a:pt x="301042" y="363778"/>
                    <a:pt x="300483" y="362380"/>
                  </a:cubicBezTo>
                  <a:cubicBezTo>
                    <a:pt x="298247" y="354554"/>
                    <a:pt x="296290" y="346449"/>
                    <a:pt x="294893" y="338344"/>
                  </a:cubicBezTo>
                  <a:cubicBezTo>
                    <a:pt x="294613" y="336946"/>
                    <a:pt x="296849" y="334151"/>
                    <a:pt x="298526" y="333872"/>
                  </a:cubicBezTo>
                  <a:close/>
                  <a:moveTo>
                    <a:pt x="128595" y="333033"/>
                  </a:moveTo>
                  <a:cubicBezTo>
                    <a:pt x="129712" y="334710"/>
                    <a:pt x="132228" y="336666"/>
                    <a:pt x="131949" y="337785"/>
                  </a:cubicBezTo>
                  <a:cubicBezTo>
                    <a:pt x="129153" y="347008"/>
                    <a:pt x="130551" y="357629"/>
                    <a:pt x="123004" y="365455"/>
                  </a:cubicBezTo>
                  <a:cubicBezTo>
                    <a:pt x="117973" y="355952"/>
                    <a:pt x="120209" y="341977"/>
                    <a:pt x="128595" y="333033"/>
                  </a:cubicBezTo>
                  <a:close/>
                  <a:moveTo>
                    <a:pt x="145922" y="331077"/>
                  </a:moveTo>
                  <a:cubicBezTo>
                    <a:pt x="146761" y="330518"/>
                    <a:pt x="148438" y="331077"/>
                    <a:pt x="149277" y="331916"/>
                  </a:cubicBezTo>
                  <a:cubicBezTo>
                    <a:pt x="153469" y="334990"/>
                    <a:pt x="158500" y="355113"/>
                    <a:pt x="156544" y="360703"/>
                  </a:cubicBezTo>
                  <a:cubicBezTo>
                    <a:pt x="156264" y="361541"/>
                    <a:pt x="155146" y="361821"/>
                    <a:pt x="153189" y="362660"/>
                  </a:cubicBezTo>
                  <a:cubicBezTo>
                    <a:pt x="145643" y="354834"/>
                    <a:pt x="145364" y="344492"/>
                    <a:pt x="142848" y="334710"/>
                  </a:cubicBezTo>
                  <a:cubicBezTo>
                    <a:pt x="142569" y="333872"/>
                    <a:pt x="144525" y="331916"/>
                    <a:pt x="145922" y="331077"/>
                  </a:cubicBezTo>
                  <a:close/>
                  <a:moveTo>
                    <a:pt x="282316" y="329679"/>
                  </a:moveTo>
                  <a:cubicBezTo>
                    <a:pt x="286509" y="343374"/>
                    <a:pt x="277844" y="352039"/>
                    <a:pt x="277006" y="362380"/>
                  </a:cubicBezTo>
                  <a:cubicBezTo>
                    <a:pt x="275049" y="362101"/>
                    <a:pt x="273372" y="362101"/>
                    <a:pt x="271975" y="362101"/>
                  </a:cubicBezTo>
                  <a:cubicBezTo>
                    <a:pt x="271136" y="359865"/>
                    <a:pt x="268621" y="357349"/>
                    <a:pt x="269459" y="355952"/>
                  </a:cubicBezTo>
                  <a:cubicBezTo>
                    <a:pt x="272813" y="347567"/>
                    <a:pt x="272534" y="337505"/>
                    <a:pt x="282316" y="329679"/>
                  </a:cubicBezTo>
                  <a:close/>
                  <a:moveTo>
                    <a:pt x="10927" y="317381"/>
                  </a:moveTo>
                  <a:cubicBezTo>
                    <a:pt x="13163" y="329679"/>
                    <a:pt x="9530" y="340020"/>
                    <a:pt x="6735" y="351480"/>
                  </a:cubicBezTo>
                  <a:cubicBezTo>
                    <a:pt x="-1929" y="347287"/>
                    <a:pt x="27" y="342535"/>
                    <a:pt x="586" y="337784"/>
                  </a:cubicBezTo>
                  <a:cubicBezTo>
                    <a:pt x="3101" y="322971"/>
                    <a:pt x="3101" y="322971"/>
                    <a:pt x="10927" y="317381"/>
                  </a:cubicBezTo>
                  <a:close/>
                  <a:moveTo>
                    <a:pt x="415914" y="316543"/>
                  </a:moveTo>
                  <a:cubicBezTo>
                    <a:pt x="419267" y="318499"/>
                    <a:pt x="421782" y="319059"/>
                    <a:pt x="422062" y="320176"/>
                  </a:cubicBezTo>
                  <a:cubicBezTo>
                    <a:pt x="424018" y="328002"/>
                    <a:pt x="425695" y="336107"/>
                    <a:pt x="427093" y="344213"/>
                  </a:cubicBezTo>
                  <a:cubicBezTo>
                    <a:pt x="427372" y="345610"/>
                    <a:pt x="425416" y="348405"/>
                    <a:pt x="424018" y="348964"/>
                  </a:cubicBezTo>
                  <a:cubicBezTo>
                    <a:pt x="422901" y="349523"/>
                    <a:pt x="419267" y="347567"/>
                    <a:pt x="419267" y="346448"/>
                  </a:cubicBezTo>
                  <a:cubicBezTo>
                    <a:pt x="417590" y="337225"/>
                    <a:pt x="414237" y="328282"/>
                    <a:pt x="415914" y="316543"/>
                  </a:cubicBezTo>
                  <a:close/>
                  <a:moveTo>
                    <a:pt x="135582" y="297258"/>
                  </a:moveTo>
                  <a:cubicBezTo>
                    <a:pt x="139495" y="295581"/>
                    <a:pt x="142290" y="302009"/>
                    <a:pt x="142570" y="315425"/>
                  </a:cubicBezTo>
                  <a:cubicBezTo>
                    <a:pt x="137818" y="315145"/>
                    <a:pt x="134185" y="314866"/>
                    <a:pt x="130272" y="314586"/>
                  </a:cubicBezTo>
                  <a:cubicBezTo>
                    <a:pt x="130272" y="307599"/>
                    <a:pt x="128035" y="300611"/>
                    <a:pt x="135582" y="297258"/>
                  </a:cubicBezTo>
                  <a:close/>
                  <a:moveTo>
                    <a:pt x="290421" y="295860"/>
                  </a:moveTo>
                  <a:cubicBezTo>
                    <a:pt x="299645" y="298934"/>
                    <a:pt x="295732" y="307319"/>
                    <a:pt x="300204" y="314865"/>
                  </a:cubicBezTo>
                  <a:cubicBezTo>
                    <a:pt x="293216" y="314865"/>
                    <a:pt x="289303" y="314865"/>
                    <a:pt x="284831" y="314865"/>
                  </a:cubicBezTo>
                  <a:cubicBezTo>
                    <a:pt x="283154" y="307039"/>
                    <a:pt x="285670" y="301450"/>
                    <a:pt x="290421" y="295860"/>
                  </a:cubicBezTo>
                  <a:close/>
                  <a:moveTo>
                    <a:pt x="408926" y="267352"/>
                  </a:moveTo>
                  <a:cubicBezTo>
                    <a:pt x="416752" y="276575"/>
                    <a:pt x="415354" y="287475"/>
                    <a:pt x="418149" y="298935"/>
                  </a:cubicBezTo>
                  <a:cubicBezTo>
                    <a:pt x="414516" y="298655"/>
                    <a:pt x="410882" y="298655"/>
                    <a:pt x="410603" y="298096"/>
                  </a:cubicBezTo>
                  <a:cubicBezTo>
                    <a:pt x="408367" y="289152"/>
                    <a:pt x="406690" y="279929"/>
                    <a:pt x="405292" y="270706"/>
                  </a:cubicBezTo>
                  <a:cubicBezTo>
                    <a:pt x="405292" y="270147"/>
                    <a:pt x="406969" y="269309"/>
                    <a:pt x="408926" y="267352"/>
                  </a:cubicBezTo>
                  <a:close/>
                  <a:moveTo>
                    <a:pt x="17915" y="267352"/>
                  </a:moveTo>
                  <a:cubicBezTo>
                    <a:pt x="19871" y="270147"/>
                    <a:pt x="22107" y="272104"/>
                    <a:pt x="22387" y="274060"/>
                  </a:cubicBezTo>
                  <a:cubicBezTo>
                    <a:pt x="23226" y="283283"/>
                    <a:pt x="18194" y="296140"/>
                    <a:pt x="12884" y="299774"/>
                  </a:cubicBezTo>
                  <a:cubicBezTo>
                    <a:pt x="8971" y="292227"/>
                    <a:pt x="10648" y="281886"/>
                    <a:pt x="17915" y="267352"/>
                  </a:cubicBezTo>
                  <a:close/>
                  <a:moveTo>
                    <a:pt x="28256" y="218440"/>
                  </a:moveTo>
                  <a:cubicBezTo>
                    <a:pt x="34964" y="226825"/>
                    <a:pt x="32169" y="243314"/>
                    <a:pt x="22107" y="250023"/>
                  </a:cubicBezTo>
                  <a:cubicBezTo>
                    <a:pt x="20709" y="239122"/>
                    <a:pt x="21548" y="228502"/>
                    <a:pt x="28256" y="218440"/>
                  </a:cubicBezTo>
                  <a:close/>
                  <a:moveTo>
                    <a:pt x="398864" y="217882"/>
                  </a:moveTo>
                  <a:cubicBezTo>
                    <a:pt x="405293" y="228224"/>
                    <a:pt x="406411" y="238564"/>
                    <a:pt x="406690" y="249185"/>
                  </a:cubicBezTo>
                  <a:cubicBezTo>
                    <a:pt x="400821" y="251701"/>
                    <a:pt x="399424" y="248906"/>
                    <a:pt x="398026" y="245272"/>
                  </a:cubicBezTo>
                  <a:cubicBezTo>
                    <a:pt x="393554" y="231857"/>
                    <a:pt x="393275" y="225149"/>
                    <a:pt x="398864" y="217882"/>
                  </a:cubicBezTo>
                  <a:close/>
                  <a:moveTo>
                    <a:pt x="39715" y="169809"/>
                  </a:moveTo>
                  <a:cubicBezTo>
                    <a:pt x="45305" y="177635"/>
                    <a:pt x="42230" y="194405"/>
                    <a:pt x="32728" y="202510"/>
                  </a:cubicBezTo>
                  <a:cubicBezTo>
                    <a:pt x="29933" y="190212"/>
                    <a:pt x="32728" y="177635"/>
                    <a:pt x="39715" y="169809"/>
                  </a:cubicBezTo>
                  <a:close/>
                  <a:moveTo>
                    <a:pt x="386287" y="168970"/>
                  </a:moveTo>
                  <a:cubicBezTo>
                    <a:pt x="394671" y="175957"/>
                    <a:pt x="397745" y="190211"/>
                    <a:pt x="393833" y="201950"/>
                  </a:cubicBezTo>
                  <a:cubicBezTo>
                    <a:pt x="386845" y="199994"/>
                    <a:pt x="387125" y="193286"/>
                    <a:pt x="386287" y="188534"/>
                  </a:cubicBezTo>
                  <a:cubicBezTo>
                    <a:pt x="385168" y="182386"/>
                    <a:pt x="380417" y="175678"/>
                    <a:pt x="386287" y="168970"/>
                  </a:cubicBezTo>
                  <a:close/>
                  <a:moveTo>
                    <a:pt x="204616" y="133475"/>
                  </a:moveTo>
                  <a:cubicBezTo>
                    <a:pt x="211045" y="133475"/>
                    <a:pt x="215237" y="133475"/>
                    <a:pt x="220547" y="133475"/>
                  </a:cubicBezTo>
                  <a:cubicBezTo>
                    <a:pt x="222224" y="141021"/>
                    <a:pt x="219429" y="146890"/>
                    <a:pt x="211883" y="154716"/>
                  </a:cubicBezTo>
                  <a:cubicBezTo>
                    <a:pt x="209088" y="146331"/>
                    <a:pt x="207132" y="140742"/>
                    <a:pt x="204616" y="133475"/>
                  </a:cubicBezTo>
                  <a:close/>
                  <a:moveTo>
                    <a:pt x="50336" y="120339"/>
                  </a:moveTo>
                  <a:cubicBezTo>
                    <a:pt x="55088" y="127326"/>
                    <a:pt x="53132" y="141580"/>
                    <a:pt x="44747" y="153599"/>
                  </a:cubicBezTo>
                  <a:cubicBezTo>
                    <a:pt x="39995" y="143537"/>
                    <a:pt x="42790" y="128724"/>
                    <a:pt x="50336" y="120339"/>
                  </a:cubicBezTo>
                  <a:close/>
                  <a:moveTo>
                    <a:pt x="376505" y="120059"/>
                  </a:moveTo>
                  <a:cubicBezTo>
                    <a:pt x="384331" y="126488"/>
                    <a:pt x="387406" y="141301"/>
                    <a:pt x="382934" y="152760"/>
                  </a:cubicBezTo>
                  <a:cubicBezTo>
                    <a:pt x="373989" y="142419"/>
                    <a:pt x="371473" y="127885"/>
                    <a:pt x="376505" y="120059"/>
                  </a:cubicBezTo>
                  <a:close/>
                  <a:moveTo>
                    <a:pt x="233963" y="84004"/>
                  </a:moveTo>
                  <a:cubicBezTo>
                    <a:pt x="236758" y="96302"/>
                    <a:pt x="231727" y="106364"/>
                    <a:pt x="225858" y="118662"/>
                  </a:cubicBezTo>
                  <a:cubicBezTo>
                    <a:pt x="223342" y="114749"/>
                    <a:pt x="220827" y="112233"/>
                    <a:pt x="221386" y="110836"/>
                  </a:cubicBezTo>
                  <a:cubicBezTo>
                    <a:pt x="224181" y="101332"/>
                    <a:pt x="224461" y="90712"/>
                    <a:pt x="233963" y="84004"/>
                  </a:cubicBezTo>
                  <a:close/>
                  <a:moveTo>
                    <a:pt x="193996" y="80371"/>
                  </a:moveTo>
                  <a:cubicBezTo>
                    <a:pt x="202381" y="92389"/>
                    <a:pt x="205456" y="102731"/>
                    <a:pt x="203779" y="115029"/>
                  </a:cubicBezTo>
                  <a:cubicBezTo>
                    <a:pt x="193437" y="109159"/>
                    <a:pt x="194555" y="97979"/>
                    <a:pt x="190642" y="89315"/>
                  </a:cubicBezTo>
                  <a:cubicBezTo>
                    <a:pt x="190083" y="87917"/>
                    <a:pt x="192040" y="85123"/>
                    <a:pt x="193996" y="80371"/>
                  </a:cubicBezTo>
                  <a:close/>
                  <a:moveTo>
                    <a:pt x="365883" y="70589"/>
                  </a:moveTo>
                  <a:cubicBezTo>
                    <a:pt x="367561" y="71986"/>
                    <a:pt x="370635" y="73105"/>
                    <a:pt x="371194" y="74782"/>
                  </a:cubicBezTo>
                  <a:cubicBezTo>
                    <a:pt x="373151" y="81769"/>
                    <a:pt x="374548" y="89036"/>
                    <a:pt x="375666" y="96302"/>
                  </a:cubicBezTo>
                  <a:cubicBezTo>
                    <a:pt x="375945" y="98538"/>
                    <a:pt x="373989" y="101054"/>
                    <a:pt x="372871" y="103570"/>
                  </a:cubicBezTo>
                  <a:cubicBezTo>
                    <a:pt x="371194" y="103290"/>
                    <a:pt x="369796" y="103011"/>
                    <a:pt x="368399" y="103011"/>
                  </a:cubicBezTo>
                  <a:cubicBezTo>
                    <a:pt x="366443" y="94346"/>
                    <a:pt x="364206" y="85682"/>
                    <a:pt x="362809" y="77018"/>
                  </a:cubicBezTo>
                  <a:cubicBezTo>
                    <a:pt x="362529" y="75061"/>
                    <a:pt x="364766" y="72825"/>
                    <a:pt x="365883" y="70589"/>
                  </a:cubicBezTo>
                  <a:close/>
                  <a:moveTo>
                    <a:pt x="60957" y="70589"/>
                  </a:moveTo>
                  <a:cubicBezTo>
                    <a:pt x="65709" y="77856"/>
                    <a:pt x="64590" y="87638"/>
                    <a:pt x="56764" y="103570"/>
                  </a:cubicBezTo>
                  <a:cubicBezTo>
                    <a:pt x="55087" y="102451"/>
                    <a:pt x="52572" y="101613"/>
                    <a:pt x="52293" y="100215"/>
                  </a:cubicBezTo>
                  <a:cubicBezTo>
                    <a:pt x="50336" y="93228"/>
                    <a:pt x="55646" y="76458"/>
                    <a:pt x="60957" y="70589"/>
                  </a:cubicBezTo>
                  <a:close/>
                  <a:moveTo>
                    <a:pt x="250174" y="36212"/>
                  </a:moveTo>
                  <a:cubicBezTo>
                    <a:pt x="250733" y="47671"/>
                    <a:pt x="247658" y="57733"/>
                    <a:pt x="241230" y="70310"/>
                  </a:cubicBezTo>
                  <a:cubicBezTo>
                    <a:pt x="238715" y="65279"/>
                    <a:pt x="236479" y="62485"/>
                    <a:pt x="237038" y="60808"/>
                  </a:cubicBezTo>
                  <a:cubicBezTo>
                    <a:pt x="239833" y="52143"/>
                    <a:pt x="239833" y="41802"/>
                    <a:pt x="250174" y="36212"/>
                  </a:cubicBezTo>
                  <a:close/>
                  <a:moveTo>
                    <a:pt x="178623" y="34534"/>
                  </a:moveTo>
                  <a:cubicBezTo>
                    <a:pt x="180859" y="36490"/>
                    <a:pt x="182536" y="37608"/>
                    <a:pt x="183096" y="38727"/>
                  </a:cubicBezTo>
                  <a:cubicBezTo>
                    <a:pt x="185891" y="45993"/>
                    <a:pt x="188406" y="53261"/>
                    <a:pt x="190642" y="60807"/>
                  </a:cubicBezTo>
                  <a:cubicBezTo>
                    <a:pt x="191201" y="62484"/>
                    <a:pt x="188965" y="64999"/>
                    <a:pt x="188126" y="67235"/>
                  </a:cubicBezTo>
                  <a:cubicBezTo>
                    <a:pt x="186170" y="65838"/>
                    <a:pt x="183096" y="64999"/>
                    <a:pt x="182536" y="63322"/>
                  </a:cubicBezTo>
                  <a:cubicBezTo>
                    <a:pt x="179742" y="56055"/>
                    <a:pt x="177506" y="48788"/>
                    <a:pt x="175549" y="41242"/>
                  </a:cubicBezTo>
                  <a:cubicBezTo>
                    <a:pt x="174990" y="39286"/>
                    <a:pt x="177226" y="37050"/>
                    <a:pt x="178623" y="34534"/>
                  </a:cubicBezTo>
                  <a:close/>
                  <a:moveTo>
                    <a:pt x="302485" y="27547"/>
                  </a:moveTo>
                  <a:cubicBezTo>
                    <a:pt x="317298" y="28665"/>
                    <a:pt x="329876" y="39844"/>
                    <a:pt x="333509" y="56614"/>
                  </a:cubicBezTo>
                  <a:cubicBezTo>
                    <a:pt x="343012" y="99936"/>
                    <a:pt x="352235" y="143257"/>
                    <a:pt x="361458" y="186299"/>
                  </a:cubicBezTo>
                  <a:cubicBezTo>
                    <a:pt x="371799" y="235210"/>
                    <a:pt x="382141" y="283842"/>
                    <a:pt x="392203" y="332753"/>
                  </a:cubicBezTo>
                  <a:cubicBezTo>
                    <a:pt x="394439" y="343933"/>
                    <a:pt x="395556" y="355112"/>
                    <a:pt x="388849" y="365454"/>
                  </a:cubicBezTo>
                  <a:cubicBezTo>
                    <a:pt x="381861" y="376633"/>
                    <a:pt x="372079" y="383341"/>
                    <a:pt x="358943" y="383062"/>
                  </a:cubicBezTo>
                  <a:cubicBezTo>
                    <a:pt x="345807" y="382782"/>
                    <a:pt x="335745" y="375516"/>
                    <a:pt x="330155" y="363777"/>
                  </a:cubicBezTo>
                  <a:cubicBezTo>
                    <a:pt x="326521" y="355951"/>
                    <a:pt x="324845" y="347287"/>
                    <a:pt x="322888" y="338902"/>
                  </a:cubicBezTo>
                  <a:cubicBezTo>
                    <a:pt x="313665" y="296139"/>
                    <a:pt x="304721" y="253097"/>
                    <a:pt x="295777" y="210335"/>
                  </a:cubicBezTo>
                  <a:cubicBezTo>
                    <a:pt x="295498" y="209217"/>
                    <a:pt x="294380" y="208099"/>
                    <a:pt x="293262" y="205863"/>
                  </a:cubicBezTo>
                  <a:cubicBezTo>
                    <a:pt x="287113" y="216763"/>
                    <a:pt x="284877" y="227664"/>
                    <a:pt x="281244" y="238564"/>
                  </a:cubicBezTo>
                  <a:lnTo>
                    <a:pt x="255359" y="318124"/>
                  </a:lnTo>
                  <a:lnTo>
                    <a:pt x="257720" y="320456"/>
                  </a:lnTo>
                  <a:cubicBezTo>
                    <a:pt x="253808" y="333312"/>
                    <a:pt x="250454" y="346169"/>
                    <a:pt x="245982" y="358746"/>
                  </a:cubicBezTo>
                  <a:cubicBezTo>
                    <a:pt x="244585" y="363218"/>
                    <a:pt x="242069" y="367410"/>
                    <a:pt x="238994" y="371043"/>
                  </a:cubicBezTo>
                  <a:cubicBezTo>
                    <a:pt x="221945" y="391447"/>
                    <a:pt x="191201" y="385577"/>
                    <a:pt x="181698" y="359864"/>
                  </a:cubicBezTo>
                  <a:cubicBezTo>
                    <a:pt x="175549" y="343374"/>
                    <a:pt x="170239" y="326325"/>
                    <a:pt x="164929" y="309276"/>
                  </a:cubicBezTo>
                  <a:cubicBezTo>
                    <a:pt x="154867" y="277414"/>
                    <a:pt x="145085" y="245551"/>
                    <a:pt x="135302" y="213969"/>
                  </a:cubicBezTo>
                  <a:cubicBezTo>
                    <a:pt x="134743" y="212292"/>
                    <a:pt x="134743" y="210615"/>
                    <a:pt x="134743" y="208938"/>
                  </a:cubicBezTo>
                  <a:lnTo>
                    <a:pt x="136175" y="189175"/>
                  </a:lnTo>
                  <a:lnTo>
                    <a:pt x="134743" y="208938"/>
                  </a:lnTo>
                  <a:cubicBezTo>
                    <a:pt x="133625" y="208099"/>
                    <a:pt x="132787" y="207540"/>
                    <a:pt x="130551" y="205863"/>
                  </a:cubicBezTo>
                  <a:cubicBezTo>
                    <a:pt x="129432" y="208658"/>
                    <a:pt x="128035" y="211173"/>
                    <a:pt x="127476" y="213689"/>
                  </a:cubicBezTo>
                  <a:cubicBezTo>
                    <a:pt x="117694" y="259526"/>
                    <a:pt x="108191" y="305363"/>
                    <a:pt x="98409" y="351199"/>
                  </a:cubicBezTo>
                  <a:cubicBezTo>
                    <a:pt x="97011" y="357348"/>
                    <a:pt x="94496" y="363777"/>
                    <a:pt x="90862" y="368808"/>
                  </a:cubicBezTo>
                  <a:cubicBezTo>
                    <a:pt x="81918" y="381664"/>
                    <a:pt x="68782" y="385857"/>
                    <a:pt x="55646" y="381664"/>
                  </a:cubicBezTo>
                  <a:cubicBezTo>
                    <a:pt x="41113" y="376913"/>
                    <a:pt x="30491" y="364057"/>
                    <a:pt x="30771" y="348684"/>
                  </a:cubicBezTo>
                  <a:cubicBezTo>
                    <a:pt x="30771" y="339740"/>
                    <a:pt x="32728" y="330517"/>
                    <a:pt x="34684" y="321853"/>
                  </a:cubicBezTo>
                  <a:cubicBezTo>
                    <a:pt x="50895" y="244713"/>
                    <a:pt x="67105" y="167293"/>
                    <a:pt x="83595" y="90153"/>
                  </a:cubicBezTo>
                  <a:cubicBezTo>
                    <a:pt x="86111" y="78135"/>
                    <a:pt x="88347" y="66396"/>
                    <a:pt x="91701" y="54658"/>
                  </a:cubicBezTo>
                  <a:cubicBezTo>
                    <a:pt x="97290" y="32857"/>
                    <a:pt x="116855" y="23354"/>
                    <a:pt x="137817" y="31460"/>
                  </a:cubicBezTo>
                  <a:lnTo>
                    <a:pt x="137678" y="100983"/>
                  </a:lnTo>
                  <a:lnTo>
                    <a:pt x="137818" y="31460"/>
                  </a:lnTo>
                  <a:cubicBezTo>
                    <a:pt x="148998" y="34814"/>
                    <a:pt x="154028" y="44037"/>
                    <a:pt x="157383" y="54099"/>
                  </a:cubicBezTo>
                  <a:cubicBezTo>
                    <a:pt x="166605" y="82887"/>
                    <a:pt x="175829" y="111954"/>
                    <a:pt x="184773" y="140741"/>
                  </a:cubicBezTo>
                  <a:cubicBezTo>
                    <a:pt x="193716" y="168970"/>
                    <a:pt x="202661" y="197479"/>
                    <a:pt x="214119" y="226266"/>
                  </a:cubicBezTo>
                  <a:cubicBezTo>
                    <a:pt x="215517" y="222913"/>
                    <a:pt x="217194" y="219838"/>
                    <a:pt x="218312" y="216484"/>
                  </a:cubicBezTo>
                  <a:lnTo>
                    <a:pt x="244766" y="132163"/>
                  </a:lnTo>
                  <a:lnTo>
                    <a:pt x="244071" y="129282"/>
                  </a:lnTo>
                  <a:cubicBezTo>
                    <a:pt x="249941" y="110277"/>
                    <a:pt x="255530" y="90992"/>
                    <a:pt x="261400" y="71986"/>
                  </a:cubicBezTo>
                  <a:cubicBezTo>
                    <a:pt x="263356" y="65278"/>
                    <a:pt x="265313" y="58571"/>
                    <a:pt x="267828" y="52142"/>
                  </a:cubicBezTo>
                  <a:cubicBezTo>
                    <a:pt x="274257" y="35932"/>
                    <a:pt x="287952" y="26429"/>
                    <a:pt x="302485" y="27547"/>
                  </a:cubicBezTo>
                  <a:close/>
                  <a:moveTo>
                    <a:pt x="349953" y="22796"/>
                  </a:moveTo>
                  <a:cubicBezTo>
                    <a:pt x="361133" y="30901"/>
                    <a:pt x="365883" y="42640"/>
                    <a:pt x="360014" y="54379"/>
                  </a:cubicBezTo>
                  <a:cubicBezTo>
                    <a:pt x="355822" y="45155"/>
                    <a:pt x="351350" y="36211"/>
                    <a:pt x="347438" y="26989"/>
                  </a:cubicBezTo>
                  <a:cubicBezTo>
                    <a:pt x="347158" y="26150"/>
                    <a:pt x="349114" y="24193"/>
                    <a:pt x="349953" y="22796"/>
                  </a:cubicBezTo>
                  <a:close/>
                  <a:moveTo>
                    <a:pt x="76888" y="22796"/>
                  </a:moveTo>
                  <a:cubicBezTo>
                    <a:pt x="77726" y="24752"/>
                    <a:pt x="79683" y="26989"/>
                    <a:pt x="79403" y="28106"/>
                  </a:cubicBezTo>
                  <a:cubicBezTo>
                    <a:pt x="75770" y="36771"/>
                    <a:pt x="71577" y="45156"/>
                    <a:pt x="66546" y="55218"/>
                  </a:cubicBezTo>
                  <a:cubicBezTo>
                    <a:pt x="60398" y="45715"/>
                    <a:pt x="65149" y="32299"/>
                    <a:pt x="76888" y="22796"/>
                  </a:cubicBezTo>
                  <a:close/>
                  <a:moveTo>
                    <a:pt x="285390" y="2393"/>
                  </a:moveTo>
                  <a:cubicBezTo>
                    <a:pt x="284831" y="9380"/>
                    <a:pt x="278124" y="14970"/>
                    <a:pt x="260235" y="23075"/>
                  </a:cubicBezTo>
                  <a:cubicBezTo>
                    <a:pt x="259956" y="20559"/>
                    <a:pt x="258838" y="17485"/>
                    <a:pt x="259677" y="16647"/>
                  </a:cubicBezTo>
                  <a:cubicBezTo>
                    <a:pt x="266384" y="9101"/>
                    <a:pt x="274211" y="2673"/>
                    <a:pt x="285390" y="2393"/>
                  </a:cubicBezTo>
                  <a:close/>
                  <a:moveTo>
                    <a:pt x="143967" y="1834"/>
                  </a:moveTo>
                  <a:cubicBezTo>
                    <a:pt x="149557" y="1275"/>
                    <a:pt x="166605" y="12455"/>
                    <a:pt x="168282" y="17206"/>
                  </a:cubicBezTo>
                  <a:cubicBezTo>
                    <a:pt x="168562" y="17485"/>
                    <a:pt x="168562" y="18045"/>
                    <a:pt x="168841" y="19721"/>
                  </a:cubicBezTo>
                  <a:cubicBezTo>
                    <a:pt x="167165" y="20560"/>
                    <a:pt x="164649" y="22796"/>
                    <a:pt x="163531" y="22237"/>
                  </a:cubicBezTo>
                  <a:cubicBezTo>
                    <a:pt x="155985" y="18324"/>
                    <a:pt x="148718" y="13852"/>
                    <a:pt x="141451" y="9101"/>
                  </a:cubicBezTo>
                  <a:cubicBezTo>
                    <a:pt x="140333" y="8542"/>
                    <a:pt x="140054" y="5747"/>
                    <a:pt x="140333" y="4629"/>
                  </a:cubicBezTo>
                  <a:cubicBezTo>
                    <a:pt x="140612" y="3511"/>
                    <a:pt x="142569" y="1834"/>
                    <a:pt x="143967" y="1834"/>
                  </a:cubicBezTo>
                  <a:close/>
                  <a:moveTo>
                    <a:pt x="105152" y="1275"/>
                  </a:moveTo>
                  <a:cubicBezTo>
                    <a:pt x="110427" y="-402"/>
                    <a:pt x="115738" y="-542"/>
                    <a:pt x="121607" y="1554"/>
                  </a:cubicBezTo>
                  <a:cubicBezTo>
                    <a:pt x="115179" y="9939"/>
                    <a:pt x="104278" y="8542"/>
                    <a:pt x="96172" y="13572"/>
                  </a:cubicBezTo>
                  <a:cubicBezTo>
                    <a:pt x="95334" y="14131"/>
                    <a:pt x="92819" y="12175"/>
                    <a:pt x="88906" y="10219"/>
                  </a:cubicBezTo>
                  <a:cubicBezTo>
                    <a:pt x="94636" y="6166"/>
                    <a:pt x="99876" y="2952"/>
                    <a:pt x="105152" y="1275"/>
                  </a:cubicBezTo>
                  <a:close/>
                  <a:moveTo>
                    <a:pt x="320956" y="1135"/>
                  </a:moveTo>
                  <a:cubicBezTo>
                    <a:pt x="326685" y="1833"/>
                    <a:pt x="331926" y="4069"/>
                    <a:pt x="334581" y="7144"/>
                  </a:cubicBezTo>
                  <a:cubicBezTo>
                    <a:pt x="335420" y="8262"/>
                    <a:pt x="335979" y="10498"/>
                    <a:pt x="335420" y="11616"/>
                  </a:cubicBezTo>
                  <a:cubicBezTo>
                    <a:pt x="334860" y="12734"/>
                    <a:pt x="332624" y="14131"/>
                    <a:pt x="331507" y="13852"/>
                  </a:cubicBezTo>
                  <a:cubicBezTo>
                    <a:pt x="322283" y="11057"/>
                    <a:pt x="313339" y="7703"/>
                    <a:pt x="304395" y="4349"/>
                  </a:cubicBezTo>
                  <a:cubicBezTo>
                    <a:pt x="309007" y="1274"/>
                    <a:pt x="315226" y="436"/>
                    <a:pt x="320956" y="11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8692272" y="6234914"/>
              <a:ext cx="347644" cy="427921"/>
            </a:xfrm>
            <a:custGeom>
              <a:avLst/>
              <a:gdLst/>
              <a:ahLst/>
              <a:cxnLst/>
              <a:rect l="l" t="t" r="r" b="b"/>
              <a:pathLst>
                <a:path w="347644" h="427921" extrusionOk="0">
                  <a:moveTo>
                    <a:pt x="139661" y="408599"/>
                  </a:moveTo>
                  <a:cubicBezTo>
                    <a:pt x="147727" y="412056"/>
                    <a:pt x="155792" y="415513"/>
                    <a:pt x="163571" y="419545"/>
                  </a:cubicBezTo>
                  <a:cubicBezTo>
                    <a:pt x="165011" y="419834"/>
                    <a:pt x="165587" y="421850"/>
                    <a:pt x="167027" y="423867"/>
                  </a:cubicBezTo>
                  <a:cubicBezTo>
                    <a:pt x="165011" y="425595"/>
                    <a:pt x="162706" y="428187"/>
                    <a:pt x="161842" y="427900"/>
                  </a:cubicBezTo>
                  <a:cubicBezTo>
                    <a:pt x="152912" y="424443"/>
                    <a:pt x="144270" y="420410"/>
                    <a:pt x="135628" y="416089"/>
                  </a:cubicBezTo>
                  <a:cubicBezTo>
                    <a:pt x="134763" y="415513"/>
                    <a:pt x="134763" y="412056"/>
                    <a:pt x="135339" y="410328"/>
                  </a:cubicBezTo>
                  <a:cubicBezTo>
                    <a:pt x="135628" y="409176"/>
                    <a:pt x="138508" y="408023"/>
                    <a:pt x="139661" y="408599"/>
                  </a:cubicBezTo>
                  <a:close/>
                  <a:moveTo>
                    <a:pt x="207645" y="408599"/>
                  </a:moveTo>
                  <a:cubicBezTo>
                    <a:pt x="209373" y="408023"/>
                    <a:pt x="212254" y="410616"/>
                    <a:pt x="215711" y="412056"/>
                  </a:cubicBezTo>
                  <a:cubicBezTo>
                    <a:pt x="207933" y="422138"/>
                    <a:pt x="198138" y="425019"/>
                    <a:pt x="188344" y="427611"/>
                  </a:cubicBezTo>
                  <a:cubicBezTo>
                    <a:pt x="186904" y="427900"/>
                    <a:pt x="183159" y="426171"/>
                    <a:pt x="183159" y="425307"/>
                  </a:cubicBezTo>
                  <a:cubicBezTo>
                    <a:pt x="183159" y="423002"/>
                    <a:pt x="184023" y="419834"/>
                    <a:pt x="185752" y="418682"/>
                  </a:cubicBezTo>
                  <a:cubicBezTo>
                    <a:pt x="192665" y="414936"/>
                    <a:pt x="200155" y="411480"/>
                    <a:pt x="207645" y="408599"/>
                  </a:cubicBezTo>
                  <a:close/>
                  <a:moveTo>
                    <a:pt x="116328" y="367693"/>
                  </a:moveTo>
                  <a:cubicBezTo>
                    <a:pt x="119497" y="376047"/>
                    <a:pt x="122666" y="383536"/>
                    <a:pt x="125258" y="391603"/>
                  </a:cubicBezTo>
                  <a:cubicBezTo>
                    <a:pt x="125834" y="393619"/>
                    <a:pt x="124682" y="396212"/>
                    <a:pt x="124106" y="398804"/>
                  </a:cubicBezTo>
                  <a:cubicBezTo>
                    <a:pt x="121513" y="397652"/>
                    <a:pt x="117480" y="397364"/>
                    <a:pt x="116616" y="395635"/>
                  </a:cubicBezTo>
                  <a:cubicBezTo>
                    <a:pt x="113447" y="388722"/>
                    <a:pt x="111142" y="381520"/>
                    <a:pt x="109414" y="374319"/>
                  </a:cubicBezTo>
                  <a:cubicBezTo>
                    <a:pt x="108550" y="370574"/>
                    <a:pt x="109990" y="367117"/>
                    <a:pt x="116328" y="367693"/>
                  </a:cubicBezTo>
                  <a:close/>
                  <a:moveTo>
                    <a:pt x="236162" y="367118"/>
                  </a:moveTo>
                  <a:cubicBezTo>
                    <a:pt x="237603" y="369422"/>
                    <a:pt x="239043" y="372015"/>
                    <a:pt x="240771" y="374607"/>
                  </a:cubicBezTo>
                  <a:cubicBezTo>
                    <a:pt x="237026" y="382673"/>
                    <a:pt x="234146" y="389875"/>
                    <a:pt x="230401" y="396788"/>
                  </a:cubicBezTo>
                  <a:cubicBezTo>
                    <a:pt x="229825" y="397941"/>
                    <a:pt x="225504" y="399093"/>
                    <a:pt x="224928" y="398517"/>
                  </a:cubicBezTo>
                  <a:cubicBezTo>
                    <a:pt x="223487" y="397077"/>
                    <a:pt x="222047" y="393908"/>
                    <a:pt x="222623" y="392179"/>
                  </a:cubicBezTo>
                  <a:cubicBezTo>
                    <a:pt x="224640" y="385266"/>
                    <a:pt x="226944" y="378640"/>
                    <a:pt x="229825" y="372303"/>
                  </a:cubicBezTo>
                  <a:cubicBezTo>
                    <a:pt x="230977" y="369998"/>
                    <a:pt x="234146" y="368847"/>
                    <a:pt x="236162" y="367118"/>
                  </a:cubicBezTo>
                  <a:close/>
                  <a:moveTo>
                    <a:pt x="238179" y="316418"/>
                  </a:moveTo>
                  <a:cubicBezTo>
                    <a:pt x="240772" y="327941"/>
                    <a:pt x="240196" y="339175"/>
                    <a:pt x="236450" y="350699"/>
                  </a:cubicBezTo>
                  <a:cubicBezTo>
                    <a:pt x="227808" y="343497"/>
                    <a:pt x="231841" y="333990"/>
                    <a:pt x="230977" y="325636"/>
                  </a:cubicBezTo>
                  <a:cubicBezTo>
                    <a:pt x="230401" y="321603"/>
                    <a:pt x="231553" y="317858"/>
                    <a:pt x="238179" y="316418"/>
                  </a:cubicBezTo>
                  <a:close/>
                  <a:moveTo>
                    <a:pt x="113158" y="315842"/>
                  </a:moveTo>
                  <a:cubicBezTo>
                    <a:pt x="120072" y="326788"/>
                    <a:pt x="119496" y="342920"/>
                    <a:pt x="111718" y="351850"/>
                  </a:cubicBezTo>
                  <a:cubicBezTo>
                    <a:pt x="104516" y="342056"/>
                    <a:pt x="108261" y="331974"/>
                    <a:pt x="107973" y="322755"/>
                  </a:cubicBezTo>
                  <a:cubicBezTo>
                    <a:pt x="107973" y="320739"/>
                    <a:pt x="111142" y="318435"/>
                    <a:pt x="113158" y="315842"/>
                  </a:cubicBezTo>
                  <a:close/>
                  <a:moveTo>
                    <a:pt x="112295" y="268022"/>
                  </a:moveTo>
                  <a:cubicBezTo>
                    <a:pt x="113735" y="268022"/>
                    <a:pt x="116328" y="269175"/>
                    <a:pt x="116616" y="270326"/>
                  </a:cubicBezTo>
                  <a:cubicBezTo>
                    <a:pt x="118344" y="280121"/>
                    <a:pt x="119496" y="290491"/>
                    <a:pt x="115176" y="301438"/>
                  </a:cubicBezTo>
                  <a:cubicBezTo>
                    <a:pt x="112295" y="299997"/>
                    <a:pt x="109702" y="299133"/>
                    <a:pt x="109414" y="298269"/>
                  </a:cubicBezTo>
                  <a:cubicBezTo>
                    <a:pt x="108838" y="289050"/>
                    <a:pt x="108550" y="279833"/>
                    <a:pt x="108550" y="270902"/>
                  </a:cubicBezTo>
                  <a:cubicBezTo>
                    <a:pt x="108550" y="269751"/>
                    <a:pt x="110854" y="268022"/>
                    <a:pt x="112295" y="268022"/>
                  </a:cubicBezTo>
                  <a:close/>
                  <a:moveTo>
                    <a:pt x="237603" y="265430"/>
                  </a:moveTo>
                  <a:cubicBezTo>
                    <a:pt x="241060" y="278393"/>
                    <a:pt x="239907" y="288764"/>
                    <a:pt x="238754" y="299422"/>
                  </a:cubicBezTo>
                  <a:cubicBezTo>
                    <a:pt x="231265" y="300575"/>
                    <a:pt x="230113" y="295965"/>
                    <a:pt x="230978" y="291356"/>
                  </a:cubicBezTo>
                  <a:cubicBezTo>
                    <a:pt x="232418" y="283290"/>
                    <a:pt x="226368" y="273208"/>
                    <a:pt x="237603" y="265430"/>
                  </a:cubicBezTo>
                  <a:close/>
                  <a:moveTo>
                    <a:pt x="236739" y="217035"/>
                  </a:moveTo>
                  <a:cubicBezTo>
                    <a:pt x="240195" y="228270"/>
                    <a:pt x="240195" y="239504"/>
                    <a:pt x="238755" y="250451"/>
                  </a:cubicBezTo>
                  <a:cubicBezTo>
                    <a:pt x="231553" y="250739"/>
                    <a:pt x="230113" y="246994"/>
                    <a:pt x="230689" y="242961"/>
                  </a:cubicBezTo>
                  <a:cubicBezTo>
                    <a:pt x="232129" y="234031"/>
                    <a:pt x="227232" y="223948"/>
                    <a:pt x="236739" y="217035"/>
                  </a:cubicBezTo>
                  <a:close/>
                  <a:moveTo>
                    <a:pt x="114023" y="217035"/>
                  </a:moveTo>
                  <a:cubicBezTo>
                    <a:pt x="114887" y="218188"/>
                    <a:pt x="116904" y="219340"/>
                    <a:pt x="116904" y="220780"/>
                  </a:cubicBezTo>
                  <a:cubicBezTo>
                    <a:pt x="117192" y="229134"/>
                    <a:pt x="117480" y="237488"/>
                    <a:pt x="117192" y="245841"/>
                  </a:cubicBezTo>
                  <a:cubicBezTo>
                    <a:pt x="117192" y="247282"/>
                    <a:pt x="114887" y="249298"/>
                    <a:pt x="113159" y="250163"/>
                  </a:cubicBezTo>
                  <a:cubicBezTo>
                    <a:pt x="112295" y="250451"/>
                    <a:pt x="109702" y="249298"/>
                    <a:pt x="108837" y="247858"/>
                  </a:cubicBezTo>
                  <a:cubicBezTo>
                    <a:pt x="105669" y="243249"/>
                    <a:pt x="107397" y="222220"/>
                    <a:pt x="110854" y="217611"/>
                  </a:cubicBezTo>
                  <a:cubicBezTo>
                    <a:pt x="111719" y="217323"/>
                    <a:pt x="112871" y="217323"/>
                    <a:pt x="114023" y="217035"/>
                  </a:cubicBezTo>
                  <a:close/>
                  <a:moveTo>
                    <a:pt x="113447" y="167776"/>
                  </a:moveTo>
                  <a:cubicBezTo>
                    <a:pt x="114599" y="167487"/>
                    <a:pt x="116904" y="169792"/>
                    <a:pt x="117192" y="170944"/>
                  </a:cubicBezTo>
                  <a:cubicBezTo>
                    <a:pt x="118056" y="180739"/>
                    <a:pt x="119785" y="190821"/>
                    <a:pt x="114599" y="201480"/>
                  </a:cubicBezTo>
                  <a:cubicBezTo>
                    <a:pt x="111431" y="199751"/>
                    <a:pt x="109414" y="199175"/>
                    <a:pt x="109414" y="198599"/>
                  </a:cubicBezTo>
                  <a:cubicBezTo>
                    <a:pt x="108838" y="189381"/>
                    <a:pt x="108550" y="180163"/>
                    <a:pt x="108550" y="170944"/>
                  </a:cubicBezTo>
                  <a:cubicBezTo>
                    <a:pt x="108550" y="169792"/>
                    <a:pt x="111719" y="168064"/>
                    <a:pt x="113447" y="167776"/>
                  </a:cubicBezTo>
                  <a:close/>
                  <a:moveTo>
                    <a:pt x="235298" y="166335"/>
                  </a:moveTo>
                  <a:cubicBezTo>
                    <a:pt x="240484" y="172672"/>
                    <a:pt x="241060" y="178722"/>
                    <a:pt x="238467" y="199751"/>
                  </a:cubicBezTo>
                  <a:cubicBezTo>
                    <a:pt x="236162" y="199174"/>
                    <a:pt x="232417" y="199174"/>
                    <a:pt x="232417" y="198310"/>
                  </a:cubicBezTo>
                  <a:cubicBezTo>
                    <a:pt x="230401" y="187940"/>
                    <a:pt x="228961" y="177570"/>
                    <a:pt x="233282" y="167487"/>
                  </a:cubicBezTo>
                  <a:cubicBezTo>
                    <a:pt x="233282" y="166911"/>
                    <a:pt x="234722" y="166623"/>
                    <a:pt x="235298" y="166335"/>
                  </a:cubicBezTo>
                  <a:close/>
                  <a:moveTo>
                    <a:pt x="232418" y="128022"/>
                  </a:moveTo>
                  <a:cubicBezTo>
                    <a:pt x="237891" y="128022"/>
                    <a:pt x="242501" y="127446"/>
                    <a:pt x="247397" y="128310"/>
                  </a:cubicBezTo>
                  <a:cubicBezTo>
                    <a:pt x="249414" y="128598"/>
                    <a:pt x="251431" y="131191"/>
                    <a:pt x="252583" y="133207"/>
                  </a:cubicBezTo>
                  <a:cubicBezTo>
                    <a:pt x="252871" y="134072"/>
                    <a:pt x="250566" y="136664"/>
                    <a:pt x="248838" y="137528"/>
                  </a:cubicBezTo>
                  <a:cubicBezTo>
                    <a:pt x="246533" y="138681"/>
                    <a:pt x="243941" y="138681"/>
                    <a:pt x="241636" y="139257"/>
                  </a:cubicBezTo>
                  <a:cubicBezTo>
                    <a:pt x="240196" y="143578"/>
                    <a:pt x="238755" y="147034"/>
                    <a:pt x="237603" y="150780"/>
                  </a:cubicBezTo>
                  <a:cubicBezTo>
                    <a:pt x="229537" y="145306"/>
                    <a:pt x="229537" y="145018"/>
                    <a:pt x="232418" y="128022"/>
                  </a:cubicBezTo>
                  <a:close/>
                  <a:moveTo>
                    <a:pt x="104157" y="127483"/>
                  </a:moveTo>
                  <a:cubicBezTo>
                    <a:pt x="107182" y="127303"/>
                    <a:pt x="110279" y="128023"/>
                    <a:pt x="113159" y="128599"/>
                  </a:cubicBezTo>
                  <a:cubicBezTo>
                    <a:pt x="118632" y="129752"/>
                    <a:pt x="120360" y="144731"/>
                    <a:pt x="115464" y="148188"/>
                  </a:cubicBezTo>
                  <a:cubicBezTo>
                    <a:pt x="114311" y="149052"/>
                    <a:pt x="109990" y="147900"/>
                    <a:pt x="109990" y="147611"/>
                  </a:cubicBezTo>
                  <a:cubicBezTo>
                    <a:pt x="109702" y="138682"/>
                    <a:pt x="101060" y="138393"/>
                    <a:pt x="96163" y="134073"/>
                  </a:cubicBezTo>
                  <a:cubicBezTo>
                    <a:pt x="95875" y="134073"/>
                    <a:pt x="95875" y="133496"/>
                    <a:pt x="95587" y="131768"/>
                  </a:cubicBezTo>
                  <a:cubicBezTo>
                    <a:pt x="98180" y="128743"/>
                    <a:pt x="101132" y="127663"/>
                    <a:pt x="104157" y="127483"/>
                  </a:cubicBezTo>
                  <a:close/>
                  <a:moveTo>
                    <a:pt x="60370" y="127447"/>
                  </a:moveTo>
                  <a:cubicBezTo>
                    <a:pt x="66564" y="127519"/>
                    <a:pt x="73406" y="129031"/>
                    <a:pt x="78591" y="132056"/>
                  </a:cubicBezTo>
                  <a:cubicBezTo>
                    <a:pt x="69372" y="140121"/>
                    <a:pt x="58426" y="139833"/>
                    <a:pt x="46039" y="131479"/>
                  </a:cubicBezTo>
                  <a:cubicBezTo>
                    <a:pt x="48632" y="128743"/>
                    <a:pt x="54177" y="127375"/>
                    <a:pt x="60370" y="127447"/>
                  </a:cubicBezTo>
                  <a:close/>
                  <a:moveTo>
                    <a:pt x="296369" y="125718"/>
                  </a:moveTo>
                  <a:cubicBezTo>
                    <a:pt x="298673" y="125718"/>
                    <a:pt x="300690" y="128598"/>
                    <a:pt x="302995" y="130327"/>
                  </a:cubicBezTo>
                  <a:cubicBezTo>
                    <a:pt x="301266" y="132056"/>
                    <a:pt x="300114" y="134936"/>
                    <a:pt x="298097" y="135513"/>
                  </a:cubicBezTo>
                  <a:cubicBezTo>
                    <a:pt x="292912" y="137240"/>
                    <a:pt x="287151" y="137817"/>
                    <a:pt x="283405" y="138393"/>
                  </a:cubicBezTo>
                  <a:cubicBezTo>
                    <a:pt x="276780" y="137529"/>
                    <a:pt x="269867" y="139546"/>
                    <a:pt x="269578" y="132920"/>
                  </a:cubicBezTo>
                  <a:cubicBezTo>
                    <a:pt x="269290" y="125430"/>
                    <a:pt x="276492" y="128598"/>
                    <a:pt x="280813" y="127735"/>
                  </a:cubicBezTo>
                  <a:cubicBezTo>
                    <a:pt x="285998" y="126871"/>
                    <a:pt x="291184" y="125718"/>
                    <a:pt x="296369" y="125718"/>
                  </a:cubicBezTo>
                  <a:close/>
                  <a:moveTo>
                    <a:pt x="337563" y="95760"/>
                  </a:moveTo>
                  <a:cubicBezTo>
                    <a:pt x="339003" y="96336"/>
                    <a:pt x="341019" y="99504"/>
                    <a:pt x="340444" y="100657"/>
                  </a:cubicBezTo>
                  <a:cubicBezTo>
                    <a:pt x="336986" y="110163"/>
                    <a:pt x="330361" y="117365"/>
                    <a:pt x="321719" y="122550"/>
                  </a:cubicBezTo>
                  <a:cubicBezTo>
                    <a:pt x="320279" y="122839"/>
                    <a:pt x="317686" y="121110"/>
                    <a:pt x="314229" y="119958"/>
                  </a:cubicBezTo>
                  <a:cubicBezTo>
                    <a:pt x="320855" y="111028"/>
                    <a:pt x="326040" y="103826"/>
                    <a:pt x="331801" y="97200"/>
                  </a:cubicBezTo>
                  <a:cubicBezTo>
                    <a:pt x="332953" y="95760"/>
                    <a:pt x="336122" y="95184"/>
                    <a:pt x="337563" y="95760"/>
                  </a:cubicBezTo>
                  <a:close/>
                  <a:moveTo>
                    <a:pt x="11760" y="93743"/>
                  </a:moveTo>
                  <a:cubicBezTo>
                    <a:pt x="19250" y="103249"/>
                    <a:pt x="25875" y="111603"/>
                    <a:pt x="32213" y="119669"/>
                  </a:cubicBezTo>
                  <a:cubicBezTo>
                    <a:pt x="31348" y="120534"/>
                    <a:pt x="29908" y="121686"/>
                    <a:pt x="28756" y="122838"/>
                  </a:cubicBezTo>
                  <a:cubicBezTo>
                    <a:pt x="18385" y="119382"/>
                    <a:pt x="13200" y="110451"/>
                    <a:pt x="8303" y="101233"/>
                  </a:cubicBezTo>
                  <a:cubicBezTo>
                    <a:pt x="7727" y="100081"/>
                    <a:pt x="10032" y="97200"/>
                    <a:pt x="11760" y="93743"/>
                  </a:cubicBezTo>
                  <a:close/>
                  <a:moveTo>
                    <a:pt x="8591" y="47364"/>
                  </a:moveTo>
                  <a:cubicBezTo>
                    <a:pt x="11759" y="58023"/>
                    <a:pt x="10319" y="72426"/>
                    <a:pt x="4558" y="79916"/>
                  </a:cubicBezTo>
                  <a:cubicBezTo>
                    <a:pt x="-2933" y="67817"/>
                    <a:pt x="-916" y="53126"/>
                    <a:pt x="8591" y="47364"/>
                  </a:cubicBezTo>
                  <a:close/>
                  <a:moveTo>
                    <a:pt x="340155" y="46788"/>
                  </a:moveTo>
                  <a:cubicBezTo>
                    <a:pt x="342171" y="48228"/>
                    <a:pt x="345628" y="49381"/>
                    <a:pt x="345916" y="51109"/>
                  </a:cubicBezTo>
                  <a:cubicBezTo>
                    <a:pt x="346780" y="60039"/>
                    <a:pt x="347068" y="69257"/>
                    <a:pt x="347644" y="77611"/>
                  </a:cubicBezTo>
                  <a:cubicBezTo>
                    <a:pt x="341307" y="80204"/>
                    <a:pt x="339002" y="78475"/>
                    <a:pt x="338715" y="73866"/>
                  </a:cubicBezTo>
                  <a:cubicBezTo>
                    <a:pt x="337850" y="66952"/>
                    <a:pt x="336986" y="59751"/>
                    <a:pt x="336698" y="52837"/>
                  </a:cubicBezTo>
                  <a:cubicBezTo>
                    <a:pt x="336698" y="50821"/>
                    <a:pt x="339002" y="48804"/>
                    <a:pt x="340155" y="46788"/>
                  </a:cubicBezTo>
                  <a:close/>
                  <a:moveTo>
                    <a:pt x="68796" y="31232"/>
                  </a:moveTo>
                  <a:lnTo>
                    <a:pt x="118343" y="31520"/>
                  </a:lnTo>
                  <a:lnTo>
                    <a:pt x="118343" y="31520"/>
                  </a:lnTo>
                  <a:cubicBezTo>
                    <a:pt x="148878" y="31520"/>
                    <a:pt x="179413" y="31520"/>
                    <a:pt x="209947" y="31520"/>
                  </a:cubicBezTo>
                  <a:lnTo>
                    <a:pt x="209945" y="31807"/>
                  </a:lnTo>
                  <a:lnTo>
                    <a:pt x="283694" y="31232"/>
                  </a:lnTo>
                  <a:cubicBezTo>
                    <a:pt x="301842" y="31521"/>
                    <a:pt x="316821" y="47940"/>
                    <a:pt x="317685" y="66664"/>
                  </a:cubicBezTo>
                  <a:cubicBezTo>
                    <a:pt x="318837" y="86829"/>
                    <a:pt x="306451" y="104689"/>
                    <a:pt x="287438" y="106130"/>
                  </a:cubicBezTo>
                  <a:lnTo>
                    <a:pt x="212498" y="107852"/>
                  </a:lnTo>
                  <a:lnTo>
                    <a:pt x="210236" y="123125"/>
                  </a:lnTo>
                  <a:cubicBezTo>
                    <a:pt x="210236" y="201191"/>
                    <a:pt x="209947" y="278969"/>
                    <a:pt x="210236" y="357035"/>
                  </a:cubicBezTo>
                  <a:cubicBezTo>
                    <a:pt x="210236" y="369998"/>
                    <a:pt x="206779" y="380944"/>
                    <a:pt x="197273" y="389586"/>
                  </a:cubicBezTo>
                  <a:cubicBezTo>
                    <a:pt x="179989" y="404854"/>
                    <a:pt x="154639" y="400533"/>
                    <a:pt x="143405" y="380368"/>
                  </a:cubicBezTo>
                  <a:cubicBezTo>
                    <a:pt x="138796" y="372014"/>
                    <a:pt x="137356" y="362796"/>
                    <a:pt x="137356" y="353290"/>
                  </a:cubicBezTo>
                  <a:cubicBezTo>
                    <a:pt x="137356" y="276952"/>
                    <a:pt x="137356" y="200903"/>
                    <a:pt x="137356" y="124565"/>
                  </a:cubicBezTo>
                  <a:cubicBezTo>
                    <a:pt x="137356" y="119668"/>
                    <a:pt x="137356" y="114771"/>
                    <a:pt x="137356" y="109010"/>
                  </a:cubicBezTo>
                  <a:cubicBezTo>
                    <a:pt x="130442" y="108433"/>
                    <a:pt x="124392" y="107857"/>
                    <a:pt x="118055" y="107570"/>
                  </a:cubicBezTo>
                  <a:lnTo>
                    <a:pt x="118055" y="107562"/>
                  </a:lnTo>
                  <a:lnTo>
                    <a:pt x="70237" y="106417"/>
                  </a:lnTo>
                  <a:cubicBezTo>
                    <a:pt x="48343" y="106129"/>
                    <a:pt x="33364" y="91725"/>
                    <a:pt x="31636" y="71849"/>
                  </a:cubicBezTo>
                  <a:cubicBezTo>
                    <a:pt x="29619" y="49668"/>
                    <a:pt x="47767" y="31520"/>
                    <a:pt x="68796" y="31232"/>
                  </a:cubicBezTo>
                  <a:close/>
                  <a:moveTo>
                    <a:pt x="307315" y="9627"/>
                  </a:moveTo>
                  <a:cubicBezTo>
                    <a:pt x="313652" y="6746"/>
                    <a:pt x="317973" y="11644"/>
                    <a:pt x="322294" y="15101"/>
                  </a:cubicBezTo>
                  <a:cubicBezTo>
                    <a:pt x="326615" y="18557"/>
                    <a:pt x="330360" y="23167"/>
                    <a:pt x="333529" y="27776"/>
                  </a:cubicBezTo>
                  <a:cubicBezTo>
                    <a:pt x="335257" y="30368"/>
                    <a:pt x="330648" y="34689"/>
                    <a:pt x="328344" y="32672"/>
                  </a:cubicBezTo>
                  <a:cubicBezTo>
                    <a:pt x="320854" y="26335"/>
                    <a:pt x="313652" y="19134"/>
                    <a:pt x="306739" y="12220"/>
                  </a:cubicBezTo>
                  <a:cubicBezTo>
                    <a:pt x="306163" y="12220"/>
                    <a:pt x="307027" y="10779"/>
                    <a:pt x="307315" y="9627"/>
                  </a:cubicBezTo>
                  <a:close/>
                  <a:moveTo>
                    <a:pt x="36245" y="9051"/>
                  </a:moveTo>
                  <a:cubicBezTo>
                    <a:pt x="37397" y="8475"/>
                    <a:pt x="39702" y="10203"/>
                    <a:pt x="43447" y="11643"/>
                  </a:cubicBezTo>
                  <a:cubicBezTo>
                    <a:pt x="34516" y="19421"/>
                    <a:pt x="27315" y="26047"/>
                    <a:pt x="19537" y="32096"/>
                  </a:cubicBezTo>
                  <a:cubicBezTo>
                    <a:pt x="18673" y="32960"/>
                    <a:pt x="16081" y="30943"/>
                    <a:pt x="13488" y="29791"/>
                  </a:cubicBezTo>
                  <a:cubicBezTo>
                    <a:pt x="19825" y="20285"/>
                    <a:pt x="27027" y="13660"/>
                    <a:pt x="36245" y="9051"/>
                  </a:cubicBezTo>
                  <a:close/>
                  <a:moveTo>
                    <a:pt x="136204" y="1273"/>
                  </a:moveTo>
                  <a:cubicBezTo>
                    <a:pt x="137644" y="1273"/>
                    <a:pt x="139373" y="3866"/>
                    <a:pt x="139948" y="5594"/>
                  </a:cubicBezTo>
                  <a:cubicBezTo>
                    <a:pt x="140237" y="6459"/>
                    <a:pt x="137932" y="8763"/>
                    <a:pt x="136780" y="9051"/>
                  </a:cubicBezTo>
                  <a:cubicBezTo>
                    <a:pt x="127274" y="9339"/>
                    <a:pt x="117767" y="11068"/>
                    <a:pt x="108549" y="7611"/>
                  </a:cubicBezTo>
                  <a:cubicBezTo>
                    <a:pt x="107685" y="6459"/>
                    <a:pt x="106821" y="5018"/>
                    <a:pt x="106245" y="3866"/>
                  </a:cubicBezTo>
                  <a:cubicBezTo>
                    <a:pt x="107974" y="3002"/>
                    <a:pt x="109414" y="1849"/>
                    <a:pt x="111142" y="1849"/>
                  </a:cubicBezTo>
                  <a:cubicBezTo>
                    <a:pt x="119496" y="1561"/>
                    <a:pt x="127850" y="1273"/>
                    <a:pt x="136204" y="1273"/>
                  </a:cubicBezTo>
                  <a:close/>
                  <a:moveTo>
                    <a:pt x="211677" y="985"/>
                  </a:moveTo>
                  <a:cubicBezTo>
                    <a:pt x="219455" y="409"/>
                    <a:pt x="227521" y="409"/>
                    <a:pt x="235587" y="985"/>
                  </a:cubicBezTo>
                  <a:cubicBezTo>
                    <a:pt x="237316" y="985"/>
                    <a:pt x="239043" y="4154"/>
                    <a:pt x="240772" y="5595"/>
                  </a:cubicBezTo>
                  <a:cubicBezTo>
                    <a:pt x="239043" y="6746"/>
                    <a:pt x="237603" y="9051"/>
                    <a:pt x="235875" y="9051"/>
                  </a:cubicBezTo>
                  <a:cubicBezTo>
                    <a:pt x="226368" y="9339"/>
                    <a:pt x="216863" y="9051"/>
                    <a:pt x="207357" y="9051"/>
                  </a:cubicBezTo>
                  <a:cubicBezTo>
                    <a:pt x="207068" y="8187"/>
                    <a:pt x="206780" y="7035"/>
                    <a:pt x="206204" y="5882"/>
                  </a:cubicBezTo>
                  <a:cubicBezTo>
                    <a:pt x="207933" y="4154"/>
                    <a:pt x="209661" y="985"/>
                    <a:pt x="211677" y="985"/>
                  </a:cubicBezTo>
                  <a:close/>
                  <a:moveTo>
                    <a:pt x="167099" y="517"/>
                  </a:moveTo>
                  <a:cubicBezTo>
                    <a:pt x="171275" y="194"/>
                    <a:pt x="175380" y="1130"/>
                    <a:pt x="179125" y="698"/>
                  </a:cubicBezTo>
                  <a:cubicBezTo>
                    <a:pt x="183446" y="121"/>
                    <a:pt x="189208" y="-743"/>
                    <a:pt x="191512" y="8475"/>
                  </a:cubicBezTo>
                  <a:cubicBezTo>
                    <a:pt x="178837" y="9627"/>
                    <a:pt x="167891" y="10204"/>
                    <a:pt x="154640" y="7899"/>
                  </a:cubicBezTo>
                  <a:cubicBezTo>
                    <a:pt x="158673" y="2426"/>
                    <a:pt x="162922" y="841"/>
                    <a:pt x="167099" y="517"/>
                  </a:cubicBezTo>
                  <a:close/>
                  <a:moveTo>
                    <a:pt x="281964" y="410"/>
                  </a:moveTo>
                  <a:cubicBezTo>
                    <a:pt x="286861" y="986"/>
                    <a:pt x="291183" y="1273"/>
                    <a:pt x="289742" y="8475"/>
                  </a:cubicBezTo>
                  <a:cubicBezTo>
                    <a:pt x="279084" y="10492"/>
                    <a:pt x="268426" y="9915"/>
                    <a:pt x="257191" y="8475"/>
                  </a:cubicBezTo>
                  <a:cubicBezTo>
                    <a:pt x="260648" y="121"/>
                    <a:pt x="264393" y="-743"/>
                    <a:pt x="281964" y="410"/>
                  </a:cubicBezTo>
                  <a:close/>
                  <a:moveTo>
                    <a:pt x="79347" y="194"/>
                  </a:moveTo>
                  <a:cubicBezTo>
                    <a:pt x="83632" y="698"/>
                    <a:pt x="87953" y="2570"/>
                    <a:pt x="92130" y="7899"/>
                  </a:cubicBezTo>
                  <a:cubicBezTo>
                    <a:pt x="78879" y="10780"/>
                    <a:pt x="68508" y="10492"/>
                    <a:pt x="57562" y="8475"/>
                  </a:cubicBezTo>
                  <a:cubicBezTo>
                    <a:pt x="57562" y="410"/>
                    <a:pt x="63035" y="986"/>
                    <a:pt x="66780" y="697"/>
                  </a:cubicBezTo>
                  <a:cubicBezTo>
                    <a:pt x="70813" y="554"/>
                    <a:pt x="75062" y="-311"/>
                    <a:pt x="79347" y="1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8242319" y="6235310"/>
              <a:ext cx="318271" cy="428508"/>
            </a:xfrm>
            <a:custGeom>
              <a:avLst/>
              <a:gdLst/>
              <a:ahLst/>
              <a:cxnLst/>
              <a:rect l="l" t="t" r="r" b="b"/>
              <a:pathLst>
                <a:path w="318271" h="428508" extrusionOk="0">
                  <a:moveTo>
                    <a:pt x="122441" y="417996"/>
                  </a:moveTo>
                  <a:cubicBezTo>
                    <a:pt x="131371" y="417996"/>
                    <a:pt x="140301" y="418284"/>
                    <a:pt x="149232" y="418860"/>
                  </a:cubicBezTo>
                  <a:cubicBezTo>
                    <a:pt x="150960" y="418860"/>
                    <a:pt x="153265" y="421453"/>
                    <a:pt x="153552" y="423181"/>
                  </a:cubicBezTo>
                  <a:cubicBezTo>
                    <a:pt x="153841" y="424910"/>
                    <a:pt x="151824" y="428367"/>
                    <a:pt x="150960" y="428367"/>
                  </a:cubicBezTo>
                  <a:cubicBezTo>
                    <a:pt x="140013" y="427790"/>
                    <a:pt x="128491" y="431247"/>
                    <a:pt x="115816" y="421453"/>
                  </a:cubicBezTo>
                  <a:cubicBezTo>
                    <a:pt x="119273" y="419436"/>
                    <a:pt x="121001" y="417996"/>
                    <a:pt x="122441" y="417996"/>
                  </a:cubicBezTo>
                  <a:close/>
                  <a:moveTo>
                    <a:pt x="196763" y="413964"/>
                  </a:moveTo>
                  <a:cubicBezTo>
                    <a:pt x="199355" y="413676"/>
                    <a:pt x="201947" y="415980"/>
                    <a:pt x="204540" y="417132"/>
                  </a:cubicBezTo>
                  <a:cubicBezTo>
                    <a:pt x="202812" y="419437"/>
                    <a:pt x="201372" y="422894"/>
                    <a:pt x="199355" y="423470"/>
                  </a:cubicBezTo>
                  <a:cubicBezTo>
                    <a:pt x="192442" y="425487"/>
                    <a:pt x="185528" y="426351"/>
                    <a:pt x="176886" y="427791"/>
                  </a:cubicBezTo>
                  <a:cubicBezTo>
                    <a:pt x="174294" y="428656"/>
                    <a:pt x="170836" y="427503"/>
                    <a:pt x="170260" y="423182"/>
                  </a:cubicBezTo>
                  <a:cubicBezTo>
                    <a:pt x="169396" y="418573"/>
                    <a:pt x="173141" y="417708"/>
                    <a:pt x="177174" y="417132"/>
                  </a:cubicBezTo>
                  <a:cubicBezTo>
                    <a:pt x="183799" y="416268"/>
                    <a:pt x="190137" y="414540"/>
                    <a:pt x="196763" y="413964"/>
                  </a:cubicBezTo>
                  <a:close/>
                  <a:moveTo>
                    <a:pt x="74335" y="406474"/>
                  </a:moveTo>
                  <a:cubicBezTo>
                    <a:pt x="84417" y="409066"/>
                    <a:pt x="94499" y="412235"/>
                    <a:pt x="104581" y="415116"/>
                  </a:cubicBezTo>
                  <a:cubicBezTo>
                    <a:pt x="94499" y="422894"/>
                    <a:pt x="79232" y="418861"/>
                    <a:pt x="70302" y="409066"/>
                  </a:cubicBezTo>
                  <a:cubicBezTo>
                    <a:pt x="71742" y="408202"/>
                    <a:pt x="73470" y="406186"/>
                    <a:pt x="74335" y="406474"/>
                  </a:cubicBezTo>
                  <a:close/>
                  <a:moveTo>
                    <a:pt x="255239" y="397544"/>
                  </a:moveTo>
                  <a:cubicBezTo>
                    <a:pt x="244581" y="409067"/>
                    <a:pt x="233634" y="413388"/>
                    <a:pt x="222112" y="415980"/>
                  </a:cubicBezTo>
                  <a:cubicBezTo>
                    <a:pt x="218656" y="410507"/>
                    <a:pt x="219520" y="406762"/>
                    <a:pt x="224416" y="405322"/>
                  </a:cubicBezTo>
                  <a:cubicBezTo>
                    <a:pt x="233634" y="402729"/>
                    <a:pt x="240836" y="392071"/>
                    <a:pt x="255239" y="397544"/>
                  </a:cubicBezTo>
                  <a:close/>
                  <a:moveTo>
                    <a:pt x="32853" y="380259"/>
                  </a:moveTo>
                  <a:cubicBezTo>
                    <a:pt x="40919" y="385732"/>
                    <a:pt x="48696" y="391782"/>
                    <a:pt x="57914" y="398695"/>
                  </a:cubicBezTo>
                  <a:cubicBezTo>
                    <a:pt x="54457" y="400711"/>
                    <a:pt x="52729" y="402440"/>
                    <a:pt x="51865" y="402152"/>
                  </a:cubicBezTo>
                  <a:cubicBezTo>
                    <a:pt x="41782" y="398407"/>
                    <a:pt x="33717" y="392358"/>
                    <a:pt x="26227" y="381699"/>
                  </a:cubicBezTo>
                  <a:cubicBezTo>
                    <a:pt x="29971" y="380835"/>
                    <a:pt x="31988" y="379683"/>
                    <a:pt x="32853" y="380259"/>
                  </a:cubicBezTo>
                  <a:close/>
                  <a:moveTo>
                    <a:pt x="280013" y="363841"/>
                  </a:moveTo>
                  <a:cubicBezTo>
                    <a:pt x="283758" y="360671"/>
                    <a:pt x="287215" y="360384"/>
                    <a:pt x="290095" y="365857"/>
                  </a:cubicBezTo>
                  <a:cubicBezTo>
                    <a:pt x="286639" y="375075"/>
                    <a:pt x="278285" y="380836"/>
                    <a:pt x="271371" y="387462"/>
                  </a:cubicBezTo>
                  <a:cubicBezTo>
                    <a:pt x="270219" y="388614"/>
                    <a:pt x="266762" y="387750"/>
                    <a:pt x="264170" y="387750"/>
                  </a:cubicBezTo>
                  <a:cubicBezTo>
                    <a:pt x="264458" y="385446"/>
                    <a:pt x="263594" y="382277"/>
                    <a:pt x="264746" y="380548"/>
                  </a:cubicBezTo>
                  <a:cubicBezTo>
                    <a:pt x="269355" y="374787"/>
                    <a:pt x="274828" y="369313"/>
                    <a:pt x="280013" y="363841"/>
                  </a:cubicBezTo>
                  <a:close/>
                  <a:moveTo>
                    <a:pt x="2606" y="337050"/>
                  </a:moveTo>
                  <a:cubicBezTo>
                    <a:pt x="5199" y="337338"/>
                    <a:pt x="7503" y="337050"/>
                    <a:pt x="7792" y="337338"/>
                  </a:cubicBezTo>
                  <a:cubicBezTo>
                    <a:pt x="11824" y="346556"/>
                    <a:pt x="15857" y="355774"/>
                    <a:pt x="20466" y="366145"/>
                  </a:cubicBezTo>
                  <a:cubicBezTo>
                    <a:pt x="16721" y="366145"/>
                    <a:pt x="13841" y="367009"/>
                    <a:pt x="12976" y="366145"/>
                  </a:cubicBezTo>
                  <a:cubicBezTo>
                    <a:pt x="7215" y="357791"/>
                    <a:pt x="1742" y="349149"/>
                    <a:pt x="2606" y="337050"/>
                  </a:cubicBezTo>
                  <a:close/>
                  <a:moveTo>
                    <a:pt x="308244" y="316309"/>
                  </a:moveTo>
                  <a:cubicBezTo>
                    <a:pt x="309397" y="318902"/>
                    <a:pt x="312277" y="321782"/>
                    <a:pt x="311701" y="323798"/>
                  </a:cubicBezTo>
                  <a:cubicBezTo>
                    <a:pt x="309684" y="333305"/>
                    <a:pt x="306516" y="342523"/>
                    <a:pt x="297586" y="353181"/>
                  </a:cubicBezTo>
                  <a:cubicBezTo>
                    <a:pt x="295569" y="347996"/>
                    <a:pt x="293553" y="345115"/>
                    <a:pt x="294129" y="343099"/>
                  </a:cubicBezTo>
                  <a:cubicBezTo>
                    <a:pt x="296433" y="335609"/>
                    <a:pt x="299314" y="328120"/>
                    <a:pt x="302483" y="320630"/>
                  </a:cubicBezTo>
                  <a:cubicBezTo>
                    <a:pt x="303347" y="318613"/>
                    <a:pt x="306228" y="317749"/>
                    <a:pt x="308244" y="316309"/>
                  </a:cubicBezTo>
                  <a:close/>
                  <a:moveTo>
                    <a:pt x="118696" y="290959"/>
                  </a:moveTo>
                  <a:cubicBezTo>
                    <a:pt x="131659" y="288367"/>
                    <a:pt x="142029" y="292399"/>
                    <a:pt x="152688" y="293264"/>
                  </a:cubicBezTo>
                  <a:cubicBezTo>
                    <a:pt x="153264" y="294416"/>
                    <a:pt x="153552" y="295856"/>
                    <a:pt x="153840" y="297296"/>
                  </a:cubicBezTo>
                  <a:cubicBezTo>
                    <a:pt x="151535" y="298736"/>
                    <a:pt x="148655" y="301329"/>
                    <a:pt x="146639" y="301041"/>
                  </a:cubicBezTo>
                  <a:cubicBezTo>
                    <a:pt x="137708" y="299025"/>
                    <a:pt x="126762" y="302193"/>
                    <a:pt x="118696" y="290959"/>
                  </a:cubicBezTo>
                  <a:close/>
                  <a:moveTo>
                    <a:pt x="19313" y="288078"/>
                  </a:moveTo>
                  <a:cubicBezTo>
                    <a:pt x="17873" y="299025"/>
                    <a:pt x="12111" y="307667"/>
                    <a:pt x="9231" y="316885"/>
                  </a:cubicBezTo>
                  <a:cubicBezTo>
                    <a:pt x="8943" y="318037"/>
                    <a:pt x="5486" y="318037"/>
                    <a:pt x="3469" y="318613"/>
                  </a:cubicBezTo>
                  <a:cubicBezTo>
                    <a:pt x="2318" y="303922"/>
                    <a:pt x="7502" y="292975"/>
                    <a:pt x="19313" y="288078"/>
                  </a:cubicBezTo>
                  <a:close/>
                  <a:moveTo>
                    <a:pt x="172277" y="279149"/>
                  </a:moveTo>
                  <a:cubicBezTo>
                    <a:pt x="179479" y="282030"/>
                    <a:pt x="185240" y="284046"/>
                    <a:pt x="191289" y="286639"/>
                  </a:cubicBezTo>
                  <a:cubicBezTo>
                    <a:pt x="187256" y="295569"/>
                    <a:pt x="180631" y="297009"/>
                    <a:pt x="172277" y="297298"/>
                  </a:cubicBezTo>
                  <a:cubicBezTo>
                    <a:pt x="172277" y="291536"/>
                    <a:pt x="172277" y="286639"/>
                    <a:pt x="172277" y="279149"/>
                  </a:cubicBezTo>
                  <a:close/>
                  <a:moveTo>
                    <a:pt x="127339" y="267626"/>
                  </a:moveTo>
                  <a:cubicBezTo>
                    <a:pt x="137132" y="267914"/>
                    <a:pt x="149807" y="273387"/>
                    <a:pt x="153840" y="278572"/>
                  </a:cubicBezTo>
                  <a:cubicBezTo>
                    <a:pt x="144046" y="282029"/>
                    <a:pt x="133676" y="279725"/>
                    <a:pt x="121289" y="271371"/>
                  </a:cubicBezTo>
                  <a:cubicBezTo>
                    <a:pt x="123593" y="269930"/>
                    <a:pt x="125610" y="267626"/>
                    <a:pt x="127339" y="267626"/>
                  </a:cubicBezTo>
                  <a:close/>
                  <a:moveTo>
                    <a:pt x="312277" y="267050"/>
                  </a:moveTo>
                  <a:cubicBezTo>
                    <a:pt x="313429" y="266762"/>
                    <a:pt x="316598" y="269066"/>
                    <a:pt x="316886" y="270507"/>
                  </a:cubicBezTo>
                  <a:cubicBezTo>
                    <a:pt x="318614" y="280589"/>
                    <a:pt x="320055" y="291535"/>
                    <a:pt x="312565" y="303922"/>
                  </a:cubicBezTo>
                  <a:cubicBezTo>
                    <a:pt x="309684" y="299890"/>
                    <a:pt x="307668" y="298449"/>
                    <a:pt x="307380" y="296721"/>
                  </a:cubicBezTo>
                  <a:cubicBezTo>
                    <a:pt x="307091" y="288367"/>
                    <a:pt x="306804" y="280013"/>
                    <a:pt x="307380" y="271659"/>
                  </a:cubicBezTo>
                  <a:cubicBezTo>
                    <a:pt x="307380" y="269931"/>
                    <a:pt x="310261" y="267625"/>
                    <a:pt x="312277" y="267050"/>
                  </a:cubicBezTo>
                  <a:close/>
                  <a:moveTo>
                    <a:pt x="47580" y="262369"/>
                  </a:moveTo>
                  <a:cubicBezTo>
                    <a:pt x="51577" y="261072"/>
                    <a:pt x="55755" y="260712"/>
                    <a:pt x="60220" y="262441"/>
                  </a:cubicBezTo>
                  <a:cubicBezTo>
                    <a:pt x="60795" y="263881"/>
                    <a:pt x="61084" y="265033"/>
                    <a:pt x="61660" y="266474"/>
                  </a:cubicBezTo>
                  <a:cubicBezTo>
                    <a:pt x="54170" y="269354"/>
                    <a:pt x="46680" y="272523"/>
                    <a:pt x="38902" y="275115"/>
                  </a:cubicBezTo>
                  <a:cubicBezTo>
                    <a:pt x="38038" y="275404"/>
                    <a:pt x="35445" y="273675"/>
                    <a:pt x="34869" y="272523"/>
                  </a:cubicBezTo>
                  <a:cubicBezTo>
                    <a:pt x="34293" y="271371"/>
                    <a:pt x="35158" y="268490"/>
                    <a:pt x="36021" y="267914"/>
                  </a:cubicBezTo>
                  <a:cubicBezTo>
                    <a:pt x="39766" y="265897"/>
                    <a:pt x="43583" y="263665"/>
                    <a:pt x="47580" y="262369"/>
                  </a:cubicBezTo>
                  <a:close/>
                  <a:moveTo>
                    <a:pt x="75487" y="253223"/>
                  </a:moveTo>
                  <a:cubicBezTo>
                    <a:pt x="83265" y="251783"/>
                    <a:pt x="89026" y="253510"/>
                    <a:pt x="103141" y="261288"/>
                  </a:cubicBezTo>
                  <a:cubicBezTo>
                    <a:pt x="104582" y="267625"/>
                    <a:pt x="106022" y="273099"/>
                    <a:pt x="107174" y="278860"/>
                  </a:cubicBezTo>
                  <a:cubicBezTo>
                    <a:pt x="102853" y="280588"/>
                    <a:pt x="102853" y="280588"/>
                    <a:pt x="79808" y="268778"/>
                  </a:cubicBezTo>
                  <a:cubicBezTo>
                    <a:pt x="78367" y="263305"/>
                    <a:pt x="76927" y="258120"/>
                    <a:pt x="75487" y="253223"/>
                  </a:cubicBezTo>
                  <a:close/>
                  <a:moveTo>
                    <a:pt x="37714" y="223804"/>
                  </a:moveTo>
                  <a:cubicBezTo>
                    <a:pt x="39334" y="224128"/>
                    <a:pt x="40919" y="225424"/>
                    <a:pt x="42647" y="226720"/>
                  </a:cubicBezTo>
                  <a:cubicBezTo>
                    <a:pt x="59067" y="239107"/>
                    <a:pt x="59067" y="239107"/>
                    <a:pt x="58203" y="246886"/>
                  </a:cubicBezTo>
                  <a:cubicBezTo>
                    <a:pt x="47256" y="242853"/>
                    <a:pt x="39190" y="235939"/>
                    <a:pt x="32565" y="226720"/>
                  </a:cubicBezTo>
                  <a:cubicBezTo>
                    <a:pt x="34437" y="224128"/>
                    <a:pt x="36093" y="223480"/>
                    <a:pt x="37714" y="223804"/>
                  </a:cubicBezTo>
                  <a:close/>
                  <a:moveTo>
                    <a:pt x="290672" y="217791"/>
                  </a:moveTo>
                  <a:cubicBezTo>
                    <a:pt x="296434" y="218655"/>
                    <a:pt x="299890" y="218079"/>
                    <a:pt x="300466" y="219231"/>
                  </a:cubicBezTo>
                  <a:cubicBezTo>
                    <a:pt x="304787" y="227585"/>
                    <a:pt x="308532" y="235939"/>
                    <a:pt x="311989" y="244581"/>
                  </a:cubicBezTo>
                  <a:cubicBezTo>
                    <a:pt x="312565" y="245733"/>
                    <a:pt x="310836" y="249190"/>
                    <a:pt x="309396" y="249766"/>
                  </a:cubicBezTo>
                  <a:cubicBezTo>
                    <a:pt x="307956" y="250342"/>
                    <a:pt x="304499" y="249190"/>
                    <a:pt x="303923" y="248038"/>
                  </a:cubicBezTo>
                  <a:cubicBezTo>
                    <a:pt x="299602" y="239108"/>
                    <a:pt x="295857" y="229890"/>
                    <a:pt x="290672" y="217791"/>
                  </a:cubicBezTo>
                  <a:close/>
                  <a:moveTo>
                    <a:pt x="9519" y="181206"/>
                  </a:moveTo>
                  <a:cubicBezTo>
                    <a:pt x="10383" y="180630"/>
                    <a:pt x="12688" y="181494"/>
                    <a:pt x="12976" y="182070"/>
                  </a:cubicBezTo>
                  <a:cubicBezTo>
                    <a:pt x="17585" y="191000"/>
                    <a:pt x="21906" y="199930"/>
                    <a:pt x="23058" y="210301"/>
                  </a:cubicBezTo>
                  <a:cubicBezTo>
                    <a:pt x="12112" y="205115"/>
                    <a:pt x="9519" y="194745"/>
                    <a:pt x="6350" y="184951"/>
                  </a:cubicBezTo>
                  <a:cubicBezTo>
                    <a:pt x="6063" y="184087"/>
                    <a:pt x="8079" y="182070"/>
                    <a:pt x="9519" y="181206"/>
                  </a:cubicBezTo>
                  <a:close/>
                  <a:moveTo>
                    <a:pt x="260424" y="181206"/>
                  </a:moveTo>
                  <a:cubicBezTo>
                    <a:pt x="271659" y="184663"/>
                    <a:pt x="279437" y="192728"/>
                    <a:pt x="286927" y="201370"/>
                  </a:cubicBezTo>
                  <a:cubicBezTo>
                    <a:pt x="285486" y="206267"/>
                    <a:pt x="283181" y="209148"/>
                    <a:pt x="278285" y="205691"/>
                  </a:cubicBezTo>
                  <a:cubicBezTo>
                    <a:pt x="271659" y="201082"/>
                    <a:pt x="265610" y="196185"/>
                    <a:pt x="259560" y="190712"/>
                  </a:cubicBezTo>
                  <a:cubicBezTo>
                    <a:pt x="256679" y="188408"/>
                    <a:pt x="256679" y="184951"/>
                    <a:pt x="260424" y="181206"/>
                  </a:cubicBezTo>
                  <a:close/>
                  <a:moveTo>
                    <a:pt x="213182" y="149519"/>
                  </a:moveTo>
                  <a:cubicBezTo>
                    <a:pt x="220672" y="152399"/>
                    <a:pt x="228738" y="154704"/>
                    <a:pt x="235076" y="159313"/>
                  </a:cubicBezTo>
                  <a:cubicBezTo>
                    <a:pt x="239684" y="162482"/>
                    <a:pt x="241701" y="169107"/>
                    <a:pt x="245158" y="174868"/>
                  </a:cubicBezTo>
                  <a:cubicBezTo>
                    <a:pt x="243141" y="176021"/>
                    <a:pt x="240549" y="178613"/>
                    <a:pt x="239108" y="178325"/>
                  </a:cubicBezTo>
                  <a:cubicBezTo>
                    <a:pt x="226434" y="174004"/>
                    <a:pt x="212319" y="171700"/>
                    <a:pt x="207421" y="156144"/>
                  </a:cubicBezTo>
                  <a:cubicBezTo>
                    <a:pt x="206845" y="154416"/>
                    <a:pt x="207421" y="151823"/>
                    <a:pt x="208286" y="150095"/>
                  </a:cubicBezTo>
                  <a:cubicBezTo>
                    <a:pt x="208862" y="149231"/>
                    <a:pt x="211742" y="148943"/>
                    <a:pt x="213182" y="149519"/>
                  </a:cubicBezTo>
                  <a:close/>
                  <a:moveTo>
                    <a:pt x="278574" y="149519"/>
                  </a:moveTo>
                  <a:cubicBezTo>
                    <a:pt x="280302" y="148942"/>
                    <a:pt x="283470" y="149806"/>
                    <a:pt x="285199" y="151247"/>
                  </a:cubicBezTo>
                  <a:cubicBezTo>
                    <a:pt x="286063" y="151823"/>
                    <a:pt x="285487" y="156144"/>
                    <a:pt x="284623" y="156720"/>
                  </a:cubicBezTo>
                  <a:cubicBezTo>
                    <a:pt x="276845" y="161041"/>
                    <a:pt x="268779" y="165362"/>
                    <a:pt x="260426" y="169683"/>
                  </a:cubicBezTo>
                  <a:cubicBezTo>
                    <a:pt x="257544" y="167379"/>
                    <a:pt x="254664" y="165938"/>
                    <a:pt x="254664" y="164786"/>
                  </a:cubicBezTo>
                  <a:cubicBezTo>
                    <a:pt x="254952" y="162770"/>
                    <a:pt x="256393" y="159889"/>
                    <a:pt x="258120" y="159025"/>
                  </a:cubicBezTo>
                  <a:cubicBezTo>
                    <a:pt x="264746" y="155568"/>
                    <a:pt x="271660" y="152111"/>
                    <a:pt x="278574" y="149519"/>
                  </a:cubicBezTo>
                  <a:close/>
                  <a:moveTo>
                    <a:pt x="164787" y="146927"/>
                  </a:moveTo>
                  <a:cubicBezTo>
                    <a:pt x="174870" y="148943"/>
                    <a:pt x="185240" y="150672"/>
                    <a:pt x="195035" y="153841"/>
                  </a:cubicBezTo>
                  <a:cubicBezTo>
                    <a:pt x="198204" y="154705"/>
                    <a:pt x="197627" y="160754"/>
                    <a:pt x="194171" y="161042"/>
                  </a:cubicBezTo>
                  <a:cubicBezTo>
                    <a:pt x="188121" y="161330"/>
                    <a:pt x="182072" y="160178"/>
                    <a:pt x="176310" y="158450"/>
                  </a:cubicBezTo>
                  <a:cubicBezTo>
                    <a:pt x="170836" y="157009"/>
                    <a:pt x="163923" y="157874"/>
                    <a:pt x="162483" y="149808"/>
                  </a:cubicBezTo>
                  <a:cubicBezTo>
                    <a:pt x="163347" y="148943"/>
                    <a:pt x="164211" y="146639"/>
                    <a:pt x="164787" y="146927"/>
                  </a:cubicBezTo>
                  <a:close/>
                  <a:moveTo>
                    <a:pt x="5774" y="130795"/>
                  </a:moveTo>
                  <a:cubicBezTo>
                    <a:pt x="12400" y="141741"/>
                    <a:pt x="12112" y="156433"/>
                    <a:pt x="5487" y="164211"/>
                  </a:cubicBezTo>
                  <a:cubicBezTo>
                    <a:pt x="-1139" y="161042"/>
                    <a:pt x="14" y="154704"/>
                    <a:pt x="589" y="149231"/>
                  </a:cubicBezTo>
                  <a:cubicBezTo>
                    <a:pt x="589" y="143182"/>
                    <a:pt x="-2579" y="135980"/>
                    <a:pt x="5774" y="130795"/>
                  </a:cubicBezTo>
                  <a:close/>
                  <a:moveTo>
                    <a:pt x="144910" y="130795"/>
                  </a:moveTo>
                  <a:cubicBezTo>
                    <a:pt x="146350" y="132522"/>
                    <a:pt x="146638" y="132811"/>
                    <a:pt x="146638" y="133099"/>
                  </a:cubicBezTo>
                  <a:cubicBezTo>
                    <a:pt x="146638" y="137708"/>
                    <a:pt x="146638" y="142605"/>
                    <a:pt x="146638" y="147502"/>
                  </a:cubicBezTo>
                  <a:cubicBezTo>
                    <a:pt x="139148" y="150959"/>
                    <a:pt x="133675" y="146638"/>
                    <a:pt x="128202" y="143757"/>
                  </a:cubicBezTo>
                  <a:cubicBezTo>
                    <a:pt x="127050" y="143181"/>
                    <a:pt x="126762" y="137132"/>
                    <a:pt x="127915" y="136268"/>
                  </a:cubicBezTo>
                  <a:cubicBezTo>
                    <a:pt x="133099" y="131947"/>
                    <a:pt x="138861" y="129066"/>
                    <a:pt x="144910" y="130795"/>
                  </a:cubicBezTo>
                  <a:close/>
                  <a:moveTo>
                    <a:pt x="166803" y="127914"/>
                  </a:moveTo>
                  <a:cubicBezTo>
                    <a:pt x="176022" y="129354"/>
                    <a:pt x="184952" y="131083"/>
                    <a:pt x="193882" y="132811"/>
                  </a:cubicBezTo>
                  <a:cubicBezTo>
                    <a:pt x="195322" y="133099"/>
                    <a:pt x="196187" y="135403"/>
                    <a:pt x="197627" y="137708"/>
                  </a:cubicBezTo>
                  <a:cubicBezTo>
                    <a:pt x="195322" y="139436"/>
                    <a:pt x="193306" y="142605"/>
                    <a:pt x="191865" y="142317"/>
                  </a:cubicBezTo>
                  <a:cubicBezTo>
                    <a:pt x="183223" y="140877"/>
                    <a:pt x="174582" y="139148"/>
                    <a:pt x="165939" y="136844"/>
                  </a:cubicBezTo>
                  <a:cubicBezTo>
                    <a:pt x="164787" y="136556"/>
                    <a:pt x="163635" y="133099"/>
                    <a:pt x="163635" y="131371"/>
                  </a:cubicBezTo>
                  <a:cubicBezTo>
                    <a:pt x="163635" y="130218"/>
                    <a:pt x="165939" y="127914"/>
                    <a:pt x="166803" y="127914"/>
                  </a:cubicBezTo>
                  <a:close/>
                  <a:moveTo>
                    <a:pt x="307379" y="106309"/>
                  </a:moveTo>
                  <a:cubicBezTo>
                    <a:pt x="308820" y="108613"/>
                    <a:pt x="311700" y="111206"/>
                    <a:pt x="311412" y="113222"/>
                  </a:cubicBezTo>
                  <a:cubicBezTo>
                    <a:pt x="309971" y="123305"/>
                    <a:pt x="307667" y="133099"/>
                    <a:pt x="296721" y="142317"/>
                  </a:cubicBezTo>
                  <a:cubicBezTo>
                    <a:pt x="295569" y="137420"/>
                    <a:pt x="293840" y="134539"/>
                    <a:pt x="294416" y="132235"/>
                  </a:cubicBezTo>
                  <a:cubicBezTo>
                    <a:pt x="296433" y="125033"/>
                    <a:pt x="299025" y="118120"/>
                    <a:pt x="301906" y="111206"/>
                  </a:cubicBezTo>
                  <a:cubicBezTo>
                    <a:pt x="302770" y="109189"/>
                    <a:pt x="305363" y="108037"/>
                    <a:pt x="307379" y="106309"/>
                  </a:cubicBezTo>
                  <a:close/>
                  <a:moveTo>
                    <a:pt x="19890" y="82976"/>
                  </a:moveTo>
                  <a:cubicBezTo>
                    <a:pt x="20466" y="84129"/>
                    <a:pt x="21330" y="84993"/>
                    <a:pt x="21906" y="85856"/>
                  </a:cubicBezTo>
                  <a:cubicBezTo>
                    <a:pt x="19025" y="93634"/>
                    <a:pt x="16721" y="101700"/>
                    <a:pt x="13553" y="109478"/>
                  </a:cubicBezTo>
                  <a:cubicBezTo>
                    <a:pt x="12688" y="111206"/>
                    <a:pt x="9807" y="112359"/>
                    <a:pt x="8079" y="113511"/>
                  </a:cubicBezTo>
                  <a:cubicBezTo>
                    <a:pt x="7215" y="111206"/>
                    <a:pt x="5198" y="108614"/>
                    <a:pt x="5774" y="106886"/>
                  </a:cubicBezTo>
                  <a:cubicBezTo>
                    <a:pt x="7791" y="99972"/>
                    <a:pt x="10096" y="93347"/>
                    <a:pt x="13264" y="87009"/>
                  </a:cubicBezTo>
                  <a:cubicBezTo>
                    <a:pt x="14129" y="84993"/>
                    <a:pt x="17585" y="84416"/>
                    <a:pt x="19890" y="82976"/>
                  </a:cubicBezTo>
                  <a:close/>
                  <a:moveTo>
                    <a:pt x="300754" y="61948"/>
                  </a:moveTo>
                  <a:cubicBezTo>
                    <a:pt x="304499" y="68861"/>
                    <a:pt x="307668" y="76351"/>
                    <a:pt x="310260" y="83841"/>
                  </a:cubicBezTo>
                  <a:cubicBezTo>
                    <a:pt x="311125" y="85857"/>
                    <a:pt x="308244" y="89026"/>
                    <a:pt x="305363" y="94788"/>
                  </a:cubicBezTo>
                  <a:cubicBezTo>
                    <a:pt x="299314" y="81824"/>
                    <a:pt x="294705" y="72030"/>
                    <a:pt x="290384" y="62236"/>
                  </a:cubicBezTo>
                  <a:cubicBezTo>
                    <a:pt x="294705" y="57627"/>
                    <a:pt x="298450" y="57915"/>
                    <a:pt x="300754" y="61948"/>
                  </a:cubicBezTo>
                  <a:close/>
                  <a:moveTo>
                    <a:pt x="50137" y="44664"/>
                  </a:moveTo>
                  <a:cubicBezTo>
                    <a:pt x="46968" y="55034"/>
                    <a:pt x="35157" y="66845"/>
                    <a:pt x="27380" y="67421"/>
                  </a:cubicBezTo>
                  <a:cubicBezTo>
                    <a:pt x="29973" y="54170"/>
                    <a:pt x="40631" y="43511"/>
                    <a:pt x="50137" y="44664"/>
                  </a:cubicBezTo>
                  <a:close/>
                  <a:moveTo>
                    <a:pt x="189990" y="32781"/>
                  </a:moveTo>
                  <a:cubicBezTo>
                    <a:pt x="208930" y="35950"/>
                    <a:pt x="227294" y="42503"/>
                    <a:pt x="245010" y="52441"/>
                  </a:cubicBezTo>
                  <a:cubicBezTo>
                    <a:pt x="257397" y="59355"/>
                    <a:pt x="266903" y="69149"/>
                    <a:pt x="274104" y="81536"/>
                  </a:cubicBezTo>
                  <a:cubicBezTo>
                    <a:pt x="289084" y="106597"/>
                    <a:pt x="270648" y="137420"/>
                    <a:pt x="247314" y="139149"/>
                  </a:cubicBezTo>
                  <a:cubicBezTo>
                    <a:pt x="235792" y="140013"/>
                    <a:pt x="225710" y="137708"/>
                    <a:pt x="218508" y="128779"/>
                  </a:cubicBezTo>
                  <a:cubicBezTo>
                    <a:pt x="205545" y="112358"/>
                    <a:pt x="187685" y="108614"/>
                    <a:pt x="168384" y="108038"/>
                  </a:cubicBezTo>
                  <a:lnTo>
                    <a:pt x="133964" y="110189"/>
                  </a:lnTo>
                  <a:lnTo>
                    <a:pt x="133964" y="110343"/>
                  </a:lnTo>
                  <a:cubicBezTo>
                    <a:pt x="126762" y="114087"/>
                    <a:pt x="118984" y="116968"/>
                    <a:pt x="112935" y="121577"/>
                  </a:cubicBezTo>
                  <a:cubicBezTo>
                    <a:pt x="100836" y="131659"/>
                    <a:pt x="99972" y="146638"/>
                    <a:pt x="110342" y="158737"/>
                  </a:cubicBezTo>
                  <a:lnTo>
                    <a:pt x="110335" y="159785"/>
                  </a:lnTo>
                  <a:lnTo>
                    <a:pt x="148400" y="172996"/>
                  </a:lnTo>
                  <a:cubicBezTo>
                    <a:pt x="162407" y="176741"/>
                    <a:pt x="176595" y="179910"/>
                    <a:pt x="190566" y="183799"/>
                  </a:cubicBezTo>
                  <a:cubicBezTo>
                    <a:pt x="211595" y="189848"/>
                    <a:pt x="232047" y="197914"/>
                    <a:pt x="249907" y="211165"/>
                  </a:cubicBezTo>
                  <a:cubicBezTo>
                    <a:pt x="278713" y="232770"/>
                    <a:pt x="287644" y="262153"/>
                    <a:pt x="283611" y="296432"/>
                  </a:cubicBezTo>
                  <a:cubicBezTo>
                    <a:pt x="276697" y="355198"/>
                    <a:pt x="230895" y="388901"/>
                    <a:pt x="176739" y="396391"/>
                  </a:cubicBezTo>
                  <a:lnTo>
                    <a:pt x="150672" y="397925"/>
                  </a:lnTo>
                  <a:lnTo>
                    <a:pt x="150672" y="398119"/>
                  </a:lnTo>
                  <a:lnTo>
                    <a:pt x="149665" y="397984"/>
                  </a:lnTo>
                  <a:lnTo>
                    <a:pt x="147356" y="398120"/>
                  </a:lnTo>
                  <a:lnTo>
                    <a:pt x="147356" y="397674"/>
                  </a:lnTo>
                  <a:lnTo>
                    <a:pt x="99972" y="391314"/>
                  </a:lnTo>
                  <a:cubicBezTo>
                    <a:pt x="83913" y="386236"/>
                    <a:pt x="68717" y="378386"/>
                    <a:pt x="54458" y="367872"/>
                  </a:cubicBezTo>
                  <a:cubicBezTo>
                    <a:pt x="47832" y="362975"/>
                    <a:pt x="42071" y="356061"/>
                    <a:pt x="37750" y="348860"/>
                  </a:cubicBezTo>
                  <a:cubicBezTo>
                    <a:pt x="29396" y="335897"/>
                    <a:pt x="28820" y="322070"/>
                    <a:pt x="36886" y="308531"/>
                  </a:cubicBezTo>
                  <a:cubicBezTo>
                    <a:pt x="44376" y="295568"/>
                    <a:pt x="55610" y="288943"/>
                    <a:pt x="70302" y="291535"/>
                  </a:cubicBezTo>
                  <a:cubicBezTo>
                    <a:pt x="77215" y="292688"/>
                    <a:pt x="86145" y="295856"/>
                    <a:pt x="89890" y="301041"/>
                  </a:cubicBezTo>
                  <a:cubicBezTo>
                    <a:pt x="99972" y="314869"/>
                    <a:pt x="114375" y="317749"/>
                    <a:pt x="129355" y="320918"/>
                  </a:cubicBezTo>
                  <a:lnTo>
                    <a:pt x="148667" y="323527"/>
                  </a:lnTo>
                  <a:lnTo>
                    <a:pt x="189126" y="315157"/>
                  </a:lnTo>
                  <a:cubicBezTo>
                    <a:pt x="199785" y="311988"/>
                    <a:pt x="207850" y="304786"/>
                    <a:pt x="211019" y="293552"/>
                  </a:cubicBezTo>
                  <a:cubicBezTo>
                    <a:pt x="215052" y="279725"/>
                    <a:pt x="211019" y="270794"/>
                    <a:pt x="197479" y="265897"/>
                  </a:cubicBezTo>
                  <a:cubicBezTo>
                    <a:pt x="185093" y="261288"/>
                    <a:pt x="172129" y="257544"/>
                    <a:pt x="159455" y="253511"/>
                  </a:cubicBezTo>
                  <a:cubicBezTo>
                    <a:pt x="141883" y="248325"/>
                    <a:pt x="124599" y="243140"/>
                    <a:pt x="107027" y="237955"/>
                  </a:cubicBezTo>
                  <a:lnTo>
                    <a:pt x="107031" y="236886"/>
                  </a:lnTo>
                  <a:lnTo>
                    <a:pt x="60543" y="213830"/>
                  </a:lnTo>
                  <a:cubicBezTo>
                    <a:pt x="47112" y="202523"/>
                    <a:pt x="37318" y="187544"/>
                    <a:pt x="33141" y="167379"/>
                  </a:cubicBezTo>
                  <a:cubicBezTo>
                    <a:pt x="25075" y="126762"/>
                    <a:pt x="35445" y="86433"/>
                    <a:pt x="75199" y="57339"/>
                  </a:cubicBezTo>
                  <a:cubicBezTo>
                    <a:pt x="83841" y="51001"/>
                    <a:pt x="92987" y="45384"/>
                    <a:pt x="102745" y="41171"/>
                  </a:cubicBezTo>
                  <a:lnTo>
                    <a:pt x="131512" y="34037"/>
                  </a:lnTo>
                  <a:lnTo>
                    <a:pt x="131512" y="33429"/>
                  </a:lnTo>
                  <a:cubicBezTo>
                    <a:pt x="151532" y="29828"/>
                    <a:pt x="171049" y="29612"/>
                    <a:pt x="189990" y="32781"/>
                  </a:cubicBezTo>
                  <a:close/>
                  <a:moveTo>
                    <a:pt x="256392" y="25939"/>
                  </a:moveTo>
                  <a:cubicBezTo>
                    <a:pt x="258697" y="25939"/>
                    <a:pt x="261865" y="25075"/>
                    <a:pt x="263594" y="26227"/>
                  </a:cubicBezTo>
                  <a:cubicBezTo>
                    <a:pt x="271083" y="31124"/>
                    <a:pt x="278285" y="36885"/>
                    <a:pt x="286063" y="42647"/>
                  </a:cubicBezTo>
                  <a:cubicBezTo>
                    <a:pt x="282318" y="48984"/>
                    <a:pt x="279725" y="50424"/>
                    <a:pt x="275981" y="47544"/>
                  </a:cubicBezTo>
                  <a:cubicBezTo>
                    <a:pt x="269931" y="43223"/>
                    <a:pt x="263594" y="38902"/>
                    <a:pt x="257832" y="34005"/>
                  </a:cubicBezTo>
                  <a:cubicBezTo>
                    <a:pt x="256392" y="32565"/>
                    <a:pt x="256968" y="28820"/>
                    <a:pt x="256392" y="25939"/>
                  </a:cubicBezTo>
                  <a:close/>
                  <a:moveTo>
                    <a:pt x="87874" y="15569"/>
                  </a:moveTo>
                  <a:cubicBezTo>
                    <a:pt x="89314" y="15280"/>
                    <a:pt x="91331" y="17009"/>
                    <a:pt x="95076" y="18449"/>
                  </a:cubicBezTo>
                  <a:cubicBezTo>
                    <a:pt x="85858" y="26804"/>
                    <a:pt x="76351" y="30548"/>
                    <a:pt x="66845" y="34581"/>
                  </a:cubicBezTo>
                  <a:cubicBezTo>
                    <a:pt x="65981" y="34870"/>
                    <a:pt x="64252" y="32853"/>
                    <a:pt x="61948" y="31124"/>
                  </a:cubicBezTo>
                  <a:cubicBezTo>
                    <a:pt x="69150" y="22771"/>
                    <a:pt x="78368" y="18738"/>
                    <a:pt x="87874" y="15569"/>
                  </a:cubicBezTo>
                  <a:close/>
                  <a:moveTo>
                    <a:pt x="225750" y="9375"/>
                  </a:moveTo>
                  <a:cubicBezTo>
                    <a:pt x="232411" y="11319"/>
                    <a:pt x="238676" y="15424"/>
                    <a:pt x="242277" y="21041"/>
                  </a:cubicBezTo>
                  <a:cubicBezTo>
                    <a:pt x="230755" y="25362"/>
                    <a:pt x="222401" y="17873"/>
                    <a:pt x="213183" y="16433"/>
                  </a:cubicBezTo>
                  <a:cubicBezTo>
                    <a:pt x="210878" y="16144"/>
                    <a:pt x="209150" y="12687"/>
                    <a:pt x="206845" y="10671"/>
                  </a:cubicBezTo>
                  <a:cubicBezTo>
                    <a:pt x="212031" y="7647"/>
                    <a:pt x="219088" y="7430"/>
                    <a:pt x="225750" y="9375"/>
                  </a:cubicBezTo>
                  <a:close/>
                  <a:moveTo>
                    <a:pt x="137132" y="877"/>
                  </a:moveTo>
                  <a:cubicBezTo>
                    <a:pt x="138573" y="2317"/>
                    <a:pt x="141453" y="4046"/>
                    <a:pt x="142029" y="6350"/>
                  </a:cubicBezTo>
                  <a:cubicBezTo>
                    <a:pt x="142317" y="7503"/>
                    <a:pt x="139437" y="10959"/>
                    <a:pt x="137708" y="11536"/>
                  </a:cubicBezTo>
                  <a:cubicBezTo>
                    <a:pt x="129931" y="13552"/>
                    <a:pt x="122153" y="14992"/>
                    <a:pt x="114375" y="15856"/>
                  </a:cubicBezTo>
                  <a:cubicBezTo>
                    <a:pt x="112647" y="16145"/>
                    <a:pt x="110343" y="13264"/>
                    <a:pt x="108326" y="11823"/>
                  </a:cubicBezTo>
                  <a:cubicBezTo>
                    <a:pt x="109766" y="9807"/>
                    <a:pt x="110630" y="6638"/>
                    <a:pt x="112359" y="6350"/>
                  </a:cubicBezTo>
                  <a:cubicBezTo>
                    <a:pt x="119848" y="4334"/>
                    <a:pt x="127914" y="2894"/>
                    <a:pt x="137132" y="877"/>
                  </a:cubicBezTo>
                  <a:close/>
                  <a:moveTo>
                    <a:pt x="177390" y="85"/>
                  </a:moveTo>
                  <a:cubicBezTo>
                    <a:pt x="182431" y="373"/>
                    <a:pt x="187400" y="1453"/>
                    <a:pt x="192153" y="4334"/>
                  </a:cubicBezTo>
                  <a:cubicBezTo>
                    <a:pt x="192442" y="4622"/>
                    <a:pt x="192442" y="5774"/>
                    <a:pt x="193305" y="7503"/>
                  </a:cubicBezTo>
                  <a:cubicBezTo>
                    <a:pt x="192153" y="8655"/>
                    <a:pt x="190425" y="10959"/>
                    <a:pt x="188985" y="11247"/>
                  </a:cubicBezTo>
                  <a:cubicBezTo>
                    <a:pt x="180631" y="11536"/>
                    <a:pt x="171989" y="11247"/>
                    <a:pt x="163634" y="10383"/>
                  </a:cubicBezTo>
                  <a:cubicBezTo>
                    <a:pt x="161618" y="10095"/>
                    <a:pt x="159602" y="7214"/>
                    <a:pt x="158737" y="5198"/>
                  </a:cubicBezTo>
                  <a:cubicBezTo>
                    <a:pt x="158450" y="4046"/>
                    <a:pt x="160754" y="589"/>
                    <a:pt x="162194" y="589"/>
                  </a:cubicBezTo>
                  <a:cubicBezTo>
                    <a:pt x="167235" y="301"/>
                    <a:pt x="172349" y="-203"/>
                    <a:pt x="177390" y="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7268720" y="6232928"/>
              <a:ext cx="391212" cy="441147"/>
            </a:xfrm>
            <a:custGeom>
              <a:avLst/>
              <a:gdLst/>
              <a:ahLst/>
              <a:cxnLst/>
              <a:rect l="l" t="t" r="r" b="b"/>
              <a:pathLst>
                <a:path w="391212" h="441147" extrusionOk="0">
                  <a:moveTo>
                    <a:pt x="290678" y="424123"/>
                  </a:moveTo>
                  <a:cubicBezTo>
                    <a:pt x="300760" y="427292"/>
                    <a:pt x="309402" y="429596"/>
                    <a:pt x="318043" y="432765"/>
                  </a:cubicBezTo>
                  <a:cubicBezTo>
                    <a:pt x="319484" y="433341"/>
                    <a:pt x="320348" y="436222"/>
                    <a:pt x="320348" y="438238"/>
                  </a:cubicBezTo>
                  <a:cubicBezTo>
                    <a:pt x="320348" y="439391"/>
                    <a:pt x="318043" y="441407"/>
                    <a:pt x="316891" y="441120"/>
                  </a:cubicBezTo>
                  <a:cubicBezTo>
                    <a:pt x="307097" y="440543"/>
                    <a:pt x="297879" y="438527"/>
                    <a:pt x="290965" y="430749"/>
                  </a:cubicBezTo>
                  <a:cubicBezTo>
                    <a:pt x="290101" y="430172"/>
                    <a:pt x="290678" y="428444"/>
                    <a:pt x="290678" y="424123"/>
                  </a:cubicBezTo>
                  <a:close/>
                  <a:moveTo>
                    <a:pt x="359814" y="420090"/>
                  </a:moveTo>
                  <a:cubicBezTo>
                    <a:pt x="360677" y="419514"/>
                    <a:pt x="363846" y="421242"/>
                    <a:pt x="364134" y="422107"/>
                  </a:cubicBezTo>
                  <a:cubicBezTo>
                    <a:pt x="364422" y="424411"/>
                    <a:pt x="364422" y="427868"/>
                    <a:pt x="362982" y="429020"/>
                  </a:cubicBezTo>
                  <a:cubicBezTo>
                    <a:pt x="355781" y="435357"/>
                    <a:pt x="347426" y="439102"/>
                    <a:pt x="335904" y="439966"/>
                  </a:cubicBezTo>
                  <a:cubicBezTo>
                    <a:pt x="336193" y="436221"/>
                    <a:pt x="335616" y="433341"/>
                    <a:pt x="336480" y="432765"/>
                  </a:cubicBezTo>
                  <a:cubicBezTo>
                    <a:pt x="343970" y="428444"/>
                    <a:pt x="351748" y="424123"/>
                    <a:pt x="359814" y="420090"/>
                  </a:cubicBezTo>
                  <a:close/>
                  <a:moveTo>
                    <a:pt x="151542" y="415481"/>
                  </a:moveTo>
                  <a:cubicBezTo>
                    <a:pt x="159320" y="416057"/>
                    <a:pt x="167386" y="416921"/>
                    <a:pt x="175164" y="418074"/>
                  </a:cubicBezTo>
                  <a:cubicBezTo>
                    <a:pt x="177756" y="418650"/>
                    <a:pt x="180349" y="420954"/>
                    <a:pt x="184093" y="422970"/>
                  </a:cubicBezTo>
                  <a:cubicBezTo>
                    <a:pt x="181501" y="425563"/>
                    <a:pt x="179484" y="428732"/>
                    <a:pt x="178044" y="428444"/>
                  </a:cubicBezTo>
                  <a:cubicBezTo>
                    <a:pt x="169402" y="427868"/>
                    <a:pt x="160472" y="426427"/>
                    <a:pt x="151830" y="424699"/>
                  </a:cubicBezTo>
                  <a:cubicBezTo>
                    <a:pt x="150102" y="424411"/>
                    <a:pt x="148950" y="420954"/>
                    <a:pt x="148085" y="418650"/>
                  </a:cubicBezTo>
                  <a:cubicBezTo>
                    <a:pt x="147797" y="418074"/>
                    <a:pt x="150390" y="415481"/>
                    <a:pt x="151542" y="415481"/>
                  </a:cubicBezTo>
                  <a:close/>
                  <a:moveTo>
                    <a:pt x="236521" y="414041"/>
                  </a:moveTo>
                  <a:cubicBezTo>
                    <a:pt x="233928" y="418938"/>
                    <a:pt x="233065" y="422972"/>
                    <a:pt x="231336" y="423259"/>
                  </a:cubicBezTo>
                  <a:cubicBezTo>
                    <a:pt x="222694" y="425276"/>
                    <a:pt x="214052" y="427005"/>
                    <a:pt x="205410" y="427868"/>
                  </a:cubicBezTo>
                  <a:cubicBezTo>
                    <a:pt x="203682" y="428157"/>
                    <a:pt x="201089" y="425276"/>
                    <a:pt x="200225" y="423547"/>
                  </a:cubicBezTo>
                  <a:cubicBezTo>
                    <a:pt x="199937" y="422683"/>
                    <a:pt x="202242" y="419226"/>
                    <a:pt x="203682" y="418938"/>
                  </a:cubicBezTo>
                  <a:cubicBezTo>
                    <a:pt x="213476" y="416922"/>
                    <a:pt x="223559" y="415770"/>
                    <a:pt x="236521" y="414041"/>
                  </a:cubicBezTo>
                  <a:close/>
                  <a:moveTo>
                    <a:pt x="267921" y="399350"/>
                  </a:moveTo>
                  <a:cubicBezTo>
                    <a:pt x="273971" y="404247"/>
                    <a:pt x="281172" y="407416"/>
                    <a:pt x="280020" y="418074"/>
                  </a:cubicBezTo>
                  <a:cubicBezTo>
                    <a:pt x="277427" y="417786"/>
                    <a:pt x="274835" y="418074"/>
                    <a:pt x="273683" y="416922"/>
                  </a:cubicBezTo>
                  <a:cubicBezTo>
                    <a:pt x="269074" y="412025"/>
                    <a:pt x="264176" y="411161"/>
                    <a:pt x="258127" y="414041"/>
                  </a:cubicBezTo>
                  <a:cubicBezTo>
                    <a:pt x="256687" y="414618"/>
                    <a:pt x="253806" y="412601"/>
                    <a:pt x="251501" y="411737"/>
                  </a:cubicBezTo>
                  <a:cubicBezTo>
                    <a:pt x="252654" y="409432"/>
                    <a:pt x="253230" y="406552"/>
                    <a:pt x="254958" y="405399"/>
                  </a:cubicBezTo>
                  <a:cubicBezTo>
                    <a:pt x="258415" y="402806"/>
                    <a:pt x="262736" y="401654"/>
                    <a:pt x="267921" y="399350"/>
                  </a:cubicBezTo>
                  <a:close/>
                  <a:moveTo>
                    <a:pt x="101129" y="395605"/>
                  </a:moveTo>
                  <a:cubicBezTo>
                    <a:pt x="111211" y="400214"/>
                    <a:pt x="120718" y="404247"/>
                    <a:pt x="129935" y="408856"/>
                  </a:cubicBezTo>
                  <a:cubicBezTo>
                    <a:pt x="130800" y="409144"/>
                    <a:pt x="131376" y="411449"/>
                    <a:pt x="131088" y="412313"/>
                  </a:cubicBezTo>
                  <a:cubicBezTo>
                    <a:pt x="130512" y="413753"/>
                    <a:pt x="129071" y="415482"/>
                    <a:pt x="127631" y="415769"/>
                  </a:cubicBezTo>
                  <a:cubicBezTo>
                    <a:pt x="122446" y="416922"/>
                    <a:pt x="101994" y="404823"/>
                    <a:pt x="99401" y="399350"/>
                  </a:cubicBezTo>
                  <a:cubicBezTo>
                    <a:pt x="99689" y="399062"/>
                    <a:pt x="99977" y="398485"/>
                    <a:pt x="101129" y="395605"/>
                  </a:cubicBezTo>
                  <a:close/>
                  <a:moveTo>
                    <a:pt x="384011" y="378033"/>
                  </a:moveTo>
                  <a:cubicBezTo>
                    <a:pt x="387180" y="382066"/>
                    <a:pt x="390061" y="384082"/>
                    <a:pt x="389485" y="385235"/>
                  </a:cubicBezTo>
                  <a:cubicBezTo>
                    <a:pt x="386892" y="393589"/>
                    <a:pt x="383723" y="401655"/>
                    <a:pt x="380266" y="409721"/>
                  </a:cubicBezTo>
                  <a:cubicBezTo>
                    <a:pt x="379690" y="410873"/>
                    <a:pt x="376233" y="411737"/>
                    <a:pt x="374793" y="411161"/>
                  </a:cubicBezTo>
                  <a:cubicBezTo>
                    <a:pt x="373352" y="410585"/>
                    <a:pt x="371912" y="407416"/>
                    <a:pt x="372489" y="405976"/>
                  </a:cubicBezTo>
                  <a:cubicBezTo>
                    <a:pt x="375657" y="397334"/>
                    <a:pt x="379402" y="388980"/>
                    <a:pt x="384011" y="378033"/>
                  </a:cubicBezTo>
                  <a:close/>
                  <a:moveTo>
                    <a:pt x="61953" y="362189"/>
                  </a:moveTo>
                  <a:cubicBezTo>
                    <a:pt x="70307" y="369679"/>
                    <a:pt x="78372" y="377169"/>
                    <a:pt x="86438" y="384370"/>
                  </a:cubicBezTo>
                  <a:cubicBezTo>
                    <a:pt x="85574" y="385522"/>
                    <a:pt x="84998" y="386675"/>
                    <a:pt x="84422" y="387828"/>
                  </a:cubicBezTo>
                  <a:cubicBezTo>
                    <a:pt x="74628" y="388403"/>
                    <a:pt x="70018" y="380049"/>
                    <a:pt x="63969" y="374576"/>
                  </a:cubicBezTo>
                  <a:cubicBezTo>
                    <a:pt x="60800" y="371984"/>
                    <a:pt x="56480" y="368815"/>
                    <a:pt x="61953" y="362189"/>
                  </a:cubicBezTo>
                  <a:close/>
                  <a:moveTo>
                    <a:pt x="374217" y="336263"/>
                  </a:moveTo>
                  <a:cubicBezTo>
                    <a:pt x="375369" y="335399"/>
                    <a:pt x="379114" y="335975"/>
                    <a:pt x="379690" y="337127"/>
                  </a:cubicBezTo>
                  <a:cubicBezTo>
                    <a:pt x="384011" y="344329"/>
                    <a:pt x="387468" y="352107"/>
                    <a:pt x="391212" y="360461"/>
                  </a:cubicBezTo>
                  <a:cubicBezTo>
                    <a:pt x="388908" y="362766"/>
                    <a:pt x="387468" y="365358"/>
                    <a:pt x="385451" y="365934"/>
                  </a:cubicBezTo>
                  <a:cubicBezTo>
                    <a:pt x="384011" y="366223"/>
                    <a:pt x="381130" y="364494"/>
                    <a:pt x="380266" y="363054"/>
                  </a:cubicBezTo>
                  <a:cubicBezTo>
                    <a:pt x="377097" y="356140"/>
                    <a:pt x="374505" y="348938"/>
                    <a:pt x="372200" y="341737"/>
                  </a:cubicBezTo>
                  <a:cubicBezTo>
                    <a:pt x="371624" y="340296"/>
                    <a:pt x="373064" y="337127"/>
                    <a:pt x="374217" y="336263"/>
                  </a:cubicBezTo>
                  <a:close/>
                  <a:moveTo>
                    <a:pt x="32606" y="321141"/>
                  </a:moveTo>
                  <a:cubicBezTo>
                    <a:pt x="34011" y="321645"/>
                    <a:pt x="35019" y="323157"/>
                    <a:pt x="36027" y="324741"/>
                  </a:cubicBezTo>
                  <a:cubicBezTo>
                    <a:pt x="46685" y="339144"/>
                    <a:pt x="48702" y="344330"/>
                    <a:pt x="45245" y="350955"/>
                  </a:cubicBezTo>
                  <a:cubicBezTo>
                    <a:pt x="36315" y="343177"/>
                    <a:pt x="31706" y="333095"/>
                    <a:pt x="26809" y="323589"/>
                  </a:cubicBezTo>
                  <a:cubicBezTo>
                    <a:pt x="29402" y="321140"/>
                    <a:pt x="31202" y="320636"/>
                    <a:pt x="32606" y="321141"/>
                  </a:cubicBezTo>
                  <a:close/>
                  <a:moveTo>
                    <a:pt x="359813" y="296798"/>
                  </a:moveTo>
                  <a:cubicBezTo>
                    <a:pt x="363558" y="298527"/>
                    <a:pt x="362982" y="301407"/>
                    <a:pt x="361254" y="304576"/>
                  </a:cubicBezTo>
                  <a:cubicBezTo>
                    <a:pt x="360389" y="306016"/>
                    <a:pt x="360102" y="307745"/>
                    <a:pt x="359237" y="310049"/>
                  </a:cubicBezTo>
                  <a:cubicBezTo>
                    <a:pt x="361542" y="313794"/>
                    <a:pt x="363846" y="316675"/>
                    <a:pt x="365287" y="319844"/>
                  </a:cubicBezTo>
                  <a:cubicBezTo>
                    <a:pt x="365863" y="320996"/>
                    <a:pt x="365575" y="323877"/>
                    <a:pt x="364422" y="324453"/>
                  </a:cubicBezTo>
                  <a:cubicBezTo>
                    <a:pt x="362694" y="325317"/>
                    <a:pt x="359813" y="326182"/>
                    <a:pt x="358661" y="325317"/>
                  </a:cubicBezTo>
                  <a:cubicBezTo>
                    <a:pt x="354628" y="321860"/>
                    <a:pt x="351460" y="317827"/>
                    <a:pt x="347138" y="313218"/>
                  </a:cubicBezTo>
                  <a:cubicBezTo>
                    <a:pt x="348578" y="309185"/>
                    <a:pt x="350019" y="305152"/>
                    <a:pt x="351747" y="301119"/>
                  </a:cubicBezTo>
                  <a:cubicBezTo>
                    <a:pt x="353188" y="297663"/>
                    <a:pt x="355204" y="294494"/>
                    <a:pt x="359813" y="296798"/>
                  </a:cubicBezTo>
                  <a:close/>
                  <a:moveTo>
                    <a:pt x="7220" y="270872"/>
                  </a:moveTo>
                  <a:cubicBezTo>
                    <a:pt x="19030" y="276634"/>
                    <a:pt x="25080" y="295069"/>
                    <a:pt x="20183" y="305440"/>
                  </a:cubicBezTo>
                  <a:cubicBezTo>
                    <a:pt x="11829" y="295358"/>
                    <a:pt x="10100" y="284411"/>
                    <a:pt x="7220" y="270872"/>
                  </a:cubicBezTo>
                  <a:close/>
                  <a:moveTo>
                    <a:pt x="160471" y="270585"/>
                  </a:moveTo>
                  <a:cubicBezTo>
                    <a:pt x="165080" y="278363"/>
                    <a:pt x="169401" y="284700"/>
                    <a:pt x="165656" y="293054"/>
                  </a:cubicBezTo>
                  <a:cubicBezTo>
                    <a:pt x="155286" y="290750"/>
                    <a:pt x="154998" y="290462"/>
                    <a:pt x="147508" y="279227"/>
                  </a:cubicBezTo>
                  <a:cubicBezTo>
                    <a:pt x="152117" y="276347"/>
                    <a:pt x="155862" y="273754"/>
                    <a:pt x="160471" y="270585"/>
                  </a:cubicBezTo>
                  <a:close/>
                  <a:moveTo>
                    <a:pt x="369032" y="242930"/>
                  </a:moveTo>
                  <a:cubicBezTo>
                    <a:pt x="371913" y="244659"/>
                    <a:pt x="375658" y="246099"/>
                    <a:pt x="375370" y="247251"/>
                  </a:cubicBezTo>
                  <a:cubicBezTo>
                    <a:pt x="375081" y="258485"/>
                    <a:pt x="374218" y="270009"/>
                    <a:pt x="366439" y="282108"/>
                  </a:cubicBezTo>
                  <a:cubicBezTo>
                    <a:pt x="363559" y="278075"/>
                    <a:pt x="361254" y="276058"/>
                    <a:pt x="361254" y="274618"/>
                  </a:cubicBezTo>
                  <a:cubicBezTo>
                    <a:pt x="362983" y="264247"/>
                    <a:pt x="363847" y="253589"/>
                    <a:pt x="369032" y="242930"/>
                  </a:cubicBezTo>
                  <a:close/>
                  <a:moveTo>
                    <a:pt x="128496" y="232560"/>
                  </a:moveTo>
                  <a:cubicBezTo>
                    <a:pt x="129937" y="231984"/>
                    <a:pt x="133393" y="233424"/>
                    <a:pt x="133969" y="234577"/>
                  </a:cubicBezTo>
                  <a:cubicBezTo>
                    <a:pt x="137426" y="242931"/>
                    <a:pt x="140019" y="251285"/>
                    <a:pt x="143187" y="260503"/>
                  </a:cubicBezTo>
                  <a:cubicBezTo>
                    <a:pt x="142323" y="261655"/>
                    <a:pt x="141459" y="263960"/>
                    <a:pt x="140306" y="263960"/>
                  </a:cubicBezTo>
                  <a:cubicBezTo>
                    <a:pt x="138578" y="264248"/>
                    <a:pt x="135122" y="263672"/>
                    <a:pt x="134546" y="262519"/>
                  </a:cubicBezTo>
                  <a:cubicBezTo>
                    <a:pt x="131089" y="254453"/>
                    <a:pt x="127920" y="245811"/>
                    <a:pt x="125327" y="237457"/>
                  </a:cubicBezTo>
                  <a:cubicBezTo>
                    <a:pt x="125040" y="236305"/>
                    <a:pt x="127056" y="233137"/>
                    <a:pt x="128496" y="232560"/>
                  </a:cubicBezTo>
                  <a:close/>
                  <a:moveTo>
                    <a:pt x="171418" y="223053"/>
                  </a:moveTo>
                  <a:cubicBezTo>
                    <a:pt x="172570" y="223053"/>
                    <a:pt x="173435" y="225358"/>
                    <a:pt x="174299" y="226222"/>
                  </a:cubicBezTo>
                  <a:cubicBezTo>
                    <a:pt x="173722" y="227662"/>
                    <a:pt x="173722" y="228814"/>
                    <a:pt x="173435" y="229391"/>
                  </a:cubicBezTo>
                  <a:cubicBezTo>
                    <a:pt x="170554" y="236880"/>
                    <a:pt x="167673" y="244370"/>
                    <a:pt x="164217" y="251571"/>
                  </a:cubicBezTo>
                  <a:cubicBezTo>
                    <a:pt x="163353" y="253300"/>
                    <a:pt x="160184" y="254741"/>
                    <a:pt x="158167" y="254741"/>
                  </a:cubicBezTo>
                  <a:cubicBezTo>
                    <a:pt x="157303" y="254741"/>
                    <a:pt x="154710" y="250995"/>
                    <a:pt x="154998" y="249843"/>
                  </a:cubicBezTo>
                  <a:cubicBezTo>
                    <a:pt x="158167" y="241201"/>
                    <a:pt x="161912" y="232559"/>
                    <a:pt x="165657" y="224205"/>
                  </a:cubicBezTo>
                  <a:cubicBezTo>
                    <a:pt x="166233" y="223053"/>
                    <a:pt x="169690" y="222765"/>
                    <a:pt x="171418" y="223053"/>
                  </a:cubicBezTo>
                  <a:close/>
                  <a:moveTo>
                    <a:pt x="3475" y="219309"/>
                  </a:moveTo>
                  <a:cubicBezTo>
                    <a:pt x="10389" y="225358"/>
                    <a:pt x="12405" y="241490"/>
                    <a:pt x="7508" y="253301"/>
                  </a:cubicBezTo>
                  <a:cubicBezTo>
                    <a:pt x="-846" y="243794"/>
                    <a:pt x="-2286" y="229103"/>
                    <a:pt x="3475" y="219309"/>
                  </a:cubicBezTo>
                  <a:close/>
                  <a:moveTo>
                    <a:pt x="210883" y="195688"/>
                  </a:moveTo>
                  <a:cubicBezTo>
                    <a:pt x="212611" y="194824"/>
                    <a:pt x="215492" y="197992"/>
                    <a:pt x="218949" y="200009"/>
                  </a:cubicBezTo>
                  <a:cubicBezTo>
                    <a:pt x="215780" y="202601"/>
                    <a:pt x="214340" y="204330"/>
                    <a:pt x="212611" y="204906"/>
                  </a:cubicBezTo>
                  <a:cubicBezTo>
                    <a:pt x="205698" y="207498"/>
                    <a:pt x="198496" y="210091"/>
                    <a:pt x="191295" y="212395"/>
                  </a:cubicBezTo>
                  <a:cubicBezTo>
                    <a:pt x="189278" y="212971"/>
                    <a:pt x="186398" y="211531"/>
                    <a:pt x="184093" y="211243"/>
                  </a:cubicBezTo>
                  <a:cubicBezTo>
                    <a:pt x="184669" y="208938"/>
                    <a:pt x="184957" y="205194"/>
                    <a:pt x="186110" y="204618"/>
                  </a:cubicBezTo>
                  <a:cubicBezTo>
                    <a:pt x="194175" y="201161"/>
                    <a:pt x="202529" y="197992"/>
                    <a:pt x="210883" y="195688"/>
                  </a:cubicBezTo>
                  <a:close/>
                  <a:moveTo>
                    <a:pt x="373064" y="191367"/>
                  </a:moveTo>
                  <a:cubicBezTo>
                    <a:pt x="373929" y="191079"/>
                    <a:pt x="376809" y="193095"/>
                    <a:pt x="376809" y="194248"/>
                  </a:cubicBezTo>
                  <a:cubicBezTo>
                    <a:pt x="377674" y="203466"/>
                    <a:pt x="378538" y="212683"/>
                    <a:pt x="378538" y="221902"/>
                  </a:cubicBezTo>
                  <a:cubicBezTo>
                    <a:pt x="378538" y="223342"/>
                    <a:pt x="375081" y="225071"/>
                    <a:pt x="373352" y="226511"/>
                  </a:cubicBezTo>
                  <a:cubicBezTo>
                    <a:pt x="371912" y="224495"/>
                    <a:pt x="369896" y="222766"/>
                    <a:pt x="369608" y="220462"/>
                  </a:cubicBezTo>
                  <a:cubicBezTo>
                    <a:pt x="369032" y="216429"/>
                    <a:pt x="369319" y="212396"/>
                    <a:pt x="369319" y="208363"/>
                  </a:cubicBezTo>
                  <a:cubicBezTo>
                    <a:pt x="368743" y="208651"/>
                    <a:pt x="368455" y="208651"/>
                    <a:pt x="368455" y="208651"/>
                  </a:cubicBezTo>
                  <a:cubicBezTo>
                    <a:pt x="368455" y="204330"/>
                    <a:pt x="368167" y="199721"/>
                    <a:pt x="368743" y="195400"/>
                  </a:cubicBezTo>
                  <a:cubicBezTo>
                    <a:pt x="369032" y="193959"/>
                    <a:pt x="371336" y="191943"/>
                    <a:pt x="373064" y="191367"/>
                  </a:cubicBezTo>
                  <a:close/>
                  <a:moveTo>
                    <a:pt x="248332" y="190214"/>
                  </a:moveTo>
                  <a:cubicBezTo>
                    <a:pt x="256110" y="197416"/>
                    <a:pt x="256974" y="203465"/>
                    <a:pt x="250348" y="213548"/>
                  </a:cubicBezTo>
                  <a:cubicBezTo>
                    <a:pt x="244299" y="208938"/>
                    <a:pt x="235657" y="210091"/>
                    <a:pt x="233928" y="201160"/>
                  </a:cubicBezTo>
                  <a:cubicBezTo>
                    <a:pt x="238826" y="197416"/>
                    <a:pt x="243723" y="193959"/>
                    <a:pt x="248332" y="190214"/>
                  </a:cubicBezTo>
                  <a:close/>
                  <a:moveTo>
                    <a:pt x="132817" y="181572"/>
                  </a:moveTo>
                  <a:cubicBezTo>
                    <a:pt x="134257" y="184165"/>
                    <a:pt x="135698" y="186469"/>
                    <a:pt x="136274" y="187045"/>
                  </a:cubicBezTo>
                  <a:cubicBezTo>
                    <a:pt x="134833" y="196551"/>
                    <a:pt x="133970" y="203753"/>
                    <a:pt x="132529" y="210666"/>
                  </a:cubicBezTo>
                  <a:cubicBezTo>
                    <a:pt x="131953" y="212683"/>
                    <a:pt x="129360" y="214123"/>
                    <a:pt x="127632" y="215564"/>
                  </a:cubicBezTo>
                  <a:cubicBezTo>
                    <a:pt x="126191" y="213547"/>
                    <a:pt x="123311" y="211531"/>
                    <a:pt x="123311" y="209802"/>
                  </a:cubicBezTo>
                  <a:cubicBezTo>
                    <a:pt x="123887" y="202313"/>
                    <a:pt x="125039" y="194823"/>
                    <a:pt x="126768" y="187333"/>
                  </a:cubicBezTo>
                  <a:cubicBezTo>
                    <a:pt x="127344" y="185029"/>
                    <a:pt x="130801" y="183589"/>
                    <a:pt x="132817" y="181572"/>
                  </a:cubicBezTo>
                  <a:close/>
                  <a:moveTo>
                    <a:pt x="8948" y="167169"/>
                  </a:moveTo>
                  <a:cubicBezTo>
                    <a:pt x="10388" y="167169"/>
                    <a:pt x="12981" y="170338"/>
                    <a:pt x="12693" y="171202"/>
                  </a:cubicBezTo>
                  <a:cubicBezTo>
                    <a:pt x="9524" y="180708"/>
                    <a:pt x="13269" y="191366"/>
                    <a:pt x="4915" y="201449"/>
                  </a:cubicBezTo>
                  <a:cubicBezTo>
                    <a:pt x="2899" y="198280"/>
                    <a:pt x="594" y="196551"/>
                    <a:pt x="882" y="194823"/>
                  </a:cubicBezTo>
                  <a:cubicBezTo>
                    <a:pt x="1458" y="186757"/>
                    <a:pt x="2611" y="178979"/>
                    <a:pt x="4339" y="170914"/>
                  </a:cubicBezTo>
                  <a:cubicBezTo>
                    <a:pt x="4627" y="169473"/>
                    <a:pt x="7220" y="167169"/>
                    <a:pt x="8948" y="167169"/>
                  </a:cubicBezTo>
                  <a:close/>
                  <a:moveTo>
                    <a:pt x="224422" y="144412"/>
                  </a:moveTo>
                  <a:cubicBezTo>
                    <a:pt x="227591" y="146141"/>
                    <a:pt x="229607" y="146716"/>
                    <a:pt x="230760" y="147868"/>
                  </a:cubicBezTo>
                  <a:cubicBezTo>
                    <a:pt x="235657" y="154206"/>
                    <a:pt x="240266" y="160832"/>
                    <a:pt x="244299" y="167745"/>
                  </a:cubicBezTo>
                  <a:cubicBezTo>
                    <a:pt x="245163" y="169474"/>
                    <a:pt x="243723" y="172354"/>
                    <a:pt x="243147" y="174947"/>
                  </a:cubicBezTo>
                  <a:cubicBezTo>
                    <a:pt x="240842" y="174371"/>
                    <a:pt x="237385" y="174371"/>
                    <a:pt x="236233" y="172931"/>
                  </a:cubicBezTo>
                  <a:cubicBezTo>
                    <a:pt x="231336" y="166593"/>
                    <a:pt x="226727" y="159967"/>
                    <a:pt x="222694" y="153054"/>
                  </a:cubicBezTo>
                  <a:cubicBezTo>
                    <a:pt x="221830" y="151038"/>
                    <a:pt x="223558" y="147868"/>
                    <a:pt x="224422" y="144412"/>
                  </a:cubicBezTo>
                  <a:close/>
                  <a:moveTo>
                    <a:pt x="160760" y="141243"/>
                  </a:moveTo>
                  <a:cubicBezTo>
                    <a:pt x="161336" y="140955"/>
                    <a:pt x="161913" y="142972"/>
                    <a:pt x="162777" y="144412"/>
                  </a:cubicBezTo>
                  <a:cubicBezTo>
                    <a:pt x="161913" y="145852"/>
                    <a:pt x="161336" y="147581"/>
                    <a:pt x="160184" y="149021"/>
                  </a:cubicBezTo>
                  <a:cubicBezTo>
                    <a:pt x="155575" y="154494"/>
                    <a:pt x="151254" y="159968"/>
                    <a:pt x="146356" y="165152"/>
                  </a:cubicBezTo>
                  <a:cubicBezTo>
                    <a:pt x="144916" y="166593"/>
                    <a:pt x="141747" y="166593"/>
                    <a:pt x="139442" y="167458"/>
                  </a:cubicBezTo>
                  <a:cubicBezTo>
                    <a:pt x="138866" y="165152"/>
                    <a:pt x="137426" y="161984"/>
                    <a:pt x="138290" y="160544"/>
                  </a:cubicBezTo>
                  <a:cubicBezTo>
                    <a:pt x="143475" y="153918"/>
                    <a:pt x="148949" y="147581"/>
                    <a:pt x="154711" y="141532"/>
                  </a:cubicBezTo>
                  <a:cubicBezTo>
                    <a:pt x="155863" y="140379"/>
                    <a:pt x="158744" y="140955"/>
                    <a:pt x="160760" y="141243"/>
                  </a:cubicBezTo>
                  <a:close/>
                  <a:moveTo>
                    <a:pt x="361541" y="140666"/>
                  </a:moveTo>
                  <a:cubicBezTo>
                    <a:pt x="362982" y="140090"/>
                    <a:pt x="366727" y="141242"/>
                    <a:pt x="367015" y="142395"/>
                  </a:cubicBezTo>
                  <a:cubicBezTo>
                    <a:pt x="369608" y="152189"/>
                    <a:pt x="371624" y="161983"/>
                    <a:pt x="373353" y="171778"/>
                  </a:cubicBezTo>
                  <a:cubicBezTo>
                    <a:pt x="373353" y="172353"/>
                    <a:pt x="371624" y="173218"/>
                    <a:pt x="370183" y="174658"/>
                  </a:cubicBezTo>
                  <a:cubicBezTo>
                    <a:pt x="368456" y="173506"/>
                    <a:pt x="365863" y="172642"/>
                    <a:pt x="365287" y="170913"/>
                  </a:cubicBezTo>
                  <a:cubicBezTo>
                    <a:pt x="362694" y="162560"/>
                    <a:pt x="360389" y="153918"/>
                    <a:pt x="358661" y="145563"/>
                  </a:cubicBezTo>
                  <a:cubicBezTo>
                    <a:pt x="358373" y="144123"/>
                    <a:pt x="360101" y="141242"/>
                    <a:pt x="361541" y="140666"/>
                  </a:cubicBezTo>
                  <a:close/>
                  <a:moveTo>
                    <a:pt x="191295" y="127128"/>
                  </a:moveTo>
                  <a:cubicBezTo>
                    <a:pt x="195039" y="127992"/>
                    <a:pt x="201089" y="129433"/>
                    <a:pt x="206850" y="131449"/>
                  </a:cubicBezTo>
                  <a:cubicBezTo>
                    <a:pt x="208291" y="132025"/>
                    <a:pt x="210307" y="135770"/>
                    <a:pt x="210019" y="136346"/>
                  </a:cubicBezTo>
                  <a:cubicBezTo>
                    <a:pt x="208579" y="138075"/>
                    <a:pt x="205986" y="140092"/>
                    <a:pt x="203970" y="140092"/>
                  </a:cubicBezTo>
                  <a:cubicBezTo>
                    <a:pt x="197344" y="139803"/>
                    <a:pt x="190719" y="138939"/>
                    <a:pt x="184093" y="137786"/>
                  </a:cubicBezTo>
                  <a:cubicBezTo>
                    <a:pt x="181501" y="137210"/>
                    <a:pt x="178908" y="135482"/>
                    <a:pt x="176315" y="134330"/>
                  </a:cubicBezTo>
                  <a:cubicBezTo>
                    <a:pt x="178620" y="132025"/>
                    <a:pt x="180924" y="129721"/>
                    <a:pt x="183517" y="127992"/>
                  </a:cubicBezTo>
                  <a:cubicBezTo>
                    <a:pt x="184669" y="127128"/>
                    <a:pt x="186686" y="127416"/>
                    <a:pt x="191295" y="127128"/>
                  </a:cubicBezTo>
                  <a:close/>
                  <a:moveTo>
                    <a:pt x="24216" y="116181"/>
                  </a:moveTo>
                  <a:cubicBezTo>
                    <a:pt x="28537" y="122807"/>
                    <a:pt x="24792" y="136058"/>
                    <a:pt x="14710" y="148733"/>
                  </a:cubicBezTo>
                  <a:cubicBezTo>
                    <a:pt x="10101" y="139802"/>
                    <a:pt x="14422" y="126263"/>
                    <a:pt x="24216" y="116181"/>
                  </a:cubicBezTo>
                  <a:close/>
                  <a:moveTo>
                    <a:pt x="188450" y="107539"/>
                  </a:moveTo>
                  <a:cubicBezTo>
                    <a:pt x="169978" y="107683"/>
                    <a:pt x="151541" y="115029"/>
                    <a:pt x="136561" y="129432"/>
                  </a:cubicBezTo>
                  <a:cubicBezTo>
                    <a:pt x="117261" y="147868"/>
                    <a:pt x="106891" y="170914"/>
                    <a:pt x="103722" y="196839"/>
                  </a:cubicBezTo>
                  <a:cubicBezTo>
                    <a:pt x="98825" y="235728"/>
                    <a:pt x="107755" y="270872"/>
                    <a:pt x="135697" y="299391"/>
                  </a:cubicBezTo>
                  <a:cubicBezTo>
                    <a:pt x="148949" y="312930"/>
                    <a:pt x="165369" y="320996"/>
                    <a:pt x="184669" y="321860"/>
                  </a:cubicBezTo>
                  <a:cubicBezTo>
                    <a:pt x="195615" y="322436"/>
                    <a:pt x="206562" y="321860"/>
                    <a:pt x="217221" y="314658"/>
                  </a:cubicBezTo>
                  <a:cubicBezTo>
                    <a:pt x="208866" y="306017"/>
                    <a:pt x="201377" y="298239"/>
                    <a:pt x="194463" y="290173"/>
                  </a:cubicBezTo>
                  <a:cubicBezTo>
                    <a:pt x="179196" y="273177"/>
                    <a:pt x="180060" y="249555"/>
                    <a:pt x="195904" y="234576"/>
                  </a:cubicBezTo>
                  <a:cubicBezTo>
                    <a:pt x="211171" y="220173"/>
                    <a:pt x="231624" y="221901"/>
                    <a:pt x="248331" y="238897"/>
                  </a:cubicBezTo>
                  <a:cubicBezTo>
                    <a:pt x="253805" y="245235"/>
                    <a:pt x="259854" y="251284"/>
                    <a:pt x="267056" y="258773"/>
                  </a:cubicBezTo>
                  <a:cubicBezTo>
                    <a:pt x="273394" y="244370"/>
                    <a:pt x="274834" y="231695"/>
                    <a:pt x="275122" y="218732"/>
                  </a:cubicBezTo>
                  <a:cubicBezTo>
                    <a:pt x="275698" y="184164"/>
                    <a:pt x="266192" y="153054"/>
                    <a:pt x="240554" y="128856"/>
                  </a:cubicBezTo>
                  <a:cubicBezTo>
                    <a:pt x="225430" y="114453"/>
                    <a:pt x="206922" y="107395"/>
                    <a:pt x="188450" y="107539"/>
                  </a:cubicBezTo>
                  <a:close/>
                  <a:moveTo>
                    <a:pt x="343106" y="91983"/>
                  </a:moveTo>
                  <a:cubicBezTo>
                    <a:pt x="348579" y="100625"/>
                    <a:pt x="353764" y="109267"/>
                    <a:pt x="358950" y="118198"/>
                  </a:cubicBezTo>
                  <a:cubicBezTo>
                    <a:pt x="357221" y="120502"/>
                    <a:pt x="356357" y="122807"/>
                    <a:pt x="355205" y="122807"/>
                  </a:cubicBezTo>
                  <a:cubicBezTo>
                    <a:pt x="353477" y="123095"/>
                    <a:pt x="350308" y="122807"/>
                    <a:pt x="349444" y="121366"/>
                  </a:cubicBezTo>
                  <a:cubicBezTo>
                    <a:pt x="344834" y="113300"/>
                    <a:pt x="340513" y="104947"/>
                    <a:pt x="336480" y="96592"/>
                  </a:cubicBezTo>
                  <a:cubicBezTo>
                    <a:pt x="335904" y="95729"/>
                    <a:pt x="337056" y="92848"/>
                    <a:pt x="338209" y="92272"/>
                  </a:cubicBezTo>
                  <a:cubicBezTo>
                    <a:pt x="339361" y="91407"/>
                    <a:pt x="342530" y="91407"/>
                    <a:pt x="343106" y="91983"/>
                  </a:cubicBezTo>
                  <a:close/>
                  <a:moveTo>
                    <a:pt x="58496" y="71243"/>
                  </a:moveTo>
                  <a:cubicBezTo>
                    <a:pt x="51295" y="82189"/>
                    <a:pt x="45821" y="90255"/>
                    <a:pt x="40348" y="97744"/>
                  </a:cubicBezTo>
                  <a:cubicBezTo>
                    <a:pt x="39484" y="98897"/>
                    <a:pt x="36603" y="98897"/>
                    <a:pt x="34587" y="99473"/>
                  </a:cubicBezTo>
                  <a:cubicBezTo>
                    <a:pt x="34299" y="97457"/>
                    <a:pt x="33146" y="94864"/>
                    <a:pt x="34011" y="93712"/>
                  </a:cubicBezTo>
                  <a:cubicBezTo>
                    <a:pt x="38332" y="86511"/>
                    <a:pt x="43229" y="79597"/>
                    <a:pt x="48414" y="72971"/>
                  </a:cubicBezTo>
                  <a:cubicBezTo>
                    <a:pt x="49278" y="71531"/>
                    <a:pt x="53023" y="72107"/>
                    <a:pt x="58496" y="71243"/>
                  </a:cubicBezTo>
                  <a:close/>
                  <a:moveTo>
                    <a:pt x="309114" y="48486"/>
                  </a:moveTo>
                  <a:cubicBezTo>
                    <a:pt x="316027" y="55976"/>
                    <a:pt x="322940" y="63177"/>
                    <a:pt x="329278" y="70955"/>
                  </a:cubicBezTo>
                  <a:cubicBezTo>
                    <a:pt x="330142" y="72107"/>
                    <a:pt x="329854" y="75564"/>
                    <a:pt x="328702" y="76716"/>
                  </a:cubicBezTo>
                  <a:cubicBezTo>
                    <a:pt x="327549" y="77869"/>
                    <a:pt x="324093" y="78445"/>
                    <a:pt x="323229" y="77580"/>
                  </a:cubicBezTo>
                  <a:cubicBezTo>
                    <a:pt x="316603" y="70955"/>
                    <a:pt x="310266" y="64041"/>
                    <a:pt x="304505" y="56840"/>
                  </a:cubicBezTo>
                  <a:cubicBezTo>
                    <a:pt x="303641" y="55688"/>
                    <a:pt x="305081" y="52231"/>
                    <a:pt x="305657" y="49926"/>
                  </a:cubicBezTo>
                  <a:cubicBezTo>
                    <a:pt x="306809" y="49639"/>
                    <a:pt x="307961" y="49062"/>
                    <a:pt x="309114" y="48486"/>
                  </a:cubicBezTo>
                  <a:close/>
                  <a:moveTo>
                    <a:pt x="89895" y="34658"/>
                  </a:moveTo>
                  <a:cubicBezTo>
                    <a:pt x="90472" y="34082"/>
                    <a:pt x="92488" y="36099"/>
                    <a:pt x="95657" y="38404"/>
                  </a:cubicBezTo>
                  <a:cubicBezTo>
                    <a:pt x="86727" y="45605"/>
                    <a:pt x="78661" y="52231"/>
                    <a:pt x="70307" y="58568"/>
                  </a:cubicBezTo>
                  <a:cubicBezTo>
                    <a:pt x="69731" y="59144"/>
                    <a:pt x="67426" y="57128"/>
                    <a:pt x="65122" y="56264"/>
                  </a:cubicBezTo>
                  <a:cubicBezTo>
                    <a:pt x="71459" y="45893"/>
                    <a:pt x="80101" y="39556"/>
                    <a:pt x="89895" y="34658"/>
                  </a:cubicBezTo>
                  <a:close/>
                  <a:moveTo>
                    <a:pt x="168538" y="32066"/>
                  </a:moveTo>
                  <a:cubicBezTo>
                    <a:pt x="230472" y="24288"/>
                    <a:pt x="277138" y="50214"/>
                    <a:pt x="312570" y="99185"/>
                  </a:cubicBezTo>
                  <a:cubicBezTo>
                    <a:pt x="336192" y="132025"/>
                    <a:pt x="347138" y="169185"/>
                    <a:pt x="347714" y="209803"/>
                  </a:cubicBezTo>
                  <a:cubicBezTo>
                    <a:pt x="348291" y="245522"/>
                    <a:pt x="340801" y="278938"/>
                    <a:pt x="324669" y="310625"/>
                  </a:cubicBezTo>
                  <a:cubicBezTo>
                    <a:pt x="324093" y="312930"/>
                    <a:pt x="323229" y="314946"/>
                    <a:pt x="322365" y="317251"/>
                  </a:cubicBezTo>
                  <a:cubicBezTo>
                    <a:pt x="332447" y="327909"/>
                    <a:pt x="342529" y="337992"/>
                    <a:pt x="351747" y="348938"/>
                  </a:cubicBezTo>
                  <a:cubicBezTo>
                    <a:pt x="369895" y="370831"/>
                    <a:pt x="358949" y="403959"/>
                    <a:pt x="331583" y="410872"/>
                  </a:cubicBezTo>
                  <a:cubicBezTo>
                    <a:pt x="319772" y="413753"/>
                    <a:pt x="309402" y="410008"/>
                    <a:pt x="300471" y="402230"/>
                  </a:cubicBezTo>
                  <a:cubicBezTo>
                    <a:pt x="295286" y="397621"/>
                    <a:pt x="290678" y="391860"/>
                    <a:pt x="285780" y="386675"/>
                  </a:cubicBezTo>
                  <a:cubicBezTo>
                    <a:pt x="281171" y="381778"/>
                    <a:pt x="276274" y="377457"/>
                    <a:pt x="272529" y="373424"/>
                  </a:cubicBezTo>
                  <a:cubicBezTo>
                    <a:pt x="257262" y="380337"/>
                    <a:pt x="244011" y="388115"/>
                    <a:pt x="229607" y="392436"/>
                  </a:cubicBezTo>
                  <a:cubicBezTo>
                    <a:pt x="182653" y="406551"/>
                    <a:pt x="139154" y="397333"/>
                    <a:pt x="100841" y="366798"/>
                  </a:cubicBezTo>
                  <a:cubicBezTo>
                    <a:pt x="61953" y="335975"/>
                    <a:pt x="39771" y="294782"/>
                    <a:pt x="32570" y="246099"/>
                  </a:cubicBezTo>
                  <a:cubicBezTo>
                    <a:pt x="22775" y="182436"/>
                    <a:pt x="39483" y="125975"/>
                    <a:pt x="82981" y="78733"/>
                  </a:cubicBezTo>
                  <a:cubicBezTo>
                    <a:pt x="105738" y="53959"/>
                    <a:pt x="133969" y="36675"/>
                    <a:pt x="168538" y="32066"/>
                  </a:cubicBezTo>
                  <a:close/>
                  <a:moveTo>
                    <a:pt x="267920" y="20542"/>
                  </a:moveTo>
                  <a:cubicBezTo>
                    <a:pt x="277138" y="24864"/>
                    <a:pt x="286644" y="28608"/>
                    <a:pt x="294133" y="39267"/>
                  </a:cubicBezTo>
                  <a:cubicBezTo>
                    <a:pt x="290677" y="40707"/>
                    <a:pt x="287796" y="42724"/>
                    <a:pt x="286356" y="42148"/>
                  </a:cubicBezTo>
                  <a:cubicBezTo>
                    <a:pt x="278578" y="38115"/>
                    <a:pt x="270800" y="33506"/>
                    <a:pt x="263599" y="28608"/>
                  </a:cubicBezTo>
                  <a:cubicBezTo>
                    <a:pt x="262158" y="27456"/>
                    <a:pt x="262158" y="24288"/>
                    <a:pt x="261294" y="21983"/>
                  </a:cubicBezTo>
                  <a:cubicBezTo>
                    <a:pt x="263599" y="21407"/>
                    <a:pt x="266480" y="19678"/>
                    <a:pt x="267920" y="20542"/>
                  </a:cubicBezTo>
                  <a:close/>
                  <a:moveTo>
                    <a:pt x="135409" y="9309"/>
                  </a:moveTo>
                  <a:cubicBezTo>
                    <a:pt x="136561" y="8733"/>
                    <a:pt x="139442" y="10461"/>
                    <a:pt x="140594" y="11901"/>
                  </a:cubicBezTo>
                  <a:cubicBezTo>
                    <a:pt x="141459" y="12766"/>
                    <a:pt x="141170" y="15934"/>
                    <a:pt x="140018" y="16510"/>
                  </a:cubicBezTo>
                  <a:cubicBezTo>
                    <a:pt x="137714" y="18239"/>
                    <a:pt x="134833" y="20543"/>
                    <a:pt x="131952" y="20832"/>
                  </a:cubicBezTo>
                  <a:cubicBezTo>
                    <a:pt x="124175" y="21695"/>
                    <a:pt x="117837" y="29761"/>
                    <a:pt x="106603" y="25728"/>
                  </a:cubicBezTo>
                  <a:cubicBezTo>
                    <a:pt x="115533" y="15646"/>
                    <a:pt x="126191" y="13918"/>
                    <a:pt x="135409" y="9309"/>
                  </a:cubicBezTo>
                  <a:close/>
                  <a:moveTo>
                    <a:pt x="214916" y="3260"/>
                  </a:moveTo>
                  <a:cubicBezTo>
                    <a:pt x="224134" y="4987"/>
                    <a:pt x="233064" y="7004"/>
                    <a:pt x="241994" y="9597"/>
                  </a:cubicBezTo>
                  <a:cubicBezTo>
                    <a:pt x="243435" y="9885"/>
                    <a:pt x="245163" y="13342"/>
                    <a:pt x="244587" y="14782"/>
                  </a:cubicBezTo>
                  <a:cubicBezTo>
                    <a:pt x="244298" y="16222"/>
                    <a:pt x="241130" y="18815"/>
                    <a:pt x="239978" y="18527"/>
                  </a:cubicBezTo>
                  <a:cubicBezTo>
                    <a:pt x="230471" y="14782"/>
                    <a:pt x="219237" y="15646"/>
                    <a:pt x="209154" y="8445"/>
                  </a:cubicBezTo>
                  <a:cubicBezTo>
                    <a:pt x="211459" y="6140"/>
                    <a:pt x="213763" y="2971"/>
                    <a:pt x="214916" y="3260"/>
                  </a:cubicBezTo>
                  <a:close/>
                  <a:moveTo>
                    <a:pt x="177468" y="90"/>
                  </a:moveTo>
                  <a:cubicBezTo>
                    <a:pt x="182942" y="-270"/>
                    <a:pt x="188559" y="378"/>
                    <a:pt x="194464" y="3259"/>
                  </a:cubicBezTo>
                  <a:cubicBezTo>
                    <a:pt x="192736" y="5852"/>
                    <a:pt x="191872" y="9021"/>
                    <a:pt x="190431" y="9021"/>
                  </a:cubicBezTo>
                  <a:cubicBezTo>
                    <a:pt x="180349" y="10749"/>
                    <a:pt x="169978" y="11325"/>
                    <a:pt x="156727" y="12190"/>
                  </a:cubicBezTo>
                  <a:cubicBezTo>
                    <a:pt x="159320" y="7004"/>
                    <a:pt x="159896" y="3547"/>
                    <a:pt x="161336" y="2971"/>
                  </a:cubicBezTo>
                  <a:cubicBezTo>
                    <a:pt x="166666" y="1819"/>
                    <a:pt x="171995" y="450"/>
                    <a:pt x="177468" y="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6300607" y="6235322"/>
              <a:ext cx="379141" cy="429218"/>
            </a:xfrm>
            <a:custGeom>
              <a:avLst/>
              <a:gdLst/>
              <a:ahLst/>
              <a:cxnLst/>
              <a:rect l="l" t="t" r="r" b="b"/>
              <a:pathLst>
                <a:path w="379141" h="429218" extrusionOk="0">
                  <a:moveTo>
                    <a:pt x="165684" y="417407"/>
                  </a:moveTo>
                  <a:cubicBezTo>
                    <a:pt x="168564" y="417119"/>
                    <a:pt x="171733" y="417983"/>
                    <a:pt x="175766" y="418271"/>
                  </a:cubicBezTo>
                  <a:cubicBezTo>
                    <a:pt x="179223" y="418271"/>
                    <a:pt x="183832" y="417695"/>
                    <a:pt x="188153" y="418560"/>
                  </a:cubicBezTo>
                  <a:cubicBezTo>
                    <a:pt x="190458" y="419136"/>
                    <a:pt x="192474" y="422016"/>
                    <a:pt x="194490" y="424032"/>
                  </a:cubicBezTo>
                  <a:cubicBezTo>
                    <a:pt x="192474" y="425761"/>
                    <a:pt x="190170" y="429218"/>
                    <a:pt x="188153" y="429218"/>
                  </a:cubicBezTo>
                  <a:cubicBezTo>
                    <a:pt x="180375" y="429218"/>
                    <a:pt x="172310" y="428353"/>
                    <a:pt x="164531" y="426913"/>
                  </a:cubicBezTo>
                  <a:cubicBezTo>
                    <a:pt x="162515" y="426625"/>
                    <a:pt x="161075" y="422880"/>
                    <a:pt x="159346" y="420864"/>
                  </a:cubicBezTo>
                  <a:cubicBezTo>
                    <a:pt x="161362" y="419712"/>
                    <a:pt x="163379" y="417695"/>
                    <a:pt x="165684" y="417407"/>
                  </a:cubicBezTo>
                  <a:close/>
                  <a:moveTo>
                    <a:pt x="237700" y="411646"/>
                  </a:moveTo>
                  <a:cubicBezTo>
                    <a:pt x="240004" y="411358"/>
                    <a:pt x="242597" y="413662"/>
                    <a:pt x="245190" y="414527"/>
                  </a:cubicBezTo>
                  <a:cubicBezTo>
                    <a:pt x="243750" y="416543"/>
                    <a:pt x="242885" y="420000"/>
                    <a:pt x="241157" y="420576"/>
                  </a:cubicBezTo>
                  <a:cubicBezTo>
                    <a:pt x="233379" y="423456"/>
                    <a:pt x="225602" y="425185"/>
                    <a:pt x="216671" y="427489"/>
                  </a:cubicBezTo>
                  <a:cubicBezTo>
                    <a:pt x="214943" y="425761"/>
                    <a:pt x="212350" y="424320"/>
                    <a:pt x="211487" y="422016"/>
                  </a:cubicBezTo>
                  <a:cubicBezTo>
                    <a:pt x="211198" y="420864"/>
                    <a:pt x="214079" y="417695"/>
                    <a:pt x="215807" y="417119"/>
                  </a:cubicBezTo>
                  <a:cubicBezTo>
                    <a:pt x="223009" y="414814"/>
                    <a:pt x="230211" y="413086"/>
                    <a:pt x="237700" y="411646"/>
                  </a:cubicBezTo>
                  <a:close/>
                  <a:moveTo>
                    <a:pt x="111239" y="405308"/>
                  </a:moveTo>
                  <a:cubicBezTo>
                    <a:pt x="117288" y="402139"/>
                    <a:pt x="140621" y="409053"/>
                    <a:pt x="142637" y="414526"/>
                  </a:cubicBezTo>
                  <a:cubicBezTo>
                    <a:pt x="144078" y="417983"/>
                    <a:pt x="140910" y="421440"/>
                    <a:pt x="136588" y="420575"/>
                  </a:cubicBezTo>
                  <a:cubicBezTo>
                    <a:pt x="127082" y="418271"/>
                    <a:pt x="118153" y="413662"/>
                    <a:pt x="110663" y="407324"/>
                  </a:cubicBezTo>
                  <a:cubicBezTo>
                    <a:pt x="110951" y="406172"/>
                    <a:pt x="110951" y="405308"/>
                    <a:pt x="111239" y="405308"/>
                  </a:cubicBezTo>
                  <a:close/>
                  <a:moveTo>
                    <a:pt x="285231" y="388024"/>
                  </a:moveTo>
                  <a:cubicBezTo>
                    <a:pt x="286095" y="387448"/>
                    <a:pt x="288976" y="388601"/>
                    <a:pt x="289840" y="389464"/>
                  </a:cubicBezTo>
                  <a:cubicBezTo>
                    <a:pt x="290704" y="390617"/>
                    <a:pt x="290992" y="392921"/>
                    <a:pt x="290416" y="394361"/>
                  </a:cubicBezTo>
                  <a:cubicBezTo>
                    <a:pt x="288399" y="399259"/>
                    <a:pt x="268524" y="410494"/>
                    <a:pt x="263338" y="409629"/>
                  </a:cubicBezTo>
                  <a:cubicBezTo>
                    <a:pt x="261898" y="409629"/>
                    <a:pt x="260745" y="407613"/>
                    <a:pt x="258729" y="405885"/>
                  </a:cubicBezTo>
                  <a:cubicBezTo>
                    <a:pt x="265931" y="396954"/>
                    <a:pt x="276589" y="393786"/>
                    <a:pt x="285231" y="388024"/>
                  </a:cubicBezTo>
                  <a:close/>
                  <a:moveTo>
                    <a:pt x="71198" y="371316"/>
                  </a:moveTo>
                  <a:cubicBezTo>
                    <a:pt x="80416" y="378518"/>
                    <a:pt x="88482" y="385143"/>
                    <a:pt x="97988" y="392633"/>
                  </a:cubicBezTo>
                  <a:cubicBezTo>
                    <a:pt x="87330" y="400411"/>
                    <a:pt x="83297" y="390617"/>
                    <a:pt x="78399" y="387160"/>
                  </a:cubicBezTo>
                  <a:cubicBezTo>
                    <a:pt x="74655" y="384279"/>
                    <a:pt x="65437" y="381975"/>
                    <a:pt x="71198" y="371316"/>
                  </a:cubicBezTo>
                  <a:close/>
                  <a:moveTo>
                    <a:pt x="326137" y="353745"/>
                  </a:moveTo>
                  <a:cubicBezTo>
                    <a:pt x="327289" y="354033"/>
                    <a:pt x="328154" y="356050"/>
                    <a:pt x="329018" y="357201"/>
                  </a:cubicBezTo>
                  <a:cubicBezTo>
                    <a:pt x="328154" y="358930"/>
                    <a:pt x="327865" y="360370"/>
                    <a:pt x="327001" y="361523"/>
                  </a:cubicBezTo>
                  <a:cubicBezTo>
                    <a:pt x="321528" y="367572"/>
                    <a:pt x="316343" y="373333"/>
                    <a:pt x="310581" y="378807"/>
                  </a:cubicBezTo>
                  <a:cubicBezTo>
                    <a:pt x="309141" y="379958"/>
                    <a:pt x="305972" y="379382"/>
                    <a:pt x="303379" y="379382"/>
                  </a:cubicBezTo>
                  <a:cubicBezTo>
                    <a:pt x="303379" y="377078"/>
                    <a:pt x="302515" y="373909"/>
                    <a:pt x="303668" y="372469"/>
                  </a:cubicBezTo>
                  <a:cubicBezTo>
                    <a:pt x="308853" y="366420"/>
                    <a:pt x="314326" y="360370"/>
                    <a:pt x="320087" y="354897"/>
                  </a:cubicBezTo>
                  <a:cubicBezTo>
                    <a:pt x="321240" y="353745"/>
                    <a:pt x="324121" y="353457"/>
                    <a:pt x="326137" y="353745"/>
                  </a:cubicBezTo>
                  <a:close/>
                  <a:moveTo>
                    <a:pt x="37207" y="334444"/>
                  </a:moveTo>
                  <a:cubicBezTo>
                    <a:pt x="48729" y="337901"/>
                    <a:pt x="51610" y="349712"/>
                    <a:pt x="61404" y="358929"/>
                  </a:cubicBezTo>
                  <a:cubicBezTo>
                    <a:pt x="56507" y="359794"/>
                    <a:pt x="52762" y="361522"/>
                    <a:pt x="51898" y="360370"/>
                  </a:cubicBezTo>
                  <a:cubicBezTo>
                    <a:pt x="45273" y="353168"/>
                    <a:pt x="38071" y="345966"/>
                    <a:pt x="37207" y="334444"/>
                  </a:cubicBezTo>
                  <a:close/>
                  <a:moveTo>
                    <a:pt x="354655" y="310246"/>
                  </a:moveTo>
                  <a:cubicBezTo>
                    <a:pt x="355519" y="320905"/>
                    <a:pt x="348893" y="333867"/>
                    <a:pt x="338523" y="341645"/>
                  </a:cubicBezTo>
                  <a:cubicBezTo>
                    <a:pt x="331609" y="335884"/>
                    <a:pt x="336795" y="331275"/>
                    <a:pt x="339099" y="326954"/>
                  </a:cubicBezTo>
                  <a:cubicBezTo>
                    <a:pt x="347453" y="311399"/>
                    <a:pt x="347453" y="311399"/>
                    <a:pt x="354655" y="310246"/>
                  </a:cubicBezTo>
                  <a:close/>
                  <a:moveTo>
                    <a:pt x="163884" y="286049"/>
                  </a:moveTo>
                  <a:cubicBezTo>
                    <a:pt x="165468" y="285473"/>
                    <a:pt x="167269" y="285761"/>
                    <a:pt x="169141" y="286337"/>
                  </a:cubicBezTo>
                  <a:cubicBezTo>
                    <a:pt x="175479" y="288065"/>
                    <a:pt x="182104" y="289794"/>
                    <a:pt x="188153" y="291811"/>
                  </a:cubicBezTo>
                  <a:cubicBezTo>
                    <a:pt x="190170" y="292675"/>
                    <a:pt x="191610" y="294979"/>
                    <a:pt x="193339" y="296708"/>
                  </a:cubicBezTo>
                  <a:cubicBezTo>
                    <a:pt x="191610" y="298437"/>
                    <a:pt x="189594" y="301605"/>
                    <a:pt x="187866" y="301317"/>
                  </a:cubicBezTo>
                  <a:cubicBezTo>
                    <a:pt x="177207" y="301317"/>
                    <a:pt x="167413" y="298724"/>
                    <a:pt x="159923" y="290946"/>
                  </a:cubicBezTo>
                  <a:cubicBezTo>
                    <a:pt x="160931" y="288066"/>
                    <a:pt x="162300" y="286625"/>
                    <a:pt x="163884" y="286049"/>
                  </a:cubicBezTo>
                  <a:close/>
                  <a:moveTo>
                    <a:pt x="13297" y="285760"/>
                  </a:moveTo>
                  <a:cubicBezTo>
                    <a:pt x="25395" y="290081"/>
                    <a:pt x="23667" y="301028"/>
                    <a:pt x="28276" y="307941"/>
                  </a:cubicBezTo>
                  <a:cubicBezTo>
                    <a:pt x="30292" y="311110"/>
                    <a:pt x="32309" y="315143"/>
                    <a:pt x="25683" y="319176"/>
                  </a:cubicBezTo>
                  <a:cubicBezTo>
                    <a:pt x="18770" y="309381"/>
                    <a:pt x="13873" y="299587"/>
                    <a:pt x="13297" y="285760"/>
                  </a:cubicBezTo>
                  <a:close/>
                  <a:moveTo>
                    <a:pt x="233379" y="268189"/>
                  </a:moveTo>
                  <a:cubicBezTo>
                    <a:pt x="233956" y="270493"/>
                    <a:pt x="236260" y="274238"/>
                    <a:pt x="235396" y="275391"/>
                  </a:cubicBezTo>
                  <a:cubicBezTo>
                    <a:pt x="228770" y="282016"/>
                    <a:pt x="221857" y="288065"/>
                    <a:pt x="214655" y="293826"/>
                  </a:cubicBezTo>
                  <a:cubicBezTo>
                    <a:pt x="213791" y="294690"/>
                    <a:pt x="210335" y="293250"/>
                    <a:pt x="208894" y="291810"/>
                  </a:cubicBezTo>
                  <a:cubicBezTo>
                    <a:pt x="208030" y="291234"/>
                    <a:pt x="208318" y="287777"/>
                    <a:pt x="209182" y="286913"/>
                  </a:cubicBezTo>
                  <a:cubicBezTo>
                    <a:pt x="215519" y="280864"/>
                    <a:pt x="222433" y="274815"/>
                    <a:pt x="229058" y="269053"/>
                  </a:cubicBezTo>
                  <a:cubicBezTo>
                    <a:pt x="229634" y="268765"/>
                    <a:pt x="230787" y="268765"/>
                    <a:pt x="233379" y="268189"/>
                  </a:cubicBezTo>
                  <a:close/>
                  <a:moveTo>
                    <a:pt x="369922" y="260699"/>
                  </a:moveTo>
                  <a:cubicBezTo>
                    <a:pt x="370787" y="260699"/>
                    <a:pt x="373379" y="264156"/>
                    <a:pt x="373091" y="265596"/>
                  </a:cubicBezTo>
                  <a:cubicBezTo>
                    <a:pt x="371075" y="274238"/>
                    <a:pt x="369058" y="282592"/>
                    <a:pt x="366178" y="290946"/>
                  </a:cubicBezTo>
                  <a:cubicBezTo>
                    <a:pt x="365602" y="292386"/>
                    <a:pt x="361569" y="293826"/>
                    <a:pt x="359840" y="293250"/>
                  </a:cubicBezTo>
                  <a:cubicBezTo>
                    <a:pt x="358111" y="292962"/>
                    <a:pt x="357247" y="289793"/>
                    <a:pt x="356671" y="288641"/>
                  </a:cubicBezTo>
                  <a:cubicBezTo>
                    <a:pt x="359264" y="279423"/>
                    <a:pt x="360993" y="271645"/>
                    <a:pt x="363873" y="264156"/>
                  </a:cubicBezTo>
                  <a:cubicBezTo>
                    <a:pt x="364449" y="262428"/>
                    <a:pt x="367618" y="260987"/>
                    <a:pt x="369922" y="260699"/>
                  </a:cubicBezTo>
                  <a:close/>
                  <a:moveTo>
                    <a:pt x="133709" y="245144"/>
                  </a:moveTo>
                  <a:cubicBezTo>
                    <a:pt x="136589" y="247449"/>
                    <a:pt x="138318" y="248313"/>
                    <a:pt x="138894" y="249753"/>
                  </a:cubicBezTo>
                  <a:cubicBezTo>
                    <a:pt x="142639" y="256379"/>
                    <a:pt x="146672" y="263004"/>
                    <a:pt x="149841" y="269630"/>
                  </a:cubicBezTo>
                  <a:cubicBezTo>
                    <a:pt x="150704" y="271358"/>
                    <a:pt x="149552" y="274527"/>
                    <a:pt x="149264" y="276832"/>
                  </a:cubicBezTo>
                  <a:cubicBezTo>
                    <a:pt x="146960" y="276256"/>
                    <a:pt x="143215" y="276543"/>
                    <a:pt x="142351" y="275391"/>
                  </a:cubicBezTo>
                  <a:cubicBezTo>
                    <a:pt x="137742" y="268190"/>
                    <a:pt x="133709" y="260700"/>
                    <a:pt x="130252" y="253210"/>
                  </a:cubicBezTo>
                  <a:cubicBezTo>
                    <a:pt x="129676" y="251482"/>
                    <a:pt x="132268" y="248313"/>
                    <a:pt x="133709" y="245144"/>
                  </a:cubicBezTo>
                  <a:close/>
                  <a:moveTo>
                    <a:pt x="5519" y="237366"/>
                  </a:moveTo>
                  <a:cubicBezTo>
                    <a:pt x="7248" y="238806"/>
                    <a:pt x="9840" y="239670"/>
                    <a:pt x="10129" y="241399"/>
                  </a:cubicBezTo>
                  <a:cubicBezTo>
                    <a:pt x="11857" y="250329"/>
                    <a:pt x="12721" y="259547"/>
                    <a:pt x="13873" y="268477"/>
                  </a:cubicBezTo>
                  <a:cubicBezTo>
                    <a:pt x="13009" y="269053"/>
                    <a:pt x="11569" y="269629"/>
                    <a:pt x="10416" y="269918"/>
                  </a:cubicBezTo>
                  <a:cubicBezTo>
                    <a:pt x="8688" y="268189"/>
                    <a:pt x="6096" y="267037"/>
                    <a:pt x="5519" y="265020"/>
                  </a:cubicBezTo>
                  <a:cubicBezTo>
                    <a:pt x="3791" y="257819"/>
                    <a:pt x="2351" y="250329"/>
                    <a:pt x="1487" y="242839"/>
                  </a:cubicBezTo>
                  <a:cubicBezTo>
                    <a:pt x="1199" y="241111"/>
                    <a:pt x="4079" y="239095"/>
                    <a:pt x="5519" y="237366"/>
                  </a:cubicBezTo>
                  <a:close/>
                  <a:moveTo>
                    <a:pt x="250663" y="223539"/>
                  </a:moveTo>
                  <a:cubicBezTo>
                    <a:pt x="252967" y="223826"/>
                    <a:pt x="253544" y="228724"/>
                    <a:pt x="254984" y="231316"/>
                  </a:cubicBezTo>
                  <a:cubicBezTo>
                    <a:pt x="252679" y="238806"/>
                    <a:pt x="251239" y="245432"/>
                    <a:pt x="248646" y="251481"/>
                  </a:cubicBezTo>
                  <a:cubicBezTo>
                    <a:pt x="247782" y="253498"/>
                    <a:pt x="244037" y="254362"/>
                    <a:pt x="241733" y="255802"/>
                  </a:cubicBezTo>
                  <a:cubicBezTo>
                    <a:pt x="240869" y="253498"/>
                    <a:pt x="239140" y="251193"/>
                    <a:pt x="239429" y="248889"/>
                  </a:cubicBezTo>
                  <a:cubicBezTo>
                    <a:pt x="240292" y="242839"/>
                    <a:pt x="242021" y="236790"/>
                    <a:pt x="243749" y="230740"/>
                  </a:cubicBezTo>
                  <a:cubicBezTo>
                    <a:pt x="244902" y="226996"/>
                    <a:pt x="245189" y="221810"/>
                    <a:pt x="250663" y="223539"/>
                  </a:cubicBezTo>
                  <a:close/>
                  <a:moveTo>
                    <a:pt x="373667" y="209136"/>
                  </a:moveTo>
                  <a:cubicBezTo>
                    <a:pt x="375395" y="210865"/>
                    <a:pt x="379141" y="212305"/>
                    <a:pt x="379141" y="214033"/>
                  </a:cubicBezTo>
                  <a:cubicBezTo>
                    <a:pt x="378853" y="223251"/>
                    <a:pt x="377988" y="232469"/>
                    <a:pt x="376836" y="241399"/>
                  </a:cubicBezTo>
                  <a:cubicBezTo>
                    <a:pt x="376836" y="242263"/>
                    <a:pt x="373955" y="243992"/>
                    <a:pt x="372803" y="243703"/>
                  </a:cubicBezTo>
                  <a:cubicBezTo>
                    <a:pt x="371075" y="243127"/>
                    <a:pt x="368482" y="241111"/>
                    <a:pt x="368482" y="239670"/>
                  </a:cubicBezTo>
                  <a:cubicBezTo>
                    <a:pt x="367906" y="236214"/>
                    <a:pt x="368482" y="232181"/>
                    <a:pt x="369058" y="228724"/>
                  </a:cubicBezTo>
                  <a:cubicBezTo>
                    <a:pt x="369058" y="223827"/>
                    <a:pt x="368482" y="219218"/>
                    <a:pt x="369346" y="214897"/>
                  </a:cubicBezTo>
                  <a:cubicBezTo>
                    <a:pt x="369634" y="212881"/>
                    <a:pt x="372227" y="211153"/>
                    <a:pt x="373667" y="209136"/>
                  </a:cubicBezTo>
                  <a:close/>
                  <a:moveTo>
                    <a:pt x="128812" y="197901"/>
                  </a:moveTo>
                  <a:cubicBezTo>
                    <a:pt x="130540" y="198189"/>
                    <a:pt x="132557" y="200494"/>
                    <a:pt x="132845" y="202222"/>
                  </a:cubicBezTo>
                  <a:cubicBezTo>
                    <a:pt x="133422" y="206543"/>
                    <a:pt x="133133" y="210864"/>
                    <a:pt x="133133" y="215473"/>
                  </a:cubicBezTo>
                  <a:cubicBezTo>
                    <a:pt x="133133" y="215185"/>
                    <a:pt x="132845" y="215185"/>
                    <a:pt x="132845" y="215185"/>
                  </a:cubicBezTo>
                  <a:cubicBezTo>
                    <a:pt x="133133" y="219218"/>
                    <a:pt x="133709" y="223251"/>
                    <a:pt x="133133" y="226995"/>
                  </a:cubicBezTo>
                  <a:cubicBezTo>
                    <a:pt x="132845" y="228724"/>
                    <a:pt x="130829" y="231028"/>
                    <a:pt x="129100" y="231317"/>
                  </a:cubicBezTo>
                  <a:cubicBezTo>
                    <a:pt x="127660" y="231604"/>
                    <a:pt x="124203" y="229588"/>
                    <a:pt x="124203" y="228435"/>
                  </a:cubicBezTo>
                  <a:cubicBezTo>
                    <a:pt x="123915" y="219218"/>
                    <a:pt x="123915" y="210000"/>
                    <a:pt x="124203" y="201070"/>
                  </a:cubicBezTo>
                  <a:cubicBezTo>
                    <a:pt x="124203" y="199918"/>
                    <a:pt x="127372" y="197901"/>
                    <a:pt x="128812" y="197901"/>
                  </a:cubicBezTo>
                  <a:close/>
                  <a:moveTo>
                    <a:pt x="6672" y="186090"/>
                  </a:moveTo>
                  <a:cubicBezTo>
                    <a:pt x="7536" y="186090"/>
                    <a:pt x="9840" y="188394"/>
                    <a:pt x="9840" y="189835"/>
                  </a:cubicBezTo>
                  <a:cubicBezTo>
                    <a:pt x="9552" y="197901"/>
                    <a:pt x="9264" y="205966"/>
                    <a:pt x="8400" y="213744"/>
                  </a:cubicBezTo>
                  <a:cubicBezTo>
                    <a:pt x="8112" y="215472"/>
                    <a:pt x="5807" y="216913"/>
                    <a:pt x="3215" y="220369"/>
                  </a:cubicBezTo>
                  <a:cubicBezTo>
                    <a:pt x="-1970" y="208559"/>
                    <a:pt x="334" y="198765"/>
                    <a:pt x="1774" y="189259"/>
                  </a:cubicBezTo>
                  <a:cubicBezTo>
                    <a:pt x="2063" y="187818"/>
                    <a:pt x="4943" y="186378"/>
                    <a:pt x="6672" y="186090"/>
                  </a:cubicBezTo>
                  <a:close/>
                  <a:moveTo>
                    <a:pt x="243174" y="173703"/>
                  </a:moveTo>
                  <a:cubicBezTo>
                    <a:pt x="244614" y="173414"/>
                    <a:pt x="247783" y="175143"/>
                    <a:pt x="248359" y="176583"/>
                  </a:cubicBezTo>
                  <a:cubicBezTo>
                    <a:pt x="250952" y="183497"/>
                    <a:pt x="252968" y="190698"/>
                    <a:pt x="254985" y="197900"/>
                  </a:cubicBezTo>
                  <a:cubicBezTo>
                    <a:pt x="254697" y="198188"/>
                    <a:pt x="254409" y="198188"/>
                    <a:pt x="254121" y="198477"/>
                  </a:cubicBezTo>
                  <a:cubicBezTo>
                    <a:pt x="254121" y="199917"/>
                    <a:pt x="254697" y="201357"/>
                    <a:pt x="254121" y="202510"/>
                  </a:cubicBezTo>
                  <a:cubicBezTo>
                    <a:pt x="252968" y="204238"/>
                    <a:pt x="251528" y="205966"/>
                    <a:pt x="249799" y="206830"/>
                  </a:cubicBezTo>
                  <a:cubicBezTo>
                    <a:pt x="248936" y="207119"/>
                    <a:pt x="246054" y="205390"/>
                    <a:pt x="245767" y="204238"/>
                  </a:cubicBezTo>
                  <a:cubicBezTo>
                    <a:pt x="243462" y="195596"/>
                    <a:pt x="241445" y="187242"/>
                    <a:pt x="239717" y="178312"/>
                  </a:cubicBezTo>
                  <a:cubicBezTo>
                    <a:pt x="239429" y="176871"/>
                    <a:pt x="241734" y="173991"/>
                    <a:pt x="243174" y="173703"/>
                  </a:cubicBezTo>
                  <a:close/>
                  <a:moveTo>
                    <a:pt x="367041" y="158148"/>
                  </a:moveTo>
                  <a:cubicBezTo>
                    <a:pt x="369058" y="159588"/>
                    <a:pt x="372514" y="160452"/>
                    <a:pt x="372803" y="162181"/>
                  </a:cubicBezTo>
                  <a:cubicBezTo>
                    <a:pt x="375107" y="171687"/>
                    <a:pt x="378852" y="181193"/>
                    <a:pt x="375971" y="190699"/>
                  </a:cubicBezTo>
                  <a:cubicBezTo>
                    <a:pt x="371363" y="193004"/>
                    <a:pt x="368194" y="191564"/>
                    <a:pt x="367330" y="187242"/>
                  </a:cubicBezTo>
                  <a:cubicBezTo>
                    <a:pt x="365890" y="179753"/>
                    <a:pt x="364737" y="172263"/>
                    <a:pt x="363873" y="164774"/>
                  </a:cubicBezTo>
                  <a:cubicBezTo>
                    <a:pt x="363585" y="162757"/>
                    <a:pt x="365890" y="160452"/>
                    <a:pt x="367041" y="158148"/>
                  </a:cubicBezTo>
                  <a:close/>
                  <a:moveTo>
                    <a:pt x="144655" y="151810"/>
                  </a:moveTo>
                  <a:cubicBezTo>
                    <a:pt x="144942" y="151234"/>
                    <a:pt x="148399" y="151234"/>
                    <a:pt x="149552" y="152099"/>
                  </a:cubicBezTo>
                  <a:cubicBezTo>
                    <a:pt x="150704" y="152963"/>
                    <a:pt x="151856" y="155556"/>
                    <a:pt x="151280" y="156708"/>
                  </a:cubicBezTo>
                  <a:cubicBezTo>
                    <a:pt x="146959" y="165062"/>
                    <a:pt x="142350" y="173127"/>
                    <a:pt x="137453" y="181193"/>
                  </a:cubicBezTo>
                  <a:cubicBezTo>
                    <a:pt x="136877" y="182057"/>
                    <a:pt x="135724" y="182057"/>
                    <a:pt x="133996" y="182633"/>
                  </a:cubicBezTo>
                  <a:cubicBezTo>
                    <a:pt x="132844" y="180905"/>
                    <a:pt x="129675" y="178312"/>
                    <a:pt x="130251" y="177160"/>
                  </a:cubicBezTo>
                  <a:cubicBezTo>
                    <a:pt x="134572" y="168518"/>
                    <a:pt x="139469" y="160164"/>
                    <a:pt x="144655" y="151810"/>
                  </a:cubicBezTo>
                  <a:close/>
                  <a:moveTo>
                    <a:pt x="14161" y="136831"/>
                  </a:moveTo>
                  <a:cubicBezTo>
                    <a:pt x="14449" y="136255"/>
                    <a:pt x="18194" y="137119"/>
                    <a:pt x="20498" y="137407"/>
                  </a:cubicBezTo>
                  <a:cubicBezTo>
                    <a:pt x="19922" y="140864"/>
                    <a:pt x="20498" y="144609"/>
                    <a:pt x="19058" y="147489"/>
                  </a:cubicBezTo>
                  <a:cubicBezTo>
                    <a:pt x="15601" y="153827"/>
                    <a:pt x="17906" y="163333"/>
                    <a:pt x="6384" y="168807"/>
                  </a:cubicBezTo>
                  <a:cubicBezTo>
                    <a:pt x="5519" y="155555"/>
                    <a:pt x="9552" y="146049"/>
                    <a:pt x="14161" y="136831"/>
                  </a:cubicBezTo>
                  <a:close/>
                  <a:moveTo>
                    <a:pt x="215520" y="135678"/>
                  </a:moveTo>
                  <a:cubicBezTo>
                    <a:pt x="222433" y="140863"/>
                    <a:pt x="228770" y="146913"/>
                    <a:pt x="235108" y="152962"/>
                  </a:cubicBezTo>
                  <a:cubicBezTo>
                    <a:pt x="235972" y="153826"/>
                    <a:pt x="235684" y="158147"/>
                    <a:pt x="234819" y="158723"/>
                  </a:cubicBezTo>
                  <a:cubicBezTo>
                    <a:pt x="232803" y="159588"/>
                    <a:pt x="229346" y="160164"/>
                    <a:pt x="228194" y="159299"/>
                  </a:cubicBezTo>
                  <a:cubicBezTo>
                    <a:pt x="221280" y="152962"/>
                    <a:pt x="214655" y="146048"/>
                    <a:pt x="205725" y="137695"/>
                  </a:cubicBezTo>
                  <a:cubicBezTo>
                    <a:pt x="210622" y="136542"/>
                    <a:pt x="214367" y="134526"/>
                    <a:pt x="215520" y="135678"/>
                  </a:cubicBezTo>
                  <a:close/>
                  <a:moveTo>
                    <a:pt x="187577" y="127613"/>
                  </a:moveTo>
                  <a:cubicBezTo>
                    <a:pt x="189594" y="127613"/>
                    <a:pt x="191610" y="130206"/>
                    <a:pt x="193626" y="131646"/>
                  </a:cubicBezTo>
                  <a:cubicBezTo>
                    <a:pt x="192186" y="133662"/>
                    <a:pt x="191034" y="136543"/>
                    <a:pt x="189017" y="137119"/>
                  </a:cubicBezTo>
                  <a:cubicBezTo>
                    <a:pt x="181815" y="139424"/>
                    <a:pt x="174614" y="141440"/>
                    <a:pt x="167124" y="142881"/>
                  </a:cubicBezTo>
                  <a:cubicBezTo>
                    <a:pt x="165108" y="143457"/>
                    <a:pt x="162804" y="141728"/>
                    <a:pt x="158482" y="140288"/>
                  </a:cubicBezTo>
                  <a:cubicBezTo>
                    <a:pt x="167413" y="129629"/>
                    <a:pt x="177495" y="127901"/>
                    <a:pt x="187577" y="127613"/>
                  </a:cubicBezTo>
                  <a:close/>
                  <a:moveTo>
                    <a:pt x="350046" y="108600"/>
                  </a:moveTo>
                  <a:cubicBezTo>
                    <a:pt x="351486" y="108600"/>
                    <a:pt x="352926" y="108600"/>
                    <a:pt x="354655" y="108600"/>
                  </a:cubicBezTo>
                  <a:cubicBezTo>
                    <a:pt x="358399" y="118394"/>
                    <a:pt x="362432" y="127901"/>
                    <a:pt x="365889" y="137695"/>
                  </a:cubicBezTo>
                  <a:cubicBezTo>
                    <a:pt x="366177" y="138847"/>
                    <a:pt x="363873" y="141152"/>
                    <a:pt x="362144" y="143456"/>
                  </a:cubicBezTo>
                  <a:cubicBezTo>
                    <a:pt x="352350" y="136254"/>
                    <a:pt x="351486" y="125020"/>
                    <a:pt x="347453" y="115802"/>
                  </a:cubicBezTo>
                  <a:cubicBezTo>
                    <a:pt x="346589" y="114073"/>
                    <a:pt x="349182" y="110904"/>
                    <a:pt x="350046" y="108600"/>
                  </a:cubicBezTo>
                  <a:close/>
                  <a:moveTo>
                    <a:pt x="37206" y="89588"/>
                  </a:moveTo>
                  <a:cubicBezTo>
                    <a:pt x="38071" y="88436"/>
                    <a:pt x="40664" y="89588"/>
                    <a:pt x="43256" y="89876"/>
                  </a:cubicBezTo>
                  <a:cubicBezTo>
                    <a:pt x="39511" y="100822"/>
                    <a:pt x="34614" y="110040"/>
                    <a:pt x="27988" y="118394"/>
                  </a:cubicBezTo>
                  <a:cubicBezTo>
                    <a:pt x="27412" y="118970"/>
                    <a:pt x="24820" y="118106"/>
                    <a:pt x="22227" y="117818"/>
                  </a:cubicBezTo>
                  <a:cubicBezTo>
                    <a:pt x="25396" y="106584"/>
                    <a:pt x="29717" y="97366"/>
                    <a:pt x="37206" y="89588"/>
                  </a:cubicBezTo>
                  <a:close/>
                  <a:moveTo>
                    <a:pt x="324984" y="66543"/>
                  </a:moveTo>
                  <a:cubicBezTo>
                    <a:pt x="332762" y="73744"/>
                    <a:pt x="340539" y="81235"/>
                    <a:pt x="342556" y="92469"/>
                  </a:cubicBezTo>
                  <a:cubicBezTo>
                    <a:pt x="342556" y="93334"/>
                    <a:pt x="341116" y="94774"/>
                    <a:pt x="339099" y="97943"/>
                  </a:cubicBezTo>
                  <a:cubicBezTo>
                    <a:pt x="330169" y="89877"/>
                    <a:pt x="324696" y="80659"/>
                    <a:pt x="318935" y="72017"/>
                  </a:cubicBezTo>
                  <a:cubicBezTo>
                    <a:pt x="318358" y="71152"/>
                    <a:pt x="319223" y="68559"/>
                    <a:pt x="320375" y="67407"/>
                  </a:cubicBezTo>
                  <a:cubicBezTo>
                    <a:pt x="321527" y="66543"/>
                    <a:pt x="324120" y="65679"/>
                    <a:pt x="324984" y="66543"/>
                  </a:cubicBezTo>
                  <a:close/>
                  <a:moveTo>
                    <a:pt x="76383" y="51275"/>
                  </a:moveTo>
                  <a:cubicBezTo>
                    <a:pt x="70910" y="60781"/>
                    <a:pt x="63132" y="67694"/>
                    <a:pt x="55642" y="74896"/>
                  </a:cubicBezTo>
                  <a:cubicBezTo>
                    <a:pt x="55066" y="75472"/>
                    <a:pt x="52185" y="73744"/>
                    <a:pt x="49017" y="72880"/>
                  </a:cubicBezTo>
                  <a:cubicBezTo>
                    <a:pt x="62556" y="53291"/>
                    <a:pt x="67453" y="49546"/>
                    <a:pt x="76383" y="51275"/>
                  </a:cubicBezTo>
                  <a:close/>
                  <a:moveTo>
                    <a:pt x="167412" y="33128"/>
                  </a:moveTo>
                  <a:cubicBezTo>
                    <a:pt x="182967" y="29671"/>
                    <a:pt x="198235" y="29095"/>
                    <a:pt x="213503" y="33992"/>
                  </a:cubicBezTo>
                  <a:cubicBezTo>
                    <a:pt x="222721" y="36872"/>
                    <a:pt x="232803" y="37448"/>
                    <a:pt x="241733" y="40905"/>
                  </a:cubicBezTo>
                  <a:cubicBezTo>
                    <a:pt x="273996" y="53869"/>
                    <a:pt x="298482" y="76337"/>
                    <a:pt x="317206" y="105144"/>
                  </a:cubicBezTo>
                  <a:cubicBezTo>
                    <a:pt x="363584" y="176873"/>
                    <a:pt x="358111" y="277120"/>
                    <a:pt x="304243" y="341358"/>
                  </a:cubicBezTo>
                  <a:cubicBezTo>
                    <a:pt x="277453" y="373045"/>
                    <a:pt x="243462" y="394074"/>
                    <a:pt x="201692" y="397819"/>
                  </a:cubicBezTo>
                  <a:cubicBezTo>
                    <a:pt x="172309" y="400411"/>
                    <a:pt x="143790" y="395802"/>
                    <a:pt x="119305" y="377078"/>
                  </a:cubicBezTo>
                  <a:cubicBezTo>
                    <a:pt x="119305" y="354897"/>
                    <a:pt x="119016" y="332716"/>
                    <a:pt x="119305" y="310535"/>
                  </a:cubicBezTo>
                  <a:lnTo>
                    <a:pt x="121499" y="297642"/>
                  </a:lnTo>
                  <a:lnTo>
                    <a:pt x="121033" y="297572"/>
                  </a:lnTo>
                  <a:cubicBezTo>
                    <a:pt x="120168" y="302181"/>
                    <a:pt x="118728" y="306502"/>
                    <a:pt x="118728" y="311111"/>
                  </a:cubicBezTo>
                  <a:cubicBezTo>
                    <a:pt x="118440" y="333292"/>
                    <a:pt x="118728" y="355474"/>
                    <a:pt x="118728" y="377654"/>
                  </a:cubicBezTo>
                  <a:cubicBezTo>
                    <a:pt x="95107" y="366132"/>
                    <a:pt x="77823" y="347408"/>
                    <a:pt x="63419" y="326091"/>
                  </a:cubicBezTo>
                  <a:cubicBezTo>
                    <a:pt x="38358" y="288354"/>
                    <a:pt x="27412" y="246297"/>
                    <a:pt x="30580" y="201070"/>
                  </a:cubicBezTo>
                  <a:cubicBezTo>
                    <a:pt x="33749" y="156132"/>
                    <a:pt x="49304" y="115515"/>
                    <a:pt x="80127" y="81811"/>
                  </a:cubicBezTo>
                  <a:cubicBezTo>
                    <a:pt x="100580" y="59630"/>
                    <a:pt x="125066" y="42346"/>
                    <a:pt x="155313" y="34857"/>
                  </a:cubicBezTo>
                  <a:cubicBezTo>
                    <a:pt x="159346" y="33992"/>
                    <a:pt x="163379" y="33704"/>
                    <a:pt x="167412" y="33128"/>
                  </a:cubicBezTo>
                  <a:cubicBezTo>
                    <a:pt x="167412" y="50988"/>
                    <a:pt x="167124" y="68560"/>
                    <a:pt x="167412" y="86420"/>
                  </a:cubicBezTo>
                  <a:cubicBezTo>
                    <a:pt x="167700" y="93910"/>
                    <a:pt x="169140" y="101112"/>
                    <a:pt x="170004" y="108601"/>
                  </a:cubicBezTo>
                  <a:cubicBezTo>
                    <a:pt x="157905" y="114362"/>
                    <a:pt x="145806" y="119547"/>
                    <a:pt x="136012" y="129342"/>
                  </a:cubicBezTo>
                  <a:cubicBezTo>
                    <a:pt x="106341" y="159589"/>
                    <a:pt x="98276" y="196173"/>
                    <a:pt x="104037" y="236790"/>
                  </a:cubicBezTo>
                  <a:cubicBezTo>
                    <a:pt x="105766" y="248889"/>
                    <a:pt x="109438" y="260051"/>
                    <a:pt x="114660" y="270458"/>
                  </a:cubicBezTo>
                  <a:lnTo>
                    <a:pt x="134068" y="298852"/>
                  </a:lnTo>
                  <a:lnTo>
                    <a:pt x="135148" y="299012"/>
                  </a:lnTo>
                  <a:cubicBezTo>
                    <a:pt x="136877" y="300453"/>
                    <a:pt x="138893" y="301605"/>
                    <a:pt x="140622" y="303045"/>
                  </a:cubicBezTo>
                  <a:cubicBezTo>
                    <a:pt x="174326" y="330124"/>
                    <a:pt x="214367" y="327531"/>
                    <a:pt x="244902" y="296996"/>
                  </a:cubicBezTo>
                  <a:cubicBezTo>
                    <a:pt x="286671" y="254650"/>
                    <a:pt x="287247" y="174280"/>
                    <a:pt x="245478" y="131358"/>
                  </a:cubicBezTo>
                  <a:cubicBezTo>
                    <a:pt x="235684" y="121276"/>
                    <a:pt x="224449" y="114074"/>
                    <a:pt x="210334" y="109753"/>
                  </a:cubicBezTo>
                  <a:cubicBezTo>
                    <a:pt x="196795" y="105720"/>
                    <a:pt x="183832" y="107449"/>
                    <a:pt x="170581" y="107736"/>
                  </a:cubicBezTo>
                  <a:cubicBezTo>
                    <a:pt x="169717" y="100247"/>
                    <a:pt x="168276" y="93045"/>
                    <a:pt x="167988" y="85555"/>
                  </a:cubicBezTo>
                  <a:cubicBezTo>
                    <a:pt x="167124" y="68560"/>
                    <a:pt x="167412" y="50700"/>
                    <a:pt x="167412" y="33128"/>
                  </a:cubicBezTo>
                  <a:close/>
                  <a:moveTo>
                    <a:pt x="289552" y="32551"/>
                  </a:moveTo>
                  <a:cubicBezTo>
                    <a:pt x="296465" y="37448"/>
                    <a:pt x="303091" y="42921"/>
                    <a:pt x="309140" y="48683"/>
                  </a:cubicBezTo>
                  <a:cubicBezTo>
                    <a:pt x="312020" y="51563"/>
                    <a:pt x="310004" y="56460"/>
                    <a:pt x="305107" y="56749"/>
                  </a:cubicBezTo>
                  <a:cubicBezTo>
                    <a:pt x="304243" y="56460"/>
                    <a:pt x="302514" y="55884"/>
                    <a:pt x="301362" y="54732"/>
                  </a:cubicBezTo>
                  <a:cubicBezTo>
                    <a:pt x="295313" y="50123"/>
                    <a:pt x="289264" y="45802"/>
                    <a:pt x="283790" y="40617"/>
                  </a:cubicBezTo>
                  <a:cubicBezTo>
                    <a:pt x="282350" y="39177"/>
                    <a:pt x="282926" y="35432"/>
                    <a:pt x="282350" y="32839"/>
                  </a:cubicBezTo>
                  <a:cubicBezTo>
                    <a:pt x="284655" y="32839"/>
                    <a:pt x="287823" y="31687"/>
                    <a:pt x="289552" y="32551"/>
                  </a:cubicBezTo>
                  <a:close/>
                  <a:moveTo>
                    <a:pt x="120746" y="21893"/>
                  </a:moveTo>
                  <a:cubicBezTo>
                    <a:pt x="110664" y="31111"/>
                    <a:pt x="100581" y="35144"/>
                    <a:pt x="90211" y="41770"/>
                  </a:cubicBezTo>
                  <a:cubicBezTo>
                    <a:pt x="90211" y="38024"/>
                    <a:pt x="89347" y="34856"/>
                    <a:pt x="90499" y="33415"/>
                  </a:cubicBezTo>
                  <a:cubicBezTo>
                    <a:pt x="96260" y="25926"/>
                    <a:pt x="109799" y="20164"/>
                    <a:pt x="120746" y="21893"/>
                  </a:cubicBezTo>
                  <a:close/>
                  <a:moveTo>
                    <a:pt x="237413" y="6049"/>
                  </a:moveTo>
                  <a:cubicBezTo>
                    <a:pt x="248935" y="11234"/>
                    <a:pt x="257577" y="14979"/>
                    <a:pt x="265643" y="19012"/>
                  </a:cubicBezTo>
                  <a:cubicBezTo>
                    <a:pt x="266795" y="19588"/>
                    <a:pt x="267372" y="23333"/>
                    <a:pt x="266795" y="24773"/>
                  </a:cubicBezTo>
                  <a:cubicBezTo>
                    <a:pt x="266219" y="26213"/>
                    <a:pt x="262762" y="27366"/>
                    <a:pt x="261322" y="27078"/>
                  </a:cubicBezTo>
                  <a:cubicBezTo>
                    <a:pt x="253544" y="24197"/>
                    <a:pt x="245767" y="21029"/>
                    <a:pt x="237989" y="17571"/>
                  </a:cubicBezTo>
                  <a:cubicBezTo>
                    <a:pt x="236549" y="16995"/>
                    <a:pt x="235396" y="14115"/>
                    <a:pt x="235396" y="12098"/>
                  </a:cubicBezTo>
                  <a:cubicBezTo>
                    <a:pt x="235396" y="9794"/>
                    <a:pt x="236836" y="7778"/>
                    <a:pt x="237413" y="6049"/>
                  </a:cubicBezTo>
                  <a:close/>
                  <a:moveTo>
                    <a:pt x="146779" y="4898"/>
                  </a:moveTo>
                  <a:cubicBezTo>
                    <a:pt x="152936" y="3097"/>
                    <a:pt x="160210" y="3025"/>
                    <a:pt x="166836" y="5185"/>
                  </a:cubicBezTo>
                  <a:cubicBezTo>
                    <a:pt x="163667" y="13827"/>
                    <a:pt x="146671" y="18724"/>
                    <a:pt x="133420" y="14979"/>
                  </a:cubicBezTo>
                  <a:cubicBezTo>
                    <a:pt x="135580" y="10227"/>
                    <a:pt x="140621" y="6698"/>
                    <a:pt x="146779" y="4898"/>
                  </a:cubicBezTo>
                  <a:close/>
                  <a:moveTo>
                    <a:pt x="190745" y="0"/>
                  </a:moveTo>
                  <a:cubicBezTo>
                    <a:pt x="198235" y="288"/>
                    <a:pt x="205725" y="576"/>
                    <a:pt x="213215" y="1729"/>
                  </a:cubicBezTo>
                  <a:cubicBezTo>
                    <a:pt x="215231" y="2016"/>
                    <a:pt x="216960" y="5762"/>
                    <a:pt x="218688" y="7778"/>
                  </a:cubicBezTo>
                  <a:cubicBezTo>
                    <a:pt x="216672" y="8931"/>
                    <a:pt x="214655" y="11235"/>
                    <a:pt x="212351" y="11235"/>
                  </a:cubicBezTo>
                  <a:cubicBezTo>
                    <a:pt x="202556" y="12387"/>
                    <a:pt x="193338" y="10659"/>
                    <a:pt x="184408" y="6626"/>
                  </a:cubicBezTo>
                  <a:cubicBezTo>
                    <a:pt x="184120" y="2016"/>
                    <a:pt x="186713" y="0"/>
                    <a:pt x="190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7791613" y="6234598"/>
              <a:ext cx="319025" cy="428675"/>
            </a:xfrm>
            <a:custGeom>
              <a:avLst/>
              <a:gdLst/>
              <a:ahLst/>
              <a:cxnLst/>
              <a:rect l="l" t="t" r="r" b="b"/>
              <a:pathLst>
                <a:path w="319025" h="428675" extrusionOk="0">
                  <a:moveTo>
                    <a:pt x="263716" y="418421"/>
                  </a:moveTo>
                  <a:cubicBezTo>
                    <a:pt x="266021" y="418421"/>
                    <a:pt x="268037" y="420437"/>
                    <a:pt x="270342" y="421301"/>
                  </a:cubicBezTo>
                  <a:cubicBezTo>
                    <a:pt x="268902" y="423606"/>
                    <a:pt x="267461" y="427639"/>
                    <a:pt x="265733" y="427927"/>
                  </a:cubicBezTo>
                  <a:cubicBezTo>
                    <a:pt x="256514" y="428791"/>
                    <a:pt x="247297" y="428791"/>
                    <a:pt x="238367" y="428503"/>
                  </a:cubicBezTo>
                  <a:cubicBezTo>
                    <a:pt x="236350" y="428215"/>
                    <a:pt x="234910" y="425047"/>
                    <a:pt x="232317" y="422454"/>
                  </a:cubicBezTo>
                  <a:cubicBezTo>
                    <a:pt x="235486" y="421014"/>
                    <a:pt x="237502" y="418997"/>
                    <a:pt x="239807" y="418997"/>
                  </a:cubicBezTo>
                  <a:cubicBezTo>
                    <a:pt x="247585" y="418421"/>
                    <a:pt x="255651" y="418133"/>
                    <a:pt x="263716" y="418421"/>
                  </a:cubicBezTo>
                  <a:close/>
                  <a:moveTo>
                    <a:pt x="29519" y="413523"/>
                  </a:moveTo>
                  <a:cubicBezTo>
                    <a:pt x="43058" y="412947"/>
                    <a:pt x="52852" y="418997"/>
                    <a:pt x="63222" y="421301"/>
                  </a:cubicBezTo>
                  <a:cubicBezTo>
                    <a:pt x="63222" y="422741"/>
                    <a:pt x="63510" y="424182"/>
                    <a:pt x="63510" y="425623"/>
                  </a:cubicBezTo>
                  <a:cubicBezTo>
                    <a:pt x="60918" y="426775"/>
                    <a:pt x="58037" y="429079"/>
                    <a:pt x="56309" y="428503"/>
                  </a:cubicBezTo>
                  <a:cubicBezTo>
                    <a:pt x="47378" y="425623"/>
                    <a:pt x="37008" y="425047"/>
                    <a:pt x="29519" y="413523"/>
                  </a:cubicBezTo>
                  <a:close/>
                  <a:moveTo>
                    <a:pt x="108736" y="403153"/>
                  </a:moveTo>
                  <a:cubicBezTo>
                    <a:pt x="113346" y="405170"/>
                    <a:pt x="113634" y="410066"/>
                    <a:pt x="110177" y="412371"/>
                  </a:cubicBezTo>
                  <a:cubicBezTo>
                    <a:pt x="102687" y="417556"/>
                    <a:pt x="94045" y="421589"/>
                    <a:pt x="85979" y="425622"/>
                  </a:cubicBezTo>
                  <a:cubicBezTo>
                    <a:pt x="85403" y="425910"/>
                    <a:pt x="82235" y="423605"/>
                    <a:pt x="82235" y="422741"/>
                  </a:cubicBezTo>
                  <a:cubicBezTo>
                    <a:pt x="82235" y="420725"/>
                    <a:pt x="83387" y="418420"/>
                    <a:pt x="84827" y="417268"/>
                  </a:cubicBezTo>
                  <a:cubicBezTo>
                    <a:pt x="92317" y="412659"/>
                    <a:pt x="100383" y="408050"/>
                    <a:pt x="108736" y="403153"/>
                  </a:cubicBezTo>
                  <a:close/>
                  <a:moveTo>
                    <a:pt x="194581" y="387310"/>
                  </a:moveTo>
                  <a:cubicBezTo>
                    <a:pt x="195445" y="387598"/>
                    <a:pt x="197173" y="388174"/>
                    <a:pt x="198326" y="389327"/>
                  </a:cubicBezTo>
                  <a:cubicBezTo>
                    <a:pt x="204375" y="395088"/>
                    <a:pt x="210424" y="401137"/>
                    <a:pt x="216185" y="407474"/>
                  </a:cubicBezTo>
                  <a:cubicBezTo>
                    <a:pt x="217626" y="409203"/>
                    <a:pt x="217050" y="412948"/>
                    <a:pt x="217050" y="415540"/>
                  </a:cubicBezTo>
                  <a:cubicBezTo>
                    <a:pt x="214169" y="415252"/>
                    <a:pt x="210424" y="416116"/>
                    <a:pt x="208696" y="414676"/>
                  </a:cubicBezTo>
                  <a:cubicBezTo>
                    <a:pt x="202359" y="409203"/>
                    <a:pt x="196309" y="403154"/>
                    <a:pt x="190836" y="396816"/>
                  </a:cubicBezTo>
                  <a:cubicBezTo>
                    <a:pt x="187667" y="393071"/>
                    <a:pt x="189684" y="387598"/>
                    <a:pt x="194581" y="387310"/>
                  </a:cubicBezTo>
                  <a:close/>
                  <a:moveTo>
                    <a:pt x="308943" y="384141"/>
                  </a:moveTo>
                  <a:cubicBezTo>
                    <a:pt x="309519" y="386446"/>
                    <a:pt x="311247" y="389614"/>
                    <a:pt x="310383" y="391343"/>
                  </a:cubicBezTo>
                  <a:cubicBezTo>
                    <a:pt x="306062" y="401137"/>
                    <a:pt x="300589" y="410643"/>
                    <a:pt x="290219" y="415253"/>
                  </a:cubicBezTo>
                  <a:cubicBezTo>
                    <a:pt x="285610" y="412660"/>
                    <a:pt x="284745" y="409779"/>
                    <a:pt x="287338" y="406034"/>
                  </a:cubicBezTo>
                  <a:cubicBezTo>
                    <a:pt x="292235" y="399121"/>
                    <a:pt x="297132" y="392495"/>
                    <a:pt x="302317" y="386158"/>
                  </a:cubicBezTo>
                  <a:cubicBezTo>
                    <a:pt x="303469" y="384717"/>
                    <a:pt x="306638" y="384717"/>
                    <a:pt x="308943" y="384141"/>
                  </a:cubicBezTo>
                  <a:close/>
                  <a:moveTo>
                    <a:pt x="8202" y="369449"/>
                  </a:moveTo>
                  <a:cubicBezTo>
                    <a:pt x="11371" y="380971"/>
                    <a:pt x="18573" y="389902"/>
                    <a:pt x="20301" y="403441"/>
                  </a:cubicBezTo>
                  <a:cubicBezTo>
                    <a:pt x="7914" y="398544"/>
                    <a:pt x="7050" y="388462"/>
                    <a:pt x="3017" y="380396"/>
                  </a:cubicBezTo>
                  <a:cubicBezTo>
                    <a:pt x="1289" y="376651"/>
                    <a:pt x="713" y="372906"/>
                    <a:pt x="8202" y="369449"/>
                  </a:cubicBezTo>
                  <a:close/>
                  <a:moveTo>
                    <a:pt x="128902" y="357351"/>
                  </a:moveTo>
                  <a:cubicBezTo>
                    <a:pt x="131207" y="358215"/>
                    <a:pt x="132359" y="363113"/>
                    <a:pt x="134375" y="366281"/>
                  </a:cubicBezTo>
                  <a:cubicBezTo>
                    <a:pt x="131783" y="374347"/>
                    <a:pt x="129766" y="381549"/>
                    <a:pt x="127174" y="388463"/>
                  </a:cubicBezTo>
                  <a:cubicBezTo>
                    <a:pt x="126597" y="389903"/>
                    <a:pt x="122853" y="390479"/>
                    <a:pt x="120836" y="391343"/>
                  </a:cubicBezTo>
                  <a:cubicBezTo>
                    <a:pt x="119972" y="389039"/>
                    <a:pt x="118244" y="386734"/>
                    <a:pt x="118531" y="384717"/>
                  </a:cubicBezTo>
                  <a:cubicBezTo>
                    <a:pt x="119396" y="378092"/>
                    <a:pt x="121412" y="371755"/>
                    <a:pt x="122564" y="365129"/>
                  </a:cubicBezTo>
                  <a:cubicBezTo>
                    <a:pt x="123141" y="361096"/>
                    <a:pt x="123717" y="356199"/>
                    <a:pt x="128902" y="357351"/>
                  </a:cubicBezTo>
                  <a:close/>
                  <a:moveTo>
                    <a:pt x="157420" y="346404"/>
                  </a:moveTo>
                  <a:cubicBezTo>
                    <a:pt x="164046" y="353318"/>
                    <a:pt x="171536" y="360232"/>
                    <a:pt x="178161" y="368009"/>
                  </a:cubicBezTo>
                  <a:cubicBezTo>
                    <a:pt x="181906" y="372330"/>
                    <a:pt x="179889" y="375499"/>
                    <a:pt x="173264" y="378092"/>
                  </a:cubicBezTo>
                  <a:cubicBezTo>
                    <a:pt x="166350" y="370602"/>
                    <a:pt x="159725" y="363688"/>
                    <a:pt x="153099" y="356199"/>
                  </a:cubicBezTo>
                  <a:cubicBezTo>
                    <a:pt x="149642" y="352166"/>
                    <a:pt x="150506" y="348997"/>
                    <a:pt x="157420" y="346404"/>
                  </a:cubicBezTo>
                  <a:close/>
                  <a:moveTo>
                    <a:pt x="305486" y="329984"/>
                  </a:moveTo>
                  <a:cubicBezTo>
                    <a:pt x="307790" y="331424"/>
                    <a:pt x="311535" y="332577"/>
                    <a:pt x="312399" y="334593"/>
                  </a:cubicBezTo>
                  <a:cubicBezTo>
                    <a:pt x="314992" y="342082"/>
                    <a:pt x="316432" y="349861"/>
                    <a:pt x="319025" y="359079"/>
                  </a:cubicBezTo>
                  <a:cubicBezTo>
                    <a:pt x="317297" y="360807"/>
                    <a:pt x="315280" y="364552"/>
                    <a:pt x="312976" y="365128"/>
                  </a:cubicBezTo>
                  <a:cubicBezTo>
                    <a:pt x="308366" y="366280"/>
                    <a:pt x="307503" y="362247"/>
                    <a:pt x="306926" y="358503"/>
                  </a:cubicBezTo>
                  <a:cubicBezTo>
                    <a:pt x="305774" y="351589"/>
                    <a:pt x="303757" y="344675"/>
                    <a:pt x="302893" y="337762"/>
                  </a:cubicBezTo>
                  <a:cubicBezTo>
                    <a:pt x="302605" y="335169"/>
                    <a:pt x="304333" y="332577"/>
                    <a:pt x="305486" y="329984"/>
                  </a:cubicBezTo>
                  <a:close/>
                  <a:moveTo>
                    <a:pt x="5609" y="318462"/>
                  </a:moveTo>
                  <a:cubicBezTo>
                    <a:pt x="12811" y="327104"/>
                    <a:pt x="9354" y="337186"/>
                    <a:pt x="9066" y="346404"/>
                  </a:cubicBezTo>
                  <a:cubicBezTo>
                    <a:pt x="9066" y="348421"/>
                    <a:pt x="5897" y="350437"/>
                    <a:pt x="3592" y="353030"/>
                  </a:cubicBezTo>
                  <a:cubicBezTo>
                    <a:pt x="-1881" y="339202"/>
                    <a:pt x="-1016" y="325376"/>
                    <a:pt x="5609" y="318462"/>
                  </a:cubicBezTo>
                  <a:close/>
                  <a:moveTo>
                    <a:pt x="128613" y="318462"/>
                  </a:moveTo>
                  <a:cubicBezTo>
                    <a:pt x="136103" y="320766"/>
                    <a:pt x="139272" y="326816"/>
                    <a:pt x="142440" y="334882"/>
                  </a:cubicBezTo>
                  <a:cubicBezTo>
                    <a:pt x="136103" y="337186"/>
                    <a:pt x="131206" y="338915"/>
                    <a:pt x="126885" y="340355"/>
                  </a:cubicBezTo>
                  <a:cubicBezTo>
                    <a:pt x="119971" y="334306"/>
                    <a:pt x="122275" y="327680"/>
                    <a:pt x="123428" y="321342"/>
                  </a:cubicBezTo>
                  <a:cubicBezTo>
                    <a:pt x="123716" y="319902"/>
                    <a:pt x="127173" y="318173"/>
                    <a:pt x="128613" y="318462"/>
                  </a:cubicBezTo>
                  <a:close/>
                  <a:moveTo>
                    <a:pt x="274951" y="288791"/>
                  </a:moveTo>
                  <a:cubicBezTo>
                    <a:pt x="281865" y="295128"/>
                    <a:pt x="288202" y="302042"/>
                    <a:pt x="294539" y="308955"/>
                  </a:cubicBezTo>
                  <a:cubicBezTo>
                    <a:pt x="295692" y="310108"/>
                    <a:pt x="295404" y="312988"/>
                    <a:pt x="294828" y="315005"/>
                  </a:cubicBezTo>
                  <a:cubicBezTo>
                    <a:pt x="294251" y="315869"/>
                    <a:pt x="292235" y="316733"/>
                    <a:pt x="291083" y="317597"/>
                  </a:cubicBezTo>
                  <a:cubicBezTo>
                    <a:pt x="289354" y="316733"/>
                    <a:pt x="287914" y="316445"/>
                    <a:pt x="287050" y="315581"/>
                  </a:cubicBezTo>
                  <a:cubicBezTo>
                    <a:pt x="280713" y="309243"/>
                    <a:pt x="274375" y="303194"/>
                    <a:pt x="268614" y="296281"/>
                  </a:cubicBezTo>
                  <a:cubicBezTo>
                    <a:pt x="267461" y="294840"/>
                    <a:pt x="267174" y="290807"/>
                    <a:pt x="268326" y="289367"/>
                  </a:cubicBezTo>
                  <a:cubicBezTo>
                    <a:pt x="269190" y="288215"/>
                    <a:pt x="273799" y="287639"/>
                    <a:pt x="274951" y="288791"/>
                  </a:cubicBezTo>
                  <a:close/>
                  <a:moveTo>
                    <a:pt x="4746" y="266610"/>
                  </a:moveTo>
                  <a:cubicBezTo>
                    <a:pt x="11659" y="275828"/>
                    <a:pt x="11659" y="291096"/>
                    <a:pt x="4746" y="299738"/>
                  </a:cubicBezTo>
                  <a:cubicBezTo>
                    <a:pt x="-1304" y="291672"/>
                    <a:pt x="-1304" y="274388"/>
                    <a:pt x="4746" y="266610"/>
                  </a:cubicBezTo>
                  <a:close/>
                  <a:moveTo>
                    <a:pt x="260260" y="253359"/>
                  </a:moveTo>
                  <a:cubicBezTo>
                    <a:pt x="254787" y="263441"/>
                    <a:pt x="254787" y="263441"/>
                    <a:pt x="256516" y="273812"/>
                  </a:cubicBezTo>
                  <a:cubicBezTo>
                    <a:pt x="247585" y="276116"/>
                    <a:pt x="247585" y="276116"/>
                    <a:pt x="238367" y="261425"/>
                  </a:cubicBezTo>
                  <a:cubicBezTo>
                    <a:pt x="244416" y="256528"/>
                    <a:pt x="249025" y="249038"/>
                    <a:pt x="260260" y="253359"/>
                  </a:cubicBezTo>
                  <a:close/>
                  <a:moveTo>
                    <a:pt x="296845" y="215047"/>
                  </a:moveTo>
                  <a:cubicBezTo>
                    <a:pt x="292235" y="227145"/>
                    <a:pt x="285610" y="235211"/>
                    <a:pt x="277544" y="241836"/>
                  </a:cubicBezTo>
                  <a:cubicBezTo>
                    <a:pt x="276391" y="242700"/>
                    <a:pt x="272935" y="242412"/>
                    <a:pt x="271782" y="241548"/>
                  </a:cubicBezTo>
                  <a:cubicBezTo>
                    <a:pt x="270630" y="240396"/>
                    <a:pt x="270054" y="236939"/>
                    <a:pt x="270630" y="236075"/>
                  </a:cubicBezTo>
                  <a:cubicBezTo>
                    <a:pt x="275815" y="228873"/>
                    <a:pt x="281289" y="221960"/>
                    <a:pt x="287339" y="215334"/>
                  </a:cubicBezTo>
                  <a:cubicBezTo>
                    <a:pt x="288779" y="213894"/>
                    <a:pt x="292524" y="215047"/>
                    <a:pt x="296845" y="215047"/>
                  </a:cubicBezTo>
                  <a:close/>
                  <a:moveTo>
                    <a:pt x="3593" y="213606"/>
                  </a:moveTo>
                  <a:cubicBezTo>
                    <a:pt x="11371" y="222248"/>
                    <a:pt x="11659" y="238379"/>
                    <a:pt x="5034" y="247598"/>
                  </a:cubicBezTo>
                  <a:cubicBezTo>
                    <a:pt x="-728" y="241260"/>
                    <a:pt x="-1304" y="227145"/>
                    <a:pt x="3593" y="213606"/>
                  </a:cubicBezTo>
                  <a:close/>
                  <a:moveTo>
                    <a:pt x="311247" y="165787"/>
                  </a:moveTo>
                  <a:cubicBezTo>
                    <a:pt x="312688" y="167516"/>
                    <a:pt x="314416" y="169820"/>
                    <a:pt x="315569" y="171548"/>
                  </a:cubicBezTo>
                  <a:cubicBezTo>
                    <a:pt x="312688" y="180478"/>
                    <a:pt x="310383" y="188256"/>
                    <a:pt x="307503" y="195746"/>
                  </a:cubicBezTo>
                  <a:cubicBezTo>
                    <a:pt x="306638" y="197474"/>
                    <a:pt x="303470" y="198338"/>
                    <a:pt x="301453" y="199779"/>
                  </a:cubicBezTo>
                  <a:cubicBezTo>
                    <a:pt x="300301" y="197186"/>
                    <a:pt x="297996" y="194305"/>
                    <a:pt x="298572" y="192289"/>
                  </a:cubicBezTo>
                  <a:cubicBezTo>
                    <a:pt x="300012" y="185087"/>
                    <a:pt x="302317" y="177598"/>
                    <a:pt x="304910" y="170684"/>
                  </a:cubicBezTo>
                  <a:cubicBezTo>
                    <a:pt x="305774" y="168380"/>
                    <a:pt x="309231" y="167227"/>
                    <a:pt x="311247" y="165787"/>
                  </a:cubicBezTo>
                  <a:close/>
                  <a:moveTo>
                    <a:pt x="1289" y="163482"/>
                  </a:moveTo>
                  <a:cubicBezTo>
                    <a:pt x="8778" y="162618"/>
                    <a:pt x="9930" y="166651"/>
                    <a:pt x="9354" y="170684"/>
                  </a:cubicBezTo>
                  <a:cubicBezTo>
                    <a:pt x="8202" y="178750"/>
                    <a:pt x="13387" y="188544"/>
                    <a:pt x="2729" y="197474"/>
                  </a:cubicBezTo>
                  <a:cubicBezTo>
                    <a:pt x="-1016" y="184223"/>
                    <a:pt x="713" y="173852"/>
                    <a:pt x="1289" y="163482"/>
                  </a:cubicBezTo>
                  <a:close/>
                  <a:moveTo>
                    <a:pt x="173551" y="146198"/>
                  </a:moveTo>
                  <a:cubicBezTo>
                    <a:pt x="173551" y="146198"/>
                    <a:pt x="173551" y="146486"/>
                    <a:pt x="173551" y="146486"/>
                  </a:cubicBezTo>
                  <a:cubicBezTo>
                    <a:pt x="177008" y="146486"/>
                    <a:pt x="180753" y="145910"/>
                    <a:pt x="184210" y="146774"/>
                  </a:cubicBezTo>
                  <a:cubicBezTo>
                    <a:pt x="185938" y="147062"/>
                    <a:pt x="188243" y="149367"/>
                    <a:pt x="188243" y="150807"/>
                  </a:cubicBezTo>
                  <a:cubicBezTo>
                    <a:pt x="188243" y="152536"/>
                    <a:pt x="186226" y="155704"/>
                    <a:pt x="185074" y="155704"/>
                  </a:cubicBezTo>
                  <a:cubicBezTo>
                    <a:pt x="177297" y="156280"/>
                    <a:pt x="169231" y="156569"/>
                    <a:pt x="161453" y="155993"/>
                  </a:cubicBezTo>
                  <a:cubicBezTo>
                    <a:pt x="160013" y="155993"/>
                    <a:pt x="157996" y="152824"/>
                    <a:pt x="157996" y="151384"/>
                  </a:cubicBezTo>
                  <a:cubicBezTo>
                    <a:pt x="157996" y="149943"/>
                    <a:pt x="160013" y="147351"/>
                    <a:pt x="161741" y="147062"/>
                  </a:cubicBezTo>
                  <a:cubicBezTo>
                    <a:pt x="165486" y="146198"/>
                    <a:pt x="169518" y="146486"/>
                    <a:pt x="173551" y="146198"/>
                  </a:cubicBezTo>
                  <a:close/>
                  <a:moveTo>
                    <a:pt x="139848" y="128051"/>
                  </a:moveTo>
                  <a:cubicBezTo>
                    <a:pt x="141864" y="128627"/>
                    <a:pt x="145033" y="130643"/>
                    <a:pt x="145321" y="132371"/>
                  </a:cubicBezTo>
                  <a:cubicBezTo>
                    <a:pt x="145609" y="134100"/>
                    <a:pt x="143016" y="136693"/>
                    <a:pt x="141000" y="137844"/>
                  </a:cubicBezTo>
                  <a:cubicBezTo>
                    <a:pt x="138984" y="138997"/>
                    <a:pt x="136103" y="138997"/>
                    <a:pt x="133798" y="139573"/>
                  </a:cubicBezTo>
                  <a:cubicBezTo>
                    <a:pt x="133510" y="141301"/>
                    <a:pt x="133222" y="142453"/>
                    <a:pt x="132934" y="143894"/>
                  </a:cubicBezTo>
                  <a:cubicBezTo>
                    <a:pt x="135815" y="144758"/>
                    <a:pt x="138984" y="145334"/>
                    <a:pt x="141576" y="146775"/>
                  </a:cubicBezTo>
                  <a:cubicBezTo>
                    <a:pt x="143305" y="147639"/>
                    <a:pt x="145897" y="150232"/>
                    <a:pt x="145609" y="151095"/>
                  </a:cubicBezTo>
                  <a:cubicBezTo>
                    <a:pt x="144745" y="153112"/>
                    <a:pt x="143016" y="155993"/>
                    <a:pt x="140712" y="156569"/>
                  </a:cubicBezTo>
                  <a:cubicBezTo>
                    <a:pt x="128325" y="160601"/>
                    <a:pt x="122276" y="155993"/>
                    <a:pt x="122276" y="142742"/>
                  </a:cubicBezTo>
                  <a:cubicBezTo>
                    <a:pt x="122276" y="128627"/>
                    <a:pt x="126309" y="125170"/>
                    <a:pt x="139848" y="128051"/>
                  </a:cubicBezTo>
                  <a:close/>
                  <a:moveTo>
                    <a:pt x="163469" y="128050"/>
                  </a:moveTo>
                  <a:cubicBezTo>
                    <a:pt x="170095" y="127474"/>
                    <a:pt x="176720" y="127474"/>
                    <a:pt x="183346" y="128339"/>
                  </a:cubicBezTo>
                  <a:cubicBezTo>
                    <a:pt x="185362" y="128627"/>
                    <a:pt x="186802" y="131507"/>
                    <a:pt x="188819" y="133236"/>
                  </a:cubicBezTo>
                  <a:cubicBezTo>
                    <a:pt x="186802" y="134964"/>
                    <a:pt x="185074" y="137556"/>
                    <a:pt x="182481" y="138421"/>
                  </a:cubicBezTo>
                  <a:cubicBezTo>
                    <a:pt x="179601" y="139285"/>
                    <a:pt x="176144" y="138709"/>
                    <a:pt x="173264" y="138421"/>
                  </a:cubicBezTo>
                  <a:cubicBezTo>
                    <a:pt x="170095" y="138421"/>
                    <a:pt x="166926" y="139285"/>
                    <a:pt x="164045" y="138133"/>
                  </a:cubicBezTo>
                  <a:cubicBezTo>
                    <a:pt x="161741" y="137269"/>
                    <a:pt x="160013" y="134676"/>
                    <a:pt x="157996" y="132660"/>
                  </a:cubicBezTo>
                  <a:cubicBezTo>
                    <a:pt x="159725" y="131220"/>
                    <a:pt x="161453" y="128339"/>
                    <a:pt x="163469" y="128050"/>
                  </a:cubicBezTo>
                  <a:close/>
                  <a:moveTo>
                    <a:pt x="312112" y="111631"/>
                  </a:moveTo>
                  <a:cubicBezTo>
                    <a:pt x="317873" y="122290"/>
                    <a:pt x="319025" y="132948"/>
                    <a:pt x="317585" y="144183"/>
                  </a:cubicBezTo>
                  <a:cubicBezTo>
                    <a:pt x="317297" y="145911"/>
                    <a:pt x="314992" y="147639"/>
                    <a:pt x="313264" y="148504"/>
                  </a:cubicBezTo>
                  <a:cubicBezTo>
                    <a:pt x="312112" y="148792"/>
                    <a:pt x="309231" y="147351"/>
                    <a:pt x="308943" y="146487"/>
                  </a:cubicBezTo>
                  <a:cubicBezTo>
                    <a:pt x="306926" y="135828"/>
                    <a:pt x="304046" y="124882"/>
                    <a:pt x="307790" y="114224"/>
                  </a:cubicBezTo>
                  <a:cubicBezTo>
                    <a:pt x="307790" y="113359"/>
                    <a:pt x="309231" y="113359"/>
                    <a:pt x="312112" y="111631"/>
                  </a:cubicBezTo>
                  <a:close/>
                  <a:moveTo>
                    <a:pt x="4169" y="110190"/>
                  </a:moveTo>
                  <a:cubicBezTo>
                    <a:pt x="12234" y="118832"/>
                    <a:pt x="8777" y="128626"/>
                    <a:pt x="8777" y="138132"/>
                  </a:cubicBezTo>
                  <a:cubicBezTo>
                    <a:pt x="8777" y="140149"/>
                    <a:pt x="5609" y="142165"/>
                    <a:pt x="2440" y="143606"/>
                  </a:cubicBezTo>
                  <a:cubicBezTo>
                    <a:pt x="712" y="131795"/>
                    <a:pt x="-1305" y="120849"/>
                    <a:pt x="4169" y="110190"/>
                  </a:cubicBezTo>
                  <a:close/>
                  <a:moveTo>
                    <a:pt x="291082" y="61795"/>
                  </a:moveTo>
                  <a:cubicBezTo>
                    <a:pt x="301453" y="71013"/>
                    <a:pt x="305198" y="81383"/>
                    <a:pt x="308079" y="92042"/>
                  </a:cubicBezTo>
                  <a:cubicBezTo>
                    <a:pt x="308366" y="93482"/>
                    <a:pt x="306350" y="96075"/>
                    <a:pt x="304910" y="96939"/>
                  </a:cubicBezTo>
                  <a:cubicBezTo>
                    <a:pt x="304046" y="97515"/>
                    <a:pt x="300877" y="96651"/>
                    <a:pt x="300301" y="95786"/>
                  </a:cubicBezTo>
                  <a:cubicBezTo>
                    <a:pt x="295691" y="87145"/>
                    <a:pt x="291371" y="78214"/>
                    <a:pt x="287338" y="69285"/>
                  </a:cubicBezTo>
                  <a:cubicBezTo>
                    <a:pt x="287049" y="68132"/>
                    <a:pt x="289066" y="65828"/>
                    <a:pt x="291082" y="61795"/>
                  </a:cubicBezTo>
                  <a:close/>
                  <a:moveTo>
                    <a:pt x="2153" y="56322"/>
                  </a:moveTo>
                  <a:cubicBezTo>
                    <a:pt x="11659" y="64388"/>
                    <a:pt x="11659" y="82247"/>
                    <a:pt x="3017" y="91178"/>
                  </a:cubicBezTo>
                  <a:cubicBezTo>
                    <a:pt x="-440" y="79943"/>
                    <a:pt x="-440" y="68997"/>
                    <a:pt x="2153" y="56322"/>
                  </a:cubicBezTo>
                  <a:close/>
                  <a:moveTo>
                    <a:pt x="175709" y="31836"/>
                  </a:moveTo>
                  <a:lnTo>
                    <a:pt x="177147" y="32125"/>
                  </a:lnTo>
                  <a:lnTo>
                    <a:pt x="178737" y="32125"/>
                  </a:lnTo>
                  <a:lnTo>
                    <a:pt x="178737" y="32444"/>
                  </a:lnTo>
                  <a:lnTo>
                    <a:pt x="225185" y="41774"/>
                  </a:lnTo>
                  <a:cubicBezTo>
                    <a:pt x="239660" y="49264"/>
                    <a:pt x="252190" y="60643"/>
                    <a:pt x="262993" y="75046"/>
                  </a:cubicBezTo>
                  <a:cubicBezTo>
                    <a:pt x="292375" y="113935"/>
                    <a:pt x="291511" y="173277"/>
                    <a:pt x="261265" y="211589"/>
                  </a:cubicBezTo>
                  <a:cubicBezTo>
                    <a:pt x="253775" y="221096"/>
                    <a:pt x="245493" y="229594"/>
                    <a:pt x="235951" y="236183"/>
                  </a:cubicBezTo>
                  <a:lnTo>
                    <a:pt x="205845" y="248219"/>
                  </a:lnTo>
                  <a:lnTo>
                    <a:pt x="206104" y="249327"/>
                  </a:lnTo>
                  <a:cubicBezTo>
                    <a:pt x="204375" y="250478"/>
                    <a:pt x="202647" y="251919"/>
                    <a:pt x="200342" y="253359"/>
                  </a:cubicBezTo>
                  <a:cubicBezTo>
                    <a:pt x="219931" y="273812"/>
                    <a:pt x="239231" y="294265"/>
                    <a:pt x="258820" y="314718"/>
                  </a:cubicBezTo>
                  <a:cubicBezTo>
                    <a:pt x="265445" y="321919"/>
                    <a:pt x="272646" y="328833"/>
                    <a:pt x="278696" y="336322"/>
                  </a:cubicBezTo>
                  <a:cubicBezTo>
                    <a:pt x="296268" y="357351"/>
                    <a:pt x="285898" y="390767"/>
                    <a:pt x="259396" y="397968"/>
                  </a:cubicBezTo>
                  <a:cubicBezTo>
                    <a:pt x="246433" y="401425"/>
                    <a:pt x="235487" y="397968"/>
                    <a:pt x="226268" y="388750"/>
                  </a:cubicBezTo>
                  <a:cubicBezTo>
                    <a:pt x="212729" y="375211"/>
                    <a:pt x="199478" y="361096"/>
                    <a:pt x="186227" y="347269"/>
                  </a:cubicBezTo>
                  <a:cubicBezTo>
                    <a:pt x="163758" y="323647"/>
                    <a:pt x="141288" y="299738"/>
                    <a:pt x="118820" y="276117"/>
                  </a:cubicBezTo>
                  <a:cubicBezTo>
                    <a:pt x="118243" y="275252"/>
                    <a:pt x="117379" y="274100"/>
                    <a:pt x="116803" y="272947"/>
                  </a:cubicBezTo>
                  <a:cubicBezTo>
                    <a:pt x="121700" y="247886"/>
                    <a:pt x="118531" y="222536"/>
                    <a:pt x="119396" y="197186"/>
                  </a:cubicBezTo>
                  <a:cubicBezTo>
                    <a:pt x="119683" y="190561"/>
                    <a:pt x="119396" y="183935"/>
                    <a:pt x="119396" y="177310"/>
                  </a:cubicBezTo>
                  <a:cubicBezTo>
                    <a:pt x="137831" y="177021"/>
                    <a:pt x="155979" y="176445"/>
                    <a:pt x="174416" y="176734"/>
                  </a:cubicBezTo>
                  <a:lnTo>
                    <a:pt x="199622" y="170818"/>
                  </a:lnTo>
                  <a:lnTo>
                    <a:pt x="199619" y="170108"/>
                  </a:lnTo>
                  <a:cubicBezTo>
                    <a:pt x="203363" y="163194"/>
                    <a:pt x="208837" y="156569"/>
                    <a:pt x="210565" y="149079"/>
                  </a:cubicBezTo>
                  <a:cubicBezTo>
                    <a:pt x="213014" y="137556"/>
                    <a:pt x="210781" y="127834"/>
                    <a:pt x="204696" y="120668"/>
                  </a:cubicBezTo>
                  <a:lnTo>
                    <a:pt x="176349" y="107886"/>
                  </a:lnTo>
                  <a:lnTo>
                    <a:pt x="114210" y="107886"/>
                  </a:lnTo>
                  <a:cubicBezTo>
                    <a:pt x="114210" y="82536"/>
                    <a:pt x="114210" y="57475"/>
                    <a:pt x="114210" y="32125"/>
                  </a:cubicBezTo>
                  <a:lnTo>
                    <a:pt x="175709" y="32125"/>
                  </a:lnTo>
                  <a:close/>
                  <a:moveTo>
                    <a:pt x="66967" y="31548"/>
                  </a:moveTo>
                  <a:cubicBezTo>
                    <a:pt x="82523" y="30972"/>
                    <a:pt x="98366" y="31836"/>
                    <a:pt x="113922" y="31836"/>
                  </a:cubicBezTo>
                  <a:cubicBezTo>
                    <a:pt x="113922" y="57186"/>
                    <a:pt x="113922" y="82248"/>
                    <a:pt x="113922" y="107597"/>
                  </a:cubicBezTo>
                  <a:cubicBezTo>
                    <a:pt x="110465" y="108173"/>
                    <a:pt x="107296" y="108749"/>
                    <a:pt x="102687" y="109614"/>
                  </a:cubicBezTo>
                  <a:cubicBezTo>
                    <a:pt x="102687" y="121137"/>
                    <a:pt x="102687" y="132083"/>
                    <a:pt x="102687" y="143317"/>
                  </a:cubicBezTo>
                  <a:cubicBezTo>
                    <a:pt x="102687" y="154264"/>
                    <a:pt x="102687" y="165211"/>
                    <a:pt x="102687" y="175869"/>
                  </a:cubicBezTo>
                  <a:cubicBezTo>
                    <a:pt x="109600" y="176445"/>
                    <a:pt x="114209" y="176733"/>
                    <a:pt x="119106" y="177310"/>
                  </a:cubicBezTo>
                  <a:cubicBezTo>
                    <a:pt x="119106" y="183935"/>
                    <a:pt x="119395" y="190561"/>
                    <a:pt x="119106" y="197186"/>
                  </a:cubicBezTo>
                  <a:cubicBezTo>
                    <a:pt x="118531" y="222536"/>
                    <a:pt x="121699" y="247885"/>
                    <a:pt x="116802" y="272947"/>
                  </a:cubicBezTo>
                  <a:cubicBezTo>
                    <a:pt x="112769" y="269778"/>
                    <a:pt x="108737" y="266322"/>
                    <a:pt x="102975" y="261713"/>
                  </a:cubicBezTo>
                  <a:cubicBezTo>
                    <a:pt x="102975" y="268050"/>
                    <a:pt x="102975" y="272371"/>
                    <a:pt x="102975" y="276692"/>
                  </a:cubicBezTo>
                  <a:cubicBezTo>
                    <a:pt x="102975" y="304058"/>
                    <a:pt x="102687" y="331424"/>
                    <a:pt x="102975" y="358791"/>
                  </a:cubicBezTo>
                  <a:cubicBezTo>
                    <a:pt x="102975" y="374346"/>
                    <a:pt x="95485" y="385581"/>
                    <a:pt x="83386" y="393359"/>
                  </a:cubicBezTo>
                  <a:cubicBezTo>
                    <a:pt x="60342" y="408626"/>
                    <a:pt x="32975" y="389037"/>
                    <a:pt x="30959" y="363976"/>
                  </a:cubicBezTo>
                  <a:cubicBezTo>
                    <a:pt x="30670" y="361383"/>
                    <a:pt x="30959" y="358503"/>
                    <a:pt x="30959" y="355910"/>
                  </a:cubicBezTo>
                  <a:cubicBezTo>
                    <a:pt x="30959" y="262289"/>
                    <a:pt x="30959" y="168379"/>
                    <a:pt x="30959" y="74758"/>
                  </a:cubicBezTo>
                  <a:cubicBezTo>
                    <a:pt x="30959" y="66116"/>
                    <a:pt x="31535" y="57762"/>
                    <a:pt x="36144" y="50272"/>
                  </a:cubicBezTo>
                  <a:cubicBezTo>
                    <a:pt x="43345" y="38750"/>
                    <a:pt x="53716" y="32124"/>
                    <a:pt x="66967" y="31548"/>
                  </a:cubicBezTo>
                  <a:close/>
                  <a:moveTo>
                    <a:pt x="259396" y="26939"/>
                  </a:moveTo>
                  <a:cubicBezTo>
                    <a:pt x="266598" y="32412"/>
                    <a:pt x="273223" y="38174"/>
                    <a:pt x="279560" y="44510"/>
                  </a:cubicBezTo>
                  <a:cubicBezTo>
                    <a:pt x="280713" y="45663"/>
                    <a:pt x="279560" y="49120"/>
                    <a:pt x="279560" y="51712"/>
                  </a:cubicBezTo>
                  <a:cubicBezTo>
                    <a:pt x="276968" y="51712"/>
                    <a:pt x="273799" y="52576"/>
                    <a:pt x="272359" y="51424"/>
                  </a:cubicBezTo>
                  <a:cubicBezTo>
                    <a:pt x="265157" y="45087"/>
                    <a:pt x="258532" y="38461"/>
                    <a:pt x="249025" y="29532"/>
                  </a:cubicBezTo>
                  <a:cubicBezTo>
                    <a:pt x="254499" y="28091"/>
                    <a:pt x="258243" y="26075"/>
                    <a:pt x="259396" y="26939"/>
                  </a:cubicBezTo>
                  <a:close/>
                  <a:moveTo>
                    <a:pt x="27791" y="14553"/>
                  </a:moveTo>
                  <a:cubicBezTo>
                    <a:pt x="28655" y="13689"/>
                    <a:pt x="31536" y="14841"/>
                    <a:pt x="33552" y="15129"/>
                  </a:cubicBezTo>
                  <a:cubicBezTo>
                    <a:pt x="33264" y="17146"/>
                    <a:pt x="33840" y="19738"/>
                    <a:pt x="32688" y="21179"/>
                  </a:cubicBezTo>
                  <a:cubicBezTo>
                    <a:pt x="26639" y="27804"/>
                    <a:pt x="20013" y="34429"/>
                    <a:pt x="11947" y="42783"/>
                  </a:cubicBezTo>
                  <a:cubicBezTo>
                    <a:pt x="10795" y="39327"/>
                    <a:pt x="9066" y="36446"/>
                    <a:pt x="9930" y="35581"/>
                  </a:cubicBezTo>
                  <a:cubicBezTo>
                    <a:pt x="15692" y="28380"/>
                    <a:pt x="21453" y="21466"/>
                    <a:pt x="27791" y="14553"/>
                  </a:cubicBezTo>
                  <a:close/>
                  <a:moveTo>
                    <a:pt x="211865" y="3318"/>
                  </a:moveTo>
                  <a:cubicBezTo>
                    <a:pt x="220507" y="6487"/>
                    <a:pt x="228861" y="9367"/>
                    <a:pt x="236927" y="13112"/>
                  </a:cubicBezTo>
                  <a:cubicBezTo>
                    <a:pt x="238367" y="13688"/>
                    <a:pt x="239519" y="18009"/>
                    <a:pt x="238655" y="19450"/>
                  </a:cubicBezTo>
                  <a:cubicBezTo>
                    <a:pt x="237791" y="20890"/>
                    <a:pt x="234046" y="22042"/>
                    <a:pt x="232030" y="21466"/>
                  </a:cubicBezTo>
                  <a:cubicBezTo>
                    <a:pt x="224252" y="19450"/>
                    <a:pt x="216762" y="16857"/>
                    <a:pt x="209272" y="13688"/>
                  </a:cubicBezTo>
                  <a:cubicBezTo>
                    <a:pt x="207545" y="12824"/>
                    <a:pt x="205240" y="9367"/>
                    <a:pt x="205528" y="7639"/>
                  </a:cubicBezTo>
                  <a:cubicBezTo>
                    <a:pt x="206392" y="6198"/>
                    <a:pt x="209561" y="5046"/>
                    <a:pt x="211865" y="3318"/>
                  </a:cubicBezTo>
                  <a:close/>
                  <a:moveTo>
                    <a:pt x="157997" y="725"/>
                  </a:moveTo>
                  <a:cubicBezTo>
                    <a:pt x="166927" y="149"/>
                    <a:pt x="175858" y="149"/>
                    <a:pt x="184787" y="725"/>
                  </a:cubicBezTo>
                  <a:cubicBezTo>
                    <a:pt x="186227" y="725"/>
                    <a:pt x="188532" y="3318"/>
                    <a:pt x="188820" y="5046"/>
                  </a:cubicBezTo>
                  <a:cubicBezTo>
                    <a:pt x="188820" y="6487"/>
                    <a:pt x="187092" y="9368"/>
                    <a:pt x="185364" y="9655"/>
                  </a:cubicBezTo>
                  <a:cubicBezTo>
                    <a:pt x="180754" y="11384"/>
                    <a:pt x="175858" y="11384"/>
                    <a:pt x="171536" y="11960"/>
                  </a:cubicBezTo>
                  <a:cubicBezTo>
                    <a:pt x="166639" y="11384"/>
                    <a:pt x="162030" y="11384"/>
                    <a:pt x="157709" y="10231"/>
                  </a:cubicBezTo>
                  <a:cubicBezTo>
                    <a:pt x="156269" y="9944"/>
                    <a:pt x="154252" y="7063"/>
                    <a:pt x="154252" y="5335"/>
                  </a:cubicBezTo>
                  <a:cubicBezTo>
                    <a:pt x="154252" y="3606"/>
                    <a:pt x="156556" y="725"/>
                    <a:pt x="157997" y="725"/>
                  </a:cubicBezTo>
                  <a:close/>
                  <a:moveTo>
                    <a:pt x="68228" y="617"/>
                  </a:moveTo>
                  <a:cubicBezTo>
                    <a:pt x="74529" y="581"/>
                    <a:pt x="80362" y="2742"/>
                    <a:pt x="83963" y="7063"/>
                  </a:cubicBezTo>
                  <a:cubicBezTo>
                    <a:pt x="74457" y="13113"/>
                    <a:pt x="63799" y="8503"/>
                    <a:pt x="54293" y="11096"/>
                  </a:cubicBezTo>
                  <a:cubicBezTo>
                    <a:pt x="53140" y="11384"/>
                    <a:pt x="51412" y="8791"/>
                    <a:pt x="49684" y="7351"/>
                  </a:cubicBezTo>
                  <a:cubicBezTo>
                    <a:pt x="55157" y="2886"/>
                    <a:pt x="61927" y="653"/>
                    <a:pt x="68228" y="617"/>
                  </a:cubicBezTo>
                  <a:close/>
                  <a:moveTo>
                    <a:pt x="121628" y="5"/>
                  </a:moveTo>
                  <a:cubicBezTo>
                    <a:pt x="126957" y="-67"/>
                    <a:pt x="132214" y="581"/>
                    <a:pt x="137255" y="3030"/>
                  </a:cubicBezTo>
                  <a:cubicBezTo>
                    <a:pt x="137543" y="4758"/>
                    <a:pt x="137831" y="6199"/>
                    <a:pt x="137831" y="7639"/>
                  </a:cubicBezTo>
                  <a:cubicBezTo>
                    <a:pt x="134086" y="9079"/>
                    <a:pt x="130053" y="11096"/>
                    <a:pt x="126309" y="11383"/>
                  </a:cubicBezTo>
                  <a:cubicBezTo>
                    <a:pt x="120259" y="11960"/>
                    <a:pt x="113922" y="11672"/>
                    <a:pt x="107585" y="10807"/>
                  </a:cubicBezTo>
                  <a:cubicBezTo>
                    <a:pt x="105856" y="10519"/>
                    <a:pt x="104128" y="7350"/>
                    <a:pt x="103263" y="5334"/>
                  </a:cubicBezTo>
                  <a:cubicBezTo>
                    <a:pt x="102976" y="4470"/>
                    <a:pt x="104704" y="1301"/>
                    <a:pt x="105568" y="1301"/>
                  </a:cubicBezTo>
                  <a:cubicBezTo>
                    <a:pt x="110897" y="869"/>
                    <a:pt x="116298" y="77"/>
                    <a:pt x="121628" y="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6811429" y="6235422"/>
              <a:ext cx="325610" cy="427865"/>
            </a:xfrm>
            <a:custGeom>
              <a:avLst/>
              <a:gdLst/>
              <a:ahLst/>
              <a:cxnLst/>
              <a:rect l="l" t="t" r="r" b="b"/>
              <a:pathLst>
                <a:path w="325610" h="427865" extrusionOk="0">
                  <a:moveTo>
                    <a:pt x="93140" y="417885"/>
                  </a:moveTo>
                  <a:cubicBezTo>
                    <a:pt x="81617" y="429983"/>
                    <a:pt x="64045" y="431135"/>
                    <a:pt x="55692" y="421053"/>
                  </a:cubicBezTo>
                  <a:cubicBezTo>
                    <a:pt x="68078" y="419901"/>
                    <a:pt x="79025" y="416444"/>
                    <a:pt x="93140" y="417885"/>
                  </a:cubicBezTo>
                  <a:close/>
                  <a:moveTo>
                    <a:pt x="16513" y="391959"/>
                  </a:moveTo>
                  <a:cubicBezTo>
                    <a:pt x="25155" y="400025"/>
                    <a:pt x="32645" y="407227"/>
                    <a:pt x="40711" y="415005"/>
                  </a:cubicBezTo>
                  <a:cubicBezTo>
                    <a:pt x="34662" y="421342"/>
                    <a:pt x="30917" y="416733"/>
                    <a:pt x="27172" y="413564"/>
                  </a:cubicBezTo>
                  <a:cubicBezTo>
                    <a:pt x="15361" y="404634"/>
                    <a:pt x="13632" y="401465"/>
                    <a:pt x="16513" y="391959"/>
                  </a:cubicBezTo>
                  <a:close/>
                  <a:moveTo>
                    <a:pt x="125691" y="381876"/>
                  </a:moveTo>
                  <a:cubicBezTo>
                    <a:pt x="127131" y="382453"/>
                    <a:pt x="128283" y="384469"/>
                    <a:pt x="128571" y="385909"/>
                  </a:cubicBezTo>
                  <a:cubicBezTo>
                    <a:pt x="129147" y="390518"/>
                    <a:pt x="115609" y="410107"/>
                    <a:pt x="111288" y="411547"/>
                  </a:cubicBezTo>
                  <a:cubicBezTo>
                    <a:pt x="110712" y="411835"/>
                    <a:pt x="110423" y="411835"/>
                    <a:pt x="108695" y="411835"/>
                  </a:cubicBezTo>
                  <a:cubicBezTo>
                    <a:pt x="107831" y="410107"/>
                    <a:pt x="104950" y="407226"/>
                    <a:pt x="105526" y="406362"/>
                  </a:cubicBezTo>
                  <a:cubicBezTo>
                    <a:pt x="110423" y="398008"/>
                    <a:pt x="115609" y="389942"/>
                    <a:pt x="121082" y="382165"/>
                  </a:cubicBezTo>
                  <a:cubicBezTo>
                    <a:pt x="121658" y="381300"/>
                    <a:pt x="124538" y="381300"/>
                    <a:pt x="125691" y="381876"/>
                  </a:cubicBezTo>
                  <a:close/>
                  <a:moveTo>
                    <a:pt x="4703" y="342987"/>
                  </a:moveTo>
                  <a:cubicBezTo>
                    <a:pt x="6143" y="343851"/>
                    <a:pt x="8736" y="344427"/>
                    <a:pt x="8736" y="345580"/>
                  </a:cubicBezTo>
                  <a:cubicBezTo>
                    <a:pt x="9600" y="354509"/>
                    <a:pt x="10465" y="363151"/>
                    <a:pt x="10752" y="372081"/>
                  </a:cubicBezTo>
                  <a:cubicBezTo>
                    <a:pt x="11041" y="373521"/>
                    <a:pt x="9024" y="375250"/>
                    <a:pt x="7584" y="377266"/>
                  </a:cubicBezTo>
                  <a:cubicBezTo>
                    <a:pt x="-1346" y="368337"/>
                    <a:pt x="-2498" y="353933"/>
                    <a:pt x="4703" y="342987"/>
                  </a:cubicBezTo>
                  <a:close/>
                  <a:moveTo>
                    <a:pt x="129148" y="327431"/>
                  </a:moveTo>
                  <a:cubicBezTo>
                    <a:pt x="131452" y="330024"/>
                    <a:pt x="134045" y="331464"/>
                    <a:pt x="134045" y="333192"/>
                  </a:cubicBezTo>
                  <a:cubicBezTo>
                    <a:pt x="134621" y="341546"/>
                    <a:pt x="134909" y="350188"/>
                    <a:pt x="134333" y="358542"/>
                  </a:cubicBezTo>
                  <a:cubicBezTo>
                    <a:pt x="134045" y="363439"/>
                    <a:pt x="130876" y="365456"/>
                    <a:pt x="125979" y="363151"/>
                  </a:cubicBezTo>
                  <a:cubicBezTo>
                    <a:pt x="122810" y="347595"/>
                    <a:pt x="123386" y="336361"/>
                    <a:pt x="129148" y="327431"/>
                  </a:cubicBezTo>
                  <a:close/>
                  <a:moveTo>
                    <a:pt x="127996" y="289983"/>
                  </a:moveTo>
                  <a:cubicBezTo>
                    <a:pt x="133469" y="289119"/>
                    <a:pt x="139230" y="289983"/>
                    <a:pt x="144704" y="289983"/>
                  </a:cubicBezTo>
                  <a:cubicBezTo>
                    <a:pt x="144416" y="292576"/>
                    <a:pt x="145280" y="296321"/>
                    <a:pt x="143839" y="297761"/>
                  </a:cubicBezTo>
                  <a:cubicBezTo>
                    <a:pt x="142688" y="299778"/>
                    <a:pt x="138943" y="299202"/>
                    <a:pt x="138366" y="299489"/>
                  </a:cubicBezTo>
                  <a:cubicBezTo>
                    <a:pt x="134045" y="305251"/>
                    <a:pt x="131165" y="311877"/>
                    <a:pt x="128860" y="311589"/>
                  </a:cubicBezTo>
                  <a:cubicBezTo>
                    <a:pt x="120794" y="310724"/>
                    <a:pt x="124827" y="303235"/>
                    <a:pt x="124539" y="298625"/>
                  </a:cubicBezTo>
                  <a:cubicBezTo>
                    <a:pt x="124251" y="295745"/>
                    <a:pt x="126268" y="290271"/>
                    <a:pt x="127996" y="289983"/>
                  </a:cubicBezTo>
                  <a:close/>
                  <a:moveTo>
                    <a:pt x="7296" y="289407"/>
                  </a:moveTo>
                  <a:cubicBezTo>
                    <a:pt x="12769" y="300353"/>
                    <a:pt x="11040" y="310724"/>
                    <a:pt x="9313" y="320806"/>
                  </a:cubicBezTo>
                  <a:cubicBezTo>
                    <a:pt x="8736" y="323975"/>
                    <a:pt x="3263" y="325415"/>
                    <a:pt x="2399" y="321958"/>
                  </a:cubicBezTo>
                  <a:cubicBezTo>
                    <a:pt x="383" y="315909"/>
                    <a:pt x="671" y="308995"/>
                    <a:pt x="383" y="302658"/>
                  </a:cubicBezTo>
                  <a:cubicBezTo>
                    <a:pt x="94" y="298049"/>
                    <a:pt x="-482" y="292864"/>
                    <a:pt x="7296" y="289407"/>
                  </a:cubicBezTo>
                  <a:close/>
                  <a:moveTo>
                    <a:pt x="198285" y="288831"/>
                  </a:moveTo>
                  <a:cubicBezTo>
                    <a:pt x="200878" y="296321"/>
                    <a:pt x="197997" y="298914"/>
                    <a:pt x="192812" y="298914"/>
                  </a:cubicBezTo>
                  <a:cubicBezTo>
                    <a:pt x="185322" y="299201"/>
                    <a:pt x="177832" y="299201"/>
                    <a:pt x="170343" y="298914"/>
                  </a:cubicBezTo>
                  <a:cubicBezTo>
                    <a:pt x="168326" y="298914"/>
                    <a:pt x="166310" y="296321"/>
                    <a:pt x="164581" y="294881"/>
                  </a:cubicBezTo>
                  <a:cubicBezTo>
                    <a:pt x="166598" y="292864"/>
                    <a:pt x="168326" y="289119"/>
                    <a:pt x="170343" y="289119"/>
                  </a:cubicBezTo>
                  <a:cubicBezTo>
                    <a:pt x="179561" y="288543"/>
                    <a:pt x="189067" y="288831"/>
                    <a:pt x="198285" y="288831"/>
                  </a:cubicBezTo>
                  <a:close/>
                  <a:moveTo>
                    <a:pt x="245995" y="273924"/>
                  </a:moveTo>
                  <a:cubicBezTo>
                    <a:pt x="247040" y="274644"/>
                    <a:pt x="248120" y="276444"/>
                    <a:pt x="250136" y="279901"/>
                  </a:cubicBezTo>
                  <a:cubicBezTo>
                    <a:pt x="242358" y="286815"/>
                    <a:pt x="232564" y="289695"/>
                    <a:pt x="222770" y="292864"/>
                  </a:cubicBezTo>
                  <a:cubicBezTo>
                    <a:pt x="221041" y="293440"/>
                    <a:pt x="218449" y="290847"/>
                    <a:pt x="216432" y="289695"/>
                  </a:cubicBezTo>
                  <a:cubicBezTo>
                    <a:pt x="217585" y="287679"/>
                    <a:pt x="218161" y="284510"/>
                    <a:pt x="219889" y="283646"/>
                  </a:cubicBezTo>
                  <a:cubicBezTo>
                    <a:pt x="227091" y="280189"/>
                    <a:pt x="234581" y="277309"/>
                    <a:pt x="242070" y="274428"/>
                  </a:cubicBezTo>
                  <a:cubicBezTo>
                    <a:pt x="243943" y="273564"/>
                    <a:pt x="244951" y="273204"/>
                    <a:pt x="245995" y="273924"/>
                  </a:cubicBezTo>
                  <a:close/>
                  <a:moveTo>
                    <a:pt x="282975" y="241012"/>
                  </a:moveTo>
                  <a:cubicBezTo>
                    <a:pt x="283839" y="240147"/>
                    <a:pt x="287008" y="240723"/>
                    <a:pt x="288736" y="241588"/>
                  </a:cubicBezTo>
                  <a:cubicBezTo>
                    <a:pt x="289889" y="242164"/>
                    <a:pt x="290465" y="245332"/>
                    <a:pt x="289889" y="246197"/>
                  </a:cubicBezTo>
                  <a:cubicBezTo>
                    <a:pt x="283839" y="255127"/>
                    <a:pt x="277790" y="263769"/>
                    <a:pt x="267132" y="267226"/>
                  </a:cubicBezTo>
                  <a:cubicBezTo>
                    <a:pt x="265692" y="267801"/>
                    <a:pt x="263963" y="266649"/>
                    <a:pt x="260506" y="265497"/>
                  </a:cubicBezTo>
                  <a:cubicBezTo>
                    <a:pt x="266844" y="254551"/>
                    <a:pt x="275485" y="248213"/>
                    <a:pt x="282975" y="241012"/>
                  </a:cubicBezTo>
                  <a:close/>
                  <a:moveTo>
                    <a:pt x="7296" y="236403"/>
                  </a:moveTo>
                  <a:cubicBezTo>
                    <a:pt x="12769" y="247638"/>
                    <a:pt x="11041" y="258296"/>
                    <a:pt x="9600" y="268666"/>
                  </a:cubicBezTo>
                  <a:cubicBezTo>
                    <a:pt x="9312" y="271547"/>
                    <a:pt x="4127" y="273852"/>
                    <a:pt x="2687" y="269819"/>
                  </a:cubicBezTo>
                  <a:cubicBezTo>
                    <a:pt x="671" y="264346"/>
                    <a:pt x="671" y="257720"/>
                    <a:pt x="382" y="251671"/>
                  </a:cubicBezTo>
                  <a:cubicBezTo>
                    <a:pt x="382" y="246485"/>
                    <a:pt x="-1058" y="240724"/>
                    <a:pt x="7296" y="236403"/>
                  </a:cubicBezTo>
                  <a:close/>
                  <a:moveTo>
                    <a:pt x="312071" y="195497"/>
                  </a:moveTo>
                  <a:cubicBezTo>
                    <a:pt x="313799" y="195497"/>
                    <a:pt x="314952" y="197802"/>
                    <a:pt x="316968" y="200394"/>
                  </a:cubicBezTo>
                  <a:cubicBezTo>
                    <a:pt x="312935" y="208748"/>
                    <a:pt x="308902" y="217390"/>
                    <a:pt x="304581" y="225168"/>
                  </a:cubicBezTo>
                  <a:cubicBezTo>
                    <a:pt x="303717" y="226608"/>
                    <a:pt x="299972" y="226608"/>
                    <a:pt x="297667" y="226320"/>
                  </a:cubicBezTo>
                  <a:cubicBezTo>
                    <a:pt x="296803" y="226032"/>
                    <a:pt x="295939" y="222287"/>
                    <a:pt x="296515" y="220559"/>
                  </a:cubicBezTo>
                  <a:cubicBezTo>
                    <a:pt x="299684" y="212781"/>
                    <a:pt x="303141" y="205003"/>
                    <a:pt x="306885" y="197802"/>
                  </a:cubicBezTo>
                  <a:cubicBezTo>
                    <a:pt x="307750" y="196362"/>
                    <a:pt x="310630" y="195210"/>
                    <a:pt x="312071" y="195497"/>
                  </a:cubicBezTo>
                  <a:close/>
                  <a:moveTo>
                    <a:pt x="5280" y="184263"/>
                  </a:moveTo>
                  <a:cubicBezTo>
                    <a:pt x="7296" y="186856"/>
                    <a:pt x="10177" y="189160"/>
                    <a:pt x="10177" y="191177"/>
                  </a:cubicBezTo>
                  <a:cubicBezTo>
                    <a:pt x="9889" y="200395"/>
                    <a:pt x="13922" y="210477"/>
                    <a:pt x="6144" y="219984"/>
                  </a:cubicBezTo>
                  <a:cubicBezTo>
                    <a:pt x="-1346" y="211053"/>
                    <a:pt x="-1634" y="194922"/>
                    <a:pt x="5280" y="184263"/>
                  </a:cubicBezTo>
                  <a:close/>
                  <a:moveTo>
                    <a:pt x="189354" y="157761"/>
                  </a:moveTo>
                  <a:cubicBezTo>
                    <a:pt x="191370" y="157473"/>
                    <a:pt x="193963" y="158625"/>
                    <a:pt x="196267" y="158913"/>
                  </a:cubicBezTo>
                  <a:cubicBezTo>
                    <a:pt x="195691" y="161217"/>
                    <a:pt x="195980" y="164963"/>
                    <a:pt x="194539" y="165826"/>
                  </a:cubicBezTo>
                  <a:cubicBezTo>
                    <a:pt x="189066" y="168995"/>
                    <a:pt x="183016" y="171299"/>
                    <a:pt x="177255" y="173892"/>
                  </a:cubicBezTo>
                  <a:cubicBezTo>
                    <a:pt x="176967" y="173316"/>
                    <a:pt x="176679" y="172740"/>
                    <a:pt x="176391" y="172164"/>
                  </a:cubicBezTo>
                  <a:cubicBezTo>
                    <a:pt x="174950" y="172164"/>
                    <a:pt x="173510" y="172740"/>
                    <a:pt x="172358" y="172164"/>
                  </a:cubicBezTo>
                  <a:cubicBezTo>
                    <a:pt x="169765" y="170435"/>
                    <a:pt x="167461" y="168419"/>
                    <a:pt x="164868" y="166403"/>
                  </a:cubicBezTo>
                  <a:cubicBezTo>
                    <a:pt x="167749" y="164963"/>
                    <a:pt x="170341" y="162658"/>
                    <a:pt x="173222" y="161793"/>
                  </a:cubicBezTo>
                  <a:cubicBezTo>
                    <a:pt x="178407" y="160065"/>
                    <a:pt x="183881" y="158625"/>
                    <a:pt x="189354" y="157761"/>
                  </a:cubicBezTo>
                  <a:close/>
                  <a:moveTo>
                    <a:pt x="320137" y="143645"/>
                  </a:moveTo>
                  <a:cubicBezTo>
                    <a:pt x="322729" y="143934"/>
                    <a:pt x="324457" y="148830"/>
                    <a:pt x="325610" y="150271"/>
                  </a:cubicBezTo>
                  <a:cubicBezTo>
                    <a:pt x="324457" y="159201"/>
                    <a:pt x="324170" y="165826"/>
                    <a:pt x="322729" y="172164"/>
                  </a:cubicBezTo>
                  <a:cubicBezTo>
                    <a:pt x="322153" y="174468"/>
                    <a:pt x="318984" y="176197"/>
                    <a:pt x="317256" y="178213"/>
                  </a:cubicBezTo>
                  <a:cubicBezTo>
                    <a:pt x="315815" y="175909"/>
                    <a:pt x="313223" y="173604"/>
                    <a:pt x="312935" y="171300"/>
                  </a:cubicBezTo>
                  <a:cubicBezTo>
                    <a:pt x="312646" y="164674"/>
                    <a:pt x="313799" y="158049"/>
                    <a:pt x="314375" y="151711"/>
                  </a:cubicBezTo>
                  <a:cubicBezTo>
                    <a:pt x="314663" y="147678"/>
                    <a:pt x="314663" y="142493"/>
                    <a:pt x="320137" y="143645"/>
                  </a:cubicBezTo>
                  <a:close/>
                  <a:moveTo>
                    <a:pt x="6144" y="131547"/>
                  </a:moveTo>
                  <a:cubicBezTo>
                    <a:pt x="13058" y="142782"/>
                    <a:pt x="12769" y="157473"/>
                    <a:pt x="5856" y="166692"/>
                  </a:cubicBezTo>
                  <a:cubicBezTo>
                    <a:pt x="95" y="164387"/>
                    <a:pt x="671" y="159202"/>
                    <a:pt x="383" y="154304"/>
                  </a:cubicBezTo>
                  <a:cubicBezTo>
                    <a:pt x="95" y="139325"/>
                    <a:pt x="-193" y="139325"/>
                    <a:pt x="6144" y="131547"/>
                  </a:cubicBezTo>
                  <a:close/>
                  <a:moveTo>
                    <a:pt x="132317" y="128090"/>
                  </a:moveTo>
                  <a:cubicBezTo>
                    <a:pt x="137791" y="127514"/>
                    <a:pt x="143264" y="129242"/>
                    <a:pt x="149025" y="130107"/>
                  </a:cubicBezTo>
                  <a:cubicBezTo>
                    <a:pt x="148449" y="132411"/>
                    <a:pt x="148737" y="135868"/>
                    <a:pt x="147297" y="136732"/>
                  </a:cubicBezTo>
                  <a:cubicBezTo>
                    <a:pt x="144992" y="138461"/>
                    <a:pt x="141535" y="138461"/>
                    <a:pt x="137791" y="139325"/>
                  </a:cubicBezTo>
                  <a:cubicBezTo>
                    <a:pt x="137502" y="146239"/>
                    <a:pt x="137502" y="153152"/>
                    <a:pt x="137502" y="159489"/>
                  </a:cubicBezTo>
                  <a:cubicBezTo>
                    <a:pt x="141823" y="163522"/>
                    <a:pt x="151618" y="160065"/>
                    <a:pt x="149313" y="168419"/>
                  </a:cubicBezTo>
                  <a:cubicBezTo>
                    <a:pt x="147585" y="175045"/>
                    <a:pt x="140095" y="172164"/>
                    <a:pt x="134910" y="172164"/>
                  </a:cubicBezTo>
                  <a:cubicBezTo>
                    <a:pt x="129436" y="172452"/>
                    <a:pt x="126844" y="169284"/>
                    <a:pt x="126844" y="163810"/>
                  </a:cubicBezTo>
                  <a:cubicBezTo>
                    <a:pt x="126844" y="154304"/>
                    <a:pt x="126556" y="145086"/>
                    <a:pt x="127132" y="135868"/>
                  </a:cubicBezTo>
                  <a:cubicBezTo>
                    <a:pt x="127420" y="132987"/>
                    <a:pt x="130301" y="128090"/>
                    <a:pt x="132317" y="128090"/>
                  </a:cubicBezTo>
                  <a:close/>
                  <a:moveTo>
                    <a:pt x="177543" y="125210"/>
                  </a:moveTo>
                  <a:cubicBezTo>
                    <a:pt x="183305" y="127803"/>
                    <a:pt x="189354" y="130107"/>
                    <a:pt x="194540" y="133564"/>
                  </a:cubicBezTo>
                  <a:cubicBezTo>
                    <a:pt x="195980" y="134428"/>
                    <a:pt x="195116" y="138749"/>
                    <a:pt x="195404" y="141630"/>
                  </a:cubicBezTo>
                  <a:cubicBezTo>
                    <a:pt x="193099" y="141630"/>
                    <a:pt x="190507" y="141630"/>
                    <a:pt x="188202" y="141342"/>
                  </a:cubicBezTo>
                  <a:cubicBezTo>
                    <a:pt x="183305" y="140478"/>
                    <a:pt x="178120" y="139325"/>
                    <a:pt x="173223" y="137885"/>
                  </a:cubicBezTo>
                  <a:cubicBezTo>
                    <a:pt x="170342" y="137021"/>
                    <a:pt x="165445" y="135005"/>
                    <a:pt x="165445" y="132988"/>
                  </a:cubicBezTo>
                  <a:cubicBezTo>
                    <a:pt x="164868" y="127515"/>
                    <a:pt x="169766" y="127515"/>
                    <a:pt x="173799" y="127227"/>
                  </a:cubicBezTo>
                  <a:cubicBezTo>
                    <a:pt x="174663" y="127227"/>
                    <a:pt x="175527" y="127227"/>
                    <a:pt x="176391" y="127227"/>
                  </a:cubicBezTo>
                  <a:cubicBezTo>
                    <a:pt x="176967" y="126363"/>
                    <a:pt x="177256" y="125786"/>
                    <a:pt x="177543" y="125210"/>
                  </a:cubicBezTo>
                  <a:close/>
                  <a:moveTo>
                    <a:pt x="180425" y="107061"/>
                  </a:moveTo>
                  <a:lnTo>
                    <a:pt x="107543" y="108214"/>
                  </a:lnTo>
                  <a:cubicBezTo>
                    <a:pt x="107543" y="137020"/>
                    <a:pt x="107543" y="164098"/>
                    <a:pt x="107543" y="193193"/>
                  </a:cubicBezTo>
                  <a:lnTo>
                    <a:pt x="180424" y="193193"/>
                  </a:lnTo>
                  <a:lnTo>
                    <a:pt x="180424" y="192904"/>
                  </a:lnTo>
                  <a:cubicBezTo>
                    <a:pt x="206926" y="189448"/>
                    <a:pt x="221618" y="173316"/>
                    <a:pt x="221618" y="149119"/>
                  </a:cubicBezTo>
                  <a:cubicBezTo>
                    <a:pt x="221618" y="139325"/>
                    <a:pt x="218017" y="128882"/>
                    <a:pt x="211067" y="120852"/>
                  </a:cubicBezTo>
                  <a:close/>
                  <a:moveTo>
                    <a:pt x="308325" y="92370"/>
                  </a:moveTo>
                  <a:cubicBezTo>
                    <a:pt x="309766" y="91794"/>
                    <a:pt x="312071" y="92081"/>
                    <a:pt x="313223" y="92946"/>
                  </a:cubicBezTo>
                  <a:cubicBezTo>
                    <a:pt x="317832" y="96403"/>
                    <a:pt x="322441" y="119736"/>
                    <a:pt x="319848" y="125209"/>
                  </a:cubicBezTo>
                  <a:cubicBezTo>
                    <a:pt x="319560" y="125785"/>
                    <a:pt x="318408" y="125785"/>
                    <a:pt x="315815" y="127226"/>
                  </a:cubicBezTo>
                  <a:cubicBezTo>
                    <a:pt x="308902" y="117719"/>
                    <a:pt x="309190" y="106197"/>
                    <a:pt x="305157" y="96114"/>
                  </a:cubicBezTo>
                  <a:cubicBezTo>
                    <a:pt x="304869" y="95251"/>
                    <a:pt x="306885" y="92946"/>
                    <a:pt x="308325" y="92370"/>
                  </a:cubicBezTo>
                  <a:close/>
                  <a:moveTo>
                    <a:pt x="5567" y="77679"/>
                  </a:moveTo>
                  <a:cubicBezTo>
                    <a:pt x="7583" y="81136"/>
                    <a:pt x="9888" y="83728"/>
                    <a:pt x="10176" y="86897"/>
                  </a:cubicBezTo>
                  <a:cubicBezTo>
                    <a:pt x="12480" y="97267"/>
                    <a:pt x="10463" y="107349"/>
                    <a:pt x="5567" y="113975"/>
                  </a:cubicBezTo>
                  <a:cubicBezTo>
                    <a:pt x="-1634" y="104469"/>
                    <a:pt x="-1634" y="88337"/>
                    <a:pt x="5567" y="77679"/>
                  </a:cubicBezTo>
                  <a:close/>
                  <a:moveTo>
                    <a:pt x="285569" y="47720"/>
                  </a:moveTo>
                  <a:cubicBezTo>
                    <a:pt x="291618" y="55209"/>
                    <a:pt x="297379" y="62987"/>
                    <a:pt x="302565" y="71342"/>
                  </a:cubicBezTo>
                  <a:cubicBezTo>
                    <a:pt x="303429" y="72205"/>
                    <a:pt x="300548" y="75662"/>
                    <a:pt x="298243" y="79984"/>
                  </a:cubicBezTo>
                  <a:cubicBezTo>
                    <a:pt x="290754" y="70189"/>
                    <a:pt x="284704" y="62123"/>
                    <a:pt x="278944" y="53769"/>
                  </a:cubicBezTo>
                  <a:cubicBezTo>
                    <a:pt x="278079" y="52617"/>
                    <a:pt x="278655" y="49160"/>
                    <a:pt x="279808" y="48008"/>
                  </a:cubicBezTo>
                  <a:cubicBezTo>
                    <a:pt x="280960" y="46856"/>
                    <a:pt x="284993" y="46567"/>
                    <a:pt x="285569" y="47720"/>
                  </a:cubicBezTo>
                  <a:close/>
                  <a:moveTo>
                    <a:pt x="76144" y="30436"/>
                  </a:moveTo>
                  <a:cubicBezTo>
                    <a:pt x="83346" y="31012"/>
                    <a:pt x="90547" y="31012"/>
                    <a:pt x="97461" y="31012"/>
                  </a:cubicBezTo>
                  <a:lnTo>
                    <a:pt x="97461" y="31872"/>
                  </a:lnTo>
                  <a:lnTo>
                    <a:pt x="180424" y="31300"/>
                  </a:lnTo>
                  <a:lnTo>
                    <a:pt x="180424" y="31300"/>
                  </a:lnTo>
                  <a:cubicBezTo>
                    <a:pt x="208367" y="29860"/>
                    <a:pt x="231988" y="39942"/>
                    <a:pt x="252729" y="57802"/>
                  </a:cubicBezTo>
                  <a:cubicBezTo>
                    <a:pt x="304004" y="101588"/>
                    <a:pt x="308326" y="180518"/>
                    <a:pt x="263963" y="230929"/>
                  </a:cubicBezTo>
                  <a:cubicBezTo>
                    <a:pt x="253017" y="243460"/>
                    <a:pt x="240486" y="252823"/>
                    <a:pt x="226515" y="259124"/>
                  </a:cubicBezTo>
                  <a:lnTo>
                    <a:pt x="180425" y="268954"/>
                  </a:lnTo>
                  <a:lnTo>
                    <a:pt x="180425" y="269242"/>
                  </a:lnTo>
                  <a:cubicBezTo>
                    <a:pt x="155074" y="269242"/>
                    <a:pt x="129436" y="269242"/>
                    <a:pt x="102070" y="269242"/>
                  </a:cubicBezTo>
                  <a:lnTo>
                    <a:pt x="102070" y="361063"/>
                  </a:lnTo>
                  <a:lnTo>
                    <a:pt x="102358" y="361423"/>
                  </a:lnTo>
                  <a:cubicBezTo>
                    <a:pt x="102070" y="378132"/>
                    <a:pt x="93428" y="389654"/>
                    <a:pt x="78737" y="395415"/>
                  </a:cubicBezTo>
                  <a:cubicBezTo>
                    <a:pt x="55115" y="404633"/>
                    <a:pt x="34663" y="384757"/>
                    <a:pt x="32358" y="364592"/>
                  </a:cubicBezTo>
                  <a:cubicBezTo>
                    <a:pt x="32070" y="361423"/>
                    <a:pt x="32358" y="358255"/>
                    <a:pt x="32358" y="355086"/>
                  </a:cubicBezTo>
                  <a:cubicBezTo>
                    <a:pt x="32358" y="261464"/>
                    <a:pt x="32935" y="167843"/>
                    <a:pt x="32070" y="74510"/>
                  </a:cubicBezTo>
                  <a:cubicBezTo>
                    <a:pt x="31782" y="48584"/>
                    <a:pt x="49930" y="28707"/>
                    <a:pt x="76144" y="30436"/>
                  </a:cubicBezTo>
                  <a:close/>
                  <a:moveTo>
                    <a:pt x="17379" y="28996"/>
                  </a:moveTo>
                  <a:cubicBezTo>
                    <a:pt x="18243" y="30436"/>
                    <a:pt x="19971" y="32165"/>
                    <a:pt x="19683" y="33317"/>
                  </a:cubicBezTo>
                  <a:cubicBezTo>
                    <a:pt x="15938" y="43111"/>
                    <a:pt x="11905" y="52617"/>
                    <a:pt x="7585" y="62988"/>
                  </a:cubicBezTo>
                  <a:cubicBezTo>
                    <a:pt x="671" y="52905"/>
                    <a:pt x="5280" y="38214"/>
                    <a:pt x="17379" y="28996"/>
                  </a:cubicBezTo>
                  <a:close/>
                  <a:moveTo>
                    <a:pt x="244663" y="15456"/>
                  </a:moveTo>
                  <a:cubicBezTo>
                    <a:pt x="253017" y="20065"/>
                    <a:pt x="261083" y="25539"/>
                    <a:pt x="269437" y="30724"/>
                  </a:cubicBezTo>
                  <a:cubicBezTo>
                    <a:pt x="269149" y="32165"/>
                    <a:pt x="268861" y="33605"/>
                    <a:pt x="268861" y="35045"/>
                  </a:cubicBezTo>
                  <a:cubicBezTo>
                    <a:pt x="266268" y="35622"/>
                    <a:pt x="263099" y="37638"/>
                    <a:pt x="261371" y="36774"/>
                  </a:cubicBezTo>
                  <a:cubicBezTo>
                    <a:pt x="253881" y="32741"/>
                    <a:pt x="246680" y="28420"/>
                    <a:pt x="239766" y="23523"/>
                  </a:cubicBezTo>
                  <a:cubicBezTo>
                    <a:pt x="238325" y="22370"/>
                    <a:pt x="238325" y="19201"/>
                    <a:pt x="237749" y="16897"/>
                  </a:cubicBezTo>
                  <a:cubicBezTo>
                    <a:pt x="240054" y="16321"/>
                    <a:pt x="243223" y="14592"/>
                    <a:pt x="244663" y="15456"/>
                  </a:cubicBezTo>
                  <a:close/>
                  <a:moveTo>
                    <a:pt x="57707" y="1341"/>
                  </a:moveTo>
                  <a:cubicBezTo>
                    <a:pt x="59147" y="1053"/>
                    <a:pt x="61452" y="3069"/>
                    <a:pt x="62604" y="4509"/>
                  </a:cubicBezTo>
                  <a:cubicBezTo>
                    <a:pt x="63180" y="5373"/>
                    <a:pt x="62028" y="8254"/>
                    <a:pt x="60876" y="8830"/>
                  </a:cubicBezTo>
                  <a:cubicBezTo>
                    <a:pt x="51946" y="12287"/>
                    <a:pt x="43016" y="15456"/>
                    <a:pt x="33797" y="18337"/>
                  </a:cubicBezTo>
                  <a:cubicBezTo>
                    <a:pt x="33221" y="18337"/>
                    <a:pt x="32069" y="16608"/>
                    <a:pt x="30053" y="14880"/>
                  </a:cubicBezTo>
                  <a:cubicBezTo>
                    <a:pt x="37830" y="5662"/>
                    <a:pt x="47625" y="3069"/>
                    <a:pt x="57707" y="1341"/>
                  </a:cubicBezTo>
                  <a:close/>
                  <a:moveTo>
                    <a:pt x="137790" y="477"/>
                  </a:moveTo>
                  <a:cubicBezTo>
                    <a:pt x="147585" y="189"/>
                    <a:pt x="157091" y="477"/>
                    <a:pt x="166885" y="1053"/>
                  </a:cubicBezTo>
                  <a:cubicBezTo>
                    <a:pt x="167749" y="1053"/>
                    <a:pt x="168614" y="4510"/>
                    <a:pt x="170918" y="8830"/>
                  </a:cubicBezTo>
                  <a:cubicBezTo>
                    <a:pt x="158243" y="8830"/>
                    <a:pt x="148737" y="9119"/>
                    <a:pt x="139230" y="8543"/>
                  </a:cubicBezTo>
                  <a:cubicBezTo>
                    <a:pt x="137502" y="8543"/>
                    <a:pt x="135197" y="6526"/>
                    <a:pt x="134621" y="5086"/>
                  </a:cubicBezTo>
                  <a:cubicBezTo>
                    <a:pt x="134334" y="3646"/>
                    <a:pt x="136638" y="477"/>
                    <a:pt x="137790" y="477"/>
                  </a:cubicBezTo>
                  <a:close/>
                  <a:moveTo>
                    <a:pt x="192812" y="189"/>
                  </a:moveTo>
                  <a:cubicBezTo>
                    <a:pt x="200302" y="765"/>
                    <a:pt x="207791" y="1918"/>
                    <a:pt x="214993" y="3646"/>
                  </a:cubicBezTo>
                  <a:cubicBezTo>
                    <a:pt x="217297" y="4222"/>
                    <a:pt x="219026" y="7391"/>
                    <a:pt x="221043" y="9120"/>
                  </a:cubicBezTo>
                  <a:cubicBezTo>
                    <a:pt x="218738" y="11712"/>
                    <a:pt x="216433" y="13440"/>
                    <a:pt x="216146" y="13729"/>
                  </a:cubicBezTo>
                  <a:cubicBezTo>
                    <a:pt x="206063" y="12288"/>
                    <a:pt x="198861" y="12000"/>
                    <a:pt x="192236" y="10271"/>
                  </a:cubicBezTo>
                  <a:cubicBezTo>
                    <a:pt x="189931" y="9696"/>
                    <a:pt x="188491" y="6238"/>
                    <a:pt x="186762" y="3934"/>
                  </a:cubicBezTo>
                  <a:cubicBezTo>
                    <a:pt x="188778" y="2782"/>
                    <a:pt x="191084" y="189"/>
                    <a:pt x="192812" y="189"/>
                  </a:cubicBezTo>
                  <a:close/>
                  <a:moveTo>
                    <a:pt x="96165" y="9"/>
                  </a:moveTo>
                  <a:cubicBezTo>
                    <a:pt x="101566" y="-99"/>
                    <a:pt x="106680" y="766"/>
                    <a:pt x="111577" y="766"/>
                  </a:cubicBezTo>
                  <a:cubicBezTo>
                    <a:pt x="113305" y="766"/>
                    <a:pt x="115033" y="4510"/>
                    <a:pt x="116762" y="6239"/>
                  </a:cubicBezTo>
                  <a:cubicBezTo>
                    <a:pt x="116474" y="7103"/>
                    <a:pt x="115897" y="7968"/>
                    <a:pt x="115322" y="8832"/>
                  </a:cubicBezTo>
                  <a:cubicBezTo>
                    <a:pt x="104087" y="8255"/>
                    <a:pt x="92564" y="11712"/>
                    <a:pt x="79025" y="5086"/>
                  </a:cubicBezTo>
                  <a:cubicBezTo>
                    <a:pt x="85074" y="1197"/>
                    <a:pt x="90764" y="117"/>
                    <a:pt x="96165" y="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9658300" y="6236395"/>
              <a:ext cx="380571" cy="434535"/>
            </a:xfrm>
            <a:custGeom>
              <a:avLst/>
              <a:gdLst/>
              <a:ahLst/>
              <a:cxnLst/>
              <a:rect l="l" t="t" r="r" b="b"/>
              <a:pathLst>
                <a:path w="380571" h="434535" extrusionOk="0">
                  <a:moveTo>
                    <a:pt x="223097" y="413205"/>
                  </a:moveTo>
                  <a:cubicBezTo>
                    <a:pt x="224850" y="412328"/>
                    <a:pt x="228064" y="413789"/>
                    <a:pt x="230110" y="414958"/>
                  </a:cubicBezTo>
                  <a:cubicBezTo>
                    <a:pt x="230695" y="415250"/>
                    <a:pt x="230110" y="419925"/>
                    <a:pt x="228941" y="420510"/>
                  </a:cubicBezTo>
                  <a:cubicBezTo>
                    <a:pt x="220759" y="425477"/>
                    <a:pt x="212578" y="429860"/>
                    <a:pt x="204103" y="434535"/>
                  </a:cubicBezTo>
                  <a:cubicBezTo>
                    <a:pt x="201181" y="431613"/>
                    <a:pt x="198551" y="430444"/>
                    <a:pt x="197967" y="428399"/>
                  </a:cubicBezTo>
                  <a:cubicBezTo>
                    <a:pt x="197675" y="427230"/>
                    <a:pt x="199428" y="424308"/>
                    <a:pt x="201181" y="423431"/>
                  </a:cubicBezTo>
                  <a:cubicBezTo>
                    <a:pt x="208194" y="419633"/>
                    <a:pt x="215500" y="416126"/>
                    <a:pt x="223097" y="413205"/>
                  </a:cubicBezTo>
                  <a:close/>
                  <a:moveTo>
                    <a:pt x="153553" y="412911"/>
                  </a:moveTo>
                  <a:cubicBezTo>
                    <a:pt x="162319" y="416710"/>
                    <a:pt x="170793" y="420801"/>
                    <a:pt x="178975" y="425184"/>
                  </a:cubicBezTo>
                  <a:cubicBezTo>
                    <a:pt x="180436" y="425768"/>
                    <a:pt x="180436" y="428106"/>
                    <a:pt x="181898" y="431612"/>
                  </a:cubicBezTo>
                  <a:cubicBezTo>
                    <a:pt x="167579" y="433658"/>
                    <a:pt x="158228" y="427522"/>
                    <a:pt x="149169" y="420509"/>
                  </a:cubicBezTo>
                  <a:cubicBezTo>
                    <a:pt x="148001" y="419632"/>
                    <a:pt x="148293" y="416125"/>
                    <a:pt x="148877" y="414372"/>
                  </a:cubicBezTo>
                  <a:cubicBezTo>
                    <a:pt x="149169" y="413496"/>
                    <a:pt x="152384" y="412327"/>
                    <a:pt x="153553" y="412911"/>
                  </a:cubicBezTo>
                  <a:close/>
                  <a:moveTo>
                    <a:pt x="257871" y="368788"/>
                  </a:moveTo>
                  <a:cubicBezTo>
                    <a:pt x="258163" y="381061"/>
                    <a:pt x="252611" y="390119"/>
                    <a:pt x="247059" y="399470"/>
                  </a:cubicBezTo>
                  <a:cubicBezTo>
                    <a:pt x="246182" y="400639"/>
                    <a:pt x="242968" y="401223"/>
                    <a:pt x="241214" y="400931"/>
                  </a:cubicBezTo>
                  <a:cubicBezTo>
                    <a:pt x="240046" y="400639"/>
                    <a:pt x="238585" y="397717"/>
                    <a:pt x="238877" y="396840"/>
                  </a:cubicBezTo>
                  <a:cubicBezTo>
                    <a:pt x="242676" y="387781"/>
                    <a:pt x="246474" y="378723"/>
                    <a:pt x="250857" y="369665"/>
                  </a:cubicBezTo>
                  <a:cubicBezTo>
                    <a:pt x="251442" y="368788"/>
                    <a:pt x="254948" y="369080"/>
                    <a:pt x="257871" y="368788"/>
                  </a:cubicBezTo>
                  <a:close/>
                  <a:moveTo>
                    <a:pt x="124331" y="367035"/>
                  </a:moveTo>
                  <a:cubicBezTo>
                    <a:pt x="133098" y="376678"/>
                    <a:pt x="135728" y="387197"/>
                    <a:pt x="139526" y="396840"/>
                  </a:cubicBezTo>
                  <a:cubicBezTo>
                    <a:pt x="139818" y="397717"/>
                    <a:pt x="138357" y="400347"/>
                    <a:pt x="137189" y="400931"/>
                  </a:cubicBezTo>
                  <a:cubicBezTo>
                    <a:pt x="136020" y="401515"/>
                    <a:pt x="133390" y="401515"/>
                    <a:pt x="132221" y="400639"/>
                  </a:cubicBezTo>
                  <a:cubicBezTo>
                    <a:pt x="130468" y="399470"/>
                    <a:pt x="128714" y="397424"/>
                    <a:pt x="128130" y="395379"/>
                  </a:cubicBezTo>
                  <a:cubicBezTo>
                    <a:pt x="125500" y="388658"/>
                    <a:pt x="122870" y="381938"/>
                    <a:pt x="121117" y="374924"/>
                  </a:cubicBezTo>
                  <a:cubicBezTo>
                    <a:pt x="120533" y="373464"/>
                    <a:pt x="122578" y="371126"/>
                    <a:pt x="124331" y="367035"/>
                  </a:cubicBezTo>
                  <a:close/>
                  <a:moveTo>
                    <a:pt x="275987" y="320282"/>
                  </a:moveTo>
                  <a:cubicBezTo>
                    <a:pt x="277448" y="320867"/>
                    <a:pt x="279201" y="323204"/>
                    <a:pt x="278909" y="324081"/>
                  </a:cubicBezTo>
                  <a:cubicBezTo>
                    <a:pt x="274526" y="333724"/>
                    <a:pt x="269851" y="343367"/>
                    <a:pt x="265175" y="353010"/>
                  </a:cubicBezTo>
                  <a:cubicBezTo>
                    <a:pt x="265175" y="353010"/>
                    <a:pt x="263714" y="352717"/>
                    <a:pt x="260500" y="352717"/>
                  </a:cubicBezTo>
                  <a:cubicBezTo>
                    <a:pt x="259331" y="340152"/>
                    <a:pt x="266636" y="330802"/>
                    <a:pt x="271312" y="321159"/>
                  </a:cubicBezTo>
                  <a:cubicBezTo>
                    <a:pt x="271896" y="320282"/>
                    <a:pt x="274818" y="319698"/>
                    <a:pt x="275987" y="320282"/>
                  </a:cubicBezTo>
                  <a:close/>
                  <a:moveTo>
                    <a:pt x="103877" y="319405"/>
                  </a:moveTo>
                  <a:cubicBezTo>
                    <a:pt x="111766" y="328464"/>
                    <a:pt x="114688" y="338691"/>
                    <a:pt x="117611" y="348918"/>
                  </a:cubicBezTo>
                  <a:cubicBezTo>
                    <a:pt x="117903" y="349795"/>
                    <a:pt x="115565" y="351548"/>
                    <a:pt x="114104" y="353593"/>
                  </a:cubicBezTo>
                  <a:cubicBezTo>
                    <a:pt x="105630" y="345119"/>
                    <a:pt x="103292" y="334600"/>
                    <a:pt x="99785" y="324664"/>
                  </a:cubicBezTo>
                  <a:cubicBezTo>
                    <a:pt x="99493" y="323788"/>
                    <a:pt x="102123" y="321743"/>
                    <a:pt x="103877" y="319405"/>
                  </a:cubicBezTo>
                  <a:close/>
                  <a:moveTo>
                    <a:pt x="83130" y="270899"/>
                  </a:moveTo>
                  <a:cubicBezTo>
                    <a:pt x="91020" y="279081"/>
                    <a:pt x="93650" y="289600"/>
                    <a:pt x="96864" y="299244"/>
                  </a:cubicBezTo>
                  <a:cubicBezTo>
                    <a:pt x="97157" y="300120"/>
                    <a:pt x="95111" y="302166"/>
                    <a:pt x="93942" y="303042"/>
                  </a:cubicBezTo>
                  <a:cubicBezTo>
                    <a:pt x="93065" y="303626"/>
                    <a:pt x="90728" y="303042"/>
                    <a:pt x="90435" y="302166"/>
                  </a:cubicBezTo>
                  <a:cubicBezTo>
                    <a:pt x="86344" y="292815"/>
                    <a:pt x="79039" y="284341"/>
                    <a:pt x="80208" y="272945"/>
                  </a:cubicBezTo>
                  <a:cubicBezTo>
                    <a:pt x="80208" y="272945"/>
                    <a:pt x="80792" y="272652"/>
                    <a:pt x="83130" y="270899"/>
                  </a:cubicBezTo>
                  <a:close/>
                  <a:moveTo>
                    <a:pt x="296150" y="270899"/>
                  </a:moveTo>
                  <a:cubicBezTo>
                    <a:pt x="297611" y="271190"/>
                    <a:pt x="299657" y="273820"/>
                    <a:pt x="299364" y="274405"/>
                  </a:cubicBezTo>
                  <a:cubicBezTo>
                    <a:pt x="295565" y="284048"/>
                    <a:pt x="291474" y="293690"/>
                    <a:pt x="287091" y="303333"/>
                  </a:cubicBezTo>
                  <a:cubicBezTo>
                    <a:pt x="286507" y="304210"/>
                    <a:pt x="282708" y="303333"/>
                    <a:pt x="280078" y="302749"/>
                  </a:cubicBezTo>
                  <a:cubicBezTo>
                    <a:pt x="281539" y="291060"/>
                    <a:pt x="286507" y="281710"/>
                    <a:pt x="291474" y="272360"/>
                  </a:cubicBezTo>
                  <a:cubicBezTo>
                    <a:pt x="292059" y="271190"/>
                    <a:pt x="294689" y="270606"/>
                    <a:pt x="296150" y="270899"/>
                  </a:cubicBezTo>
                  <a:close/>
                  <a:moveTo>
                    <a:pt x="61799" y="223561"/>
                  </a:moveTo>
                  <a:cubicBezTo>
                    <a:pt x="67351" y="224438"/>
                    <a:pt x="78455" y="249276"/>
                    <a:pt x="75533" y="252782"/>
                  </a:cubicBezTo>
                  <a:cubicBezTo>
                    <a:pt x="74656" y="253951"/>
                    <a:pt x="70273" y="253951"/>
                    <a:pt x="69981" y="253367"/>
                  </a:cubicBezTo>
                  <a:cubicBezTo>
                    <a:pt x="65890" y="244892"/>
                    <a:pt x="62091" y="236418"/>
                    <a:pt x="58584" y="227944"/>
                  </a:cubicBezTo>
                  <a:cubicBezTo>
                    <a:pt x="58292" y="226775"/>
                    <a:pt x="60922" y="224730"/>
                    <a:pt x="61799" y="223561"/>
                  </a:cubicBezTo>
                  <a:close/>
                  <a:moveTo>
                    <a:pt x="316896" y="222976"/>
                  </a:moveTo>
                  <a:cubicBezTo>
                    <a:pt x="318357" y="223561"/>
                    <a:pt x="320403" y="226776"/>
                    <a:pt x="320110" y="227944"/>
                  </a:cubicBezTo>
                  <a:cubicBezTo>
                    <a:pt x="316312" y="237587"/>
                    <a:pt x="313974" y="248107"/>
                    <a:pt x="304331" y="258918"/>
                  </a:cubicBezTo>
                  <a:cubicBezTo>
                    <a:pt x="302578" y="253951"/>
                    <a:pt x="300533" y="251613"/>
                    <a:pt x="301117" y="250152"/>
                  </a:cubicBezTo>
                  <a:cubicBezTo>
                    <a:pt x="304039" y="241678"/>
                    <a:pt x="307545" y="233204"/>
                    <a:pt x="311344" y="225022"/>
                  </a:cubicBezTo>
                  <a:cubicBezTo>
                    <a:pt x="311928" y="223561"/>
                    <a:pt x="315435" y="222392"/>
                    <a:pt x="316896" y="222976"/>
                  </a:cubicBezTo>
                  <a:close/>
                  <a:moveTo>
                    <a:pt x="197968" y="185574"/>
                  </a:moveTo>
                  <a:cubicBezTo>
                    <a:pt x="198259" y="196678"/>
                    <a:pt x="196799" y="203690"/>
                    <a:pt x="188909" y="208074"/>
                  </a:cubicBezTo>
                  <a:cubicBezTo>
                    <a:pt x="187448" y="207489"/>
                    <a:pt x="186279" y="207197"/>
                    <a:pt x="185987" y="206613"/>
                  </a:cubicBezTo>
                  <a:cubicBezTo>
                    <a:pt x="182481" y="201061"/>
                    <a:pt x="176637" y="194632"/>
                    <a:pt x="180727" y="188788"/>
                  </a:cubicBezTo>
                  <a:cubicBezTo>
                    <a:pt x="182773" y="185866"/>
                    <a:pt x="190954" y="186743"/>
                    <a:pt x="197968" y="185574"/>
                  </a:cubicBezTo>
                  <a:close/>
                  <a:moveTo>
                    <a:pt x="43098" y="175347"/>
                  </a:moveTo>
                  <a:cubicBezTo>
                    <a:pt x="46604" y="182068"/>
                    <a:pt x="50110" y="188788"/>
                    <a:pt x="53325" y="195509"/>
                  </a:cubicBezTo>
                  <a:cubicBezTo>
                    <a:pt x="55078" y="199015"/>
                    <a:pt x="58292" y="202522"/>
                    <a:pt x="53617" y="206321"/>
                  </a:cubicBezTo>
                  <a:cubicBezTo>
                    <a:pt x="53617" y="206321"/>
                    <a:pt x="53032" y="206321"/>
                    <a:pt x="51571" y="206906"/>
                  </a:cubicBezTo>
                  <a:cubicBezTo>
                    <a:pt x="43682" y="199600"/>
                    <a:pt x="42221" y="188497"/>
                    <a:pt x="37838" y="179146"/>
                  </a:cubicBezTo>
                  <a:cubicBezTo>
                    <a:pt x="37546" y="178854"/>
                    <a:pt x="41344" y="176516"/>
                    <a:pt x="43098" y="175347"/>
                  </a:cubicBezTo>
                  <a:close/>
                  <a:moveTo>
                    <a:pt x="339689" y="172425"/>
                  </a:moveTo>
                  <a:cubicBezTo>
                    <a:pt x="340566" y="186743"/>
                    <a:pt x="334136" y="196970"/>
                    <a:pt x="327708" y="207490"/>
                  </a:cubicBezTo>
                  <a:cubicBezTo>
                    <a:pt x="322156" y="205737"/>
                    <a:pt x="320695" y="203107"/>
                    <a:pt x="321864" y="198724"/>
                  </a:cubicBezTo>
                  <a:cubicBezTo>
                    <a:pt x="324786" y="187327"/>
                    <a:pt x="331507" y="176224"/>
                    <a:pt x="339689" y="172425"/>
                  </a:cubicBezTo>
                  <a:close/>
                  <a:moveTo>
                    <a:pt x="215793" y="137944"/>
                  </a:moveTo>
                  <a:cubicBezTo>
                    <a:pt x="217254" y="139113"/>
                    <a:pt x="219592" y="141743"/>
                    <a:pt x="219007" y="142911"/>
                  </a:cubicBezTo>
                  <a:cubicBezTo>
                    <a:pt x="215793" y="153139"/>
                    <a:pt x="213164" y="163951"/>
                    <a:pt x="204397" y="173301"/>
                  </a:cubicBezTo>
                  <a:cubicBezTo>
                    <a:pt x="202351" y="170087"/>
                    <a:pt x="200014" y="168041"/>
                    <a:pt x="200598" y="166581"/>
                  </a:cubicBezTo>
                  <a:cubicBezTo>
                    <a:pt x="203812" y="157229"/>
                    <a:pt x="207612" y="148171"/>
                    <a:pt x="211410" y="139405"/>
                  </a:cubicBezTo>
                  <a:cubicBezTo>
                    <a:pt x="211994" y="138236"/>
                    <a:pt x="215209" y="137359"/>
                    <a:pt x="215793" y="137944"/>
                  </a:cubicBezTo>
                  <a:close/>
                  <a:moveTo>
                    <a:pt x="161479" y="137542"/>
                  </a:moveTo>
                  <a:cubicBezTo>
                    <a:pt x="163049" y="136921"/>
                    <a:pt x="164949" y="137067"/>
                    <a:pt x="165825" y="138528"/>
                  </a:cubicBezTo>
                  <a:cubicBezTo>
                    <a:pt x="171085" y="147002"/>
                    <a:pt x="174883" y="156645"/>
                    <a:pt x="180435" y="168041"/>
                  </a:cubicBezTo>
                  <a:cubicBezTo>
                    <a:pt x="178390" y="168918"/>
                    <a:pt x="176928" y="170087"/>
                    <a:pt x="175176" y="170087"/>
                  </a:cubicBezTo>
                  <a:cubicBezTo>
                    <a:pt x="173422" y="170379"/>
                    <a:pt x="170792" y="170087"/>
                    <a:pt x="170208" y="169502"/>
                  </a:cubicBezTo>
                  <a:cubicBezTo>
                    <a:pt x="166117" y="160152"/>
                    <a:pt x="162026" y="150801"/>
                    <a:pt x="159104" y="141158"/>
                  </a:cubicBezTo>
                  <a:cubicBezTo>
                    <a:pt x="158666" y="139551"/>
                    <a:pt x="159908" y="138163"/>
                    <a:pt x="161479" y="137542"/>
                  </a:cubicBezTo>
                  <a:close/>
                  <a:moveTo>
                    <a:pt x="20012" y="126548"/>
                  </a:moveTo>
                  <a:cubicBezTo>
                    <a:pt x="21181" y="125964"/>
                    <a:pt x="24103" y="126548"/>
                    <a:pt x="24688" y="127425"/>
                  </a:cubicBezTo>
                  <a:cubicBezTo>
                    <a:pt x="28486" y="135899"/>
                    <a:pt x="32285" y="144665"/>
                    <a:pt x="35499" y="153724"/>
                  </a:cubicBezTo>
                  <a:cubicBezTo>
                    <a:pt x="35792" y="154600"/>
                    <a:pt x="33162" y="156645"/>
                    <a:pt x="30240" y="160445"/>
                  </a:cubicBezTo>
                  <a:cubicBezTo>
                    <a:pt x="25564" y="149048"/>
                    <a:pt x="21474" y="139990"/>
                    <a:pt x="17675" y="130639"/>
                  </a:cubicBezTo>
                  <a:cubicBezTo>
                    <a:pt x="17383" y="129763"/>
                    <a:pt x="18844" y="127133"/>
                    <a:pt x="20012" y="126548"/>
                  </a:cubicBezTo>
                  <a:close/>
                  <a:moveTo>
                    <a:pt x="357222" y="120412"/>
                  </a:moveTo>
                  <a:cubicBezTo>
                    <a:pt x="359851" y="125964"/>
                    <a:pt x="362189" y="128594"/>
                    <a:pt x="361605" y="130347"/>
                  </a:cubicBezTo>
                  <a:cubicBezTo>
                    <a:pt x="358683" y="138821"/>
                    <a:pt x="354883" y="147003"/>
                    <a:pt x="350793" y="155184"/>
                  </a:cubicBezTo>
                  <a:cubicBezTo>
                    <a:pt x="349916" y="156645"/>
                    <a:pt x="346702" y="157814"/>
                    <a:pt x="344364" y="157814"/>
                  </a:cubicBezTo>
                  <a:cubicBezTo>
                    <a:pt x="343488" y="157814"/>
                    <a:pt x="341734" y="153723"/>
                    <a:pt x="342027" y="152262"/>
                  </a:cubicBezTo>
                  <a:cubicBezTo>
                    <a:pt x="345533" y="142035"/>
                    <a:pt x="349040" y="132100"/>
                    <a:pt x="357222" y="120412"/>
                  </a:cubicBezTo>
                  <a:close/>
                  <a:moveTo>
                    <a:pt x="140694" y="89145"/>
                  </a:moveTo>
                  <a:cubicBezTo>
                    <a:pt x="141863" y="88561"/>
                    <a:pt x="144201" y="88561"/>
                    <a:pt x="145662" y="89438"/>
                  </a:cubicBezTo>
                  <a:cubicBezTo>
                    <a:pt x="150045" y="92068"/>
                    <a:pt x="158227" y="114859"/>
                    <a:pt x="156766" y="120119"/>
                  </a:cubicBezTo>
                  <a:cubicBezTo>
                    <a:pt x="155889" y="120996"/>
                    <a:pt x="154428" y="121580"/>
                    <a:pt x="152383" y="123334"/>
                  </a:cubicBezTo>
                  <a:cubicBezTo>
                    <a:pt x="144493" y="114859"/>
                    <a:pt x="141279" y="104340"/>
                    <a:pt x="138357" y="93528"/>
                  </a:cubicBezTo>
                  <a:cubicBezTo>
                    <a:pt x="138065" y="92359"/>
                    <a:pt x="139526" y="90022"/>
                    <a:pt x="140694" y="89145"/>
                  </a:cubicBezTo>
                  <a:close/>
                  <a:moveTo>
                    <a:pt x="234494" y="87393"/>
                  </a:moveTo>
                  <a:cubicBezTo>
                    <a:pt x="236247" y="88270"/>
                    <a:pt x="237708" y="88561"/>
                    <a:pt x="239461" y="89146"/>
                  </a:cubicBezTo>
                  <a:cubicBezTo>
                    <a:pt x="238584" y="93529"/>
                    <a:pt x="238584" y="98204"/>
                    <a:pt x="236832" y="102295"/>
                  </a:cubicBezTo>
                  <a:cubicBezTo>
                    <a:pt x="234494" y="108432"/>
                    <a:pt x="231280" y="114568"/>
                    <a:pt x="228065" y="120413"/>
                  </a:cubicBezTo>
                  <a:cubicBezTo>
                    <a:pt x="227480" y="121581"/>
                    <a:pt x="224851" y="122458"/>
                    <a:pt x="223389" y="122166"/>
                  </a:cubicBezTo>
                  <a:cubicBezTo>
                    <a:pt x="221928" y="121874"/>
                    <a:pt x="219883" y="119536"/>
                    <a:pt x="220175" y="118659"/>
                  </a:cubicBezTo>
                  <a:cubicBezTo>
                    <a:pt x="223097" y="107556"/>
                    <a:pt x="226312" y="96159"/>
                    <a:pt x="234494" y="87393"/>
                  </a:cubicBezTo>
                  <a:close/>
                  <a:moveTo>
                    <a:pt x="3065" y="75120"/>
                  </a:moveTo>
                  <a:cubicBezTo>
                    <a:pt x="9786" y="84179"/>
                    <a:pt x="10078" y="94990"/>
                    <a:pt x="14461" y="103756"/>
                  </a:cubicBezTo>
                  <a:cubicBezTo>
                    <a:pt x="15046" y="104925"/>
                    <a:pt x="12708" y="107263"/>
                    <a:pt x="11539" y="109308"/>
                  </a:cubicBezTo>
                  <a:cubicBezTo>
                    <a:pt x="727" y="99081"/>
                    <a:pt x="-3364" y="84763"/>
                    <a:pt x="3065" y="75120"/>
                  </a:cubicBezTo>
                  <a:close/>
                  <a:moveTo>
                    <a:pt x="376507" y="73951"/>
                  </a:moveTo>
                  <a:cubicBezTo>
                    <a:pt x="382351" y="78919"/>
                    <a:pt x="380598" y="83301"/>
                    <a:pt x="379137" y="87392"/>
                  </a:cubicBezTo>
                  <a:cubicBezTo>
                    <a:pt x="376799" y="93821"/>
                    <a:pt x="374461" y="100250"/>
                    <a:pt x="371540" y="106386"/>
                  </a:cubicBezTo>
                  <a:cubicBezTo>
                    <a:pt x="370955" y="107847"/>
                    <a:pt x="366864" y="108432"/>
                    <a:pt x="364818" y="108139"/>
                  </a:cubicBezTo>
                  <a:cubicBezTo>
                    <a:pt x="363942" y="107847"/>
                    <a:pt x="362481" y="104341"/>
                    <a:pt x="362773" y="102587"/>
                  </a:cubicBezTo>
                  <a:cubicBezTo>
                    <a:pt x="365403" y="94113"/>
                    <a:pt x="368617" y="85347"/>
                    <a:pt x="371831" y="77165"/>
                  </a:cubicBezTo>
                  <a:cubicBezTo>
                    <a:pt x="372416" y="75704"/>
                    <a:pt x="374754" y="75120"/>
                    <a:pt x="376507" y="73951"/>
                  </a:cubicBezTo>
                  <a:close/>
                  <a:moveTo>
                    <a:pt x="125208" y="39762"/>
                  </a:moveTo>
                  <a:cubicBezTo>
                    <a:pt x="129007" y="48528"/>
                    <a:pt x="133098" y="57003"/>
                    <a:pt x="136605" y="65476"/>
                  </a:cubicBezTo>
                  <a:cubicBezTo>
                    <a:pt x="138066" y="68982"/>
                    <a:pt x="137481" y="69275"/>
                    <a:pt x="129299" y="73950"/>
                  </a:cubicBezTo>
                  <a:cubicBezTo>
                    <a:pt x="125793" y="64600"/>
                    <a:pt x="121994" y="55833"/>
                    <a:pt x="118488" y="46483"/>
                  </a:cubicBezTo>
                  <a:cubicBezTo>
                    <a:pt x="117611" y="43853"/>
                    <a:pt x="118195" y="43561"/>
                    <a:pt x="125208" y="39762"/>
                  </a:cubicBezTo>
                  <a:close/>
                  <a:moveTo>
                    <a:pt x="258163" y="39470"/>
                  </a:moveTo>
                  <a:cubicBezTo>
                    <a:pt x="258747" y="42100"/>
                    <a:pt x="260500" y="45314"/>
                    <a:pt x="259916" y="47652"/>
                  </a:cubicBezTo>
                  <a:cubicBezTo>
                    <a:pt x="257286" y="55249"/>
                    <a:pt x="254072" y="62846"/>
                    <a:pt x="250565" y="70151"/>
                  </a:cubicBezTo>
                  <a:cubicBezTo>
                    <a:pt x="249688" y="71905"/>
                    <a:pt x="246474" y="73073"/>
                    <a:pt x="244136" y="73366"/>
                  </a:cubicBezTo>
                  <a:cubicBezTo>
                    <a:pt x="243260" y="73366"/>
                    <a:pt x="240922" y="69859"/>
                    <a:pt x="241507" y="68398"/>
                  </a:cubicBezTo>
                  <a:cubicBezTo>
                    <a:pt x="244429" y="58171"/>
                    <a:pt x="247643" y="47944"/>
                    <a:pt x="254364" y="39762"/>
                  </a:cubicBezTo>
                  <a:cubicBezTo>
                    <a:pt x="255533" y="39178"/>
                    <a:pt x="256993" y="39178"/>
                    <a:pt x="258163" y="39470"/>
                  </a:cubicBezTo>
                  <a:close/>
                  <a:moveTo>
                    <a:pt x="66580" y="31289"/>
                  </a:moveTo>
                  <a:cubicBezTo>
                    <a:pt x="80607" y="31289"/>
                    <a:pt x="91710" y="38594"/>
                    <a:pt x="98139" y="51743"/>
                  </a:cubicBezTo>
                  <a:cubicBezTo>
                    <a:pt x="101938" y="59341"/>
                    <a:pt x="105152" y="67523"/>
                    <a:pt x="108659" y="75412"/>
                  </a:cubicBezTo>
                  <a:lnTo>
                    <a:pt x="189021" y="263310"/>
                  </a:lnTo>
                  <a:lnTo>
                    <a:pt x="192124" y="260379"/>
                  </a:lnTo>
                  <a:cubicBezTo>
                    <a:pt x="212578" y="213042"/>
                    <a:pt x="232741" y="165411"/>
                    <a:pt x="252903" y="117782"/>
                  </a:cubicBezTo>
                  <a:cubicBezTo>
                    <a:pt x="261670" y="97035"/>
                    <a:pt x="271020" y="76288"/>
                    <a:pt x="279494" y="54957"/>
                  </a:cubicBezTo>
                  <a:cubicBezTo>
                    <a:pt x="286799" y="36548"/>
                    <a:pt x="306085" y="24860"/>
                    <a:pt x="325663" y="32165"/>
                  </a:cubicBezTo>
                  <a:cubicBezTo>
                    <a:pt x="346118" y="39762"/>
                    <a:pt x="356053" y="61094"/>
                    <a:pt x="348164" y="82132"/>
                  </a:cubicBezTo>
                  <a:cubicBezTo>
                    <a:pt x="339105" y="106386"/>
                    <a:pt x="328585" y="130054"/>
                    <a:pt x="318650" y="153723"/>
                  </a:cubicBezTo>
                  <a:cubicBezTo>
                    <a:pt x="287676" y="227360"/>
                    <a:pt x="256410" y="300704"/>
                    <a:pt x="225728" y="374340"/>
                  </a:cubicBezTo>
                  <a:cubicBezTo>
                    <a:pt x="219884" y="388366"/>
                    <a:pt x="211118" y="398009"/>
                    <a:pt x="196799" y="402099"/>
                  </a:cubicBezTo>
                  <a:lnTo>
                    <a:pt x="189892" y="402747"/>
                  </a:lnTo>
                  <a:lnTo>
                    <a:pt x="189892" y="403562"/>
                  </a:lnTo>
                  <a:lnTo>
                    <a:pt x="188053" y="402919"/>
                  </a:lnTo>
                  <a:lnTo>
                    <a:pt x="187448" y="402976"/>
                  </a:lnTo>
                  <a:lnTo>
                    <a:pt x="187447" y="402707"/>
                  </a:lnTo>
                  <a:lnTo>
                    <a:pt x="170862" y="396914"/>
                  </a:lnTo>
                  <a:cubicBezTo>
                    <a:pt x="165639" y="393115"/>
                    <a:pt x="161548" y="387782"/>
                    <a:pt x="158626" y="381062"/>
                  </a:cubicBezTo>
                  <a:cubicBezTo>
                    <a:pt x="146938" y="353010"/>
                    <a:pt x="135541" y="324958"/>
                    <a:pt x="123853" y="296906"/>
                  </a:cubicBezTo>
                  <a:cubicBezTo>
                    <a:pt x="94925" y="227945"/>
                    <a:pt x="65704" y="158984"/>
                    <a:pt x="36483" y="90023"/>
                  </a:cubicBezTo>
                  <a:cubicBezTo>
                    <a:pt x="31224" y="77750"/>
                    <a:pt x="28594" y="65770"/>
                    <a:pt x="34730" y="53205"/>
                  </a:cubicBezTo>
                  <a:cubicBezTo>
                    <a:pt x="41158" y="39763"/>
                    <a:pt x="51970" y="31289"/>
                    <a:pt x="66580" y="31289"/>
                  </a:cubicBezTo>
                  <a:close/>
                  <a:moveTo>
                    <a:pt x="14753" y="26029"/>
                  </a:moveTo>
                  <a:cubicBezTo>
                    <a:pt x="15630" y="26906"/>
                    <a:pt x="17676" y="27782"/>
                    <a:pt x="17383" y="28367"/>
                  </a:cubicBezTo>
                  <a:cubicBezTo>
                    <a:pt x="15045" y="39179"/>
                    <a:pt x="9786" y="48529"/>
                    <a:pt x="4526" y="58757"/>
                  </a:cubicBezTo>
                  <a:cubicBezTo>
                    <a:pt x="-2779" y="49990"/>
                    <a:pt x="1897" y="36549"/>
                    <a:pt x="14753" y="26029"/>
                  </a:cubicBezTo>
                  <a:close/>
                  <a:moveTo>
                    <a:pt x="361020" y="25737"/>
                  </a:moveTo>
                  <a:cubicBezTo>
                    <a:pt x="362481" y="24860"/>
                    <a:pt x="365987" y="25445"/>
                    <a:pt x="366864" y="26905"/>
                  </a:cubicBezTo>
                  <a:cubicBezTo>
                    <a:pt x="373585" y="35672"/>
                    <a:pt x="379721" y="44730"/>
                    <a:pt x="377968" y="58757"/>
                  </a:cubicBezTo>
                  <a:cubicBezTo>
                    <a:pt x="374461" y="57587"/>
                    <a:pt x="372124" y="57295"/>
                    <a:pt x="371540" y="56418"/>
                  </a:cubicBezTo>
                  <a:cubicBezTo>
                    <a:pt x="367156" y="48237"/>
                    <a:pt x="362773" y="39763"/>
                    <a:pt x="358974" y="31289"/>
                  </a:cubicBezTo>
                  <a:cubicBezTo>
                    <a:pt x="358390" y="29828"/>
                    <a:pt x="359851" y="26614"/>
                    <a:pt x="361020" y="25737"/>
                  </a:cubicBezTo>
                  <a:close/>
                  <a:moveTo>
                    <a:pt x="89376" y="4734"/>
                  </a:moveTo>
                  <a:cubicBezTo>
                    <a:pt x="92116" y="5501"/>
                    <a:pt x="94527" y="7765"/>
                    <a:pt x="96572" y="9373"/>
                  </a:cubicBezTo>
                  <a:cubicBezTo>
                    <a:pt x="102124" y="13464"/>
                    <a:pt x="112351" y="14925"/>
                    <a:pt x="109136" y="27198"/>
                  </a:cubicBezTo>
                  <a:cubicBezTo>
                    <a:pt x="99201" y="21061"/>
                    <a:pt x="90435" y="15509"/>
                    <a:pt x="80208" y="9081"/>
                  </a:cubicBezTo>
                  <a:cubicBezTo>
                    <a:pt x="83569" y="4697"/>
                    <a:pt x="86637" y="3967"/>
                    <a:pt x="89376" y="4734"/>
                  </a:cubicBezTo>
                  <a:close/>
                  <a:moveTo>
                    <a:pt x="290597" y="4113"/>
                  </a:moveTo>
                  <a:cubicBezTo>
                    <a:pt x="291765" y="3236"/>
                    <a:pt x="294980" y="5575"/>
                    <a:pt x="298195" y="7036"/>
                  </a:cubicBezTo>
                  <a:cubicBezTo>
                    <a:pt x="296149" y="10250"/>
                    <a:pt x="295565" y="12003"/>
                    <a:pt x="294395" y="12879"/>
                  </a:cubicBezTo>
                  <a:cubicBezTo>
                    <a:pt x="287675" y="17263"/>
                    <a:pt x="280954" y="21646"/>
                    <a:pt x="273941" y="25737"/>
                  </a:cubicBezTo>
                  <a:cubicBezTo>
                    <a:pt x="272188" y="26614"/>
                    <a:pt x="269266" y="25737"/>
                    <a:pt x="266636" y="25445"/>
                  </a:cubicBezTo>
                  <a:cubicBezTo>
                    <a:pt x="266928" y="23107"/>
                    <a:pt x="266636" y="19308"/>
                    <a:pt x="268097" y="18431"/>
                  </a:cubicBezTo>
                  <a:cubicBezTo>
                    <a:pt x="275402" y="13172"/>
                    <a:pt x="282707" y="8204"/>
                    <a:pt x="290597" y="4113"/>
                  </a:cubicBezTo>
                  <a:close/>
                  <a:moveTo>
                    <a:pt x="46568" y="2652"/>
                  </a:moveTo>
                  <a:cubicBezTo>
                    <a:pt x="52887" y="1191"/>
                    <a:pt x="59900" y="2068"/>
                    <a:pt x="66474" y="5866"/>
                  </a:cubicBezTo>
                  <a:cubicBezTo>
                    <a:pt x="53617" y="9957"/>
                    <a:pt x="43682" y="12879"/>
                    <a:pt x="33455" y="15801"/>
                  </a:cubicBezTo>
                  <a:cubicBezTo>
                    <a:pt x="32870" y="16093"/>
                    <a:pt x="31702" y="14048"/>
                    <a:pt x="30825" y="13463"/>
                  </a:cubicBezTo>
                  <a:cubicBezTo>
                    <a:pt x="34624" y="7911"/>
                    <a:pt x="40249" y="4113"/>
                    <a:pt x="46568" y="2652"/>
                  </a:cubicBezTo>
                  <a:close/>
                  <a:moveTo>
                    <a:pt x="316604" y="314"/>
                  </a:moveTo>
                  <a:cubicBezTo>
                    <a:pt x="327415" y="-1147"/>
                    <a:pt x="337058" y="2653"/>
                    <a:pt x="345824" y="8205"/>
                  </a:cubicBezTo>
                  <a:cubicBezTo>
                    <a:pt x="346993" y="9081"/>
                    <a:pt x="347870" y="12296"/>
                    <a:pt x="347285" y="14048"/>
                  </a:cubicBezTo>
                  <a:cubicBezTo>
                    <a:pt x="346700" y="15509"/>
                    <a:pt x="343486" y="16971"/>
                    <a:pt x="342025" y="16678"/>
                  </a:cubicBezTo>
                  <a:cubicBezTo>
                    <a:pt x="332383" y="13757"/>
                    <a:pt x="322740" y="10542"/>
                    <a:pt x="313097" y="7328"/>
                  </a:cubicBezTo>
                  <a:cubicBezTo>
                    <a:pt x="312513" y="5574"/>
                    <a:pt x="312220" y="4113"/>
                    <a:pt x="311636" y="2360"/>
                  </a:cubicBezTo>
                  <a:cubicBezTo>
                    <a:pt x="313389" y="1776"/>
                    <a:pt x="314850" y="607"/>
                    <a:pt x="316604" y="3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9171597" y="6235757"/>
              <a:ext cx="355022" cy="435404"/>
            </a:xfrm>
            <a:custGeom>
              <a:avLst/>
              <a:gdLst/>
              <a:ahLst/>
              <a:cxnLst/>
              <a:rect l="l" t="t" r="r" b="b"/>
              <a:pathLst>
                <a:path w="355022" h="435404" extrusionOk="0">
                  <a:moveTo>
                    <a:pt x="165985" y="424215"/>
                  </a:moveTo>
                  <a:cubicBezTo>
                    <a:pt x="171464" y="424288"/>
                    <a:pt x="176870" y="425091"/>
                    <a:pt x="181983" y="428159"/>
                  </a:cubicBezTo>
                  <a:cubicBezTo>
                    <a:pt x="182568" y="428159"/>
                    <a:pt x="182568" y="429621"/>
                    <a:pt x="183445" y="432835"/>
                  </a:cubicBezTo>
                  <a:cubicBezTo>
                    <a:pt x="171464" y="436926"/>
                    <a:pt x="160068" y="435757"/>
                    <a:pt x="149256" y="431959"/>
                  </a:cubicBezTo>
                  <a:cubicBezTo>
                    <a:pt x="146041" y="431082"/>
                    <a:pt x="146626" y="424653"/>
                    <a:pt x="149548" y="424653"/>
                  </a:cubicBezTo>
                  <a:cubicBezTo>
                    <a:pt x="154954" y="424799"/>
                    <a:pt x="160506" y="424142"/>
                    <a:pt x="165985" y="424215"/>
                  </a:cubicBezTo>
                  <a:close/>
                  <a:moveTo>
                    <a:pt x="228737" y="417056"/>
                  </a:moveTo>
                  <a:cubicBezTo>
                    <a:pt x="230490" y="417056"/>
                    <a:pt x="233120" y="420563"/>
                    <a:pt x="235750" y="423192"/>
                  </a:cubicBezTo>
                  <a:cubicBezTo>
                    <a:pt x="225230" y="429913"/>
                    <a:pt x="215003" y="431374"/>
                    <a:pt x="204775" y="432543"/>
                  </a:cubicBezTo>
                  <a:cubicBezTo>
                    <a:pt x="203314" y="432835"/>
                    <a:pt x="200393" y="430497"/>
                    <a:pt x="200100" y="429036"/>
                  </a:cubicBezTo>
                  <a:cubicBezTo>
                    <a:pt x="199808" y="427575"/>
                    <a:pt x="201561" y="424361"/>
                    <a:pt x="202730" y="423777"/>
                  </a:cubicBezTo>
                  <a:cubicBezTo>
                    <a:pt x="211204" y="421147"/>
                    <a:pt x="219970" y="418809"/>
                    <a:pt x="228737" y="417056"/>
                  </a:cubicBezTo>
                  <a:close/>
                  <a:moveTo>
                    <a:pt x="102795" y="408290"/>
                  </a:moveTo>
                  <a:cubicBezTo>
                    <a:pt x="110977" y="410920"/>
                    <a:pt x="118867" y="413842"/>
                    <a:pt x="126756" y="417056"/>
                  </a:cubicBezTo>
                  <a:cubicBezTo>
                    <a:pt x="128510" y="417933"/>
                    <a:pt x="129094" y="421147"/>
                    <a:pt x="130263" y="423192"/>
                  </a:cubicBezTo>
                  <a:cubicBezTo>
                    <a:pt x="127925" y="424361"/>
                    <a:pt x="125295" y="426699"/>
                    <a:pt x="123834" y="426114"/>
                  </a:cubicBezTo>
                  <a:cubicBezTo>
                    <a:pt x="114776" y="422608"/>
                    <a:pt x="105425" y="419394"/>
                    <a:pt x="96659" y="412381"/>
                  </a:cubicBezTo>
                  <a:cubicBezTo>
                    <a:pt x="99581" y="410335"/>
                    <a:pt x="101627" y="407997"/>
                    <a:pt x="102795" y="408290"/>
                  </a:cubicBezTo>
                  <a:close/>
                  <a:moveTo>
                    <a:pt x="272567" y="394555"/>
                  </a:moveTo>
                  <a:cubicBezTo>
                    <a:pt x="276366" y="392218"/>
                    <a:pt x="279581" y="393971"/>
                    <a:pt x="281042" y="400400"/>
                  </a:cubicBezTo>
                  <a:cubicBezTo>
                    <a:pt x="273444" y="405368"/>
                    <a:pt x="265262" y="410627"/>
                    <a:pt x="256788" y="415595"/>
                  </a:cubicBezTo>
                  <a:cubicBezTo>
                    <a:pt x="254158" y="417056"/>
                    <a:pt x="253866" y="416764"/>
                    <a:pt x="248022" y="410335"/>
                  </a:cubicBezTo>
                  <a:cubicBezTo>
                    <a:pt x="256204" y="405076"/>
                    <a:pt x="264386" y="399523"/>
                    <a:pt x="272567" y="394555"/>
                  </a:cubicBezTo>
                  <a:close/>
                  <a:moveTo>
                    <a:pt x="58964" y="376146"/>
                  </a:moveTo>
                  <a:cubicBezTo>
                    <a:pt x="68022" y="383743"/>
                    <a:pt x="76496" y="390464"/>
                    <a:pt x="84386" y="397477"/>
                  </a:cubicBezTo>
                  <a:cubicBezTo>
                    <a:pt x="80879" y="405074"/>
                    <a:pt x="77373" y="401568"/>
                    <a:pt x="74158" y="399230"/>
                  </a:cubicBezTo>
                  <a:cubicBezTo>
                    <a:pt x="61009" y="390464"/>
                    <a:pt x="57210" y="385205"/>
                    <a:pt x="58964" y="376146"/>
                  </a:cubicBezTo>
                  <a:close/>
                  <a:moveTo>
                    <a:pt x="312600" y="353939"/>
                  </a:moveTo>
                  <a:cubicBezTo>
                    <a:pt x="314937" y="358614"/>
                    <a:pt x="316983" y="360952"/>
                    <a:pt x="316691" y="362705"/>
                  </a:cubicBezTo>
                  <a:cubicBezTo>
                    <a:pt x="315814" y="368550"/>
                    <a:pt x="303249" y="380822"/>
                    <a:pt x="293898" y="385790"/>
                  </a:cubicBezTo>
                  <a:cubicBezTo>
                    <a:pt x="293022" y="384037"/>
                    <a:pt x="290684" y="381115"/>
                    <a:pt x="291269" y="380238"/>
                  </a:cubicBezTo>
                  <a:cubicBezTo>
                    <a:pt x="297697" y="371764"/>
                    <a:pt x="304418" y="363582"/>
                    <a:pt x="312600" y="353939"/>
                  </a:cubicBezTo>
                  <a:close/>
                  <a:moveTo>
                    <a:pt x="21561" y="337575"/>
                  </a:moveTo>
                  <a:cubicBezTo>
                    <a:pt x="27113" y="337868"/>
                    <a:pt x="30912" y="336991"/>
                    <a:pt x="31788" y="338160"/>
                  </a:cubicBezTo>
                  <a:cubicBezTo>
                    <a:pt x="36756" y="344881"/>
                    <a:pt x="41431" y="352186"/>
                    <a:pt x="45815" y="359491"/>
                  </a:cubicBezTo>
                  <a:cubicBezTo>
                    <a:pt x="46692" y="360660"/>
                    <a:pt x="45230" y="363290"/>
                    <a:pt x="44938" y="365043"/>
                  </a:cubicBezTo>
                  <a:cubicBezTo>
                    <a:pt x="43477" y="365920"/>
                    <a:pt x="42308" y="366504"/>
                    <a:pt x="41140" y="366797"/>
                  </a:cubicBezTo>
                  <a:cubicBezTo>
                    <a:pt x="35295" y="358030"/>
                    <a:pt x="29451" y="349263"/>
                    <a:pt x="21561" y="337575"/>
                  </a:cubicBezTo>
                  <a:close/>
                  <a:moveTo>
                    <a:pt x="341529" y="312153"/>
                  </a:moveTo>
                  <a:cubicBezTo>
                    <a:pt x="342113" y="325594"/>
                    <a:pt x="334223" y="334653"/>
                    <a:pt x="328671" y="345465"/>
                  </a:cubicBezTo>
                  <a:cubicBezTo>
                    <a:pt x="321366" y="342542"/>
                    <a:pt x="321366" y="339328"/>
                    <a:pt x="323119" y="334653"/>
                  </a:cubicBezTo>
                  <a:cubicBezTo>
                    <a:pt x="329256" y="318582"/>
                    <a:pt x="332762" y="313614"/>
                    <a:pt x="341529" y="312153"/>
                  </a:cubicBezTo>
                  <a:close/>
                  <a:moveTo>
                    <a:pt x="152178" y="288192"/>
                  </a:moveTo>
                  <a:cubicBezTo>
                    <a:pt x="162405" y="291698"/>
                    <a:pt x="172632" y="295497"/>
                    <a:pt x="183736" y="299588"/>
                  </a:cubicBezTo>
                  <a:cubicBezTo>
                    <a:pt x="177016" y="309523"/>
                    <a:pt x="170003" y="305432"/>
                    <a:pt x="164743" y="303971"/>
                  </a:cubicBezTo>
                  <a:cubicBezTo>
                    <a:pt x="158898" y="302510"/>
                    <a:pt x="153639" y="298712"/>
                    <a:pt x="148671" y="294912"/>
                  </a:cubicBezTo>
                  <a:cubicBezTo>
                    <a:pt x="146334" y="293159"/>
                    <a:pt x="149256" y="287316"/>
                    <a:pt x="152178" y="288192"/>
                  </a:cubicBezTo>
                  <a:close/>
                  <a:moveTo>
                    <a:pt x="11626" y="286439"/>
                  </a:moveTo>
                  <a:cubicBezTo>
                    <a:pt x="16593" y="297543"/>
                    <a:pt x="20100" y="308062"/>
                    <a:pt x="21854" y="320627"/>
                  </a:cubicBezTo>
                  <a:cubicBezTo>
                    <a:pt x="9872" y="319166"/>
                    <a:pt x="10749" y="310108"/>
                    <a:pt x="8996" y="303971"/>
                  </a:cubicBezTo>
                  <a:cubicBezTo>
                    <a:pt x="7827" y="299004"/>
                    <a:pt x="1983" y="292283"/>
                    <a:pt x="11626" y="286439"/>
                  </a:cubicBezTo>
                  <a:close/>
                  <a:moveTo>
                    <a:pt x="217340" y="269199"/>
                  </a:moveTo>
                  <a:cubicBezTo>
                    <a:pt x="222016" y="269783"/>
                    <a:pt x="225523" y="272413"/>
                    <a:pt x="222892" y="276212"/>
                  </a:cubicBezTo>
                  <a:cubicBezTo>
                    <a:pt x="217340" y="283810"/>
                    <a:pt x="210912" y="290823"/>
                    <a:pt x="204191" y="297251"/>
                  </a:cubicBezTo>
                  <a:cubicBezTo>
                    <a:pt x="203022" y="298420"/>
                    <a:pt x="199223" y="296374"/>
                    <a:pt x="194840" y="295205"/>
                  </a:cubicBezTo>
                  <a:cubicBezTo>
                    <a:pt x="203314" y="285271"/>
                    <a:pt x="210327" y="277381"/>
                    <a:pt x="217340" y="269199"/>
                  </a:cubicBezTo>
                  <a:close/>
                  <a:moveTo>
                    <a:pt x="349127" y="260432"/>
                  </a:moveTo>
                  <a:cubicBezTo>
                    <a:pt x="350588" y="260432"/>
                    <a:pt x="353217" y="262185"/>
                    <a:pt x="353217" y="263354"/>
                  </a:cubicBezTo>
                  <a:cubicBezTo>
                    <a:pt x="352633" y="273874"/>
                    <a:pt x="354386" y="284978"/>
                    <a:pt x="347373" y="294329"/>
                  </a:cubicBezTo>
                  <a:cubicBezTo>
                    <a:pt x="346497" y="295205"/>
                    <a:pt x="344743" y="295205"/>
                    <a:pt x="341821" y="295790"/>
                  </a:cubicBezTo>
                  <a:cubicBezTo>
                    <a:pt x="339191" y="283517"/>
                    <a:pt x="343282" y="273582"/>
                    <a:pt x="345036" y="263062"/>
                  </a:cubicBezTo>
                  <a:cubicBezTo>
                    <a:pt x="345328" y="261893"/>
                    <a:pt x="347665" y="260432"/>
                    <a:pt x="349127" y="260432"/>
                  </a:cubicBezTo>
                  <a:close/>
                  <a:moveTo>
                    <a:pt x="129678" y="244068"/>
                  </a:moveTo>
                  <a:cubicBezTo>
                    <a:pt x="131431" y="243776"/>
                    <a:pt x="134646" y="245529"/>
                    <a:pt x="134937" y="246698"/>
                  </a:cubicBezTo>
                  <a:cubicBezTo>
                    <a:pt x="136983" y="255757"/>
                    <a:pt x="139028" y="265107"/>
                    <a:pt x="140197" y="274457"/>
                  </a:cubicBezTo>
                  <a:cubicBezTo>
                    <a:pt x="140782" y="276211"/>
                    <a:pt x="138444" y="278257"/>
                    <a:pt x="137275" y="280886"/>
                  </a:cubicBezTo>
                  <a:cubicBezTo>
                    <a:pt x="126756" y="270367"/>
                    <a:pt x="125879" y="259848"/>
                    <a:pt x="126171" y="248744"/>
                  </a:cubicBezTo>
                  <a:cubicBezTo>
                    <a:pt x="126171" y="246991"/>
                    <a:pt x="128217" y="244361"/>
                    <a:pt x="129678" y="244068"/>
                  </a:cubicBezTo>
                  <a:close/>
                  <a:moveTo>
                    <a:pt x="4905" y="232673"/>
                  </a:moveTo>
                  <a:cubicBezTo>
                    <a:pt x="13963" y="243484"/>
                    <a:pt x="9580" y="252836"/>
                    <a:pt x="10457" y="261309"/>
                  </a:cubicBezTo>
                  <a:cubicBezTo>
                    <a:pt x="10749" y="263647"/>
                    <a:pt x="8996" y="265985"/>
                    <a:pt x="7534" y="268322"/>
                  </a:cubicBezTo>
                  <a:cubicBezTo>
                    <a:pt x="7242" y="268907"/>
                    <a:pt x="5197" y="268322"/>
                    <a:pt x="3444" y="268322"/>
                  </a:cubicBezTo>
                  <a:cubicBezTo>
                    <a:pt x="-355" y="258972"/>
                    <a:pt x="-647" y="249913"/>
                    <a:pt x="814" y="240270"/>
                  </a:cubicBezTo>
                  <a:cubicBezTo>
                    <a:pt x="1398" y="237933"/>
                    <a:pt x="3151" y="235887"/>
                    <a:pt x="4905" y="232673"/>
                  </a:cubicBezTo>
                  <a:close/>
                  <a:moveTo>
                    <a:pt x="224646" y="218062"/>
                  </a:moveTo>
                  <a:cubicBezTo>
                    <a:pt x="226106" y="218062"/>
                    <a:pt x="228444" y="220692"/>
                    <a:pt x="228736" y="222445"/>
                  </a:cubicBezTo>
                  <a:cubicBezTo>
                    <a:pt x="229028" y="227121"/>
                    <a:pt x="228736" y="231503"/>
                    <a:pt x="229028" y="236179"/>
                  </a:cubicBezTo>
                  <a:cubicBezTo>
                    <a:pt x="229028" y="240269"/>
                    <a:pt x="229321" y="244360"/>
                    <a:pt x="228736" y="248451"/>
                  </a:cubicBezTo>
                  <a:cubicBezTo>
                    <a:pt x="228444" y="250205"/>
                    <a:pt x="226399" y="252542"/>
                    <a:pt x="224646" y="252834"/>
                  </a:cubicBezTo>
                  <a:cubicBezTo>
                    <a:pt x="223185" y="253127"/>
                    <a:pt x="219678" y="251081"/>
                    <a:pt x="219678" y="249620"/>
                  </a:cubicBezTo>
                  <a:cubicBezTo>
                    <a:pt x="219094" y="240269"/>
                    <a:pt x="219094" y="230627"/>
                    <a:pt x="219386" y="221276"/>
                  </a:cubicBezTo>
                  <a:cubicBezTo>
                    <a:pt x="219386" y="220107"/>
                    <a:pt x="222892" y="218062"/>
                    <a:pt x="224646" y="218062"/>
                  </a:cubicBezTo>
                  <a:close/>
                  <a:moveTo>
                    <a:pt x="350003" y="208712"/>
                  </a:moveTo>
                  <a:cubicBezTo>
                    <a:pt x="350879" y="208419"/>
                    <a:pt x="354093" y="211341"/>
                    <a:pt x="354093" y="212802"/>
                  </a:cubicBezTo>
                  <a:cubicBezTo>
                    <a:pt x="354386" y="221861"/>
                    <a:pt x="354386" y="230627"/>
                    <a:pt x="353801" y="239686"/>
                  </a:cubicBezTo>
                  <a:cubicBezTo>
                    <a:pt x="353801" y="241147"/>
                    <a:pt x="350587" y="243192"/>
                    <a:pt x="349126" y="243192"/>
                  </a:cubicBezTo>
                  <a:cubicBezTo>
                    <a:pt x="347665" y="243192"/>
                    <a:pt x="345035" y="240854"/>
                    <a:pt x="344743" y="239101"/>
                  </a:cubicBezTo>
                  <a:cubicBezTo>
                    <a:pt x="344159" y="234718"/>
                    <a:pt x="344451" y="230043"/>
                    <a:pt x="344451" y="225659"/>
                  </a:cubicBezTo>
                  <a:cubicBezTo>
                    <a:pt x="344451" y="221568"/>
                    <a:pt x="343866" y="217478"/>
                    <a:pt x="344743" y="213679"/>
                  </a:cubicBezTo>
                  <a:cubicBezTo>
                    <a:pt x="345035" y="211634"/>
                    <a:pt x="347665" y="209588"/>
                    <a:pt x="350003" y="208712"/>
                  </a:cubicBezTo>
                  <a:close/>
                  <a:moveTo>
                    <a:pt x="131140" y="191763"/>
                  </a:moveTo>
                  <a:cubicBezTo>
                    <a:pt x="132309" y="191471"/>
                    <a:pt x="135523" y="194101"/>
                    <a:pt x="135815" y="195270"/>
                  </a:cubicBezTo>
                  <a:cubicBezTo>
                    <a:pt x="136107" y="204328"/>
                    <a:pt x="136107" y="213387"/>
                    <a:pt x="135815" y="222153"/>
                  </a:cubicBezTo>
                  <a:cubicBezTo>
                    <a:pt x="135815" y="223614"/>
                    <a:pt x="132893" y="225952"/>
                    <a:pt x="131140" y="225952"/>
                  </a:cubicBezTo>
                  <a:cubicBezTo>
                    <a:pt x="129679" y="225952"/>
                    <a:pt x="126756" y="223614"/>
                    <a:pt x="126756" y="222153"/>
                  </a:cubicBezTo>
                  <a:cubicBezTo>
                    <a:pt x="126172" y="217186"/>
                    <a:pt x="126464" y="212219"/>
                    <a:pt x="126464" y="207251"/>
                  </a:cubicBezTo>
                  <a:cubicBezTo>
                    <a:pt x="126172" y="207543"/>
                    <a:pt x="125880" y="207543"/>
                    <a:pt x="125880" y="207543"/>
                  </a:cubicBezTo>
                  <a:cubicBezTo>
                    <a:pt x="125880" y="204037"/>
                    <a:pt x="125295" y="200237"/>
                    <a:pt x="126172" y="196731"/>
                  </a:cubicBezTo>
                  <a:cubicBezTo>
                    <a:pt x="126756" y="194685"/>
                    <a:pt x="129094" y="192640"/>
                    <a:pt x="131140" y="191763"/>
                  </a:cubicBezTo>
                  <a:close/>
                  <a:moveTo>
                    <a:pt x="4905" y="183289"/>
                  </a:moveTo>
                  <a:cubicBezTo>
                    <a:pt x="6659" y="185042"/>
                    <a:pt x="9580" y="186503"/>
                    <a:pt x="10165" y="188549"/>
                  </a:cubicBezTo>
                  <a:cubicBezTo>
                    <a:pt x="12211" y="196146"/>
                    <a:pt x="10457" y="210757"/>
                    <a:pt x="6366" y="217770"/>
                  </a:cubicBezTo>
                  <a:cubicBezTo>
                    <a:pt x="-1524" y="209003"/>
                    <a:pt x="-1815" y="194685"/>
                    <a:pt x="4905" y="183289"/>
                  </a:cubicBezTo>
                  <a:close/>
                  <a:moveTo>
                    <a:pt x="222308" y="163419"/>
                  </a:moveTo>
                  <a:cubicBezTo>
                    <a:pt x="225522" y="166341"/>
                    <a:pt x="227860" y="167510"/>
                    <a:pt x="228152" y="168678"/>
                  </a:cubicBezTo>
                  <a:cubicBezTo>
                    <a:pt x="228737" y="178030"/>
                    <a:pt x="228737" y="187672"/>
                    <a:pt x="228737" y="197023"/>
                  </a:cubicBezTo>
                  <a:cubicBezTo>
                    <a:pt x="228737" y="198191"/>
                    <a:pt x="226399" y="200530"/>
                    <a:pt x="225230" y="200530"/>
                  </a:cubicBezTo>
                  <a:cubicBezTo>
                    <a:pt x="223184" y="200530"/>
                    <a:pt x="219970" y="199069"/>
                    <a:pt x="219970" y="197900"/>
                  </a:cubicBezTo>
                  <a:cubicBezTo>
                    <a:pt x="218508" y="187088"/>
                    <a:pt x="216463" y="175984"/>
                    <a:pt x="222308" y="163419"/>
                  </a:cubicBezTo>
                  <a:close/>
                  <a:moveTo>
                    <a:pt x="348834" y="156407"/>
                  </a:moveTo>
                  <a:cubicBezTo>
                    <a:pt x="350003" y="156115"/>
                    <a:pt x="352925" y="157576"/>
                    <a:pt x="352925" y="158744"/>
                  </a:cubicBezTo>
                  <a:cubicBezTo>
                    <a:pt x="353802" y="166634"/>
                    <a:pt x="354386" y="174815"/>
                    <a:pt x="354386" y="182705"/>
                  </a:cubicBezTo>
                  <a:cubicBezTo>
                    <a:pt x="354386" y="185627"/>
                    <a:pt x="352341" y="188549"/>
                    <a:pt x="350587" y="194101"/>
                  </a:cubicBezTo>
                  <a:cubicBezTo>
                    <a:pt x="347081" y="190010"/>
                    <a:pt x="345035" y="188549"/>
                    <a:pt x="345035" y="187381"/>
                  </a:cubicBezTo>
                  <a:cubicBezTo>
                    <a:pt x="344743" y="178322"/>
                    <a:pt x="344451" y="169556"/>
                    <a:pt x="344743" y="160498"/>
                  </a:cubicBezTo>
                  <a:cubicBezTo>
                    <a:pt x="344743" y="159037"/>
                    <a:pt x="347081" y="156991"/>
                    <a:pt x="348834" y="156407"/>
                  </a:cubicBezTo>
                  <a:close/>
                  <a:moveTo>
                    <a:pt x="131139" y="139750"/>
                  </a:moveTo>
                  <a:cubicBezTo>
                    <a:pt x="132308" y="139458"/>
                    <a:pt x="135522" y="141212"/>
                    <a:pt x="135522" y="142088"/>
                  </a:cubicBezTo>
                  <a:cubicBezTo>
                    <a:pt x="135522" y="152316"/>
                    <a:pt x="134938" y="162543"/>
                    <a:pt x="134353" y="172770"/>
                  </a:cubicBezTo>
                  <a:cubicBezTo>
                    <a:pt x="134061" y="173355"/>
                    <a:pt x="131139" y="173939"/>
                    <a:pt x="128216" y="175693"/>
                  </a:cubicBezTo>
                  <a:cubicBezTo>
                    <a:pt x="124418" y="163712"/>
                    <a:pt x="126171" y="153484"/>
                    <a:pt x="126464" y="143257"/>
                  </a:cubicBezTo>
                  <a:cubicBezTo>
                    <a:pt x="126464" y="141796"/>
                    <a:pt x="129386" y="140043"/>
                    <a:pt x="131139" y="139750"/>
                  </a:cubicBezTo>
                  <a:close/>
                  <a:moveTo>
                    <a:pt x="5781" y="131569"/>
                  </a:moveTo>
                  <a:cubicBezTo>
                    <a:pt x="12210" y="133907"/>
                    <a:pt x="11041" y="139459"/>
                    <a:pt x="10457" y="144134"/>
                  </a:cubicBezTo>
                  <a:cubicBezTo>
                    <a:pt x="9872" y="151147"/>
                    <a:pt x="13963" y="159621"/>
                    <a:pt x="5196" y="166050"/>
                  </a:cubicBezTo>
                  <a:cubicBezTo>
                    <a:pt x="-2109" y="154069"/>
                    <a:pt x="-1524" y="139751"/>
                    <a:pt x="5781" y="131569"/>
                  </a:cubicBezTo>
                  <a:close/>
                  <a:moveTo>
                    <a:pt x="224353" y="114036"/>
                  </a:moveTo>
                  <a:cubicBezTo>
                    <a:pt x="225814" y="115789"/>
                    <a:pt x="228736" y="117835"/>
                    <a:pt x="228736" y="119880"/>
                  </a:cubicBezTo>
                  <a:cubicBezTo>
                    <a:pt x="229321" y="129231"/>
                    <a:pt x="229028" y="138581"/>
                    <a:pt x="229028" y="147932"/>
                  </a:cubicBezTo>
                  <a:cubicBezTo>
                    <a:pt x="227859" y="148224"/>
                    <a:pt x="226398" y="148809"/>
                    <a:pt x="225230" y="149393"/>
                  </a:cubicBezTo>
                  <a:cubicBezTo>
                    <a:pt x="223184" y="147640"/>
                    <a:pt x="219385" y="146179"/>
                    <a:pt x="219385" y="144425"/>
                  </a:cubicBezTo>
                  <a:cubicBezTo>
                    <a:pt x="218801" y="135952"/>
                    <a:pt x="218801" y="127477"/>
                    <a:pt x="219093" y="119004"/>
                  </a:cubicBezTo>
                  <a:cubicBezTo>
                    <a:pt x="219093" y="117250"/>
                    <a:pt x="222600" y="115789"/>
                    <a:pt x="224353" y="114036"/>
                  </a:cubicBezTo>
                  <a:close/>
                  <a:moveTo>
                    <a:pt x="354386" y="105562"/>
                  </a:moveTo>
                  <a:cubicBezTo>
                    <a:pt x="354094" y="117251"/>
                    <a:pt x="357016" y="128647"/>
                    <a:pt x="352341" y="139459"/>
                  </a:cubicBezTo>
                  <a:cubicBezTo>
                    <a:pt x="351172" y="139751"/>
                    <a:pt x="350003" y="139751"/>
                    <a:pt x="348834" y="140043"/>
                  </a:cubicBezTo>
                  <a:cubicBezTo>
                    <a:pt x="347373" y="137705"/>
                    <a:pt x="344743" y="135368"/>
                    <a:pt x="344743" y="133030"/>
                  </a:cubicBezTo>
                  <a:cubicBezTo>
                    <a:pt x="344159" y="125432"/>
                    <a:pt x="344451" y="117543"/>
                    <a:pt x="344451" y="109945"/>
                  </a:cubicBezTo>
                  <a:cubicBezTo>
                    <a:pt x="344451" y="103809"/>
                    <a:pt x="347958" y="103224"/>
                    <a:pt x="354386" y="105562"/>
                  </a:cubicBezTo>
                  <a:close/>
                  <a:moveTo>
                    <a:pt x="131139" y="84231"/>
                  </a:moveTo>
                  <a:cubicBezTo>
                    <a:pt x="133477" y="88322"/>
                    <a:pt x="135814" y="90660"/>
                    <a:pt x="135814" y="92705"/>
                  </a:cubicBezTo>
                  <a:cubicBezTo>
                    <a:pt x="136399" y="100302"/>
                    <a:pt x="136107" y="108192"/>
                    <a:pt x="136107" y="115789"/>
                  </a:cubicBezTo>
                  <a:cubicBezTo>
                    <a:pt x="136107" y="119588"/>
                    <a:pt x="134061" y="122218"/>
                    <a:pt x="130262" y="121341"/>
                  </a:cubicBezTo>
                  <a:cubicBezTo>
                    <a:pt x="128509" y="120757"/>
                    <a:pt x="126171" y="117835"/>
                    <a:pt x="125879" y="115789"/>
                  </a:cubicBezTo>
                  <a:cubicBezTo>
                    <a:pt x="125587" y="107608"/>
                    <a:pt x="125587" y="99426"/>
                    <a:pt x="126171" y="91244"/>
                  </a:cubicBezTo>
                  <a:cubicBezTo>
                    <a:pt x="126464" y="89491"/>
                    <a:pt x="128509" y="88030"/>
                    <a:pt x="131139" y="84231"/>
                  </a:cubicBezTo>
                  <a:close/>
                  <a:moveTo>
                    <a:pt x="5489" y="77511"/>
                  </a:moveTo>
                  <a:cubicBezTo>
                    <a:pt x="12210" y="89199"/>
                    <a:pt x="12210" y="104102"/>
                    <a:pt x="6074" y="113452"/>
                  </a:cubicBezTo>
                  <a:cubicBezTo>
                    <a:pt x="4320" y="111991"/>
                    <a:pt x="1398" y="110823"/>
                    <a:pt x="1398" y="109361"/>
                  </a:cubicBezTo>
                  <a:cubicBezTo>
                    <a:pt x="814" y="101180"/>
                    <a:pt x="229" y="93290"/>
                    <a:pt x="522" y="85109"/>
                  </a:cubicBezTo>
                  <a:cubicBezTo>
                    <a:pt x="522" y="83063"/>
                    <a:pt x="3152" y="81018"/>
                    <a:pt x="5489" y="77511"/>
                  </a:cubicBezTo>
                  <a:close/>
                  <a:moveTo>
                    <a:pt x="224937" y="62024"/>
                  </a:moveTo>
                  <a:cubicBezTo>
                    <a:pt x="226399" y="62024"/>
                    <a:pt x="228736" y="64654"/>
                    <a:pt x="228736" y="66407"/>
                  </a:cubicBezTo>
                  <a:cubicBezTo>
                    <a:pt x="229321" y="70790"/>
                    <a:pt x="229028" y="75465"/>
                    <a:pt x="229028" y="79849"/>
                  </a:cubicBezTo>
                  <a:cubicBezTo>
                    <a:pt x="229028" y="79849"/>
                    <a:pt x="229028" y="79849"/>
                    <a:pt x="229321" y="79849"/>
                  </a:cubicBezTo>
                  <a:cubicBezTo>
                    <a:pt x="229028" y="84232"/>
                    <a:pt x="229028" y="88907"/>
                    <a:pt x="228152" y="93290"/>
                  </a:cubicBezTo>
                  <a:cubicBezTo>
                    <a:pt x="227860" y="94459"/>
                    <a:pt x="225522" y="96505"/>
                    <a:pt x="224353" y="96505"/>
                  </a:cubicBezTo>
                  <a:cubicBezTo>
                    <a:pt x="222600" y="96212"/>
                    <a:pt x="219386" y="94459"/>
                    <a:pt x="219386" y="93290"/>
                  </a:cubicBezTo>
                  <a:cubicBezTo>
                    <a:pt x="219094" y="83940"/>
                    <a:pt x="219094" y="74589"/>
                    <a:pt x="219678" y="65238"/>
                  </a:cubicBezTo>
                  <a:cubicBezTo>
                    <a:pt x="219678" y="64070"/>
                    <a:pt x="223185" y="62024"/>
                    <a:pt x="224937" y="62024"/>
                  </a:cubicBezTo>
                  <a:close/>
                  <a:moveTo>
                    <a:pt x="347665" y="52381"/>
                  </a:moveTo>
                  <a:cubicBezTo>
                    <a:pt x="349126" y="52089"/>
                    <a:pt x="352340" y="54134"/>
                    <a:pt x="352340" y="55595"/>
                  </a:cubicBezTo>
                  <a:cubicBezTo>
                    <a:pt x="353217" y="64361"/>
                    <a:pt x="354094" y="73420"/>
                    <a:pt x="354094" y="82186"/>
                  </a:cubicBezTo>
                  <a:cubicBezTo>
                    <a:pt x="354094" y="83647"/>
                    <a:pt x="351171" y="86569"/>
                    <a:pt x="350003" y="86277"/>
                  </a:cubicBezTo>
                  <a:cubicBezTo>
                    <a:pt x="347957" y="85693"/>
                    <a:pt x="344743" y="83939"/>
                    <a:pt x="344451" y="82186"/>
                  </a:cubicBezTo>
                  <a:cubicBezTo>
                    <a:pt x="343866" y="77218"/>
                    <a:pt x="344451" y="72251"/>
                    <a:pt x="344451" y="69621"/>
                  </a:cubicBezTo>
                  <a:cubicBezTo>
                    <a:pt x="344158" y="63485"/>
                    <a:pt x="343281" y="59979"/>
                    <a:pt x="343574" y="56472"/>
                  </a:cubicBezTo>
                  <a:cubicBezTo>
                    <a:pt x="343866" y="54719"/>
                    <a:pt x="345912" y="52381"/>
                    <a:pt x="347665" y="52381"/>
                  </a:cubicBezTo>
                  <a:close/>
                  <a:moveTo>
                    <a:pt x="121788" y="35725"/>
                  </a:moveTo>
                  <a:cubicBezTo>
                    <a:pt x="124125" y="36894"/>
                    <a:pt x="127632" y="37478"/>
                    <a:pt x="128216" y="38939"/>
                  </a:cubicBezTo>
                  <a:cubicBezTo>
                    <a:pt x="131138" y="46829"/>
                    <a:pt x="133768" y="55011"/>
                    <a:pt x="135814" y="63485"/>
                  </a:cubicBezTo>
                  <a:cubicBezTo>
                    <a:pt x="136106" y="64946"/>
                    <a:pt x="133476" y="67868"/>
                    <a:pt x="131431" y="69037"/>
                  </a:cubicBezTo>
                  <a:cubicBezTo>
                    <a:pt x="130554" y="69621"/>
                    <a:pt x="126755" y="67576"/>
                    <a:pt x="126463" y="66115"/>
                  </a:cubicBezTo>
                  <a:cubicBezTo>
                    <a:pt x="123833" y="56764"/>
                    <a:pt x="121788" y="47121"/>
                    <a:pt x="119450" y="37771"/>
                  </a:cubicBezTo>
                  <a:cubicBezTo>
                    <a:pt x="120327" y="37186"/>
                    <a:pt x="120911" y="36602"/>
                    <a:pt x="121788" y="35725"/>
                  </a:cubicBezTo>
                  <a:close/>
                  <a:moveTo>
                    <a:pt x="285178" y="31008"/>
                  </a:moveTo>
                  <a:cubicBezTo>
                    <a:pt x="301642" y="30227"/>
                    <a:pt x="317859" y="41569"/>
                    <a:pt x="322243" y="59978"/>
                  </a:cubicBezTo>
                  <a:cubicBezTo>
                    <a:pt x="323996" y="66990"/>
                    <a:pt x="324288" y="74296"/>
                    <a:pt x="324288" y="81601"/>
                  </a:cubicBezTo>
                  <a:cubicBezTo>
                    <a:pt x="324580" y="134490"/>
                    <a:pt x="324580" y="187088"/>
                    <a:pt x="324288" y="239977"/>
                  </a:cubicBezTo>
                  <a:cubicBezTo>
                    <a:pt x="323996" y="273581"/>
                    <a:pt x="318152" y="306016"/>
                    <a:pt x="299450" y="334945"/>
                  </a:cubicBezTo>
                  <a:cubicBezTo>
                    <a:pt x="270522" y="379653"/>
                    <a:pt x="229321" y="404198"/>
                    <a:pt x="175847" y="404490"/>
                  </a:cubicBezTo>
                  <a:cubicBezTo>
                    <a:pt x="139904" y="404782"/>
                    <a:pt x="108931" y="390464"/>
                    <a:pt x="82632" y="365919"/>
                  </a:cubicBezTo>
                  <a:cubicBezTo>
                    <a:pt x="47859" y="333192"/>
                    <a:pt x="31203" y="293159"/>
                    <a:pt x="32080" y="245529"/>
                  </a:cubicBezTo>
                  <a:cubicBezTo>
                    <a:pt x="32664" y="218939"/>
                    <a:pt x="32372" y="192348"/>
                    <a:pt x="32372" y="166049"/>
                  </a:cubicBezTo>
                  <a:cubicBezTo>
                    <a:pt x="32372" y="134198"/>
                    <a:pt x="32664" y="102348"/>
                    <a:pt x="32372" y="70497"/>
                  </a:cubicBezTo>
                  <a:cubicBezTo>
                    <a:pt x="32372" y="55887"/>
                    <a:pt x="38508" y="44783"/>
                    <a:pt x="50197" y="37186"/>
                  </a:cubicBezTo>
                  <a:cubicBezTo>
                    <a:pt x="55676" y="33533"/>
                    <a:pt x="61648" y="31798"/>
                    <a:pt x="67560" y="31675"/>
                  </a:cubicBezTo>
                  <a:cubicBezTo>
                    <a:pt x="85298" y="31305"/>
                    <a:pt x="102502" y="45440"/>
                    <a:pt x="104255" y="65822"/>
                  </a:cubicBezTo>
                  <a:cubicBezTo>
                    <a:pt x="104548" y="70789"/>
                    <a:pt x="104255" y="75757"/>
                    <a:pt x="104255" y="80724"/>
                  </a:cubicBezTo>
                  <a:cubicBezTo>
                    <a:pt x="104255" y="136828"/>
                    <a:pt x="103963" y="192640"/>
                    <a:pt x="104255" y="248743"/>
                  </a:cubicBezTo>
                  <a:cubicBezTo>
                    <a:pt x="104548" y="280302"/>
                    <a:pt x="118573" y="304847"/>
                    <a:pt x="147210" y="319165"/>
                  </a:cubicBezTo>
                  <a:cubicBezTo>
                    <a:pt x="191333" y="341666"/>
                    <a:pt x="241301" y="310984"/>
                    <a:pt x="248606" y="263646"/>
                  </a:cubicBezTo>
                  <a:cubicBezTo>
                    <a:pt x="250359" y="251081"/>
                    <a:pt x="250652" y="238224"/>
                    <a:pt x="250652" y="225659"/>
                  </a:cubicBezTo>
                  <a:cubicBezTo>
                    <a:pt x="250944" y="173646"/>
                    <a:pt x="250944" y="121926"/>
                    <a:pt x="250652" y="69913"/>
                  </a:cubicBezTo>
                  <a:cubicBezTo>
                    <a:pt x="250652" y="54718"/>
                    <a:pt x="256203" y="43614"/>
                    <a:pt x="269061" y="36017"/>
                  </a:cubicBezTo>
                  <a:cubicBezTo>
                    <a:pt x="274175" y="32875"/>
                    <a:pt x="279690" y="31268"/>
                    <a:pt x="285178" y="31008"/>
                  </a:cubicBezTo>
                  <a:close/>
                  <a:moveTo>
                    <a:pt x="15716" y="28420"/>
                  </a:moveTo>
                  <a:cubicBezTo>
                    <a:pt x="17469" y="29589"/>
                    <a:pt x="19223" y="30173"/>
                    <a:pt x="19515" y="31050"/>
                  </a:cubicBezTo>
                  <a:cubicBezTo>
                    <a:pt x="20100" y="32511"/>
                    <a:pt x="20391" y="34849"/>
                    <a:pt x="19515" y="36017"/>
                  </a:cubicBezTo>
                  <a:cubicBezTo>
                    <a:pt x="13963" y="43615"/>
                    <a:pt x="14548" y="54719"/>
                    <a:pt x="6073" y="62901"/>
                  </a:cubicBezTo>
                  <a:cubicBezTo>
                    <a:pt x="4612" y="59394"/>
                    <a:pt x="2567" y="57349"/>
                    <a:pt x="2859" y="55888"/>
                  </a:cubicBezTo>
                  <a:cubicBezTo>
                    <a:pt x="4612" y="45952"/>
                    <a:pt x="7827" y="36602"/>
                    <a:pt x="15716" y="28420"/>
                  </a:cubicBezTo>
                  <a:close/>
                  <a:moveTo>
                    <a:pt x="243639" y="16732"/>
                  </a:moveTo>
                  <a:cubicBezTo>
                    <a:pt x="244808" y="15855"/>
                    <a:pt x="247730" y="16439"/>
                    <a:pt x="249484" y="17316"/>
                  </a:cubicBezTo>
                  <a:cubicBezTo>
                    <a:pt x="250360" y="17900"/>
                    <a:pt x="250944" y="21115"/>
                    <a:pt x="250360" y="21991"/>
                  </a:cubicBezTo>
                  <a:cubicBezTo>
                    <a:pt x="244808" y="29589"/>
                    <a:pt x="239256" y="36894"/>
                    <a:pt x="233120" y="44199"/>
                  </a:cubicBezTo>
                  <a:cubicBezTo>
                    <a:pt x="232243" y="45368"/>
                    <a:pt x="229321" y="44491"/>
                    <a:pt x="225522" y="44783"/>
                  </a:cubicBezTo>
                  <a:cubicBezTo>
                    <a:pt x="227860" y="31926"/>
                    <a:pt x="234581" y="23452"/>
                    <a:pt x="243639" y="16732"/>
                  </a:cubicBezTo>
                  <a:close/>
                  <a:moveTo>
                    <a:pt x="320198" y="10011"/>
                  </a:moveTo>
                  <a:cubicBezTo>
                    <a:pt x="329256" y="14393"/>
                    <a:pt x="336561" y="21114"/>
                    <a:pt x="341528" y="30172"/>
                  </a:cubicBezTo>
                  <a:cubicBezTo>
                    <a:pt x="341821" y="30756"/>
                    <a:pt x="341821" y="31926"/>
                    <a:pt x="342405" y="34556"/>
                  </a:cubicBezTo>
                  <a:cubicBezTo>
                    <a:pt x="339776" y="35140"/>
                    <a:pt x="336269" y="36601"/>
                    <a:pt x="335100" y="35724"/>
                  </a:cubicBezTo>
                  <a:cubicBezTo>
                    <a:pt x="328379" y="29880"/>
                    <a:pt x="321658" y="23744"/>
                    <a:pt x="315522" y="17315"/>
                  </a:cubicBezTo>
                  <a:cubicBezTo>
                    <a:pt x="314646" y="16147"/>
                    <a:pt x="314938" y="13224"/>
                    <a:pt x="315522" y="11472"/>
                  </a:cubicBezTo>
                  <a:cubicBezTo>
                    <a:pt x="316107" y="10595"/>
                    <a:pt x="319029" y="9718"/>
                    <a:pt x="320198" y="10011"/>
                  </a:cubicBezTo>
                  <a:close/>
                  <a:moveTo>
                    <a:pt x="89938" y="4751"/>
                  </a:moveTo>
                  <a:cubicBezTo>
                    <a:pt x="98120" y="8842"/>
                    <a:pt x="108055" y="10887"/>
                    <a:pt x="113315" y="22867"/>
                  </a:cubicBezTo>
                  <a:cubicBezTo>
                    <a:pt x="108639" y="22283"/>
                    <a:pt x="106009" y="22867"/>
                    <a:pt x="103964" y="21699"/>
                  </a:cubicBezTo>
                  <a:cubicBezTo>
                    <a:pt x="97827" y="18776"/>
                    <a:pt x="91983" y="15562"/>
                    <a:pt x="86431" y="12056"/>
                  </a:cubicBezTo>
                  <a:cubicBezTo>
                    <a:pt x="84678" y="10887"/>
                    <a:pt x="83509" y="8257"/>
                    <a:pt x="82048" y="6504"/>
                  </a:cubicBezTo>
                  <a:cubicBezTo>
                    <a:pt x="84678" y="5919"/>
                    <a:pt x="87892" y="3582"/>
                    <a:pt x="89938" y="4751"/>
                  </a:cubicBezTo>
                  <a:close/>
                  <a:moveTo>
                    <a:pt x="56626" y="2121"/>
                  </a:moveTo>
                  <a:cubicBezTo>
                    <a:pt x="58378" y="1244"/>
                    <a:pt x="61301" y="3874"/>
                    <a:pt x="66853" y="6796"/>
                  </a:cubicBezTo>
                  <a:cubicBezTo>
                    <a:pt x="53703" y="11764"/>
                    <a:pt x="44060" y="15271"/>
                    <a:pt x="34126" y="18777"/>
                  </a:cubicBezTo>
                  <a:cubicBezTo>
                    <a:pt x="33541" y="19069"/>
                    <a:pt x="32080" y="17316"/>
                    <a:pt x="30619" y="16147"/>
                  </a:cubicBezTo>
                  <a:cubicBezTo>
                    <a:pt x="36755" y="6212"/>
                    <a:pt x="47275" y="4751"/>
                    <a:pt x="56626" y="2121"/>
                  </a:cubicBezTo>
                  <a:close/>
                  <a:moveTo>
                    <a:pt x="282429" y="2"/>
                  </a:moveTo>
                  <a:cubicBezTo>
                    <a:pt x="289442" y="-71"/>
                    <a:pt x="296528" y="1391"/>
                    <a:pt x="299450" y="4459"/>
                  </a:cubicBezTo>
                  <a:cubicBezTo>
                    <a:pt x="299743" y="5043"/>
                    <a:pt x="299450" y="6212"/>
                    <a:pt x="299450" y="8550"/>
                  </a:cubicBezTo>
                  <a:cubicBezTo>
                    <a:pt x="289223" y="9719"/>
                    <a:pt x="278996" y="11180"/>
                    <a:pt x="268476" y="11764"/>
                  </a:cubicBezTo>
                  <a:cubicBezTo>
                    <a:pt x="264970" y="12057"/>
                    <a:pt x="263509" y="7381"/>
                    <a:pt x="265846" y="4751"/>
                  </a:cubicBezTo>
                  <a:cubicBezTo>
                    <a:pt x="268476" y="1683"/>
                    <a:pt x="275416" y="76"/>
                    <a:pt x="282429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10170552" y="6235541"/>
              <a:ext cx="446453" cy="434829"/>
            </a:xfrm>
            <a:custGeom>
              <a:avLst/>
              <a:gdLst/>
              <a:ahLst/>
              <a:cxnLst/>
              <a:rect l="l" t="t" r="r" b="b"/>
              <a:pathLst>
                <a:path w="446453" h="434829" extrusionOk="0">
                  <a:moveTo>
                    <a:pt x="95028" y="420486"/>
                  </a:moveTo>
                  <a:cubicBezTo>
                    <a:pt x="106716" y="419609"/>
                    <a:pt x="116651" y="425161"/>
                    <a:pt x="129509" y="427791"/>
                  </a:cubicBezTo>
                  <a:cubicBezTo>
                    <a:pt x="126002" y="431298"/>
                    <a:pt x="124541" y="434219"/>
                    <a:pt x="122788" y="434512"/>
                  </a:cubicBezTo>
                  <a:cubicBezTo>
                    <a:pt x="114606" y="435680"/>
                    <a:pt x="100287" y="428960"/>
                    <a:pt x="95028" y="420486"/>
                  </a:cubicBezTo>
                  <a:close/>
                  <a:moveTo>
                    <a:pt x="348957" y="416980"/>
                  </a:moveTo>
                  <a:cubicBezTo>
                    <a:pt x="352464" y="421655"/>
                    <a:pt x="352171" y="425746"/>
                    <a:pt x="347496" y="427500"/>
                  </a:cubicBezTo>
                  <a:cubicBezTo>
                    <a:pt x="339607" y="430421"/>
                    <a:pt x="331425" y="432759"/>
                    <a:pt x="323243" y="434805"/>
                  </a:cubicBezTo>
                  <a:cubicBezTo>
                    <a:pt x="321782" y="435097"/>
                    <a:pt x="317983" y="432759"/>
                    <a:pt x="317691" y="431006"/>
                  </a:cubicBezTo>
                  <a:cubicBezTo>
                    <a:pt x="317399" y="429252"/>
                    <a:pt x="319444" y="425746"/>
                    <a:pt x="321198" y="425162"/>
                  </a:cubicBezTo>
                  <a:cubicBezTo>
                    <a:pt x="329964" y="422239"/>
                    <a:pt x="339022" y="419902"/>
                    <a:pt x="348957" y="416980"/>
                  </a:cubicBezTo>
                  <a:close/>
                  <a:moveTo>
                    <a:pt x="168080" y="409675"/>
                  </a:moveTo>
                  <a:cubicBezTo>
                    <a:pt x="169833" y="408798"/>
                    <a:pt x="172756" y="409675"/>
                    <a:pt x="175094" y="409967"/>
                  </a:cubicBezTo>
                  <a:cubicBezTo>
                    <a:pt x="174801" y="412304"/>
                    <a:pt x="175678" y="415811"/>
                    <a:pt x="174217" y="417272"/>
                  </a:cubicBezTo>
                  <a:cubicBezTo>
                    <a:pt x="167203" y="424577"/>
                    <a:pt x="158729" y="430129"/>
                    <a:pt x="148502" y="432174"/>
                  </a:cubicBezTo>
                  <a:cubicBezTo>
                    <a:pt x="144411" y="428084"/>
                    <a:pt x="144704" y="424577"/>
                    <a:pt x="148794" y="421655"/>
                  </a:cubicBezTo>
                  <a:cubicBezTo>
                    <a:pt x="154931" y="417272"/>
                    <a:pt x="161360" y="413181"/>
                    <a:pt x="168080" y="409675"/>
                  </a:cubicBezTo>
                  <a:close/>
                  <a:moveTo>
                    <a:pt x="275614" y="409383"/>
                  </a:moveTo>
                  <a:cubicBezTo>
                    <a:pt x="283503" y="413766"/>
                    <a:pt x="291100" y="418442"/>
                    <a:pt x="298406" y="423409"/>
                  </a:cubicBezTo>
                  <a:cubicBezTo>
                    <a:pt x="299867" y="423701"/>
                    <a:pt x="300451" y="425455"/>
                    <a:pt x="301620" y="427792"/>
                  </a:cubicBezTo>
                  <a:cubicBezTo>
                    <a:pt x="298991" y="429253"/>
                    <a:pt x="295776" y="432468"/>
                    <a:pt x="294315" y="431883"/>
                  </a:cubicBezTo>
                  <a:cubicBezTo>
                    <a:pt x="285841" y="427208"/>
                    <a:pt x="277659" y="421656"/>
                    <a:pt x="269477" y="416104"/>
                  </a:cubicBezTo>
                  <a:cubicBezTo>
                    <a:pt x="268601" y="415519"/>
                    <a:pt x="268893" y="411428"/>
                    <a:pt x="269769" y="410259"/>
                  </a:cubicBezTo>
                  <a:cubicBezTo>
                    <a:pt x="270939" y="409091"/>
                    <a:pt x="274153" y="408507"/>
                    <a:pt x="275614" y="409383"/>
                  </a:cubicBezTo>
                  <a:close/>
                  <a:moveTo>
                    <a:pt x="379055" y="376363"/>
                  </a:moveTo>
                  <a:cubicBezTo>
                    <a:pt x="379931" y="378993"/>
                    <a:pt x="382269" y="381915"/>
                    <a:pt x="381685" y="384253"/>
                  </a:cubicBezTo>
                  <a:cubicBezTo>
                    <a:pt x="379055" y="394188"/>
                    <a:pt x="375256" y="403538"/>
                    <a:pt x="367074" y="409967"/>
                  </a:cubicBezTo>
                  <a:cubicBezTo>
                    <a:pt x="361815" y="408214"/>
                    <a:pt x="360062" y="405584"/>
                    <a:pt x="362107" y="401493"/>
                  </a:cubicBezTo>
                  <a:cubicBezTo>
                    <a:pt x="365321" y="394480"/>
                    <a:pt x="368243" y="387467"/>
                    <a:pt x="372042" y="381038"/>
                  </a:cubicBezTo>
                  <a:cubicBezTo>
                    <a:pt x="373210" y="378993"/>
                    <a:pt x="376425" y="377824"/>
                    <a:pt x="379055" y="376363"/>
                  </a:cubicBezTo>
                  <a:close/>
                  <a:moveTo>
                    <a:pt x="69606" y="374610"/>
                  </a:moveTo>
                  <a:cubicBezTo>
                    <a:pt x="72236" y="381331"/>
                    <a:pt x="73989" y="386298"/>
                    <a:pt x="76034" y="390973"/>
                  </a:cubicBezTo>
                  <a:cubicBezTo>
                    <a:pt x="78372" y="395941"/>
                    <a:pt x="81002" y="400616"/>
                    <a:pt x="83924" y="406169"/>
                  </a:cubicBezTo>
                  <a:cubicBezTo>
                    <a:pt x="81295" y="407045"/>
                    <a:pt x="78372" y="408798"/>
                    <a:pt x="77496" y="407922"/>
                  </a:cubicBezTo>
                  <a:cubicBezTo>
                    <a:pt x="69314" y="400324"/>
                    <a:pt x="64638" y="390682"/>
                    <a:pt x="64346" y="379578"/>
                  </a:cubicBezTo>
                  <a:cubicBezTo>
                    <a:pt x="64346" y="378409"/>
                    <a:pt x="66099" y="377532"/>
                    <a:pt x="69606" y="374610"/>
                  </a:cubicBezTo>
                  <a:close/>
                  <a:moveTo>
                    <a:pt x="196425" y="362337"/>
                  </a:moveTo>
                  <a:cubicBezTo>
                    <a:pt x="197886" y="362337"/>
                    <a:pt x="199055" y="365259"/>
                    <a:pt x="200224" y="366720"/>
                  </a:cubicBezTo>
                  <a:cubicBezTo>
                    <a:pt x="197009" y="376071"/>
                    <a:pt x="194379" y="384545"/>
                    <a:pt x="190873" y="393019"/>
                  </a:cubicBezTo>
                  <a:cubicBezTo>
                    <a:pt x="190288" y="394772"/>
                    <a:pt x="186782" y="395649"/>
                    <a:pt x="184444" y="395941"/>
                  </a:cubicBezTo>
                  <a:cubicBezTo>
                    <a:pt x="183568" y="395941"/>
                    <a:pt x="181230" y="392142"/>
                    <a:pt x="181815" y="390682"/>
                  </a:cubicBezTo>
                  <a:cubicBezTo>
                    <a:pt x="184152" y="381915"/>
                    <a:pt x="186782" y="373441"/>
                    <a:pt x="189997" y="364967"/>
                  </a:cubicBezTo>
                  <a:cubicBezTo>
                    <a:pt x="190581" y="363506"/>
                    <a:pt x="194379" y="362337"/>
                    <a:pt x="196425" y="362337"/>
                  </a:cubicBezTo>
                  <a:close/>
                  <a:moveTo>
                    <a:pt x="248437" y="362337"/>
                  </a:moveTo>
                  <a:cubicBezTo>
                    <a:pt x="250191" y="362044"/>
                    <a:pt x="253697" y="362628"/>
                    <a:pt x="254282" y="363798"/>
                  </a:cubicBezTo>
                  <a:cubicBezTo>
                    <a:pt x="257788" y="373148"/>
                    <a:pt x="260710" y="382498"/>
                    <a:pt x="263048" y="391849"/>
                  </a:cubicBezTo>
                  <a:cubicBezTo>
                    <a:pt x="263632" y="393018"/>
                    <a:pt x="260418" y="395355"/>
                    <a:pt x="258080" y="397694"/>
                  </a:cubicBezTo>
                  <a:cubicBezTo>
                    <a:pt x="249314" y="388051"/>
                    <a:pt x="248145" y="376655"/>
                    <a:pt x="245516" y="366135"/>
                  </a:cubicBezTo>
                  <a:cubicBezTo>
                    <a:pt x="245223" y="364966"/>
                    <a:pt x="247268" y="362337"/>
                    <a:pt x="248437" y="362337"/>
                  </a:cubicBezTo>
                  <a:close/>
                  <a:moveTo>
                    <a:pt x="53535" y="325811"/>
                  </a:moveTo>
                  <a:cubicBezTo>
                    <a:pt x="56749" y="326688"/>
                    <a:pt x="59964" y="326688"/>
                    <a:pt x="60256" y="327857"/>
                  </a:cubicBezTo>
                  <a:cubicBezTo>
                    <a:pt x="64054" y="337499"/>
                    <a:pt x="66684" y="347434"/>
                    <a:pt x="65515" y="358831"/>
                  </a:cubicBezTo>
                  <a:cubicBezTo>
                    <a:pt x="63178" y="358538"/>
                    <a:pt x="60548" y="358831"/>
                    <a:pt x="59964" y="357954"/>
                  </a:cubicBezTo>
                  <a:cubicBezTo>
                    <a:pt x="54996" y="348019"/>
                    <a:pt x="52951" y="337792"/>
                    <a:pt x="53535" y="325811"/>
                  </a:cubicBezTo>
                  <a:close/>
                  <a:moveTo>
                    <a:pt x="389867" y="324058"/>
                  </a:moveTo>
                  <a:cubicBezTo>
                    <a:pt x="391036" y="326688"/>
                    <a:pt x="392497" y="329026"/>
                    <a:pt x="393082" y="330195"/>
                  </a:cubicBezTo>
                  <a:cubicBezTo>
                    <a:pt x="391036" y="339837"/>
                    <a:pt x="389867" y="347434"/>
                    <a:pt x="387821" y="354740"/>
                  </a:cubicBezTo>
                  <a:cubicBezTo>
                    <a:pt x="387237" y="356493"/>
                    <a:pt x="383731" y="358831"/>
                    <a:pt x="381978" y="358538"/>
                  </a:cubicBezTo>
                  <a:cubicBezTo>
                    <a:pt x="380224" y="358246"/>
                    <a:pt x="377594" y="354740"/>
                    <a:pt x="377886" y="352986"/>
                  </a:cubicBezTo>
                  <a:cubicBezTo>
                    <a:pt x="379055" y="344804"/>
                    <a:pt x="380808" y="336915"/>
                    <a:pt x="383146" y="329026"/>
                  </a:cubicBezTo>
                  <a:cubicBezTo>
                    <a:pt x="383731" y="326980"/>
                    <a:pt x="387530" y="325811"/>
                    <a:pt x="389867" y="324058"/>
                  </a:cubicBezTo>
                  <a:close/>
                  <a:moveTo>
                    <a:pt x="230613" y="311201"/>
                  </a:moveTo>
                  <a:cubicBezTo>
                    <a:pt x="233827" y="312078"/>
                    <a:pt x="236457" y="311785"/>
                    <a:pt x="237626" y="312954"/>
                  </a:cubicBezTo>
                  <a:cubicBezTo>
                    <a:pt x="242009" y="317630"/>
                    <a:pt x="246684" y="336039"/>
                    <a:pt x="245807" y="345389"/>
                  </a:cubicBezTo>
                  <a:cubicBezTo>
                    <a:pt x="243470" y="344805"/>
                    <a:pt x="239379" y="345097"/>
                    <a:pt x="238794" y="343928"/>
                  </a:cubicBezTo>
                  <a:cubicBezTo>
                    <a:pt x="234119" y="333993"/>
                    <a:pt x="229152" y="324058"/>
                    <a:pt x="230613" y="311201"/>
                  </a:cubicBezTo>
                  <a:close/>
                  <a:moveTo>
                    <a:pt x="211912" y="309740"/>
                  </a:moveTo>
                  <a:cubicBezTo>
                    <a:pt x="213081" y="312662"/>
                    <a:pt x="215419" y="315876"/>
                    <a:pt x="215126" y="318214"/>
                  </a:cubicBezTo>
                  <a:cubicBezTo>
                    <a:pt x="213373" y="326103"/>
                    <a:pt x="210743" y="333701"/>
                    <a:pt x="207821" y="341299"/>
                  </a:cubicBezTo>
                  <a:cubicBezTo>
                    <a:pt x="207236" y="343051"/>
                    <a:pt x="203730" y="344221"/>
                    <a:pt x="201684" y="345390"/>
                  </a:cubicBezTo>
                  <a:cubicBezTo>
                    <a:pt x="200515" y="343344"/>
                    <a:pt x="197593" y="341006"/>
                    <a:pt x="197886" y="339253"/>
                  </a:cubicBezTo>
                  <a:cubicBezTo>
                    <a:pt x="200515" y="329318"/>
                    <a:pt x="202561" y="319383"/>
                    <a:pt x="207529" y="310324"/>
                  </a:cubicBezTo>
                  <a:cubicBezTo>
                    <a:pt x="208990" y="310324"/>
                    <a:pt x="210451" y="310032"/>
                    <a:pt x="211912" y="309740"/>
                  </a:cubicBezTo>
                  <a:close/>
                  <a:moveTo>
                    <a:pt x="218341" y="275843"/>
                  </a:moveTo>
                  <a:cubicBezTo>
                    <a:pt x="220094" y="272045"/>
                    <a:pt x="225353" y="272337"/>
                    <a:pt x="227107" y="276136"/>
                  </a:cubicBezTo>
                  <a:cubicBezTo>
                    <a:pt x="229152" y="281688"/>
                    <a:pt x="230321" y="287824"/>
                    <a:pt x="232366" y="295129"/>
                  </a:cubicBezTo>
                  <a:cubicBezTo>
                    <a:pt x="224769" y="295129"/>
                    <a:pt x="220386" y="295129"/>
                    <a:pt x="215711" y="295129"/>
                  </a:cubicBezTo>
                  <a:cubicBezTo>
                    <a:pt x="211328" y="287824"/>
                    <a:pt x="215711" y="281688"/>
                    <a:pt x="218341" y="275843"/>
                  </a:cubicBezTo>
                  <a:close/>
                  <a:moveTo>
                    <a:pt x="45353" y="274383"/>
                  </a:moveTo>
                  <a:cubicBezTo>
                    <a:pt x="46814" y="274091"/>
                    <a:pt x="49444" y="275260"/>
                    <a:pt x="49737" y="276136"/>
                  </a:cubicBezTo>
                  <a:cubicBezTo>
                    <a:pt x="52366" y="286071"/>
                    <a:pt x="57334" y="296006"/>
                    <a:pt x="52074" y="307111"/>
                  </a:cubicBezTo>
                  <a:cubicBezTo>
                    <a:pt x="44185" y="298929"/>
                    <a:pt x="43600" y="288117"/>
                    <a:pt x="42139" y="277889"/>
                  </a:cubicBezTo>
                  <a:cubicBezTo>
                    <a:pt x="42139" y="276721"/>
                    <a:pt x="43892" y="274675"/>
                    <a:pt x="45353" y="274383"/>
                  </a:cubicBezTo>
                  <a:close/>
                  <a:moveTo>
                    <a:pt x="399218" y="272337"/>
                  </a:moveTo>
                  <a:cubicBezTo>
                    <a:pt x="401263" y="273506"/>
                    <a:pt x="403893" y="276135"/>
                    <a:pt x="403601" y="277889"/>
                  </a:cubicBezTo>
                  <a:cubicBezTo>
                    <a:pt x="402140" y="286947"/>
                    <a:pt x="400386" y="295714"/>
                    <a:pt x="398049" y="304480"/>
                  </a:cubicBezTo>
                  <a:cubicBezTo>
                    <a:pt x="397464" y="306233"/>
                    <a:pt x="393081" y="306525"/>
                    <a:pt x="389575" y="307986"/>
                  </a:cubicBezTo>
                  <a:cubicBezTo>
                    <a:pt x="387821" y="295714"/>
                    <a:pt x="391620" y="285778"/>
                    <a:pt x="394250" y="275844"/>
                  </a:cubicBezTo>
                  <a:cubicBezTo>
                    <a:pt x="394542" y="274382"/>
                    <a:pt x="398341" y="272044"/>
                    <a:pt x="399218" y="272337"/>
                  </a:cubicBezTo>
                  <a:close/>
                  <a:moveTo>
                    <a:pt x="34834" y="222369"/>
                  </a:moveTo>
                  <a:cubicBezTo>
                    <a:pt x="35710" y="221785"/>
                    <a:pt x="38632" y="223538"/>
                    <a:pt x="38925" y="224707"/>
                  </a:cubicBezTo>
                  <a:cubicBezTo>
                    <a:pt x="41847" y="234350"/>
                    <a:pt x="45061" y="244285"/>
                    <a:pt x="44477" y="256558"/>
                  </a:cubicBezTo>
                  <a:cubicBezTo>
                    <a:pt x="40678" y="254512"/>
                    <a:pt x="37171" y="253635"/>
                    <a:pt x="36587" y="252174"/>
                  </a:cubicBezTo>
                  <a:cubicBezTo>
                    <a:pt x="34249" y="243992"/>
                    <a:pt x="32496" y="235518"/>
                    <a:pt x="31327" y="227045"/>
                  </a:cubicBezTo>
                  <a:cubicBezTo>
                    <a:pt x="31035" y="225584"/>
                    <a:pt x="33373" y="223246"/>
                    <a:pt x="34834" y="222369"/>
                  </a:cubicBezTo>
                  <a:close/>
                  <a:moveTo>
                    <a:pt x="410028" y="220324"/>
                  </a:moveTo>
                  <a:cubicBezTo>
                    <a:pt x="412074" y="222954"/>
                    <a:pt x="414119" y="225584"/>
                    <a:pt x="414704" y="226753"/>
                  </a:cubicBezTo>
                  <a:cubicBezTo>
                    <a:pt x="412658" y="236395"/>
                    <a:pt x="411781" y="243701"/>
                    <a:pt x="409736" y="250422"/>
                  </a:cubicBezTo>
                  <a:cubicBezTo>
                    <a:pt x="409151" y="252759"/>
                    <a:pt x="405353" y="253928"/>
                    <a:pt x="403015" y="255681"/>
                  </a:cubicBezTo>
                  <a:cubicBezTo>
                    <a:pt x="401847" y="253051"/>
                    <a:pt x="399508" y="250422"/>
                    <a:pt x="399801" y="247792"/>
                  </a:cubicBezTo>
                  <a:cubicBezTo>
                    <a:pt x="400678" y="240486"/>
                    <a:pt x="402138" y="233474"/>
                    <a:pt x="404184" y="226461"/>
                  </a:cubicBezTo>
                  <a:cubicBezTo>
                    <a:pt x="404768" y="224123"/>
                    <a:pt x="407983" y="222370"/>
                    <a:pt x="410028" y="220324"/>
                  </a:cubicBezTo>
                  <a:close/>
                  <a:moveTo>
                    <a:pt x="23437" y="170648"/>
                  </a:moveTo>
                  <a:cubicBezTo>
                    <a:pt x="25191" y="170941"/>
                    <a:pt x="28113" y="172109"/>
                    <a:pt x="28697" y="173570"/>
                  </a:cubicBezTo>
                  <a:cubicBezTo>
                    <a:pt x="30743" y="183214"/>
                    <a:pt x="34833" y="192272"/>
                    <a:pt x="32788" y="204252"/>
                  </a:cubicBezTo>
                  <a:cubicBezTo>
                    <a:pt x="29574" y="203084"/>
                    <a:pt x="26944" y="202791"/>
                    <a:pt x="26652" y="201623"/>
                  </a:cubicBezTo>
                  <a:cubicBezTo>
                    <a:pt x="24314" y="192564"/>
                    <a:pt x="22268" y="183214"/>
                    <a:pt x="20515" y="174155"/>
                  </a:cubicBezTo>
                  <a:cubicBezTo>
                    <a:pt x="20223" y="172986"/>
                    <a:pt x="22561" y="170357"/>
                    <a:pt x="23437" y="170648"/>
                  </a:cubicBezTo>
                  <a:close/>
                  <a:moveTo>
                    <a:pt x="421424" y="169188"/>
                  </a:moveTo>
                  <a:cubicBezTo>
                    <a:pt x="423178" y="171526"/>
                    <a:pt x="424930" y="173571"/>
                    <a:pt x="425807" y="174740"/>
                  </a:cubicBezTo>
                  <a:cubicBezTo>
                    <a:pt x="423762" y="184091"/>
                    <a:pt x="422885" y="191688"/>
                    <a:pt x="420548" y="198993"/>
                  </a:cubicBezTo>
                  <a:cubicBezTo>
                    <a:pt x="419963" y="201331"/>
                    <a:pt x="416457" y="202792"/>
                    <a:pt x="414119" y="204545"/>
                  </a:cubicBezTo>
                  <a:cubicBezTo>
                    <a:pt x="412950" y="201915"/>
                    <a:pt x="410321" y="199286"/>
                    <a:pt x="410612" y="196947"/>
                  </a:cubicBezTo>
                  <a:cubicBezTo>
                    <a:pt x="411489" y="189350"/>
                    <a:pt x="413242" y="181753"/>
                    <a:pt x="415288" y="174740"/>
                  </a:cubicBezTo>
                  <a:cubicBezTo>
                    <a:pt x="415872" y="172402"/>
                    <a:pt x="419379" y="171234"/>
                    <a:pt x="421424" y="169188"/>
                  </a:cubicBezTo>
                  <a:close/>
                  <a:moveTo>
                    <a:pt x="12918" y="118344"/>
                  </a:moveTo>
                  <a:cubicBezTo>
                    <a:pt x="21392" y="127695"/>
                    <a:pt x="21976" y="139091"/>
                    <a:pt x="23145" y="150195"/>
                  </a:cubicBezTo>
                  <a:cubicBezTo>
                    <a:pt x="22269" y="150779"/>
                    <a:pt x="21392" y="151364"/>
                    <a:pt x="20515" y="151948"/>
                  </a:cubicBezTo>
                  <a:cubicBezTo>
                    <a:pt x="18470" y="150487"/>
                    <a:pt x="14963" y="149026"/>
                    <a:pt x="14671" y="146980"/>
                  </a:cubicBezTo>
                  <a:cubicBezTo>
                    <a:pt x="12918" y="137922"/>
                    <a:pt x="6781" y="128571"/>
                    <a:pt x="12918" y="118344"/>
                  </a:cubicBezTo>
                  <a:close/>
                  <a:moveTo>
                    <a:pt x="431653" y="117759"/>
                  </a:moveTo>
                  <a:cubicBezTo>
                    <a:pt x="433698" y="118636"/>
                    <a:pt x="436620" y="121557"/>
                    <a:pt x="436328" y="123019"/>
                  </a:cubicBezTo>
                  <a:cubicBezTo>
                    <a:pt x="435159" y="131785"/>
                    <a:pt x="433114" y="140843"/>
                    <a:pt x="430776" y="149317"/>
                  </a:cubicBezTo>
                  <a:cubicBezTo>
                    <a:pt x="430191" y="151071"/>
                    <a:pt x="426393" y="153116"/>
                    <a:pt x="424639" y="152532"/>
                  </a:cubicBezTo>
                  <a:cubicBezTo>
                    <a:pt x="422887" y="151947"/>
                    <a:pt x="422010" y="148733"/>
                    <a:pt x="420841" y="146980"/>
                  </a:cubicBezTo>
                  <a:cubicBezTo>
                    <a:pt x="422887" y="137921"/>
                    <a:pt x="424639" y="129448"/>
                    <a:pt x="426978" y="121266"/>
                  </a:cubicBezTo>
                  <a:cubicBezTo>
                    <a:pt x="427562" y="119805"/>
                    <a:pt x="430776" y="117467"/>
                    <a:pt x="431653" y="117759"/>
                  </a:cubicBezTo>
                  <a:close/>
                  <a:moveTo>
                    <a:pt x="133308" y="103149"/>
                  </a:moveTo>
                  <a:cubicBezTo>
                    <a:pt x="139737" y="103149"/>
                    <a:pt x="144119" y="103149"/>
                    <a:pt x="150548" y="103149"/>
                  </a:cubicBezTo>
                  <a:cubicBezTo>
                    <a:pt x="148795" y="109577"/>
                    <a:pt x="147626" y="114837"/>
                    <a:pt x="145873" y="120097"/>
                  </a:cubicBezTo>
                  <a:cubicBezTo>
                    <a:pt x="145289" y="121558"/>
                    <a:pt x="142658" y="123603"/>
                    <a:pt x="140905" y="123311"/>
                  </a:cubicBezTo>
                  <a:cubicBezTo>
                    <a:pt x="139152" y="123019"/>
                    <a:pt x="137107" y="120974"/>
                    <a:pt x="136522" y="119220"/>
                  </a:cubicBezTo>
                  <a:cubicBezTo>
                    <a:pt x="135061" y="114545"/>
                    <a:pt x="134477" y="109577"/>
                    <a:pt x="133308" y="103149"/>
                  </a:cubicBezTo>
                  <a:close/>
                  <a:moveTo>
                    <a:pt x="304505" y="101651"/>
                  </a:moveTo>
                  <a:cubicBezTo>
                    <a:pt x="307026" y="101542"/>
                    <a:pt x="309364" y="102272"/>
                    <a:pt x="311263" y="105486"/>
                  </a:cubicBezTo>
                  <a:cubicBezTo>
                    <a:pt x="313309" y="109286"/>
                    <a:pt x="309510" y="118636"/>
                    <a:pt x="303958" y="124481"/>
                  </a:cubicBezTo>
                  <a:cubicBezTo>
                    <a:pt x="296944" y="118929"/>
                    <a:pt x="294899" y="112207"/>
                    <a:pt x="296652" y="102857"/>
                  </a:cubicBezTo>
                  <a:cubicBezTo>
                    <a:pt x="299282" y="102711"/>
                    <a:pt x="301985" y="101761"/>
                    <a:pt x="304505" y="101651"/>
                  </a:cubicBezTo>
                  <a:close/>
                  <a:moveTo>
                    <a:pt x="3567" y="66039"/>
                  </a:moveTo>
                  <a:cubicBezTo>
                    <a:pt x="12625" y="72760"/>
                    <a:pt x="8242" y="83572"/>
                    <a:pt x="11749" y="91754"/>
                  </a:cubicBezTo>
                  <a:cubicBezTo>
                    <a:pt x="12917" y="94675"/>
                    <a:pt x="12333" y="94968"/>
                    <a:pt x="7658" y="99936"/>
                  </a:cubicBezTo>
                  <a:cubicBezTo>
                    <a:pt x="-524" y="90877"/>
                    <a:pt x="-2569" y="75098"/>
                    <a:pt x="3567" y="66039"/>
                  </a:cubicBezTo>
                  <a:close/>
                  <a:moveTo>
                    <a:pt x="441879" y="65747"/>
                  </a:moveTo>
                  <a:cubicBezTo>
                    <a:pt x="443048" y="65454"/>
                    <a:pt x="445094" y="68376"/>
                    <a:pt x="445970" y="70129"/>
                  </a:cubicBezTo>
                  <a:cubicBezTo>
                    <a:pt x="446847" y="71590"/>
                    <a:pt x="446262" y="73636"/>
                    <a:pt x="446262" y="77435"/>
                  </a:cubicBezTo>
                  <a:cubicBezTo>
                    <a:pt x="445094" y="82694"/>
                    <a:pt x="444217" y="89708"/>
                    <a:pt x="442171" y="96721"/>
                  </a:cubicBezTo>
                  <a:cubicBezTo>
                    <a:pt x="441587" y="98766"/>
                    <a:pt x="438373" y="99935"/>
                    <a:pt x="436327" y="101396"/>
                  </a:cubicBezTo>
                  <a:cubicBezTo>
                    <a:pt x="434866" y="99351"/>
                    <a:pt x="432236" y="97013"/>
                    <a:pt x="432528" y="95260"/>
                  </a:cubicBezTo>
                  <a:cubicBezTo>
                    <a:pt x="433113" y="86785"/>
                    <a:pt x="434282" y="78312"/>
                    <a:pt x="436035" y="69837"/>
                  </a:cubicBezTo>
                  <a:cubicBezTo>
                    <a:pt x="436327" y="68084"/>
                    <a:pt x="439834" y="66038"/>
                    <a:pt x="441879" y="65747"/>
                  </a:cubicBezTo>
                  <a:close/>
                  <a:moveTo>
                    <a:pt x="282918" y="54058"/>
                  </a:moveTo>
                  <a:cubicBezTo>
                    <a:pt x="284380" y="53474"/>
                    <a:pt x="288178" y="54350"/>
                    <a:pt x="288470" y="55227"/>
                  </a:cubicBezTo>
                  <a:cubicBezTo>
                    <a:pt x="291685" y="64578"/>
                    <a:pt x="294314" y="73636"/>
                    <a:pt x="296652" y="83279"/>
                  </a:cubicBezTo>
                  <a:cubicBezTo>
                    <a:pt x="297237" y="84740"/>
                    <a:pt x="294314" y="86493"/>
                    <a:pt x="291685" y="89123"/>
                  </a:cubicBezTo>
                  <a:cubicBezTo>
                    <a:pt x="283503" y="79480"/>
                    <a:pt x="282918" y="68961"/>
                    <a:pt x="279996" y="59318"/>
                  </a:cubicBezTo>
                  <a:cubicBezTo>
                    <a:pt x="279704" y="57857"/>
                    <a:pt x="281457" y="54935"/>
                    <a:pt x="282918" y="54058"/>
                  </a:cubicBezTo>
                  <a:close/>
                  <a:moveTo>
                    <a:pt x="160775" y="53765"/>
                  </a:moveTo>
                  <a:cubicBezTo>
                    <a:pt x="162529" y="54642"/>
                    <a:pt x="165158" y="56980"/>
                    <a:pt x="164866" y="58441"/>
                  </a:cubicBezTo>
                  <a:cubicBezTo>
                    <a:pt x="162529" y="68960"/>
                    <a:pt x="161068" y="79772"/>
                    <a:pt x="153178" y="88830"/>
                  </a:cubicBezTo>
                  <a:cubicBezTo>
                    <a:pt x="150548" y="86785"/>
                    <a:pt x="148502" y="85616"/>
                    <a:pt x="148795" y="85031"/>
                  </a:cubicBezTo>
                  <a:cubicBezTo>
                    <a:pt x="151132" y="75097"/>
                    <a:pt x="153762" y="65162"/>
                    <a:pt x="156392" y="55519"/>
                  </a:cubicBezTo>
                  <a:cubicBezTo>
                    <a:pt x="156684" y="54350"/>
                    <a:pt x="159899" y="53181"/>
                    <a:pt x="160775" y="53765"/>
                  </a:cubicBezTo>
                  <a:close/>
                  <a:moveTo>
                    <a:pt x="126586" y="51136"/>
                  </a:moveTo>
                  <a:cubicBezTo>
                    <a:pt x="128339" y="52305"/>
                    <a:pt x="130969" y="53182"/>
                    <a:pt x="131554" y="54643"/>
                  </a:cubicBezTo>
                  <a:cubicBezTo>
                    <a:pt x="133599" y="62824"/>
                    <a:pt x="135645" y="71298"/>
                    <a:pt x="136813" y="79480"/>
                  </a:cubicBezTo>
                  <a:cubicBezTo>
                    <a:pt x="137106" y="80941"/>
                    <a:pt x="135060" y="82987"/>
                    <a:pt x="133599" y="85617"/>
                  </a:cubicBezTo>
                  <a:cubicBezTo>
                    <a:pt x="131846" y="84156"/>
                    <a:pt x="129509" y="83279"/>
                    <a:pt x="129216" y="82110"/>
                  </a:cubicBezTo>
                  <a:cubicBezTo>
                    <a:pt x="126879" y="73344"/>
                    <a:pt x="124833" y="64870"/>
                    <a:pt x="123372" y="56104"/>
                  </a:cubicBezTo>
                  <a:cubicBezTo>
                    <a:pt x="123080" y="54643"/>
                    <a:pt x="125418" y="52889"/>
                    <a:pt x="126586" y="51136"/>
                  </a:cubicBezTo>
                  <a:close/>
                  <a:moveTo>
                    <a:pt x="318859" y="50260"/>
                  </a:moveTo>
                  <a:cubicBezTo>
                    <a:pt x="320029" y="52890"/>
                    <a:pt x="322658" y="55520"/>
                    <a:pt x="322366" y="58150"/>
                  </a:cubicBezTo>
                  <a:cubicBezTo>
                    <a:pt x="321489" y="65455"/>
                    <a:pt x="320029" y="72468"/>
                    <a:pt x="317983" y="79481"/>
                  </a:cubicBezTo>
                  <a:cubicBezTo>
                    <a:pt x="317399" y="81819"/>
                    <a:pt x="314184" y="83572"/>
                    <a:pt x="312138" y="85618"/>
                  </a:cubicBezTo>
                  <a:cubicBezTo>
                    <a:pt x="309801" y="82695"/>
                    <a:pt x="307756" y="80357"/>
                    <a:pt x="306879" y="78897"/>
                  </a:cubicBezTo>
                  <a:cubicBezTo>
                    <a:pt x="308924" y="69546"/>
                    <a:pt x="310093" y="62241"/>
                    <a:pt x="312431" y="55520"/>
                  </a:cubicBezTo>
                  <a:cubicBezTo>
                    <a:pt x="313015" y="53182"/>
                    <a:pt x="316522" y="52013"/>
                    <a:pt x="318859" y="50260"/>
                  </a:cubicBezTo>
                  <a:close/>
                  <a:moveTo>
                    <a:pt x="384899" y="31558"/>
                  </a:moveTo>
                  <a:cubicBezTo>
                    <a:pt x="405646" y="35649"/>
                    <a:pt x="419088" y="56688"/>
                    <a:pt x="414704" y="78019"/>
                  </a:cubicBezTo>
                  <a:cubicBezTo>
                    <a:pt x="394250" y="175324"/>
                    <a:pt x="373796" y="272337"/>
                    <a:pt x="353048" y="369642"/>
                  </a:cubicBezTo>
                  <a:cubicBezTo>
                    <a:pt x="352172" y="373733"/>
                    <a:pt x="351295" y="377824"/>
                    <a:pt x="349542" y="381330"/>
                  </a:cubicBezTo>
                  <a:cubicBezTo>
                    <a:pt x="343406" y="395357"/>
                    <a:pt x="332301" y="403830"/>
                    <a:pt x="316815" y="404415"/>
                  </a:cubicBezTo>
                  <a:cubicBezTo>
                    <a:pt x="302789" y="404999"/>
                    <a:pt x="291685" y="397986"/>
                    <a:pt x="284379" y="385421"/>
                  </a:cubicBezTo>
                  <a:cubicBezTo>
                    <a:pt x="283795" y="384253"/>
                    <a:pt x="282918" y="383084"/>
                    <a:pt x="282334" y="381915"/>
                  </a:cubicBezTo>
                  <a:cubicBezTo>
                    <a:pt x="276490" y="363214"/>
                    <a:pt x="270938" y="344512"/>
                    <a:pt x="265386" y="326103"/>
                  </a:cubicBezTo>
                  <a:lnTo>
                    <a:pt x="265499" y="325562"/>
                  </a:lnTo>
                  <a:lnTo>
                    <a:pt x="238794" y="244870"/>
                  </a:lnTo>
                  <a:cubicBezTo>
                    <a:pt x="233827" y="229382"/>
                    <a:pt x="228860" y="213896"/>
                    <a:pt x="223892" y="198409"/>
                  </a:cubicBezTo>
                  <a:cubicBezTo>
                    <a:pt x="218924" y="198701"/>
                    <a:pt x="218048" y="201330"/>
                    <a:pt x="216879" y="205421"/>
                  </a:cubicBezTo>
                  <a:cubicBezTo>
                    <a:pt x="204314" y="247500"/>
                    <a:pt x="191165" y="289577"/>
                    <a:pt x="178308" y="331655"/>
                  </a:cubicBezTo>
                  <a:lnTo>
                    <a:pt x="166212" y="367668"/>
                  </a:lnTo>
                  <a:lnTo>
                    <a:pt x="168479" y="369935"/>
                  </a:lnTo>
                  <a:cubicBezTo>
                    <a:pt x="166434" y="383961"/>
                    <a:pt x="160297" y="395065"/>
                    <a:pt x="146564" y="400324"/>
                  </a:cubicBezTo>
                  <a:cubicBezTo>
                    <a:pt x="123187" y="409091"/>
                    <a:pt x="102440" y="397694"/>
                    <a:pt x="96596" y="373149"/>
                  </a:cubicBezTo>
                  <a:cubicBezTo>
                    <a:pt x="89875" y="343928"/>
                    <a:pt x="84031" y="314708"/>
                    <a:pt x="77894" y="285195"/>
                  </a:cubicBezTo>
                  <a:cubicBezTo>
                    <a:pt x="64745" y="222662"/>
                    <a:pt x="51595" y="160130"/>
                    <a:pt x="38154" y="97305"/>
                  </a:cubicBezTo>
                  <a:cubicBezTo>
                    <a:pt x="36693" y="90585"/>
                    <a:pt x="35232" y="83864"/>
                    <a:pt x="34063" y="77143"/>
                  </a:cubicBezTo>
                  <a:cubicBezTo>
                    <a:pt x="32309" y="66331"/>
                    <a:pt x="33479" y="56104"/>
                    <a:pt x="40491" y="47338"/>
                  </a:cubicBezTo>
                  <a:cubicBezTo>
                    <a:pt x="49258" y="36526"/>
                    <a:pt x="60070" y="29222"/>
                    <a:pt x="74680" y="32143"/>
                  </a:cubicBezTo>
                  <a:cubicBezTo>
                    <a:pt x="91044" y="35358"/>
                    <a:pt x="100687" y="46461"/>
                    <a:pt x="104485" y="62240"/>
                  </a:cubicBezTo>
                  <a:cubicBezTo>
                    <a:pt x="107700" y="75974"/>
                    <a:pt x="110330" y="89708"/>
                    <a:pt x="113251" y="103442"/>
                  </a:cubicBezTo>
                  <a:cubicBezTo>
                    <a:pt x="120557" y="139091"/>
                    <a:pt x="128154" y="174448"/>
                    <a:pt x="135459" y="210097"/>
                  </a:cubicBezTo>
                  <a:cubicBezTo>
                    <a:pt x="136044" y="212143"/>
                    <a:pt x="137213" y="214188"/>
                    <a:pt x="140427" y="216526"/>
                  </a:cubicBezTo>
                  <a:lnTo>
                    <a:pt x="155334" y="168992"/>
                  </a:lnTo>
                  <a:lnTo>
                    <a:pt x="153470" y="167435"/>
                  </a:lnTo>
                  <a:cubicBezTo>
                    <a:pt x="158438" y="151363"/>
                    <a:pt x="163113" y="135292"/>
                    <a:pt x="168081" y="119220"/>
                  </a:cubicBezTo>
                  <a:cubicBezTo>
                    <a:pt x="174217" y="98765"/>
                    <a:pt x="180353" y="78603"/>
                    <a:pt x="186781" y="58149"/>
                  </a:cubicBezTo>
                  <a:cubicBezTo>
                    <a:pt x="194379" y="34188"/>
                    <a:pt x="219217" y="25422"/>
                    <a:pt x="237333" y="34188"/>
                  </a:cubicBezTo>
                  <a:cubicBezTo>
                    <a:pt x="245808" y="38279"/>
                    <a:pt x="252528" y="44707"/>
                    <a:pt x="255451" y="53473"/>
                  </a:cubicBezTo>
                  <a:cubicBezTo>
                    <a:pt x="262755" y="75974"/>
                    <a:pt x="269476" y="98474"/>
                    <a:pt x="276489" y="120974"/>
                  </a:cubicBezTo>
                  <a:cubicBezTo>
                    <a:pt x="272837" y="121558"/>
                    <a:pt x="271302" y="123603"/>
                    <a:pt x="270499" y="126087"/>
                  </a:cubicBezTo>
                  <a:lnTo>
                    <a:pt x="270105" y="127986"/>
                  </a:lnTo>
                  <a:lnTo>
                    <a:pt x="270500" y="126452"/>
                  </a:lnTo>
                  <a:cubicBezTo>
                    <a:pt x="271377" y="124042"/>
                    <a:pt x="272984" y="121996"/>
                    <a:pt x="276782" y="121266"/>
                  </a:cubicBezTo>
                  <a:cubicBezTo>
                    <a:pt x="285256" y="146688"/>
                    <a:pt x="293438" y="172110"/>
                    <a:pt x="301912" y="197532"/>
                  </a:cubicBezTo>
                  <a:cubicBezTo>
                    <a:pt x="303958" y="203376"/>
                    <a:pt x="306003" y="209220"/>
                    <a:pt x="309802" y="215357"/>
                  </a:cubicBezTo>
                  <a:cubicBezTo>
                    <a:pt x="312431" y="203961"/>
                    <a:pt x="315061" y="192564"/>
                    <a:pt x="317399" y="181168"/>
                  </a:cubicBezTo>
                  <a:cubicBezTo>
                    <a:pt x="325873" y="141720"/>
                    <a:pt x="334055" y="101980"/>
                    <a:pt x="342237" y="62532"/>
                  </a:cubicBezTo>
                  <a:cubicBezTo>
                    <a:pt x="346912" y="40908"/>
                    <a:pt x="365321" y="27759"/>
                    <a:pt x="384899" y="31558"/>
                  </a:cubicBezTo>
                  <a:close/>
                  <a:moveTo>
                    <a:pt x="21283" y="19615"/>
                  </a:moveTo>
                  <a:cubicBezTo>
                    <a:pt x="23073" y="18848"/>
                    <a:pt x="25191" y="19286"/>
                    <a:pt x="27821" y="22500"/>
                  </a:cubicBezTo>
                  <a:cubicBezTo>
                    <a:pt x="21685" y="31558"/>
                    <a:pt x="15548" y="40617"/>
                    <a:pt x="9412" y="49383"/>
                  </a:cubicBezTo>
                  <a:cubicBezTo>
                    <a:pt x="8243" y="49091"/>
                    <a:pt x="7074" y="48799"/>
                    <a:pt x="5613" y="48215"/>
                  </a:cubicBezTo>
                  <a:cubicBezTo>
                    <a:pt x="3567" y="37987"/>
                    <a:pt x="11165" y="31267"/>
                    <a:pt x="16717" y="23961"/>
                  </a:cubicBezTo>
                  <a:cubicBezTo>
                    <a:pt x="18032" y="22354"/>
                    <a:pt x="19493" y="20382"/>
                    <a:pt x="21283" y="19615"/>
                  </a:cubicBezTo>
                  <a:close/>
                  <a:moveTo>
                    <a:pt x="424347" y="18993"/>
                  </a:moveTo>
                  <a:cubicBezTo>
                    <a:pt x="430775" y="26591"/>
                    <a:pt x="436327" y="34480"/>
                    <a:pt x="442464" y="42370"/>
                  </a:cubicBezTo>
                  <a:cubicBezTo>
                    <a:pt x="440418" y="45584"/>
                    <a:pt x="439541" y="48214"/>
                    <a:pt x="437788" y="48798"/>
                  </a:cubicBezTo>
                  <a:cubicBezTo>
                    <a:pt x="436327" y="49382"/>
                    <a:pt x="433113" y="48798"/>
                    <a:pt x="431944" y="47337"/>
                  </a:cubicBezTo>
                  <a:cubicBezTo>
                    <a:pt x="426977" y="40616"/>
                    <a:pt x="422009" y="33603"/>
                    <a:pt x="417626" y="26298"/>
                  </a:cubicBezTo>
                  <a:cubicBezTo>
                    <a:pt x="416750" y="24545"/>
                    <a:pt x="417334" y="21039"/>
                    <a:pt x="418502" y="19285"/>
                  </a:cubicBezTo>
                  <a:cubicBezTo>
                    <a:pt x="419087" y="18409"/>
                    <a:pt x="423470" y="18117"/>
                    <a:pt x="424347" y="18993"/>
                  </a:cubicBezTo>
                  <a:close/>
                  <a:moveTo>
                    <a:pt x="260126" y="12564"/>
                  </a:moveTo>
                  <a:cubicBezTo>
                    <a:pt x="266847" y="18993"/>
                    <a:pt x="273275" y="25714"/>
                    <a:pt x="279412" y="33019"/>
                  </a:cubicBezTo>
                  <a:cubicBezTo>
                    <a:pt x="280289" y="33896"/>
                    <a:pt x="277659" y="37694"/>
                    <a:pt x="275613" y="43247"/>
                  </a:cubicBezTo>
                  <a:cubicBezTo>
                    <a:pt x="266555" y="32435"/>
                    <a:pt x="259834" y="24253"/>
                    <a:pt x="252821" y="16071"/>
                  </a:cubicBezTo>
                  <a:cubicBezTo>
                    <a:pt x="255451" y="14902"/>
                    <a:pt x="259250" y="11980"/>
                    <a:pt x="260126" y="12564"/>
                  </a:cubicBezTo>
                  <a:close/>
                  <a:moveTo>
                    <a:pt x="185613" y="11980"/>
                  </a:moveTo>
                  <a:cubicBezTo>
                    <a:pt x="187658" y="11980"/>
                    <a:pt x="189996" y="14318"/>
                    <a:pt x="191457" y="15194"/>
                  </a:cubicBezTo>
                  <a:cubicBezTo>
                    <a:pt x="191749" y="19870"/>
                    <a:pt x="172171" y="40616"/>
                    <a:pt x="169249" y="39448"/>
                  </a:cubicBezTo>
                  <a:cubicBezTo>
                    <a:pt x="167496" y="38863"/>
                    <a:pt x="165158" y="35941"/>
                    <a:pt x="165158" y="33896"/>
                  </a:cubicBezTo>
                  <a:cubicBezTo>
                    <a:pt x="165450" y="28636"/>
                    <a:pt x="180645" y="12272"/>
                    <a:pt x="185613" y="11980"/>
                  </a:cubicBezTo>
                  <a:close/>
                  <a:moveTo>
                    <a:pt x="344574" y="10228"/>
                  </a:moveTo>
                  <a:cubicBezTo>
                    <a:pt x="346035" y="9059"/>
                    <a:pt x="349542" y="10520"/>
                    <a:pt x="351880" y="10812"/>
                  </a:cubicBezTo>
                  <a:cubicBezTo>
                    <a:pt x="351295" y="13442"/>
                    <a:pt x="351295" y="16949"/>
                    <a:pt x="349834" y="18994"/>
                  </a:cubicBezTo>
                  <a:cubicBezTo>
                    <a:pt x="344574" y="24546"/>
                    <a:pt x="338730" y="29514"/>
                    <a:pt x="332886" y="34481"/>
                  </a:cubicBezTo>
                  <a:cubicBezTo>
                    <a:pt x="331425" y="35650"/>
                    <a:pt x="328795" y="36235"/>
                    <a:pt x="327042" y="36235"/>
                  </a:cubicBezTo>
                  <a:cubicBezTo>
                    <a:pt x="325289" y="35650"/>
                    <a:pt x="323535" y="34189"/>
                    <a:pt x="322951" y="33897"/>
                  </a:cubicBezTo>
                  <a:cubicBezTo>
                    <a:pt x="324120" y="30390"/>
                    <a:pt x="324120" y="28637"/>
                    <a:pt x="324704" y="28053"/>
                  </a:cubicBezTo>
                  <a:cubicBezTo>
                    <a:pt x="331133" y="21916"/>
                    <a:pt x="337562" y="15780"/>
                    <a:pt x="344574" y="10228"/>
                  </a:cubicBezTo>
                  <a:close/>
                  <a:moveTo>
                    <a:pt x="97366" y="9643"/>
                  </a:moveTo>
                  <a:cubicBezTo>
                    <a:pt x="103795" y="10520"/>
                    <a:pt x="115191" y="21624"/>
                    <a:pt x="120743" y="32143"/>
                  </a:cubicBezTo>
                  <a:cubicBezTo>
                    <a:pt x="118114" y="32727"/>
                    <a:pt x="114899" y="34481"/>
                    <a:pt x="114022" y="33604"/>
                  </a:cubicBezTo>
                  <a:cubicBezTo>
                    <a:pt x="106425" y="27468"/>
                    <a:pt x="99412" y="20455"/>
                    <a:pt x="91522" y="13150"/>
                  </a:cubicBezTo>
                  <a:cubicBezTo>
                    <a:pt x="93860" y="11689"/>
                    <a:pt x="95905" y="9643"/>
                    <a:pt x="97366" y="9643"/>
                  </a:cubicBezTo>
                  <a:close/>
                  <a:moveTo>
                    <a:pt x="56530" y="1534"/>
                  </a:moveTo>
                  <a:cubicBezTo>
                    <a:pt x="63178" y="365"/>
                    <a:pt x="70776" y="1899"/>
                    <a:pt x="76620" y="6721"/>
                  </a:cubicBezTo>
                  <a:cubicBezTo>
                    <a:pt x="64931" y="11104"/>
                    <a:pt x="53827" y="11396"/>
                    <a:pt x="42139" y="12565"/>
                  </a:cubicBezTo>
                  <a:cubicBezTo>
                    <a:pt x="44185" y="6575"/>
                    <a:pt x="49883" y="2703"/>
                    <a:pt x="56530" y="1534"/>
                  </a:cubicBezTo>
                  <a:close/>
                  <a:moveTo>
                    <a:pt x="384314" y="0"/>
                  </a:moveTo>
                  <a:cubicBezTo>
                    <a:pt x="387529" y="584"/>
                    <a:pt x="393081" y="1169"/>
                    <a:pt x="398048" y="3214"/>
                  </a:cubicBezTo>
                  <a:cubicBezTo>
                    <a:pt x="400678" y="4383"/>
                    <a:pt x="401847" y="8182"/>
                    <a:pt x="403893" y="10520"/>
                  </a:cubicBezTo>
                  <a:cubicBezTo>
                    <a:pt x="401263" y="11396"/>
                    <a:pt x="398341" y="13150"/>
                    <a:pt x="396003" y="13150"/>
                  </a:cubicBezTo>
                  <a:cubicBezTo>
                    <a:pt x="388405" y="12565"/>
                    <a:pt x="380808" y="11104"/>
                    <a:pt x="373503" y="9643"/>
                  </a:cubicBezTo>
                  <a:cubicBezTo>
                    <a:pt x="371749" y="9350"/>
                    <a:pt x="370288" y="7305"/>
                    <a:pt x="368535" y="6136"/>
                  </a:cubicBezTo>
                  <a:cubicBezTo>
                    <a:pt x="369996" y="4383"/>
                    <a:pt x="371165" y="1461"/>
                    <a:pt x="373210" y="584"/>
                  </a:cubicBezTo>
                  <a:cubicBezTo>
                    <a:pt x="375840" y="0"/>
                    <a:pt x="379055" y="292"/>
                    <a:pt x="384314" y="0"/>
                  </a:cubicBezTo>
                  <a:close/>
                  <a:moveTo>
                    <a:pt x="223600" y="0"/>
                  </a:moveTo>
                  <a:cubicBezTo>
                    <a:pt x="227691" y="584"/>
                    <a:pt x="231782" y="584"/>
                    <a:pt x="235581" y="1753"/>
                  </a:cubicBezTo>
                  <a:cubicBezTo>
                    <a:pt x="237334" y="2338"/>
                    <a:pt x="238795" y="5552"/>
                    <a:pt x="239087" y="7889"/>
                  </a:cubicBezTo>
                  <a:cubicBezTo>
                    <a:pt x="239087" y="9058"/>
                    <a:pt x="236165" y="11396"/>
                    <a:pt x="234412" y="11688"/>
                  </a:cubicBezTo>
                  <a:cubicBezTo>
                    <a:pt x="226522" y="11980"/>
                    <a:pt x="218340" y="12273"/>
                    <a:pt x="210450" y="11688"/>
                  </a:cubicBezTo>
                  <a:cubicBezTo>
                    <a:pt x="208697" y="11688"/>
                    <a:pt x="205775" y="8766"/>
                    <a:pt x="205775" y="7013"/>
                  </a:cubicBezTo>
                  <a:cubicBezTo>
                    <a:pt x="205775" y="5259"/>
                    <a:pt x="208405" y="2338"/>
                    <a:pt x="210158" y="1753"/>
                  </a:cubicBezTo>
                  <a:cubicBezTo>
                    <a:pt x="214541" y="292"/>
                    <a:pt x="218925" y="584"/>
                    <a:pt x="223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10748686" y="6235922"/>
              <a:ext cx="352856" cy="434856"/>
            </a:xfrm>
            <a:custGeom>
              <a:avLst/>
              <a:gdLst/>
              <a:ahLst/>
              <a:cxnLst/>
              <a:rect l="l" t="t" r="r" b="b"/>
              <a:pathLst>
                <a:path w="352856" h="434856" extrusionOk="0">
                  <a:moveTo>
                    <a:pt x="278194" y="425072"/>
                  </a:moveTo>
                  <a:cubicBezTo>
                    <a:pt x="288129" y="424780"/>
                    <a:pt x="298064" y="422735"/>
                    <a:pt x="307707" y="426533"/>
                  </a:cubicBezTo>
                  <a:cubicBezTo>
                    <a:pt x="296019" y="436469"/>
                    <a:pt x="283162" y="437345"/>
                    <a:pt x="272642" y="430040"/>
                  </a:cubicBezTo>
                  <a:cubicBezTo>
                    <a:pt x="274688" y="428287"/>
                    <a:pt x="276149" y="425072"/>
                    <a:pt x="278194" y="425072"/>
                  </a:cubicBezTo>
                  <a:close/>
                  <a:moveTo>
                    <a:pt x="44721" y="424781"/>
                  </a:moveTo>
                  <a:cubicBezTo>
                    <a:pt x="57578" y="423904"/>
                    <a:pt x="68682" y="423612"/>
                    <a:pt x="82416" y="427703"/>
                  </a:cubicBezTo>
                  <a:cubicBezTo>
                    <a:pt x="69851" y="437638"/>
                    <a:pt x="53487" y="435885"/>
                    <a:pt x="44721" y="424781"/>
                  </a:cubicBezTo>
                  <a:close/>
                  <a:moveTo>
                    <a:pt x="230565" y="397897"/>
                  </a:moveTo>
                  <a:cubicBezTo>
                    <a:pt x="232318" y="397313"/>
                    <a:pt x="235240" y="397021"/>
                    <a:pt x="236409" y="398189"/>
                  </a:cubicBezTo>
                  <a:cubicBezTo>
                    <a:pt x="243130" y="405203"/>
                    <a:pt x="249850" y="412215"/>
                    <a:pt x="257448" y="420397"/>
                  </a:cubicBezTo>
                  <a:cubicBezTo>
                    <a:pt x="254234" y="421858"/>
                    <a:pt x="250727" y="423904"/>
                    <a:pt x="250143" y="423319"/>
                  </a:cubicBezTo>
                  <a:cubicBezTo>
                    <a:pt x="242837" y="416891"/>
                    <a:pt x="236117" y="409878"/>
                    <a:pt x="229688" y="402573"/>
                  </a:cubicBezTo>
                  <a:cubicBezTo>
                    <a:pt x="229104" y="401988"/>
                    <a:pt x="229688" y="398482"/>
                    <a:pt x="230565" y="397897"/>
                  </a:cubicBezTo>
                  <a:close/>
                  <a:moveTo>
                    <a:pt x="125662" y="397897"/>
                  </a:moveTo>
                  <a:cubicBezTo>
                    <a:pt x="120110" y="411047"/>
                    <a:pt x="111928" y="419228"/>
                    <a:pt x="98486" y="424780"/>
                  </a:cubicBezTo>
                  <a:cubicBezTo>
                    <a:pt x="99070" y="420981"/>
                    <a:pt x="98486" y="417767"/>
                    <a:pt x="99655" y="416306"/>
                  </a:cubicBezTo>
                  <a:cubicBezTo>
                    <a:pt x="108713" y="405202"/>
                    <a:pt x="118356" y="398189"/>
                    <a:pt x="125662" y="397897"/>
                  </a:cubicBezTo>
                  <a:close/>
                  <a:moveTo>
                    <a:pt x="5857" y="390591"/>
                  </a:moveTo>
                  <a:cubicBezTo>
                    <a:pt x="12870" y="389130"/>
                    <a:pt x="19298" y="395851"/>
                    <a:pt x="29818" y="415721"/>
                  </a:cubicBezTo>
                  <a:cubicBezTo>
                    <a:pt x="27480" y="416013"/>
                    <a:pt x="25143" y="417474"/>
                    <a:pt x="23974" y="416598"/>
                  </a:cubicBezTo>
                  <a:cubicBezTo>
                    <a:pt x="14623" y="410461"/>
                    <a:pt x="9071" y="401403"/>
                    <a:pt x="5857" y="390591"/>
                  </a:cubicBezTo>
                  <a:close/>
                  <a:moveTo>
                    <a:pt x="343357" y="385624"/>
                  </a:moveTo>
                  <a:cubicBezTo>
                    <a:pt x="347448" y="398481"/>
                    <a:pt x="341311" y="408708"/>
                    <a:pt x="324948" y="416598"/>
                  </a:cubicBezTo>
                  <a:cubicBezTo>
                    <a:pt x="327870" y="404910"/>
                    <a:pt x="335468" y="395851"/>
                    <a:pt x="343357" y="385624"/>
                  </a:cubicBezTo>
                  <a:close/>
                  <a:moveTo>
                    <a:pt x="158390" y="356111"/>
                  </a:moveTo>
                  <a:cubicBezTo>
                    <a:pt x="151961" y="364877"/>
                    <a:pt x="146117" y="373351"/>
                    <a:pt x="139688" y="381241"/>
                  </a:cubicBezTo>
                  <a:cubicBezTo>
                    <a:pt x="138519" y="382410"/>
                    <a:pt x="134720" y="381241"/>
                    <a:pt x="130045" y="381241"/>
                  </a:cubicBezTo>
                  <a:cubicBezTo>
                    <a:pt x="144948" y="356403"/>
                    <a:pt x="148454" y="353189"/>
                    <a:pt x="158390" y="356111"/>
                  </a:cubicBezTo>
                  <a:close/>
                  <a:moveTo>
                    <a:pt x="196669" y="350852"/>
                  </a:moveTo>
                  <a:cubicBezTo>
                    <a:pt x="210987" y="358742"/>
                    <a:pt x="215662" y="369846"/>
                    <a:pt x="221799" y="379781"/>
                  </a:cubicBezTo>
                  <a:cubicBezTo>
                    <a:pt x="220922" y="380658"/>
                    <a:pt x="220045" y="381826"/>
                    <a:pt x="219461" y="382703"/>
                  </a:cubicBezTo>
                  <a:cubicBezTo>
                    <a:pt x="217123" y="381826"/>
                    <a:pt x="213324" y="381535"/>
                    <a:pt x="212156" y="379489"/>
                  </a:cubicBezTo>
                  <a:cubicBezTo>
                    <a:pt x="206896" y="371015"/>
                    <a:pt x="197253" y="365170"/>
                    <a:pt x="196669" y="350852"/>
                  </a:cubicBezTo>
                  <a:close/>
                  <a:moveTo>
                    <a:pt x="12286" y="335365"/>
                  </a:moveTo>
                  <a:cubicBezTo>
                    <a:pt x="12871" y="347053"/>
                    <a:pt x="10825" y="358158"/>
                    <a:pt x="7026" y="368677"/>
                  </a:cubicBezTo>
                  <a:cubicBezTo>
                    <a:pt x="5857" y="368969"/>
                    <a:pt x="4688" y="368969"/>
                    <a:pt x="3519" y="369262"/>
                  </a:cubicBezTo>
                  <a:cubicBezTo>
                    <a:pt x="2351" y="366339"/>
                    <a:pt x="13" y="363710"/>
                    <a:pt x="13" y="360787"/>
                  </a:cubicBezTo>
                  <a:cubicBezTo>
                    <a:pt x="-279" y="350560"/>
                    <a:pt x="4104" y="341209"/>
                    <a:pt x="12286" y="335365"/>
                  </a:cubicBezTo>
                  <a:close/>
                  <a:moveTo>
                    <a:pt x="341604" y="335072"/>
                  </a:moveTo>
                  <a:cubicBezTo>
                    <a:pt x="342188" y="334488"/>
                    <a:pt x="345110" y="335364"/>
                    <a:pt x="345986" y="336241"/>
                  </a:cubicBezTo>
                  <a:cubicBezTo>
                    <a:pt x="351831" y="342669"/>
                    <a:pt x="353584" y="360786"/>
                    <a:pt x="348324" y="370721"/>
                  </a:cubicBezTo>
                  <a:cubicBezTo>
                    <a:pt x="346279" y="367799"/>
                    <a:pt x="344233" y="366338"/>
                    <a:pt x="343941" y="364293"/>
                  </a:cubicBezTo>
                  <a:cubicBezTo>
                    <a:pt x="341895" y="356403"/>
                    <a:pt x="340435" y="348514"/>
                    <a:pt x="338974" y="340624"/>
                  </a:cubicBezTo>
                  <a:cubicBezTo>
                    <a:pt x="338681" y="338871"/>
                    <a:pt x="340143" y="336533"/>
                    <a:pt x="341604" y="335072"/>
                  </a:cubicBezTo>
                  <a:close/>
                  <a:moveTo>
                    <a:pt x="175922" y="317832"/>
                  </a:moveTo>
                  <a:cubicBezTo>
                    <a:pt x="182058" y="325430"/>
                    <a:pt x="189656" y="328936"/>
                    <a:pt x="186441" y="340332"/>
                  </a:cubicBezTo>
                  <a:cubicBezTo>
                    <a:pt x="179720" y="332150"/>
                    <a:pt x="171831" y="339163"/>
                    <a:pt x="162480" y="336533"/>
                  </a:cubicBezTo>
                  <a:cubicBezTo>
                    <a:pt x="167155" y="329812"/>
                    <a:pt x="170954" y="324553"/>
                    <a:pt x="175922" y="317832"/>
                  </a:cubicBezTo>
                  <a:close/>
                  <a:moveTo>
                    <a:pt x="309753" y="290949"/>
                  </a:moveTo>
                  <a:cubicBezTo>
                    <a:pt x="311799" y="291533"/>
                    <a:pt x="314721" y="291241"/>
                    <a:pt x="315597" y="292410"/>
                  </a:cubicBezTo>
                  <a:cubicBezTo>
                    <a:pt x="321734" y="299715"/>
                    <a:pt x="326993" y="307605"/>
                    <a:pt x="334884" y="318124"/>
                  </a:cubicBezTo>
                  <a:cubicBezTo>
                    <a:pt x="329623" y="318417"/>
                    <a:pt x="326117" y="319585"/>
                    <a:pt x="325240" y="318417"/>
                  </a:cubicBezTo>
                  <a:cubicBezTo>
                    <a:pt x="319396" y="311403"/>
                    <a:pt x="314136" y="304099"/>
                    <a:pt x="308877" y="296793"/>
                  </a:cubicBezTo>
                  <a:cubicBezTo>
                    <a:pt x="308000" y="295624"/>
                    <a:pt x="309461" y="292994"/>
                    <a:pt x="309753" y="290949"/>
                  </a:cubicBezTo>
                  <a:close/>
                  <a:moveTo>
                    <a:pt x="40630" y="287150"/>
                  </a:moveTo>
                  <a:cubicBezTo>
                    <a:pt x="42967" y="291825"/>
                    <a:pt x="45305" y="294748"/>
                    <a:pt x="44721" y="295625"/>
                  </a:cubicBezTo>
                  <a:cubicBezTo>
                    <a:pt x="38876" y="304391"/>
                    <a:pt x="32740" y="312572"/>
                    <a:pt x="26019" y="321631"/>
                  </a:cubicBezTo>
                  <a:cubicBezTo>
                    <a:pt x="23681" y="318709"/>
                    <a:pt x="21343" y="316663"/>
                    <a:pt x="21636" y="316079"/>
                  </a:cubicBezTo>
                  <a:cubicBezTo>
                    <a:pt x="27188" y="307020"/>
                    <a:pt x="33324" y="298254"/>
                    <a:pt x="40630" y="287150"/>
                  </a:cubicBezTo>
                  <a:close/>
                  <a:moveTo>
                    <a:pt x="77156" y="248287"/>
                  </a:moveTo>
                  <a:cubicBezTo>
                    <a:pt x="72480" y="259390"/>
                    <a:pt x="66344" y="269326"/>
                    <a:pt x="55532" y="275462"/>
                  </a:cubicBezTo>
                  <a:cubicBezTo>
                    <a:pt x="54656" y="264066"/>
                    <a:pt x="63714" y="257637"/>
                    <a:pt x="69266" y="249748"/>
                  </a:cubicBezTo>
                  <a:cubicBezTo>
                    <a:pt x="70435" y="247994"/>
                    <a:pt x="73941" y="247702"/>
                    <a:pt x="77156" y="248287"/>
                  </a:cubicBezTo>
                  <a:close/>
                  <a:moveTo>
                    <a:pt x="280532" y="246606"/>
                  </a:moveTo>
                  <a:cubicBezTo>
                    <a:pt x="282066" y="246971"/>
                    <a:pt x="283454" y="248286"/>
                    <a:pt x="284915" y="249748"/>
                  </a:cubicBezTo>
                  <a:cubicBezTo>
                    <a:pt x="294265" y="259683"/>
                    <a:pt x="298649" y="268741"/>
                    <a:pt x="296311" y="278384"/>
                  </a:cubicBezTo>
                  <a:cubicBezTo>
                    <a:pt x="287253" y="268157"/>
                    <a:pt x="279363" y="259975"/>
                    <a:pt x="275272" y="249163"/>
                  </a:cubicBezTo>
                  <a:cubicBezTo>
                    <a:pt x="277317" y="246825"/>
                    <a:pt x="278998" y="246241"/>
                    <a:pt x="280532" y="246606"/>
                  </a:cubicBezTo>
                  <a:close/>
                  <a:moveTo>
                    <a:pt x="264753" y="203287"/>
                  </a:moveTo>
                  <a:cubicBezTo>
                    <a:pt x="265337" y="205332"/>
                    <a:pt x="267090" y="207670"/>
                    <a:pt x="266506" y="208839"/>
                  </a:cubicBezTo>
                  <a:cubicBezTo>
                    <a:pt x="263292" y="214391"/>
                    <a:pt x="262708" y="219651"/>
                    <a:pt x="266506" y="225203"/>
                  </a:cubicBezTo>
                  <a:cubicBezTo>
                    <a:pt x="267383" y="226372"/>
                    <a:pt x="265922" y="229002"/>
                    <a:pt x="265337" y="231047"/>
                  </a:cubicBezTo>
                  <a:cubicBezTo>
                    <a:pt x="262999" y="230463"/>
                    <a:pt x="260078" y="230463"/>
                    <a:pt x="258617" y="229002"/>
                  </a:cubicBezTo>
                  <a:cubicBezTo>
                    <a:pt x="255403" y="225787"/>
                    <a:pt x="253357" y="221988"/>
                    <a:pt x="250435" y="217313"/>
                  </a:cubicBezTo>
                  <a:cubicBezTo>
                    <a:pt x="253649" y="212638"/>
                    <a:pt x="255987" y="208839"/>
                    <a:pt x="258909" y="205332"/>
                  </a:cubicBezTo>
                  <a:cubicBezTo>
                    <a:pt x="260078" y="203871"/>
                    <a:pt x="262708" y="203871"/>
                    <a:pt x="264753" y="203287"/>
                  </a:cubicBezTo>
                  <a:close/>
                  <a:moveTo>
                    <a:pt x="88260" y="202118"/>
                  </a:moveTo>
                  <a:cubicBezTo>
                    <a:pt x="104331" y="214098"/>
                    <a:pt x="104624" y="219650"/>
                    <a:pt x="88844" y="232800"/>
                  </a:cubicBezTo>
                  <a:cubicBezTo>
                    <a:pt x="87968" y="230170"/>
                    <a:pt x="86214" y="226955"/>
                    <a:pt x="87091" y="225786"/>
                  </a:cubicBezTo>
                  <a:cubicBezTo>
                    <a:pt x="91766" y="219650"/>
                    <a:pt x="90013" y="214098"/>
                    <a:pt x="87091" y="208254"/>
                  </a:cubicBezTo>
                  <a:cubicBezTo>
                    <a:pt x="86507" y="207377"/>
                    <a:pt x="87675" y="205332"/>
                    <a:pt x="88260" y="202118"/>
                  </a:cubicBezTo>
                  <a:close/>
                  <a:moveTo>
                    <a:pt x="298649" y="159748"/>
                  </a:moveTo>
                  <a:cubicBezTo>
                    <a:pt x="299234" y="160917"/>
                    <a:pt x="299818" y="162086"/>
                    <a:pt x="300403" y="163547"/>
                  </a:cubicBezTo>
                  <a:cubicBezTo>
                    <a:pt x="294851" y="171144"/>
                    <a:pt x="289591" y="178741"/>
                    <a:pt x="283747" y="186047"/>
                  </a:cubicBezTo>
                  <a:cubicBezTo>
                    <a:pt x="282578" y="187508"/>
                    <a:pt x="279363" y="187508"/>
                    <a:pt x="277026" y="188093"/>
                  </a:cubicBezTo>
                  <a:cubicBezTo>
                    <a:pt x="277026" y="185755"/>
                    <a:pt x="276149" y="182832"/>
                    <a:pt x="277026" y="181079"/>
                  </a:cubicBezTo>
                  <a:cubicBezTo>
                    <a:pt x="281409" y="174359"/>
                    <a:pt x="286084" y="167638"/>
                    <a:pt x="291344" y="161501"/>
                  </a:cubicBezTo>
                  <a:cubicBezTo>
                    <a:pt x="292805" y="160040"/>
                    <a:pt x="296019" y="160332"/>
                    <a:pt x="298649" y="159748"/>
                  </a:cubicBezTo>
                  <a:close/>
                  <a:moveTo>
                    <a:pt x="57286" y="158579"/>
                  </a:moveTo>
                  <a:cubicBezTo>
                    <a:pt x="66928" y="165884"/>
                    <a:pt x="71896" y="176112"/>
                    <a:pt x="80078" y="186339"/>
                  </a:cubicBezTo>
                  <a:cubicBezTo>
                    <a:pt x="70142" y="191015"/>
                    <a:pt x="68389" y="184294"/>
                    <a:pt x="65467" y="180495"/>
                  </a:cubicBezTo>
                  <a:cubicBezTo>
                    <a:pt x="54364" y="166177"/>
                    <a:pt x="54656" y="166177"/>
                    <a:pt x="57286" y="158579"/>
                  </a:cubicBezTo>
                  <a:close/>
                  <a:moveTo>
                    <a:pt x="326700" y="114456"/>
                  </a:moveTo>
                  <a:cubicBezTo>
                    <a:pt x="327868" y="114748"/>
                    <a:pt x="329330" y="115333"/>
                    <a:pt x="330498" y="115917"/>
                  </a:cubicBezTo>
                  <a:cubicBezTo>
                    <a:pt x="330791" y="117963"/>
                    <a:pt x="331959" y="120592"/>
                    <a:pt x="331083" y="121761"/>
                  </a:cubicBezTo>
                  <a:cubicBezTo>
                    <a:pt x="324655" y="129943"/>
                    <a:pt x="320271" y="139878"/>
                    <a:pt x="309460" y="146599"/>
                  </a:cubicBezTo>
                  <a:cubicBezTo>
                    <a:pt x="308875" y="142508"/>
                    <a:pt x="307707" y="139878"/>
                    <a:pt x="308583" y="138709"/>
                  </a:cubicBezTo>
                  <a:cubicBezTo>
                    <a:pt x="314427" y="130527"/>
                    <a:pt x="320564" y="122345"/>
                    <a:pt x="326700" y="114456"/>
                  </a:cubicBezTo>
                  <a:close/>
                  <a:moveTo>
                    <a:pt x="24850" y="112410"/>
                  </a:moveTo>
                  <a:cubicBezTo>
                    <a:pt x="33032" y="123514"/>
                    <a:pt x="39753" y="132280"/>
                    <a:pt x="48519" y="143968"/>
                  </a:cubicBezTo>
                  <a:cubicBezTo>
                    <a:pt x="42675" y="143676"/>
                    <a:pt x="39168" y="144553"/>
                    <a:pt x="37999" y="143383"/>
                  </a:cubicBezTo>
                  <a:cubicBezTo>
                    <a:pt x="32155" y="136371"/>
                    <a:pt x="26895" y="129066"/>
                    <a:pt x="22220" y="121760"/>
                  </a:cubicBezTo>
                  <a:cubicBezTo>
                    <a:pt x="21343" y="120299"/>
                    <a:pt x="23389" y="117378"/>
                    <a:pt x="24850" y="112410"/>
                  </a:cubicBezTo>
                  <a:close/>
                  <a:moveTo>
                    <a:pt x="168799" y="96412"/>
                  </a:moveTo>
                  <a:cubicBezTo>
                    <a:pt x="170589" y="96485"/>
                    <a:pt x="172561" y="97654"/>
                    <a:pt x="174752" y="98384"/>
                  </a:cubicBezTo>
                  <a:cubicBezTo>
                    <a:pt x="177675" y="99553"/>
                    <a:pt x="182058" y="97215"/>
                    <a:pt x="185857" y="96631"/>
                  </a:cubicBezTo>
                  <a:cubicBezTo>
                    <a:pt x="187902" y="105397"/>
                    <a:pt x="186733" y="107734"/>
                    <a:pt x="174752" y="115624"/>
                  </a:cubicBezTo>
                  <a:cubicBezTo>
                    <a:pt x="170662" y="110072"/>
                    <a:pt x="167155" y="105397"/>
                    <a:pt x="163941" y="101014"/>
                  </a:cubicBezTo>
                  <a:cubicBezTo>
                    <a:pt x="165402" y="97361"/>
                    <a:pt x="167009" y="96339"/>
                    <a:pt x="168799" y="96412"/>
                  </a:cubicBezTo>
                  <a:close/>
                  <a:moveTo>
                    <a:pt x="344817" y="65365"/>
                  </a:moveTo>
                  <a:cubicBezTo>
                    <a:pt x="348031" y="67411"/>
                    <a:pt x="351246" y="67995"/>
                    <a:pt x="351831" y="69748"/>
                  </a:cubicBezTo>
                  <a:cubicBezTo>
                    <a:pt x="355044" y="77638"/>
                    <a:pt x="350369" y="92248"/>
                    <a:pt x="342479" y="101015"/>
                  </a:cubicBezTo>
                  <a:cubicBezTo>
                    <a:pt x="341311" y="99846"/>
                    <a:pt x="338972" y="98385"/>
                    <a:pt x="339265" y="97215"/>
                  </a:cubicBezTo>
                  <a:cubicBezTo>
                    <a:pt x="340726" y="86988"/>
                    <a:pt x="342772" y="77053"/>
                    <a:pt x="344817" y="65365"/>
                  </a:cubicBezTo>
                  <a:close/>
                  <a:moveTo>
                    <a:pt x="4688" y="64488"/>
                  </a:moveTo>
                  <a:cubicBezTo>
                    <a:pt x="7026" y="67994"/>
                    <a:pt x="9363" y="70332"/>
                    <a:pt x="9948" y="72962"/>
                  </a:cubicBezTo>
                  <a:cubicBezTo>
                    <a:pt x="11701" y="79975"/>
                    <a:pt x="12870" y="86988"/>
                    <a:pt x="14039" y="94294"/>
                  </a:cubicBezTo>
                  <a:cubicBezTo>
                    <a:pt x="14331" y="96047"/>
                    <a:pt x="12578" y="98092"/>
                    <a:pt x="11994" y="99846"/>
                  </a:cubicBezTo>
                  <a:cubicBezTo>
                    <a:pt x="10240" y="98969"/>
                    <a:pt x="7026" y="98385"/>
                    <a:pt x="6733" y="97216"/>
                  </a:cubicBezTo>
                  <a:cubicBezTo>
                    <a:pt x="4396" y="88449"/>
                    <a:pt x="2058" y="79975"/>
                    <a:pt x="597" y="70917"/>
                  </a:cubicBezTo>
                  <a:cubicBezTo>
                    <a:pt x="12" y="69456"/>
                    <a:pt x="2350" y="67702"/>
                    <a:pt x="4688" y="64488"/>
                  </a:cubicBezTo>
                  <a:close/>
                  <a:moveTo>
                    <a:pt x="218876" y="53092"/>
                  </a:moveTo>
                  <a:cubicBezTo>
                    <a:pt x="219169" y="55138"/>
                    <a:pt x="220630" y="57767"/>
                    <a:pt x="219753" y="58936"/>
                  </a:cubicBezTo>
                  <a:cubicBezTo>
                    <a:pt x="214201" y="67703"/>
                    <a:pt x="209234" y="76761"/>
                    <a:pt x="198714" y="84359"/>
                  </a:cubicBezTo>
                  <a:cubicBezTo>
                    <a:pt x="198130" y="79975"/>
                    <a:pt x="196669" y="76761"/>
                    <a:pt x="197837" y="75008"/>
                  </a:cubicBezTo>
                  <a:cubicBezTo>
                    <a:pt x="202513" y="67703"/>
                    <a:pt x="207480" y="60982"/>
                    <a:pt x="213032" y="54553"/>
                  </a:cubicBezTo>
                  <a:cubicBezTo>
                    <a:pt x="213909" y="53384"/>
                    <a:pt x="216831" y="53676"/>
                    <a:pt x="218876" y="53092"/>
                  </a:cubicBezTo>
                  <a:close/>
                  <a:moveTo>
                    <a:pt x="137058" y="52362"/>
                  </a:moveTo>
                  <a:cubicBezTo>
                    <a:pt x="138884" y="52581"/>
                    <a:pt x="140565" y="54115"/>
                    <a:pt x="142026" y="56015"/>
                  </a:cubicBezTo>
                  <a:cubicBezTo>
                    <a:pt x="147577" y="63320"/>
                    <a:pt x="152253" y="70625"/>
                    <a:pt x="157220" y="77638"/>
                  </a:cubicBezTo>
                  <a:cubicBezTo>
                    <a:pt x="154006" y="83190"/>
                    <a:pt x="150792" y="84066"/>
                    <a:pt x="147577" y="79391"/>
                  </a:cubicBezTo>
                  <a:cubicBezTo>
                    <a:pt x="142026" y="71794"/>
                    <a:pt x="136473" y="64196"/>
                    <a:pt x="131214" y="56599"/>
                  </a:cubicBezTo>
                  <a:cubicBezTo>
                    <a:pt x="133260" y="53238"/>
                    <a:pt x="135232" y="52143"/>
                    <a:pt x="137058" y="52362"/>
                  </a:cubicBezTo>
                  <a:close/>
                  <a:moveTo>
                    <a:pt x="64112" y="32930"/>
                  </a:moveTo>
                  <a:cubicBezTo>
                    <a:pt x="79891" y="28840"/>
                    <a:pt x="91287" y="37021"/>
                    <a:pt x="100345" y="48710"/>
                  </a:cubicBezTo>
                  <a:cubicBezTo>
                    <a:pt x="114079" y="66242"/>
                    <a:pt x="127229" y="84066"/>
                    <a:pt x="140378" y="101891"/>
                  </a:cubicBezTo>
                  <a:lnTo>
                    <a:pt x="176654" y="151770"/>
                  </a:lnTo>
                  <a:lnTo>
                    <a:pt x="182642" y="146891"/>
                  </a:lnTo>
                  <a:cubicBezTo>
                    <a:pt x="205727" y="115917"/>
                    <a:pt x="228811" y="84943"/>
                    <a:pt x="251895" y="53969"/>
                  </a:cubicBezTo>
                  <a:cubicBezTo>
                    <a:pt x="254525" y="50462"/>
                    <a:pt x="257447" y="46956"/>
                    <a:pt x="260661" y="43742"/>
                  </a:cubicBezTo>
                  <a:cubicBezTo>
                    <a:pt x="265337" y="38920"/>
                    <a:pt x="270304" y="35048"/>
                    <a:pt x="275893" y="33003"/>
                  </a:cubicBezTo>
                  <a:cubicBezTo>
                    <a:pt x="281481" y="30957"/>
                    <a:pt x="287691" y="30738"/>
                    <a:pt x="294850" y="33222"/>
                  </a:cubicBezTo>
                  <a:cubicBezTo>
                    <a:pt x="310044" y="38482"/>
                    <a:pt x="318811" y="49001"/>
                    <a:pt x="321733" y="64781"/>
                  </a:cubicBezTo>
                  <a:cubicBezTo>
                    <a:pt x="324071" y="77053"/>
                    <a:pt x="318519" y="86988"/>
                    <a:pt x="311798" y="96339"/>
                  </a:cubicBezTo>
                  <a:cubicBezTo>
                    <a:pt x="290467" y="125852"/>
                    <a:pt x="268551" y="154780"/>
                    <a:pt x="246928" y="184001"/>
                  </a:cubicBezTo>
                  <a:cubicBezTo>
                    <a:pt x="238746" y="194813"/>
                    <a:pt x="230856" y="205917"/>
                    <a:pt x="222382" y="217605"/>
                  </a:cubicBezTo>
                  <a:cubicBezTo>
                    <a:pt x="234655" y="234553"/>
                    <a:pt x="246635" y="250917"/>
                    <a:pt x="258616" y="267281"/>
                  </a:cubicBezTo>
                  <a:cubicBezTo>
                    <a:pt x="277025" y="292703"/>
                    <a:pt x="295726" y="317832"/>
                    <a:pt x="314135" y="343255"/>
                  </a:cubicBezTo>
                  <a:cubicBezTo>
                    <a:pt x="322317" y="354358"/>
                    <a:pt x="324362" y="366339"/>
                    <a:pt x="319103" y="379196"/>
                  </a:cubicBezTo>
                  <a:cubicBezTo>
                    <a:pt x="307414" y="408125"/>
                    <a:pt x="272934" y="410170"/>
                    <a:pt x="257740" y="388839"/>
                  </a:cubicBezTo>
                  <a:cubicBezTo>
                    <a:pt x="238746" y="362248"/>
                    <a:pt x="218876" y="336242"/>
                    <a:pt x="199298" y="309943"/>
                  </a:cubicBezTo>
                  <a:cubicBezTo>
                    <a:pt x="193454" y="302053"/>
                    <a:pt x="187318" y="294163"/>
                    <a:pt x="181473" y="285982"/>
                  </a:cubicBezTo>
                  <a:lnTo>
                    <a:pt x="175018" y="284524"/>
                  </a:lnTo>
                  <a:lnTo>
                    <a:pt x="118755" y="362248"/>
                  </a:lnTo>
                  <a:cubicBezTo>
                    <a:pt x="112326" y="371015"/>
                    <a:pt x="105605" y="379489"/>
                    <a:pt x="98884" y="388255"/>
                  </a:cubicBezTo>
                  <a:cubicBezTo>
                    <a:pt x="87196" y="403158"/>
                    <a:pt x="68787" y="407833"/>
                    <a:pt x="54177" y="399359"/>
                  </a:cubicBezTo>
                  <a:cubicBezTo>
                    <a:pt x="37521" y="389716"/>
                    <a:pt x="29631" y="367508"/>
                    <a:pt x="38398" y="350852"/>
                  </a:cubicBezTo>
                  <a:cubicBezTo>
                    <a:pt x="44242" y="339748"/>
                    <a:pt x="52131" y="329521"/>
                    <a:pt x="59728" y="319294"/>
                  </a:cubicBezTo>
                  <a:cubicBezTo>
                    <a:pt x="82521" y="288028"/>
                    <a:pt x="105605" y="257053"/>
                    <a:pt x="128398" y="226080"/>
                  </a:cubicBezTo>
                  <a:cubicBezTo>
                    <a:pt x="130150" y="223450"/>
                    <a:pt x="131904" y="220820"/>
                    <a:pt x="133949" y="217313"/>
                  </a:cubicBezTo>
                  <a:cubicBezTo>
                    <a:pt x="126060" y="206210"/>
                    <a:pt x="118462" y="195106"/>
                    <a:pt x="110280" y="184294"/>
                  </a:cubicBezTo>
                  <a:cubicBezTo>
                    <a:pt x="88073" y="154197"/>
                    <a:pt x="65865" y="124391"/>
                    <a:pt x="43949" y="94586"/>
                  </a:cubicBezTo>
                  <a:cubicBezTo>
                    <a:pt x="26417" y="70625"/>
                    <a:pt x="36352" y="40235"/>
                    <a:pt x="64112" y="32930"/>
                  </a:cubicBezTo>
                  <a:close/>
                  <a:moveTo>
                    <a:pt x="331084" y="18903"/>
                  </a:moveTo>
                  <a:cubicBezTo>
                    <a:pt x="336636" y="26501"/>
                    <a:pt x="341604" y="34390"/>
                    <a:pt x="346571" y="42280"/>
                  </a:cubicBezTo>
                  <a:cubicBezTo>
                    <a:pt x="346863" y="43157"/>
                    <a:pt x="345110" y="45494"/>
                    <a:pt x="343649" y="49294"/>
                  </a:cubicBezTo>
                  <a:cubicBezTo>
                    <a:pt x="336344" y="39942"/>
                    <a:pt x="330500" y="32637"/>
                    <a:pt x="325240" y="25040"/>
                  </a:cubicBezTo>
                  <a:cubicBezTo>
                    <a:pt x="324363" y="23579"/>
                    <a:pt x="324363" y="20365"/>
                    <a:pt x="325532" y="19196"/>
                  </a:cubicBezTo>
                  <a:cubicBezTo>
                    <a:pt x="326409" y="18319"/>
                    <a:pt x="330500" y="18027"/>
                    <a:pt x="331084" y="18903"/>
                  </a:cubicBezTo>
                  <a:close/>
                  <a:moveTo>
                    <a:pt x="26019" y="16567"/>
                  </a:moveTo>
                  <a:cubicBezTo>
                    <a:pt x="27480" y="19197"/>
                    <a:pt x="29526" y="21827"/>
                    <a:pt x="28941" y="22411"/>
                  </a:cubicBezTo>
                  <a:cubicBezTo>
                    <a:pt x="23389" y="30593"/>
                    <a:pt x="17545" y="38483"/>
                    <a:pt x="11701" y="46373"/>
                  </a:cubicBezTo>
                  <a:cubicBezTo>
                    <a:pt x="11116" y="46957"/>
                    <a:pt x="9071" y="46665"/>
                    <a:pt x="5857" y="46957"/>
                  </a:cubicBezTo>
                  <a:cubicBezTo>
                    <a:pt x="9071" y="33223"/>
                    <a:pt x="15792" y="24457"/>
                    <a:pt x="26019" y="16567"/>
                  </a:cubicBezTo>
                  <a:close/>
                  <a:moveTo>
                    <a:pt x="257740" y="13060"/>
                  </a:moveTo>
                  <a:cubicBezTo>
                    <a:pt x="249265" y="23287"/>
                    <a:pt x="240792" y="30592"/>
                    <a:pt x="232610" y="40819"/>
                  </a:cubicBezTo>
                  <a:cubicBezTo>
                    <a:pt x="226181" y="31469"/>
                    <a:pt x="232317" y="27670"/>
                    <a:pt x="235824" y="23871"/>
                  </a:cubicBezTo>
                  <a:cubicBezTo>
                    <a:pt x="240792" y="18319"/>
                    <a:pt x="245174" y="10137"/>
                    <a:pt x="257740" y="13060"/>
                  </a:cubicBezTo>
                  <a:close/>
                  <a:moveTo>
                    <a:pt x="101409" y="12184"/>
                  </a:moveTo>
                  <a:cubicBezTo>
                    <a:pt x="107545" y="11599"/>
                    <a:pt x="124785" y="29131"/>
                    <a:pt x="124493" y="35853"/>
                  </a:cubicBezTo>
                  <a:cubicBezTo>
                    <a:pt x="122740" y="36437"/>
                    <a:pt x="119526" y="38774"/>
                    <a:pt x="118649" y="38190"/>
                  </a:cubicBezTo>
                  <a:cubicBezTo>
                    <a:pt x="111636" y="31469"/>
                    <a:pt x="104623" y="24456"/>
                    <a:pt x="98195" y="17443"/>
                  </a:cubicBezTo>
                  <a:cubicBezTo>
                    <a:pt x="97610" y="16859"/>
                    <a:pt x="100240" y="12184"/>
                    <a:pt x="101409" y="12184"/>
                  </a:cubicBezTo>
                  <a:close/>
                  <a:moveTo>
                    <a:pt x="292257" y="275"/>
                  </a:moveTo>
                  <a:cubicBezTo>
                    <a:pt x="298941" y="1298"/>
                    <a:pt x="305078" y="5170"/>
                    <a:pt x="308876" y="11891"/>
                  </a:cubicBezTo>
                  <a:cubicBezTo>
                    <a:pt x="296311" y="11014"/>
                    <a:pt x="286084" y="10138"/>
                    <a:pt x="275857" y="9261"/>
                  </a:cubicBezTo>
                  <a:cubicBezTo>
                    <a:pt x="274688" y="9261"/>
                    <a:pt x="273519" y="6923"/>
                    <a:pt x="272350" y="5755"/>
                  </a:cubicBezTo>
                  <a:cubicBezTo>
                    <a:pt x="278340" y="1079"/>
                    <a:pt x="285573" y="-747"/>
                    <a:pt x="292257" y="275"/>
                  </a:cubicBezTo>
                  <a:close/>
                  <a:moveTo>
                    <a:pt x="63458" y="166"/>
                  </a:moveTo>
                  <a:cubicBezTo>
                    <a:pt x="69558" y="-89"/>
                    <a:pt x="75256" y="1956"/>
                    <a:pt x="78616" y="6340"/>
                  </a:cubicBezTo>
                  <a:cubicBezTo>
                    <a:pt x="69266" y="10722"/>
                    <a:pt x="51148" y="11599"/>
                    <a:pt x="45889" y="7800"/>
                  </a:cubicBezTo>
                  <a:cubicBezTo>
                    <a:pt x="50857" y="2979"/>
                    <a:pt x="57358" y="422"/>
                    <a:pt x="63458" y="1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11233223" y="6235776"/>
              <a:ext cx="352384" cy="435446"/>
            </a:xfrm>
            <a:custGeom>
              <a:avLst/>
              <a:gdLst/>
              <a:ahLst/>
              <a:cxnLst/>
              <a:rect l="l" t="t" r="r" b="b"/>
              <a:pathLst>
                <a:path w="352384" h="435446" extrusionOk="0">
                  <a:moveTo>
                    <a:pt x="188983" y="424050"/>
                  </a:moveTo>
                  <a:cubicBezTo>
                    <a:pt x="190736" y="424050"/>
                    <a:pt x="193951" y="426388"/>
                    <a:pt x="193951" y="427264"/>
                  </a:cubicBezTo>
                  <a:cubicBezTo>
                    <a:pt x="193658" y="429602"/>
                    <a:pt x="192490" y="433108"/>
                    <a:pt x="190736" y="433693"/>
                  </a:cubicBezTo>
                  <a:cubicBezTo>
                    <a:pt x="185769" y="434569"/>
                    <a:pt x="180801" y="434862"/>
                    <a:pt x="177295" y="435446"/>
                  </a:cubicBezTo>
                  <a:cubicBezTo>
                    <a:pt x="171743" y="435154"/>
                    <a:pt x="167652" y="435154"/>
                    <a:pt x="163853" y="434278"/>
                  </a:cubicBezTo>
                  <a:cubicBezTo>
                    <a:pt x="161808" y="433693"/>
                    <a:pt x="159470" y="430771"/>
                    <a:pt x="159470" y="428726"/>
                  </a:cubicBezTo>
                  <a:cubicBezTo>
                    <a:pt x="159470" y="427264"/>
                    <a:pt x="162684" y="424342"/>
                    <a:pt x="164729" y="424342"/>
                  </a:cubicBezTo>
                  <a:cubicBezTo>
                    <a:pt x="172911" y="423758"/>
                    <a:pt x="181093" y="423758"/>
                    <a:pt x="188983" y="424050"/>
                  </a:cubicBezTo>
                  <a:close/>
                  <a:moveTo>
                    <a:pt x="119145" y="393368"/>
                  </a:moveTo>
                  <a:cubicBezTo>
                    <a:pt x="132002" y="396290"/>
                    <a:pt x="134340" y="410608"/>
                    <a:pt x="144274" y="414699"/>
                  </a:cubicBezTo>
                  <a:cubicBezTo>
                    <a:pt x="144859" y="420835"/>
                    <a:pt x="141937" y="422588"/>
                    <a:pt x="137846" y="421711"/>
                  </a:cubicBezTo>
                  <a:cubicBezTo>
                    <a:pt x="129372" y="419959"/>
                    <a:pt x="119145" y="404764"/>
                    <a:pt x="119145" y="393368"/>
                  </a:cubicBezTo>
                  <a:close/>
                  <a:moveTo>
                    <a:pt x="231646" y="390447"/>
                  </a:moveTo>
                  <a:cubicBezTo>
                    <a:pt x="233399" y="394538"/>
                    <a:pt x="235445" y="396876"/>
                    <a:pt x="235153" y="398337"/>
                  </a:cubicBezTo>
                  <a:cubicBezTo>
                    <a:pt x="231938" y="408564"/>
                    <a:pt x="224633" y="415869"/>
                    <a:pt x="215866" y="421421"/>
                  </a:cubicBezTo>
                  <a:cubicBezTo>
                    <a:pt x="214405" y="422298"/>
                    <a:pt x="210899" y="421421"/>
                    <a:pt x="210023" y="420252"/>
                  </a:cubicBezTo>
                  <a:cubicBezTo>
                    <a:pt x="208854" y="419083"/>
                    <a:pt x="208854" y="415577"/>
                    <a:pt x="210023" y="414116"/>
                  </a:cubicBezTo>
                  <a:cubicBezTo>
                    <a:pt x="216451" y="406810"/>
                    <a:pt x="223172" y="399506"/>
                    <a:pt x="231646" y="390447"/>
                  </a:cubicBezTo>
                  <a:close/>
                  <a:moveTo>
                    <a:pt x="114762" y="342816"/>
                  </a:moveTo>
                  <a:cubicBezTo>
                    <a:pt x="115931" y="344569"/>
                    <a:pt x="118269" y="346030"/>
                    <a:pt x="118269" y="347784"/>
                  </a:cubicBezTo>
                  <a:cubicBezTo>
                    <a:pt x="118561" y="357427"/>
                    <a:pt x="118269" y="367361"/>
                    <a:pt x="118269" y="377004"/>
                  </a:cubicBezTo>
                  <a:cubicBezTo>
                    <a:pt x="117392" y="377004"/>
                    <a:pt x="116223" y="377297"/>
                    <a:pt x="115346" y="377881"/>
                  </a:cubicBezTo>
                  <a:cubicBezTo>
                    <a:pt x="113593" y="375836"/>
                    <a:pt x="110380" y="374082"/>
                    <a:pt x="110087" y="372037"/>
                  </a:cubicBezTo>
                  <a:cubicBezTo>
                    <a:pt x="109503" y="363855"/>
                    <a:pt x="109503" y="355673"/>
                    <a:pt x="109795" y="347784"/>
                  </a:cubicBezTo>
                  <a:cubicBezTo>
                    <a:pt x="109795" y="346030"/>
                    <a:pt x="113009" y="344569"/>
                    <a:pt x="114762" y="342816"/>
                  </a:cubicBezTo>
                  <a:close/>
                  <a:moveTo>
                    <a:pt x="238660" y="342525"/>
                  </a:moveTo>
                  <a:cubicBezTo>
                    <a:pt x="240412" y="342232"/>
                    <a:pt x="243919" y="345154"/>
                    <a:pt x="243919" y="346907"/>
                  </a:cubicBezTo>
                  <a:cubicBezTo>
                    <a:pt x="244212" y="355966"/>
                    <a:pt x="243627" y="364732"/>
                    <a:pt x="242750" y="373791"/>
                  </a:cubicBezTo>
                  <a:cubicBezTo>
                    <a:pt x="242750" y="375252"/>
                    <a:pt x="239536" y="377297"/>
                    <a:pt x="238075" y="377297"/>
                  </a:cubicBezTo>
                  <a:cubicBezTo>
                    <a:pt x="236321" y="377005"/>
                    <a:pt x="233984" y="374959"/>
                    <a:pt x="233692" y="373206"/>
                  </a:cubicBezTo>
                  <a:cubicBezTo>
                    <a:pt x="232815" y="368823"/>
                    <a:pt x="233107" y="364148"/>
                    <a:pt x="232815" y="359765"/>
                  </a:cubicBezTo>
                  <a:cubicBezTo>
                    <a:pt x="233107" y="359472"/>
                    <a:pt x="233399" y="359472"/>
                    <a:pt x="233399" y="359472"/>
                  </a:cubicBezTo>
                  <a:cubicBezTo>
                    <a:pt x="233399" y="355382"/>
                    <a:pt x="232815" y="351291"/>
                    <a:pt x="233692" y="347492"/>
                  </a:cubicBezTo>
                  <a:cubicBezTo>
                    <a:pt x="233984" y="345447"/>
                    <a:pt x="236906" y="342816"/>
                    <a:pt x="238660" y="342525"/>
                  </a:cubicBezTo>
                  <a:close/>
                  <a:moveTo>
                    <a:pt x="115931" y="287882"/>
                  </a:moveTo>
                  <a:cubicBezTo>
                    <a:pt x="120899" y="300155"/>
                    <a:pt x="117977" y="311551"/>
                    <a:pt x="118561" y="324700"/>
                  </a:cubicBezTo>
                  <a:cubicBezTo>
                    <a:pt x="114762" y="322655"/>
                    <a:pt x="110671" y="321778"/>
                    <a:pt x="110671" y="320609"/>
                  </a:cubicBezTo>
                  <a:cubicBezTo>
                    <a:pt x="110087" y="311259"/>
                    <a:pt x="110379" y="301616"/>
                    <a:pt x="110671" y="292265"/>
                  </a:cubicBezTo>
                  <a:cubicBezTo>
                    <a:pt x="110379" y="291096"/>
                    <a:pt x="113009" y="289928"/>
                    <a:pt x="115931" y="287882"/>
                  </a:cubicBezTo>
                  <a:close/>
                  <a:moveTo>
                    <a:pt x="239243" y="285836"/>
                  </a:moveTo>
                  <a:cubicBezTo>
                    <a:pt x="241581" y="290219"/>
                    <a:pt x="243919" y="292849"/>
                    <a:pt x="244211" y="295479"/>
                  </a:cubicBezTo>
                  <a:cubicBezTo>
                    <a:pt x="244796" y="302784"/>
                    <a:pt x="244796" y="310090"/>
                    <a:pt x="244211" y="317103"/>
                  </a:cubicBezTo>
                  <a:cubicBezTo>
                    <a:pt x="243919" y="319440"/>
                    <a:pt x="240997" y="321486"/>
                    <a:pt x="239243" y="323824"/>
                  </a:cubicBezTo>
                  <a:cubicBezTo>
                    <a:pt x="237198" y="321778"/>
                    <a:pt x="233691" y="320024"/>
                    <a:pt x="233691" y="317687"/>
                  </a:cubicBezTo>
                  <a:cubicBezTo>
                    <a:pt x="233107" y="310090"/>
                    <a:pt x="233107" y="302200"/>
                    <a:pt x="233691" y="294602"/>
                  </a:cubicBezTo>
                  <a:cubicBezTo>
                    <a:pt x="233691" y="292265"/>
                    <a:pt x="236614" y="289927"/>
                    <a:pt x="239243" y="285836"/>
                  </a:cubicBezTo>
                  <a:close/>
                  <a:moveTo>
                    <a:pt x="111840" y="236746"/>
                  </a:moveTo>
                  <a:cubicBezTo>
                    <a:pt x="113594" y="236746"/>
                    <a:pt x="116808" y="238207"/>
                    <a:pt x="117100" y="239376"/>
                  </a:cubicBezTo>
                  <a:cubicBezTo>
                    <a:pt x="118269" y="244636"/>
                    <a:pt x="118561" y="249896"/>
                    <a:pt x="119146" y="255155"/>
                  </a:cubicBezTo>
                  <a:cubicBezTo>
                    <a:pt x="119146" y="255448"/>
                    <a:pt x="118853" y="255448"/>
                    <a:pt x="118853" y="255448"/>
                  </a:cubicBezTo>
                  <a:cubicBezTo>
                    <a:pt x="118853" y="258954"/>
                    <a:pt x="119146" y="262753"/>
                    <a:pt x="118561" y="266259"/>
                  </a:cubicBezTo>
                  <a:cubicBezTo>
                    <a:pt x="118269" y="268013"/>
                    <a:pt x="116223" y="270643"/>
                    <a:pt x="114762" y="270643"/>
                  </a:cubicBezTo>
                  <a:cubicBezTo>
                    <a:pt x="113301" y="270935"/>
                    <a:pt x="110379" y="268597"/>
                    <a:pt x="110087" y="267136"/>
                  </a:cubicBezTo>
                  <a:cubicBezTo>
                    <a:pt x="109210" y="258077"/>
                    <a:pt x="108918" y="249311"/>
                    <a:pt x="108626" y="240253"/>
                  </a:cubicBezTo>
                  <a:cubicBezTo>
                    <a:pt x="108626" y="239084"/>
                    <a:pt x="110964" y="236746"/>
                    <a:pt x="111840" y="236746"/>
                  </a:cubicBezTo>
                  <a:close/>
                  <a:moveTo>
                    <a:pt x="240704" y="235869"/>
                  </a:moveTo>
                  <a:cubicBezTo>
                    <a:pt x="242165" y="238207"/>
                    <a:pt x="244503" y="240252"/>
                    <a:pt x="244795" y="242882"/>
                  </a:cubicBezTo>
                  <a:cubicBezTo>
                    <a:pt x="245379" y="245804"/>
                    <a:pt x="244503" y="249310"/>
                    <a:pt x="244211" y="255739"/>
                  </a:cubicBezTo>
                  <a:cubicBezTo>
                    <a:pt x="244211" y="257200"/>
                    <a:pt x="244795" y="261583"/>
                    <a:pt x="243918" y="265966"/>
                  </a:cubicBezTo>
                  <a:cubicBezTo>
                    <a:pt x="243626" y="268012"/>
                    <a:pt x="240997" y="270349"/>
                    <a:pt x="238951" y="270934"/>
                  </a:cubicBezTo>
                  <a:cubicBezTo>
                    <a:pt x="237782" y="271226"/>
                    <a:pt x="234276" y="268596"/>
                    <a:pt x="234276" y="267135"/>
                  </a:cubicBezTo>
                  <a:cubicBezTo>
                    <a:pt x="233983" y="258076"/>
                    <a:pt x="233983" y="249310"/>
                    <a:pt x="234860" y="240252"/>
                  </a:cubicBezTo>
                  <a:cubicBezTo>
                    <a:pt x="234860" y="238499"/>
                    <a:pt x="238659" y="237330"/>
                    <a:pt x="240704" y="235869"/>
                  </a:cubicBezTo>
                  <a:close/>
                  <a:moveTo>
                    <a:pt x="74730" y="195836"/>
                  </a:moveTo>
                  <a:cubicBezTo>
                    <a:pt x="87295" y="196128"/>
                    <a:pt x="91094" y="200219"/>
                    <a:pt x="101906" y="221551"/>
                  </a:cubicBezTo>
                  <a:cubicBezTo>
                    <a:pt x="98399" y="221551"/>
                    <a:pt x="94600" y="222719"/>
                    <a:pt x="93724" y="221258"/>
                  </a:cubicBezTo>
                  <a:cubicBezTo>
                    <a:pt x="87587" y="213953"/>
                    <a:pt x="82035" y="205771"/>
                    <a:pt x="74730" y="195836"/>
                  </a:cubicBezTo>
                  <a:close/>
                  <a:moveTo>
                    <a:pt x="271679" y="188824"/>
                  </a:moveTo>
                  <a:cubicBezTo>
                    <a:pt x="274309" y="194083"/>
                    <a:pt x="276354" y="196713"/>
                    <a:pt x="275770" y="197883"/>
                  </a:cubicBezTo>
                  <a:cubicBezTo>
                    <a:pt x="271095" y="208110"/>
                    <a:pt x="264373" y="216583"/>
                    <a:pt x="257069" y="224473"/>
                  </a:cubicBezTo>
                  <a:cubicBezTo>
                    <a:pt x="251516" y="223012"/>
                    <a:pt x="249763" y="219506"/>
                    <a:pt x="252101" y="216292"/>
                  </a:cubicBezTo>
                  <a:cubicBezTo>
                    <a:pt x="257653" y="207817"/>
                    <a:pt x="263789" y="199635"/>
                    <a:pt x="271679" y="188824"/>
                  </a:cubicBezTo>
                  <a:close/>
                  <a:moveTo>
                    <a:pt x="307620" y="151713"/>
                  </a:moveTo>
                  <a:cubicBezTo>
                    <a:pt x="304405" y="163401"/>
                    <a:pt x="297392" y="170998"/>
                    <a:pt x="290379" y="178595"/>
                  </a:cubicBezTo>
                  <a:cubicBezTo>
                    <a:pt x="289210" y="180057"/>
                    <a:pt x="285412" y="179180"/>
                    <a:pt x="281905" y="179472"/>
                  </a:cubicBezTo>
                  <a:cubicBezTo>
                    <a:pt x="286873" y="162525"/>
                    <a:pt x="296808" y="151713"/>
                    <a:pt x="307620" y="151713"/>
                  </a:cubicBezTo>
                  <a:close/>
                  <a:moveTo>
                    <a:pt x="49599" y="148791"/>
                  </a:moveTo>
                  <a:cubicBezTo>
                    <a:pt x="58658" y="159018"/>
                    <a:pt x="67716" y="166616"/>
                    <a:pt x="67716" y="179765"/>
                  </a:cubicBezTo>
                  <a:cubicBezTo>
                    <a:pt x="57489" y="173921"/>
                    <a:pt x="52229" y="164863"/>
                    <a:pt x="46969" y="155512"/>
                  </a:cubicBezTo>
                  <a:cubicBezTo>
                    <a:pt x="46385" y="154635"/>
                    <a:pt x="48138" y="152590"/>
                    <a:pt x="49599" y="148791"/>
                  </a:cubicBezTo>
                  <a:close/>
                  <a:moveTo>
                    <a:pt x="328367" y="110220"/>
                  </a:moveTo>
                  <a:cubicBezTo>
                    <a:pt x="331874" y="105252"/>
                    <a:pt x="335380" y="106129"/>
                    <a:pt x="339471" y="112266"/>
                  </a:cubicBezTo>
                  <a:cubicBezTo>
                    <a:pt x="334211" y="119571"/>
                    <a:pt x="328951" y="127168"/>
                    <a:pt x="323107" y="134473"/>
                  </a:cubicBezTo>
                  <a:cubicBezTo>
                    <a:pt x="321938" y="135934"/>
                    <a:pt x="319601" y="137395"/>
                    <a:pt x="317847" y="137395"/>
                  </a:cubicBezTo>
                  <a:cubicBezTo>
                    <a:pt x="316094" y="137395"/>
                    <a:pt x="314341" y="135350"/>
                    <a:pt x="311711" y="133596"/>
                  </a:cubicBezTo>
                  <a:cubicBezTo>
                    <a:pt x="317555" y="125415"/>
                    <a:pt x="322815" y="117818"/>
                    <a:pt x="328367" y="110220"/>
                  </a:cubicBezTo>
                  <a:close/>
                  <a:moveTo>
                    <a:pt x="15996" y="108466"/>
                  </a:moveTo>
                  <a:cubicBezTo>
                    <a:pt x="18626" y="109050"/>
                    <a:pt x="22132" y="108758"/>
                    <a:pt x="23301" y="110219"/>
                  </a:cubicBezTo>
                  <a:cubicBezTo>
                    <a:pt x="28561" y="116356"/>
                    <a:pt x="33236" y="123077"/>
                    <a:pt x="37620" y="129797"/>
                  </a:cubicBezTo>
                  <a:cubicBezTo>
                    <a:pt x="38496" y="131258"/>
                    <a:pt x="37327" y="134472"/>
                    <a:pt x="37035" y="136810"/>
                  </a:cubicBezTo>
                  <a:cubicBezTo>
                    <a:pt x="34990" y="136226"/>
                    <a:pt x="32360" y="136226"/>
                    <a:pt x="31191" y="135057"/>
                  </a:cubicBezTo>
                  <a:cubicBezTo>
                    <a:pt x="25347" y="127752"/>
                    <a:pt x="20087" y="119862"/>
                    <a:pt x="14535" y="112265"/>
                  </a:cubicBezTo>
                  <a:cubicBezTo>
                    <a:pt x="14827" y="110804"/>
                    <a:pt x="15412" y="109634"/>
                    <a:pt x="15996" y="108466"/>
                  </a:cubicBezTo>
                  <a:close/>
                  <a:moveTo>
                    <a:pt x="186353" y="96193"/>
                  </a:moveTo>
                  <a:cubicBezTo>
                    <a:pt x="187523" y="99115"/>
                    <a:pt x="189276" y="101453"/>
                    <a:pt x="188691" y="102622"/>
                  </a:cubicBezTo>
                  <a:cubicBezTo>
                    <a:pt x="186062" y="108758"/>
                    <a:pt x="183139" y="114894"/>
                    <a:pt x="176710" y="117817"/>
                  </a:cubicBezTo>
                  <a:cubicBezTo>
                    <a:pt x="165606" y="109343"/>
                    <a:pt x="164438" y="107005"/>
                    <a:pt x="166191" y="96485"/>
                  </a:cubicBezTo>
                  <a:cubicBezTo>
                    <a:pt x="169697" y="98239"/>
                    <a:pt x="173204" y="99700"/>
                    <a:pt x="176710" y="101453"/>
                  </a:cubicBezTo>
                  <a:cubicBezTo>
                    <a:pt x="179633" y="99992"/>
                    <a:pt x="182555" y="98239"/>
                    <a:pt x="186353" y="96193"/>
                  </a:cubicBezTo>
                  <a:close/>
                  <a:moveTo>
                    <a:pt x="343269" y="59083"/>
                  </a:moveTo>
                  <a:cubicBezTo>
                    <a:pt x="347360" y="57037"/>
                    <a:pt x="352036" y="56453"/>
                    <a:pt x="352328" y="61128"/>
                  </a:cubicBezTo>
                  <a:cubicBezTo>
                    <a:pt x="352620" y="70479"/>
                    <a:pt x="351743" y="79830"/>
                    <a:pt x="350574" y="88887"/>
                  </a:cubicBezTo>
                  <a:cubicBezTo>
                    <a:pt x="350282" y="90349"/>
                    <a:pt x="346776" y="91517"/>
                    <a:pt x="344730" y="92687"/>
                  </a:cubicBezTo>
                  <a:cubicBezTo>
                    <a:pt x="343561" y="90641"/>
                    <a:pt x="340932" y="88303"/>
                    <a:pt x="341223" y="86258"/>
                  </a:cubicBezTo>
                  <a:cubicBezTo>
                    <a:pt x="341223" y="77784"/>
                    <a:pt x="342393" y="68725"/>
                    <a:pt x="343269" y="59083"/>
                  </a:cubicBezTo>
                  <a:close/>
                  <a:moveTo>
                    <a:pt x="6061" y="57914"/>
                  </a:moveTo>
                  <a:cubicBezTo>
                    <a:pt x="13074" y="66973"/>
                    <a:pt x="7522" y="78077"/>
                    <a:pt x="11029" y="87719"/>
                  </a:cubicBezTo>
                  <a:cubicBezTo>
                    <a:pt x="11321" y="88888"/>
                    <a:pt x="8983" y="90934"/>
                    <a:pt x="7814" y="92979"/>
                  </a:cubicBezTo>
                  <a:cubicBezTo>
                    <a:pt x="-1828" y="81875"/>
                    <a:pt x="-2705" y="65804"/>
                    <a:pt x="6061" y="57914"/>
                  </a:cubicBezTo>
                  <a:close/>
                  <a:moveTo>
                    <a:pt x="218789" y="54408"/>
                  </a:moveTo>
                  <a:cubicBezTo>
                    <a:pt x="220250" y="66096"/>
                    <a:pt x="212361" y="70771"/>
                    <a:pt x="208270" y="77200"/>
                  </a:cubicBezTo>
                  <a:cubicBezTo>
                    <a:pt x="205639" y="80999"/>
                    <a:pt x="203009" y="89181"/>
                    <a:pt x="196581" y="83921"/>
                  </a:cubicBezTo>
                  <a:cubicBezTo>
                    <a:pt x="191029" y="79538"/>
                    <a:pt x="197457" y="75155"/>
                    <a:pt x="200087" y="71356"/>
                  </a:cubicBezTo>
                  <a:cubicBezTo>
                    <a:pt x="203009" y="66973"/>
                    <a:pt x="205932" y="62298"/>
                    <a:pt x="209730" y="58499"/>
                  </a:cubicBezTo>
                  <a:cubicBezTo>
                    <a:pt x="211484" y="56453"/>
                    <a:pt x="214990" y="55869"/>
                    <a:pt x="218789" y="54408"/>
                  </a:cubicBezTo>
                  <a:close/>
                  <a:moveTo>
                    <a:pt x="139892" y="53239"/>
                  </a:moveTo>
                  <a:cubicBezTo>
                    <a:pt x="145445" y="61713"/>
                    <a:pt x="151581" y="70771"/>
                    <a:pt x="157133" y="79830"/>
                  </a:cubicBezTo>
                  <a:cubicBezTo>
                    <a:pt x="157717" y="80707"/>
                    <a:pt x="155672" y="83336"/>
                    <a:pt x="154211" y="85966"/>
                  </a:cubicBezTo>
                  <a:cubicBezTo>
                    <a:pt x="143107" y="80122"/>
                    <a:pt x="138724" y="69895"/>
                    <a:pt x="133172" y="60836"/>
                  </a:cubicBezTo>
                  <a:cubicBezTo>
                    <a:pt x="130542" y="57038"/>
                    <a:pt x="134049" y="54408"/>
                    <a:pt x="139892" y="53239"/>
                  </a:cubicBezTo>
                  <a:close/>
                  <a:moveTo>
                    <a:pt x="60121" y="32784"/>
                  </a:moveTo>
                  <a:cubicBezTo>
                    <a:pt x="73270" y="29278"/>
                    <a:pt x="84082" y="34246"/>
                    <a:pt x="91971" y="43304"/>
                  </a:cubicBezTo>
                  <a:cubicBezTo>
                    <a:pt x="102783" y="55284"/>
                    <a:pt x="111550" y="69018"/>
                    <a:pt x="121192" y="82168"/>
                  </a:cubicBezTo>
                  <a:cubicBezTo>
                    <a:pt x="120316" y="87427"/>
                    <a:pt x="118270" y="92687"/>
                    <a:pt x="118270" y="97947"/>
                  </a:cubicBezTo>
                  <a:cubicBezTo>
                    <a:pt x="117978" y="121324"/>
                    <a:pt x="117978" y="144992"/>
                    <a:pt x="118270" y="168369"/>
                  </a:cubicBezTo>
                  <a:cubicBezTo>
                    <a:pt x="118270" y="176843"/>
                    <a:pt x="117393" y="185317"/>
                    <a:pt x="111841" y="192330"/>
                  </a:cubicBezTo>
                  <a:cubicBezTo>
                    <a:pt x="96355" y="171291"/>
                    <a:pt x="80575" y="149960"/>
                    <a:pt x="65088" y="128921"/>
                  </a:cubicBezTo>
                  <a:cubicBezTo>
                    <a:pt x="55737" y="116064"/>
                    <a:pt x="46094" y="103499"/>
                    <a:pt x="37620" y="90057"/>
                  </a:cubicBezTo>
                  <a:cubicBezTo>
                    <a:pt x="23302" y="67557"/>
                    <a:pt x="34698" y="39798"/>
                    <a:pt x="60121" y="32784"/>
                  </a:cubicBezTo>
                  <a:close/>
                  <a:moveTo>
                    <a:pt x="277194" y="31944"/>
                  </a:moveTo>
                  <a:cubicBezTo>
                    <a:pt x="284974" y="29935"/>
                    <a:pt x="293302" y="30739"/>
                    <a:pt x="301191" y="34537"/>
                  </a:cubicBezTo>
                  <a:cubicBezTo>
                    <a:pt x="316971" y="42427"/>
                    <a:pt x="326029" y="61128"/>
                    <a:pt x="321354" y="77784"/>
                  </a:cubicBezTo>
                  <a:cubicBezTo>
                    <a:pt x="319600" y="83920"/>
                    <a:pt x="316971" y="89765"/>
                    <a:pt x="313464" y="95024"/>
                  </a:cubicBezTo>
                  <a:cubicBezTo>
                    <a:pt x="287457" y="131258"/>
                    <a:pt x="261451" y="167199"/>
                    <a:pt x="235152" y="203141"/>
                  </a:cubicBezTo>
                  <a:cubicBezTo>
                    <a:pt x="230769" y="209278"/>
                    <a:pt x="226970" y="215998"/>
                    <a:pt x="221711" y="221258"/>
                  </a:cubicBezTo>
                  <a:cubicBezTo>
                    <a:pt x="213821" y="229732"/>
                    <a:pt x="212944" y="239375"/>
                    <a:pt x="212944" y="250187"/>
                  </a:cubicBezTo>
                  <a:cubicBezTo>
                    <a:pt x="213236" y="287589"/>
                    <a:pt x="213236" y="324700"/>
                    <a:pt x="212944" y="362102"/>
                  </a:cubicBezTo>
                  <a:cubicBezTo>
                    <a:pt x="213236" y="375836"/>
                    <a:pt x="209438" y="388108"/>
                    <a:pt x="197457" y="396290"/>
                  </a:cubicBezTo>
                  <a:lnTo>
                    <a:pt x="197456" y="396265"/>
                  </a:lnTo>
                  <a:lnTo>
                    <a:pt x="197457" y="396291"/>
                  </a:lnTo>
                  <a:cubicBezTo>
                    <a:pt x="177587" y="414992"/>
                    <a:pt x="143983" y="400089"/>
                    <a:pt x="140184" y="370576"/>
                  </a:cubicBezTo>
                  <a:cubicBezTo>
                    <a:pt x="139600" y="366485"/>
                    <a:pt x="139892" y="362394"/>
                    <a:pt x="139892" y="358304"/>
                  </a:cubicBezTo>
                  <a:cubicBezTo>
                    <a:pt x="139892" y="320317"/>
                    <a:pt x="139600" y="282038"/>
                    <a:pt x="139892" y="244051"/>
                  </a:cubicBezTo>
                  <a:cubicBezTo>
                    <a:pt x="139892" y="236745"/>
                    <a:pt x="137847" y="231193"/>
                    <a:pt x="133756" y="225350"/>
                  </a:cubicBezTo>
                  <a:cubicBezTo>
                    <a:pt x="126158" y="214830"/>
                    <a:pt x="119145" y="203434"/>
                    <a:pt x="112132" y="192622"/>
                  </a:cubicBezTo>
                  <a:cubicBezTo>
                    <a:pt x="117684" y="185609"/>
                    <a:pt x="118561" y="177135"/>
                    <a:pt x="118561" y="168661"/>
                  </a:cubicBezTo>
                  <a:cubicBezTo>
                    <a:pt x="118561" y="145285"/>
                    <a:pt x="118269" y="121616"/>
                    <a:pt x="118561" y="98239"/>
                  </a:cubicBezTo>
                  <a:cubicBezTo>
                    <a:pt x="118561" y="92980"/>
                    <a:pt x="120314" y="87719"/>
                    <a:pt x="121483" y="82460"/>
                  </a:cubicBezTo>
                  <a:cubicBezTo>
                    <a:pt x="137847" y="104376"/>
                    <a:pt x="154211" y="126583"/>
                    <a:pt x="170574" y="148499"/>
                  </a:cubicBezTo>
                  <a:cubicBezTo>
                    <a:pt x="172035" y="150544"/>
                    <a:pt x="173788" y="152589"/>
                    <a:pt x="176418" y="155804"/>
                  </a:cubicBezTo>
                  <a:lnTo>
                    <a:pt x="194244" y="134866"/>
                  </a:lnTo>
                  <a:lnTo>
                    <a:pt x="194243" y="133888"/>
                  </a:lnTo>
                  <a:cubicBezTo>
                    <a:pt x="208269" y="113726"/>
                    <a:pt x="222295" y="93856"/>
                    <a:pt x="236321" y="73693"/>
                  </a:cubicBezTo>
                  <a:cubicBezTo>
                    <a:pt x="242749" y="64343"/>
                    <a:pt x="249470" y="55284"/>
                    <a:pt x="256483" y="46225"/>
                  </a:cubicBezTo>
                  <a:cubicBezTo>
                    <a:pt x="262181" y="38774"/>
                    <a:pt x="269414" y="33953"/>
                    <a:pt x="277194" y="31944"/>
                  </a:cubicBezTo>
                  <a:close/>
                  <a:moveTo>
                    <a:pt x="27392" y="14960"/>
                  </a:moveTo>
                  <a:cubicBezTo>
                    <a:pt x="28562" y="14084"/>
                    <a:pt x="31192" y="14960"/>
                    <a:pt x="36451" y="14960"/>
                  </a:cubicBezTo>
                  <a:cubicBezTo>
                    <a:pt x="27685" y="25188"/>
                    <a:pt x="20672" y="33370"/>
                    <a:pt x="13951" y="41552"/>
                  </a:cubicBezTo>
                  <a:cubicBezTo>
                    <a:pt x="8107" y="39214"/>
                    <a:pt x="8399" y="36000"/>
                    <a:pt x="11029" y="32785"/>
                  </a:cubicBezTo>
                  <a:cubicBezTo>
                    <a:pt x="16289" y="26649"/>
                    <a:pt x="21841" y="20805"/>
                    <a:pt x="27392" y="14960"/>
                  </a:cubicBezTo>
                  <a:close/>
                  <a:moveTo>
                    <a:pt x="106288" y="14960"/>
                  </a:moveTo>
                  <a:cubicBezTo>
                    <a:pt x="114762" y="19051"/>
                    <a:pt x="120898" y="25480"/>
                    <a:pt x="124989" y="33662"/>
                  </a:cubicBezTo>
                  <a:cubicBezTo>
                    <a:pt x="125866" y="35707"/>
                    <a:pt x="124113" y="38922"/>
                    <a:pt x="123820" y="41552"/>
                  </a:cubicBezTo>
                  <a:cubicBezTo>
                    <a:pt x="121775" y="40675"/>
                    <a:pt x="118853" y="40382"/>
                    <a:pt x="117392" y="38630"/>
                  </a:cubicBezTo>
                  <a:cubicBezTo>
                    <a:pt x="111548" y="32201"/>
                    <a:pt x="105996" y="25188"/>
                    <a:pt x="98691" y="16421"/>
                  </a:cubicBezTo>
                  <a:cubicBezTo>
                    <a:pt x="102490" y="15544"/>
                    <a:pt x="104827" y="14376"/>
                    <a:pt x="106288" y="14960"/>
                  </a:cubicBezTo>
                  <a:close/>
                  <a:moveTo>
                    <a:pt x="322814" y="12915"/>
                  </a:moveTo>
                  <a:cubicBezTo>
                    <a:pt x="328659" y="12915"/>
                    <a:pt x="344438" y="31032"/>
                    <a:pt x="344145" y="40090"/>
                  </a:cubicBezTo>
                  <a:cubicBezTo>
                    <a:pt x="344438" y="39798"/>
                    <a:pt x="342977" y="40966"/>
                    <a:pt x="341224" y="41259"/>
                  </a:cubicBezTo>
                  <a:cubicBezTo>
                    <a:pt x="339763" y="41551"/>
                    <a:pt x="337133" y="41259"/>
                    <a:pt x="336256" y="40382"/>
                  </a:cubicBezTo>
                  <a:cubicBezTo>
                    <a:pt x="330120" y="33661"/>
                    <a:pt x="324275" y="26941"/>
                    <a:pt x="318432" y="20220"/>
                  </a:cubicBezTo>
                  <a:cubicBezTo>
                    <a:pt x="317555" y="19051"/>
                    <a:pt x="317555" y="16714"/>
                    <a:pt x="318432" y="15252"/>
                  </a:cubicBezTo>
                  <a:cubicBezTo>
                    <a:pt x="319308" y="14084"/>
                    <a:pt x="321354" y="12623"/>
                    <a:pt x="322814" y="12915"/>
                  </a:cubicBezTo>
                  <a:close/>
                  <a:moveTo>
                    <a:pt x="250639" y="12038"/>
                  </a:moveTo>
                  <a:cubicBezTo>
                    <a:pt x="250932" y="15837"/>
                    <a:pt x="252393" y="19343"/>
                    <a:pt x="251224" y="21097"/>
                  </a:cubicBezTo>
                  <a:cubicBezTo>
                    <a:pt x="246256" y="27817"/>
                    <a:pt x="240704" y="34538"/>
                    <a:pt x="234568" y="40674"/>
                  </a:cubicBezTo>
                  <a:cubicBezTo>
                    <a:pt x="231646" y="43888"/>
                    <a:pt x="227847" y="43011"/>
                    <a:pt x="225217" y="38044"/>
                  </a:cubicBezTo>
                  <a:cubicBezTo>
                    <a:pt x="231061" y="27817"/>
                    <a:pt x="236613" y="17590"/>
                    <a:pt x="250639" y="12038"/>
                  </a:cubicBezTo>
                  <a:close/>
                  <a:moveTo>
                    <a:pt x="57782" y="1226"/>
                  </a:moveTo>
                  <a:cubicBezTo>
                    <a:pt x="68009" y="-1111"/>
                    <a:pt x="75899" y="350"/>
                    <a:pt x="86126" y="6486"/>
                  </a:cubicBezTo>
                  <a:cubicBezTo>
                    <a:pt x="83204" y="8531"/>
                    <a:pt x="81451" y="10869"/>
                    <a:pt x="79990" y="10869"/>
                  </a:cubicBezTo>
                  <a:cubicBezTo>
                    <a:pt x="70054" y="10577"/>
                    <a:pt x="60120" y="9701"/>
                    <a:pt x="50477" y="9116"/>
                  </a:cubicBezTo>
                  <a:cubicBezTo>
                    <a:pt x="50184" y="7947"/>
                    <a:pt x="49892" y="6778"/>
                    <a:pt x="49600" y="5901"/>
                  </a:cubicBezTo>
                  <a:cubicBezTo>
                    <a:pt x="52230" y="4441"/>
                    <a:pt x="54860" y="2103"/>
                    <a:pt x="57782" y="1226"/>
                  </a:cubicBezTo>
                  <a:close/>
                  <a:moveTo>
                    <a:pt x="288516" y="94"/>
                  </a:moveTo>
                  <a:cubicBezTo>
                    <a:pt x="293520" y="496"/>
                    <a:pt x="298415" y="2249"/>
                    <a:pt x="302944" y="6778"/>
                  </a:cubicBezTo>
                  <a:cubicBezTo>
                    <a:pt x="291256" y="12330"/>
                    <a:pt x="279276" y="9408"/>
                    <a:pt x="267587" y="11453"/>
                  </a:cubicBezTo>
                  <a:cubicBezTo>
                    <a:pt x="267003" y="9992"/>
                    <a:pt x="266710" y="8239"/>
                    <a:pt x="266126" y="6778"/>
                  </a:cubicBezTo>
                  <a:cubicBezTo>
                    <a:pt x="268464" y="5025"/>
                    <a:pt x="270801" y="1811"/>
                    <a:pt x="273431" y="1518"/>
                  </a:cubicBezTo>
                  <a:cubicBezTo>
                    <a:pt x="278399" y="642"/>
                    <a:pt x="283513" y="-308"/>
                    <a:pt x="288516" y="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11717288" y="6235866"/>
              <a:ext cx="352623" cy="435137"/>
            </a:xfrm>
            <a:custGeom>
              <a:avLst/>
              <a:gdLst/>
              <a:ahLst/>
              <a:cxnLst/>
              <a:rect l="l" t="t" r="r" b="b"/>
              <a:pathLst>
                <a:path w="352623" h="435137" extrusionOk="0">
                  <a:moveTo>
                    <a:pt x="197039" y="425129"/>
                  </a:moveTo>
                  <a:cubicBezTo>
                    <a:pt x="206097" y="424837"/>
                    <a:pt x="215156" y="424837"/>
                    <a:pt x="224215" y="425129"/>
                  </a:cubicBezTo>
                  <a:cubicBezTo>
                    <a:pt x="225676" y="425129"/>
                    <a:pt x="228306" y="428636"/>
                    <a:pt x="228013" y="429512"/>
                  </a:cubicBezTo>
                  <a:cubicBezTo>
                    <a:pt x="227136" y="431557"/>
                    <a:pt x="225091" y="434187"/>
                    <a:pt x="223045" y="434480"/>
                  </a:cubicBezTo>
                  <a:cubicBezTo>
                    <a:pt x="219247" y="435356"/>
                    <a:pt x="214863" y="434772"/>
                    <a:pt x="210773" y="434772"/>
                  </a:cubicBezTo>
                  <a:cubicBezTo>
                    <a:pt x="206682" y="434772"/>
                    <a:pt x="202591" y="435356"/>
                    <a:pt x="198500" y="434480"/>
                  </a:cubicBezTo>
                  <a:cubicBezTo>
                    <a:pt x="196454" y="434187"/>
                    <a:pt x="194117" y="431850"/>
                    <a:pt x="193532" y="429804"/>
                  </a:cubicBezTo>
                  <a:cubicBezTo>
                    <a:pt x="193241" y="428927"/>
                    <a:pt x="195870" y="425129"/>
                    <a:pt x="197039" y="425129"/>
                  </a:cubicBezTo>
                  <a:close/>
                  <a:moveTo>
                    <a:pt x="171325" y="425129"/>
                  </a:moveTo>
                  <a:cubicBezTo>
                    <a:pt x="173078" y="425129"/>
                    <a:pt x="174539" y="428636"/>
                    <a:pt x="176293" y="430389"/>
                  </a:cubicBezTo>
                  <a:cubicBezTo>
                    <a:pt x="174247" y="431850"/>
                    <a:pt x="172493" y="434480"/>
                    <a:pt x="170448" y="434772"/>
                  </a:cubicBezTo>
                  <a:cubicBezTo>
                    <a:pt x="161097" y="435356"/>
                    <a:pt x="151747" y="435064"/>
                    <a:pt x="142396" y="435064"/>
                  </a:cubicBezTo>
                  <a:cubicBezTo>
                    <a:pt x="141812" y="433603"/>
                    <a:pt x="141227" y="432434"/>
                    <a:pt x="140643" y="431266"/>
                  </a:cubicBezTo>
                  <a:cubicBezTo>
                    <a:pt x="142396" y="429220"/>
                    <a:pt x="143857" y="425421"/>
                    <a:pt x="145611" y="425421"/>
                  </a:cubicBezTo>
                  <a:cubicBezTo>
                    <a:pt x="154084" y="424837"/>
                    <a:pt x="162851" y="424837"/>
                    <a:pt x="171325" y="425129"/>
                  </a:cubicBezTo>
                  <a:close/>
                  <a:moveTo>
                    <a:pt x="275058" y="424545"/>
                  </a:moveTo>
                  <a:cubicBezTo>
                    <a:pt x="277104" y="424837"/>
                    <a:pt x="278857" y="428343"/>
                    <a:pt x="280903" y="430097"/>
                  </a:cubicBezTo>
                  <a:cubicBezTo>
                    <a:pt x="278857" y="431558"/>
                    <a:pt x="277104" y="434188"/>
                    <a:pt x="275058" y="434188"/>
                  </a:cubicBezTo>
                  <a:cubicBezTo>
                    <a:pt x="265123" y="434188"/>
                    <a:pt x="254896" y="437110"/>
                    <a:pt x="242331" y="430973"/>
                  </a:cubicBezTo>
                  <a:cubicBezTo>
                    <a:pt x="246714" y="427467"/>
                    <a:pt x="248760" y="424837"/>
                    <a:pt x="250805" y="424837"/>
                  </a:cubicBezTo>
                  <a:cubicBezTo>
                    <a:pt x="258694" y="424252"/>
                    <a:pt x="266876" y="423960"/>
                    <a:pt x="275058" y="424545"/>
                  </a:cubicBezTo>
                  <a:close/>
                  <a:moveTo>
                    <a:pt x="103497" y="424179"/>
                  </a:moveTo>
                  <a:cubicBezTo>
                    <a:pt x="108647" y="424033"/>
                    <a:pt x="113761" y="424983"/>
                    <a:pt x="118728" y="424837"/>
                  </a:cubicBezTo>
                  <a:cubicBezTo>
                    <a:pt x="120773" y="424837"/>
                    <a:pt x="123111" y="428344"/>
                    <a:pt x="126618" y="431265"/>
                  </a:cubicBezTo>
                  <a:cubicBezTo>
                    <a:pt x="115514" y="437110"/>
                    <a:pt x="105578" y="434187"/>
                    <a:pt x="96228" y="434480"/>
                  </a:cubicBezTo>
                  <a:cubicBezTo>
                    <a:pt x="93890" y="434772"/>
                    <a:pt x="91260" y="432142"/>
                    <a:pt x="88046" y="430096"/>
                  </a:cubicBezTo>
                  <a:cubicBezTo>
                    <a:pt x="93160" y="425567"/>
                    <a:pt x="98346" y="424326"/>
                    <a:pt x="103497" y="424179"/>
                  </a:cubicBezTo>
                  <a:close/>
                  <a:moveTo>
                    <a:pt x="36909" y="420746"/>
                  </a:moveTo>
                  <a:cubicBezTo>
                    <a:pt x="49474" y="423084"/>
                    <a:pt x="61163" y="422207"/>
                    <a:pt x="71974" y="429805"/>
                  </a:cubicBezTo>
                  <a:cubicBezTo>
                    <a:pt x="60578" y="437402"/>
                    <a:pt x="44214" y="433603"/>
                    <a:pt x="36909" y="420746"/>
                  </a:cubicBezTo>
                  <a:close/>
                  <a:moveTo>
                    <a:pt x="322981" y="411687"/>
                  </a:moveTo>
                  <a:cubicBezTo>
                    <a:pt x="324442" y="411102"/>
                    <a:pt x="327656" y="411979"/>
                    <a:pt x="328824" y="413148"/>
                  </a:cubicBezTo>
                  <a:cubicBezTo>
                    <a:pt x="329701" y="414317"/>
                    <a:pt x="329409" y="418408"/>
                    <a:pt x="328240" y="418993"/>
                  </a:cubicBezTo>
                  <a:cubicBezTo>
                    <a:pt x="320058" y="423668"/>
                    <a:pt x="311877" y="428343"/>
                    <a:pt x="303403" y="432142"/>
                  </a:cubicBezTo>
                  <a:cubicBezTo>
                    <a:pt x="302234" y="432726"/>
                    <a:pt x="299312" y="429512"/>
                    <a:pt x="295513" y="426882"/>
                  </a:cubicBezTo>
                  <a:cubicBezTo>
                    <a:pt x="306033" y="421038"/>
                    <a:pt x="314506" y="416070"/>
                    <a:pt x="322981" y="411687"/>
                  </a:cubicBezTo>
                  <a:close/>
                  <a:moveTo>
                    <a:pt x="8565" y="381298"/>
                  </a:moveTo>
                  <a:cubicBezTo>
                    <a:pt x="13825" y="390064"/>
                    <a:pt x="19084" y="399123"/>
                    <a:pt x="24052" y="407889"/>
                  </a:cubicBezTo>
                  <a:cubicBezTo>
                    <a:pt x="24636" y="408766"/>
                    <a:pt x="23175" y="410811"/>
                    <a:pt x="22591" y="412565"/>
                  </a:cubicBezTo>
                  <a:cubicBezTo>
                    <a:pt x="11195" y="407013"/>
                    <a:pt x="4182" y="394155"/>
                    <a:pt x="5643" y="382759"/>
                  </a:cubicBezTo>
                  <a:cubicBezTo>
                    <a:pt x="6812" y="382467"/>
                    <a:pt x="7688" y="381882"/>
                    <a:pt x="8565" y="381298"/>
                  </a:cubicBezTo>
                  <a:close/>
                  <a:moveTo>
                    <a:pt x="348402" y="365519"/>
                  </a:moveTo>
                  <a:cubicBezTo>
                    <a:pt x="349864" y="367857"/>
                    <a:pt x="351325" y="370194"/>
                    <a:pt x="352493" y="372824"/>
                  </a:cubicBezTo>
                  <a:cubicBezTo>
                    <a:pt x="352786" y="373409"/>
                    <a:pt x="352493" y="374285"/>
                    <a:pt x="352493" y="378084"/>
                  </a:cubicBezTo>
                  <a:cubicBezTo>
                    <a:pt x="351032" y="382467"/>
                    <a:pt x="349279" y="389188"/>
                    <a:pt x="346065" y="395616"/>
                  </a:cubicBezTo>
                  <a:cubicBezTo>
                    <a:pt x="345188" y="397370"/>
                    <a:pt x="341097" y="397954"/>
                    <a:pt x="338759" y="399123"/>
                  </a:cubicBezTo>
                  <a:cubicBezTo>
                    <a:pt x="338175" y="396785"/>
                    <a:pt x="336714" y="394448"/>
                    <a:pt x="337298" y="392402"/>
                  </a:cubicBezTo>
                  <a:cubicBezTo>
                    <a:pt x="338759" y="385389"/>
                    <a:pt x="340513" y="378376"/>
                    <a:pt x="342850" y="371655"/>
                  </a:cubicBezTo>
                  <a:cubicBezTo>
                    <a:pt x="343727" y="369318"/>
                    <a:pt x="346357" y="367564"/>
                    <a:pt x="348402" y="365519"/>
                  </a:cubicBezTo>
                  <a:close/>
                  <a:moveTo>
                    <a:pt x="12364" y="330746"/>
                  </a:moveTo>
                  <a:cubicBezTo>
                    <a:pt x="13532" y="332499"/>
                    <a:pt x="15870" y="334545"/>
                    <a:pt x="15285" y="335129"/>
                  </a:cubicBezTo>
                  <a:cubicBezTo>
                    <a:pt x="10902" y="344480"/>
                    <a:pt x="12655" y="356168"/>
                    <a:pt x="3597" y="366104"/>
                  </a:cubicBezTo>
                  <a:cubicBezTo>
                    <a:pt x="1844" y="362013"/>
                    <a:pt x="-494" y="359091"/>
                    <a:pt x="91" y="357045"/>
                  </a:cubicBezTo>
                  <a:cubicBezTo>
                    <a:pt x="2721" y="347987"/>
                    <a:pt x="3012" y="337467"/>
                    <a:pt x="12364" y="330746"/>
                  </a:cubicBezTo>
                  <a:close/>
                  <a:moveTo>
                    <a:pt x="329701" y="315844"/>
                  </a:moveTo>
                  <a:cubicBezTo>
                    <a:pt x="333500" y="317889"/>
                    <a:pt x="336130" y="318474"/>
                    <a:pt x="337007" y="320227"/>
                  </a:cubicBezTo>
                  <a:cubicBezTo>
                    <a:pt x="341098" y="326655"/>
                    <a:pt x="345188" y="333084"/>
                    <a:pt x="348403" y="339805"/>
                  </a:cubicBezTo>
                  <a:cubicBezTo>
                    <a:pt x="349279" y="341850"/>
                    <a:pt x="347525" y="345357"/>
                    <a:pt x="346941" y="347987"/>
                  </a:cubicBezTo>
                  <a:cubicBezTo>
                    <a:pt x="344312" y="346818"/>
                    <a:pt x="340805" y="346233"/>
                    <a:pt x="339637" y="344188"/>
                  </a:cubicBezTo>
                  <a:cubicBezTo>
                    <a:pt x="335253" y="338051"/>
                    <a:pt x="331455" y="331331"/>
                    <a:pt x="328241" y="324610"/>
                  </a:cubicBezTo>
                  <a:cubicBezTo>
                    <a:pt x="327364" y="322565"/>
                    <a:pt x="328825" y="319643"/>
                    <a:pt x="329701" y="315844"/>
                  </a:cubicBezTo>
                  <a:close/>
                  <a:moveTo>
                    <a:pt x="281195" y="297434"/>
                  </a:moveTo>
                  <a:cubicBezTo>
                    <a:pt x="292006" y="293928"/>
                    <a:pt x="301941" y="296557"/>
                    <a:pt x="311291" y="301233"/>
                  </a:cubicBezTo>
                  <a:cubicBezTo>
                    <a:pt x="313337" y="302109"/>
                    <a:pt x="313630" y="305909"/>
                    <a:pt x="314798" y="308246"/>
                  </a:cubicBezTo>
                  <a:cubicBezTo>
                    <a:pt x="312460" y="309123"/>
                    <a:pt x="310123" y="310584"/>
                    <a:pt x="308077" y="310291"/>
                  </a:cubicBezTo>
                  <a:cubicBezTo>
                    <a:pt x="301064" y="309123"/>
                    <a:pt x="294052" y="307661"/>
                    <a:pt x="287039" y="305909"/>
                  </a:cubicBezTo>
                  <a:cubicBezTo>
                    <a:pt x="283240" y="305324"/>
                    <a:pt x="280318" y="303863"/>
                    <a:pt x="281195" y="297434"/>
                  </a:cubicBezTo>
                  <a:close/>
                  <a:moveTo>
                    <a:pt x="248614" y="295827"/>
                  </a:moveTo>
                  <a:cubicBezTo>
                    <a:pt x="254020" y="295900"/>
                    <a:pt x="259718" y="296558"/>
                    <a:pt x="266000" y="298895"/>
                  </a:cubicBezTo>
                  <a:cubicBezTo>
                    <a:pt x="262786" y="302402"/>
                    <a:pt x="261325" y="305616"/>
                    <a:pt x="259279" y="305616"/>
                  </a:cubicBezTo>
                  <a:cubicBezTo>
                    <a:pt x="250805" y="306201"/>
                    <a:pt x="242039" y="306201"/>
                    <a:pt x="233565" y="305908"/>
                  </a:cubicBezTo>
                  <a:cubicBezTo>
                    <a:pt x="231812" y="305908"/>
                    <a:pt x="229766" y="302694"/>
                    <a:pt x="228890" y="300356"/>
                  </a:cubicBezTo>
                  <a:cubicBezTo>
                    <a:pt x="228597" y="299480"/>
                    <a:pt x="231519" y="296265"/>
                    <a:pt x="232980" y="296265"/>
                  </a:cubicBezTo>
                  <a:cubicBezTo>
                    <a:pt x="238094" y="296265"/>
                    <a:pt x="243208" y="295754"/>
                    <a:pt x="248614" y="295827"/>
                  </a:cubicBezTo>
                  <a:close/>
                  <a:moveTo>
                    <a:pt x="196747" y="288084"/>
                  </a:moveTo>
                  <a:cubicBezTo>
                    <a:pt x="200838" y="283409"/>
                    <a:pt x="204052" y="284285"/>
                    <a:pt x="206682" y="290129"/>
                  </a:cubicBezTo>
                  <a:cubicBezTo>
                    <a:pt x="208143" y="293636"/>
                    <a:pt x="209896" y="296850"/>
                    <a:pt x="211942" y="301233"/>
                  </a:cubicBezTo>
                  <a:cubicBezTo>
                    <a:pt x="203760" y="308246"/>
                    <a:pt x="197624" y="308538"/>
                    <a:pt x="187981" y="301233"/>
                  </a:cubicBezTo>
                  <a:cubicBezTo>
                    <a:pt x="190903" y="296850"/>
                    <a:pt x="193533" y="292175"/>
                    <a:pt x="196747" y="288084"/>
                  </a:cubicBezTo>
                  <a:close/>
                  <a:moveTo>
                    <a:pt x="42753" y="287792"/>
                  </a:moveTo>
                  <a:cubicBezTo>
                    <a:pt x="43922" y="289545"/>
                    <a:pt x="45968" y="291591"/>
                    <a:pt x="45968" y="293051"/>
                  </a:cubicBezTo>
                  <a:cubicBezTo>
                    <a:pt x="45383" y="298019"/>
                    <a:pt x="32234" y="313214"/>
                    <a:pt x="25805" y="316721"/>
                  </a:cubicBezTo>
                  <a:cubicBezTo>
                    <a:pt x="23759" y="308831"/>
                    <a:pt x="28142" y="300942"/>
                    <a:pt x="42753" y="287792"/>
                  </a:cubicBezTo>
                  <a:close/>
                  <a:moveTo>
                    <a:pt x="75773" y="247759"/>
                  </a:moveTo>
                  <a:cubicBezTo>
                    <a:pt x="74604" y="260324"/>
                    <a:pt x="65546" y="267629"/>
                    <a:pt x="57364" y="277565"/>
                  </a:cubicBezTo>
                  <a:cubicBezTo>
                    <a:pt x="55610" y="274058"/>
                    <a:pt x="54149" y="272304"/>
                    <a:pt x="54442" y="271136"/>
                  </a:cubicBezTo>
                  <a:cubicBezTo>
                    <a:pt x="55610" y="265000"/>
                    <a:pt x="67007" y="251850"/>
                    <a:pt x="75773" y="247759"/>
                  </a:cubicBezTo>
                  <a:close/>
                  <a:moveTo>
                    <a:pt x="230058" y="244544"/>
                  </a:moveTo>
                  <a:cubicBezTo>
                    <a:pt x="230643" y="243668"/>
                    <a:pt x="233857" y="243960"/>
                    <a:pt x="235025" y="244836"/>
                  </a:cubicBezTo>
                  <a:cubicBezTo>
                    <a:pt x="236194" y="245713"/>
                    <a:pt x="237363" y="248635"/>
                    <a:pt x="236779" y="249219"/>
                  </a:cubicBezTo>
                  <a:cubicBezTo>
                    <a:pt x="231227" y="257109"/>
                    <a:pt x="225091" y="264999"/>
                    <a:pt x="219246" y="272888"/>
                  </a:cubicBezTo>
                  <a:cubicBezTo>
                    <a:pt x="218954" y="273180"/>
                    <a:pt x="217785" y="273180"/>
                    <a:pt x="215740" y="273765"/>
                  </a:cubicBezTo>
                  <a:cubicBezTo>
                    <a:pt x="214863" y="272011"/>
                    <a:pt x="212233" y="269089"/>
                    <a:pt x="212818" y="268213"/>
                  </a:cubicBezTo>
                  <a:cubicBezTo>
                    <a:pt x="218370" y="260031"/>
                    <a:pt x="224214" y="252142"/>
                    <a:pt x="230058" y="244544"/>
                  </a:cubicBezTo>
                  <a:close/>
                  <a:moveTo>
                    <a:pt x="108792" y="207142"/>
                  </a:moveTo>
                  <a:cubicBezTo>
                    <a:pt x="103824" y="217369"/>
                    <a:pt x="97981" y="226427"/>
                    <a:pt x="89214" y="233441"/>
                  </a:cubicBezTo>
                  <a:cubicBezTo>
                    <a:pt x="83663" y="231103"/>
                    <a:pt x="84539" y="228473"/>
                    <a:pt x="86877" y="224675"/>
                  </a:cubicBezTo>
                  <a:cubicBezTo>
                    <a:pt x="97104" y="208895"/>
                    <a:pt x="100902" y="205681"/>
                    <a:pt x="108792" y="207142"/>
                  </a:cubicBezTo>
                  <a:close/>
                  <a:moveTo>
                    <a:pt x="258987" y="203636"/>
                  </a:moveTo>
                  <a:cubicBezTo>
                    <a:pt x="262494" y="199252"/>
                    <a:pt x="265708" y="199837"/>
                    <a:pt x="270092" y="206265"/>
                  </a:cubicBezTo>
                  <a:cubicBezTo>
                    <a:pt x="263371" y="215324"/>
                    <a:pt x="256650" y="224090"/>
                    <a:pt x="250513" y="232272"/>
                  </a:cubicBezTo>
                  <a:cubicBezTo>
                    <a:pt x="244377" y="230518"/>
                    <a:pt x="241163" y="228181"/>
                    <a:pt x="244669" y="223213"/>
                  </a:cubicBezTo>
                  <a:cubicBezTo>
                    <a:pt x="249345" y="216493"/>
                    <a:pt x="254020" y="210064"/>
                    <a:pt x="258987" y="203636"/>
                  </a:cubicBezTo>
                  <a:close/>
                  <a:moveTo>
                    <a:pt x="131292" y="163604"/>
                  </a:moveTo>
                  <a:cubicBezTo>
                    <a:pt x="133922" y="160097"/>
                    <a:pt x="138013" y="160682"/>
                    <a:pt x="141227" y="166234"/>
                  </a:cubicBezTo>
                  <a:cubicBezTo>
                    <a:pt x="135091" y="175877"/>
                    <a:pt x="129247" y="185519"/>
                    <a:pt x="118143" y="194286"/>
                  </a:cubicBezTo>
                  <a:cubicBezTo>
                    <a:pt x="117559" y="189318"/>
                    <a:pt x="116098" y="186104"/>
                    <a:pt x="116975" y="184643"/>
                  </a:cubicBezTo>
                  <a:cubicBezTo>
                    <a:pt x="121357" y="177337"/>
                    <a:pt x="126032" y="170032"/>
                    <a:pt x="131292" y="163604"/>
                  </a:cubicBezTo>
                  <a:close/>
                  <a:moveTo>
                    <a:pt x="297558" y="159806"/>
                  </a:moveTo>
                  <a:cubicBezTo>
                    <a:pt x="298435" y="160097"/>
                    <a:pt x="299312" y="161851"/>
                    <a:pt x="299896" y="163020"/>
                  </a:cubicBezTo>
                  <a:cubicBezTo>
                    <a:pt x="299312" y="164481"/>
                    <a:pt x="299312" y="165942"/>
                    <a:pt x="298435" y="167111"/>
                  </a:cubicBezTo>
                  <a:cubicBezTo>
                    <a:pt x="293760" y="173831"/>
                    <a:pt x="289084" y="180552"/>
                    <a:pt x="283824" y="186688"/>
                  </a:cubicBezTo>
                  <a:cubicBezTo>
                    <a:pt x="282655" y="188149"/>
                    <a:pt x="279149" y="187857"/>
                    <a:pt x="276811" y="188442"/>
                  </a:cubicBezTo>
                  <a:cubicBezTo>
                    <a:pt x="276519" y="185812"/>
                    <a:pt x="275058" y="182597"/>
                    <a:pt x="275935" y="181136"/>
                  </a:cubicBezTo>
                  <a:cubicBezTo>
                    <a:pt x="280610" y="173831"/>
                    <a:pt x="285870" y="167111"/>
                    <a:pt x="291422" y="160390"/>
                  </a:cubicBezTo>
                  <a:cubicBezTo>
                    <a:pt x="292298" y="159221"/>
                    <a:pt x="295513" y="159513"/>
                    <a:pt x="297558" y="159806"/>
                  </a:cubicBezTo>
                  <a:close/>
                  <a:moveTo>
                    <a:pt x="124571" y="131168"/>
                  </a:moveTo>
                  <a:cubicBezTo>
                    <a:pt x="124864" y="132337"/>
                    <a:pt x="125448" y="133506"/>
                    <a:pt x="125741" y="134675"/>
                  </a:cubicBezTo>
                  <a:cubicBezTo>
                    <a:pt x="123111" y="136428"/>
                    <a:pt x="120481" y="139642"/>
                    <a:pt x="118143" y="139642"/>
                  </a:cubicBezTo>
                  <a:cubicBezTo>
                    <a:pt x="108500" y="139057"/>
                    <a:pt x="98273" y="143441"/>
                    <a:pt x="87169" y="132337"/>
                  </a:cubicBezTo>
                  <a:cubicBezTo>
                    <a:pt x="101487" y="127954"/>
                    <a:pt x="112883" y="128538"/>
                    <a:pt x="124571" y="131168"/>
                  </a:cubicBezTo>
                  <a:close/>
                  <a:moveTo>
                    <a:pt x="151162" y="129707"/>
                  </a:moveTo>
                  <a:cubicBezTo>
                    <a:pt x="153792" y="129707"/>
                    <a:pt x="156714" y="129707"/>
                    <a:pt x="159344" y="129999"/>
                  </a:cubicBezTo>
                  <a:cubicBezTo>
                    <a:pt x="160513" y="129999"/>
                    <a:pt x="161681" y="130876"/>
                    <a:pt x="162851" y="131460"/>
                  </a:cubicBezTo>
                  <a:cubicBezTo>
                    <a:pt x="162266" y="141980"/>
                    <a:pt x="159636" y="145486"/>
                    <a:pt x="148532" y="148993"/>
                  </a:cubicBezTo>
                  <a:cubicBezTo>
                    <a:pt x="147656" y="146363"/>
                    <a:pt x="147071" y="143148"/>
                    <a:pt x="145610" y="140811"/>
                  </a:cubicBezTo>
                  <a:cubicBezTo>
                    <a:pt x="140350" y="130584"/>
                    <a:pt x="140643" y="129999"/>
                    <a:pt x="151162" y="129707"/>
                  </a:cubicBezTo>
                  <a:close/>
                  <a:moveTo>
                    <a:pt x="40708" y="125909"/>
                  </a:moveTo>
                  <a:cubicBezTo>
                    <a:pt x="50058" y="127370"/>
                    <a:pt x="59117" y="128831"/>
                    <a:pt x="68175" y="130876"/>
                  </a:cubicBezTo>
                  <a:cubicBezTo>
                    <a:pt x="69344" y="131168"/>
                    <a:pt x="70220" y="133506"/>
                    <a:pt x="71390" y="134967"/>
                  </a:cubicBezTo>
                  <a:cubicBezTo>
                    <a:pt x="59117" y="140519"/>
                    <a:pt x="49182" y="138766"/>
                    <a:pt x="38370" y="128831"/>
                  </a:cubicBezTo>
                  <a:cubicBezTo>
                    <a:pt x="38954" y="127954"/>
                    <a:pt x="40123" y="125909"/>
                    <a:pt x="40708" y="125909"/>
                  </a:cubicBezTo>
                  <a:close/>
                  <a:moveTo>
                    <a:pt x="325318" y="116266"/>
                  </a:moveTo>
                  <a:cubicBezTo>
                    <a:pt x="330285" y="118019"/>
                    <a:pt x="331454" y="121526"/>
                    <a:pt x="329409" y="125032"/>
                  </a:cubicBezTo>
                  <a:cubicBezTo>
                    <a:pt x="324733" y="132045"/>
                    <a:pt x="319474" y="139059"/>
                    <a:pt x="314214" y="145487"/>
                  </a:cubicBezTo>
                  <a:cubicBezTo>
                    <a:pt x="313338" y="146656"/>
                    <a:pt x="309247" y="147240"/>
                    <a:pt x="308662" y="146656"/>
                  </a:cubicBezTo>
                  <a:cubicBezTo>
                    <a:pt x="307201" y="144902"/>
                    <a:pt x="306032" y="141396"/>
                    <a:pt x="306909" y="139935"/>
                  </a:cubicBezTo>
                  <a:cubicBezTo>
                    <a:pt x="312753" y="131753"/>
                    <a:pt x="317136" y="122110"/>
                    <a:pt x="325318" y="116266"/>
                  </a:cubicBezTo>
                  <a:close/>
                  <a:moveTo>
                    <a:pt x="4474" y="87045"/>
                  </a:moveTo>
                  <a:cubicBezTo>
                    <a:pt x="7688" y="87629"/>
                    <a:pt x="10318" y="87629"/>
                    <a:pt x="10611" y="88214"/>
                  </a:cubicBezTo>
                  <a:cubicBezTo>
                    <a:pt x="14994" y="97857"/>
                    <a:pt x="22591" y="105747"/>
                    <a:pt x="22883" y="116851"/>
                  </a:cubicBezTo>
                  <a:cubicBezTo>
                    <a:pt x="11779" y="110130"/>
                    <a:pt x="5058" y="101363"/>
                    <a:pt x="4474" y="87045"/>
                  </a:cubicBezTo>
                  <a:close/>
                  <a:moveTo>
                    <a:pt x="348402" y="69805"/>
                  </a:moveTo>
                  <a:cubicBezTo>
                    <a:pt x="355122" y="79740"/>
                    <a:pt x="352785" y="92305"/>
                    <a:pt x="340804" y="105746"/>
                  </a:cubicBezTo>
                  <a:cubicBezTo>
                    <a:pt x="339051" y="103116"/>
                    <a:pt x="336129" y="100487"/>
                    <a:pt x="336422" y="98733"/>
                  </a:cubicBezTo>
                  <a:cubicBezTo>
                    <a:pt x="338759" y="89675"/>
                    <a:pt x="341681" y="80617"/>
                    <a:pt x="344895" y="71558"/>
                  </a:cubicBezTo>
                  <a:cubicBezTo>
                    <a:pt x="345188" y="70682"/>
                    <a:pt x="347233" y="70389"/>
                    <a:pt x="348402" y="69805"/>
                  </a:cubicBezTo>
                  <a:close/>
                  <a:moveTo>
                    <a:pt x="12364" y="36785"/>
                  </a:moveTo>
                  <a:cubicBezTo>
                    <a:pt x="13533" y="37078"/>
                    <a:pt x="15578" y="39415"/>
                    <a:pt x="15286" y="40585"/>
                  </a:cubicBezTo>
                  <a:cubicBezTo>
                    <a:pt x="12656" y="49935"/>
                    <a:pt x="9442" y="58994"/>
                    <a:pt x="6227" y="68344"/>
                  </a:cubicBezTo>
                  <a:cubicBezTo>
                    <a:pt x="6227" y="68636"/>
                    <a:pt x="4766" y="68636"/>
                    <a:pt x="3305" y="69221"/>
                  </a:cubicBezTo>
                  <a:cubicBezTo>
                    <a:pt x="2429" y="68052"/>
                    <a:pt x="91" y="66298"/>
                    <a:pt x="383" y="65422"/>
                  </a:cubicBezTo>
                  <a:cubicBezTo>
                    <a:pt x="2721" y="56364"/>
                    <a:pt x="5058" y="47305"/>
                    <a:pt x="7981" y="38539"/>
                  </a:cubicBezTo>
                  <a:cubicBezTo>
                    <a:pt x="8273" y="37370"/>
                    <a:pt x="11195" y="36494"/>
                    <a:pt x="12364" y="36785"/>
                  </a:cubicBezTo>
                  <a:close/>
                  <a:moveTo>
                    <a:pt x="282071" y="30357"/>
                  </a:moveTo>
                  <a:cubicBezTo>
                    <a:pt x="298728" y="30357"/>
                    <a:pt x="312169" y="37078"/>
                    <a:pt x="319182" y="53149"/>
                  </a:cubicBezTo>
                  <a:cubicBezTo>
                    <a:pt x="325903" y="68929"/>
                    <a:pt x="322396" y="83247"/>
                    <a:pt x="312461" y="96688"/>
                  </a:cubicBezTo>
                  <a:cubicBezTo>
                    <a:pt x="268630" y="155714"/>
                    <a:pt x="224799" y="215032"/>
                    <a:pt x="180968" y="274058"/>
                  </a:cubicBezTo>
                  <a:lnTo>
                    <a:pt x="156363" y="306189"/>
                  </a:lnTo>
                  <a:lnTo>
                    <a:pt x="156421" y="306785"/>
                  </a:lnTo>
                  <a:cubicBezTo>
                    <a:pt x="152623" y="312630"/>
                    <a:pt x="149117" y="318474"/>
                    <a:pt x="144441" y="325779"/>
                  </a:cubicBezTo>
                  <a:lnTo>
                    <a:pt x="174511" y="326947"/>
                  </a:lnTo>
                  <a:lnTo>
                    <a:pt x="285870" y="326655"/>
                  </a:lnTo>
                  <a:cubicBezTo>
                    <a:pt x="306909" y="326947"/>
                    <a:pt x="322396" y="344772"/>
                    <a:pt x="322104" y="366395"/>
                  </a:cubicBezTo>
                  <a:cubicBezTo>
                    <a:pt x="321811" y="387142"/>
                    <a:pt x="306617" y="404382"/>
                    <a:pt x="285870" y="404674"/>
                  </a:cubicBezTo>
                  <a:cubicBezTo>
                    <a:pt x="248760" y="404966"/>
                    <a:pt x="211649" y="404089"/>
                    <a:pt x="174247" y="404089"/>
                  </a:cubicBezTo>
                  <a:lnTo>
                    <a:pt x="174247" y="404085"/>
                  </a:lnTo>
                  <a:lnTo>
                    <a:pt x="112006" y="402922"/>
                  </a:lnTo>
                  <a:cubicBezTo>
                    <a:pt x="97980" y="402630"/>
                    <a:pt x="83662" y="402922"/>
                    <a:pt x="69636" y="402922"/>
                  </a:cubicBezTo>
                  <a:cubicBezTo>
                    <a:pt x="39246" y="402630"/>
                    <a:pt x="21421" y="372240"/>
                    <a:pt x="37493" y="346233"/>
                  </a:cubicBezTo>
                  <a:cubicBezTo>
                    <a:pt x="47720" y="329578"/>
                    <a:pt x="59993" y="314383"/>
                    <a:pt x="71681" y="298604"/>
                  </a:cubicBezTo>
                  <a:cubicBezTo>
                    <a:pt x="96811" y="264124"/>
                    <a:pt x="121941" y="229643"/>
                    <a:pt x="147071" y="194870"/>
                  </a:cubicBezTo>
                  <a:cubicBezTo>
                    <a:pt x="148532" y="192533"/>
                    <a:pt x="150578" y="190779"/>
                    <a:pt x="152331" y="188734"/>
                  </a:cubicBezTo>
                  <a:lnTo>
                    <a:pt x="152332" y="189005"/>
                  </a:lnTo>
                  <a:lnTo>
                    <a:pt x="152332" y="188733"/>
                  </a:lnTo>
                  <a:cubicBezTo>
                    <a:pt x="162267" y="174707"/>
                    <a:pt x="172202" y="160681"/>
                    <a:pt x="182137" y="146948"/>
                  </a:cubicBezTo>
                  <a:cubicBezTo>
                    <a:pt x="189149" y="137305"/>
                    <a:pt x="196163" y="128247"/>
                    <a:pt x="202883" y="118604"/>
                  </a:cubicBezTo>
                  <a:cubicBezTo>
                    <a:pt x="204929" y="115974"/>
                    <a:pt x="206097" y="112759"/>
                    <a:pt x="208728" y="107208"/>
                  </a:cubicBezTo>
                  <a:cubicBezTo>
                    <a:pt x="188273" y="107208"/>
                    <a:pt x="170448" y="107208"/>
                    <a:pt x="152624" y="107208"/>
                  </a:cubicBezTo>
                  <a:lnTo>
                    <a:pt x="152624" y="107208"/>
                  </a:lnTo>
                  <a:cubicBezTo>
                    <a:pt x="124572" y="107500"/>
                    <a:pt x="96228" y="108084"/>
                    <a:pt x="68176" y="107500"/>
                  </a:cubicBezTo>
                  <a:cubicBezTo>
                    <a:pt x="47428" y="107208"/>
                    <a:pt x="33403" y="91137"/>
                    <a:pt x="31649" y="70974"/>
                  </a:cubicBezTo>
                  <a:cubicBezTo>
                    <a:pt x="30188" y="51689"/>
                    <a:pt x="46844" y="32111"/>
                    <a:pt x="66714" y="31526"/>
                  </a:cubicBezTo>
                  <a:cubicBezTo>
                    <a:pt x="95351" y="30650"/>
                    <a:pt x="123987" y="31234"/>
                    <a:pt x="152624" y="30942"/>
                  </a:cubicBezTo>
                  <a:lnTo>
                    <a:pt x="152624" y="30941"/>
                  </a:lnTo>
                  <a:cubicBezTo>
                    <a:pt x="195870" y="30649"/>
                    <a:pt x="239117" y="30357"/>
                    <a:pt x="282071" y="30357"/>
                  </a:cubicBezTo>
                  <a:close/>
                  <a:moveTo>
                    <a:pt x="329116" y="23929"/>
                  </a:moveTo>
                  <a:cubicBezTo>
                    <a:pt x="331162" y="23345"/>
                    <a:pt x="334960" y="22760"/>
                    <a:pt x="336129" y="24221"/>
                  </a:cubicBezTo>
                  <a:cubicBezTo>
                    <a:pt x="343142" y="31819"/>
                    <a:pt x="349278" y="40001"/>
                    <a:pt x="349278" y="53735"/>
                  </a:cubicBezTo>
                  <a:cubicBezTo>
                    <a:pt x="345480" y="52565"/>
                    <a:pt x="341973" y="52274"/>
                    <a:pt x="341097" y="50812"/>
                  </a:cubicBezTo>
                  <a:cubicBezTo>
                    <a:pt x="336713" y="44092"/>
                    <a:pt x="332623" y="37078"/>
                    <a:pt x="328824" y="29773"/>
                  </a:cubicBezTo>
                  <a:cubicBezTo>
                    <a:pt x="327947" y="28312"/>
                    <a:pt x="328532" y="24221"/>
                    <a:pt x="329116" y="23929"/>
                  </a:cubicBezTo>
                  <a:close/>
                  <a:moveTo>
                    <a:pt x="50350" y="3474"/>
                  </a:moveTo>
                  <a:cubicBezTo>
                    <a:pt x="51811" y="3474"/>
                    <a:pt x="53272" y="5227"/>
                    <a:pt x="54149" y="6688"/>
                  </a:cubicBezTo>
                  <a:cubicBezTo>
                    <a:pt x="54733" y="7565"/>
                    <a:pt x="53856" y="9903"/>
                    <a:pt x="53272" y="10194"/>
                  </a:cubicBezTo>
                  <a:cubicBezTo>
                    <a:pt x="44214" y="14285"/>
                    <a:pt x="34863" y="18377"/>
                    <a:pt x="25805" y="22175"/>
                  </a:cubicBezTo>
                  <a:cubicBezTo>
                    <a:pt x="25220" y="22468"/>
                    <a:pt x="24928" y="21591"/>
                    <a:pt x="24636" y="21298"/>
                  </a:cubicBezTo>
                  <a:cubicBezTo>
                    <a:pt x="28143" y="12825"/>
                    <a:pt x="42461" y="2889"/>
                    <a:pt x="50350" y="3474"/>
                  </a:cubicBezTo>
                  <a:close/>
                  <a:moveTo>
                    <a:pt x="128078" y="1136"/>
                  </a:moveTo>
                  <a:cubicBezTo>
                    <a:pt x="137429" y="552"/>
                    <a:pt x="146779" y="844"/>
                    <a:pt x="156422" y="1136"/>
                  </a:cubicBezTo>
                  <a:cubicBezTo>
                    <a:pt x="157298" y="1136"/>
                    <a:pt x="158467" y="3474"/>
                    <a:pt x="161097" y="6396"/>
                  </a:cubicBezTo>
                  <a:cubicBezTo>
                    <a:pt x="149117" y="11948"/>
                    <a:pt x="137720" y="8734"/>
                    <a:pt x="124279" y="9318"/>
                  </a:cubicBezTo>
                  <a:cubicBezTo>
                    <a:pt x="126032" y="5520"/>
                    <a:pt x="126909" y="1429"/>
                    <a:pt x="128078" y="1136"/>
                  </a:cubicBezTo>
                  <a:close/>
                  <a:moveTo>
                    <a:pt x="232396" y="1136"/>
                  </a:moveTo>
                  <a:cubicBezTo>
                    <a:pt x="241747" y="844"/>
                    <a:pt x="251098" y="844"/>
                    <a:pt x="260448" y="1136"/>
                  </a:cubicBezTo>
                  <a:cubicBezTo>
                    <a:pt x="261617" y="1136"/>
                    <a:pt x="263955" y="3766"/>
                    <a:pt x="263955" y="4350"/>
                  </a:cubicBezTo>
                  <a:cubicBezTo>
                    <a:pt x="263371" y="6104"/>
                    <a:pt x="261910" y="8734"/>
                    <a:pt x="260448" y="9026"/>
                  </a:cubicBezTo>
                  <a:cubicBezTo>
                    <a:pt x="256065" y="9611"/>
                    <a:pt x="251682" y="9318"/>
                    <a:pt x="246715" y="9611"/>
                  </a:cubicBezTo>
                  <a:cubicBezTo>
                    <a:pt x="242040" y="9318"/>
                    <a:pt x="237364" y="9318"/>
                    <a:pt x="232396" y="8734"/>
                  </a:cubicBezTo>
                  <a:cubicBezTo>
                    <a:pt x="231227" y="8441"/>
                    <a:pt x="229474" y="6104"/>
                    <a:pt x="229474" y="4935"/>
                  </a:cubicBezTo>
                  <a:cubicBezTo>
                    <a:pt x="229474" y="3474"/>
                    <a:pt x="231227" y="1136"/>
                    <a:pt x="232396" y="1136"/>
                  </a:cubicBezTo>
                  <a:close/>
                  <a:moveTo>
                    <a:pt x="207559" y="844"/>
                  </a:moveTo>
                  <a:cubicBezTo>
                    <a:pt x="209020" y="844"/>
                    <a:pt x="211650" y="3474"/>
                    <a:pt x="211650" y="4935"/>
                  </a:cubicBezTo>
                  <a:cubicBezTo>
                    <a:pt x="211650" y="6396"/>
                    <a:pt x="209312" y="9026"/>
                    <a:pt x="207850" y="9026"/>
                  </a:cubicBezTo>
                  <a:cubicBezTo>
                    <a:pt x="203468" y="9610"/>
                    <a:pt x="199084" y="9318"/>
                    <a:pt x="194409" y="9318"/>
                  </a:cubicBezTo>
                  <a:cubicBezTo>
                    <a:pt x="194409" y="9318"/>
                    <a:pt x="194409" y="9610"/>
                    <a:pt x="194409" y="9610"/>
                  </a:cubicBezTo>
                  <a:cubicBezTo>
                    <a:pt x="190026" y="9318"/>
                    <a:pt x="185350" y="9610"/>
                    <a:pt x="180968" y="8734"/>
                  </a:cubicBezTo>
                  <a:cubicBezTo>
                    <a:pt x="179507" y="8441"/>
                    <a:pt x="177753" y="6104"/>
                    <a:pt x="177461" y="4350"/>
                  </a:cubicBezTo>
                  <a:cubicBezTo>
                    <a:pt x="177169" y="3474"/>
                    <a:pt x="179507" y="1136"/>
                    <a:pt x="180675" y="1136"/>
                  </a:cubicBezTo>
                  <a:cubicBezTo>
                    <a:pt x="189734" y="844"/>
                    <a:pt x="198500" y="552"/>
                    <a:pt x="207559" y="844"/>
                  </a:cubicBezTo>
                  <a:close/>
                  <a:moveTo>
                    <a:pt x="287038" y="260"/>
                  </a:moveTo>
                  <a:cubicBezTo>
                    <a:pt x="288499" y="-325"/>
                    <a:pt x="290544" y="260"/>
                    <a:pt x="295220" y="260"/>
                  </a:cubicBezTo>
                  <a:cubicBezTo>
                    <a:pt x="299019" y="1429"/>
                    <a:pt x="305739" y="3182"/>
                    <a:pt x="311876" y="6104"/>
                  </a:cubicBezTo>
                  <a:cubicBezTo>
                    <a:pt x="313629" y="6981"/>
                    <a:pt x="314505" y="10195"/>
                    <a:pt x="315675" y="12240"/>
                  </a:cubicBezTo>
                  <a:cubicBezTo>
                    <a:pt x="313337" y="13117"/>
                    <a:pt x="310999" y="15455"/>
                    <a:pt x="308954" y="15162"/>
                  </a:cubicBezTo>
                  <a:cubicBezTo>
                    <a:pt x="301356" y="13994"/>
                    <a:pt x="293759" y="12240"/>
                    <a:pt x="286453" y="9903"/>
                  </a:cubicBezTo>
                  <a:cubicBezTo>
                    <a:pt x="284408" y="9318"/>
                    <a:pt x="282947" y="6688"/>
                    <a:pt x="281194" y="4935"/>
                  </a:cubicBezTo>
                  <a:cubicBezTo>
                    <a:pt x="283240" y="3474"/>
                    <a:pt x="284701" y="1429"/>
                    <a:pt x="287038" y="260"/>
                  </a:cubicBezTo>
                  <a:close/>
                  <a:moveTo>
                    <a:pt x="89433" y="5"/>
                  </a:moveTo>
                  <a:cubicBezTo>
                    <a:pt x="95643" y="-32"/>
                    <a:pt x="101925" y="1721"/>
                    <a:pt x="105870" y="5228"/>
                  </a:cubicBezTo>
                  <a:cubicBezTo>
                    <a:pt x="97689" y="11072"/>
                    <a:pt x="81909" y="11364"/>
                    <a:pt x="73435" y="5520"/>
                  </a:cubicBezTo>
                  <a:cubicBezTo>
                    <a:pt x="77088" y="1867"/>
                    <a:pt x="83224" y="41"/>
                    <a:pt x="89433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Google Shape;743;p35">
            <a:extLst>
              <a:ext uri="{FF2B5EF4-FFF2-40B4-BE49-F238E27FC236}">
                <a16:creationId xmlns:a16="http://schemas.microsoft.com/office/drawing/2014/main" id="{7D0BC057-E928-1655-90C2-9956B0F5FD6D}"/>
              </a:ext>
            </a:extLst>
          </p:cNvPr>
          <p:cNvSpPr txBox="1">
            <a:spLocks/>
          </p:cNvSpPr>
          <p:nvPr/>
        </p:nvSpPr>
        <p:spPr>
          <a:xfrm>
            <a:off x="784936" y="499421"/>
            <a:ext cx="8003030" cy="74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da-DK" sz="2700">
                <a:solidFill>
                  <a:schemeClr val="tx1"/>
                </a:solidFill>
              </a:rPr>
              <a:t>Opgave: Analyse af relativformer i Avisartikler</a:t>
            </a:r>
            <a:endParaRPr lang="da-DK" sz="42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182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34DAE-9D06-87A0-8B91-FFAC89232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a-DK" sz="1800">
                <a:solidFill>
                  <a:schemeClr val="tx1"/>
                </a:solidFill>
                <a:latin typeface="Chelsea Market"/>
              </a:rPr>
              <a:t>Sætningskonstruktioner i transitive verber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CA6ECA7-A715-92ED-D93D-987D5E03F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924" y="1260635"/>
            <a:ext cx="3720600" cy="2338875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261620"/>
            <a:r>
              <a:rPr lang="da-DK" sz="1400">
                <a:solidFill>
                  <a:schemeClr val="tx1"/>
                </a:solidFill>
                <a:latin typeface="Bell MT"/>
              </a:rPr>
              <a:t>På grønlandsk</a:t>
            </a:r>
          </a:p>
          <a:p>
            <a:pPr indent="-261620"/>
            <a:endParaRPr lang="da-DK"/>
          </a:p>
          <a:p>
            <a:pPr indent="-261620"/>
            <a:r>
              <a:rPr lang="da-DK" b="1">
                <a:solidFill>
                  <a:schemeClr val="accent1">
                    <a:lumMod val="60000"/>
                    <a:lumOff val="40000"/>
                  </a:schemeClr>
                </a:solidFill>
              </a:rPr>
              <a:t>X            </a:t>
            </a:r>
            <a:r>
              <a:rPr lang="da-DK" sz="21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∆</a:t>
            </a:r>
            <a:r>
              <a:rPr lang="da-DK" b="1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O</a:t>
            </a:r>
          </a:p>
          <a:p>
            <a:pPr indent="-261620"/>
            <a:endParaRPr lang="da-DK" b="1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indent="-261620"/>
            <a:r>
              <a:rPr lang="da-DK" b="1">
                <a:solidFill>
                  <a:schemeClr val="accent1">
                    <a:lumMod val="60000"/>
                    <a:lumOff val="40000"/>
                  </a:schemeClr>
                </a:solidFill>
              </a:rPr>
              <a:t>Fx</a:t>
            </a:r>
          </a:p>
          <a:p>
            <a:pPr indent="-261620"/>
            <a:r>
              <a:rPr lang="da-DK" b="1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Ane</a:t>
            </a:r>
            <a:r>
              <a:rPr lang="da-DK" b="1" err="1">
                <a:solidFill>
                  <a:srgbClr val="FF0000"/>
                </a:solidFill>
              </a:rPr>
              <a:t>p</a:t>
            </a:r>
            <a:r>
              <a:rPr lang="da-DK" b="1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a-DK" b="1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Fido</a:t>
            </a:r>
            <a:r>
              <a:rPr lang="da-DK" b="1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a-DK" b="1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tasikumiarpaa</a:t>
            </a:r>
            <a:endParaRPr lang="da-DK" b="1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indent="-261620"/>
            <a:r>
              <a:rPr lang="da-DK" b="1">
                <a:solidFill>
                  <a:schemeClr val="accent1">
                    <a:lumMod val="60000"/>
                    <a:lumOff val="40000"/>
                  </a:schemeClr>
                </a:solidFill>
              </a:rPr>
              <a:t>X         ∆                O</a:t>
            </a:r>
          </a:p>
          <a:p>
            <a:pPr indent="-261620"/>
            <a:endParaRPr lang="da-DK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1EFED47-35CA-C249-42E4-317A55A1824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68163" y="1260635"/>
            <a:ext cx="3720825" cy="2338875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261620"/>
            <a:r>
              <a:rPr lang="da-DK" sz="1200">
                <a:solidFill>
                  <a:schemeClr val="tx1"/>
                </a:solidFill>
                <a:latin typeface="Bell MT"/>
              </a:rPr>
              <a:t>På dansk.</a:t>
            </a:r>
          </a:p>
          <a:p>
            <a:pPr indent="-261620"/>
            <a:endParaRPr lang="da-DK"/>
          </a:p>
          <a:p>
            <a:pPr indent="-261620"/>
            <a:r>
              <a:rPr lang="da-DK" b="1">
                <a:solidFill>
                  <a:schemeClr val="accent1">
                    <a:lumMod val="60000"/>
                    <a:lumOff val="40000"/>
                  </a:schemeClr>
                </a:solidFill>
              </a:rPr>
              <a:t>X           O            </a:t>
            </a:r>
            <a:r>
              <a:rPr lang="da-DK" sz="21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∆</a:t>
            </a:r>
          </a:p>
          <a:p>
            <a:pPr indent="-261620"/>
            <a:endParaRPr lang="da-DK" sz="1350" b="1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indent="-261620"/>
            <a:r>
              <a:rPr lang="da-DK" sz="135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Fx</a:t>
            </a:r>
          </a:p>
          <a:p>
            <a:pPr indent="-261620"/>
            <a:r>
              <a:rPr lang="da-DK" sz="135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Ane holder </a:t>
            </a:r>
            <a:r>
              <a:rPr lang="da-DK" sz="1350" b="1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Fido</a:t>
            </a:r>
            <a:r>
              <a:rPr lang="da-DK" sz="135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 i snor.</a:t>
            </a:r>
          </a:p>
          <a:p>
            <a:pPr indent="-261620"/>
            <a:r>
              <a:rPr lang="da-DK" sz="135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X       O      ∆</a:t>
            </a:r>
          </a:p>
          <a:p>
            <a:pPr indent="-261620"/>
            <a:endParaRPr lang="da-DK" sz="1350" b="1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indent="-261620"/>
            <a:endParaRPr lang="da-DK" sz="21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indent="-261620"/>
            <a:endParaRPr lang="da-DK" sz="21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80645" indent="0">
              <a:buNone/>
            </a:pPr>
            <a:endParaRPr lang="da-DK" sz="15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33FD2D2-C3AD-7BED-ED5B-EBA427965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620" y="3275286"/>
            <a:ext cx="1690852" cy="169085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682FDA5-C991-334A-46CF-A3847516F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804" y="3346231"/>
            <a:ext cx="1619907" cy="161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18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34DAE-9D06-87A0-8B91-FFAC89232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a-DK" sz="2400">
                <a:solidFill>
                  <a:schemeClr val="tx1"/>
                </a:solidFill>
                <a:latin typeface="Bell MT"/>
              </a:rPr>
              <a:t>Hvis man bytter rundt på navnene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CA6ECA7-A715-92ED-D93D-987D5E03F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013" y="1609841"/>
            <a:ext cx="3720600" cy="1839525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261620"/>
            <a:r>
              <a:rPr lang="da-DK" sz="1400">
                <a:solidFill>
                  <a:schemeClr val="tx1"/>
                </a:solidFill>
                <a:latin typeface="Bell MT"/>
              </a:rPr>
              <a:t>På grønlandsk</a:t>
            </a:r>
          </a:p>
          <a:p>
            <a:pPr indent="-261620"/>
            <a:r>
              <a:rPr lang="da-DK" b="1">
                <a:solidFill>
                  <a:schemeClr val="accent1">
                    <a:lumMod val="60000"/>
                    <a:lumOff val="40000"/>
                  </a:schemeClr>
                </a:solidFill>
              </a:rPr>
              <a:t>X            </a:t>
            </a:r>
            <a:r>
              <a:rPr lang="da-DK" sz="21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∆</a:t>
            </a:r>
            <a:r>
              <a:rPr lang="da-DK" b="1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O</a:t>
            </a:r>
          </a:p>
          <a:p>
            <a:pPr indent="-261620"/>
            <a:endParaRPr lang="da-DK" b="1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indent="-261620"/>
            <a:r>
              <a:rPr lang="da-DK" b="1">
                <a:solidFill>
                  <a:schemeClr val="accent1">
                    <a:lumMod val="60000"/>
                    <a:lumOff val="40000"/>
                  </a:schemeClr>
                </a:solidFill>
              </a:rPr>
              <a:t>Fx</a:t>
            </a:r>
          </a:p>
          <a:p>
            <a:pPr indent="-261620"/>
            <a:r>
              <a:rPr lang="da-DK" b="1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Fido</a:t>
            </a:r>
            <a:r>
              <a:rPr lang="da-DK" b="1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a-DK" b="1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Ane</a:t>
            </a:r>
            <a:r>
              <a:rPr lang="da-DK" b="1" err="1">
                <a:solidFill>
                  <a:srgbClr val="FF0000"/>
                </a:solidFill>
              </a:rPr>
              <a:t>p</a:t>
            </a:r>
            <a:r>
              <a:rPr lang="da-DK" b="1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da-DK" b="1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tasikumiarpaa</a:t>
            </a:r>
            <a:endParaRPr lang="da-DK" b="1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80645" indent="0">
              <a:buNone/>
            </a:pPr>
            <a:r>
              <a:rPr lang="da-DK" b="1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∆           X                     O</a:t>
            </a:r>
          </a:p>
          <a:p>
            <a:pPr indent="-261620"/>
            <a:endParaRPr lang="da-DK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1EFED47-35CA-C249-42E4-317A55A1824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48110" y="1654238"/>
            <a:ext cx="3720825" cy="1839795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261620"/>
            <a:r>
              <a:rPr lang="da-DK" sz="1400">
                <a:solidFill>
                  <a:schemeClr val="tx1"/>
                </a:solidFill>
                <a:latin typeface="Bell MT"/>
              </a:rPr>
              <a:t>På dansk.</a:t>
            </a:r>
          </a:p>
          <a:p>
            <a:pPr indent="-261620"/>
            <a:r>
              <a:rPr lang="da-DK" b="1">
                <a:solidFill>
                  <a:schemeClr val="accent1">
                    <a:lumMod val="60000"/>
                    <a:lumOff val="40000"/>
                  </a:schemeClr>
                </a:solidFill>
              </a:rPr>
              <a:t>X           O            </a:t>
            </a:r>
            <a:r>
              <a:rPr lang="da-DK" sz="21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∆</a:t>
            </a:r>
          </a:p>
          <a:p>
            <a:pPr indent="-261620"/>
            <a:endParaRPr lang="da-DK" sz="1350" b="1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indent="-261620"/>
            <a:r>
              <a:rPr lang="da-DK" sz="135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Fx</a:t>
            </a:r>
          </a:p>
          <a:p>
            <a:pPr indent="-261620"/>
            <a:r>
              <a:rPr lang="da-DK" sz="1350" b="1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Fido</a:t>
            </a:r>
            <a:r>
              <a:rPr lang="da-DK" sz="135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 holder Ane i snor.</a:t>
            </a:r>
            <a:endParaRPr lang="da-DK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indent="-261620"/>
            <a:r>
              <a:rPr lang="da-DK" sz="135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     X        O      ∆</a:t>
            </a:r>
          </a:p>
          <a:p>
            <a:pPr indent="-261620"/>
            <a:endParaRPr lang="da-DK" sz="21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80645" indent="0">
              <a:buNone/>
            </a:pPr>
            <a:endParaRPr lang="da-DK" sz="15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CECC8D85-2C6E-791B-56B5-9D05642F2D9A}"/>
              </a:ext>
            </a:extLst>
          </p:cNvPr>
          <p:cNvGrpSpPr/>
          <p:nvPr/>
        </p:nvGrpSpPr>
        <p:grpSpPr>
          <a:xfrm>
            <a:off x="868804" y="3556327"/>
            <a:ext cx="63990" cy="24030"/>
            <a:chOff x="1158405" y="4741769"/>
            <a:chExt cx="85320" cy="3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2" name="Håndskrift 21">
                  <a:extLst>
                    <a:ext uri="{FF2B5EF4-FFF2-40B4-BE49-F238E27FC236}">
                      <a16:creationId xmlns:a16="http://schemas.microsoft.com/office/drawing/2014/main" id="{D42C1698-485B-18C6-7462-1EFF411E4683}"/>
                    </a:ext>
                  </a:extLst>
                </p14:cNvPr>
                <p14:cNvContentPartPr/>
                <p14:nvPr/>
              </p14:nvContentPartPr>
              <p14:xfrm>
                <a:off x="1158405" y="4741769"/>
                <a:ext cx="360" cy="360"/>
              </p14:xfrm>
            </p:contentPart>
          </mc:Choice>
          <mc:Fallback xmlns="">
            <p:pic>
              <p:nvPicPr>
                <p:cNvPr id="22" name="Håndskrift 21">
                  <a:extLst>
                    <a:ext uri="{FF2B5EF4-FFF2-40B4-BE49-F238E27FC236}">
                      <a16:creationId xmlns:a16="http://schemas.microsoft.com/office/drawing/2014/main" id="{D42C1698-485B-18C6-7462-1EFF411E468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52285" y="4735649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3" name="Håndskrift 22">
                  <a:extLst>
                    <a:ext uri="{FF2B5EF4-FFF2-40B4-BE49-F238E27FC236}">
                      <a16:creationId xmlns:a16="http://schemas.microsoft.com/office/drawing/2014/main" id="{7A5B2118-13B7-A895-A45B-D803A153AA76}"/>
                    </a:ext>
                  </a:extLst>
                </p14:cNvPr>
                <p14:cNvContentPartPr/>
                <p14:nvPr/>
              </p14:nvContentPartPr>
              <p14:xfrm>
                <a:off x="1243365" y="4773449"/>
                <a:ext cx="360" cy="360"/>
              </p14:xfrm>
            </p:contentPart>
          </mc:Choice>
          <mc:Fallback xmlns="">
            <p:pic>
              <p:nvPicPr>
                <p:cNvPr id="23" name="Håndskrift 22">
                  <a:extLst>
                    <a:ext uri="{FF2B5EF4-FFF2-40B4-BE49-F238E27FC236}">
                      <a16:creationId xmlns:a16="http://schemas.microsoft.com/office/drawing/2014/main" id="{7A5B2118-13B7-A895-A45B-D803A153AA7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37245" y="4767329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7" name="Billede 36">
            <a:extLst>
              <a:ext uri="{FF2B5EF4-FFF2-40B4-BE49-F238E27FC236}">
                <a16:creationId xmlns:a16="http://schemas.microsoft.com/office/drawing/2014/main" id="{BE11C868-803A-C8D9-4CC1-77DBD9AD97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7073" y="3345711"/>
            <a:ext cx="1614788" cy="1614788"/>
          </a:xfrm>
          <a:prstGeom prst="rect">
            <a:avLst/>
          </a:prstGeom>
        </p:spPr>
      </p:pic>
      <p:pic>
        <p:nvPicPr>
          <p:cNvPr id="44" name="Billede 43">
            <a:extLst>
              <a:ext uri="{FF2B5EF4-FFF2-40B4-BE49-F238E27FC236}">
                <a16:creationId xmlns:a16="http://schemas.microsoft.com/office/drawing/2014/main" id="{446C1A5A-9816-1929-7738-68C7B38257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2063" y="3403368"/>
            <a:ext cx="2903120" cy="161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18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Google Shape;717;p34"/>
          <p:cNvPicPr preferRelativeResize="0"/>
          <p:nvPr/>
        </p:nvPicPr>
        <p:blipFill rotWithShape="1">
          <a:blip r:embed="rId3">
            <a:alphaModFix/>
          </a:blip>
          <a:srcRect t="19760" b="26071"/>
          <a:stretch/>
        </p:blipFill>
        <p:spPr>
          <a:xfrm>
            <a:off x="330263" y="474750"/>
            <a:ext cx="8511861" cy="3459245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34"/>
          <p:cNvSpPr txBox="1">
            <a:spLocks noGrp="1"/>
          </p:cNvSpPr>
          <p:nvPr>
            <p:ph type="body" idx="4294967295"/>
          </p:nvPr>
        </p:nvSpPr>
        <p:spPr>
          <a:xfrm>
            <a:off x="330263" y="4006350"/>
            <a:ext cx="8511975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1575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575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575"/>
              </a:spcBef>
              <a:spcAft>
                <a:spcPts val="1575"/>
              </a:spcAft>
              <a:buNone/>
            </a:pPr>
            <a:endParaRPr/>
          </a:p>
        </p:txBody>
      </p:sp>
      <p:grpSp>
        <p:nvGrpSpPr>
          <p:cNvPr id="720" name="Google Shape;720;p34"/>
          <p:cNvGrpSpPr/>
          <p:nvPr/>
        </p:nvGrpSpPr>
        <p:grpSpPr>
          <a:xfrm>
            <a:off x="134997" y="117737"/>
            <a:ext cx="8788949" cy="367506"/>
            <a:chOff x="179996" y="156983"/>
            <a:chExt cx="11718598" cy="490008"/>
          </a:xfrm>
        </p:grpSpPr>
        <p:sp>
          <p:nvSpPr>
            <p:cNvPr id="721" name="Google Shape;721;p34"/>
            <p:cNvSpPr/>
            <p:nvPr/>
          </p:nvSpPr>
          <p:spPr>
            <a:xfrm>
              <a:off x="1504728" y="160014"/>
              <a:ext cx="482531" cy="483946"/>
            </a:xfrm>
            <a:custGeom>
              <a:avLst/>
              <a:gdLst/>
              <a:ahLst/>
              <a:cxnLst/>
              <a:rect l="l" t="t" r="r" b="b"/>
              <a:pathLst>
                <a:path w="482531" h="483946" extrusionOk="0">
                  <a:moveTo>
                    <a:pt x="165133" y="432421"/>
                  </a:moveTo>
                  <a:cubicBezTo>
                    <a:pt x="189381" y="435450"/>
                    <a:pt x="213628" y="441512"/>
                    <a:pt x="237875" y="447574"/>
                  </a:cubicBezTo>
                  <a:cubicBezTo>
                    <a:pt x="246969" y="449594"/>
                    <a:pt x="253031" y="459699"/>
                    <a:pt x="261114" y="465759"/>
                  </a:cubicBezTo>
                  <a:cubicBezTo>
                    <a:pt x="253031" y="470813"/>
                    <a:pt x="244949" y="476875"/>
                    <a:pt x="235855" y="480915"/>
                  </a:cubicBezTo>
                  <a:cubicBezTo>
                    <a:pt x="231813" y="482935"/>
                    <a:pt x="226762" y="480915"/>
                    <a:pt x="221710" y="480915"/>
                  </a:cubicBezTo>
                  <a:cubicBezTo>
                    <a:pt x="221710" y="481926"/>
                    <a:pt x="221710" y="482935"/>
                    <a:pt x="220699" y="483946"/>
                  </a:cubicBezTo>
                  <a:cubicBezTo>
                    <a:pt x="198472" y="477884"/>
                    <a:pt x="176247" y="471821"/>
                    <a:pt x="154020" y="463739"/>
                  </a:cubicBezTo>
                  <a:cubicBezTo>
                    <a:pt x="147957" y="461719"/>
                    <a:pt x="145937" y="449594"/>
                    <a:pt x="141895" y="442523"/>
                  </a:cubicBezTo>
                  <a:cubicBezTo>
                    <a:pt x="149977" y="438481"/>
                    <a:pt x="158060" y="431410"/>
                    <a:pt x="165133" y="432421"/>
                  </a:cubicBezTo>
                  <a:close/>
                  <a:moveTo>
                    <a:pt x="406600" y="377861"/>
                  </a:moveTo>
                  <a:cubicBezTo>
                    <a:pt x="408622" y="381903"/>
                    <a:pt x="412662" y="384934"/>
                    <a:pt x="415693" y="387964"/>
                  </a:cubicBezTo>
                  <a:cubicBezTo>
                    <a:pt x="413673" y="396048"/>
                    <a:pt x="415693" y="409182"/>
                    <a:pt x="410642" y="413222"/>
                  </a:cubicBezTo>
                  <a:cubicBezTo>
                    <a:pt x="387404" y="431409"/>
                    <a:pt x="363156" y="447574"/>
                    <a:pt x="337898" y="462728"/>
                  </a:cubicBezTo>
                  <a:cubicBezTo>
                    <a:pt x="333858" y="464750"/>
                    <a:pt x="321733" y="461719"/>
                    <a:pt x="318702" y="456667"/>
                  </a:cubicBezTo>
                  <a:cubicBezTo>
                    <a:pt x="315670" y="452625"/>
                    <a:pt x="315670" y="439491"/>
                    <a:pt x="319713" y="436460"/>
                  </a:cubicBezTo>
                  <a:cubicBezTo>
                    <a:pt x="348000" y="416253"/>
                    <a:pt x="377301" y="397057"/>
                    <a:pt x="406600" y="377861"/>
                  </a:cubicBezTo>
                  <a:close/>
                  <a:moveTo>
                    <a:pt x="29747" y="304108"/>
                  </a:moveTo>
                  <a:cubicBezTo>
                    <a:pt x="41870" y="312190"/>
                    <a:pt x="48943" y="315222"/>
                    <a:pt x="52983" y="321284"/>
                  </a:cubicBezTo>
                  <a:cubicBezTo>
                    <a:pt x="68139" y="342500"/>
                    <a:pt x="83293" y="364727"/>
                    <a:pt x="96429" y="387966"/>
                  </a:cubicBezTo>
                  <a:cubicBezTo>
                    <a:pt x="99460" y="394028"/>
                    <a:pt x="98449" y="408171"/>
                    <a:pt x="94409" y="411202"/>
                  </a:cubicBezTo>
                  <a:cubicBezTo>
                    <a:pt x="89355" y="415244"/>
                    <a:pt x="74202" y="414233"/>
                    <a:pt x="70159" y="409182"/>
                  </a:cubicBezTo>
                  <a:cubicBezTo>
                    <a:pt x="51974" y="385946"/>
                    <a:pt x="35810" y="360687"/>
                    <a:pt x="21665" y="335429"/>
                  </a:cubicBezTo>
                  <a:cubicBezTo>
                    <a:pt x="18634" y="329366"/>
                    <a:pt x="26716" y="317242"/>
                    <a:pt x="29747" y="304108"/>
                  </a:cubicBezTo>
                  <a:close/>
                  <a:moveTo>
                    <a:pt x="468230" y="225302"/>
                  </a:moveTo>
                  <a:cubicBezTo>
                    <a:pt x="473282" y="231364"/>
                    <a:pt x="482375" y="238436"/>
                    <a:pt x="482375" y="244498"/>
                  </a:cubicBezTo>
                  <a:cubicBezTo>
                    <a:pt x="483386" y="280870"/>
                    <a:pt x="480355" y="315222"/>
                    <a:pt x="447014" y="353614"/>
                  </a:cubicBezTo>
                  <a:cubicBezTo>
                    <a:pt x="440952" y="336438"/>
                    <a:pt x="433881" y="327345"/>
                    <a:pt x="434890" y="319262"/>
                  </a:cubicBezTo>
                  <a:cubicBezTo>
                    <a:pt x="438932" y="292995"/>
                    <a:pt x="443983" y="267736"/>
                    <a:pt x="451054" y="242478"/>
                  </a:cubicBezTo>
                  <a:cubicBezTo>
                    <a:pt x="453077" y="235405"/>
                    <a:pt x="462168" y="231364"/>
                    <a:pt x="468230" y="225302"/>
                  </a:cubicBezTo>
                  <a:close/>
                  <a:moveTo>
                    <a:pt x="41872" y="140435"/>
                  </a:moveTo>
                  <a:cubicBezTo>
                    <a:pt x="45914" y="148517"/>
                    <a:pt x="52985" y="156600"/>
                    <a:pt x="51974" y="163673"/>
                  </a:cubicBezTo>
                  <a:cubicBezTo>
                    <a:pt x="48943" y="187921"/>
                    <a:pt x="43892" y="213179"/>
                    <a:pt x="36821" y="237427"/>
                  </a:cubicBezTo>
                  <a:cubicBezTo>
                    <a:pt x="34800" y="245509"/>
                    <a:pt x="23687" y="251572"/>
                    <a:pt x="17625" y="258643"/>
                  </a:cubicBezTo>
                  <a:cubicBezTo>
                    <a:pt x="11562" y="250561"/>
                    <a:pt x="5500" y="242478"/>
                    <a:pt x="449" y="233384"/>
                  </a:cubicBezTo>
                  <a:cubicBezTo>
                    <a:pt x="-562" y="229344"/>
                    <a:pt x="449" y="224293"/>
                    <a:pt x="449" y="212168"/>
                  </a:cubicBezTo>
                  <a:cubicBezTo>
                    <a:pt x="5500" y="196003"/>
                    <a:pt x="10551" y="172765"/>
                    <a:pt x="19645" y="151549"/>
                  </a:cubicBezTo>
                  <a:cubicBezTo>
                    <a:pt x="21665" y="145486"/>
                    <a:pt x="33789" y="143466"/>
                    <a:pt x="41872" y="140435"/>
                  </a:cubicBezTo>
                  <a:close/>
                  <a:moveTo>
                    <a:pt x="245958" y="108103"/>
                  </a:moveTo>
                  <a:cubicBezTo>
                    <a:pt x="319713" y="109114"/>
                    <a:pt x="377301" y="166702"/>
                    <a:pt x="378312" y="239446"/>
                  </a:cubicBezTo>
                  <a:cubicBezTo>
                    <a:pt x="378312" y="313199"/>
                    <a:pt x="318702" y="374830"/>
                    <a:pt x="244949" y="375841"/>
                  </a:cubicBezTo>
                  <a:cubicBezTo>
                    <a:pt x="170185" y="375841"/>
                    <a:pt x="110574" y="317242"/>
                    <a:pt x="111585" y="240455"/>
                  </a:cubicBezTo>
                  <a:cubicBezTo>
                    <a:pt x="111585" y="163671"/>
                    <a:pt x="169173" y="107094"/>
                    <a:pt x="245958" y="108103"/>
                  </a:cubicBezTo>
                  <a:close/>
                  <a:moveTo>
                    <a:pt x="392457" y="63651"/>
                  </a:moveTo>
                  <a:cubicBezTo>
                    <a:pt x="454085" y="98003"/>
                    <a:pt x="476313" y="145486"/>
                    <a:pt x="444994" y="175796"/>
                  </a:cubicBezTo>
                  <a:cubicBezTo>
                    <a:pt x="425798" y="147509"/>
                    <a:pt x="404579" y="120228"/>
                    <a:pt x="387405" y="91941"/>
                  </a:cubicBezTo>
                  <a:cubicBezTo>
                    <a:pt x="383363" y="85878"/>
                    <a:pt x="390435" y="73754"/>
                    <a:pt x="392457" y="63651"/>
                  </a:cubicBezTo>
                  <a:close/>
                  <a:moveTo>
                    <a:pt x="159592" y="16842"/>
                  </a:moveTo>
                  <a:cubicBezTo>
                    <a:pt x="168733" y="17931"/>
                    <a:pt x="173469" y="28539"/>
                    <a:pt x="174227" y="41421"/>
                  </a:cubicBezTo>
                  <a:cubicBezTo>
                    <a:pt x="147957" y="59608"/>
                    <a:pt x="122699" y="79813"/>
                    <a:pt x="94409" y="96989"/>
                  </a:cubicBezTo>
                  <a:cubicBezTo>
                    <a:pt x="89358" y="100020"/>
                    <a:pt x="77235" y="96989"/>
                    <a:pt x="70162" y="91938"/>
                  </a:cubicBezTo>
                  <a:cubicBezTo>
                    <a:pt x="67131" y="89917"/>
                    <a:pt x="68142" y="74762"/>
                    <a:pt x="72182" y="71730"/>
                  </a:cubicBezTo>
                  <a:cubicBezTo>
                    <a:pt x="97440" y="52534"/>
                    <a:pt x="121690" y="34350"/>
                    <a:pt x="148968" y="19194"/>
                  </a:cubicBezTo>
                  <a:cubicBezTo>
                    <a:pt x="153010" y="17173"/>
                    <a:pt x="156546" y="16479"/>
                    <a:pt x="159592" y="16842"/>
                  </a:cubicBezTo>
                  <a:close/>
                  <a:moveTo>
                    <a:pt x="243937" y="0"/>
                  </a:moveTo>
                  <a:cubicBezTo>
                    <a:pt x="279298" y="2020"/>
                    <a:pt x="317691" y="3031"/>
                    <a:pt x="353054" y="36372"/>
                  </a:cubicBezTo>
                  <a:cubicBezTo>
                    <a:pt x="338909" y="43444"/>
                    <a:pt x="330827" y="51526"/>
                    <a:pt x="323754" y="50517"/>
                  </a:cubicBezTo>
                  <a:cubicBezTo>
                    <a:pt x="296474" y="46475"/>
                    <a:pt x="269196" y="41424"/>
                    <a:pt x="241917" y="34350"/>
                  </a:cubicBezTo>
                  <a:cubicBezTo>
                    <a:pt x="235855" y="33341"/>
                    <a:pt x="226761" y="22227"/>
                    <a:pt x="227772" y="19196"/>
                  </a:cubicBezTo>
                  <a:cubicBezTo>
                    <a:pt x="229792" y="11114"/>
                    <a:pt x="237875" y="0"/>
                    <a:pt x="243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179996" y="158673"/>
              <a:ext cx="482076" cy="486627"/>
            </a:xfrm>
            <a:custGeom>
              <a:avLst/>
              <a:gdLst/>
              <a:ahLst/>
              <a:cxnLst/>
              <a:rect l="l" t="t" r="r" b="b"/>
              <a:pathLst>
                <a:path w="482076" h="486627" extrusionOk="0">
                  <a:moveTo>
                    <a:pt x="165780" y="438483"/>
                  </a:moveTo>
                  <a:cubicBezTo>
                    <a:pt x="190027" y="441514"/>
                    <a:pt x="215286" y="447577"/>
                    <a:pt x="238524" y="453639"/>
                  </a:cubicBezTo>
                  <a:cubicBezTo>
                    <a:pt x="245596" y="455659"/>
                    <a:pt x="249638" y="464752"/>
                    <a:pt x="255700" y="470815"/>
                  </a:cubicBezTo>
                  <a:cubicBezTo>
                    <a:pt x="248627" y="475866"/>
                    <a:pt x="242564" y="481928"/>
                    <a:pt x="235493" y="484959"/>
                  </a:cubicBezTo>
                  <a:cubicBezTo>
                    <a:pt x="229431" y="487988"/>
                    <a:pt x="222359" y="485968"/>
                    <a:pt x="206194" y="485968"/>
                  </a:cubicBezTo>
                  <a:cubicBezTo>
                    <a:pt x="196090" y="482937"/>
                    <a:pt x="175882" y="479906"/>
                    <a:pt x="156686" y="472835"/>
                  </a:cubicBezTo>
                  <a:cubicBezTo>
                    <a:pt x="148604" y="469804"/>
                    <a:pt x="144564" y="457679"/>
                    <a:pt x="138501" y="449597"/>
                  </a:cubicBezTo>
                  <a:cubicBezTo>
                    <a:pt x="147595" y="445556"/>
                    <a:pt x="156686" y="437474"/>
                    <a:pt x="165780" y="438483"/>
                  </a:cubicBezTo>
                  <a:close/>
                  <a:moveTo>
                    <a:pt x="403333" y="388092"/>
                  </a:moveTo>
                  <a:cubicBezTo>
                    <a:pt x="408511" y="390492"/>
                    <a:pt x="412805" y="396049"/>
                    <a:pt x="416341" y="404131"/>
                  </a:cubicBezTo>
                  <a:cubicBezTo>
                    <a:pt x="398154" y="436463"/>
                    <a:pt x="366833" y="453637"/>
                    <a:pt x="333495" y="467782"/>
                  </a:cubicBezTo>
                  <a:cubicBezTo>
                    <a:pt x="317328" y="474855"/>
                    <a:pt x="311267" y="463742"/>
                    <a:pt x="307225" y="447577"/>
                  </a:cubicBezTo>
                  <a:cubicBezTo>
                    <a:pt x="332484" y="428379"/>
                    <a:pt x="358751" y="409185"/>
                    <a:pt x="385020" y="390997"/>
                  </a:cubicBezTo>
                  <a:cubicBezTo>
                    <a:pt x="392093" y="386451"/>
                    <a:pt x="398155" y="385693"/>
                    <a:pt x="403333" y="388092"/>
                  </a:cubicBezTo>
                  <a:close/>
                  <a:moveTo>
                    <a:pt x="34438" y="309161"/>
                  </a:moveTo>
                  <a:cubicBezTo>
                    <a:pt x="56665" y="340482"/>
                    <a:pt x="76870" y="367760"/>
                    <a:pt x="95058" y="396050"/>
                  </a:cubicBezTo>
                  <a:cubicBezTo>
                    <a:pt x="98089" y="400090"/>
                    <a:pt x="94047" y="411203"/>
                    <a:pt x="90006" y="416255"/>
                  </a:cubicBezTo>
                  <a:cubicBezTo>
                    <a:pt x="87984" y="419286"/>
                    <a:pt x="76870" y="420297"/>
                    <a:pt x="73841" y="417266"/>
                  </a:cubicBezTo>
                  <a:cubicBezTo>
                    <a:pt x="46561" y="396050"/>
                    <a:pt x="27365" y="366749"/>
                    <a:pt x="18273" y="333408"/>
                  </a:cubicBezTo>
                  <a:cubicBezTo>
                    <a:pt x="16251" y="328357"/>
                    <a:pt x="26356" y="320275"/>
                    <a:pt x="34438" y="309161"/>
                  </a:cubicBezTo>
                  <a:close/>
                  <a:moveTo>
                    <a:pt x="466856" y="229346"/>
                  </a:moveTo>
                  <a:cubicBezTo>
                    <a:pt x="471908" y="236417"/>
                    <a:pt x="483021" y="243491"/>
                    <a:pt x="482012" y="249553"/>
                  </a:cubicBezTo>
                  <a:cubicBezTo>
                    <a:pt x="475950" y="283903"/>
                    <a:pt x="478981" y="322295"/>
                    <a:pt x="441598" y="356647"/>
                  </a:cubicBezTo>
                  <a:cubicBezTo>
                    <a:pt x="436547" y="340482"/>
                    <a:pt x="430484" y="331389"/>
                    <a:pt x="431495" y="322295"/>
                  </a:cubicBezTo>
                  <a:cubicBezTo>
                    <a:pt x="434526" y="298048"/>
                    <a:pt x="438569" y="273801"/>
                    <a:pt x="445640" y="249553"/>
                  </a:cubicBezTo>
                  <a:cubicBezTo>
                    <a:pt x="447660" y="241469"/>
                    <a:pt x="459785" y="236417"/>
                    <a:pt x="466856" y="229346"/>
                  </a:cubicBezTo>
                  <a:close/>
                  <a:moveTo>
                    <a:pt x="37469" y="145488"/>
                  </a:moveTo>
                  <a:cubicBezTo>
                    <a:pt x="41509" y="145488"/>
                    <a:pt x="48583" y="154582"/>
                    <a:pt x="48583" y="158622"/>
                  </a:cubicBezTo>
                  <a:cubicBezTo>
                    <a:pt x="39489" y="193985"/>
                    <a:pt x="40500" y="231366"/>
                    <a:pt x="24335" y="263696"/>
                  </a:cubicBezTo>
                  <a:cubicBezTo>
                    <a:pt x="19282" y="264707"/>
                    <a:pt x="15242" y="264707"/>
                    <a:pt x="11200" y="263696"/>
                  </a:cubicBezTo>
                  <a:cubicBezTo>
                    <a:pt x="7159" y="257635"/>
                    <a:pt x="-923" y="250562"/>
                    <a:pt x="86" y="245511"/>
                  </a:cubicBezTo>
                  <a:cubicBezTo>
                    <a:pt x="5137" y="215201"/>
                    <a:pt x="11200" y="184891"/>
                    <a:pt x="18273" y="154582"/>
                  </a:cubicBezTo>
                  <a:cubicBezTo>
                    <a:pt x="19282" y="150539"/>
                    <a:pt x="30396" y="145488"/>
                    <a:pt x="37469" y="145488"/>
                  </a:cubicBezTo>
                  <a:close/>
                  <a:moveTo>
                    <a:pt x="243575" y="112147"/>
                  </a:moveTo>
                  <a:cubicBezTo>
                    <a:pt x="316319" y="116189"/>
                    <a:pt x="371887" y="169735"/>
                    <a:pt x="372898" y="244500"/>
                  </a:cubicBezTo>
                  <a:cubicBezTo>
                    <a:pt x="372898" y="321284"/>
                    <a:pt x="317330" y="379883"/>
                    <a:pt x="241555" y="380895"/>
                  </a:cubicBezTo>
                  <a:cubicBezTo>
                    <a:pt x="168810" y="381906"/>
                    <a:pt x="108191" y="319264"/>
                    <a:pt x="107182" y="245511"/>
                  </a:cubicBezTo>
                  <a:cubicBezTo>
                    <a:pt x="106170" y="186911"/>
                    <a:pt x="160728" y="109116"/>
                    <a:pt x="243575" y="112147"/>
                  </a:cubicBezTo>
                  <a:close/>
                  <a:moveTo>
                    <a:pt x="392092" y="64662"/>
                  </a:moveTo>
                  <a:cubicBezTo>
                    <a:pt x="431495" y="89920"/>
                    <a:pt x="448671" y="123261"/>
                    <a:pt x="461805" y="157611"/>
                  </a:cubicBezTo>
                  <a:cubicBezTo>
                    <a:pt x="463827" y="162665"/>
                    <a:pt x="453723" y="171756"/>
                    <a:pt x="445640" y="185901"/>
                  </a:cubicBezTo>
                  <a:cubicBezTo>
                    <a:pt x="421393" y="151551"/>
                    <a:pt x="400177" y="122250"/>
                    <a:pt x="380979" y="90932"/>
                  </a:cubicBezTo>
                  <a:cubicBezTo>
                    <a:pt x="378959" y="87900"/>
                    <a:pt x="387041" y="76787"/>
                    <a:pt x="392092" y="64662"/>
                  </a:cubicBezTo>
                  <a:close/>
                  <a:moveTo>
                    <a:pt x="149617" y="17176"/>
                  </a:moveTo>
                  <a:cubicBezTo>
                    <a:pt x="158709" y="24247"/>
                    <a:pt x="166791" y="26270"/>
                    <a:pt x="167802" y="31321"/>
                  </a:cubicBezTo>
                  <a:cubicBezTo>
                    <a:pt x="169822" y="37383"/>
                    <a:pt x="169822" y="49506"/>
                    <a:pt x="165782" y="51526"/>
                  </a:cubicBezTo>
                  <a:cubicBezTo>
                    <a:pt x="140524" y="69713"/>
                    <a:pt x="115265" y="86889"/>
                    <a:pt x="88998" y="103054"/>
                  </a:cubicBezTo>
                  <a:cubicBezTo>
                    <a:pt x="84955" y="105074"/>
                    <a:pt x="74853" y="103054"/>
                    <a:pt x="72830" y="100023"/>
                  </a:cubicBezTo>
                  <a:cubicBezTo>
                    <a:pt x="69799" y="93961"/>
                    <a:pt x="66770" y="81836"/>
                    <a:pt x="69799" y="79816"/>
                  </a:cubicBezTo>
                  <a:cubicBezTo>
                    <a:pt x="95058" y="57588"/>
                    <a:pt x="122339" y="38392"/>
                    <a:pt x="149617" y="17176"/>
                  </a:cubicBezTo>
                  <a:close/>
                  <a:moveTo>
                    <a:pt x="246606" y="0"/>
                  </a:moveTo>
                  <a:cubicBezTo>
                    <a:pt x="277925" y="9094"/>
                    <a:pt x="304194" y="14145"/>
                    <a:pt x="328442" y="23239"/>
                  </a:cubicBezTo>
                  <a:cubicBezTo>
                    <a:pt x="334504" y="25259"/>
                    <a:pt x="336524" y="37383"/>
                    <a:pt x="339555" y="45466"/>
                  </a:cubicBezTo>
                  <a:cubicBezTo>
                    <a:pt x="331473" y="49506"/>
                    <a:pt x="323390" y="56578"/>
                    <a:pt x="316319" y="55569"/>
                  </a:cubicBezTo>
                  <a:cubicBezTo>
                    <a:pt x="293081" y="52537"/>
                    <a:pt x="270854" y="46475"/>
                    <a:pt x="247615" y="42435"/>
                  </a:cubicBezTo>
                  <a:cubicBezTo>
                    <a:pt x="234482" y="40413"/>
                    <a:pt x="219328" y="37383"/>
                    <a:pt x="223368" y="21216"/>
                  </a:cubicBezTo>
                  <a:cubicBezTo>
                    <a:pt x="225388" y="12125"/>
                    <a:pt x="239533" y="6062"/>
                    <a:pt x="246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841904" y="159296"/>
              <a:ext cx="482992" cy="485381"/>
            </a:xfrm>
            <a:custGeom>
              <a:avLst/>
              <a:gdLst/>
              <a:ahLst/>
              <a:cxnLst/>
              <a:rect l="l" t="t" r="r" b="b"/>
              <a:pathLst>
                <a:path w="482992" h="485381" extrusionOk="0">
                  <a:moveTo>
                    <a:pt x="167601" y="438482"/>
                  </a:moveTo>
                  <a:cubicBezTo>
                    <a:pt x="191848" y="441511"/>
                    <a:pt x="216098" y="447574"/>
                    <a:pt x="240345" y="452625"/>
                  </a:cubicBezTo>
                  <a:cubicBezTo>
                    <a:pt x="249439" y="454647"/>
                    <a:pt x="249439" y="454647"/>
                    <a:pt x="254490" y="481926"/>
                  </a:cubicBezTo>
                  <a:cubicBezTo>
                    <a:pt x="218118" y="490009"/>
                    <a:pt x="185788" y="482935"/>
                    <a:pt x="156488" y="470812"/>
                  </a:cubicBezTo>
                  <a:cubicBezTo>
                    <a:pt x="149416" y="467781"/>
                    <a:pt x="147396" y="454647"/>
                    <a:pt x="143354" y="446565"/>
                  </a:cubicBezTo>
                  <a:cubicBezTo>
                    <a:pt x="151436" y="443534"/>
                    <a:pt x="159519" y="437471"/>
                    <a:pt x="167601" y="438482"/>
                  </a:cubicBezTo>
                  <a:close/>
                  <a:moveTo>
                    <a:pt x="397702" y="389482"/>
                  </a:moveTo>
                  <a:cubicBezTo>
                    <a:pt x="401491" y="389734"/>
                    <a:pt x="405532" y="390492"/>
                    <a:pt x="409068" y="390997"/>
                  </a:cubicBezTo>
                  <a:cubicBezTo>
                    <a:pt x="413110" y="392008"/>
                    <a:pt x="414119" y="398070"/>
                    <a:pt x="416141" y="402110"/>
                  </a:cubicBezTo>
                  <a:cubicBezTo>
                    <a:pt x="414119" y="407161"/>
                    <a:pt x="413110" y="412213"/>
                    <a:pt x="410079" y="415244"/>
                  </a:cubicBezTo>
                  <a:cubicBezTo>
                    <a:pt x="385831" y="432420"/>
                    <a:pt x="362593" y="449596"/>
                    <a:pt x="337335" y="464749"/>
                  </a:cubicBezTo>
                  <a:cubicBezTo>
                    <a:pt x="332283" y="467781"/>
                    <a:pt x="321170" y="460709"/>
                    <a:pt x="313087" y="458689"/>
                  </a:cubicBezTo>
                  <a:cubicBezTo>
                    <a:pt x="316118" y="450607"/>
                    <a:pt x="316118" y="439491"/>
                    <a:pt x="322181" y="435451"/>
                  </a:cubicBezTo>
                  <a:cubicBezTo>
                    <a:pt x="343397" y="419286"/>
                    <a:pt x="365624" y="405141"/>
                    <a:pt x="387852" y="390997"/>
                  </a:cubicBezTo>
                  <a:cubicBezTo>
                    <a:pt x="390377" y="389481"/>
                    <a:pt x="393913" y="389229"/>
                    <a:pt x="397702" y="389482"/>
                  </a:cubicBezTo>
                  <a:close/>
                  <a:moveTo>
                    <a:pt x="39289" y="315221"/>
                  </a:moveTo>
                  <a:cubicBezTo>
                    <a:pt x="41309" y="317241"/>
                    <a:pt x="47372" y="320273"/>
                    <a:pt x="50403" y="325324"/>
                  </a:cubicBezTo>
                  <a:cubicBezTo>
                    <a:pt x="65557" y="346540"/>
                    <a:pt x="81722" y="368767"/>
                    <a:pt x="94857" y="390995"/>
                  </a:cubicBezTo>
                  <a:cubicBezTo>
                    <a:pt x="97889" y="397057"/>
                    <a:pt x="93846" y="407159"/>
                    <a:pt x="93846" y="416253"/>
                  </a:cubicBezTo>
                  <a:cubicBezTo>
                    <a:pt x="85764" y="415244"/>
                    <a:pt x="73639" y="417264"/>
                    <a:pt x="69599" y="412213"/>
                  </a:cubicBezTo>
                  <a:cubicBezTo>
                    <a:pt x="52423" y="389986"/>
                    <a:pt x="35247" y="367758"/>
                    <a:pt x="22113" y="343511"/>
                  </a:cubicBezTo>
                  <a:cubicBezTo>
                    <a:pt x="14031" y="329366"/>
                    <a:pt x="24133" y="314210"/>
                    <a:pt x="39289" y="315221"/>
                  </a:cubicBezTo>
                  <a:close/>
                  <a:moveTo>
                    <a:pt x="466657" y="229346"/>
                  </a:moveTo>
                  <a:cubicBezTo>
                    <a:pt x="470697" y="228334"/>
                    <a:pt x="477771" y="235406"/>
                    <a:pt x="479791" y="239448"/>
                  </a:cubicBezTo>
                  <a:cubicBezTo>
                    <a:pt x="490905" y="268747"/>
                    <a:pt x="471708" y="328357"/>
                    <a:pt x="443419" y="348562"/>
                  </a:cubicBezTo>
                  <a:cubicBezTo>
                    <a:pt x="438367" y="343511"/>
                    <a:pt x="435336" y="340480"/>
                    <a:pt x="435336" y="338459"/>
                  </a:cubicBezTo>
                  <a:cubicBezTo>
                    <a:pt x="439378" y="306130"/>
                    <a:pt x="443419" y="273800"/>
                    <a:pt x="449481" y="241468"/>
                  </a:cubicBezTo>
                  <a:cubicBezTo>
                    <a:pt x="450492" y="236417"/>
                    <a:pt x="459584" y="230355"/>
                    <a:pt x="466657" y="229346"/>
                  </a:cubicBezTo>
                  <a:close/>
                  <a:moveTo>
                    <a:pt x="39289" y="144477"/>
                  </a:moveTo>
                  <a:cubicBezTo>
                    <a:pt x="43331" y="152559"/>
                    <a:pt x="50402" y="160642"/>
                    <a:pt x="49393" y="167715"/>
                  </a:cubicBezTo>
                  <a:cubicBezTo>
                    <a:pt x="46362" y="192974"/>
                    <a:pt x="42320" y="217221"/>
                    <a:pt x="35249" y="241469"/>
                  </a:cubicBezTo>
                  <a:cubicBezTo>
                    <a:pt x="33226" y="249551"/>
                    <a:pt x="22113" y="255614"/>
                    <a:pt x="15041" y="262685"/>
                  </a:cubicBezTo>
                  <a:cubicBezTo>
                    <a:pt x="9990" y="255614"/>
                    <a:pt x="4939" y="248542"/>
                    <a:pt x="897" y="241469"/>
                  </a:cubicBezTo>
                  <a:cubicBezTo>
                    <a:pt x="-1123" y="236417"/>
                    <a:pt x="897" y="230355"/>
                    <a:pt x="897" y="215199"/>
                  </a:cubicBezTo>
                  <a:cubicBezTo>
                    <a:pt x="4939" y="202065"/>
                    <a:pt x="9990" y="178829"/>
                    <a:pt x="18073" y="157611"/>
                  </a:cubicBezTo>
                  <a:cubicBezTo>
                    <a:pt x="20093" y="151551"/>
                    <a:pt x="32217" y="148519"/>
                    <a:pt x="39289" y="144477"/>
                  </a:cubicBezTo>
                  <a:close/>
                  <a:moveTo>
                    <a:pt x="240343" y="112146"/>
                  </a:moveTo>
                  <a:cubicBezTo>
                    <a:pt x="315107" y="111135"/>
                    <a:pt x="377749" y="169734"/>
                    <a:pt x="376738" y="244498"/>
                  </a:cubicBezTo>
                  <a:cubicBezTo>
                    <a:pt x="375727" y="328356"/>
                    <a:pt x="303993" y="379882"/>
                    <a:pt x="241354" y="379882"/>
                  </a:cubicBezTo>
                  <a:cubicBezTo>
                    <a:pt x="170630" y="379882"/>
                    <a:pt x="110011" y="320274"/>
                    <a:pt x="107990" y="248540"/>
                  </a:cubicBezTo>
                  <a:cubicBezTo>
                    <a:pt x="106979" y="173776"/>
                    <a:pt x="165579" y="113157"/>
                    <a:pt x="240343" y="112146"/>
                  </a:cubicBezTo>
                  <a:close/>
                  <a:moveTo>
                    <a:pt x="403007" y="71733"/>
                  </a:moveTo>
                  <a:cubicBezTo>
                    <a:pt x="425234" y="76784"/>
                    <a:pt x="466658" y="144475"/>
                    <a:pt x="461606" y="165693"/>
                  </a:cubicBezTo>
                  <a:cubicBezTo>
                    <a:pt x="460595" y="170744"/>
                    <a:pt x="453524" y="173776"/>
                    <a:pt x="445439" y="180847"/>
                  </a:cubicBezTo>
                  <a:cubicBezTo>
                    <a:pt x="424223" y="150537"/>
                    <a:pt x="403007" y="122250"/>
                    <a:pt x="383811" y="92949"/>
                  </a:cubicBezTo>
                  <a:cubicBezTo>
                    <a:pt x="381789" y="89918"/>
                    <a:pt x="383811" y="80824"/>
                    <a:pt x="386842" y="76784"/>
                  </a:cubicBezTo>
                  <a:cubicBezTo>
                    <a:pt x="389873" y="72742"/>
                    <a:pt x="397956" y="70722"/>
                    <a:pt x="403007" y="71733"/>
                  </a:cubicBezTo>
                  <a:close/>
                  <a:moveTo>
                    <a:pt x="152445" y="22228"/>
                  </a:moveTo>
                  <a:cubicBezTo>
                    <a:pt x="154467" y="21219"/>
                    <a:pt x="164570" y="34352"/>
                    <a:pt x="171641" y="41424"/>
                  </a:cubicBezTo>
                  <a:cubicBezTo>
                    <a:pt x="143353" y="63651"/>
                    <a:pt x="114053" y="84869"/>
                    <a:pt x="77681" y="112148"/>
                  </a:cubicBezTo>
                  <a:cubicBezTo>
                    <a:pt x="73641" y="96992"/>
                    <a:pt x="67578" y="81838"/>
                    <a:pt x="69599" y="79816"/>
                  </a:cubicBezTo>
                  <a:cubicBezTo>
                    <a:pt x="95868" y="59611"/>
                    <a:pt x="124157" y="40415"/>
                    <a:pt x="152445" y="22228"/>
                  </a:cubicBezTo>
                  <a:close/>
                  <a:moveTo>
                    <a:pt x="251456" y="0"/>
                  </a:moveTo>
                  <a:cubicBezTo>
                    <a:pt x="281766" y="9094"/>
                    <a:pt x="306013" y="14145"/>
                    <a:pt x="329252" y="23239"/>
                  </a:cubicBezTo>
                  <a:cubicBezTo>
                    <a:pt x="335314" y="25259"/>
                    <a:pt x="337334" y="37383"/>
                    <a:pt x="340365" y="45466"/>
                  </a:cubicBezTo>
                  <a:cubicBezTo>
                    <a:pt x="332283" y="48495"/>
                    <a:pt x="324200" y="55569"/>
                    <a:pt x="317129" y="54557"/>
                  </a:cubicBezTo>
                  <a:cubicBezTo>
                    <a:pt x="295911" y="51528"/>
                    <a:pt x="274695" y="45466"/>
                    <a:pt x="253476" y="42435"/>
                  </a:cubicBezTo>
                  <a:cubicBezTo>
                    <a:pt x="240343" y="40413"/>
                    <a:pt x="225189" y="39404"/>
                    <a:pt x="228220" y="23239"/>
                  </a:cubicBezTo>
                  <a:cubicBezTo>
                    <a:pt x="229229" y="13134"/>
                    <a:pt x="244385" y="6062"/>
                    <a:pt x="251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2830317" y="161790"/>
              <a:ext cx="481303" cy="480393"/>
            </a:xfrm>
            <a:custGeom>
              <a:avLst/>
              <a:gdLst/>
              <a:ahLst/>
              <a:cxnLst/>
              <a:rect l="l" t="t" r="r" b="b"/>
              <a:pathLst>
                <a:path w="481303" h="480393" extrusionOk="0">
                  <a:moveTo>
                    <a:pt x="167714" y="433767"/>
                  </a:moveTo>
                  <a:cubicBezTo>
                    <a:pt x="191961" y="436801"/>
                    <a:pt x="217219" y="441852"/>
                    <a:pt x="240458" y="448923"/>
                  </a:cubicBezTo>
                  <a:cubicBezTo>
                    <a:pt x="248540" y="450943"/>
                    <a:pt x="253592" y="462059"/>
                    <a:pt x="264705" y="474182"/>
                  </a:cubicBezTo>
                  <a:cubicBezTo>
                    <a:pt x="220251" y="487315"/>
                    <a:pt x="188932" y="477213"/>
                    <a:pt x="157611" y="466099"/>
                  </a:cubicBezTo>
                  <a:cubicBezTo>
                    <a:pt x="150540" y="464079"/>
                    <a:pt x="148518" y="449934"/>
                    <a:pt x="143466" y="441852"/>
                  </a:cubicBezTo>
                  <a:cubicBezTo>
                    <a:pt x="151549" y="438821"/>
                    <a:pt x="159631" y="432758"/>
                    <a:pt x="167714" y="433767"/>
                  </a:cubicBezTo>
                  <a:close/>
                  <a:moveTo>
                    <a:pt x="406910" y="385148"/>
                  </a:moveTo>
                  <a:cubicBezTo>
                    <a:pt x="412215" y="387800"/>
                    <a:pt x="415751" y="393357"/>
                    <a:pt x="415245" y="400429"/>
                  </a:cubicBezTo>
                  <a:cubicBezTo>
                    <a:pt x="414236" y="403460"/>
                    <a:pt x="413225" y="408511"/>
                    <a:pt x="410194" y="411543"/>
                  </a:cubicBezTo>
                  <a:cubicBezTo>
                    <a:pt x="386957" y="428719"/>
                    <a:pt x="362708" y="445895"/>
                    <a:pt x="338461" y="461048"/>
                  </a:cubicBezTo>
                  <a:cubicBezTo>
                    <a:pt x="333409" y="464080"/>
                    <a:pt x="322296" y="457008"/>
                    <a:pt x="314213" y="454986"/>
                  </a:cubicBezTo>
                  <a:cubicBezTo>
                    <a:pt x="317244" y="446904"/>
                    <a:pt x="318253" y="436801"/>
                    <a:pt x="323307" y="432759"/>
                  </a:cubicBezTo>
                  <a:cubicBezTo>
                    <a:pt x="343512" y="416594"/>
                    <a:pt x="365739" y="401440"/>
                    <a:pt x="387966" y="387295"/>
                  </a:cubicBezTo>
                  <a:cubicBezTo>
                    <a:pt x="394533" y="382749"/>
                    <a:pt x="401606" y="382496"/>
                    <a:pt x="406910" y="385148"/>
                  </a:cubicBezTo>
                  <a:close/>
                  <a:moveTo>
                    <a:pt x="36372" y="305457"/>
                  </a:moveTo>
                  <a:cubicBezTo>
                    <a:pt x="58600" y="335767"/>
                    <a:pt x="78807" y="364057"/>
                    <a:pt x="98003" y="393355"/>
                  </a:cubicBezTo>
                  <a:cubicBezTo>
                    <a:pt x="100024" y="396387"/>
                    <a:pt x="98003" y="406489"/>
                    <a:pt x="94972" y="409520"/>
                  </a:cubicBezTo>
                  <a:cubicBezTo>
                    <a:pt x="91941" y="412552"/>
                    <a:pt x="83859" y="415583"/>
                    <a:pt x="78807" y="413563"/>
                  </a:cubicBezTo>
                  <a:cubicBezTo>
                    <a:pt x="57591" y="407500"/>
                    <a:pt x="18187" y="345869"/>
                    <a:pt x="21218" y="323642"/>
                  </a:cubicBezTo>
                  <a:cubicBezTo>
                    <a:pt x="22227" y="318591"/>
                    <a:pt x="28290" y="314551"/>
                    <a:pt x="36372" y="305457"/>
                  </a:cubicBezTo>
                  <a:close/>
                  <a:moveTo>
                    <a:pt x="465761" y="225642"/>
                  </a:moveTo>
                  <a:cubicBezTo>
                    <a:pt x="470813" y="231704"/>
                    <a:pt x="480917" y="237767"/>
                    <a:pt x="480917" y="244838"/>
                  </a:cubicBezTo>
                  <a:cubicBezTo>
                    <a:pt x="482937" y="282219"/>
                    <a:pt x="477886" y="317582"/>
                    <a:pt x="445556" y="353954"/>
                  </a:cubicBezTo>
                  <a:cubicBezTo>
                    <a:pt x="438483" y="334758"/>
                    <a:pt x="433431" y="327685"/>
                    <a:pt x="434440" y="321622"/>
                  </a:cubicBezTo>
                  <a:cubicBezTo>
                    <a:pt x="437471" y="295355"/>
                    <a:pt x="441514" y="269085"/>
                    <a:pt x="447576" y="243827"/>
                  </a:cubicBezTo>
                  <a:cubicBezTo>
                    <a:pt x="449596" y="236756"/>
                    <a:pt x="459699" y="231704"/>
                    <a:pt x="465761" y="225642"/>
                  </a:cubicBezTo>
                  <a:close/>
                  <a:moveTo>
                    <a:pt x="29631" y="141531"/>
                  </a:moveTo>
                  <a:cubicBezTo>
                    <a:pt x="32394" y="141152"/>
                    <a:pt x="35614" y="141783"/>
                    <a:pt x="39403" y="143804"/>
                  </a:cubicBezTo>
                  <a:cubicBezTo>
                    <a:pt x="45466" y="146835"/>
                    <a:pt x="48497" y="161991"/>
                    <a:pt x="47486" y="171082"/>
                  </a:cubicBezTo>
                  <a:cubicBezTo>
                    <a:pt x="45466" y="192300"/>
                    <a:pt x="41423" y="213517"/>
                    <a:pt x="35361" y="234735"/>
                  </a:cubicBezTo>
                  <a:cubicBezTo>
                    <a:pt x="33341" y="243826"/>
                    <a:pt x="24247" y="255951"/>
                    <a:pt x="17176" y="256960"/>
                  </a:cubicBezTo>
                  <a:cubicBezTo>
                    <a:pt x="0" y="258982"/>
                    <a:pt x="0" y="242817"/>
                    <a:pt x="0" y="230693"/>
                  </a:cubicBezTo>
                  <a:cubicBezTo>
                    <a:pt x="1011" y="226650"/>
                    <a:pt x="1011" y="223619"/>
                    <a:pt x="1011" y="214528"/>
                  </a:cubicBezTo>
                  <a:cubicBezTo>
                    <a:pt x="5051" y="200383"/>
                    <a:pt x="9093" y="180176"/>
                    <a:pt x="14145" y="161991"/>
                  </a:cubicBezTo>
                  <a:cubicBezTo>
                    <a:pt x="17176" y="152897"/>
                    <a:pt x="21343" y="142667"/>
                    <a:pt x="29631" y="141531"/>
                  </a:cubicBezTo>
                  <a:close/>
                  <a:moveTo>
                    <a:pt x="247531" y="109456"/>
                  </a:moveTo>
                  <a:cubicBezTo>
                    <a:pt x="319264" y="111477"/>
                    <a:pt x="378873" y="172096"/>
                    <a:pt x="377864" y="243829"/>
                  </a:cubicBezTo>
                  <a:cubicBezTo>
                    <a:pt x="376853" y="314551"/>
                    <a:pt x="310171" y="379212"/>
                    <a:pt x="239449" y="376181"/>
                  </a:cubicBezTo>
                  <a:cubicBezTo>
                    <a:pt x="166705" y="373150"/>
                    <a:pt x="107094" y="308491"/>
                    <a:pt x="109117" y="235746"/>
                  </a:cubicBezTo>
                  <a:cubicBezTo>
                    <a:pt x="112148" y="165025"/>
                    <a:pt x="174787" y="107434"/>
                    <a:pt x="247531" y="109456"/>
                  </a:cubicBezTo>
                  <a:close/>
                  <a:moveTo>
                    <a:pt x="389986" y="58937"/>
                  </a:moveTo>
                  <a:cubicBezTo>
                    <a:pt x="430401" y="83184"/>
                    <a:pt x="447574" y="113494"/>
                    <a:pt x="460710" y="144815"/>
                  </a:cubicBezTo>
                  <a:cubicBezTo>
                    <a:pt x="463739" y="150877"/>
                    <a:pt x="457679" y="160980"/>
                    <a:pt x="456668" y="169062"/>
                  </a:cubicBezTo>
                  <a:cubicBezTo>
                    <a:pt x="448585" y="167042"/>
                    <a:pt x="437472" y="168053"/>
                    <a:pt x="433430" y="163000"/>
                  </a:cubicBezTo>
                  <a:cubicBezTo>
                    <a:pt x="416256" y="140772"/>
                    <a:pt x="401100" y="117536"/>
                    <a:pt x="386955" y="93289"/>
                  </a:cubicBezTo>
                  <a:cubicBezTo>
                    <a:pt x="382915" y="86215"/>
                    <a:pt x="387966" y="75102"/>
                    <a:pt x="389986" y="58937"/>
                  </a:cubicBezTo>
                  <a:close/>
                  <a:moveTo>
                    <a:pt x="147508" y="21554"/>
                  </a:moveTo>
                  <a:cubicBezTo>
                    <a:pt x="152559" y="18525"/>
                    <a:pt x="163673" y="24585"/>
                    <a:pt x="169735" y="28628"/>
                  </a:cubicBezTo>
                  <a:cubicBezTo>
                    <a:pt x="171755" y="30648"/>
                    <a:pt x="168724" y="44793"/>
                    <a:pt x="164684" y="47824"/>
                  </a:cubicBezTo>
                  <a:cubicBezTo>
                    <a:pt x="138415" y="66011"/>
                    <a:pt x="111136" y="83185"/>
                    <a:pt x="83858" y="100361"/>
                  </a:cubicBezTo>
                  <a:cubicBezTo>
                    <a:pt x="78807" y="99350"/>
                    <a:pt x="74764" y="98341"/>
                    <a:pt x="71733" y="97330"/>
                  </a:cubicBezTo>
                  <a:cubicBezTo>
                    <a:pt x="72744" y="88238"/>
                    <a:pt x="69713" y="75103"/>
                    <a:pt x="74764" y="71062"/>
                  </a:cubicBezTo>
                  <a:cubicBezTo>
                    <a:pt x="98001" y="52875"/>
                    <a:pt x="122250" y="36710"/>
                    <a:pt x="147508" y="21554"/>
                  </a:cubicBezTo>
                  <a:close/>
                  <a:moveTo>
                    <a:pt x="258722" y="118"/>
                  </a:moveTo>
                  <a:cubicBezTo>
                    <a:pt x="285481" y="1350"/>
                    <a:pt x="326589" y="11959"/>
                    <a:pt x="336439" y="22567"/>
                  </a:cubicBezTo>
                  <a:cubicBezTo>
                    <a:pt x="338459" y="26608"/>
                    <a:pt x="339470" y="30650"/>
                    <a:pt x="343510" y="37723"/>
                  </a:cubicBezTo>
                  <a:cubicBezTo>
                    <a:pt x="335428" y="42775"/>
                    <a:pt x="328356" y="50857"/>
                    <a:pt x="322294" y="49846"/>
                  </a:cubicBezTo>
                  <a:cubicBezTo>
                    <a:pt x="295015" y="45806"/>
                    <a:pt x="267737" y="40752"/>
                    <a:pt x="240458" y="33681"/>
                  </a:cubicBezTo>
                  <a:cubicBezTo>
                    <a:pt x="235407" y="32670"/>
                    <a:pt x="229345" y="23578"/>
                    <a:pt x="228333" y="16505"/>
                  </a:cubicBezTo>
                  <a:cubicBezTo>
                    <a:pt x="227322" y="12465"/>
                    <a:pt x="233385" y="5391"/>
                    <a:pt x="238436" y="2360"/>
                  </a:cubicBezTo>
                  <a:cubicBezTo>
                    <a:pt x="242478" y="339"/>
                    <a:pt x="249803" y="-292"/>
                    <a:pt x="258722" y="1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4149579" y="160694"/>
              <a:ext cx="482894" cy="482585"/>
            </a:xfrm>
            <a:custGeom>
              <a:avLst/>
              <a:gdLst/>
              <a:ahLst/>
              <a:cxnLst/>
              <a:rect l="l" t="t" r="r" b="b"/>
              <a:pathLst>
                <a:path w="482894" h="482585" extrusionOk="0">
                  <a:moveTo>
                    <a:pt x="165126" y="434441"/>
                  </a:moveTo>
                  <a:cubicBezTo>
                    <a:pt x="189373" y="437472"/>
                    <a:pt x="213621" y="442523"/>
                    <a:pt x="237868" y="448585"/>
                  </a:cubicBezTo>
                  <a:cubicBezTo>
                    <a:pt x="244941" y="450606"/>
                    <a:pt x="251004" y="458688"/>
                    <a:pt x="258075" y="463739"/>
                  </a:cubicBezTo>
                  <a:cubicBezTo>
                    <a:pt x="249993" y="469802"/>
                    <a:pt x="242919" y="475864"/>
                    <a:pt x="234837" y="480915"/>
                  </a:cubicBezTo>
                  <a:cubicBezTo>
                    <a:pt x="231808" y="483946"/>
                    <a:pt x="225745" y="481926"/>
                    <a:pt x="210590" y="481926"/>
                  </a:cubicBezTo>
                  <a:cubicBezTo>
                    <a:pt x="198465" y="478895"/>
                    <a:pt x="175229" y="473844"/>
                    <a:pt x="154013" y="464750"/>
                  </a:cubicBezTo>
                  <a:cubicBezTo>
                    <a:pt x="147950" y="462730"/>
                    <a:pt x="145930" y="450606"/>
                    <a:pt x="141888" y="443532"/>
                  </a:cubicBezTo>
                  <a:cubicBezTo>
                    <a:pt x="149970" y="440503"/>
                    <a:pt x="158053" y="433430"/>
                    <a:pt x="165126" y="434441"/>
                  </a:cubicBezTo>
                  <a:close/>
                  <a:moveTo>
                    <a:pt x="392447" y="386958"/>
                  </a:moveTo>
                  <a:cubicBezTo>
                    <a:pt x="395479" y="383924"/>
                    <a:pt x="408614" y="390998"/>
                    <a:pt x="419728" y="394029"/>
                  </a:cubicBezTo>
                  <a:cubicBezTo>
                    <a:pt x="382345" y="446566"/>
                    <a:pt x="356078" y="461720"/>
                    <a:pt x="310612" y="456668"/>
                  </a:cubicBezTo>
                  <a:cubicBezTo>
                    <a:pt x="325768" y="416256"/>
                    <a:pt x="368200" y="412214"/>
                    <a:pt x="392447" y="386958"/>
                  </a:cubicBezTo>
                  <a:close/>
                  <a:moveTo>
                    <a:pt x="35804" y="305119"/>
                  </a:moveTo>
                  <a:cubicBezTo>
                    <a:pt x="59042" y="338460"/>
                    <a:pt x="77227" y="364729"/>
                    <a:pt x="94403" y="392008"/>
                  </a:cubicBezTo>
                  <a:cubicBezTo>
                    <a:pt x="97434" y="396048"/>
                    <a:pt x="94403" y="407162"/>
                    <a:pt x="91371" y="412213"/>
                  </a:cubicBezTo>
                  <a:cubicBezTo>
                    <a:pt x="89351" y="415244"/>
                    <a:pt x="78238" y="415244"/>
                    <a:pt x="75207" y="412213"/>
                  </a:cubicBezTo>
                  <a:cubicBezTo>
                    <a:pt x="48939" y="389986"/>
                    <a:pt x="28732" y="362707"/>
                    <a:pt x="20650" y="328357"/>
                  </a:cubicBezTo>
                  <a:cubicBezTo>
                    <a:pt x="19639" y="323304"/>
                    <a:pt x="27721" y="317244"/>
                    <a:pt x="35804" y="305119"/>
                  </a:cubicBezTo>
                  <a:close/>
                  <a:moveTo>
                    <a:pt x="453067" y="228333"/>
                  </a:moveTo>
                  <a:cubicBezTo>
                    <a:pt x="475294" y="226313"/>
                    <a:pt x="485399" y="235407"/>
                    <a:pt x="482368" y="248540"/>
                  </a:cubicBezTo>
                  <a:cubicBezTo>
                    <a:pt x="477316" y="282890"/>
                    <a:pt x="480345" y="320273"/>
                    <a:pt x="445996" y="347552"/>
                  </a:cubicBezTo>
                  <a:cubicBezTo>
                    <a:pt x="439933" y="342501"/>
                    <a:pt x="431851" y="337450"/>
                    <a:pt x="431851" y="334418"/>
                  </a:cubicBezTo>
                  <a:cubicBezTo>
                    <a:pt x="438924" y="298046"/>
                    <a:pt x="447007" y="261674"/>
                    <a:pt x="453067" y="228333"/>
                  </a:cubicBezTo>
                  <a:close/>
                  <a:moveTo>
                    <a:pt x="35806" y="141446"/>
                  </a:moveTo>
                  <a:cubicBezTo>
                    <a:pt x="38837" y="142457"/>
                    <a:pt x="42877" y="143466"/>
                    <a:pt x="43888" y="145488"/>
                  </a:cubicBezTo>
                  <a:cubicBezTo>
                    <a:pt x="53991" y="182869"/>
                    <a:pt x="36815" y="217221"/>
                    <a:pt x="27723" y="251571"/>
                  </a:cubicBezTo>
                  <a:cubicBezTo>
                    <a:pt x="24692" y="261676"/>
                    <a:pt x="7516" y="256624"/>
                    <a:pt x="2465" y="245511"/>
                  </a:cubicBezTo>
                  <a:cubicBezTo>
                    <a:pt x="-6629" y="219241"/>
                    <a:pt x="10547" y="162664"/>
                    <a:pt x="35806" y="141446"/>
                  </a:cubicBezTo>
                  <a:close/>
                  <a:moveTo>
                    <a:pt x="242919" y="109114"/>
                  </a:moveTo>
                  <a:cubicBezTo>
                    <a:pt x="304550" y="107094"/>
                    <a:pt x="381334" y="167714"/>
                    <a:pt x="373252" y="245509"/>
                  </a:cubicBezTo>
                  <a:cubicBezTo>
                    <a:pt x="372241" y="320273"/>
                    <a:pt x="312632" y="378873"/>
                    <a:pt x="237868" y="376853"/>
                  </a:cubicBezTo>
                  <a:cubicBezTo>
                    <a:pt x="168155" y="374831"/>
                    <a:pt x="107536" y="313200"/>
                    <a:pt x="107536" y="242478"/>
                  </a:cubicBezTo>
                  <a:cubicBezTo>
                    <a:pt x="107536" y="168725"/>
                    <a:pt x="168155" y="112145"/>
                    <a:pt x="242919" y="109114"/>
                  </a:cubicBezTo>
                  <a:close/>
                  <a:moveTo>
                    <a:pt x="396492" y="61631"/>
                  </a:moveTo>
                  <a:cubicBezTo>
                    <a:pt x="430842" y="85878"/>
                    <a:pt x="447007" y="116188"/>
                    <a:pt x="461152" y="147509"/>
                  </a:cubicBezTo>
                  <a:cubicBezTo>
                    <a:pt x="463172" y="152560"/>
                    <a:pt x="461152" y="163674"/>
                    <a:pt x="457112" y="167716"/>
                  </a:cubicBezTo>
                  <a:cubicBezTo>
                    <a:pt x="452059" y="170747"/>
                    <a:pt x="438925" y="170747"/>
                    <a:pt x="436905" y="167716"/>
                  </a:cubicBezTo>
                  <a:cubicBezTo>
                    <a:pt x="417709" y="141447"/>
                    <a:pt x="400533" y="114168"/>
                    <a:pt x="384368" y="85878"/>
                  </a:cubicBezTo>
                  <a:cubicBezTo>
                    <a:pt x="382348" y="81838"/>
                    <a:pt x="390430" y="72745"/>
                    <a:pt x="396492" y="61631"/>
                  </a:cubicBezTo>
                  <a:close/>
                  <a:moveTo>
                    <a:pt x="150982" y="20207"/>
                  </a:moveTo>
                  <a:cubicBezTo>
                    <a:pt x="155022" y="18187"/>
                    <a:pt x="167146" y="28290"/>
                    <a:pt x="175229" y="32332"/>
                  </a:cubicBezTo>
                  <a:cubicBezTo>
                    <a:pt x="176238" y="36372"/>
                    <a:pt x="178260" y="40415"/>
                    <a:pt x="179269" y="44455"/>
                  </a:cubicBezTo>
                  <a:cubicBezTo>
                    <a:pt x="172198" y="47486"/>
                    <a:pt x="164115" y="50517"/>
                    <a:pt x="158053" y="54559"/>
                  </a:cubicBezTo>
                  <a:cubicBezTo>
                    <a:pt x="136837" y="67693"/>
                    <a:pt x="116630" y="81838"/>
                    <a:pt x="95414" y="94972"/>
                  </a:cubicBezTo>
                  <a:cubicBezTo>
                    <a:pt x="90360" y="98003"/>
                    <a:pt x="81269" y="95983"/>
                    <a:pt x="74196" y="96992"/>
                  </a:cubicBezTo>
                  <a:cubicBezTo>
                    <a:pt x="74196" y="88910"/>
                    <a:pt x="70155" y="75776"/>
                    <a:pt x="74196" y="72745"/>
                  </a:cubicBezTo>
                  <a:cubicBezTo>
                    <a:pt x="98445" y="53548"/>
                    <a:pt x="123701" y="36372"/>
                    <a:pt x="150982" y="20207"/>
                  </a:cubicBezTo>
                  <a:close/>
                  <a:moveTo>
                    <a:pt x="254036" y="0"/>
                  </a:moveTo>
                  <a:cubicBezTo>
                    <a:pt x="278283" y="6062"/>
                    <a:pt x="303541" y="10103"/>
                    <a:pt x="326779" y="18187"/>
                  </a:cubicBezTo>
                  <a:cubicBezTo>
                    <a:pt x="332842" y="20207"/>
                    <a:pt x="335871" y="34352"/>
                    <a:pt x="339913" y="43446"/>
                  </a:cubicBezTo>
                  <a:cubicBezTo>
                    <a:pt x="331831" y="45466"/>
                    <a:pt x="323748" y="51528"/>
                    <a:pt x="315666" y="50517"/>
                  </a:cubicBezTo>
                  <a:cubicBezTo>
                    <a:pt x="292428" y="47486"/>
                    <a:pt x="269189" y="44455"/>
                    <a:pt x="246964" y="38392"/>
                  </a:cubicBezTo>
                  <a:cubicBezTo>
                    <a:pt x="238880" y="36372"/>
                    <a:pt x="228777" y="27279"/>
                    <a:pt x="225746" y="19196"/>
                  </a:cubicBezTo>
                  <a:cubicBezTo>
                    <a:pt x="222715" y="8082"/>
                    <a:pt x="236860" y="1011"/>
                    <a:pt x="2540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2167092" y="160986"/>
              <a:ext cx="483393" cy="482001"/>
            </a:xfrm>
            <a:custGeom>
              <a:avLst/>
              <a:gdLst/>
              <a:ahLst/>
              <a:cxnLst/>
              <a:rect l="l" t="t" r="r" b="b"/>
              <a:pathLst>
                <a:path w="483393" h="482001" extrusionOk="0">
                  <a:moveTo>
                    <a:pt x="168439" y="433507"/>
                  </a:moveTo>
                  <a:cubicBezTo>
                    <a:pt x="192687" y="436538"/>
                    <a:pt x="216936" y="441589"/>
                    <a:pt x="241183" y="447651"/>
                  </a:cubicBezTo>
                  <a:cubicBezTo>
                    <a:pt x="248255" y="449671"/>
                    <a:pt x="254317" y="458763"/>
                    <a:pt x="256337" y="465836"/>
                  </a:cubicBezTo>
                  <a:cubicBezTo>
                    <a:pt x="257348" y="468867"/>
                    <a:pt x="248255" y="476950"/>
                    <a:pt x="242192" y="479981"/>
                  </a:cubicBezTo>
                  <a:cubicBezTo>
                    <a:pt x="236132" y="483012"/>
                    <a:pt x="229059" y="480990"/>
                    <a:pt x="213905" y="482001"/>
                  </a:cubicBezTo>
                  <a:cubicBezTo>
                    <a:pt x="200769" y="478970"/>
                    <a:pt x="179553" y="474930"/>
                    <a:pt x="159346" y="466847"/>
                  </a:cubicBezTo>
                  <a:cubicBezTo>
                    <a:pt x="151263" y="463816"/>
                    <a:pt x="147223" y="451692"/>
                    <a:pt x="141161" y="443609"/>
                  </a:cubicBezTo>
                  <a:cubicBezTo>
                    <a:pt x="150254" y="439569"/>
                    <a:pt x="159346" y="432496"/>
                    <a:pt x="168439" y="433507"/>
                  </a:cubicBezTo>
                  <a:close/>
                  <a:moveTo>
                    <a:pt x="402203" y="383495"/>
                  </a:moveTo>
                  <a:cubicBezTo>
                    <a:pt x="408139" y="384757"/>
                    <a:pt x="413444" y="389556"/>
                    <a:pt x="417990" y="399154"/>
                  </a:cubicBezTo>
                  <a:cubicBezTo>
                    <a:pt x="401825" y="428455"/>
                    <a:pt x="374545" y="445629"/>
                    <a:pt x="343226" y="458765"/>
                  </a:cubicBezTo>
                  <a:cubicBezTo>
                    <a:pt x="336152" y="461796"/>
                    <a:pt x="325039" y="455733"/>
                    <a:pt x="314936" y="452702"/>
                  </a:cubicBezTo>
                  <a:cubicBezTo>
                    <a:pt x="317967" y="444620"/>
                    <a:pt x="319988" y="434517"/>
                    <a:pt x="325039" y="429464"/>
                  </a:cubicBezTo>
                  <a:cubicBezTo>
                    <a:pt x="343226" y="415319"/>
                    <a:pt x="362422" y="402186"/>
                    <a:pt x="382629" y="389052"/>
                  </a:cubicBezTo>
                  <a:cubicBezTo>
                    <a:pt x="389701" y="384505"/>
                    <a:pt x="396268" y="382232"/>
                    <a:pt x="402203" y="383495"/>
                  </a:cubicBezTo>
                  <a:close/>
                  <a:moveTo>
                    <a:pt x="37095" y="305194"/>
                  </a:moveTo>
                  <a:cubicBezTo>
                    <a:pt x="58311" y="336515"/>
                    <a:pt x="78519" y="363793"/>
                    <a:pt x="96704" y="392081"/>
                  </a:cubicBezTo>
                  <a:cubicBezTo>
                    <a:pt x="98726" y="396123"/>
                    <a:pt x="97715" y="405217"/>
                    <a:pt x="93673" y="408248"/>
                  </a:cubicBezTo>
                  <a:cubicBezTo>
                    <a:pt x="90643" y="411279"/>
                    <a:pt x="81550" y="413299"/>
                    <a:pt x="77508" y="411279"/>
                  </a:cubicBezTo>
                  <a:cubicBezTo>
                    <a:pt x="58311" y="405217"/>
                    <a:pt x="18908" y="344597"/>
                    <a:pt x="20930" y="324390"/>
                  </a:cubicBezTo>
                  <a:cubicBezTo>
                    <a:pt x="20930" y="319339"/>
                    <a:pt x="29013" y="314288"/>
                    <a:pt x="37095" y="305194"/>
                  </a:cubicBezTo>
                  <a:close/>
                  <a:moveTo>
                    <a:pt x="455371" y="218307"/>
                  </a:moveTo>
                  <a:cubicBezTo>
                    <a:pt x="468505" y="230432"/>
                    <a:pt x="479618" y="235483"/>
                    <a:pt x="481638" y="243565"/>
                  </a:cubicBezTo>
                  <a:cubicBezTo>
                    <a:pt x="489723" y="267813"/>
                    <a:pt x="468505" y="322370"/>
                    <a:pt x="446277" y="343588"/>
                  </a:cubicBezTo>
                  <a:cubicBezTo>
                    <a:pt x="443246" y="341568"/>
                    <a:pt x="438195" y="339546"/>
                    <a:pt x="435164" y="336515"/>
                  </a:cubicBezTo>
                  <a:cubicBezTo>
                    <a:pt x="432132" y="333486"/>
                    <a:pt x="430112" y="327423"/>
                    <a:pt x="430112" y="324392"/>
                  </a:cubicBezTo>
                  <a:cubicBezTo>
                    <a:pt x="437186" y="292060"/>
                    <a:pt x="445268" y="258719"/>
                    <a:pt x="455371" y="218307"/>
                  </a:cubicBezTo>
                  <a:close/>
                  <a:moveTo>
                    <a:pt x="37097" y="140512"/>
                  </a:moveTo>
                  <a:cubicBezTo>
                    <a:pt x="40128" y="143543"/>
                    <a:pt x="47200" y="146574"/>
                    <a:pt x="47200" y="148594"/>
                  </a:cubicBezTo>
                  <a:cubicBezTo>
                    <a:pt x="42149" y="181935"/>
                    <a:pt x="37097" y="215276"/>
                    <a:pt x="31035" y="248617"/>
                  </a:cubicBezTo>
                  <a:cubicBezTo>
                    <a:pt x="30024" y="251649"/>
                    <a:pt x="20933" y="256700"/>
                    <a:pt x="15879" y="255691"/>
                  </a:cubicBezTo>
                  <a:cubicBezTo>
                    <a:pt x="10828" y="254680"/>
                    <a:pt x="4766" y="249629"/>
                    <a:pt x="2746" y="244577"/>
                  </a:cubicBezTo>
                  <a:cubicBezTo>
                    <a:pt x="-7357" y="218308"/>
                    <a:pt x="11839" y="160719"/>
                    <a:pt x="37097" y="140512"/>
                  </a:cubicBezTo>
                  <a:close/>
                  <a:moveTo>
                    <a:pt x="245223" y="108182"/>
                  </a:moveTo>
                  <a:cubicBezTo>
                    <a:pt x="320999" y="112222"/>
                    <a:pt x="374547" y="167791"/>
                    <a:pt x="373536" y="246597"/>
                  </a:cubicBezTo>
                  <a:cubicBezTo>
                    <a:pt x="372525" y="320351"/>
                    <a:pt x="310896" y="378950"/>
                    <a:pt x="236132" y="375919"/>
                  </a:cubicBezTo>
                  <a:cubicBezTo>
                    <a:pt x="167428" y="373899"/>
                    <a:pt x="106808" y="309237"/>
                    <a:pt x="107819" y="239524"/>
                  </a:cubicBezTo>
                  <a:cubicBezTo>
                    <a:pt x="108830" y="179915"/>
                    <a:pt x="163387" y="104140"/>
                    <a:pt x="245223" y="108182"/>
                  </a:cubicBezTo>
                  <a:close/>
                  <a:moveTo>
                    <a:pt x="390710" y="69788"/>
                  </a:moveTo>
                  <a:cubicBezTo>
                    <a:pt x="398792" y="70799"/>
                    <a:pt x="410917" y="69788"/>
                    <a:pt x="413948" y="74839"/>
                  </a:cubicBezTo>
                  <a:cubicBezTo>
                    <a:pt x="431124" y="98078"/>
                    <a:pt x="448298" y="122325"/>
                    <a:pt x="462443" y="147584"/>
                  </a:cubicBezTo>
                  <a:cubicBezTo>
                    <a:pt x="470525" y="162737"/>
                    <a:pt x="457391" y="168800"/>
                    <a:pt x="442238" y="172842"/>
                  </a:cubicBezTo>
                  <a:cubicBezTo>
                    <a:pt x="424051" y="145564"/>
                    <a:pt x="405866" y="122325"/>
                    <a:pt x="390710" y="98078"/>
                  </a:cubicBezTo>
                  <a:cubicBezTo>
                    <a:pt x="386670" y="91006"/>
                    <a:pt x="390710" y="79891"/>
                    <a:pt x="390710" y="69788"/>
                  </a:cubicBezTo>
                  <a:close/>
                  <a:moveTo>
                    <a:pt x="150252" y="18261"/>
                  </a:moveTo>
                  <a:cubicBezTo>
                    <a:pt x="155303" y="17250"/>
                    <a:pt x="166417" y="27353"/>
                    <a:pt x="177531" y="33415"/>
                  </a:cubicBezTo>
                  <a:cubicBezTo>
                    <a:pt x="170459" y="42509"/>
                    <a:pt x="167428" y="48571"/>
                    <a:pt x="162377" y="51600"/>
                  </a:cubicBezTo>
                  <a:cubicBezTo>
                    <a:pt x="140150" y="66756"/>
                    <a:pt x="118933" y="81909"/>
                    <a:pt x="95695" y="94034"/>
                  </a:cubicBezTo>
                  <a:cubicBezTo>
                    <a:pt x="89633" y="97065"/>
                    <a:pt x="78519" y="95045"/>
                    <a:pt x="71448" y="91003"/>
                  </a:cubicBezTo>
                  <a:cubicBezTo>
                    <a:pt x="69425" y="89994"/>
                    <a:pt x="69425" y="73827"/>
                    <a:pt x="73468" y="70798"/>
                  </a:cubicBezTo>
                  <a:cubicBezTo>
                    <a:pt x="98726" y="51600"/>
                    <a:pt x="123985" y="34426"/>
                    <a:pt x="150252" y="18261"/>
                  </a:cubicBezTo>
                  <a:close/>
                  <a:moveTo>
                    <a:pt x="244212" y="77"/>
                  </a:moveTo>
                  <a:cubicBezTo>
                    <a:pt x="273513" y="4117"/>
                    <a:pt x="301800" y="11190"/>
                    <a:pt x="331102" y="18262"/>
                  </a:cubicBezTo>
                  <a:cubicBezTo>
                    <a:pt x="336153" y="19273"/>
                    <a:pt x="342215" y="30386"/>
                    <a:pt x="341204" y="36449"/>
                  </a:cubicBezTo>
                  <a:cubicBezTo>
                    <a:pt x="340195" y="42511"/>
                    <a:pt x="331102" y="51603"/>
                    <a:pt x="327059" y="50594"/>
                  </a:cubicBezTo>
                  <a:cubicBezTo>
                    <a:pt x="293718" y="44531"/>
                    <a:pt x="261388" y="35438"/>
                    <a:pt x="228047" y="27355"/>
                  </a:cubicBezTo>
                  <a:cubicBezTo>
                    <a:pt x="226027" y="27355"/>
                    <a:pt x="225016" y="23315"/>
                    <a:pt x="219965" y="14221"/>
                  </a:cubicBezTo>
                  <a:cubicBezTo>
                    <a:pt x="229058" y="8159"/>
                    <a:pt x="237141" y="-934"/>
                    <a:pt x="244212" y="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5469773" y="156983"/>
              <a:ext cx="479606" cy="490008"/>
            </a:xfrm>
            <a:custGeom>
              <a:avLst/>
              <a:gdLst/>
              <a:ahLst/>
              <a:cxnLst/>
              <a:rect l="l" t="t" r="r" b="b"/>
              <a:pathLst>
                <a:path w="479606" h="490008" extrusionOk="0">
                  <a:moveTo>
                    <a:pt x="163374" y="438483"/>
                  </a:moveTo>
                  <a:cubicBezTo>
                    <a:pt x="187621" y="442523"/>
                    <a:pt x="211869" y="447574"/>
                    <a:pt x="236116" y="454647"/>
                  </a:cubicBezTo>
                  <a:cubicBezTo>
                    <a:pt x="243189" y="456667"/>
                    <a:pt x="249252" y="464750"/>
                    <a:pt x="256323" y="470812"/>
                  </a:cubicBezTo>
                  <a:cubicBezTo>
                    <a:pt x="248241" y="475863"/>
                    <a:pt x="241167" y="481926"/>
                    <a:pt x="233085" y="486977"/>
                  </a:cubicBezTo>
                  <a:cubicBezTo>
                    <a:pt x="231065" y="487988"/>
                    <a:pt x="227022" y="486977"/>
                    <a:pt x="223993" y="486977"/>
                  </a:cubicBezTo>
                  <a:cubicBezTo>
                    <a:pt x="223993" y="486977"/>
                    <a:pt x="222982" y="488997"/>
                    <a:pt x="222982" y="490008"/>
                  </a:cubicBezTo>
                  <a:cubicBezTo>
                    <a:pt x="198735" y="483946"/>
                    <a:pt x="174486" y="478895"/>
                    <a:pt x="151250" y="469803"/>
                  </a:cubicBezTo>
                  <a:cubicBezTo>
                    <a:pt x="145187" y="467781"/>
                    <a:pt x="144176" y="454647"/>
                    <a:pt x="140136" y="447574"/>
                  </a:cubicBezTo>
                  <a:cubicBezTo>
                    <a:pt x="148218" y="444545"/>
                    <a:pt x="156301" y="437472"/>
                    <a:pt x="163374" y="438483"/>
                  </a:cubicBezTo>
                  <a:close/>
                  <a:moveTo>
                    <a:pt x="408882" y="378874"/>
                  </a:moveTo>
                  <a:cubicBezTo>
                    <a:pt x="409891" y="398070"/>
                    <a:pt x="412922" y="405141"/>
                    <a:pt x="409891" y="409184"/>
                  </a:cubicBezTo>
                  <a:cubicBezTo>
                    <a:pt x="391706" y="440504"/>
                    <a:pt x="361397" y="455658"/>
                    <a:pt x="330076" y="468792"/>
                  </a:cubicBezTo>
                  <a:cubicBezTo>
                    <a:pt x="325025" y="470814"/>
                    <a:pt x="313911" y="465761"/>
                    <a:pt x="310880" y="460709"/>
                  </a:cubicBezTo>
                  <a:cubicBezTo>
                    <a:pt x="307849" y="455658"/>
                    <a:pt x="308860" y="443533"/>
                    <a:pt x="312900" y="440504"/>
                  </a:cubicBezTo>
                  <a:cubicBezTo>
                    <a:pt x="342201" y="421308"/>
                    <a:pt x="372510" y="403121"/>
                    <a:pt x="408882" y="378874"/>
                  </a:cubicBezTo>
                  <a:close/>
                  <a:moveTo>
                    <a:pt x="34051" y="311181"/>
                  </a:moveTo>
                  <a:cubicBezTo>
                    <a:pt x="57289" y="345533"/>
                    <a:pt x="77496" y="374831"/>
                    <a:pt x="97701" y="404130"/>
                  </a:cubicBezTo>
                  <a:cubicBezTo>
                    <a:pt x="84567" y="425348"/>
                    <a:pt x="70423" y="419286"/>
                    <a:pt x="61329" y="405141"/>
                  </a:cubicBezTo>
                  <a:cubicBezTo>
                    <a:pt x="45164" y="380894"/>
                    <a:pt x="32031" y="355635"/>
                    <a:pt x="18897" y="329366"/>
                  </a:cubicBezTo>
                  <a:cubicBezTo>
                    <a:pt x="17886" y="327346"/>
                    <a:pt x="25968" y="320275"/>
                    <a:pt x="34051" y="311181"/>
                  </a:cubicBezTo>
                  <a:close/>
                  <a:moveTo>
                    <a:pt x="463441" y="230355"/>
                  </a:moveTo>
                  <a:cubicBezTo>
                    <a:pt x="467481" y="230355"/>
                    <a:pt x="474555" y="236417"/>
                    <a:pt x="475564" y="241469"/>
                  </a:cubicBezTo>
                  <a:cubicBezTo>
                    <a:pt x="479606" y="250562"/>
                    <a:pt x="478595" y="260665"/>
                    <a:pt x="479606" y="277841"/>
                  </a:cubicBezTo>
                  <a:cubicBezTo>
                    <a:pt x="475564" y="292994"/>
                    <a:pt x="469501" y="315222"/>
                    <a:pt x="461419" y="337449"/>
                  </a:cubicBezTo>
                  <a:cubicBezTo>
                    <a:pt x="459399" y="342500"/>
                    <a:pt x="446265" y="349574"/>
                    <a:pt x="443234" y="348563"/>
                  </a:cubicBezTo>
                  <a:cubicBezTo>
                    <a:pt x="436160" y="344522"/>
                    <a:pt x="428078" y="334418"/>
                    <a:pt x="429089" y="328357"/>
                  </a:cubicBezTo>
                  <a:cubicBezTo>
                    <a:pt x="433131" y="299057"/>
                    <a:pt x="439192" y="270767"/>
                    <a:pt x="446265" y="241469"/>
                  </a:cubicBezTo>
                  <a:cubicBezTo>
                    <a:pt x="447276" y="236417"/>
                    <a:pt x="457379" y="231366"/>
                    <a:pt x="463441" y="230355"/>
                  </a:cubicBezTo>
                  <a:close/>
                  <a:moveTo>
                    <a:pt x="40115" y="137406"/>
                  </a:moveTo>
                  <a:cubicBezTo>
                    <a:pt x="42136" y="155591"/>
                    <a:pt x="45167" y="165696"/>
                    <a:pt x="44156" y="174789"/>
                  </a:cubicBezTo>
                  <a:cubicBezTo>
                    <a:pt x="41124" y="196005"/>
                    <a:pt x="38093" y="218233"/>
                    <a:pt x="32033" y="238438"/>
                  </a:cubicBezTo>
                  <a:cubicBezTo>
                    <a:pt x="30011" y="246522"/>
                    <a:pt x="19908" y="252585"/>
                    <a:pt x="13846" y="259656"/>
                  </a:cubicBezTo>
                  <a:cubicBezTo>
                    <a:pt x="9806" y="252585"/>
                    <a:pt x="1723" y="245511"/>
                    <a:pt x="712" y="238438"/>
                  </a:cubicBezTo>
                  <a:cubicBezTo>
                    <a:pt x="-3328" y="205099"/>
                    <a:pt x="9806" y="169736"/>
                    <a:pt x="40115" y="137406"/>
                  </a:cubicBezTo>
                  <a:close/>
                  <a:moveTo>
                    <a:pt x="242178" y="114168"/>
                  </a:moveTo>
                  <a:cubicBezTo>
                    <a:pt x="315933" y="114168"/>
                    <a:pt x="373521" y="173778"/>
                    <a:pt x="373521" y="246520"/>
                  </a:cubicBezTo>
                  <a:cubicBezTo>
                    <a:pt x="373521" y="321284"/>
                    <a:pt x="312900" y="379884"/>
                    <a:pt x="238136" y="380895"/>
                  </a:cubicBezTo>
                  <a:cubicBezTo>
                    <a:pt x="156300" y="381904"/>
                    <a:pt x="107806" y="301077"/>
                    <a:pt x="106795" y="246520"/>
                  </a:cubicBezTo>
                  <a:cubicBezTo>
                    <a:pt x="105783" y="173778"/>
                    <a:pt x="167414" y="113157"/>
                    <a:pt x="242178" y="114168"/>
                  </a:cubicBezTo>
                  <a:close/>
                  <a:moveTo>
                    <a:pt x="399662" y="73250"/>
                  </a:moveTo>
                  <a:cubicBezTo>
                    <a:pt x="404588" y="73503"/>
                    <a:pt x="409387" y="74766"/>
                    <a:pt x="410902" y="76786"/>
                  </a:cubicBezTo>
                  <a:cubicBezTo>
                    <a:pt x="428078" y="100024"/>
                    <a:pt x="444243" y="125281"/>
                    <a:pt x="459399" y="150539"/>
                  </a:cubicBezTo>
                  <a:cubicBezTo>
                    <a:pt x="467482" y="164684"/>
                    <a:pt x="459399" y="173778"/>
                    <a:pt x="441212" y="180849"/>
                  </a:cubicBezTo>
                  <a:cubicBezTo>
                    <a:pt x="421005" y="152561"/>
                    <a:pt x="401811" y="127303"/>
                    <a:pt x="384635" y="100024"/>
                  </a:cubicBezTo>
                  <a:cubicBezTo>
                    <a:pt x="381604" y="94971"/>
                    <a:pt x="383624" y="80828"/>
                    <a:pt x="387666" y="75775"/>
                  </a:cubicBezTo>
                  <a:cubicBezTo>
                    <a:pt x="389686" y="73755"/>
                    <a:pt x="394737" y="72997"/>
                    <a:pt x="399662" y="73250"/>
                  </a:cubicBezTo>
                  <a:close/>
                  <a:moveTo>
                    <a:pt x="154534" y="28289"/>
                  </a:moveTo>
                  <a:cubicBezTo>
                    <a:pt x="158828" y="29300"/>
                    <a:pt x="163374" y="30815"/>
                    <a:pt x="167415" y="31321"/>
                  </a:cubicBezTo>
                  <a:cubicBezTo>
                    <a:pt x="164384" y="40414"/>
                    <a:pt x="164384" y="53548"/>
                    <a:pt x="157313" y="57588"/>
                  </a:cubicBezTo>
                  <a:cubicBezTo>
                    <a:pt x="132054" y="74764"/>
                    <a:pt x="104775" y="88909"/>
                    <a:pt x="76486" y="105074"/>
                  </a:cubicBezTo>
                  <a:cubicBezTo>
                    <a:pt x="60321" y="89920"/>
                    <a:pt x="66381" y="78807"/>
                    <a:pt x="76486" y="70724"/>
                  </a:cubicBezTo>
                  <a:cubicBezTo>
                    <a:pt x="97702" y="55568"/>
                    <a:pt x="119929" y="40414"/>
                    <a:pt x="143168" y="28290"/>
                  </a:cubicBezTo>
                  <a:cubicBezTo>
                    <a:pt x="146199" y="26774"/>
                    <a:pt x="150240" y="27279"/>
                    <a:pt x="154534" y="28289"/>
                  </a:cubicBezTo>
                  <a:close/>
                  <a:moveTo>
                    <a:pt x="246221" y="0"/>
                  </a:moveTo>
                  <a:cubicBezTo>
                    <a:pt x="275519" y="8082"/>
                    <a:pt x="299767" y="12125"/>
                    <a:pt x="323005" y="21216"/>
                  </a:cubicBezTo>
                  <a:cubicBezTo>
                    <a:pt x="331087" y="24247"/>
                    <a:pt x="341190" y="37383"/>
                    <a:pt x="340179" y="44454"/>
                  </a:cubicBezTo>
                  <a:cubicBezTo>
                    <a:pt x="337150" y="59608"/>
                    <a:pt x="323005" y="58599"/>
                    <a:pt x="309869" y="55568"/>
                  </a:cubicBezTo>
                  <a:cubicBezTo>
                    <a:pt x="288653" y="50516"/>
                    <a:pt x="267437" y="46474"/>
                    <a:pt x="246221" y="42434"/>
                  </a:cubicBezTo>
                  <a:cubicBezTo>
                    <a:pt x="233085" y="40412"/>
                    <a:pt x="217931" y="37383"/>
                    <a:pt x="222982" y="21216"/>
                  </a:cubicBezTo>
                  <a:cubicBezTo>
                    <a:pt x="225002" y="12125"/>
                    <a:pt x="239147" y="6062"/>
                    <a:pt x="2462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812306" y="161935"/>
              <a:ext cx="477635" cy="480104"/>
            </a:xfrm>
            <a:custGeom>
              <a:avLst/>
              <a:gdLst/>
              <a:ahLst/>
              <a:cxnLst/>
              <a:rect l="l" t="t" r="r" b="b"/>
              <a:pathLst>
                <a:path w="477635" h="480104" extrusionOk="0">
                  <a:moveTo>
                    <a:pt x="170228" y="434499"/>
                  </a:moveTo>
                  <a:cubicBezTo>
                    <a:pt x="191444" y="437530"/>
                    <a:pt x="212662" y="442581"/>
                    <a:pt x="233878" y="446624"/>
                  </a:cubicBezTo>
                  <a:cubicBezTo>
                    <a:pt x="246003" y="450664"/>
                    <a:pt x="246003" y="451675"/>
                    <a:pt x="251054" y="474913"/>
                  </a:cubicBezTo>
                  <a:cubicBezTo>
                    <a:pt x="219733" y="485016"/>
                    <a:pt x="189424" y="478953"/>
                    <a:pt x="160125" y="468851"/>
                  </a:cubicBezTo>
                  <a:cubicBezTo>
                    <a:pt x="146992" y="464809"/>
                    <a:pt x="135876" y="456726"/>
                    <a:pt x="142949" y="441572"/>
                  </a:cubicBezTo>
                  <a:cubicBezTo>
                    <a:pt x="145981" y="436521"/>
                    <a:pt x="161134" y="433490"/>
                    <a:pt x="170228" y="434499"/>
                  </a:cubicBezTo>
                  <a:close/>
                  <a:moveTo>
                    <a:pt x="398059" y="383226"/>
                  </a:moveTo>
                  <a:cubicBezTo>
                    <a:pt x="401343" y="383731"/>
                    <a:pt x="404626" y="384994"/>
                    <a:pt x="406646" y="387015"/>
                  </a:cubicBezTo>
                  <a:cubicBezTo>
                    <a:pt x="410688" y="390044"/>
                    <a:pt x="412708" y="398127"/>
                    <a:pt x="411697" y="403180"/>
                  </a:cubicBezTo>
                  <a:cubicBezTo>
                    <a:pt x="406646" y="421365"/>
                    <a:pt x="344006" y="464809"/>
                    <a:pt x="322788" y="464809"/>
                  </a:cubicBezTo>
                  <a:cubicBezTo>
                    <a:pt x="319757" y="462789"/>
                    <a:pt x="313697" y="459758"/>
                    <a:pt x="311675" y="454706"/>
                  </a:cubicBezTo>
                  <a:cubicBezTo>
                    <a:pt x="309654" y="449655"/>
                    <a:pt x="309654" y="440562"/>
                    <a:pt x="312686" y="437530"/>
                  </a:cubicBezTo>
                  <a:cubicBezTo>
                    <a:pt x="337944" y="419345"/>
                    <a:pt x="363202" y="401160"/>
                    <a:pt x="389470" y="383984"/>
                  </a:cubicBezTo>
                  <a:cubicBezTo>
                    <a:pt x="391491" y="382973"/>
                    <a:pt x="394775" y="382720"/>
                    <a:pt x="398059" y="383226"/>
                  </a:cubicBezTo>
                  <a:close/>
                  <a:moveTo>
                    <a:pt x="29794" y="301138"/>
                  </a:moveTo>
                  <a:cubicBezTo>
                    <a:pt x="57073" y="339530"/>
                    <a:pt x="77280" y="370851"/>
                    <a:pt x="96476" y="403180"/>
                  </a:cubicBezTo>
                  <a:cubicBezTo>
                    <a:pt x="91425" y="407223"/>
                    <a:pt x="85362" y="411263"/>
                    <a:pt x="79300" y="414294"/>
                  </a:cubicBezTo>
                  <a:cubicBezTo>
                    <a:pt x="49999" y="396109"/>
                    <a:pt x="32825" y="366808"/>
                    <a:pt x="20701" y="334479"/>
                  </a:cubicBezTo>
                  <a:cubicBezTo>
                    <a:pt x="18680" y="328416"/>
                    <a:pt x="24743" y="318314"/>
                    <a:pt x="29794" y="301138"/>
                  </a:cubicBezTo>
                  <a:close/>
                  <a:moveTo>
                    <a:pt x="463223" y="226373"/>
                  </a:moveTo>
                  <a:cubicBezTo>
                    <a:pt x="468274" y="233446"/>
                    <a:pt x="477368" y="239507"/>
                    <a:pt x="477368" y="246580"/>
                  </a:cubicBezTo>
                  <a:cubicBezTo>
                    <a:pt x="478377" y="281941"/>
                    <a:pt x="478377" y="317302"/>
                    <a:pt x="442006" y="350643"/>
                  </a:cubicBezTo>
                  <a:cubicBezTo>
                    <a:pt x="436953" y="336498"/>
                    <a:pt x="429881" y="327405"/>
                    <a:pt x="430890" y="320333"/>
                  </a:cubicBezTo>
                  <a:cubicBezTo>
                    <a:pt x="432913" y="296086"/>
                    <a:pt x="436953" y="270828"/>
                    <a:pt x="443015" y="247591"/>
                  </a:cubicBezTo>
                  <a:cubicBezTo>
                    <a:pt x="445035" y="239507"/>
                    <a:pt x="456149" y="233446"/>
                    <a:pt x="463223" y="226373"/>
                  </a:cubicBezTo>
                  <a:close/>
                  <a:moveTo>
                    <a:pt x="34845" y="139485"/>
                  </a:moveTo>
                  <a:cubicBezTo>
                    <a:pt x="45959" y="172826"/>
                    <a:pt x="34845" y="230414"/>
                    <a:pt x="15649" y="252641"/>
                  </a:cubicBezTo>
                  <a:cubicBezTo>
                    <a:pt x="-10621" y="227383"/>
                    <a:pt x="-3547" y="180908"/>
                    <a:pt x="34845" y="139485"/>
                  </a:cubicBezTo>
                  <a:close/>
                  <a:moveTo>
                    <a:pt x="239942" y="109175"/>
                  </a:moveTo>
                  <a:cubicBezTo>
                    <a:pt x="314706" y="109175"/>
                    <a:pt x="375325" y="169794"/>
                    <a:pt x="374317" y="243549"/>
                  </a:cubicBezTo>
                  <a:cubicBezTo>
                    <a:pt x="373305" y="315282"/>
                    <a:pt x="309655" y="377922"/>
                    <a:pt x="236911" y="375902"/>
                  </a:cubicBezTo>
                  <a:cubicBezTo>
                    <a:pt x="166189" y="374891"/>
                    <a:pt x="108601" y="313262"/>
                    <a:pt x="109610" y="240518"/>
                  </a:cubicBezTo>
                  <a:cubicBezTo>
                    <a:pt x="110621" y="165754"/>
                    <a:pt x="167198" y="108166"/>
                    <a:pt x="239942" y="109175"/>
                  </a:cubicBezTo>
                  <a:close/>
                  <a:moveTo>
                    <a:pt x="397552" y="62700"/>
                  </a:moveTo>
                  <a:cubicBezTo>
                    <a:pt x="427862" y="81896"/>
                    <a:pt x="443018" y="112206"/>
                    <a:pt x="457162" y="140496"/>
                  </a:cubicBezTo>
                  <a:cubicBezTo>
                    <a:pt x="460194" y="147567"/>
                    <a:pt x="453120" y="158680"/>
                    <a:pt x="451100" y="168785"/>
                  </a:cubicBezTo>
                  <a:cubicBezTo>
                    <a:pt x="442007" y="164743"/>
                    <a:pt x="430893" y="162723"/>
                    <a:pt x="424831" y="155649"/>
                  </a:cubicBezTo>
                  <a:cubicBezTo>
                    <a:pt x="410686" y="137464"/>
                    <a:pt x="398563" y="117257"/>
                    <a:pt x="385428" y="98061"/>
                  </a:cubicBezTo>
                  <a:cubicBezTo>
                    <a:pt x="376336" y="84927"/>
                    <a:pt x="377345" y="73814"/>
                    <a:pt x="397552" y="62700"/>
                  </a:cubicBezTo>
                  <a:close/>
                  <a:moveTo>
                    <a:pt x="152042" y="17235"/>
                  </a:moveTo>
                  <a:cubicBezTo>
                    <a:pt x="171238" y="25317"/>
                    <a:pt x="175280" y="38451"/>
                    <a:pt x="161135" y="49565"/>
                  </a:cubicBezTo>
                  <a:cubicBezTo>
                    <a:pt x="137897" y="66741"/>
                    <a:pt x="111629" y="80885"/>
                    <a:pt x="85360" y="95030"/>
                  </a:cubicBezTo>
                  <a:cubicBezTo>
                    <a:pt x="81320" y="97050"/>
                    <a:pt x="72226" y="90988"/>
                    <a:pt x="64144" y="87957"/>
                  </a:cubicBezTo>
                  <a:cubicBezTo>
                    <a:pt x="85360" y="49565"/>
                    <a:pt x="119712" y="34411"/>
                    <a:pt x="152042" y="17235"/>
                  </a:cubicBezTo>
                  <a:close/>
                  <a:moveTo>
                    <a:pt x="244992" y="59"/>
                  </a:moveTo>
                  <a:cubicBezTo>
                    <a:pt x="272271" y="4101"/>
                    <a:pt x="299549" y="10163"/>
                    <a:pt x="326828" y="17235"/>
                  </a:cubicBezTo>
                  <a:cubicBezTo>
                    <a:pt x="341984" y="22286"/>
                    <a:pt x="341984" y="34411"/>
                    <a:pt x="331881" y="51587"/>
                  </a:cubicBezTo>
                  <a:cubicBezTo>
                    <a:pt x="300560" y="46534"/>
                    <a:pt x="270251" y="41482"/>
                    <a:pt x="239941" y="35422"/>
                  </a:cubicBezTo>
                  <a:cubicBezTo>
                    <a:pt x="232868" y="33400"/>
                    <a:pt x="228827" y="23297"/>
                    <a:pt x="222765" y="17235"/>
                  </a:cubicBezTo>
                  <a:cubicBezTo>
                    <a:pt x="229838" y="11173"/>
                    <a:pt x="238930" y="-950"/>
                    <a:pt x="244992" y="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3491452" y="164807"/>
              <a:ext cx="478295" cy="474361"/>
            </a:xfrm>
            <a:custGeom>
              <a:avLst/>
              <a:gdLst/>
              <a:ahLst/>
              <a:cxnLst/>
              <a:rect l="l" t="t" r="r" b="b"/>
              <a:pathLst>
                <a:path w="478295" h="474361" extrusionOk="0">
                  <a:moveTo>
                    <a:pt x="157705" y="426805"/>
                  </a:moveTo>
                  <a:cubicBezTo>
                    <a:pt x="183974" y="430847"/>
                    <a:pt x="210242" y="434888"/>
                    <a:pt x="235500" y="441961"/>
                  </a:cubicBezTo>
                  <a:cubicBezTo>
                    <a:pt x="242571" y="443981"/>
                    <a:pt x="246614" y="454084"/>
                    <a:pt x="252676" y="460146"/>
                  </a:cubicBezTo>
                  <a:cubicBezTo>
                    <a:pt x="245602" y="465197"/>
                    <a:pt x="238531" y="475302"/>
                    <a:pt x="232469" y="474291"/>
                  </a:cubicBezTo>
                  <a:cubicBezTo>
                    <a:pt x="198117" y="470251"/>
                    <a:pt x="160736" y="474291"/>
                    <a:pt x="135478" y="436908"/>
                  </a:cubicBezTo>
                  <a:cubicBezTo>
                    <a:pt x="145580" y="431856"/>
                    <a:pt x="151643" y="425796"/>
                    <a:pt x="157705" y="426805"/>
                  </a:cubicBezTo>
                  <a:close/>
                  <a:moveTo>
                    <a:pt x="402203" y="375279"/>
                  </a:moveTo>
                  <a:cubicBezTo>
                    <a:pt x="412307" y="415691"/>
                    <a:pt x="359770" y="455095"/>
                    <a:pt x="309253" y="437919"/>
                  </a:cubicBezTo>
                  <a:cubicBezTo>
                    <a:pt x="339563" y="417714"/>
                    <a:pt x="369872" y="396495"/>
                    <a:pt x="402203" y="375279"/>
                  </a:cubicBezTo>
                  <a:close/>
                  <a:moveTo>
                    <a:pt x="34193" y="306198"/>
                  </a:moveTo>
                  <a:cubicBezTo>
                    <a:pt x="37476" y="306072"/>
                    <a:pt x="40508" y="306577"/>
                    <a:pt x="41518" y="307587"/>
                  </a:cubicBezTo>
                  <a:cubicBezTo>
                    <a:pt x="60714" y="333856"/>
                    <a:pt x="78899" y="361135"/>
                    <a:pt x="97086" y="388413"/>
                  </a:cubicBezTo>
                  <a:cubicBezTo>
                    <a:pt x="98097" y="390433"/>
                    <a:pt x="97086" y="392455"/>
                    <a:pt x="97086" y="400538"/>
                  </a:cubicBezTo>
                  <a:cubicBezTo>
                    <a:pt x="90012" y="402558"/>
                    <a:pt x="75870" y="407609"/>
                    <a:pt x="73848" y="404580"/>
                  </a:cubicBezTo>
                  <a:cubicBezTo>
                    <a:pt x="53642" y="379322"/>
                    <a:pt x="35455" y="352041"/>
                    <a:pt x="18279" y="324763"/>
                  </a:cubicBezTo>
                  <a:cubicBezTo>
                    <a:pt x="16259" y="321731"/>
                    <a:pt x="21310" y="311629"/>
                    <a:pt x="25353" y="308598"/>
                  </a:cubicBezTo>
                  <a:cubicBezTo>
                    <a:pt x="27373" y="307082"/>
                    <a:pt x="30909" y="306324"/>
                    <a:pt x="34193" y="306198"/>
                  </a:cubicBezTo>
                  <a:close/>
                  <a:moveTo>
                    <a:pt x="463833" y="211606"/>
                  </a:moveTo>
                  <a:cubicBezTo>
                    <a:pt x="490102" y="248989"/>
                    <a:pt x="473935" y="279299"/>
                    <a:pt x="466864" y="309609"/>
                  </a:cubicBezTo>
                  <a:cubicBezTo>
                    <a:pt x="462822" y="324763"/>
                    <a:pt x="454739" y="334867"/>
                    <a:pt x="430492" y="324763"/>
                  </a:cubicBezTo>
                  <a:cubicBezTo>
                    <a:pt x="445648" y="288391"/>
                    <a:pt x="438575" y="248989"/>
                    <a:pt x="463833" y="211606"/>
                  </a:cubicBezTo>
                  <a:close/>
                  <a:moveTo>
                    <a:pt x="29392" y="124718"/>
                  </a:moveTo>
                  <a:cubicBezTo>
                    <a:pt x="39495" y="138863"/>
                    <a:pt x="48588" y="146945"/>
                    <a:pt x="47577" y="153008"/>
                  </a:cubicBezTo>
                  <a:cubicBezTo>
                    <a:pt x="43537" y="180286"/>
                    <a:pt x="37475" y="207565"/>
                    <a:pt x="31413" y="234843"/>
                  </a:cubicBezTo>
                  <a:cubicBezTo>
                    <a:pt x="30401" y="240906"/>
                    <a:pt x="18279" y="248988"/>
                    <a:pt x="16257" y="247979"/>
                  </a:cubicBezTo>
                  <a:cubicBezTo>
                    <a:pt x="9185" y="243937"/>
                    <a:pt x="92" y="236863"/>
                    <a:pt x="92" y="229792"/>
                  </a:cubicBezTo>
                  <a:cubicBezTo>
                    <a:pt x="-919" y="196451"/>
                    <a:pt x="6154" y="163110"/>
                    <a:pt x="29392" y="124718"/>
                  </a:cubicBezTo>
                  <a:close/>
                  <a:moveTo>
                    <a:pt x="240549" y="101480"/>
                  </a:moveTo>
                  <a:cubicBezTo>
                    <a:pt x="310262" y="102491"/>
                    <a:pt x="372901" y="166141"/>
                    <a:pt x="371892" y="235854"/>
                  </a:cubicBezTo>
                  <a:cubicBezTo>
                    <a:pt x="370881" y="305565"/>
                    <a:pt x="309251" y="366184"/>
                    <a:pt x="237518" y="366184"/>
                  </a:cubicBezTo>
                  <a:cubicBezTo>
                    <a:pt x="166796" y="366184"/>
                    <a:pt x="107186" y="305565"/>
                    <a:pt x="108197" y="232823"/>
                  </a:cubicBezTo>
                  <a:cubicBezTo>
                    <a:pt x="106177" y="158059"/>
                    <a:pt x="176898" y="100469"/>
                    <a:pt x="240549" y="101480"/>
                  </a:cubicBezTo>
                  <a:close/>
                  <a:moveTo>
                    <a:pt x="376944" y="66118"/>
                  </a:moveTo>
                  <a:cubicBezTo>
                    <a:pt x="394120" y="67129"/>
                    <a:pt x="404223" y="65107"/>
                    <a:pt x="407254" y="68138"/>
                  </a:cubicBezTo>
                  <a:cubicBezTo>
                    <a:pt x="425439" y="89356"/>
                    <a:pt x="441606" y="112593"/>
                    <a:pt x="456760" y="135831"/>
                  </a:cubicBezTo>
                  <a:cubicBezTo>
                    <a:pt x="459791" y="139871"/>
                    <a:pt x="451709" y="150985"/>
                    <a:pt x="449689" y="159067"/>
                  </a:cubicBezTo>
                  <a:cubicBezTo>
                    <a:pt x="443626" y="156036"/>
                    <a:pt x="434533" y="154016"/>
                    <a:pt x="431501" y="148965"/>
                  </a:cubicBezTo>
                  <a:cubicBezTo>
                    <a:pt x="414328" y="125726"/>
                    <a:pt x="399172" y="100468"/>
                    <a:pt x="376944" y="66118"/>
                  </a:cubicBezTo>
                  <a:close/>
                  <a:moveTo>
                    <a:pt x="147602" y="7519"/>
                  </a:moveTo>
                  <a:cubicBezTo>
                    <a:pt x="169829" y="20653"/>
                    <a:pt x="170838" y="32777"/>
                    <a:pt x="158716" y="42880"/>
                  </a:cubicBezTo>
                  <a:cubicBezTo>
                    <a:pt x="137497" y="59047"/>
                    <a:pt x="115270" y="74201"/>
                    <a:pt x="93045" y="88345"/>
                  </a:cubicBezTo>
                  <a:cubicBezTo>
                    <a:pt x="87991" y="91376"/>
                    <a:pt x="78900" y="88345"/>
                    <a:pt x="71827" y="88345"/>
                  </a:cubicBezTo>
                  <a:cubicBezTo>
                    <a:pt x="71827" y="80263"/>
                    <a:pt x="68795" y="67129"/>
                    <a:pt x="72838" y="64098"/>
                  </a:cubicBezTo>
                  <a:cubicBezTo>
                    <a:pt x="97085" y="43891"/>
                    <a:pt x="123355" y="25706"/>
                    <a:pt x="147602" y="7519"/>
                  </a:cubicBezTo>
                  <a:close/>
                  <a:moveTo>
                    <a:pt x="274396" y="70"/>
                  </a:moveTo>
                  <a:cubicBezTo>
                    <a:pt x="290561" y="701"/>
                    <a:pt x="305716" y="5500"/>
                    <a:pt x="320366" y="11561"/>
                  </a:cubicBezTo>
                  <a:cubicBezTo>
                    <a:pt x="326426" y="14593"/>
                    <a:pt x="330469" y="24695"/>
                    <a:pt x="334509" y="31769"/>
                  </a:cubicBezTo>
                  <a:cubicBezTo>
                    <a:pt x="327437" y="34800"/>
                    <a:pt x="319355" y="40862"/>
                    <a:pt x="313293" y="40862"/>
                  </a:cubicBezTo>
                  <a:cubicBezTo>
                    <a:pt x="290056" y="37831"/>
                    <a:pt x="267829" y="33789"/>
                    <a:pt x="245602" y="28737"/>
                  </a:cubicBezTo>
                  <a:cubicBezTo>
                    <a:pt x="237520" y="25706"/>
                    <a:pt x="230446" y="17624"/>
                    <a:pt x="222364" y="13584"/>
                  </a:cubicBezTo>
                  <a:cubicBezTo>
                    <a:pt x="241055" y="2975"/>
                    <a:pt x="258231" y="-562"/>
                    <a:pt x="274396" y="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7453944" y="160014"/>
              <a:ext cx="482531" cy="483946"/>
            </a:xfrm>
            <a:custGeom>
              <a:avLst/>
              <a:gdLst/>
              <a:ahLst/>
              <a:cxnLst/>
              <a:rect l="l" t="t" r="r" b="b"/>
              <a:pathLst>
                <a:path w="482531" h="483946" extrusionOk="0">
                  <a:moveTo>
                    <a:pt x="165133" y="432421"/>
                  </a:moveTo>
                  <a:cubicBezTo>
                    <a:pt x="189381" y="435450"/>
                    <a:pt x="213628" y="441512"/>
                    <a:pt x="237875" y="447574"/>
                  </a:cubicBezTo>
                  <a:cubicBezTo>
                    <a:pt x="246969" y="449594"/>
                    <a:pt x="253031" y="459699"/>
                    <a:pt x="261114" y="465759"/>
                  </a:cubicBezTo>
                  <a:cubicBezTo>
                    <a:pt x="253031" y="470813"/>
                    <a:pt x="244949" y="476875"/>
                    <a:pt x="235855" y="480915"/>
                  </a:cubicBezTo>
                  <a:cubicBezTo>
                    <a:pt x="231813" y="482935"/>
                    <a:pt x="226762" y="480915"/>
                    <a:pt x="221710" y="480915"/>
                  </a:cubicBezTo>
                  <a:cubicBezTo>
                    <a:pt x="221710" y="481926"/>
                    <a:pt x="221710" y="482935"/>
                    <a:pt x="220699" y="483946"/>
                  </a:cubicBezTo>
                  <a:cubicBezTo>
                    <a:pt x="198472" y="477884"/>
                    <a:pt x="176247" y="471821"/>
                    <a:pt x="154020" y="463739"/>
                  </a:cubicBezTo>
                  <a:cubicBezTo>
                    <a:pt x="147957" y="461719"/>
                    <a:pt x="145937" y="449594"/>
                    <a:pt x="141895" y="442523"/>
                  </a:cubicBezTo>
                  <a:cubicBezTo>
                    <a:pt x="149977" y="438481"/>
                    <a:pt x="158060" y="431410"/>
                    <a:pt x="165133" y="432421"/>
                  </a:cubicBezTo>
                  <a:close/>
                  <a:moveTo>
                    <a:pt x="406600" y="377861"/>
                  </a:moveTo>
                  <a:cubicBezTo>
                    <a:pt x="408622" y="381903"/>
                    <a:pt x="412662" y="384934"/>
                    <a:pt x="415693" y="387964"/>
                  </a:cubicBezTo>
                  <a:cubicBezTo>
                    <a:pt x="413673" y="396048"/>
                    <a:pt x="415693" y="409182"/>
                    <a:pt x="410642" y="413222"/>
                  </a:cubicBezTo>
                  <a:cubicBezTo>
                    <a:pt x="387404" y="431409"/>
                    <a:pt x="363156" y="447574"/>
                    <a:pt x="337898" y="462728"/>
                  </a:cubicBezTo>
                  <a:cubicBezTo>
                    <a:pt x="333858" y="464750"/>
                    <a:pt x="321733" y="461719"/>
                    <a:pt x="318702" y="456667"/>
                  </a:cubicBezTo>
                  <a:cubicBezTo>
                    <a:pt x="315670" y="452625"/>
                    <a:pt x="315670" y="439491"/>
                    <a:pt x="319713" y="436460"/>
                  </a:cubicBezTo>
                  <a:cubicBezTo>
                    <a:pt x="348000" y="416253"/>
                    <a:pt x="377301" y="397057"/>
                    <a:pt x="406600" y="377861"/>
                  </a:cubicBezTo>
                  <a:close/>
                  <a:moveTo>
                    <a:pt x="29747" y="304108"/>
                  </a:moveTo>
                  <a:cubicBezTo>
                    <a:pt x="41870" y="312190"/>
                    <a:pt x="48943" y="315222"/>
                    <a:pt x="52983" y="321284"/>
                  </a:cubicBezTo>
                  <a:cubicBezTo>
                    <a:pt x="68139" y="342500"/>
                    <a:pt x="83293" y="364727"/>
                    <a:pt x="96429" y="387966"/>
                  </a:cubicBezTo>
                  <a:cubicBezTo>
                    <a:pt x="99460" y="394028"/>
                    <a:pt x="98449" y="408171"/>
                    <a:pt x="94409" y="411202"/>
                  </a:cubicBezTo>
                  <a:cubicBezTo>
                    <a:pt x="89355" y="415244"/>
                    <a:pt x="74202" y="414233"/>
                    <a:pt x="70159" y="409182"/>
                  </a:cubicBezTo>
                  <a:cubicBezTo>
                    <a:pt x="51974" y="385946"/>
                    <a:pt x="35810" y="360687"/>
                    <a:pt x="21665" y="335429"/>
                  </a:cubicBezTo>
                  <a:cubicBezTo>
                    <a:pt x="18634" y="329366"/>
                    <a:pt x="26716" y="317242"/>
                    <a:pt x="29747" y="304108"/>
                  </a:cubicBezTo>
                  <a:close/>
                  <a:moveTo>
                    <a:pt x="468230" y="225302"/>
                  </a:moveTo>
                  <a:cubicBezTo>
                    <a:pt x="473282" y="231364"/>
                    <a:pt x="482375" y="238436"/>
                    <a:pt x="482375" y="244498"/>
                  </a:cubicBezTo>
                  <a:cubicBezTo>
                    <a:pt x="483386" y="280870"/>
                    <a:pt x="480355" y="315222"/>
                    <a:pt x="447014" y="353614"/>
                  </a:cubicBezTo>
                  <a:cubicBezTo>
                    <a:pt x="440952" y="336438"/>
                    <a:pt x="433881" y="327345"/>
                    <a:pt x="434890" y="319262"/>
                  </a:cubicBezTo>
                  <a:cubicBezTo>
                    <a:pt x="438932" y="292995"/>
                    <a:pt x="443983" y="267736"/>
                    <a:pt x="451054" y="242478"/>
                  </a:cubicBezTo>
                  <a:cubicBezTo>
                    <a:pt x="453077" y="235405"/>
                    <a:pt x="462168" y="231364"/>
                    <a:pt x="468230" y="225302"/>
                  </a:cubicBezTo>
                  <a:close/>
                  <a:moveTo>
                    <a:pt x="41872" y="140435"/>
                  </a:moveTo>
                  <a:cubicBezTo>
                    <a:pt x="45914" y="148517"/>
                    <a:pt x="52985" y="156600"/>
                    <a:pt x="51974" y="163673"/>
                  </a:cubicBezTo>
                  <a:cubicBezTo>
                    <a:pt x="48943" y="187921"/>
                    <a:pt x="43892" y="213179"/>
                    <a:pt x="36821" y="237427"/>
                  </a:cubicBezTo>
                  <a:cubicBezTo>
                    <a:pt x="34800" y="245509"/>
                    <a:pt x="23687" y="251572"/>
                    <a:pt x="17625" y="258643"/>
                  </a:cubicBezTo>
                  <a:cubicBezTo>
                    <a:pt x="11562" y="250561"/>
                    <a:pt x="5500" y="242478"/>
                    <a:pt x="449" y="233384"/>
                  </a:cubicBezTo>
                  <a:cubicBezTo>
                    <a:pt x="-562" y="229344"/>
                    <a:pt x="449" y="224293"/>
                    <a:pt x="449" y="212168"/>
                  </a:cubicBezTo>
                  <a:cubicBezTo>
                    <a:pt x="5500" y="196003"/>
                    <a:pt x="10551" y="172765"/>
                    <a:pt x="19645" y="151549"/>
                  </a:cubicBezTo>
                  <a:cubicBezTo>
                    <a:pt x="21665" y="145486"/>
                    <a:pt x="33789" y="143466"/>
                    <a:pt x="41872" y="140435"/>
                  </a:cubicBezTo>
                  <a:close/>
                  <a:moveTo>
                    <a:pt x="245958" y="108103"/>
                  </a:moveTo>
                  <a:cubicBezTo>
                    <a:pt x="319713" y="109114"/>
                    <a:pt x="377301" y="166702"/>
                    <a:pt x="378312" y="239446"/>
                  </a:cubicBezTo>
                  <a:cubicBezTo>
                    <a:pt x="378312" y="313199"/>
                    <a:pt x="318702" y="374830"/>
                    <a:pt x="244949" y="375841"/>
                  </a:cubicBezTo>
                  <a:cubicBezTo>
                    <a:pt x="170185" y="375841"/>
                    <a:pt x="110574" y="317242"/>
                    <a:pt x="111585" y="240455"/>
                  </a:cubicBezTo>
                  <a:cubicBezTo>
                    <a:pt x="111585" y="163671"/>
                    <a:pt x="169173" y="107094"/>
                    <a:pt x="245958" y="108103"/>
                  </a:cubicBezTo>
                  <a:close/>
                  <a:moveTo>
                    <a:pt x="392457" y="63651"/>
                  </a:moveTo>
                  <a:cubicBezTo>
                    <a:pt x="454085" y="98003"/>
                    <a:pt x="476313" y="145486"/>
                    <a:pt x="444994" y="175796"/>
                  </a:cubicBezTo>
                  <a:cubicBezTo>
                    <a:pt x="425798" y="147509"/>
                    <a:pt x="404579" y="120228"/>
                    <a:pt x="387405" y="91941"/>
                  </a:cubicBezTo>
                  <a:cubicBezTo>
                    <a:pt x="383363" y="85878"/>
                    <a:pt x="390435" y="73754"/>
                    <a:pt x="392457" y="63651"/>
                  </a:cubicBezTo>
                  <a:close/>
                  <a:moveTo>
                    <a:pt x="159592" y="16842"/>
                  </a:moveTo>
                  <a:cubicBezTo>
                    <a:pt x="168733" y="17931"/>
                    <a:pt x="173469" y="28539"/>
                    <a:pt x="174227" y="41421"/>
                  </a:cubicBezTo>
                  <a:cubicBezTo>
                    <a:pt x="147957" y="59608"/>
                    <a:pt x="122699" y="79813"/>
                    <a:pt x="94409" y="96989"/>
                  </a:cubicBezTo>
                  <a:cubicBezTo>
                    <a:pt x="89358" y="100020"/>
                    <a:pt x="77235" y="96989"/>
                    <a:pt x="70162" y="91938"/>
                  </a:cubicBezTo>
                  <a:cubicBezTo>
                    <a:pt x="67131" y="89917"/>
                    <a:pt x="68142" y="74762"/>
                    <a:pt x="72182" y="71730"/>
                  </a:cubicBezTo>
                  <a:cubicBezTo>
                    <a:pt x="97440" y="52534"/>
                    <a:pt x="121690" y="34350"/>
                    <a:pt x="148968" y="19194"/>
                  </a:cubicBezTo>
                  <a:cubicBezTo>
                    <a:pt x="153010" y="17173"/>
                    <a:pt x="156546" y="16479"/>
                    <a:pt x="159592" y="16842"/>
                  </a:cubicBezTo>
                  <a:close/>
                  <a:moveTo>
                    <a:pt x="243937" y="0"/>
                  </a:moveTo>
                  <a:cubicBezTo>
                    <a:pt x="279298" y="2020"/>
                    <a:pt x="317691" y="3031"/>
                    <a:pt x="353054" y="36372"/>
                  </a:cubicBezTo>
                  <a:cubicBezTo>
                    <a:pt x="338909" y="43444"/>
                    <a:pt x="330827" y="51526"/>
                    <a:pt x="323754" y="50517"/>
                  </a:cubicBezTo>
                  <a:cubicBezTo>
                    <a:pt x="296474" y="46475"/>
                    <a:pt x="269196" y="41424"/>
                    <a:pt x="241917" y="34350"/>
                  </a:cubicBezTo>
                  <a:cubicBezTo>
                    <a:pt x="235855" y="33341"/>
                    <a:pt x="226761" y="22227"/>
                    <a:pt x="227772" y="19196"/>
                  </a:cubicBezTo>
                  <a:cubicBezTo>
                    <a:pt x="229792" y="11114"/>
                    <a:pt x="237875" y="0"/>
                    <a:pt x="243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6129211" y="158673"/>
              <a:ext cx="482076" cy="486627"/>
            </a:xfrm>
            <a:custGeom>
              <a:avLst/>
              <a:gdLst/>
              <a:ahLst/>
              <a:cxnLst/>
              <a:rect l="l" t="t" r="r" b="b"/>
              <a:pathLst>
                <a:path w="482076" h="486627" extrusionOk="0">
                  <a:moveTo>
                    <a:pt x="165780" y="438483"/>
                  </a:moveTo>
                  <a:cubicBezTo>
                    <a:pt x="190027" y="441514"/>
                    <a:pt x="215286" y="447577"/>
                    <a:pt x="238524" y="453639"/>
                  </a:cubicBezTo>
                  <a:cubicBezTo>
                    <a:pt x="245596" y="455659"/>
                    <a:pt x="249638" y="464752"/>
                    <a:pt x="255700" y="470815"/>
                  </a:cubicBezTo>
                  <a:cubicBezTo>
                    <a:pt x="248627" y="475866"/>
                    <a:pt x="242564" y="481928"/>
                    <a:pt x="235493" y="484959"/>
                  </a:cubicBezTo>
                  <a:cubicBezTo>
                    <a:pt x="229431" y="487988"/>
                    <a:pt x="222359" y="485968"/>
                    <a:pt x="206194" y="485968"/>
                  </a:cubicBezTo>
                  <a:cubicBezTo>
                    <a:pt x="196090" y="482937"/>
                    <a:pt x="175882" y="479906"/>
                    <a:pt x="156686" y="472835"/>
                  </a:cubicBezTo>
                  <a:cubicBezTo>
                    <a:pt x="148604" y="469804"/>
                    <a:pt x="144564" y="457679"/>
                    <a:pt x="138501" y="449597"/>
                  </a:cubicBezTo>
                  <a:cubicBezTo>
                    <a:pt x="147595" y="445556"/>
                    <a:pt x="156686" y="437474"/>
                    <a:pt x="165780" y="438483"/>
                  </a:cubicBezTo>
                  <a:close/>
                  <a:moveTo>
                    <a:pt x="403333" y="388092"/>
                  </a:moveTo>
                  <a:cubicBezTo>
                    <a:pt x="408511" y="390492"/>
                    <a:pt x="412805" y="396049"/>
                    <a:pt x="416341" y="404131"/>
                  </a:cubicBezTo>
                  <a:cubicBezTo>
                    <a:pt x="398154" y="436463"/>
                    <a:pt x="366833" y="453637"/>
                    <a:pt x="333495" y="467782"/>
                  </a:cubicBezTo>
                  <a:cubicBezTo>
                    <a:pt x="317328" y="474855"/>
                    <a:pt x="311267" y="463742"/>
                    <a:pt x="307225" y="447577"/>
                  </a:cubicBezTo>
                  <a:cubicBezTo>
                    <a:pt x="332484" y="428379"/>
                    <a:pt x="358751" y="409185"/>
                    <a:pt x="385020" y="390997"/>
                  </a:cubicBezTo>
                  <a:cubicBezTo>
                    <a:pt x="392093" y="386451"/>
                    <a:pt x="398155" y="385693"/>
                    <a:pt x="403333" y="388092"/>
                  </a:cubicBezTo>
                  <a:close/>
                  <a:moveTo>
                    <a:pt x="34438" y="309161"/>
                  </a:moveTo>
                  <a:cubicBezTo>
                    <a:pt x="56665" y="340482"/>
                    <a:pt x="76870" y="367760"/>
                    <a:pt x="95058" y="396050"/>
                  </a:cubicBezTo>
                  <a:cubicBezTo>
                    <a:pt x="98089" y="400090"/>
                    <a:pt x="94047" y="411203"/>
                    <a:pt x="90006" y="416255"/>
                  </a:cubicBezTo>
                  <a:cubicBezTo>
                    <a:pt x="87984" y="419286"/>
                    <a:pt x="76870" y="420297"/>
                    <a:pt x="73841" y="417266"/>
                  </a:cubicBezTo>
                  <a:cubicBezTo>
                    <a:pt x="46561" y="396050"/>
                    <a:pt x="27365" y="366749"/>
                    <a:pt x="18273" y="333408"/>
                  </a:cubicBezTo>
                  <a:cubicBezTo>
                    <a:pt x="16251" y="328357"/>
                    <a:pt x="26356" y="320275"/>
                    <a:pt x="34438" y="309161"/>
                  </a:cubicBezTo>
                  <a:close/>
                  <a:moveTo>
                    <a:pt x="466856" y="229346"/>
                  </a:moveTo>
                  <a:cubicBezTo>
                    <a:pt x="471908" y="236417"/>
                    <a:pt x="483021" y="243491"/>
                    <a:pt x="482012" y="249553"/>
                  </a:cubicBezTo>
                  <a:cubicBezTo>
                    <a:pt x="475950" y="283903"/>
                    <a:pt x="478981" y="322295"/>
                    <a:pt x="441598" y="356647"/>
                  </a:cubicBezTo>
                  <a:cubicBezTo>
                    <a:pt x="436547" y="340482"/>
                    <a:pt x="430484" y="331389"/>
                    <a:pt x="431495" y="322295"/>
                  </a:cubicBezTo>
                  <a:cubicBezTo>
                    <a:pt x="434526" y="298048"/>
                    <a:pt x="438569" y="273801"/>
                    <a:pt x="445640" y="249553"/>
                  </a:cubicBezTo>
                  <a:cubicBezTo>
                    <a:pt x="447660" y="241469"/>
                    <a:pt x="459785" y="236417"/>
                    <a:pt x="466856" y="229346"/>
                  </a:cubicBezTo>
                  <a:close/>
                  <a:moveTo>
                    <a:pt x="37469" y="145488"/>
                  </a:moveTo>
                  <a:cubicBezTo>
                    <a:pt x="41509" y="145488"/>
                    <a:pt x="48583" y="154582"/>
                    <a:pt x="48583" y="158622"/>
                  </a:cubicBezTo>
                  <a:cubicBezTo>
                    <a:pt x="39489" y="193985"/>
                    <a:pt x="40500" y="231366"/>
                    <a:pt x="24335" y="263696"/>
                  </a:cubicBezTo>
                  <a:cubicBezTo>
                    <a:pt x="19282" y="264707"/>
                    <a:pt x="15242" y="264707"/>
                    <a:pt x="11200" y="263696"/>
                  </a:cubicBezTo>
                  <a:cubicBezTo>
                    <a:pt x="7159" y="257635"/>
                    <a:pt x="-923" y="250562"/>
                    <a:pt x="86" y="245511"/>
                  </a:cubicBezTo>
                  <a:cubicBezTo>
                    <a:pt x="5137" y="215201"/>
                    <a:pt x="11200" y="184891"/>
                    <a:pt x="18273" y="154582"/>
                  </a:cubicBezTo>
                  <a:cubicBezTo>
                    <a:pt x="19282" y="150539"/>
                    <a:pt x="30396" y="145488"/>
                    <a:pt x="37469" y="145488"/>
                  </a:cubicBezTo>
                  <a:close/>
                  <a:moveTo>
                    <a:pt x="243575" y="112147"/>
                  </a:moveTo>
                  <a:cubicBezTo>
                    <a:pt x="316319" y="116189"/>
                    <a:pt x="371887" y="169735"/>
                    <a:pt x="372898" y="244500"/>
                  </a:cubicBezTo>
                  <a:cubicBezTo>
                    <a:pt x="372898" y="321284"/>
                    <a:pt x="317330" y="379883"/>
                    <a:pt x="241555" y="380895"/>
                  </a:cubicBezTo>
                  <a:cubicBezTo>
                    <a:pt x="168810" y="381906"/>
                    <a:pt x="108191" y="319264"/>
                    <a:pt x="107182" y="245511"/>
                  </a:cubicBezTo>
                  <a:cubicBezTo>
                    <a:pt x="106170" y="186911"/>
                    <a:pt x="160728" y="109116"/>
                    <a:pt x="243575" y="112147"/>
                  </a:cubicBezTo>
                  <a:close/>
                  <a:moveTo>
                    <a:pt x="392092" y="64662"/>
                  </a:moveTo>
                  <a:cubicBezTo>
                    <a:pt x="431495" y="89920"/>
                    <a:pt x="448671" y="123261"/>
                    <a:pt x="461805" y="157611"/>
                  </a:cubicBezTo>
                  <a:cubicBezTo>
                    <a:pt x="463827" y="162665"/>
                    <a:pt x="453723" y="171756"/>
                    <a:pt x="445640" y="185901"/>
                  </a:cubicBezTo>
                  <a:cubicBezTo>
                    <a:pt x="421393" y="151551"/>
                    <a:pt x="400177" y="122250"/>
                    <a:pt x="380979" y="90932"/>
                  </a:cubicBezTo>
                  <a:cubicBezTo>
                    <a:pt x="378959" y="87900"/>
                    <a:pt x="387041" y="76787"/>
                    <a:pt x="392092" y="64662"/>
                  </a:cubicBezTo>
                  <a:close/>
                  <a:moveTo>
                    <a:pt x="149617" y="17176"/>
                  </a:moveTo>
                  <a:cubicBezTo>
                    <a:pt x="158709" y="24247"/>
                    <a:pt x="166791" y="26270"/>
                    <a:pt x="167802" y="31321"/>
                  </a:cubicBezTo>
                  <a:cubicBezTo>
                    <a:pt x="169822" y="37383"/>
                    <a:pt x="169822" y="49506"/>
                    <a:pt x="165782" y="51526"/>
                  </a:cubicBezTo>
                  <a:cubicBezTo>
                    <a:pt x="140524" y="69713"/>
                    <a:pt x="115265" y="86889"/>
                    <a:pt x="88998" y="103054"/>
                  </a:cubicBezTo>
                  <a:cubicBezTo>
                    <a:pt x="84955" y="105074"/>
                    <a:pt x="74853" y="103054"/>
                    <a:pt x="72830" y="100023"/>
                  </a:cubicBezTo>
                  <a:cubicBezTo>
                    <a:pt x="69799" y="93961"/>
                    <a:pt x="66770" y="81836"/>
                    <a:pt x="69799" y="79816"/>
                  </a:cubicBezTo>
                  <a:cubicBezTo>
                    <a:pt x="95058" y="57588"/>
                    <a:pt x="122339" y="38392"/>
                    <a:pt x="149617" y="17176"/>
                  </a:cubicBezTo>
                  <a:close/>
                  <a:moveTo>
                    <a:pt x="246606" y="0"/>
                  </a:moveTo>
                  <a:cubicBezTo>
                    <a:pt x="277925" y="9094"/>
                    <a:pt x="304194" y="14145"/>
                    <a:pt x="328442" y="23239"/>
                  </a:cubicBezTo>
                  <a:cubicBezTo>
                    <a:pt x="334504" y="25259"/>
                    <a:pt x="336524" y="37383"/>
                    <a:pt x="339555" y="45466"/>
                  </a:cubicBezTo>
                  <a:cubicBezTo>
                    <a:pt x="331473" y="49506"/>
                    <a:pt x="323390" y="56578"/>
                    <a:pt x="316319" y="55569"/>
                  </a:cubicBezTo>
                  <a:cubicBezTo>
                    <a:pt x="293081" y="52537"/>
                    <a:pt x="270854" y="46475"/>
                    <a:pt x="247615" y="42435"/>
                  </a:cubicBezTo>
                  <a:cubicBezTo>
                    <a:pt x="234482" y="40413"/>
                    <a:pt x="219328" y="37383"/>
                    <a:pt x="223368" y="21216"/>
                  </a:cubicBezTo>
                  <a:cubicBezTo>
                    <a:pt x="225388" y="12125"/>
                    <a:pt x="239533" y="6062"/>
                    <a:pt x="246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6791119" y="159296"/>
              <a:ext cx="482992" cy="485381"/>
            </a:xfrm>
            <a:custGeom>
              <a:avLst/>
              <a:gdLst/>
              <a:ahLst/>
              <a:cxnLst/>
              <a:rect l="l" t="t" r="r" b="b"/>
              <a:pathLst>
                <a:path w="482992" h="485381" extrusionOk="0">
                  <a:moveTo>
                    <a:pt x="167601" y="438482"/>
                  </a:moveTo>
                  <a:cubicBezTo>
                    <a:pt x="191848" y="441511"/>
                    <a:pt x="216098" y="447574"/>
                    <a:pt x="240345" y="452625"/>
                  </a:cubicBezTo>
                  <a:cubicBezTo>
                    <a:pt x="249439" y="454647"/>
                    <a:pt x="249439" y="454647"/>
                    <a:pt x="254490" y="481926"/>
                  </a:cubicBezTo>
                  <a:cubicBezTo>
                    <a:pt x="218118" y="490009"/>
                    <a:pt x="185788" y="482935"/>
                    <a:pt x="156488" y="470812"/>
                  </a:cubicBezTo>
                  <a:cubicBezTo>
                    <a:pt x="149416" y="467781"/>
                    <a:pt x="147396" y="454647"/>
                    <a:pt x="143354" y="446565"/>
                  </a:cubicBezTo>
                  <a:cubicBezTo>
                    <a:pt x="151436" y="443534"/>
                    <a:pt x="159519" y="437471"/>
                    <a:pt x="167601" y="438482"/>
                  </a:cubicBezTo>
                  <a:close/>
                  <a:moveTo>
                    <a:pt x="397702" y="389482"/>
                  </a:moveTo>
                  <a:cubicBezTo>
                    <a:pt x="401491" y="389734"/>
                    <a:pt x="405532" y="390492"/>
                    <a:pt x="409068" y="390997"/>
                  </a:cubicBezTo>
                  <a:cubicBezTo>
                    <a:pt x="413110" y="392008"/>
                    <a:pt x="414119" y="398070"/>
                    <a:pt x="416141" y="402110"/>
                  </a:cubicBezTo>
                  <a:cubicBezTo>
                    <a:pt x="414119" y="407161"/>
                    <a:pt x="413110" y="412213"/>
                    <a:pt x="410079" y="415244"/>
                  </a:cubicBezTo>
                  <a:cubicBezTo>
                    <a:pt x="385831" y="432420"/>
                    <a:pt x="362593" y="449596"/>
                    <a:pt x="337335" y="464749"/>
                  </a:cubicBezTo>
                  <a:cubicBezTo>
                    <a:pt x="332283" y="467781"/>
                    <a:pt x="321170" y="460709"/>
                    <a:pt x="313087" y="458689"/>
                  </a:cubicBezTo>
                  <a:cubicBezTo>
                    <a:pt x="316118" y="450607"/>
                    <a:pt x="316118" y="439491"/>
                    <a:pt x="322181" y="435451"/>
                  </a:cubicBezTo>
                  <a:cubicBezTo>
                    <a:pt x="343397" y="419286"/>
                    <a:pt x="365624" y="405141"/>
                    <a:pt x="387852" y="390997"/>
                  </a:cubicBezTo>
                  <a:cubicBezTo>
                    <a:pt x="390377" y="389481"/>
                    <a:pt x="393913" y="389229"/>
                    <a:pt x="397702" y="389482"/>
                  </a:cubicBezTo>
                  <a:close/>
                  <a:moveTo>
                    <a:pt x="39289" y="315221"/>
                  </a:moveTo>
                  <a:cubicBezTo>
                    <a:pt x="41309" y="317241"/>
                    <a:pt x="47372" y="320273"/>
                    <a:pt x="50403" y="325324"/>
                  </a:cubicBezTo>
                  <a:cubicBezTo>
                    <a:pt x="65557" y="346540"/>
                    <a:pt x="81722" y="368767"/>
                    <a:pt x="94857" y="390995"/>
                  </a:cubicBezTo>
                  <a:cubicBezTo>
                    <a:pt x="97889" y="397057"/>
                    <a:pt x="93846" y="407159"/>
                    <a:pt x="93846" y="416253"/>
                  </a:cubicBezTo>
                  <a:cubicBezTo>
                    <a:pt x="85764" y="415244"/>
                    <a:pt x="73639" y="417264"/>
                    <a:pt x="69599" y="412213"/>
                  </a:cubicBezTo>
                  <a:cubicBezTo>
                    <a:pt x="52423" y="389986"/>
                    <a:pt x="35247" y="367758"/>
                    <a:pt x="22113" y="343511"/>
                  </a:cubicBezTo>
                  <a:cubicBezTo>
                    <a:pt x="14031" y="329366"/>
                    <a:pt x="24133" y="314210"/>
                    <a:pt x="39289" y="315221"/>
                  </a:cubicBezTo>
                  <a:close/>
                  <a:moveTo>
                    <a:pt x="466657" y="229346"/>
                  </a:moveTo>
                  <a:cubicBezTo>
                    <a:pt x="470697" y="228334"/>
                    <a:pt x="477771" y="235406"/>
                    <a:pt x="479791" y="239448"/>
                  </a:cubicBezTo>
                  <a:cubicBezTo>
                    <a:pt x="490905" y="268747"/>
                    <a:pt x="471708" y="328357"/>
                    <a:pt x="443419" y="348562"/>
                  </a:cubicBezTo>
                  <a:cubicBezTo>
                    <a:pt x="438367" y="343511"/>
                    <a:pt x="435336" y="340480"/>
                    <a:pt x="435336" y="338459"/>
                  </a:cubicBezTo>
                  <a:cubicBezTo>
                    <a:pt x="439378" y="306130"/>
                    <a:pt x="443419" y="273800"/>
                    <a:pt x="449481" y="241468"/>
                  </a:cubicBezTo>
                  <a:cubicBezTo>
                    <a:pt x="450492" y="236417"/>
                    <a:pt x="459584" y="230355"/>
                    <a:pt x="466657" y="229346"/>
                  </a:cubicBezTo>
                  <a:close/>
                  <a:moveTo>
                    <a:pt x="39289" y="144477"/>
                  </a:moveTo>
                  <a:cubicBezTo>
                    <a:pt x="43331" y="152559"/>
                    <a:pt x="50402" y="160642"/>
                    <a:pt x="49393" y="167715"/>
                  </a:cubicBezTo>
                  <a:cubicBezTo>
                    <a:pt x="46362" y="192974"/>
                    <a:pt x="42320" y="217221"/>
                    <a:pt x="35249" y="241469"/>
                  </a:cubicBezTo>
                  <a:cubicBezTo>
                    <a:pt x="33226" y="249551"/>
                    <a:pt x="22113" y="255614"/>
                    <a:pt x="15041" y="262685"/>
                  </a:cubicBezTo>
                  <a:cubicBezTo>
                    <a:pt x="9990" y="255614"/>
                    <a:pt x="4939" y="248542"/>
                    <a:pt x="897" y="241469"/>
                  </a:cubicBezTo>
                  <a:cubicBezTo>
                    <a:pt x="-1123" y="236417"/>
                    <a:pt x="897" y="230355"/>
                    <a:pt x="897" y="215199"/>
                  </a:cubicBezTo>
                  <a:cubicBezTo>
                    <a:pt x="4939" y="202065"/>
                    <a:pt x="9990" y="178829"/>
                    <a:pt x="18073" y="157611"/>
                  </a:cubicBezTo>
                  <a:cubicBezTo>
                    <a:pt x="20093" y="151551"/>
                    <a:pt x="32217" y="148519"/>
                    <a:pt x="39289" y="144477"/>
                  </a:cubicBezTo>
                  <a:close/>
                  <a:moveTo>
                    <a:pt x="240343" y="112146"/>
                  </a:moveTo>
                  <a:cubicBezTo>
                    <a:pt x="315107" y="111135"/>
                    <a:pt x="377749" y="169734"/>
                    <a:pt x="376738" y="244498"/>
                  </a:cubicBezTo>
                  <a:cubicBezTo>
                    <a:pt x="375727" y="328356"/>
                    <a:pt x="303993" y="379882"/>
                    <a:pt x="241354" y="379882"/>
                  </a:cubicBezTo>
                  <a:cubicBezTo>
                    <a:pt x="170630" y="379882"/>
                    <a:pt x="110011" y="320274"/>
                    <a:pt x="107990" y="248540"/>
                  </a:cubicBezTo>
                  <a:cubicBezTo>
                    <a:pt x="106979" y="173776"/>
                    <a:pt x="165579" y="113157"/>
                    <a:pt x="240343" y="112146"/>
                  </a:cubicBezTo>
                  <a:close/>
                  <a:moveTo>
                    <a:pt x="403007" y="71733"/>
                  </a:moveTo>
                  <a:cubicBezTo>
                    <a:pt x="425234" y="76784"/>
                    <a:pt x="466658" y="144475"/>
                    <a:pt x="461606" y="165693"/>
                  </a:cubicBezTo>
                  <a:cubicBezTo>
                    <a:pt x="460595" y="170744"/>
                    <a:pt x="453524" y="173776"/>
                    <a:pt x="445439" y="180847"/>
                  </a:cubicBezTo>
                  <a:cubicBezTo>
                    <a:pt x="424223" y="150537"/>
                    <a:pt x="403007" y="122250"/>
                    <a:pt x="383811" y="92949"/>
                  </a:cubicBezTo>
                  <a:cubicBezTo>
                    <a:pt x="381789" y="89918"/>
                    <a:pt x="383811" y="80824"/>
                    <a:pt x="386842" y="76784"/>
                  </a:cubicBezTo>
                  <a:cubicBezTo>
                    <a:pt x="389873" y="72742"/>
                    <a:pt x="397956" y="70722"/>
                    <a:pt x="403007" y="71733"/>
                  </a:cubicBezTo>
                  <a:close/>
                  <a:moveTo>
                    <a:pt x="152445" y="22228"/>
                  </a:moveTo>
                  <a:cubicBezTo>
                    <a:pt x="154467" y="21219"/>
                    <a:pt x="164570" y="34352"/>
                    <a:pt x="171641" y="41424"/>
                  </a:cubicBezTo>
                  <a:cubicBezTo>
                    <a:pt x="143353" y="63651"/>
                    <a:pt x="114053" y="84869"/>
                    <a:pt x="77681" y="112148"/>
                  </a:cubicBezTo>
                  <a:cubicBezTo>
                    <a:pt x="73641" y="96992"/>
                    <a:pt x="67578" y="81838"/>
                    <a:pt x="69599" y="79816"/>
                  </a:cubicBezTo>
                  <a:cubicBezTo>
                    <a:pt x="95868" y="59611"/>
                    <a:pt x="124157" y="40415"/>
                    <a:pt x="152445" y="22228"/>
                  </a:cubicBezTo>
                  <a:close/>
                  <a:moveTo>
                    <a:pt x="251456" y="0"/>
                  </a:moveTo>
                  <a:cubicBezTo>
                    <a:pt x="281766" y="9094"/>
                    <a:pt x="306013" y="14145"/>
                    <a:pt x="329252" y="23239"/>
                  </a:cubicBezTo>
                  <a:cubicBezTo>
                    <a:pt x="335314" y="25259"/>
                    <a:pt x="337334" y="37383"/>
                    <a:pt x="340365" y="45466"/>
                  </a:cubicBezTo>
                  <a:cubicBezTo>
                    <a:pt x="332283" y="48495"/>
                    <a:pt x="324200" y="55569"/>
                    <a:pt x="317129" y="54557"/>
                  </a:cubicBezTo>
                  <a:cubicBezTo>
                    <a:pt x="295911" y="51528"/>
                    <a:pt x="274695" y="45466"/>
                    <a:pt x="253476" y="42435"/>
                  </a:cubicBezTo>
                  <a:cubicBezTo>
                    <a:pt x="240343" y="40413"/>
                    <a:pt x="225189" y="39404"/>
                    <a:pt x="228220" y="23239"/>
                  </a:cubicBezTo>
                  <a:cubicBezTo>
                    <a:pt x="229229" y="13134"/>
                    <a:pt x="244385" y="6062"/>
                    <a:pt x="251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8779532" y="161790"/>
              <a:ext cx="481303" cy="480393"/>
            </a:xfrm>
            <a:custGeom>
              <a:avLst/>
              <a:gdLst/>
              <a:ahLst/>
              <a:cxnLst/>
              <a:rect l="l" t="t" r="r" b="b"/>
              <a:pathLst>
                <a:path w="481303" h="480393" extrusionOk="0">
                  <a:moveTo>
                    <a:pt x="167714" y="433767"/>
                  </a:moveTo>
                  <a:cubicBezTo>
                    <a:pt x="191961" y="436801"/>
                    <a:pt x="217219" y="441852"/>
                    <a:pt x="240458" y="448923"/>
                  </a:cubicBezTo>
                  <a:cubicBezTo>
                    <a:pt x="248540" y="450943"/>
                    <a:pt x="253592" y="462059"/>
                    <a:pt x="264705" y="474182"/>
                  </a:cubicBezTo>
                  <a:cubicBezTo>
                    <a:pt x="220251" y="487315"/>
                    <a:pt x="188932" y="477213"/>
                    <a:pt x="157611" y="466099"/>
                  </a:cubicBezTo>
                  <a:cubicBezTo>
                    <a:pt x="150540" y="464079"/>
                    <a:pt x="148518" y="449934"/>
                    <a:pt x="143466" y="441852"/>
                  </a:cubicBezTo>
                  <a:cubicBezTo>
                    <a:pt x="151549" y="438821"/>
                    <a:pt x="159631" y="432758"/>
                    <a:pt x="167714" y="433767"/>
                  </a:cubicBezTo>
                  <a:close/>
                  <a:moveTo>
                    <a:pt x="406910" y="385148"/>
                  </a:moveTo>
                  <a:cubicBezTo>
                    <a:pt x="412215" y="387800"/>
                    <a:pt x="415751" y="393357"/>
                    <a:pt x="415245" y="400429"/>
                  </a:cubicBezTo>
                  <a:cubicBezTo>
                    <a:pt x="414236" y="403460"/>
                    <a:pt x="413225" y="408511"/>
                    <a:pt x="410194" y="411543"/>
                  </a:cubicBezTo>
                  <a:cubicBezTo>
                    <a:pt x="386957" y="428719"/>
                    <a:pt x="362708" y="445895"/>
                    <a:pt x="338461" y="461048"/>
                  </a:cubicBezTo>
                  <a:cubicBezTo>
                    <a:pt x="333409" y="464080"/>
                    <a:pt x="322296" y="457008"/>
                    <a:pt x="314213" y="454986"/>
                  </a:cubicBezTo>
                  <a:cubicBezTo>
                    <a:pt x="317244" y="446904"/>
                    <a:pt x="318253" y="436801"/>
                    <a:pt x="323307" y="432759"/>
                  </a:cubicBezTo>
                  <a:cubicBezTo>
                    <a:pt x="343512" y="416594"/>
                    <a:pt x="365739" y="401440"/>
                    <a:pt x="387966" y="387295"/>
                  </a:cubicBezTo>
                  <a:cubicBezTo>
                    <a:pt x="394533" y="382749"/>
                    <a:pt x="401606" y="382496"/>
                    <a:pt x="406910" y="385148"/>
                  </a:cubicBezTo>
                  <a:close/>
                  <a:moveTo>
                    <a:pt x="36372" y="305457"/>
                  </a:moveTo>
                  <a:cubicBezTo>
                    <a:pt x="58600" y="335767"/>
                    <a:pt x="78807" y="364057"/>
                    <a:pt x="98003" y="393355"/>
                  </a:cubicBezTo>
                  <a:cubicBezTo>
                    <a:pt x="100024" y="396387"/>
                    <a:pt x="98003" y="406489"/>
                    <a:pt x="94972" y="409520"/>
                  </a:cubicBezTo>
                  <a:cubicBezTo>
                    <a:pt x="91941" y="412552"/>
                    <a:pt x="83859" y="415583"/>
                    <a:pt x="78807" y="413563"/>
                  </a:cubicBezTo>
                  <a:cubicBezTo>
                    <a:pt x="57591" y="407500"/>
                    <a:pt x="18187" y="345869"/>
                    <a:pt x="21218" y="323642"/>
                  </a:cubicBezTo>
                  <a:cubicBezTo>
                    <a:pt x="22227" y="318591"/>
                    <a:pt x="28290" y="314551"/>
                    <a:pt x="36372" y="305457"/>
                  </a:cubicBezTo>
                  <a:close/>
                  <a:moveTo>
                    <a:pt x="465761" y="225642"/>
                  </a:moveTo>
                  <a:cubicBezTo>
                    <a:pt x="470813" y="231704"/>
                    <a:pt x="480917" y="237767"/>
                    <a:pt x="480917" y="244838"/>
                  </a:cubicBezTo>
                  <a:cubicBezTo>
                    <a:pt x="482937" y="282219"/>
                    <a:pt x="477886" y="317582"/>
                    <a:pt x="445556" y="353954"/>
                  </a:cubicBezTo>
                  <a:cubicBezTo>
                    <a:pt x="438483" y="334758"/>
                    <a:pt x="433431" y="327685"/>
                    <a:pt x="434440" y="321622"/>
                  </a:cubicBezTo>
                  <a:cubicBezTo>
                    <a:pt x="437471" y="295355"/>
                    <a:pt x="441514" y="269085"/>
                    <a:pt x="447576" y="243827"/>
                  </a:cubicBezTo>
                  <a:cubicBezTo>
                    <a:pt x="449596" y="236756"/>
                    <a:pt x="459699" y="231704"/>
                    <a:pt x="465761" y="225642"/>
                  </a:cubicBezTo>
                  <a:close/>
                  <a:moveTo>
                    <a:pt x="29631" y="141531"/>
                  </a:moveTo>
                  <a:cubicBezTo>
                    <a:pt x="32394" y="141152"/>
                    <a:pt x="35614" y="141783"/>
                    <a:pt x="39403" y="143804"/>
                  </a:cubicBezTo>
                  <a:cubicBezTo>
                    <a:pt x="45466" y="146835"/>
                    <a:pt x="48497" y="161991"/>
                    <a:pt x="47486" y="171082"/>
                  </a:cubicBezTo>
                  <a:cubicBezTo>
                    <a:pt x="45466" y="192300"/>
                    <a:pt x="41423" y="213517"/>
                    <a:pt x="35361" y="234735"/>
                  </a:cubicBezTo>
                  <a:cubicBezTo>
                    <a:pt x="33341" y="243826"/>
                    <a:pt x="24247" y="255951"/>
                    <a:pt x="17176" y="256960"/>
                  </a:cubicBezTo>
                  <a:cubicBezTo>
                    <a:pt x="0" y="258982"/>
                    <a:pt x="0" y="242817"/>
                    <a:pt x="0" y="230693"/>
                  </a:cubicBezTo>
                  <a:cubicBezTo>
                    <a:pt x="1011" y="226650"/>
                    <a:pt x="1011" y="223619"/>
                    <a:pt x="1011" y="214528"/>
                  </a:cubicBezTo>
                  <a:cubicBezTo>
                    <a:pt x="5051" y="200383"/>
                    <a:pt x="9093" y="180176"/>
                    <a:pt x="14145" y="161991"/>
                  </a:cubicBezTo>
                  <a:cubicBezTo>
                    <a:pt x="17176" y="152897"/>
                    <a:pt x="21343" y="142667"/>
                    <a:pt x="29631" y="141531"/>
                  </a:cubicBezTo>
                  <a:close/>
                  <a:moveTo>
                    <a:pt x="247531" y="109456"/>
                  </a:moveTo>
                  <a:cubicBezTo>
                    <a:pt x="319264" y="111477"/>
                    <a:pt x="378873" y="172096"/>
                    <a:pt x="377864" y="243829"/>
                  </a:cubicBezTo>
                  <a:cubicBezTo>
                    <a:pt x="376853" y="314551"/>
                    <a:pt x="310171" y="379212"/>
                    <a:pt x="239449" y="376181"/>
                  </a:cubicBezTo>
                  <a:cubicBezTo>
                    <a:pt x="166705" y="373150"/>
                    <a:pt x="107094" y="308491"/>
                    <a:pt x="109117" y="235746"/>
                  </a:cubicBezTo>
                  <a:cubicBezTo>
                    <a:pt x="112148" y="165025"/>
                    <a:pt x="174787" y="107434"/>
                    <a:pt x="247531" y="109456"/>
                  </a:cubicBezTo>
                  <a:close/>
                  <a:moveTo>
                    <a:pt x="389986" y="58937"/>
                  </a:moveTo>
                  <a:cubicBezTo>
                    <a:pt x="430401" y="83184"/>
                    <a:pt x="447574" y="113494"/>
                    <a:pt x="460710" y="144815"/>
                  </a:cubicBezTo>
                  <a:cubicBezTo>
                    <a:pt x="463739" y="150877"/>
                    <a:pt x="457679" y="160980"/>
                    <a:pt x="456668" y="169062"/>
                  </a:cubicBezTo>
                  <a:cubicBezTo>
                    <a:pt x="448585" y="167042"/>
                    <a:pt x="437472" y="168053"/>
                    <a:pt x="433430" y="163000"/>
                  </a:cubicBezTo>
                  <a:cubicBezTo>
                    <a:pt x="416256" y="140772"/>
                    <a:pt x="401100" y="117536"/>
                    <a:pt x="386955" y="93289"/>
                  </a:cubicBezTo>
                  <a:cubicBezTo>
                    <a:pt x="382915" y="86215"/>
                    <a:pt x="387966" y="75102"/>
                    <a:pt x="389986" y="58937"/>
                  </a:cubicBezTo>
                  <a:close/>
                  <a:moveTo>
                    <a:pt x="147508" y="21554"/>
                  </a:moveTo>
                  <a:cubicBezTo>
                    <a:pt x="152559" y="18525"/>
                    <a:pt x="163673" y="24585"/>
                    <a:pt x="169735" y="28628"/>
                  </a:cubicBezTo>
                  <a:cubicBezTo>
                    <a:pt x="171755" y="30648"/>
                    <a:pt x="168724" y="44793"/>
                    <a:pt x="164684" y="47824"/>
                  </a:cubicBezTo>
                  <a:cubicBezTo>
                    <a:pt x="138415" y="66011"/>
                    <a:pt x="111136" y="83185"/>
                    <a:pt x="83858" y="100361"/>
                  </a:cubicBezTo>
                  <a:cubicBezTo>
                    <a:pt x="78807" y="99350"/>
                    <a:pt x="74764" y="98341"/>
                    <a:pt x="71733" y="97330"/>
                  </a:cubicBezTo>
                  <a:cubicBezTo>
                    <a:pt x="72744" y="88238"/>
                    <a:pt x="69713" y="75103"/>
                    <a:pt x="74764" y="71062"/>
                  </a:cubicBezTo>
                  <a:cubicBezTo>
                    <a:pt x="98001" y="52875"/>
                    <a:pt x="122250" y="36710"/>
                    <a:pt x="147508" y="21554"/>
                  </a:cubicBezTo>
                  <a:close/>
                  <a:moveTo>
                    <a:pt x="258722" y="118"/>
                  </a:moveTo>
                  <a:cubicBezTo>
                    <a:pt x="285481" y="1350"/>
                    <a:pt x="326589" y="11959"/>
                    <a:pt x="336439" y="22567"/>
                  </a:cubicBezTo>
                  <a:cubicBezTo>
                    <a:pt x="338459" y="26608"/>
                    <a:pt x="339470" y="30650"/>
                    <a:pt x="343510" y="37723"/>
                  </a:cubicBezTo>
                  <a:cubicBezTo>
                    <a:pt x="335428" y="42775"/>
                    <a:pt x="328356" y="50857"/>
                    <a:pt x="322294" y="49846"/>
                  </a:cubicBezTo>
                  <a:cubicBezTo>
                    <a:pt x="295015" y="45806"/>
                    <a:pt x="267737" y="40752"/>
                    <a:pt x="240458" y="33681"/>
                  </a:cubicBezTo>
                  <a:cubicBezTo>
                    <a:pt x="235407" y="32670"/>
                    <a:pt x="229345" y="23578"/>
                    <a:pt x="228333" y="16505"/>
                  </a:cubicBezTo>
                  <a:cubicBezTo>
                    <a:pt x="227322" y="12465"/>
                    <a:pt x="233385" y="5391"/>
                    <a:pt x="238436" y="2360"/>
                  </a:cubicBezTo>
                  <a:cubicBezTo>
                    <a:pt x="242478" y="339"/>
                    <a:pt x="249803" y="-292"/>
                    <a:pt x="258722" y="1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10098795" y="160694"/>
              <a:ext cx="482894" cy="482585"/>
            </a:xfrm>
            <a:custGeom>
              <a:avLst/>
              <a:gdLst/>
              <a:ahLst/>
              <a:cxnLst/>
              <a:rect l="l" t="t" r="r" b="b"/>
              <a:pathLst>
                <a:path w="482894" h="482585" extrusionOk="0">
                  <a:moveTo>
                    <a:pt x="165126" y="434441"/>
                  </a:moveTo>
                  <a:cubicBezTo>
                    <a:pt x="189373" y="437472"/>
                    <a:pt x="213621" y="442523"/>
                    <a:pt x="237868" y="448585"/>
                  </a:cubicBezTo>
                  <a:cubicBezTo>
                    <a:pt x="244941" y="450606"/>
                    <a:pt x="251004" y="458688"/>
                    <a:pt x="258075" y="463739"/>
                  </a:cubicBezTo>
                  <a:cubicBezTo>
                    <a:pt x="249993" y="469802"/>
                    <a:pt x="242919" y="475864"/>
                    <a:pt x="234837" y="480915"/>
                  </a:cubicBezTo>
                  <a:cubicBezTo>
                    <a:pt x="231808" y="483946"/>
                    <a:pt x="225745" y="481926"/>
                    <a:pt x="210590" y="481926"/>
                  </a:cubicBezTo>
                  <a:cubicBezTo>
                    <a:pt x="198465" y="478895"/>
                    <a:pt x="175229" y="473844"/>
                    <a:pt x="154013" y="464750"/>
                  </a:cubicBezTo>
                  <a:cubicBezTo>
                    <a:pt x="147950" y="462730"/>
                    <a:pt x="145930" y="450606"/>
                    <a:pt x="141888" y="443532"/>
                  </a:cubicBezTo>
                  <a:cubicBezTo>
                    <a:pt x="149970" y="440503"/>
                    <a:pt x="158053" y="433430"/>
                    <a:pt x="165126" y="434441"/>
                  </a:cubicBezTo>
                  <a:close/>
                  <a:moveTo>
                    <a:pt x="392447" y="386958"/>
                  </a:moveTo>
                  <a:cubicBezTo>
                    <a:pt x="395479" y="383924"/>
                    <a:pt x="408614" y="390998"/>
                    <a:pt x="419728" y="394029"/>
                  </a:cubicBezTo>
                  <a:cubicBezTo>
                    <a:pt x="382345" y="446566"/>
                    <a:pt x="356078" y="461720"/>
                    <a:pt x="310612" y="456668"/>
                  </a:cubicBezTo>
                  <a:cubicBezTo>
                    <a:pt x="325768" y="416256"/>
                    <a:pt x="368200" y="412214"/>
                    <a:pt x="392447" y="386958"/>
                  </a:cubicBezTo>
                  <a:close/>
                  <a:moveTo>
                    <a:pt x="35804" y="305119"/>
                  </a:moveTo>
                  <a:cubicBezTo>
                    <a:pt x="59042" y="338460"/>
                    <a:pt x="77227" y="364729"/>
                    <a:pt x="94403" y="392008"/>
                  </a:cubicBezTo>
                  <a:cubicBezTo>
                    <a:pt x="97434" y="396048"/>
                    <a:pt x="94403" y="407162"/>
                    <a:pt x="91371" y="412213"/>
                  </a:cubicBezTo>
                  <a:cubicBezTo>
                    <a:pt x="89351" y="415244"/>
                    <a:pt x="78238" y="415244"/>
                    <a:pt x="75207" y="412213"/>
                  </a:cubicBezTo>
                  <a:cubicBezTo>
                    <a:pt x="48939" y="389986"/>
                    <a:pt x="28732" y="362707"/>
                    <a:pt x="20650" y="328357"/>
                  </a:cubicBezTo>
                  <a:cubicBezTo>
                    <a:pt x="19639" y="323304"/>
                    <a:pt x="27721" y="317244"/>
                    <a:pt x="35804" y="305119"/>
                  </a:cubicBezTo>
                  <a:close/>
                  <a:moveTo>
                    <a:pt x="453067" y="228333"/>
                  </a:moveTo>
                  <a:cubicBezTo>
                    <a:pt x="475294" y="226313"/>
                    <a:pt x="485399" y="235407"/>
                    <a:pt x="482368" y="248540"/>
                  </a:cubicBezTo>
                  <a:cubicBezTo>
                    <a:pt x="477316" y="282890"/>
                    <a:pt x="480345" y="320273"/>
                    <a:pt x="445996" y="347552"/>
                  </a:cubicBezTo>
                  <a:cubicBezTo>
                    <a:pt x="439933" y="342501"/>
                    <a:pt x="431851" y="337450"/>
                    <a:pt x="431851" y="334418"/>
                  </a:cubicBezTo>
                  <a:cubicBezTo>
                    <a:pt x="438924" y="298046"/>
                    <a:pt x="447007" y="261674"/>
                    <a:pt x="453067" y="228333"/>
                  </a:cubicBezTo>
                  <a:close/>
                  <a:moveTo>
                    <a:pt x="35806" y="141446"/>
                  </a:moveTo>
                  <a:cubicBezTo>
                    <a:pt x="38837" y="142457"/>
                    <a:pt x="42877" y="143466"/>
                    <a:pt x="43888" y="145488"/>
                  </a:cubicBezTo>
                  <a:cubicBezTo>
                    <a:pt x="53991" y="182869"/>
                    <a:pt x="36815" y="217221"/>
                    <a:pt x="27723" y="251571"/>
                  </a:cubicBezTo>
                  <a:cubicBezTo>
                    <a:pt x="24692" y="261676"/>
                    <a:pt x="7516" y="256624"/>
                    <a:pt x="2465" y="245511"/>
                  </a:cubicBezTo>
                  <a:cubicBezTo>
                    <a:pt x="-6629" y="219241"/>
                    <a:pt x="10547" y="162664"/>
                    <a:pt x="35806" y="141446"/>
                  </a:cubicBezTo>
                  <a:close/>
                  <a:moveTo>
                    <a:pt x="242919" y="109114"/>
                  </a:moveTo>
                  <a:cubicBezTo>
                    <a:pt x="304550" y="107094"/>
                    <a:pt x="381334" y="167714"/>
                    <a:pt x="373252" y="245509"/>
                  </a:cubicBezTo>
                  <a:cubicBezTo>
                    <a:pt x="372241" y="320273"/>
                    <a:pt x="312632" y="378873"/>
                    <a:pt x="237868" y="376853"/>
                  </a:cubicBezTo>
                  <a:cubicBezTo>
                    <a:pt x="168155" y="374831"/>
                    <a:pt x="107536" y="313200"/>
                    <a:pt x="107536" y="242478"/>
                  </a:cubicBezTo>
                  <a:cubicBezTo>
                    <a:pt x="107536" y="168725"/>
                    <a:pt x="168155" y="112145"/>
                    <a:pt x="242919" y="109114"/>
                  </a:cubicBezTo>
                  <a:close/>
                  <a:moveTo>
                    <a:pt x="396492" y="61631"/>
                  </a:moveTo>
                  <a:cubicBezTo>
                    <a:pt x="430842" y="85878"/>
                    <a:pt x="447007" y="116188"/>
                    <a:pt x="461152" y="147509"/>
                  </a:cubicBezTo>
                  <a:cubicBezTo>
                    <a:pt x="463172" y="152560"/>
                    <a:pt x="461152" y="163674"/>
                    <a:pt x="457112" y="167716"/>
                  </a:cubicBezTo>
                  <a:cubicBezTo>
                    <a:pt x="452059" y="170747"/>
                    <a:pt x="438925" y="170747"/>
                    <a:pt x="436905" y="167716"/>
                  </a:cubicBezTo>
                  <a:cubicBezTo>
                    <a:pt x="417709" y="141447"/>
                    <a:pt x="400533" y="114168"/>
                    <a:pt x="384368" y="85878"/>
                  </a:cubicBezTo>
                  <a:cubicBezTo>
                    <a:pt x="382348" y="81838"/>
                    <a:pt x="390430" y="72745"/>
                    <a:pt x="396492" y="61631"/>
                  </a:cubicBezTo>
                  <a:close/>
                  <a:moveTo>
                    <a:pt x="150982" y="20207"/>
                  </a:moveTo>
                  <a:cubicBezTo>
                    <a:pt x="155022" y="18187"/>
                    <a:pt x="167146" y="28290"/>
                    <a:pt x="175229" y="32332"/>
                  </a:cubicBezTo>
                  <a:cubicBezTo>
                    <a:pt x="176238" y="36372"/>
                    <a:pt x="178260" y="40415"/>
                    <a:pt x="179269" y="44455"/>
                  </a:cubicBezTo>
                  <a:cubicBezTo>
                    <a:pt x="172198" y="47486"/>
                    <a:pt x="164115" y="50517"/>
                    <a:pt x="158053" y="54559"/>
                  </a:cubicBezTo>
                  <a:cubicBezTo>
                    <a:pt x="136837" y="67693"/>
                    <a:pt x="116630" y="81838"/>
                    <a:pt x="95414" y="94972"/>
                  </a:cubicBezTo>
                  <a:cubicBezTo>
                    <a:pt x="90360" y="98003"/>
                    <a:pt x="81269" y="95983"/>
                    <a:pt x="74196" y="96992"/>
                  </a:cubicBezTo>
                  <a:cubicBezTo>
                    <a:pt x="74196" y="88910"/>
                    <a:pt x="70155" y="75776"/>
                    <a:pt x="74196" y="72745"/>
                  </a:cubicBezTo>
                  <a:cubicBezTo>
                    <a:pt x="98445" y="53548"/>
                    <a:pt x="123701" y="36372"/>
                    <a:pt x="150982" y="20207"/>
                  </a:cubicBezTo>
                  <a:close/>
                  <a:moveTo>
                    <a:pt x="254036" y="0"/>
                  </a:moveTo>
                  <a:cubicBezTo>
                    <a:pt x="278283" y="6062"/>
                    <a:pt x="303541" y="10103"/>
                    <a:pt x="326779" y="18187"/>
                  </a:cubicBezTo>
                  <a:cubicBezTo>
                    <a:pt x="332842" y="20207"/>
                    <a:pt x="335871" y="34352"/>
                    <a:pt x="339913" y="43446"/>
                  </a:cubicBezTo>
                  <a:cubicBezTo>
                    <a:pt x="331831" y="45466"/>
                    <a:pt x="323748" y="51528"/>
                    <a:pt x="315666" y="50517"/>
                  </a:cubicBezTo>
                  <a:cubicBezTo>
                    <a:pt x="292428" y="47486"/>
                    <a:pt x="269189" y="44455"/>
                    <a:pt x="246964" y="38392"/>
                  </a:cubicBezTo>
                  <a:cubicBezTo>
                    <a:pt x="238880" y="36372"/>
                    <a:pt x="228777" y="27279"/>
                    <a:pt x="225746" y="19196"/>
                  </a:cubicBezTo>
                  <a:cubicBezTo>
                    <a:pt x="222715" y="8082"/>
                    <a:pt x="236860" y="1011"/>
                    <a:pt x="2540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8116307" y="160986"/>
              <a:ext cx="483393" cy="482001"/>
            </a:xfrm>
            <a:custGeom>
              <a:avLst/>
              <a:gdLst/>
              <a:ahLst/>
              <a:cxnLst/>
              <a:rect l="l" t="t" r="r" b="b"/>
              <a:pathLst>
                <a:path w="483393" h="482001" extrusionOk="0">
                  <a:moveTo>
                    <a:pt x="168439" y="433507"/>
                  </a:moveTo>
                  <a:cubicBezTo>
                    <a:pt x="192687" y="436538"/>
                    <a:pt x="216936" y="441589"/>
                    <a:pt x="241183" y="447651"/>
                  </a:cubicBezTo>
                  <a:cubicBezTo>
                    <a:pt x="248255" y="449671"/>
                    <a:pt x="254317" y="458763"/>
                    <a:pt x="256337" y="465836"/>
                  </a:cubicBezTo>
                  <a:cubicBezTo>
                    <a:pt x="257348" y="468867"/>
                    <a:pt x="248255" y="476950"/>
                    <a:pt x="242192" y="479981"/>
                  </a:cubicBezTo>
                  <a:cubicBezTo>
                    <a:pt x="236132" y="483012"/>
                    <a:pt x="229059" y="480990"/>
                    <a:pt x="213905" y="482001"/>
                  </a:cubicBezTo>
                  <a:cubicBezTo>
                    <a:pt x="200769" y="478970"/>
                    <a:pt x="179553" y="474930"/>
                    <a:pt x="159346" y="466847"/>
                  </a:cubicBezTo>
                  <a:cubicBezTo>
                    <a:pt x="151263" y="463816"/>
                    <a:pt x="147223" y="451692"/>
                    <a:pt x="141161" y="443609"/>
                  </a:cubicBezTo>
                  <a:cubicBezTo>
                    <a:pt x="150254" y="439569"/>
                    <a:pt x="159346" y="432496"/>
                    <a:pt x="168439" y="433507"/>
                  </a:cubicBezTo>
                  <a:close/>
                  <a:moveTo>
                    <a:pt x="402203" y="383495"/>
                  </a:moveTo>
                  <a:cubicBezTo>
                    <a:pt x="408139" y="384757"/>
                    <a:pt x="413444" y="389556"/>
                    <a:pt x="417990" y="399154"/>
                  </a:cubicBezTo>
                  <a:cubicBezTo>
                    <a:pt x="401825" y="428455"/>
                    <a:pt x="374545" y="445629"/>
                    <a:pt x="343226" y="458765"/>
                  </a:cubicBezTo>
                  <a:cubicBezTo>
                    <a:pt x="336152" y="461796"/>
                    <a:pt x="325039" y="455733"/>
                    <a:pt x="314936" y="452702"/>
                  </a:cubicBezTo>
                  <a:cubicBezTo>
                    <a:pt x="317967" y="444620"/>
                    <a:pt x="319988" y="434517"/>
                    <a:pt x="325039" y="429464"/>
                  </a:cubicBezTo>
                  <a:cubicBezTo>
                    <a:pt x="343226" y="415319"/>
                    <a:pt x="362422" y="402186"/>
                    <a:pt x="382629" y="389052"/>
                  </a:cubicBezTo>
                  <a:cubicBezTo>
                    <a:pt x="389701" y="384505"/>
                    <a:pt x="396268" y="382232"/>
                    <a:pt x="402203" y="383495"/>
                  </a:cubicBezTo>
                  <a:close/>
                  <a:moveTo>
                    <a:pt x="37095" y="305194"/>
                  </a:moveTo>
                  <a:cubicBezTo>
                    <a:pt x="58311" y="336515"/>
                    <a:pt x="78519" y="363793"/>
                    <a:pt x="96704" y="392081"/>
                  </a:cubicBezTo>
                  <a:cubicBezTo>
                    <a:pt x="98726" y="396123"/>
                    <a:pt x="97715" y="405217"/>
                    <a:pt x="93673" y="408248"/>
                  </a:cubicBezTo>
                  <a:cubicBezTo>
                    <a:pt x="90643" y="411279"/>
                    <a:pt x="81550" y="413299"/>
                    <a:pt x="77508" y="411279"/>
                  </a:cubicBezTo>
                  <a:cubicBezTo>
                    <a:pt x="58311" y="405217"/>
                    <a:pt x="18908" y="344597"/>
                    <a:pt x="20930" y="324390"/>
                  </a:cubicBezTo>
                  <a:cubicBezTo>
                    <a:pt x="20930" y="319339"/>
                    <a:pt x="29013" y="314288"/>
                    <a:pt x="37095" y="305194"/>
                  </a:cubicBezTo>
                  <a:close/>
                  <a:moveTo>
                    <a:pt x="455371" y="218307"/>
                  </a:moveTo>
                  <a:cubicBezTo>
                    <a:pt x="468505" y="230432"/>
                    <a:pt x="479618" y="235483"/>
                    <a:pt x="481638" y="243565"/>
                  </a:cubicBezTo>
                  <a:cubicBezTo>
                    <a:pt x="489723" y="267813"/>
                    <a:pt x="468505" y="322370"/>
                    <a:pt x="446277" y="343588"/>
                  </a:cubicBezTo>
                  <a:cubicBezTo>
                    <a:pt x="443246" y="341568"/>
                    <a:pt x="438195" y="339546"/>
                    <a:pt x="435164" y="336515"/>
                  </a:cubicBezTo>
                  <a:cubicBezTo>
                    <a:pt x="432132" y="333486"/>
                    <a:pt x="430112" y="327423"/>
                    <a:pt x="430112" y="324392"/>
                  </a:cubicBezTo>
                  <a:cubicBezTo>
                    <a:pt x="437186" y="292060"/>
                    <a:pt x="445268" y="258719"/>
                    <a:pt x="455371" y="218307"/>
                  </a:cubicBezTo>
                  <a:close/>
                  <a:moveTo>
                    <a:pt x="37097" y="140512"/>
                  </a:moveTo>
                  <a:cubicBezTo>
                    <a:pt x="40128" y="143543"/>
                    <a:pt x="47200" y="146574"/>
                    <a:pt x="47200" y="148594"/>
                  </a:cubicBezTo>
                  <a:cubicBezTo>
                    <a:pt x="42149" y="181935"/>
                    <a:pt x="37097" y="215276"/>
                    <a:pt x="31035" y="248617"/>
                  </a:cubicBezTo>
                  <a:cubicBezTo>
                    <a:pt x="30024" y="251649"/>
                    <a:pt x="20933" y="256700"/>
                    <a:pt x="15879" y="255691"/>
                  </a:cubicBezTo>
                  <a:cubicBezTo>
                    <a:pt x="10828" y="254680"/>
                    <a:pt x="4766" y="249629"/>
                    <a:pt x="2746" y="244577"/>
                  </a:cubicBezTo>
                  <a:cubicBezTo>
                    <a:pt x="-7357" y="218308"/>
                    <a:pt x="11839" y="160719"/>
                    <a:pt x="37097" y="140512"/>
                  </a:cubicBezTo>
                  <a:close/>
                  <a:moveTo>
                    <a:pt x="245223" y="108182"/>
                  </a:moveTo>
                  <a:cubicBezTo>
                    <a:pt x="320999" y="112222"/>
                    <a:pt x="374547" y="167791"/>
                    <a:pt x="373536" y="246597"/>
                  </a:cubicBezTo>
                  <a:cubicBezTo>
                    <a:pt x="372525" y="320351"/>
                    <a:pt x="310896" y="378950"/>
                    <a:pt x="236132" y="375919"/>
                  </a:cubicBezTo>
                  <a:cubicBezTo>
                    <a:pt x="167428" y="373899"/>
                    <a:pt x="106808" y="309237"/>
                    <a:pt x="107819" y="239524"/>
                  </a:cubicBezTo>
                  <a:cubicBezTo>
                    <a:pt x="108830" y="179915"/>
                    <a:pt x="163387" y="104140"/>
                    <a:pt x="245223" y="108182"/>
                  </a:cubicBezTo>
                  <a:close/>
                  <a:moveTo>
                    <a:pt x="390710" y="69788"/>
                  </a:moveTo>
                  <a:cubicBezTo>
                    <a:pt x="398792" y="70799"/>
                    <a:pt x="410917" y="69788"/>
                    <a:pt x="413948" y="74839"/>
                  </a:cubicBezTo>
                  <a:cubicBezTo>
                    <a:pt x="431124" y="98078"/>
                    <a:pt x="448298" y="122325"/>
                    <a:pt x="462443" y="147584"/>
                  </a:cubicBezTo>
                  <a:cubicBezTo>
                    <a:pt x="470525" y="162737"/>
                    <a:pt x="457391" y="168800"/>
                    <a:pt x="442238" y="172842"/>
                  </a:cubicBezTo>
                  <a:cubicBezTo>
                    <a:pt x="424051" y="145564"/>
                    <a:pt x="405866" y="122325"/>
                    <a:pt x="390710" y="98078"/>
                  </a:cubicBezTo>
                  <a:cubicBezTo>
                    <a:pt x="386670" y="91006"/>
                    <a:pt x="390710" y="79891"/>
                    <a:pt x="390710" y="69788"/>
                  </a:cubicBezTo>
                  <a:close/>
                  <a:moveTo>
                    <a:pt x="150252" y="18261"/>
                  </a:moveTo>
                  <a:cubicBezTo>
                    <a:pt x="155303" y="17250"/>
                    <a:pt x="166417" y="27353"/>
                    <a:pt x="177531" y="33415"/>
                  </a:cubicBezTo>
                  <a:cubicBezTo>
                    <a:pt x="170459" y="42509"/>
                    <a:pt x="167428" y="48571"/>
                    <a:pt x="162377" y="51600"/>
                  </a:cubicBezTo>
                  <a:cubicBezTo>
                    <a:pt x="140150" y="66756"/>
                    <a:pt x="118933" y="81909"/>
                    <a:pt x="95695" y="94034"/>
                  </a:cubicBezTo>
                  <a:cubicBezTo>
                    <a:pt x="89633" y="97065"/>
                    <a:pt x="78519" y="95045"/>
                    <a:pt x="71448" y="91003"/>
                  </a:cubicBezTo>
                  <a:cubicBezTo>
                    <a:pt x="69425" y="89994"/>
                    <a:pt x="69425" y="73827"/>
                    <a:pt x="73468" y="70798"/>
                  </a:cubicBezTo>
                  <a:cubicBezTo>
                    <a:pt x="98726" y="51600"/>
                    <a:pt x="123985" y="34426"/>
                    <a:pt x="150252" y="18261"/>
                  </a:cubicBezTo>
                  <a:close/>
                  <a:moveTo>
                    <a:pt x="244212" y="77"/>
                  </a:moveTo>
                  <a:cubicBezTo>
                    <a:pt x="273513" y="4117"/>
                    <a:pt x="301800" y="11190"/>
                    <a:pt x="331102" y="18262"/>
                  </a:cubicBezTo>
                  <a:cubicBezTo>
                    <a:pt x="336153" y="19273"/>
                    <a:pt x="342215" y="30386"/>
                    <a:pt x="341204" y="36449"/>
                  </a:cubicBezTo>
                  <a:cubicBezTo>
                    <a:pt x="340195" y="42511"/>
                    <a:pt x="331102" y="51603"/>
                    <a:pt x="327059" y="50594"/>
                  </a:cubicBezTo>
                  <a:cubicBezTo>
                    <a:pt x="293718" y="44531"/>
                    <a:pt x="261388" y="35438"/>
                    <a:pt x="228047" y="27355"/>
                  </a:cubicBezTo>
                  <a:cubicBezTo>
                    <a:pt x="226027" y="27355"/>
                    <a:pt x="225016" y="23315"/>
                    <a:pt x="219965" y="14221"/>
                  </a:cubicBezTo>
                  <a:cubicBezTo>
                    <a:pt x="229058" y="8159"/>
                    <a:pt x="237141" y="-934"/>
                    <a:pt x="244212" y="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11418988" y="156983"/>
              <a:ext cx="479606" cy="490008"/>
            </a:xfrm>
            <a:custGeom>
              <a:avLst/>
              <a:gdLst/>
              <a:ahLst/>
              <a:cxnLst/>
              <a:rect l="l" t="t" r="r" b="b"/>
              <a:pathLst>
                <a:path w="479606" h="490008" extrusionOk="0">
                  <a:moveTo>
                    <a:pt x="163374" y="438483"/>
                  </a:moveTo>
                  <a:cubicBezTo>
                    <a:pt x="187621" y="442523"/>
                    <a:pt x="211869" y="447574"/>
                    <a:pt x="236116" y="454647"/>
                  </a:cubicBezTo>
                  <a:cubicBezTo>
                    <a:pt x="243189" y="456667"/>
                    <a:pt x="249252" y="464750"/>
                    <a:pt x="256323" y="470812"/>
                  </a:cubicBezTo>
                  <a:cubicBezTo>
                    <a:pt x="248241" y="475863"/>
                    <a:pt x="241167" y="481926"/>
                    <a:pt x="233085" y="486977"/>
                  </a:cubicBezTo>
                  <a:cubicBezTo>
                    <a:pt x="231065" y="487988"/>
                    <a:pt x="227022" y="486977"/>
                    <a:pt x="223993" y="486977"/>
                  </a:cubicBezTo>
                  <a:cubicBezTo>
                    <a:pt x="223993" y="486977"/>
                    <a:pt x="222982" y="488997"/>
                    <a:pt x="222982" y="490008"/>
                  </a:cubicBezTo>
                  <a:cubicBezTo>
                    <a:pt x="198735" y="483946"/>
                    <a:pt x="174486" y="478895"/>
                    <a:pt x="151250" y="469803"/>
                  </a:cubicBezTo>
                  <a:cubicBezTo>
                    <a:pt x="145187" y="467781"/>
                    <a:pt x="144176" y="454647"/>
                    <a:pt x="140136" y="447574"/>
                  </a:cubicBezTo>
                  <a:cubicBezTo>
                    <a:pt x="148218" y="444545"/>
                    <a:pt x="156301" y="437472"/>
                    <a:pt x="163374" y="438483"/>
                  </a:cubicBezTo>
                  <a:close/>
                  <a:moveTo>
                    <a:pt x="408882" y="378874"/>
                  </a:moveTo>
                  <a:cubicBezTo>
                    <a:pt x="409891" y="398070"/>
                    <a:pt x="412922" y="405141"/>
                    <a:pt x="409891" y="409184"/>
                  </a:cubicBezTo>
                  <a:cubicBezTo>
                    <a:pt x="391706" y="440504"/>
                    <a:pt x="361397" y="455658"/>
                    <a:pt x="330076" y="468792"/>
                  </a:cubicBezTo>
                  <a:cubicBezTo>
                    <a:pt x="325025" y="470814"/>
                    <a:pt x="313911" y="465761"/>
                    <a:pt x="310880" y="460709"/>
                  </a:cubicBezTo>
                  <a:cubicBezTo>
                    <a:pt x="307849" y="455658"/>
                    <a:pt x="308860" y="443533"/>
                    <a:pt x="312900" y="440504"/>
                  </a:cubicBezTo>
                  <a:cubicBezTo>
                    <a:pt x="342201" y="421308"/>
                    <a:pt x="372510" y="403121"/>
                    <a:pt x="408882" y="378874"/>
                  </a:cubicBezTo>
                  <a:close/>
                  <a:moveTo>
                    <a:pt x="34051" y="311181"/>
                  </a:moveTo>
                  <a:cubicBezTo>
                    <a:pt x="57289" y="345533"/>
                    <a:pt x="77496" y="374831"/>
                    <a:pt x="97701" y="404130"/>
                  </a:cubicBezTo>
                  <a:cubicBezTo>
                    <a:pt x="84567" y="425348"/>
                    <a:pt x="70423" y="419286"/>
                    <a:pt x="61329" y="405141"/>
                  </a:cubicBezTo>
                  <a:cubicBezTo>
                    <a:pt x="45164" y="380894"/>
                    <a:pt x="32031" y="355635"/>
                    <a:pt x="18897" y="329366"/>
                  </a:cubicBezTo>
                  <a:cubicBezTo>
                    <a:pt x="17886" y="327346"/>
                    <a:pt x="25968" y="320275"/>
                    <a:pt x="34051" y="311181"/>
                  </a:cubicBezTo>
                  <a:close/>
                  <a:moveTo>
                    <a:pt x="463441" y="230355"/>
                  </a:moveTo>
                  <a:cubicBezTo>
                    <a:pt x="467481" y="230355"/>
                    <a:pt x="474555" y="236417"/>
                    <a:pt x="475564" y="241469"/>
                  </a:cubicBezTo>
                  <a:cubicBezTo>
                    <a:pt x="479606" y="250562"/>
                    <a:pt x="478595" y="260665"/>
                    <a:pt x="479606" y="277841"/>
                  </a:cubicBezTo>
                  <a:cubicBezTo>
                    <a:pt x="475564" y="292994"/>
                    <a:pt x="469501" y="315222"/>
                    <a:pt x="461419" y="337449"/>
                  </a:cubicBezTo>
                  <a:cubicBezTo>
                    <a:pt x="459399" y="342500"/>
                    <a:pt x="446265" y="349574"/>
                    <a:pt x="443234" y="348563"/>
                  </a:cubicBezTo>
                  <a:cubicBezTo>
                    <a:pt x="436160" y="344522"/>
                    <a:pt x="428078" y="334418"/>
                    <a:pt x="429089" y="328357"/>
                  </a:cubicBezTo>
                  <a:cubicBezTo>
                    <a:pt x="433131" y="299057"/>
                    <a:pt x="439192" y="270767"/>
                    <a:pt x="446265" y="241469"/>
                  </a:cubicBezTo>
                  <a:cubicBezTo>
                    <a:pt x="447276" y="236417"/>
                    <a:pt x="457379" y="231366"/>
                    <a:pt x="463441" y="230355"/>
                  </a:cubicBezTo>
                  <a:close/>
                  <a:moveTo>
                    <a:pt x="40115" y="137406"/>
                  </a:moveTo>
                  <a:cubicBezTo>
                    <a:pt x="42136" y="155591"/>
                    <a:pt x="45167" y="165696"/>
                    <a:pt x="44156" y="174789"/>
                  </a:cubicBezTo>
                  <a:cubicBezTo>
                    <a:pt x="41124" y="196005"/>
                    <a:pt x="38093" y="218233"/>
                    <a:pt x="32033" y="238438"/>
                  </a:cubicBezTo>
                  <a:cubicBezTo>
                    <a:pt x="30011" y="246522"/>
                    <a:pt x="19908" y="252585"/>
                    <a:pt x="13846" y="259656"/>
                  </a:cubicBezTo>
                  <a:cubicBezTo>
                    <a:pt x="9806" y="252585"/>
                    <a:pt x="1723" y="245511"/>
                    <a:pt x="712" y="238438"/>
                  </a:cubicBezTo>
                  <a:cubicBezTo>
                    <a:pt x="-3328" y="205099"/>
                    <a:pt x="9806" y="169736"/>
                    <a:pt x="40115" y="137406"/>
                  </a:cubicBezTo>
                  <a:close/>
                  <a:moveTo>
                    <a:pt x="242178" y="114168"/>
                  </a:moveTo>
                  <a:cubicBezTo>
                    <a:pt x="315933" y="114168"/>
                    <a:pt x="373521" y="173778"/>
                    <a:pt x="373521" y="246520"/>
                  </a:cubicBezTo>
                  <a:cubicBezTo>
                    <a:pt x="373521" y="321284"/>
                    <a:pt x="312900" y="379884"/>
                    <a:pt x="238136" y="380895"/>
                  </a:cubicBezTo>
                  <a:cubicBezTo>
                    <a:pt x="156300" y="381904"/>
                    <a:pt x="107806" y="301077"/>
                    <a:pt x="106795" y="246520"/>
                  </a:cubicBezTo>
                  <a:cubicBezTo>
                    <a:pt x="105783" y="173778"/>
                    <a:pt x="167414" y="113157"/>
                    <a:pt x="242178" y="114168"/>
                  </a:cubicBezTo>
                  <a:close/>
                  <a:moveTo>
                    <a:pt x="399662" y="73250"/>
                  </a:moveTo>
                  <a:cubicBezTo>
                    <a:pt x="404588" y="73503"/>
                    <a:pt x="409387" y="74766"/>
                    <a:pt x="410902" y="76786"/>
                  </a:cubicBezTo>
                  <a:cubicBezTo>
                    <a:pt x="428078" y="100024"/>
                    <a:pt x="444243" y="125281"/>
                    <a:pt x="459399" y="150539"/>
                  </a:cubicBezTo>
                  <a:cubicBezTo>
                    <a:pt x="467482" y="164684"/>
                    <a:pt x="459399" y="173778"/>
                    <a:pt x="441212" y="180849"/>
                  </a:cubicBezTo>
                  <a:cubicBezTo>
                    <a:pt x="421005" y="152561"/>
                    <a:pt x="401811" y="127303"/>
                    <a:pt x="384635" y="100024"/>
                  </a:cubicBezTo>
                  <a:cubicBezTo>
                    <a:pt x="381604" y="94971"/>
                    <a:pt x="383624" y="80828"/>
                    <a:pt x="387666" y="75775"/>
                  </a:cubicBezTo>
                  <a:cubicBezTo>
                    <a:pt x="389686" y="73755"/>
                    <a:pt x="394737" y="72997"/>
                    <a:pt x="399662" y="73250"/>
                  </a:cubicBezTo>
                  <a:close/>
                  <a:moveTo>
                    <a:pt x="154534" y="28289"/>
                  </a:moveTo>
                  <a:cubicBezTo>
                    <a:pt x="158828" y="29300"/>
                    <a:pt x="163374" y="30815"/>
                    <a:pt x="167415" y="31321"/>
                  </a:cubicBezTo>
                  <a:cubicBezTo>
                    <a:pt x="164384" y="40414"/>
                    <a:pt x="164384" y="53548"/>
                    <a:pt x="157313" y="57588"/>
                  </a:cubicBezTo>
                  <a:cubicBezTo>
                    <a:pt x="132054" y="74764"/>
                    <a:pt x="104775" y="88909"/>
                    <a:pt x="76486" y="105074"/>
                  </a:cubicBezTo>
                  <a:cubicBezTo>
                    <a:pt x="60321" y="89920"/>
                    <a:pt x="66381" y="78807"/>
                    <a:pt x="76486" y="70724"/>
                  </a:cubicBezTo>
                  <a:cubicBezTo>
                    <a:pt x="97702" y="55568"/>
                    <a:pt x="119929" y="40414"/>
                    <a:pt x="143168" y="28290"/>
                  </a:cubicBezTo>
                  <a:cubicBezTo>
                    <a:pt x="146199" y="26774"/>
                    <a:pt x="150240" y="27279"/>
                    <a:pt x="154534" y="28289"/>
                  </a:cubicBezTo>
                  <a:close/>
                  <a:moveTo>
                    <a:pt x="246221" y="0"/>
                  </a:moveTo>
                  <a:cubicBezTo>
                    <a:pt x="275519" y="8082"/>
                    <a:pt x="299767" y="12125"/>
                    <a:pt x="323005" y="21216"/>
                  </a:cubicBezTo>
                  <a:cubicBezTo>
                    <a:pt x="331087" y="24247"/>
                    <a:pt x="341190" y="37383"/>
                    <a:pt x="340179" y="44454"/>
                  </a:cubicBezTo>
                  <a:cubicBezTo>
                    <a:pt x="337150" y="59608"/>
                    <a:pt x="323005" y="58599"/>
                    <a:pt x="309869" y="55568"/>
                  </a:cubicBezTo>
                  <a:cubicBezTo>
                    <a:pt x="288653" y="50516"/>
                    <a:pt x="267437" y="46474"/>
                    <a:pt x="246221" y="42434"/>
                  </a:cubicBezTo>
                  <a:cubicBezTo>
                    <a:pt x="233085" y="40412"/>
                    <a:pt x="217931" y="37383"/>
                    <a:pt x="222982" y="21216"/>
                  </a:cubicBezTo>
                  <a:cubicBezTo>
                    <a:pt x="225002" y="12125"/>
                    <a:pt x="239147" y="6062"/>
                    <a:pt x="2462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10761521" y="161935"/>
              <a:ext cx="477635" cy="480104"/>
            </a:xfrm>
            <a:custGeom>
              <a:avLst/>
              <a:gdLst/>
              <a:ahLst/>
              <a:cxnLst/>
              <a:rect l="l" t="t" r="r" b="b"/>
              <a:pathLst>
                <a:path w="477635" h="480104" extrusionOk="0">
                  <a:moveTo>
                    <a:pt x="170228" y="434499"/>
                  </a:moveTo>
                  <a:cubicBezTo>
                    <a:pt x="191444" y="437530"/>
                    <a:pt x="212662" y="442581"/>
                    <a:pt x="233878" y="446624"/>
                  </a:cubicBezTo>
                  <a:cubicBezTo>
                    <a:pt x="246003" y="450664"/>
                    <a:pt x="246003" y="451675"/>
                    <a:pt x="251054" y="474913"/>
                  </a:cubicBezTo>
                  <a:cubicBezTo>
                    <a:pt x="219733" y="485016"/>
                    <a:pt x="189424" y="478953"/>
                    <a:pt x="160125" y="468851"/>
                  </a:cubicBezTo>
                  <a:cubicBezTo>
                    <a:pt x="146992" y="464809"/>
                    <a:pt x="135876" y="456726"/>
                    <a:pt x="142949" y="441572"/>
                  </a:cubicBezTo>
                  <a:cubicBezTo>
                    <a:pt x="145981" y="436521"/>
                    <a:pt x="161134" y="433490"/>
                    <a:pt x="170228" y="434499"/>
                  </a:cubicBezTo>
                  <a:close/>
                  <a:moveTo>
                    <a:pt x="398059" y="383226"/>
                  </a:moveTo>
                  <a:cubicBezTo>
                    <a:pt x="401343" y="383731"/>
                    <a:pt x="404626" y="384994"/>
                    <a:pt x="406646" y="387015"/>
                  </a:cubicBezTo>
                  <a:cubicBezTo>
                    <a:pt x="410688" y="390044"/>
                    <a:pt x="412708" y="398127"/>
                    <a:pt x="411697" y="403180"/>
                  </a:cubicBezTo>
                  <a:cubicBezTo>
                    <a:pt x="406646" y="421365"/>
                    <a:pt x="344006" y="464809"/>
                    <a:pt x="322788" y="464809"/>
                  </a:cubicBezTo>
                  <a:cubicBezTo>
                    <a:pt x="319757" y="462789"/>
                    <a:pt x="313697" y="459758"/>
                    <a:pt x="311675" y="454706"/>
                  </a:cubicBezTo>
                  <a:cubicBezTo>
                    <a:pt x="309654" y="449655"/>
                    <a:pt x="309654" y="440562"/>
                    <a:pt x="312686" y="437530"/>
                  </a:cubicBezTo>
                  <a:cubicBezTo>
                    <a:pt x="337944" y="419345"/>
                    <a:pt x="363202" y="401160"/>
                    <a:pt x="389470" y="383984"/>
                  </a:cubicBezTo>
                  <a:cubicBezTo>
                    <a:pt x="391491" y="382973"/>
                    <a:pt x="394775" y="382720"/>
                    <a:pt x="398059" y="383226"/>
                  </a:cubicBezTo>
                  <a:close/>
                  <a:moveTo>
                    <a:pt x="29794" y="301138"/>
                  </a:moveTo>
                  <a:cubicBezTo>
                    <a:pt x="57073" y="339530"/>
                    <a:pt x="77280" y="370851"/>
                    <a:pt x="96476" y="403180"/>
                  </a:cubicBezTo>
                  <a:cubicBezTo>
                    <a:pt x="91425" y="407223"/>
                    <a:pt x="85362" y="411263"/>
                    <a:pt x="79300" y="414294"/>
                  </a:cubicBezTo>
                  <a:cubicBezTo>
                    <a:pt x="49999" y="396109"/>
                    <a:pt x="32825" y="366808"/>
                    <a:pt x="20701" y="334479"/>
                  </a:cubicBezTo>
                  <a:cubicBezTo>
                    <a:pt x="18680" y="328416"/>
                    <a:pt x="24743" y="318314"/>
                    <a:pt x="29794" y="301138"/>
                  </a:cubicBezTo>
                  <a:close/>
                  <a:moveTo>
                    <a:pt x="463223" y="226373"/>
                  </a:moveTo>
                  <a:cubicBezTo>
                    <a:pt x="468274" y="233446"/>
                    <a:pt x="477368" y="239507"/>
                    <a:pt x="477368" y="246580"/>
                  </a:cubicBezTo>
                  <a:cubicBezTo>
                    <a:pt x="478377" y="281941"/>
                    <a:pt x="478377" y="317302"/>
                    <a:pt x="442006" y="350643"/>
                  </a:cubicBezTo>
                  <a:cubicBezTo>
                    <a:pt x="436953" y="336498"/>
                    <a:pt x="429881" y="327405"/>
                    <a:pt x="430890" y="320333"/>
                  </a:cubicBezTo>
                  <a:cubicBezTo>
                    <a:pt x="432913" y="296086"/>
                    <a:pt x="436953" y="270828"/>
                    <a:pt x="443015" y="247591"/>
                  </a:cubicBezTo>
                  <a:cubicBezTo>
                    <a:pt x="445035" y="239507"/>
                    <a:pt x="456149" y="233446"/>
                    <a:pt x="463223" y="226373"/>
                  </a:cubicBezTo>
                  <a:close/>
                  <a:moveTo>
                    <a:pt x="34845" y="139485"/>
                  </a:moveTo>
                  <a:cubicBezTo>
                    <a:pt x="45959" y="172826"/>
                    <a:pt x="34845" y="230414"/>
                    <a:pt x="15649" y="252641"/>
                  </a:cubicBezTo>
                  <a:cubicBezTo>
                    <a:pt x="-10621" y="227383"/>
                    <a:pt x="-3547" y="180908"/>
                    <a:pt x="34845" y="139485"/>
                  </a:cubicBezTo>
                  <a:close/>
                  <a:moveTo>
                    <a:pt x="239942" y="109175"/>
                  </a:moveTo>
                  <a:cubicBezTo>
                    <a:pt x="314706" y="109175"/>
                    <a:pt x="375325" y="169794"/>
                    <a:pt x="374317" y="243549"/>
                  </a:cubicBezTo>
                  <a:cubicBezTo>
                    <a:pt x="373305" y="315282"/>
                    <a:pt x="309655" y="377922"/>
                    <a:pt x="236911" y="375902"/>
                  </a:cubicBezTo>
                  <a:cubicBezTo>
                    <a:pt x="166189" y="374891"/>
                    <a:pt x="108601" y="313262"/>
                    <a:pt x="109610" y="240518"/>
                  </a:cubicBezTo>
                  <a:cubicBezTo>
                    <a:pt x="110621" y="165754"/>
                    <a:pt x="167198" y="108166"/>
                    <a:pt x="239942" y="109175"/>
                  </a:cubicBezTo>
                  <a:close/>
                  <a:moveTo>
                    <a:pt x="397552" y="62700"/>
                  </a:moveTo>
                  <a:cubicBezTo>
                    <a:pt x="427862" y="81896"/>
                    <a:pt x="443018" y="112206"/>
                    <a:pt x="457162" y="140496"/>
                  </a:cubicBezTo>
                  <a:cubicBezTo>
                    <a:pt x="460194" y="147567"/>
                    <a:pt x="453120" y="158680"/>
                    <a:pt x="451100" y="168785"/>
                  </a:cubicBezTo>
                  <a:cubicBezTo>
                    <a:pt x="442007" y="164743"/>
                    <a:pt x="430893" y="162723"/>
                    <a:pt x="424831" y="155649"/>
                  </a:cubicBezTo>
                  <a:cubicBezTo>
                    <a:pt x="410686" y="137464"/>
                    <a:pt x="398563" y="117257"/>
                    <a:pt x="385428" y="98061"/>
                  </a:cubicBezTo>
                  <a:cubicBezTo>
                    <a:pt x="376336" y="84927"/>
                    <a:pt x="377345" y="73814"/>
                    <a:pt x="397552" y="62700"/>
                  </a:cubicBezTo>
                  <a:close/>
                  <a:moveTo>
                    <a:pt x="152042" y="17235"/>
                  </a:moveTo>
                  <a:cubicBezTo>
                    <a:pt x="171238" y="25317"/>
                    <a:pt x="175280" y="38451"/>
                    <a:pt x="161135" y="49565"/>
                  </a:cubicBezTo>
                  <a:cubicBezTo>
                    <a:pt x="137897" y="66741"/>
                    <a:pt x="111629" y="80885"/>
                    <a:pt x="85360" y="95030"/>
                  </a:cubicBezTo>
                  <a:cubicBezTo>
                    <a:pt x="81320" y="97050"/>
                    <a:pt x="72226" y="90988"/>
                    <a:pt x="64144" y="87957"/>
                  </a:cubicBezTo>
                  <a:cubicBezTo>
                    <a:pt x="85360" y="49565"/>
                    <a:pt x="119712" y="34411"/>
                    <a:pt x="152042" y="17235"/>
                  </a:cubicBezTo>
                  <a:close/>
                  <a:moveTo>
                    <a:pt x="244992" y="59"/>
                  </a:moveTo>
                  <a:cubicBezTo>
                    <a:pt x="272271" y="4101"/>
                    <a:pt x="299549" y="10163"/>
                    <a:pt x="326828" y="17235"/>
                  </a:cubicBezTo>
                  <a:cubicBezTo>
                    <a:pt x="341984" y="22286"/>
                    <a:pt x="341984" y="34411"/>
                    <a:pt x="331881" y="51587"/>
                  </a:cubicBezTo>
                  <a:cubicBezTo>
                    <a:pt x="300560" y="46534"/>
                    <a:pt x="270251" y="41482"/>
                    <a:pt x="239941" y="35422"/>
                  </a:cubicBezTo>
                  <a:cubicBezTo>
                    <a:pt x="232868" y="33400"/>
                    <a:pt x="228827" y="23297"/>
                    <a:pt x="222765" y="17235"/>
                  </a:cubicBezTo>
                  <a:cubicBezTo>
                    <a:pt x="229838" y="11173"/>
                    <a:pt x="238930" y="-950"/>
                    <a:pt x="244992" y="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9440667" y="164807"/>
              <a:ext cx="478295" cy="474361"/>
            </a:xfrm>
            <a:custGeom>
              <a:avLst/>
              <a:gdLst/>
              <a:ahLst/>
              <a:cxnLst/>
              <a:rect l="l" t="t" r="r" b="b"/>
              <a:pathLst>
                <a:path w="478295" h="474361" extrusionOk="0">
                  <a:moveTo>
                    <a:pt x="157705" y="426805"/>
                  </a:moveTo>
                  <a:cubicBezTo>
                    <a:pt x="183974" y="430847"/>
                    <a:pt x="210242" y="434888"/>
                    <a:pt x="235500" y="441961"/>
                  </a:cubicBezTo>
                  <a:cubicBezTo>
                    <a:pt x="242571" y="443981"/>
                    <a:pt x="246614" y="454084"/>
                    <a:pt x="252676" y="460146"/>
                  </a:cubicBezTo>
                  <a:cubicBezTo>
                    <a:pt x="245602" y="465197"/>
                    <a:pt x="238531" y="475302"/>
                    <a:pt x="232469" y="474291"/>
                  </a:cubicBezTo>
                  <a:cubicBezTo>
                    <a:pt x="198117" y="470251"/>
                    <a:pt x="160736" y="474291"/>
                    <a:pt x="135478" y="436908"/>
                  </a:cubicBezTo>
                  <a:cubicBezTo>
                    <a:pt x="145580" y="431856"/>
                    <a:pt x="151643" y="425796"/>
                    <a:pt x="157705" y="426805"/>
                  </a:cubicBezTo>
                  <a:close/>
                  <a:moveTo>
                    <a:pt x="402203" y="375279"/>
                  </a:moveTo>
                  <a:cubicBezTo>
                    <a:pt x="412307" y="415691"/>
                    <a:pt x="359770" y="455095"/>
                    <a:pt x="309253" y="437919"/>
                  </a:cubicBezTo>
                  <a:cubicBezTo>
                    <a:pt x="339563" y="417714"/>
                    <a:pt x="369872" y="396495"/>
                    <a:pt x="402203" y="375279"/>
                  </a:cubicBezTo>
                  <a:close/>
                  <a:moveTo>
                    <a:pt x="34193" y="306198"/>
                  </a:moveTo>
                  <a:cubicBezTo>
                    <a:pt x="37476" y="306072"/>
                    <a:pt x="40508" y="306577"/>
                    <a:pt x="41518" y="307587"/>
                  </a:cubicBezTo>
                  <a:cubicBezTo>
                    <a:pt x="60714" y="333856"/>
                    <a:pt x="78899" y="361135"/>
                    <a:pt x="97086" y="388413"/>
                  </a:cubicBezTo>
                  <a:cubicBezTo>
                    <a:pt x="98097" y="390433"/>
                    <a:pt x="97086" y="392455"/>
                    <a:pt x="97086" y="400538"/>
                  </a:cubicBezTo>
                  <a:cubicBezTo>
                    <a:pt x="90012" y="402558"/>
                    <a:pt x="75870" y="407609"/>
                    <a:pt x="73848" y="404580"/>
                  </a:cubicBezTo>
                  <a:cubicBezTo>
                    <a:pt x="53642" y="379322"/>
                    <a:pt x="35455" y="352041"/>
                    <a:pt x="18279" y="324763"/>
                  </a:cubicBezTo>
                  <a:cubicBezTo>
                    <a:pt x="16259" y="321731"/>
                    <a:pt x="21310" y="311629"/>
                    <a:pt x="25353" y="308598"/>
                  </a:cubicBezTo>
                  <a:cubicBezTo>
                    <a:pt x="27373" y="307082"/>
                    <a:pt x="30909" y="306324"/>
                    <a:pt x="34193" y="306198"/>
                  </a:cubicBezTo>
                  <a:close/>
                  <a:moveTo>
                    <a:pt x="463833" y="211606"/>
                  </a:moveTo>
                  <a:cubicBezTo>
                    <a:pt x="490102" y="248989"/>
                    <a:pt x="473935" y="279299"/>
                    <a:pt x="466864" y="309609"/>
                  </a:cubicBezTo>
                  <a:cubicBezTo>
                    <a:pt x="462822" y="324763"/>
                    <a:pt x="454739" y="334867"/>
                    <a:pt x="430492" y="324763"/>
                  </a:cubicBezTo>
                  <a:cubicBezTo>
                    <a:pt x="445648" y="288391"/>
                    <a:pt x="438575" y="248989"/>
                    <a:pt x="463833" y="211606"/>
                  </a:cubicBezTo>
                  <a:close/>
                  <a:moveTo>
                    <a:pt x="29392" y="124718"/>
                  </a:moveTo>
                  <a:cubicBezTo>
                    <a:pt x="39495" y="138863"/>
                    <a:pt x="48588" y="146945"/>
                    <a:pt x="47577" y="153008"/>
                  </a:cubicBezTo>
                  <a:cubicBezTo>
                    <a:pt x="43537" y="180286"/>
                    <a:pt x="37475" y="207565"/>
                    <a:pt x="31413" y="234843"/>
                  </a:cubicBezTo>
                  <a:cubicBezTo>
                    <a:pt x="30401" y="240906"/>
                    <a:pt x="18279" y="248988"/>
                    <a:pt x="16257" y="247979"/>
                  </a:cubicBezTo>
                  <a:cubicBezTo>
                    <a:pt x="9185" y="243937"/>
                    <a:pt x="92" y="236863"/>
                    <a:pt x="92" y="229792"/>
                  </a:cubicBezTo>
                  <a:cubicBezTo>
                    <a:pt x="-919" y="196451"/>
                    <a:pt x="6154" y="163110"/>
                    <a:pt x="29392" y="124718"/>
                  </a:cubicBezTo>
                  <a:close/>
                  <a:moveTo>
                    <a:pt x="240549" y="101480"/>
                  </a:moveTo>
                  <a:cubicBezTo>
                    <a:pt x="310262" y="102491"/>
                    <a:pt x="372901" y="166141"/>
                    <a:pt x="371892" y="235854"/>
                  </a:cubicBezTo>
                  <a:cubicBezTo>
                    <a:pt x="370881" y="305565"/>
                    <a:pt x="309251" y="366184"/>
                    <a:pt x="237518" y="366184"/>
                  </a:cubicBezTo>
                  <a:cubicBezTo>
                    <a:pt x="166796" y="366184"/>
                    <a:pt x="107186" y="305565"/>
                    <a:pt x="108197" y="232823"/>
                  </a:cubicBezTo>
                  <a:cubicBezTo>
                    <a:pt x="106177" y="158059"/>
                    <a:pt x="176898" y="100469"/>
                    <a:pt x="240549" y="101480"/>
                  </a:cubicBezTo>
                  <a:close/>
                  <a:moveTo>
                    <a:pt x="376944" y="66118"/>
                  </a:moveTo>
                  <a:cubicBezTo>
                    <a:pt x="394120" y="67129"/>
                    <a:pt x="404223" y="65107"/>
                    <a:pt x="407254" y="68138"/>
                  </a:cubicBezTo>
                  <a:cubicBezTo>
                    <a:pt x="425439" y="89356"/>
                    <a:pt x="441606" y="112593"/>
                    <a:pt x="456760" y="135831"/>
                  </a:cubicBezTo>
                  <a:cubicBezTo>
                    <a:pt x="459791" y="139871"/>
                    <a:pt x="451709" y="150985"/>
                    <a:pt x="449689" y="159067"/>
                  </a:cubicBezTo>
                  <a:cubicBezTo>
                    <a:pt x="443626" y="156036"/>
                    <a:pt x="434533" y="154016"/>
                    <a:pt x="431501" y="148965"/>
                  </a:cubicBezTo>
                  <a:cubicBezTo>
                    <a:pt x="414328" y="125726"/>
                    <a:pt x="399172" y="100468"/>
                    <a:pt x="376944" y="66118"/>
                  </a:cubicBezTo>
                  <a:close/>
                  <a:moveTo>
                    <a:pt x="147602" y="7519"/>
                  </a:moveTo>
                  <a:cubicBezTo>
                    <a:pt x="169829" y="20653"/>
                    <a:pt x="170838" y="32777"/>
                    <a:pt x="158716" y="42880"/>
                  </a:cubicBezTo>
                  <a:cubicBezTo>
                    <a:pt x="137497" y="59047"/>
                    <a:pt x="115270" y="74201"/>
                    <a:pt x="93045" y="88345"/>
                  </a:cubicBezTo>
                  <a:cubicBezTo>
                    <a:pt x="87991" y="91376"/>
                    <a:pt x="78900" y="88345"/>
                    <a:pt x="71827" y="88345"/>
                  </a:cubicBezTo>
                  <a:cubicBezTo>
                    <a:pt x="71827" y="80263"/>
                    <a:pt x="68795" y="67129"/>
                    <a:pt x="72838" y="64098"/>
                  </a:cubicBezTo>
                  <a:cubicBezTo>
                    <a:pt x="97085" y="43891"/>
                    <a:pt x="123355" y="25706"/>
                    <a:pt x="147602" y="7519"/>
                  </a:cubicBezTo>
                  <a:close/>
                  <a:moveTo>
                    <a:pt x="274396" y="70"/>
                  </a:moveTo>
                  <a:cubicBezTo>
                    <a:pt x="290561" y="701"/>
                    <a:pt x="305716" y="5500"/>
                    <a:pt x="320366" y="11561"/>
                  </a:cubicBezTo>
                  <a:cubicBezTo>
                    <a:pt x="326426" y="14593"/>
                    <a:pt x="330469" y="24695"/>
                    <a:pt x="334509" y="31769"/>
                  </a:cubicBezTo>
                  <a:cubicBezTo>
                    <a:pt x="327437" y="34800"/>
                    <a:pt x="319355" y="40862"/>
                    <a:pt x="313293" y="40862"/>
                  </a:cubicBezTo>
                  <a:cubicBezTo>
                    <a:pt x="290056" y="37831"/>
                    <a:pt x="267829" y="33789"/>
                    <a:pt x="245602" y="28737"/>
                  </a:cubicBezTo>
                  <a:cubicBezTo>
                    <a:pt x="237520" y="25706"/>
                    <a:pt x="230446" y="17624"/>
                    <a:pt x="222364" y="13584"/>
                  </a:cubicBezTo>
                  <a:cubicBezTo>
                    <a:pt x="241055" y="2975"/>
                    <a:pt x="258231" y="-562"/>
                    <a:pt x="274396" y="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EA916F7-0330-21C5-5500-BF97D430BDA0}"/>
              </a:ext>
            </a:extLst>
          </p:cNvPr>
          <p:cNvSpPr txBox="1">
            <a:spLocks/>
          </p:cNvSpPr>
          <p:nvPr/>
        </p:nvSpPr>
        <p:spPr>
          <a:xfrm>
            <a:off x="655013" y="1663050"/>
            <a:ext cx="3720600" cy="233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a-DK" sz="1600" b="1">
                <a:solidFill>
                  <a:schemeClr val="tx1"/>
                </a:solidFill>
                <a:latin typeface="Bell MT"/>
              </a:rPr>
              <a:t>Kernen i subjektet til en transitiv verbum står altid i relativ </a:t>
            </a:r>
          </a:p>
          <a:p>
            <a:endParaRPr lang="da-DK" sz="1400">
              <a:latin typeface="Bell MT"/>
            </a:endParaRPr>
          </a:p>
          <a:p>
            <a:r>
              <a:rPr lang="da-DK" sz="1400">
                <a:solidFill>
                  <a:schemeClr val="tx1"/>
                </a:solidFill>
                <a:latin typeface="Bell MT"/>
              </a:rPr>
              <a:t>Fx</a:t>
            </a:r>
          </a:p>
          <a:p>
            <a:r>
              <a:rPr lang="da-DK" sz="1400" err="1">
                <a:solidFill>
                  <a:schemeClr val="tx1"/>
                </a:solidFill>
                <a:latin typeface="Bell MT"/>
              </a:rPr>
              <a:t>Ane</a:t>
            </a:r>
            <a:r>
              <a:rPr lang="da-DK" sz="1400" err="1">
                <a:solidFill>
                  <a:srgbClr val="FF0000"/>
                </a:solidFill>
                <a:latin typeface="Bell MT"/>
              </a:rPr>
              <a:t>p</a:t>
            </a:r>
            <a:r>
              <a:rPr lang="da-DK" sz="1400">
                <a:solidFill>
                  <a:schemeClr val="tx1"/>
                </a:solidFill>
                <a:latin typeface="Bell MT"/>
              </a:rPr>
              <a:t> </a:t>
            </a:r>
            <a:r>
              <a:rPr lang="da-DK" sz="1400" err="1">
                <a:solidFill>
                  <a:schemeClr val="tx1"/>
                </a:solidFill>
                <a:latin typeface="Bell MT"/>
              </a:rPr>
              <a:t>Fido</a:t>
            </a:r>
            <a:r>
              <a:rPr lang="da-DK" sz="1400">
                <a:solidFill>
                  <a:schemeClr val="tx1"/>
                </a:solidFill>
                <a:latin typeface="Bell MT"/>
              </a:rPr>
              <a:t> </a:t>
            </a:r>
            <a:r>
              <a:rPr lang="da-DK" sz="1400" err="1">
                <a:solidFill>
                  <a:schemeClr val="tx1"/>
                </a:solidFill>
                <a:latin typeface="Bell MT"/>
              </a:rPr>
              <a:t>aneeruppaa</a:t>
            </a:r>
            <a:endParaRPr lang="da-DK" sz="1400">
              <a:solidFill>
                <a:schemeClr val="tx1"/>
              </a:solidFill>
              <a:latin typeface="Bell MT"/>
            </a:endParaRPr>
          </a:p>
          <a:p>
            <a:r>
              <a:rPr lang="da-DK" sz="750" b="1"/>
              <a:t>           </a:t>
            </a:r>
            <a:r>
              <a:rPr lang="da-DK" sz="75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X     </a:t>
            </a:r>
            <a:r>
              <a:rPr lang="da-DK" sz="21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∆</a:t>
            </a:r>
            <a:r>
              <a:rPr lang="da-DK" sz="75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O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CCDB052-96CF-79BB-8335-427AB3D5B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850" y="1520833"/>
            <a:ext cx="3827096" cy="2341067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924F35F4-C8B3-885F-1A44-B0546A919701}"/>
              </a:ext>
            </a:extLst>
          </p:cNvPr>
          <p:cNvSpPr txBox="1"/>
          <p:nvPr/>
        </p:nvSpPr>
        <p:spPr>
          <a:xfrm rot="2014197">
            <a:off x="860718" y="3537366"/>
            <a:ext cx="839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a-DK" sz="1200" b="1">
                <a:solidFill>
                  <a:schemeClr val="tx1"/>
                </a:solidFill>
                <a:latin typeface="Chelsea Market" panose="020B0604020202020204" charset="0"/>
              </a:rPr>
              <a:t>Relativ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D7E03844-FCFB-854B-B591-F2E96A811EC9}"/>
              </a:ext>
            </a:extLst>
          </p:cNvPr>
          <p:cNvSpPr txBox="1"/>
          <p:nvPr/>
        </p:nvSpPr>
        <p:spPr>
          <a:xfrm rot="2014197">
            <a:off x="5583779" y="3209161"/>
            <a:ext cx="839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a-DK" sz="1200" b="1">
                <a:solidFill>
                  <a:schemeClr val="tx1"/>
                </a:solidFill>
                <a:latin typeface="Chelsea Market" panose="020B0604020202020204" charset="0"/>
              </a:rPr>
              <a:t>Relativ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DE0D6190-87D6-EE5C-ED3B-D2581F9F4B48}"/>
              </a:ext>
            </a:extLst>
          </p:cNvPr>
          <p:cNvSpPr txBox="1"/>
          <p:nvPr/>
        </p:nvSpPr>
        <p:spPr>
          <a:xfrm rot="2222461">
            <a:off x="1676177" y="3526340"/>
            <a:ext cx="1158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a-DK" sz="1200" b="1" err="1">
                <a:solidFill>
                  <a:schemeClr val="tx1"/>
                </a:solidFill>
                <a:latin typeface="Chelsea Market" panose="020B0604020202020204" charset="0"/>
              </a:rPr>
              <a:t>Absolutiv</a:t>
            </a:r>
            <a:endParaRPr lang="da-DK" sz="1200" b="1">
              <a:solidFill>
                <a:schemeClr val="tx1"/>
              </a:solidFill>
              <a:latin typeface="Chelsea Market" panose="020B0604020202020204" charset="0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6D4C5AFD-6F15-E9FC-1CE2-174B057E8FC2}"/>
              </a:ext>
            </a:extLst>
          </p:cNvPr>
          <p:cNvSpPr txBox="1"/>
          <p:nvPr/>
        </p:nvSpPr>
        <p:spPr>
          <a:xfrm rot="2222461">
            <a:off x="6233878" y="3345145"/>
            <a:ext cx="1158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a-DK" sz="1200" b="1" err="1">
                <a:solidFill>
                  <a:schemeClr val="tx1"/>
                </a:solidFill>
                <a:latin typeface="Chelsea Market" panose="020B0604020202020204" charset="0"/>
              </a:rPr>
              <a:t>Absolutiv</a:t>
            </a:r>
            <a:endParaRPr lang="da-DK" sz="1200" b="1">
              <a:solidFill>
                <a:schemeClr val="tx1"/>
              </a:solidFill>
              <a:latin typeface="Chelsea Market" panose="020B0604020202020204" charset="0"/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1C75700F-A788-1EED-B588-D0A7279AA43E}"/>
              </a:ext>
            </a:extLst>
          </p:cNvPr>
          <p:cNvSpPr txBox="1"/>
          <p:nvPr/>
        </p:nvSpPr>
        <p:spPr>
          <a:xfrm rot="2142918">
            <a:off x="2297958" y="3526340"/>
            <a:ext cx="1514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a-DK" sz="1200" b="1">
                <a:solidFill>
                  <a:schemeClr val="tx1"/>
                </a:solidFill>
                <a:latin typeface="Chelsea Market" panose="020B0604020202020204" charset="0"/>
              </a:rPr>
              <a:t>Transitiv verbum,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15DA114E-8361-65B0-045D-3134AAEB972E}"/>
              </a:ext>
            </a:extLst>
          </p:cNvPr>
          <p:cNvSpPr txBox="1"/>
          <p:nvPr/>
        </p:nvSpPr>
        <p:spPr>
          <a:xfrm rot="2142918">
            <a:off x="6725602" y="3473641"/>
            <a:ext cx="172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a-DK" sz="1200" b="1">
                <a:solidFill>
                  <a:schemeClr val="tx1"/>
                </a:solidFill>
                <a:latin typeface="Chelsea Market" panose="020B0604020202020204" charset="0"/>
              </a:rPr>
              <a:t>Intransitiv verbum,</a:t>
            </a:r>
          </a:p>
        </p:txBody>
      </p:sp>
      <p:sp>
        <p:nvSpPr>
          <p:cNvPr id="16" name="Pil: 180 grader 15">
            <a:extLst>
              <a:ext uri="{FF2B5EF4-FFF2-40B4-BE49-F238E27FC236}">
                <a16:creationId xmlns:a16="http://schemas.microsoft.com/office/drawing/2014/main" id="{9813361F-B488-A2EA-F028-B43CC180F241}"/>
              </a:ext>
            </a:extLst>
          </p:cNvPr>
          <p:cNvSpPr/>
          <p:nvPr/>
        </p:nvSpPr>
        <p:spPr>
          <a:xfrm>
            <a:off x="5871493" y="2400750"/>
            <a:ext cx="549824" cy="229498"/>
          </a:xfrm>
          <a:prstGeom prst="utur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da-DK" sz="788">
              <a:solidFill>
                <a:schemeClr val="tx1"/>
              </a:solidFill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92B6F1A-FF69-F377-5E67-2287EB7C2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038" y="676931"/>
            <a:ext cx="7913925" cy="572625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a-DK" sz="2400" b="1">
                <a:solidFill>
                  <a:schemeClr val="bg2"/>
                </a:solidFill>
                <a:latin typeface="Bell MT"/>
              </a:rPr>
              <a:t>Relativ i sætninger</a:t>
            </a:r>
          </a:p>
        </p:txBody>
      </p:sp>
    </p:spTree>
    <p:extLst>
      <p:ext uri="{BB962C8B-B14F-4D97-AF65-F5344CB8AC3E}">
        <p14:creationId xmlns:p14="http://schemas.microsoft.com/office/powerpoint/2010/main" val="489707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1"/>
          <p:cNvSpPr txBox="1">
            <a:spLocks noGrp="1"/>
          </p:cNvSpPr>
          <p:nvPr>
            <p:ph type="title"/>
          </p:nvPr>
        </p:nvSpPr>
        <p:spPr>
          <a:xfrm>
            <a:off x="913163" y="497747"/>
            <a:ext cx="7316325" cy="572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tx1"/>
                </a:solidFill>
                <a:latin typeface="Bell MT"/>
              </a:rPr>
              <a:t>Relativeformer </a:t>
            </a:r>
            <a:r>
              <a:rPr lang="da-DK" sz="2400" b="1">
                <a:solidFill>
                  <a:schemeClr val="tx1"/>
                </a:solidFill>
                <a:latin typeface="Bell MT"/>
              </a:rPr>
              <a:t>I</a:t>
            </a:r>
            <a:r>
              <a:rPr lang="en" sz="2400" b="1">
                <a:solidFill>
                  <a:schemeClr val="tx1"/>
                </a:solidFill>
                <a:latin typeface="Bell MT"/>
              </a:rPr>
              <a:t> singularis</a:t>
            </a:r>
            <a:endParaRPr sz="2400" b="1">
              <a:solidFill>
                <a:schemeClr val="tx1"/>
              </a:solidFill>
              <a:latin typeface="Bell MT"/>
            </a:endParaRPr>
          </a:p>
        </p:txBody>
      </p:sp>
      <p:sp>
        <p:nvSpPr>
          <p:cNvPr id="691" name="Google Shape;691;p31"/>
          <p:cNvSpPr txBox="1">
            <a:spLocks noGrp="1"/>
          </p:cNvSpPr>
          <p:nvPr>
            <p:ph type="subTitle" idx="1"/>
          </p:nvPr>
        </p:nvSpPr>
        <p:spPr>
          <a:xfrm>
            <a:off x="913169" y="1350202"/>
            <a:ext cx="7316325" cy="455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575"/>
              </a:spcAft>
              <a:buNone/>
            </a:pPr>
            <a:r>
              <a:rPr lang="da-DK" sz="1800">
                <a:solidFill>
                  <a:schemeClr val="tx1"/>
                </a:solidFill>
                <a:latin typeface="Bell MT"/>
              </a:rPr>
              <a:t>Subjektet til transitiv verbum er altid i relativform i grønlandsk</a:t>
            </a:r>
            <a:endParaRPr sz="1800">
              <a:solidFill>
                <a:schemeClr val="tx1"/>
              </a:solidFill>
              <a:latin typeface="Bell MT"/>
            </a:endParaRPr>
          </a:p>
        </p:txBody>
      </p:sp>
      <p:sp>
        <p:nvSpPr>
          <p:cNvPr id="692" name="Google Shape;692;p31"/>
          <p:cNvSpPr txBox="1">
            <a:spLocks noGrp="1"/>
          </p:cNvSpPr>
          <p:nvPr>
            <p:ph type="body" idx="5"/>
          </p:nvPr>
        </p:nvSpPr>
        <p:spPr>
          <a:xfrm>
            <a:off x="1056702" y="1667711"/>
            <a:ext cx="7316325" cy="692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err="1">
                <a:solidFill>
                  <a:schemeClr val="tx1"/>
                </a:solidFill>
                <a:latin typeface="Bell MT"/>
              </a:rPr>
              <a:t>Ane</a:t>
            </a:r>
            <a:r>
              <a:rPr lang="da-DK" sz="1800" err="1">
                <a:solidFill>
                  <a:srgbClr val="FF0000"/>
                </a:solidFill>
                <a:latin typeface="Bell MT"/>
              </a:rPr>
              <a:t>p</a:t>
            </a:r>
            <a:r>
              <a:rPr lang="da-DK" sz="1800">
                <a:solidFill>
                  <a:schemeClr val="tx1"/>
                </a:solidFill>
                <a:latin typeface="Bell MT"/>
              </a:rPr>
              <a:t> </a:t>
            </a:r>
            <a:r>
              <a:rPr lang="da-DK" sz="1800" err="1">
                <a:solidFill>
                  <a:schemeClr val="tx1"/>
                </a:solidFill>
                <a:latin typeface="Bell MT"/>
              </a:rPr>
              <a:t>qimmeq</a:t>
            </a:r>
            <a:r>
              <a:rPr lang="da-DK" sz="1800">
                <a:solidFill>
                  <a:schemeClr val="tx1"/>
                </a:solidFill>
                <a:latin typeface="Bell MT"/>
              </a:rPr>
              <a:t> </a:t>
            </a:r>
            <a:r>
              <a:rPr lang="da-DK" sz="1800" err="1">
                <a:solidFill>
                  <a:schemeClr val="tx1"/>
                </a:solidFill>
                <a:latin typeface="Bell MT"/>
              </a:rPr>
              <a:t>aneeruppaa</a:t>
            </a:r>
            <a:endParaRPr lang="da-DK" sz="1800">
              <a:solidFill>
                <a:schemeClr val="tx1"/>
              </a:solidFill>
              <a:latin typeface="Bell M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tx1"/>
                </a:solidFill>
                <a:latin typeface="Bell MT"/>
              </a:rPr>
              <a:t>   </a:t>
            </a:r>
            <a:r>
              <a:rPr lang="da-DK" sz="1800" b="1">
                <a:solidFill>
                  <a:schemeClr val="tx1"/>
                </a:solidFill>
                <a:latin typeface="Bell MT"/>
              </a:rPr>
              <a:t>X		     O</a:t>
            </a:r>
            <a:endParaRPr sz="1800">
              <a:solidFill>
                <a:schemeClr val="tx1"/>
              </a:solidFill>
              <a:latin typeface="Bell MT"/>
            </a:endParaRPr>
          </a:p>
          <a:p>
            <a:pPr marL="0" lvl="0" indent="0" algn="l" rtl="0">
              <a:spcBef>
                <a:spcPts val="1575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575"/>
              </a:spcBef>
              <a:spcAft>
                <a:spcPts val="1575"/>
              </a:spcAft>
              <a:buNone/>
            </a:pPr>
            <a:endParaRPr/>
          </a:p>
        </p:txBody>
      </p:sp>
      <p:sp>
        <p:nvSpPr>
          <p:cNvPr id="693" name="Google Shape;693;p31"/>
          <p:cNvSpPr txBox="1">
            <a:spLocks noGrp="1"/>
          </p:cNvSpPr>
          <p:nvPr>
            <p:ph type="subTitle" idx="2"/>
          </p:nvPr>
        </p:nvSpPr>
        <p:spPr>
          <a:xfrm>
            <a:off x="883210" y="2591602"/>
            <a:ext cx="7376231" cy="3832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575"/>
              </a:spcAft>
              <a:buNone/>
            </a:pPr>
            <a:r>
              <a:rPr lang="da-DK" sz="1800">
                <a:solidFill>
                  <a:schemeClr val="tx1"/>
                </a:solidFill>
                <a:latin typeface="Bell MT"/>
              </a:rPr>
              <a:t>Relativ i </a:t>
            </a:r>
            <a:r>
              <a:rPr lang="da-DK" sz="1800" err="1">
                <a:solidFill>
                  <a:schemeClr val="tx1"/>
                </a:solidFill>
                <a:latin typeface="Bell MT"/>
              </a:rPr>
              <a:t>possesor</a:t>
            </a:r>
            <a:r>
              <a:rPr lang="da-DK" sz="1800">
                <a:solidFill>
                  <a:schemeClr val="tx1"/>
                </a:solidFill>
                <a:latin typeface="Bell MT"/>
              </a:rPr>
              <a:t> </a:t>
            </a:r>
            <a:r>
              <a:rPr lang="da-DK" sz="1800" err="1">
                <a:solidFill>
                  <a:schemeClr val="tx1"/>
                </a:solidFill>
                <a:latin typeface="Bell MT"/>
              </a:rPr>
              <a:t>possessum</a:t>
            </a:r>
            <a:r>
              <a:rPr lang="da-DK" sz="1800">
                <a:solidFill>
                  <a:schemeClr val="tx1"/>
                </a:solidFill>
                <a:latin typeface="Bell MT"/>
              </a:rPr>
              <a:t> konstruktioner</a:t>
            </a:r>
            <a:endParaRPr sz="1800">
              <a:solidFill>
                <a:schemeClr val="tx1"/>
              </a:solidFill>
              <a:latin typeface="Bell MT"/>
            </a:endParaRPr>
          </a:p>
        </p:txBody>
      </p:sp>
      <p:sp>
        <p:nvSpPr>
          <p:cNvPr id="694" name="Google Shape;694;p31"/>
          <p:cNvSpPr txBox="1">
            <a:spLocks noGrp="1"/>
          </p:cNvSpPr>
          <p:nvPr>
            <p:ph type="body" idx="6"/>
          </p:nvPr>
        </p:nvSpPr>
        <p:spPr>
          <a:xfrm>
            <a:off x="1085305" y="3038611"/>
            <a:ext cx="7317675" cy="692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1575"/>
              </a:spcBef>
              <a:spcAft>
                <a:spcPts val="1575"/>
              </a:spcAft>
              <a:buNone/>
            </a:pPr>
            <a:endParaRPr lang="da-DK" sz="1600">
              <a:solidFill>
                <a:schemeClr val="tx1"/>
              </a:solidFill>
              <a:latin typeface="Bell MT"/>
            </a:endParaRPr>
          </a:p>
          <a:p>
            <a:pPr marL="0" lvl="0" indent="0" algn="l">
              <a:spcBef>
                <a:spcPts val="1575"/>
              </a:spcBef>
              <a:spcAft>
                <a:spcPts val="1575"/>
              </a:spcAft>
              <a:buNone/>
            </a:pPr>
            <a:r>
              <a:rPr lang="da-DK" sz="1600" err="1">
                <a:solidFill>
                  <a:schemeClr val="tx1"/>
                </a:solidFill>
                <a:latin typeface="Bell MT"/>
              </a:rPr>
              <a:t>Saarulliu</a:t>
            </a:r>
            <a:r>
              <a:rPr lang="da-DK" sz="1600" err="1">
                <a:solidFill>
                  <a:srgbClr val="FF0000"/>
                </a:solidFill>
                <a:latin typeface="Bell MT"/>
              </a:rPr>
              <a:t>p</a:t>
            </a:r>
            <a:r>
              <a:rPr lang="da-DK" sz="1600">
                <a:solidFill>
                  <a:schemeClr val="tx1"/>
                </a:solidFill>
                <a:latin typeface="Bell MT"/>
              </a:rPr>
              <a:t> </a:t>
            </a:r>
            <a:r>
              <a:rPr lang="da-DK" sz="1600" err="1">
                <a:solidFill>
                  <a:schemeClr val="tx1"/>
                </a:solidFill>
                <a:latin typeface="Bell MT"/>
              </a:rPr>
              <a:t>tingua</a:t>
            </a:r>
            <a:r>
              <a:rPr lang="da-DK" sz="1600">
                <a:solidFill>
                  <a:schemeClr val="tx1"/>
                </a:solidFill>
                <a:latin typeface="Bell MT"/>
              </a:rPr>
              <a:t> </a:t>
            </a:r>
            <a:r>
              <a:rPr lang="da-DK" sz="1600" err="1">
                <a:solidFill>
                  <a:schemeClr val="tx1"/>
                </a:solidFill>
                <a:latin typeface="Bell MT"/>
              </a:rPr>
              <a:t>qalappoq</a:t>
            </a:r>
            <a:endParaRPr lang="da-DK" sz="1600">
              <a:solidFill>
                <a:schemeClr val="tx1"/>
              </a:solidFill>
              <a:latin typeface="Bell MT"/>
            </a:endParaRPr>
          </a:p>
          <a:p>
            <a:pPr marL="0" indent="0">
              <a:spcBef>
                <a:spcPts val="1575"/>
              </a:spcBef>
              <a:spcAft>
                <a:spcPts val="1575"/>
              </a:spcAft>
              <a:buNone/>
            </a:pPr>
            <a:r>
              <a:rPr lang="da-DK"/>
              <a:t>            </a:t>
            </a:r>
            <a:r>
              <a:rPr lang="da-DK">
                <a:solidFill>
                  <a:schemeClr val="accent1"/>
                </a:solidFill>
              </a:rPr>
              <a:t>                     X	           O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697" name="Google Shape;69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3105" y="211631"/>
            <a:ext cx="1407731" cy="11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Pil: 180 grader 28">
            <a:extLst>
              <a:ext uri="{FF2B5EF4-FFF2-40B4-BE49-F238E27FC236}">
                <a16:creationId xmlns:a16="http://schemas.microsoft.com/office/drawing/2014/main" id="{9A6837CB-A1A7-B355-4BDA-5DC511227AA2}"/>
              </a:ext>
            </a:extLst>
          </p:cNvPr>
          <p:cNvSpPr/>
          <p:nvPr/>
        </p:nvSpPr>
        <p:spPr>
          <a:xfrm>
            <a:off x="1738268" y="3734878"/>
            <a:ext cx="549824" cy="229498"/>
          </a:xfrm>
          <a:prstGeom prst="utur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da-DK" sz="788">
              <a:solidFill>
                <a:schemeClr val="tx1"/>
              </a:solidFill>
            </a:endParaRPr>
          </a:p>
        </p:txBody>
      </p:sp>
      <p:sp>
        <p:nvSpPr>
          <p:cNvPr id="31" name="Pil: opadgående 30">
            <a:extLst>
              <a:ext uri="{FF2B5EF4-FFF2-40B4-BE49-F238E27FC236}">
                <a16:creationId xmlns:a16="http://schemas.microsoft.com/office/drawing/2014/main" id="{B75EB699-7E02-7D03-8C6C-D74B8CF083A5}"/>
              </a:ext>
            </a:extLst>
          </p:cNvPr>
          <p:cNvSpPr/>
          <p:nvPr/>
        </p:nvSpPr>
        <p:spPr>
          <a:xfrm rot="2294236">
            <a:off x="987944" y="1931500"/>
            <a:ext cx="137516" cy="554885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da-DK" sz="788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CBC030F2-F8A9-1D45-64A9-190CA333E14D}"/>
              </a:ext>
            </a:extLst>
          </p:cNvPr>
          <p:cNvSpPr txBox="1"/>
          <p:nvPr/>
        </p:nvSpPr>
        <p:spPr>
          <a:xfrm rot="1241598">
            <a:off x="6001354" y="3523786"/>
            <a:ext cx="25690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a-DK" sz="2700">
                <a:solidFill>
                  <a:schemeClr val="accent1">
                    <a:lumMod val="75000"/>
                  </a:schemeClr>
                </a:solidFill>
                <a:latin typeface="Jumble" panose="020F0502020204030204" pitchFamily="2" charset="0"/>
              </a:rPr>
              <a:t>På grønlandsk</a:t>
            </a:r>
          </a:p>
        </p:txBody>
      </p:sp>
    </p:spTree>
    <p:extLst>
      <p:ext uri="{BB962C8B-B14F-4D97-AF65-F5344CB8AC3E}">
        <p14:creationId xmlns:p14="http://schemas.microsoft.com/office/powerpoint/2010/main" val="4056985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1"/>
          <p:cNvSpPr txBox="1">
            <a:spLocks noGrp="1"/>
          </p:cNvSpPr>
          <p:nvPr>
            <p:ph type="title"/>
          </p:nvPr>
        </p:nvSpPr>
        <p:spPr>
          <a:xfrm>
            <a:off x="913163" y="497747"/>
            <a:ext cx="7316325" cy="572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tx1"/>
                </a:solidFill>
                <a:latin typeface="Bell MT"/>
              </a:rPr>
              <a:t>Relativeformer </a:t>
            </a:r>
            <a:r>
              <a:rPr lang="da-DK" sz="2400" b="1">
                <a:solidFill>
                  <a:schemeClr val="tx1"/>
                </a:solidFill>
                <a:latin typeface="Bell MT"/>
              </a:rPr>
              <a:t>I</a:t>
            </a:r>
            <a:r>
              <a:rPr lang="en" sz="2400" b="1">
                <a:solidFill>
                  <a:schemeClr val="tx1"/>
                </a:solidFill>
                <a:latin typeface="Bell MT"/>
              </a:rPr>
              <a:t> pluralis</a:t>
            </a:r>
            <a:endParaRPr lang="da-DK" sz="2400">
              <a:solidFill>
                <a:schemeClr val="tx1"/>
              </a:solidFill>
              <a:latin typeface="Bell MT"/>
            </a:endParaRPr>
          </a:p>
        </p:txBody>
      </p:sp>
      <p:sp>
        <p:nvSpPr>
          <p:cNvPr id="691" name="Google Shape;691;p31"/>
          <p:cNvSpPr txBox="1">
            <a:spLocks noGrp="1"/>
          </p:cNvSpPr>
          <p:nvPr>
            <p:ph type="subTitle" idx="1"/>
          </p:nvPr>
        </p:nvSpPr>
        <p:spPr>
          <a:xfrm>
            <a:off x="913169" y="1350202"/>
            <a:ext cx="7316325" cy="455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575"/>
              </a:spcAft>
              <a:buNone/>
            </a:pPr>
            <a:r>
              <a:rPr lang="da-DK" sz="1600">
                <a:solidFill>
                  <a:schemeClr val="tx1"/>
                </a:solidFill>
                <a:latin typeface="Bell MT"/>
              </a:rPr>
              <a:t>Subjektet til transitiv verbum er altid i relativform i grønlandsk</a:t>
            </a:r>
            <a:endParaRPr sz="1600">
              <a:solidFill>
                <a:schemeClr val="tx1"/>
              </a:solidFill>
              <a:latin typeface="Bell MT"/>
            </a:endParaRPr>
          </a:p>
        </p:txBody>
      </p:sp>
      <p:sp>
        <p:nvSpPr>
          <p:cNvPr id="692" name="Google Shape;692;p31"/>
          <p:cNvSpPr txBox="1">
            <a:spLocks noGrp="1"/>
          </p:cNvSpPr>
          <p:nvPr>
            <p:ph type="body" idx="5"/>
          </p:nvPr>
        </p:nvSpPr>
        <p:spPr>
          <a:xfrm>
            <a:off x="1056702" y="1667711"/>
            <a:ext cx="7316325" cy="692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 err="1">
                <a:solidFill>
                  <a:schemeClr val="tx1"/>
                </a:solidFill>
                <a:latin typeface="Bell MT"/>
              </a:rPr>
              <a:t>Ane</a:t>
            </a:r>
            <a:r>
              <a:rPr lang="da-DK" sz="1600" err="1">
                <a:solidFill>
                  <a:srgbClr val="FF0000"/>
                </a:solidFill>
                <a:latin typeface="Bell MT"/>
              </a:rPr>
              <a:t>kkut</a:t>
            </a:r>
            <a:r>
              <a:rPr lang="da-DK" sz="1600">
                <a:solidFill>
                  <a:schemeClr val="tx1"/>
                </a:solidFill>
                <a:latin typeface="Bell MT"/>
              </a:rPr>
              <a:t> </a:t>
            </a:r>
            <a:r>
              <a:rPr lang="da-DK" sz="1600" err="1">
                <a:solidFill>
                  <a:schemeClr val="tx1"/>
                </a:solidFill>
                <a:latin typeface="Bell MT"/>
              </a:rPr>
              <a:t>qimmeq</a:t>
            </a:r>
            <a:r>
              <a:rPr lang="da-DK" sz="1600">
                <a:solidFill>
                  <a:schemeClr val="tx1"/>
                </a:solidFill>
                <a:latin typeface="Bell MT"/>
              </a:rPr>
              <a:t> </a:t>
            </a:r>
            <a:r>
              <a:rPr lang="da-DK" sz="1600" err="1">
                <a:solidFill>
                  <a:schemeClr val="tx1"/>
                </a:solidFill>
                <a:latin typeface="Bell MT"/>
              </a:rPr>
              <a:t>aneeruppaat</a:t>
            </a:r>
            <a:endParaRPr lang="da-DK" sz="1600">
              <a:solidFill>
                <a:schemeClr val="tx1"/>
              </a:solidFill>
              <a:latin typeface="Bell M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>
                <a:solidFill>
                  <a:schemeClr val="tx1"/>
                </a:solidFill>
                <a:latin typeface="Bell MT"/>
              </a:rPr>
              <a:t>   </a:t>
            </a:r>
            <a:r>
              <a:rPr lang="da-DK" sz="1600" b="1">
                <a:solidFill>
                  <a:schemeClr val="tx1"/>
                </a:solidFill>
                <a:latin typeface="Bell MT"/>
              </a:rPr>
              <a:t>X		     O</a:t>
            </a:r>
            <a:endParaRPr sz="1600">
              <a:solidFill>
                <a:schemeClr val="tx1"/>
              </a:solidFill>
              <a:latin typeface="Bell MT"/>
            </a:endParaRPr>
          </a:p>
          <a:p>
            <a:pPr marL="0" lvl="0" indent="0" algn="l" rtl="0">
              <a:spcBef>
                <a:spcPts val="1575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575"/>
              </a:spcBef>
              <a:spcAft>
                <a:spcPts val="1575"/>
              </a:spcAft>
              <a:buNone/>
            </a:pPr>
            <a:endParaRPr/>
          </a:p>
        </p:txBody>
      </p:sp>
      <p:sp>
        <p:nvSpPr>
          <p:cNvPr id="693" name="Google Shape;693;p31"/>
          <p:cNvSpPr txBox="1">
            <a:spLocks noGrp="1"/>
          </p:cNvSpPr>
          <p:nvPr>
            <p:ph type="subTitle" idx="2"/>
          </p:nvPr>
        </p:nvSpPr>
        <p:spPr>
          <a:xfrm>
            <a:off x="1026749" y="2533104"/>
            <a:ext cx="7376231" cy="3832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575"/>
              </a:spcAft>
              <a:buNone/>
            </a:pPr>
            <a:r>
              <a:rPr lang="da-DK" sz="1600">
                <a:solidFill>
                  <a:schemeClr val="tx1"/>
                </a:solidFill>
                <a:latin typeface="Bell MT"/>
              </a:rPr>
              <a:t>Relativ i </a:t>
            </a:r>
            <a:r>
              <a:rPr lang="da-DK" sz="1600" err="1">
                <a:solidFill>
                  <a:schemeClr val="tx1"/>
                </a:solidFill>
                <a:latin typeface="Bell MT"/>
              </a:rPr>
              <a:t>possesor</a:t>
            </a:r>
            <a:r>
              <a:rPr lang="da-DK" sz="1600">
                <a:solidFill>
                  <a:schemeClr val="tx1"/>
                </a:solidFill>
                <a:latin typeface="Bell MT"/>
              </a:rPr>
              <a:t> </a:t>
            </a:r>
            <a:r>
              <a:rPr lang="da-DK" sz="1600" err="1">
                <a:solidFill>
                  <a:schemeClr val="tx1"/>
                </a:solidFill>
                <a:latin typeface="Bell MT"/>
              </a:rPr>
              <a:t>possessum</a:t>
            </a:r>
            <a:r>
              <a:rPr lang="da-DK" sz="1600">
                <a:solidFill>
                  <a:schemeClr val="tx1"/>
                </a:solidFill>
                <a:latin typeface="Bell MT"/>
              </a:rPr>
              <a:t> konstruktioner</a:t>
            </a:r>
            <a:endParaRPr sz="1600">
              <a:solidFill>
                <a:schemeClr val="tx1"/>
              </a:solidFill>
              <a:latin typeface="Bell MT"/>
            </a:endParaRPr>
          </a:p>
        </p:txBody>
      </p:sp>
      <p:sp>
        <p:nvSpPr>
          <p:cNvPr id="694" name="Google Shape;694;p31"/>
          <p:cNvSpPr txBox="1">
            <a:spLocks noGrp="1"/>
          </p:cNvSpPr>
          <p:nvPr>
            <p:ph type="body" idx="6"/>
          </p:nvPr>
        </p:nvSpPr>
        <p:spPr>
          <a:xfrm>
            <a:off x="1085305" y="3038611"/>
            <a:ext cx="7317675" cy="692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1575"/>
              </a:spcBef>
              <a:spcAft>
                <a:spcPts val="1575"/>
              </a:spcAft>
              <a:buNone/>
            </a:pPr>
            <a:endParaRPr lang="da-DK" sz="1600">
              <a:solidFill>
                <a:schemeClr val="tx1"/>
              </a:solidFill>
              <a:latin typeface="Bell MT"/>
            </a:endParaRPr>
          </a:p>
          <a:p>
            <a:pPr marL="0" lvl="0" indent="0" algn="l">
              <a:spcBef>
                <a:spcPts val="1575"/>
              </a:spcBef>
              <a:spcAft>
                <a:spcPts val="1575"/>
              </a:spcAft>
              <a:buNone/>
            </a:pPr>
            <a:r>
              <a:rPr lang="da-DK" sz="1600" err="1">
                <a:solidFill>
                  <a:schemeClr val="tx1"/>
                </a:solidFill>
                <a:latin typeface="Bell MT"/>
              </a:rPr>
              <a:t>Saarullii</a:t>
            </a:r>
            <a:r>
              <a:rPr lang="da-DK" sz="1600" err="1">
                <a:solidFill>
                  <a:srgbClr val="FF0000"/>
                </a:solidFill>
                <a:latin typeface="Bell MT"/>
              </a:rPr>
              <a:t>t</a:t>
            </a:r>
            <a:r>
              <a:rPr lang="da-DK" sz="1600">
                <a:solidFill>
                  <a:srgbClr val="FF0000"/>
                </a:solidFill>
                <a:latin typeface="Bell MT"/>
              </a:rPr>
              <a:t> </a:t>
            </a:r>
            <a:r>
              <a:rPr lang="da-DK" sz="1600" err="1">
                <a:solidFill>
                  <a:schemeClr val="tx1"/>
                </a:solidFill>
                <a:latin typeface="Bell MT"/>
              </a:rPr>
              <a:t>tingui</a:t>
            </a:r>
            <a:r>
              <a:rPr lang="da-DK" sz="1600">
                <a:solidFill>
                  <a:schemeClr val="tx1"/>
                </a:solidFill>
                <a:latin typeface="Bell MT"/>
              </a:rPr>
              <a:t> </a:t>
            </a:r>
            <a:r>
              <a:rPr lang="da-DK" sz="1600" err="1">
                <a:solidFill>
                  <a:schemeClr val="tx1"/>
                </a:solidFill>
                <a:latin typeface="Bell MT"/>
              </a:rPr>
              <a:t>qalapput</a:t>
            </a:r>
            <a:endParaRPr lang="da-DK" sz="1600">
              <a:solidFill>
                <a:schemeClr val="tx1"/>
              </a:solidFill>
              <a:latin typeface="Bell MT"/>
            </a:endParaRPr>
          </a:p>
          <a:p>
            <a:pPr marL="0" indent="0">
              <a:spcBef>
                <a:spcPts val="1575"/>
              </a:spcBef>
              <a:spcAft>
                <a:spcPts val="1575"/>
              </a:spcAft>
              <a:buNone/>
            </a:pPr>
            <a:r>
              <a:rPr lang="da-DK"/>
              <a:t>        </a:t>
            </a:r>
            <a:r>
              <a:rPr lang="da-DK" sz="1600">
                <a:solidFill>
                  <a:schemeClr val="accent1"/>
                </a:solidFill>
                <a:latin typeface="Bell MT"/>
              </a:rPr>
              <a:t>              X	          O</a:t>
            </a:r>
            <a:endParaRPr sz="1600">
              <a:solidFill>
                <a:schemeClr val="accent1"/>
              </a:solidFill>
              <a:latin typeface="Bell MT"/>
            </a:endParaRPr>
          </a:p>
        </p:txBody>
      </p:sp>
      <p:pic>
        <p:nvPicPr>
          <p:cNvPr id="697" name="Google Shape;69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3105" y="211631"/>
            <a:ext cx="1407731" cy="11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Pil: 180 grader 28">
            <a:extLst>
              <a:ext uri="{FF2B5EF4-FFF2-40B4-BE49-F238E27FC236}">
                <a16:creationId xmlns:a16="http://schemas.microsoft.com/office/drawing/2014/main" id="{9A6837CB-A1A7-B355-4BDA-5DC511227AA2}"/>
              </a:ext>
            </a:extLst>
          </p:cNvPr>
          <p:cNvSpPr/>
          <p:nvPr/>
        </p:nvSpPr>
        <p:spPr>
          <a:xfrm>
            <a:off x="1869886" y="3611022"/>
            <a:ext cx="549824" cy="229498"/>
          </a:xfrm>
          <a:prstGeom prst="utur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da-DK" sz="788">
              <a:solidFill>
                <a:schemeClr val="tx1"/>
              </a:solidFill>
            </a:endParaRPr>
          </a:p>
        </p:txBody>
      </p:sp>
      <p:sp>
        <p:nvSpPr>
          <p:cNvPr id="31" name="Pil: opadgående 30">
            <a:extLst>
              <a:ext uri="{FF2B5EF4-FFF2-40B4-BE49-F238E27FC236}">
                <a16:creationId xmlns:a16="http://schemas.microsoft.com/office/drawing/2014/main" id="{B75EB699-7E02-7D03-8C6C-D74B8CF083A5}"/>
              </a:ext>
            </a:extLst>
          </p:cNvPr>
          <p:cNvSpPr/>
          <p:nvPr/>
        </p:nvSpPr>
        <p:spPr>
          <a:xfrm rot="2294236">
            <a:off x="987944" y="1931500"/>
            <a:ext cx="137516" cy="554885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da-DK" sz="788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3E84D8BE-9D01-BF87-3569-40F920D6C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363" y="3089222"/>
            <a:ext cx="2853176" cy="165978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9DF6811B-FCF9-5137-DB52-D1526E52F548}"/>
              </a:ext>
            </a:extLst>
          </p:cNvPr>
          <p:cNvSpPr/>
          <p:nvPr/>
        </p:nvSpPr>
        <p:spPr>
          <a:xfrm>
            <a:off x="6184025" y="2027840"/>
            <a:ext cx="1832741" cy="10613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da-DK" sz="1200">
                <a:solidFill>
                  <a:srgbClr val="030114"/>
                </a:solidFill>
                <a:latin typeface="Bell MT"/>
              </a:rPr>
              <a:t>Ps. Se evt. Najas oplæg omkring relative former</a:t>
            </a:r>
          </a:p>
        </p:txBody>
      </p:sp>
    </p:spTree>
    <p:extLst>
      <p:ext uri="{BB962C8B-B14F-4D97-AF65-F5344CB8AC3E}">
        <p14:creationId xmlns:p14="http://schemas.microsoft.com/office/powerpoint/2010/main" val="1444191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1"/>
          <p:cNvSpPr txBox="1">
            <a:spLocks noGrp="1"/>
          </p:cNvSpPr>
          <p:nvPr>
            <p:ph type="title"/>
          </p:nvPr>
        </p:nvSpPr>
        <p:spPr>
          <a:xfrm>
            <a:off x="642398" y="576616"/>
            <a:ext cx="7316325" cy="572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tx1"/>
                </a:solidFill>
                <a:latin typeface="Bell MT"/>
              </a:rPr>
              <a:t>Relativeformer </a:t>
            </a:r>
            <a:r>
              <a:rPr lang="da-DK" sz="1800" b="1">
                <a:solidFill>
                  <a:schemeClr val="tx1"/>
                </a:solidFill>
                <a:latin typeface="Bell MT"/>
              </a:rPr>
              <a:t>I</a:t>
            </a:r>
            <a:r>
              <a:rPr lang="en" sz="1800" b="1">
                <a:solidFill>
                  <a:schemeClr val="tx1"/>
                </a:solidFill>
                <a:latin typeface="Bell MT"/>
              </a:rPr>
              <a:t> singularis og pluralis</a:t>
            </a:r>
            <a:endParaRPr lang="da-DK" sz="1800">
              <a:solidFill>
                <a:schemeClr val="tx1"/>
              </a:solidFill>
              <a:latin typeface="Bell MT"/>
            </a:endParaRPr>
          </a:p>
        </p:txBody>
      </p:sp>
      <p:sp>
        <p:nvSpPr>
          <p:cNvPr id="691" name="Google Shape;691;p31"/>
          <p:cNvSpPr txBox="1">
            <a:spLocks noGrp="1"/>
          </p:cNvSpPr>
          <p:nvPr>
            <p:ph type="subTitle" idx="1"/>
          </p:nvPr>
        </p:nvSpPr>
        <p:spPr>
          <a:xfrm>
            <a:off x="913165" y="1225517"/>
            <a:ext cx="7316325" cy="6123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575"/>
              </a:spcAft>
              <a:buNone/>
            </a:pPr>
            <a:r>
              <a:rPr lang="da-DK" sz="1600">
                <a:solidFill>
                  <a:schemeClr val="tx1"/>
                </a:solidFill>
                <a:latin typeface="Bell MT"/>
              </a:rPr>
              <a:t>Relativformen markeres med –s på dansk i singularis og pluralis i </a:t>
            </a:r>
            <a:r>
              <a:rPr lang="da-DK" sz="1600" err="1">
                <a:solidFill>
                  <a:schemeClr val="tx1"/>
                </a:solidFill>
                <a:latin typeface="Bell MT"/>
              </a:rPr>
              <a:t>possessor</a:t>
            </a:r>
            <a:r>
              <a:rPr lang="da-DK" sz="1600">
                <a:solidFill>
                  <a:schemeClr val="tx1"/>
                </a:solidFill>
                <a:latin typeface="Bell MT"/>
              </a:rPr>
              <a:t> </a:t>
            </a:r>
            <a:r>
              <a:rPr lang="da-DK" sz="1600" err="1">
                <a:solidFill>
                  <a:schemeClr val="tx1"/>
                </a:solidFill>
                <a:latin typeface="Bell MT"/>
              </a:rPr>
              <a:t>possesumkonstruktioner</a:t>
            </a:r>
            <a:endParaRPr lang="da-DK" sz="1600">
              <a:solidFill>
                <a:schemeClr val="tx1"/>
              </a:solidFill>
              <a:latin typeface="Bell MT"/>
            </a:endParaRPr>
          </a:p>
        </p:txBody>
      </p:sp>
      <p:sp>
        <p:nvSpPr>
          <p:cNvPr id="692" name="Google Shape;692;p31"/>
          <p:cNvSpPr txBox="1">
            <a:spLocks noGrp="1"/>
          </p:cNvSpPr>
          <p:nvPr>
            <p:ph type="body" idx="5"/>
          </p:nvPr>
        </p:nvSpPr>
        <p:spPr>
          <a:xfrm>
            <a:off x="1085305" y="2144000"/>
            <a:ext cx="7316325" cy="692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>
                <a:solidFill>
                  <a:schemeClr val="tx1"/>
                </a:solidFill>
                <a:latin typeface="Bell MT"/>
              </a:rPr>
              <a:t>Anes hund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b="1"/>
              <a:t>		</a:t>
            </a:r>
            <a:endParaRPr/>
          </a:p>
          <a:p>
            <a:pPr marL="0" lvl="0" indent="0" algn="l" rtl="0">
              <a:spcBef>
                <a:spcPts val="1575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575"/>
              </a:spcBef>
              <a:spcAft>
                <a:spcPts val="1575"/>
              </a:spcAft>
              <a:buNone/>
            </a:pPr>
            <a:endParaRPr/>
          </a:p>
        </p:txBody>
      </p:sp>
      <p:sp>
        <p:nvSpPr>
          <p:cNvPr id="694" name="Google Shape;694;p31"/>
          <p:cNvSpPr txBox="1">
            <a:spLocks noGrp="1"/>
          </p:cNvSpPr>
          <p:nvPr>
            <p:ph type="body" idx="6"/>
          </p:nvPr>
        </p:nvSpPr>
        <p:spPr>
          <a:xfrm>
            <a:off x="1258487" y="3185816"/>
            <a:ext cx="7317675" cy="692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1575"/>
              </a:spcBef>
              <a:spcAft>
                <a:spcPts val="1575"/>
              </a:spcAft>
              <a:buNone/>
            </a:pPr>
            <a:r>
              <a:rPr lang="da-DK" sz="1600">
                <a:solidFill>
                  <a:schemeClr val="tx1"/>
                </a:solidFill>
                <a:latin typeface="Bell MT"/>
              </a:rPr>
              <a:t>Anes og familiens hund</a:t>
            </a:r>
          </a:p>
        </p:txBody>
      </p:sp>
      <p:pic>
        <p:nvPicPr>
          <p:cNvPr id="697" name="Google Shape;69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3105" y="211631"/>
            <a:ext cx="1407731" cy="11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Pil: 180 grader 28">
            <a:extLst>
              <a:ext uri="{FF2B5EF4-FFF2-40B4-BE49-F238E27FC236}">
                <a16:creationId xmlns:a16="http://schemas.microsoft.com/office/drawing/2014/main" id="{9A6837CB-A1A7-B355-4BDA-5DC511227AA2}"/>
              </a:ext>
            </a:extLst>
          </p:cNvPr>
          <p:cNvSpPr/>
          <p:nvPr/>
        </p:nvSpPr>
        <p:spPr>
          <a:xfrm>
            <a:off x="2619704" y="3070361"/>
            <a:ext cx="549824" cy="229498"/>
          </a:xfrm>
          <a:prstGeom prst="utur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da-DK" sz="788">
              <a:solidFill>
                <a:schemeClr val="tx1"/>
              </a:solidFill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CBC030F2-F8A9-1D45-64A9-190CA333E14D}"/>
              </a:ext>
            </a:extLst>
          </p:cNvPr>
          <p:cNvSpPr txBox="1"/>
          <p:nvPr/>
        </p:nvSpPr>
        <p:spPr>
          <a:xfrm rot="1241598">
            <a:off x="6572204" y="3997316"/>
            <a:ext cx="25690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a-DK" sz="2700">
                <a:solidFill>
                  <a:schemeClr val="accent1">
                    <a:lumMod val="75000"/>
                  </a:schemeClr>
                </a:solidFill>
                <a:latin typeface="Jumble" panose="020F0502020204030204" pitchFamily="2" charset="0"/>
              </a:rPr>
              <a:t>På dansk</a:t>
            </a:r>
          </a:p>
        </p:txBody>
      </p:sp>
      <p:sp>
        <p:nvSpPr>
          <p:cNvPr id="3" name="Pil: 180 grader 2">
            <a:extLst>
              <a:ext uri="{FF2B5EF4-FFF2-40B4-BE49-F238E27FC236}">
                <a16:creationId xmlns:a16="http://schemas.microsoft.com/office/drawing/2014/main" id="{F8A1211E-57CE-8270-FCFE-F897522E2DF1}"/>
              </a:ext>
            </a:extLst>
          </p:cNvPr>
          <p:cNvSpPr/>
          <p:nvPr/>
        </p:nvSpPr>
        <p:spPr>
          <a:xfrm>
            <a:off x="1262615" y="1974421"/>
            <a:ext cx="549824" cy="229498"/>
          </a:xfrm>
          <a:prstGeom prst="utur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da-DK" sz="7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54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35"/>
          <p:cNvSpPr txBox="1">
            <a:spLocks noGrp="1"/>
          </p:cNvSpPr>
          <p:nvPr>
            <p:ph type="title" idx="4294967295"/>
          </p:nvPr>
        </p:nvSpPr>
        <p:spPr>
          <a:xfrm>
            <a:off x="625180" y="393991"/>
            <a:ext cx="8003030" cy="7442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>
                <a:solidFill>
                  <a:schemeClr val="tx1"/>
                </a:solidFill>
                <a:latin typeface="Bell MT"/>
              </a:rPr>
              <a:t>Trin 2: Opgavebeskrivelse</a:t>
            </a:r>
            <a:br>
              <a:rPr lang="da-DK" sz="2400">
                <a:solidFill>
                  <a:schemeClr val="tx1"/>
                </a:solidFill>
                <a:latin typeface="Bell MT"/>
              </a:rPr>
            </a:br>
            <a:endParaRPr sz="4275"/>
          </a:p>
        </p:txBody>
      </p:sp>
      <p:sp>
        <p:nvSpPr>
          <p:cNvPr id="744" name="Google Shape;744;p35"/>
          <p:cNvSpPr txBox="1">
            <a:spLocks noGrp="1"/>
          </p:cNvSpPr>
          <p:nvPr>
            <p:ph type="body" idx="4294967295"/>
          </p:nvPr>
        </p:nvSpPr>
        <p:spPr>
          <a:xfrm>
            <a:off x="664723" y="1120255"/>
            <a:ext cx="7814555" cy="3229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1575"/>
              </a:spcBef>
              <a:spcAft>
                <a:spcPts val="1575"/>
              </a:spcAft>
              <a:buNone/>
            </a:pPr>
            <a:r>
              <a:rPr lang="da-DK" sz="1600">
                <a:solidFill>
                  <a:schemeClr val="tx1"/>
                </a:solidFill>
                <a:latin typeface="Bell MT"/>
              </a:rPr>
              <a:t>Læsning: Deltagerne læser artiklen grundigt.</a:t>
            </a:r>
          </a:p>
          <a:p>
            <a:pPr marL="0" indent="0">
              <a:spcBef>
                <a:spcPts val="1575"/>
              </a:spcBef>
              <a:spcAft>
                <a:spcPts val="1575"/>
              </a:spcAft>
              <a:buNone/>
            </a:pPr>
            <a:r>
              <a:rPr lang="da-DK" sz="1600">
                <a:solidFill>
                  <a:schemeClr val="tx1"/>
                </a:solidFill>
                <a:latin typeface="Bell MT"/>
              </a:rPr>
              <a:t>Identifikation: Deltagerne markerer verber i teksten og noterer, om de er  transitive  eller intransitive form (det er især vigtigt i grønlandske tekster). Derefter finder de subjekter til verbet og eventuelt </a:t>
            </a:r>
            <a:r>
              <a:rPr lang="da-DK" sz="1600" err="1">
                <a:solidFill>
                  <a:schemeClr val="tx1"/>
                </a:solidFill>
                <a:latin typeface="Bell MT"/>
              </a:rPr>
              <a:t>possessor</a:t>
            </a:r>
            <a:r>
              <a:rPr lang="da-DK" sz="1600">
                <a:solidFill>
                  <a:schemeClr val="tx1"/>
                </a:solidFill>
                <a:latin typeface="Bell MT"/>
              </a:rPr>
              <a:t> i sætningen og undersøger ordet om hvilken kasus den er.</a:t>
            </a:r>
          </a:p>
          <a:p>
            <a:pPr marL="0" lvl="0" indent="0" algn="l" rtl="0">
              <a:lnSpc>
                <a:spcPct val="100000"/>
              </a:lnSpc>
              <a:spcBef>
                <a:spcPts val="1575"/>
              </a:spcBef>
              <a:spcAft>
                <a:spcPts val="1575"/>
              </a:spcAft>
              <a:buNone/>
            </a:pPr>
            <a:r>
              <a:rPr lang="da-DK" sz="1600">
                <a:solidFill>
                  <a:schemeClr val="tx1"/>
                </a:solidFill>
                <a:latin typeface="Bell MT"/>
              </a:rPr>
              <a:t>Analyse: Deltagerne diskuterer i grupper, hvordan påvirker relativ forståelsen af teksten?</a:t>
            </a:r>
          </a:p>
          <a:p>
            <a:pPr marL="0" lvl="0" indent="0" algn="l" rtl="0">
              <a:lnSpc>
                <a:spcPct val="100000"/>
              </a:lnSpc>
              <a:spcBef>
                <a:spcPts val="1575"/>
              </a:spcBef>
              <a:spcAft>
                <a:spcPts val="1575"/>
              </a:spcAft>
              <a:buNone/>
            </a:pPr>
            <a:r>
              <a:rPr lang="da-DK" sz="1600">
                <a:solidFill>
                  <a:schemeClr val="tx1"/>
                </a:solidFill>
                <a:latin typeface="Bell MT"/>
              </a:rPr>
              <a:t>Hvilken effekt har brugen af forskellige relativ på læserens oplevelse?</a:t>
            </a:r>
          </a:p>
        </p:txBody>
      </p:sp>
      <p:grpSp>
        <p:nvGrpSpPr>
          <p:cNvPr id="746" name="Google Shape;746;p35"/>
          <p:cNvGrpSpPr/>
          <p:nvPr/>
        </p:nvGrpSpPr>
        <p:grpSpPr>
          <a:xfrm>
            <a:off x="69980" y="215440"/>
            <a:ext cx="8960854" cy="330860"/>
            <a:chOff x="93306" y="287253"/>
            <a:chExt cx="11947805" cy="441147"/>
          </a:xfrm>
        </p:grpSpPr>
        <p:sp>
          <p:nvSpPr>
            <p:cNvPr id="747" name="Google Shape;747;p35"/>
            <p:cNvSpPr/>
            <p:nvPr/>
          </p:nvSpPr>
          <p:spPr>
            <a:xfrm>
              <a:off x="93306" y="310008"/>
              <a:ext cx="351433" cy="395073"/>
            </a:xfrm>
            <a:custGeom>
              <a:avLst/>
              <a:gdLst/>
              <a:ahLst/>
              <a:cxnLst/>
              <a:rect l="l" t="t" r="r" b="b"/>
              <a:pathLst>
                <a:path w="351433" h="395073" extrusionOk="0">
                  <a:moveTo>
                    <a:pt x="320811" y="380353"/>
                  </a:moveTo>
                  <a:cubicBezTo>
                    <a:pt x="321347" y="380085"/>
                    <a:pt x="323489" y="381959"/>
                    <a:pt x="325899" y="383298"/>
                  </a:cubicBezTo>
                  <a:cubicBezTo>
                    <a:pt x="316794" y="392136"/>
                    <a:pt x="307422" y="395885"/>
                    <a:pt x="295371" y="392404"/>
                  </a:cubicBezTo>
                  <a:cubicBezTo>
                    <a:pt x="302066" y="384638"/>
                    <a:pt x="312777" y="385441"/>
                    <a:pt x="320811" y="380353"/>
                  </a:cubicBezTo>
                  <a:close/>
                  <a:moveTo>
                    <a:pt x="34813" y="380353"/>
                  </a:moveTo>
                  <a:cubicBezTo>
                    <a:pt x="43114" y="383298"/>
                    <a:pt x="51416" y="386512"/>
                    <a:pt x="59717" y="389993"/>
                  </a:cubicBezTo>
                  <a:cubicBezTo>
                    <a:pt x="60253" y="389993"/>
                    <a:pt x="60253" y="391332"/>
                    <a:pt x="60788" y="394010"/>
                  </a:cubicBezTo>
                  <a:cubicBezTo>
                    <a:pt x="49273" y="397224"/>
                    <a:pt x="40436" y="392671"/>
                    <a:pt x="31867" y="386780"/>
                  </a:cubicBezTo>
                  <a:cubicBezTo>
                    <a:pt x="31064" y="386244"/>
                    <a:pt x="30528" y="383566"/>
                    <a:pt x="31064" y="382495"/>
                  </a:cubicBezTo>
                  <a:cubicBezTo>
                    <a:pt x="31599" y="381424"/>
                    <a:pt x="33742" y="380085"/>
                    <a:pt x="34813" y="380353"/>
                  </a:cubicBezTo>
                  <a:close/>
                  <a:moveTo>
                    <a:pt x="104706" y="375533"/>
                  </a:moveTo>
                  <a:cubicBezTo>
                    <a:pt x="99083" y="386513"/>
                    <a:pt x="88371" y="392672"/>
                    <a:pt x="77927" y="390530"/>
                  </a:cubicBezTo>
                  <a:cubicBezTo>
                    <a:pt x="81944" y="383032"/>
                    <a:pt x="98012" y="373926"/>
                    <a:pt x="104706" y="375533"/>
                  </a:cubicBezTo>
                  <a:close/>
                  <a:moveTo>
                    <a:pt x="252258" y="373391"/>
                  </a:moveTo>
                  <a:cubicBezTo>
                    <a:pt x="260827" y="378211"/>
                    <a:pt x="269664" y="382764"/>
                    <a:pt x="280108" y="388388"/>
                  </a:cubicBezTo>
                  <a:cubicBezTo>
                    <a:pt x="276626" y="390530"/>
                    <a:pt x="275020" y="392672"/>
                    <a:pt x="273145" y="392404"/>
                  </a:cubicBezTo>
                  <a:cubicBezTo>
                    <a:pt x="264576" y="391601"/>
                    <a:pt x="254132" y="383567"/>
                    <a:pt x="250651" y="375801"/>
                  </a:cubicBezTo>
                  <a:cubicBezTo>
                    <a:pt x="251186" y="374998"/>
                    <a:pt x="251722" y="374194"/>
                    <a:pt x="252258" y="373391"/>
                  </a:cubicBezTo>
                  <a:close/>
                  <a:moveTo>
                    <a:pt x="348662" y="342059"/>
                  </a:moveTo>
                  <a:cubicBezTo>
                    <a:pt x="350001" y="343131"/>
                    <a:pt x="351875" y="345540"/>
                    <a:pt x="351340" y="346612"/>
                  </a:cubicBezTo>
                  <a:cubicBezTo>
                    <a:pt x="348929" y="355984"/>
                    <a:pt x="346520" y="365089"/>
                    <a:pt x="337683" y="372588"/>
                  </a:cubicBezTo>
                  <a:cubicBezTo>
                    <a:pt x="336344" y="369909"/>
                    <a:pt x="335004" y="368570"/>
                    <a:pt x="335272" y="367767"/>
                  </a:cubicBezTo>
                  <a:cubicBezTo>
                    <a:pt x="338218" y="359733"/>
                    <a:pt x="341432" y="351700"/>
                    <a:pt x="344645" y="343666"/>
                  </a:cubicBezTo>
                  <a:cubicBezTo>
                    <a:pt x="345181" y="342595"/>
                    <a:pt x="348126" y="341524"/>
                    <a:pt x="348662" y="342059"/>
                  </a:cubicBezTo>
                  <a:close/>
                  <a:moveTo>
                    <a:pt x="9105" y="341792"/>
                  </a:moveTo>
                  <a:cubicBezTo>
                    <a:pt x="12854" y="350629"/>
                    <a:pt x="16603" y="359466"/>
                    <a:pt x="20085" y="368303"/>
                  </a:cubicBezTo>
                  <a:cubicBezTo>
                    <a:pt x="20353" y="368839"/>
                    <a:pt x="19013" y="370178"/>
                    <a:pt x="17942" y="372053"/>
                  </a:cubicBezTo>
                  <a:cubicBezTo>
                    <a:pt x="10444" y="369107"/>
                    <a:pt x="8837" y="361877"/>
                    <a:pt x="5624" y="356253"/>
                  </a:cubicBezTo>
                  <a:cubicBezTo>
                    <a:pt x="4285" y="353575"/>
                    <a:pt x="5356" y="349022"/>
                    <a:pt x="268" y="349558"/>
                  </a:cubicBezTo>
                  <a:cubicBezTo>
                    <a:pt x="268" y="347683"/>
                    <a:pt x="268" y="346077"/>
                    <a:pt x="268" y="344470"/>
                  </a:cubicBezTo>
                  <a:cubicBezTo>
                    <a:pt x="2946" y="343667"/>
                    <a:pt x="5356" y="342863"/>
                    <a:pt x="9105" y="341792"/>
                  </a:cubicBezTo>
                  <a:close/>
                  <a:moveTo>
                    <a:pt x="230299" y="331616"/>
                  </a:moveTo>
                  <a:cubicBezTo>
                    <a:pt x="236994" y="340185"/>
                    <a:pt x="242082" y="349290"/>
                    <a:pt x="243154" y="360001"/>
                  </a:cubicBezTo>
                  <a:cubicBezTo>
                    <a:pt x="242350" y="360537"/>
                    <a:pt x="241547" y="361073"/>
                    <a:pt x="240743" y="361608"/>
                  </a:cubicBezTo>
                  <a:cubicBezTo>
                    <a:pt x="238868" y="360001"/>
                    <a:pt x="236459" y="358662"/>
                    <a:pt x="235387" y="356788"/>
                  </a:cubicBezTo>
                  <a:cubicBezTo>
                    <a:pt x="228157" y="343667"/>
                    <a:pt x="227085" y="339382"/>
                    <a:pt x="230299" y="331616"/>
                  </a:cubicBezTo>
                  <a:close/>
                  <a:moveTo>
                    <a:pt x="124522" y="331615"/>
                  </a:moveTo>
                  <a:cubicBezTo>
                    <a:pt x="125057" y="331347"/>
                    <a:pt x="126128" y="331883"/>
                    <a:pt x="127735" y="332419"/>
                  </a:cubicBezTo>
                  <a:cubicBezTo>
                    <a:pt x="127735" y="342863"/>
                    <a:pt x="122380" y="351432"/>
                    <a:pt x="117292" y="360001"/>
                  </a:cubicBezTo>
                  <a:cubicBezTo>
                    <a:pt x="117024" y="360269"/>
                    <a:pt x="112471" y="359465"/>
                    <a:pt x="111936" y="358127"/>
                  </a:cubicBezTo>
                  <a:cubicBezTo>
                    <a:pt x="110329" y="354645"/>
                    <a:pt x="120773" y="333757"/>
                    <a:pt x="124522" y="331615"/>
                  </a:cubicBezTo>
                  <a:close/>
                  <a:moveTo>
                    <a:pt x="170381" y="297138"/>
                  </a:moveTo>
                  <a:cubicBezTo>
                    <a:pt x="172858" y="296737"/>
                    <a:pt x="175669" y="297339"/>
                    <a:pt x="178080" y="297339"/>
                  </a:cubicBezTo>
                  <a:cubicBezTo>
                    <a:pt x="182632" y="297071"/>
                    <a:pt x="188524" y="295196"/>
                    <a:pt x="189863" y="304301"/>
                  </a:cubicBezTo>
                  <a:cubicBezTo>
                    <a:pt x="180757" y="306979"/>
                    <a:pt x="172724" y="308853"/>
                    <a:pt x="164690" y="302962"/>
                  </a:cubicBezTo>
                  <a:cubicBezTo>
                    <a:pt x="165761" y="298946"/>
                    <a:pt x="167903" y="297540"/>
                    <a:pt x="170381" y="297138"/>
                  </a:cubicBezTo>
                  <a:close/>
                  <a:moveTo>
                    <a:pt x="144271" y="297138"/>
                  </a:moveTo>
                  <a:cubicBezTo>
                    <a:pt x="147954" y="297607"/>
                    <a:pt x="152506" y="299481"/>
                    <a:pt x="157728" y="302963"/>
                  </a:cubicBezTo>
                  <a:cubicBezTo>
                    <a:pt x="150766" y="305105"/>
                    <a:pt x="146213" y="306444"/>
                    <a:pt x="141661" y="307783"/>
                  </a:cubicBezTo>
                  <a:cubicBezTo>
                    <a:pt x="139786" y="310728"/>
                    <a:pt x="137376" y="313942"/>
                    <a:pt x="134966" y="317423"/>
                  </a:cubicBezTo>
                  <a:cubicBezTo>
                    <a:pt x="131216" y="312068"/>
                    <a:pt x="132020" y="304034"/>
                    <a:pt x="136037" y="299749"/>
                  </a:cubicBezTo>
                  <a:cubicBezTo>
                    <a:pt x="137778" y="297607"/>
                    <a:pt x="140589" y="296669"/>
                    <a:pt x="144271" y="297138"/>
                  </a:cubicBezTo>
                  <a:close/>
                  <a:moveTo>
                    <a:pt x="210717" y="296803"/>
                  </a:moveTo>
                  <a:cubicBezTo>
                    <a:pt x="214164" y="296268"/>
                    <a:pt x="217043" y="297205"/>
                    <a:pt x="218784" y="299749"/>
                  </a:cubicBezTo>
                  <a:cubicBezTo>
                    <a:pt x="221462" y="303498"/>
                    <a:pt x="222801" y="308586"/>
                    <a:pt x="224140" y="313138"/>
                  </a:cubicBezTo>
                  <a:cubicBezTo>
                    <a:pt x="224408" y="313942"/>
                    <a:pt x="222265" y="315280"/>
                    <a:pt x="220123" y="317958"/>
                  </a:cubicBezTo>
                  <a:cubicBezTo>
                    <a:pt x="217177" y="307247"/>
                    <a:pt x="207537" y="307247"/>
                    <a:pt x="199235" y="302694"/>
                  </a:cubicBezTo>
                  <a:cubicBezTo>
                    <a:pt x="203252" y="299347"/>
                    <a:pt x="207269" y="297339"/>
                    <a:pt x="210717" y="296803"/>
                  </a:cubicBezTo>
                  <a:close/>
                  <a:moveTo>
                    <a:pt x="342770" y="294393"/>
                  </a:moveTo>
                  <a:cubicBezTo>
                    <a:pt x="345716" y="302427"/>
                    <a:pt x="348662" y="310192"/>
                    <a:pt x="351339" y="318494"/>
                  </a:cubicBezTo>
                  <a:cubicBezTo>
                    <a:pt x="351875" y="320101"/>
                    <a:pt x="350001" y="322511"/>
                    <a:pt x="349197" y="324385"/>
                  </a:cubicBezTo>
                  <a:cubicBezTo>
                    <a:pt x="347323" y="323046"/>
                    <a:pt x="344912" y="321975"/>
                    <a:pt x="344109" y="320369"/>
                  </a:cubicBezTo>
                  <a:cubicBezTo>
                    <a:pt x="341431" y="314477"/>
                    <a:pt x="339021" y="308050"/>
                    <a:pt x="337414" y="301891"/>
                  </a:cubicBezTo>
                  <a:cubicBezTo>
                    <a:pt x="336879" y="299749"/>
                    <a:pt x="338217" y="297339"/>
                    <a:pt x="338753" y="294928"/>
                  </a:cubicBezTo>
                  <a:cubicBezTo>
                    <a:pt x="339824" y="294661"/>
                    <a:pt x="341431" y="294661"/>
                    <a:pt x="342770" y="294393"/>
                  </a:cubicBezTo>
                  <a:close/>
                  <a:moveTo>
                    <a:pt x="13390" y="293858"/>
                  </a:moveTo>
                  <a:cubicBezTo>
                    <a:pt x="18478" y="300285"/>
                    <a:pt x="18478" y="300285"/>
                    <a:pt x="9105" y="324654"/>
                  </a:cubicBezTo>
                  <a:cubicBezTo>
                    <a:pt x="6160" y="324386"/>
                    <a:pt x="3214" y="324386"/>
                    <a:pt x="0" y="324119"/>
                  </a:cubicBezTo>
                  <a:cubicBezTo>
                    <a:pt x="268" y="320905"/>
                    <a:pt x="268" y="317692"/>
                    <a:pt x="268" y="314210"/>
                  </a:cubicBezTo>
                  <a:cubicBezTo>
                    <a:pt x="4820" y="315817"/>
                    <a:pt x="4553" y="311800"/>
                    <a:pt x="5624" y="309390"/>
                  </a:cubicBezTo>
                  <a:cubicBezTo>
                    <a:pt x="8302" y="304569"/>
                    <a:pt x="10712" y="299481"/>
                    <a:pt x="13390" y="293858"/>
                  </a:cubicBezTo>
                  <a:close/>
                  <a:moveTo>
                    <a:pt x="31901" y="251613"/>
                  </a:moveTo>
                  <a:cubicBezTo>
                    <a:pt x="33340" y="251212"/>
                    <a:pt x="35215" y="251681"/>
                    <a:pt x="37759" y="253421"/>
                  </a:cubicBezTo>
                  <a:cubicBezTo>
                    <a:pt x="34010" y="263329"/>
                    <a:pt x="31599" y="273238"/>
                    <a:pt x="24101" y="281807"/>
                  </a:cubicBezTo>
                  <a:cubicBezTo>
                    <a:pt x="22226" y="279397"/>
                    <a:pt x="20352" y="277790"/>
                    <a:pt x="20620" y="276987"/>
                  </a:cubicBezTo>
                  <a:cubicBezTo>
                    <a:pt x="23030" y="269489"/>
                    <a:pt x="25708" y="262258"/>
                    <a:pt x="28654" y="255028"/>
                  </a:cubicBezTo>
                  <a:cubicBezTo>
                    <a:pt x="29457" y="253287"/>
                    <a:pt x="30461" y="252015"/>
                    <a:pt x="31901" y="251613"/>
                  </a:cubicBezTo>
                  <a:close/>
                  <a:moveTo>
                    <a:pt x="321346" y="249940"/>
                  </a:moveTo>
                  <a:cubicBezTo>
                    <a:pt x="329380" y="256903"/>
                    <a:pt x="330184" y="267346"/>
                    <a:pt x="334469" y="275648"/>
                  </a:cubicBezTo>
                  <a:cubicBezTo>
                    <a:pt x="334736" y="276184"/>
                    <a:pt x="333665" y="278326"/>
                    <a:pt x="332594" y="278594"/>
                  </a:cubicBezTo>
                  <a:cubicBezTo>
                    <a:pt x="331255" y="279129"/>
                    <a:pt x="328577" y="279129"/>
                    <a:pt x="328309" y="278326"/>
                  </a:cubicBezTo>
                  <a:cubicBezTo>
                    <a:pt x="324828" y="269757"/>
                    <a:pt x="321346" y="261187"/>
                    <a:pt x="318401" y="252618"/>
                  </a:cubicBezTo>
                  <a:cubicBezTo>
                    <a:pt x="318133" y="252350"/>
                    <a:pt x="320007" y="251279"/>
                    <a:pt x="321346" y="249940"/>
                  </a:cubicBezTo>
                  <a:close/>
                  <a:moveTo>
                    <a:pt x="300192" y="206290"/>
                  </a:moveTo>
                  <a:cubicBezTo>
                    <a:pt x="302067" y="207093"/>
                    <a:pt x="305280" y="207093"/>
                    <a:pt x="306084" y="208432"/>
                  </a:cubicBezTo>
                  <a:cubicBezTo>
                    <a:pt x="309565" y="215127"/>
                    <a:pt x="312510" y="221822"/>
                    <a:pt x="314920" y="228784"/>
                  </a:cubicBezTo>
                  <a:cubicBezTo>
                    <a:pt x="315456" y="230391"/>
                    <a:pt x="313582" y="232801"/>
                    <a:pt x="312778" y="234944"/>
                  </a:cubicBezTo>
                  <a:cubicBezTo>
                    <a:pt x="310903" y="233605"/>
                    <a:pt x="308226" y="232801"/>
                    <a:pt x="307422" y="230926"/>
                  </a:cubicBezTo>
                  <a:cubicBezTo>
                    <a:pt x="303941" y="223429"/>
                    <a:pt x="300996" y="215931"/>
                    <a:pt x="298050" y="208164"/>
                  </a:cubicBezTo>
                  <a:cubicBezTo>
                    <a:pt x="298585" y="207629"/>
                    <a:pt x="299389" y="207093"/>
                    <a:pt x="300192" y="206290"/>
                  </a:cubicBezTo>
                  <a:close/>
                  <a:moveTo>
                    <a:pt x="55700" y="204416"/>
                  </a:moveTo>
                  <a:cubicBezTo>
                    <a:pt x="55433" y="218341"/>
                    <a:pt x="49273" y="226910"/>
                    <a:pt x="44989" y="236284"/>
                  </a:cubicBezTo>
                  <a:cubicBezTo>
                    <a:pt x="43650" y="236284"/>
                    <a:pt x="42311" y="236284"/>
                    <a:pt x="40972" y="236284"/>
                  </a:cubicBezTo>
                  <a:cubicBezTo>
                    <a:pt x="40704" y="233873"/>
                    <a:pt x="39098" y="231195"/>
                    <a:pt x="39901" y="229589"/>
                  </a:cubicBezTo>
                  <a:cubicBezTo>
                    <a:pt x="43650" y="221555"/>
                    <a:pt x="44453" y="211379"/>
                    <a:pt x="55700" y="204416"/>
                  </a:cubicBezTo>
                  <a:close/>
                  <a:moveTo>
                    <a:pt x="283322" y="161302"/>
                  </a:moveTo>
                  <a:cubicBezTo>
                    <a:pt x="291891" y="167729"/>
                    <a:pt x="292694" y="178173"/>
                    <a:pt x="296711" y="186742"/>
                  </a:cubicBezTo>
                  <a:cubicBezTo>
                    <a:pt x="297246" y="187545"/>
                    <a:pt x="295104" y="189687"/>
                    <a:pt x="294033" y="191294"/>
                  </a:cubicBezTo>
                  <a:cubicBezTo>
                    <a:pt x="284928" y="183260"/>
                    <a:pt x="279840" y="169068"/>
                    <a:pt x="283322" y="161302"/>
                  </a:cubicBezTo>
                  <a:close/>
                  <a:moveTo>
                    <a:pt x="70695" y="160231"/>
                  </a:moveTo>
                  <a:cubicBezTo>
                    <a:pt x="72570" y="162641"/>
                    <a:pt x="74980" y="164516"/>
                    <a:pt x="74444" y="165587"/>
                  </a:cubicBezTo>
                  <a:cubicBezTo>
                    <a:pt x="71499" y="174691"/>
                    <a:pt x="68821" y="184332"/>
                    <a:pt x="59984" y="194241"/>
                  </a:cubicBezTo>
                  <a:cubicBezTo>
                    <a:pt x="59181" y="191562"/>
                    <a:pt x="57842" y="189955"/>
                    <a:pt x="58110" y="188617"/>
                  </a:cubicBezTo>
                  <a:cubicBezTo>
                    <a:pt x="60252" y="178709"/>
                    <a:pt x="63733" y="169604"/>
                    <a:pt x="70695" y="160231"/>
                  </a:cubicBezTo>
                  <a:close/>
                  <a:moveTo>
                    <a:pt x="173981" y="151125"/>
                  </a:moveTo>
                  <a:lnTo>
                    <a:pt x="165826" y="167435"/>
                  </a:lnTo>
                  <a:lnTo>
                    <a:pt x="167904" y="169068"/>
                  </a:lnTo>
                  <a:cubicBezTo>
                    <a:pt x="163351" y="180851"/>
                    <a:pt x="158799" y="192901"/>
                    <a:pt x="154246" y="205219"/>
                  </a:cubicBezTo>
                  <a:cubicBezTo>
                    <a:pt x="156656" y="206290"/>
                    <a:pt x="158531" y="206826"/>
                    <a:pt x="160405" y="207362"/>
                  </a:cubicBezTo>
                  <a:lnTo>
                    <a:pt x="160405" y="207629"/>
                  </a:lnTo>
                  <a:lnTo>
                    <a:pt x="198885" y="207629"/>
                  </a:lnTo>
                  <a:cubicBezTo>
                    <a:pt x="190584" y="187545"/>
                    <a:pt x="183889" y="169335"/>
                    <a:pt x="173981" y="151125"/>
                  </a:cubicBezTo>
                  <a:close/>
                  <a:moveTo>
                    <a:pt x="91583" y="117652"/>
                  </a:moveTo>
                  <a:cubicBezTo>
                    <a:pt x="93457" y="127293"/>
                    <a:pt x="87566" y="141486"/>
                    <a:pt x="79533" y="146574"/>
                  </a:cubicBezTo>
                  <a:cubicBezTo>
                    <a:pt x="76052" y="137736"/>
                    <a:pt x="82747" y="122205"/>
                    <a:pt x="91583" y="117652"/>
                  </a:cubicBezTo>
                  <a:close/>
                  <a:moveTo>
                    <a:pt x="264039" y="117385"/>
                  </a:moveTo>
                  <a:cubicBezTo>
                    <a:pt x="264843" y="116849"/>
                    <a:pt x="266985" y="117385"/>
                    <a:pt x="267253" y="118188"/>
                  </a:cubicBezTo>
                  <a:cubicBezTo>
                    <a:pt x="271537" y="127025"/>
                    <a:pt x="277161" y="135327"/>
                    <a:pt x="275822" y="146039"/>
                  </a:cubicBezTo>
                  <a:cubicBezTo>
                    <a:pt x="266182" y="139879"/>
                    <a:pt x="264843" y="129703"/>
                    <a:pt x="261361" y="120866"/>
                  </a:cubicBezTo>
                  <a:cubicBezTo>
                    <a:pt x="261093" y="120062"/>
                    <a:pt x="262700" y="118188"/>
                    <a:pt x="264039" y="117385"/>
                  </a:cubicBezTo>
                  <a:close/>
                  <a:moveTo>
                    <a:pt x="247437" y="72396"/>
                  </a:moveTo>
                  <a:cubicBezTo>
                    <a:pt x="253329" y="81233"/>
                    <a:pt x="257614" y="90605"/>
                    <a:pt x="259220" y="100781"/>
                  </a:cubicBezTo>
                  <a:cubicBezTo>
                    <a:pt x="257614" y="101317"/>
                    <a:pt x="255739" y="101853"/>
                    <a:pt x="254132" y="102388"/>
                  </a:cubicBezTo>
                  <a:cubicBezTo>
                    <a:pt x="248508" y="93551"/>
                    <a:pt x="244224" y="84179"/>
                    <a:pt x="242617" y="73735"/>
                  </a:cubicBezTo>
                  <a:cubicBezTo>
                    <a:pt x="244224" y="73467"/>
                    <a:pt x="245831" y="72931"/>
                    <a:pt x="247437" y="72396"/>
                  </a:cubicBezTo>
                  <a:close/>
                  <a:moveTo>
                    <a:pt x="107116" y="71593"/>
                  </a:moveTo>
                  <a:cubicBezTo>
                    <a:pt x="111401" y="74003"/>
                    <a:pt x="113543" y="76145"/>
                    <a:pt x="111401" y="79895"/>
                  </a:cubicBezTo>
                  <a:cubicBezTo>
                    <a:pt x="107384" y="87392"/>
                    <a:pt x="107384" y="97836"/>
                    <a:pt x="96672" y="101050"/>
                  </a:cubicBezTo>
                  <a:cubicBezTo>
                    <a:pt x="97475" y="90338"/>
                    <a:pt x="101492" y="80965"/>
                    <a:pt x="107116" y="71593"/>
                  </a:cubicBezTo>
                  <a:close/>
                  <a:moveTo>
                    <a:pt x="222533" y="29817"/>
                  </a:moveTo>
                  <a:cubicBezTo>
                    <a:pt x="225747" y="29817"/>
                    <a:pt x="229228" y="29014"/>
                    <a:pt x="229763" y="29817"/>
                  </a:cubicBezTo>
                  <a:cubicBezTo>
                    <a:pt x="233513" y="37047"/>
                    <a:pt x="236994" y="44545"/>
                    <a:pt x="240207" y="52044"/>
                  </a:cubicBezTo>
                  <a:cubicBezTo>
                    <a:pt x="240475" y="53651"/>
                    <a:pt x="238601" y="55525"/>
                    <a:pt x="237262" y="58739"/>
                  </a:cubicBezTo>
                  <a:cubicBezTo>
                    <a:pt x="228692" y="50437"/>
                    <a:pt x="227353" y="39993"/>
                    <a:pt x="222533" y="29817"/>
                  </a:cubicBezTo>
                  <a:close/>
                  <a:moveTo>
                    <a:pt x="129610" y="29014"/>
                  </a:moveTo>
                  <a:cubicBezTo>
                    <a:pt x="129878" y="31156"/>
                    <a:pt x="130949" y="33567"/>
                    <a:pt x="130413" y="35441"/>
                  </a:cubicBezTo>
                  <a:cubicBezTo>
                    <a:pt x="127200" y="42939"/>
                    <a:pt x="123719" y="50437"/>
                    <a:pt x="120237" y="57936"/>
                  </a:cubicBezTo>
                  <a:cubicBezTo>
                    <a:pt x="119167" y="58203"/>
                    <a:pt x="118363" y="58203"/>
                    <a:pt x="117292" y="58203"/>
                  </a:cubicBezTo>
                  <a:cubicBezTo>
                    <a:pt x="116488" y="56329"/>
                    <a:pt x="114346" y="53918"/>
                    <a:pt x="114882" y="52312"/>
                  </a:cubicBezTo>
                  <a:cubicBezTo>
                    <a:pt x="117292" y="45349"/>
                    <a:pt x="120505" y="38387"/>
                    <a:pt x="123719" y="31692"/>
                  </a:cubicBezTo>
                  <a:cubicBezTo>
                    <a:pt x="124522" y="30085"/>
                    <a:pt x="127735" y="29817"/>
                    <a:pt x="129610" y="29014"/>
                  </a:cubicBezTo>
                  <a:close/>
                  <a:moveTo>
                    <a:pt x="183688" y="28478"/>
                  </a:moveTo>
                  <a:cubicBezTo>
                    <a:pt x="192124" y="30955"/>
                    <a:pt x="199555" y="37449"/>
                    <a:pt x="204241" y="47492"/>
                  </a:cubicBezTo>
                  <a:cubicBezTo>
                    <a:pt x="210133" y="59810"/>
                    <a:pt x="214953" y="72663"/>
                    <a:pt x="220309" y="85249"/>
                  </a:cubicBezTo>
                  <a:cubicBezTo>
                    <a:pt x="251372" y="158624"/>
                    <a:pt x="282436" y="232266"/>
                    <a:pt x="313499" y="305640"/>
                  </a:cubicBezTo>
                  <a:cubicBezTo>
                    <a:pt x="315910" y="311264"/>
                    <a:pt x="317784" y="317423"/>
                    <a:pt x="320462" y="323046"/>
                  </a:cubicBezTo>
                  <a:cubicBezTo>
                    <a:pt x="326621" y="336971"/>
                    <a:pt x="316981" y="358395"/>
                    <a:pt x="300645" y="365089"/>
                  </a:cubicBezTo>
                  <a:cubicBezTo>
                    <a:pt x="285381" y="371516"/>
                    <a:pt x="267707" y="364821"/>
                    <a:pt x="260209" y="348219"/>
                  </a:cubicBezTo>
                  <a:cubicBezTo>
                    <a:pt x="251372" y="328938"/>
                    <a:pt x="243606" y="309389"/>
                    <a:pt x="235037" y="289840"/>
                  </a:cubicBezTo>
                  <a:cubicBezTo>
                    <a:pt x="233162" y="285824"/>
                    <a:pt x="231288" y="281539"/>
                    <a:pt x="228878" y="276719"/>
                  </a:cubicBezTo>
                  <a:cubicBezTo>
                    <a:pt x="204777" y="276719"/>
                    <a:pt x="181211" y="276719"/>
                    <a:pt x="157378" y="276719"/>
                  </a:cubicBezTo>
                  <a:lnTo>
                    <a:pt x="157378" y="276451"/>
                  </a:lnTo>
                  <a:lnTo>
                    <a:pt x="123450" y="276451"/>
                  </a:lnTo>
                  <a:cubicBezTo>
                    <a:pt x="121576" y="280468"/>
                    <a:pt x="119434" y="284217"/>
                    <a:pt x="117827" y="287966"/>
                  </a:cubicBezTo>
                  <a:cubicBezTo>
                    <a:pt x="109793" y="306979"/>
                    <a:pt x="101760" y="326260"/>
                    <a:pt x="93458" y="345273"/>
                  </a:cubicBezTo>
                  <a:cubicBezTo>
                    <a:pt x="88103" y="357591"/>
                    <a:pt x="79266" y="365893"/>
                    <a:pt x="65341" y="366964"/>
                  </a:cubicBezTo>
                  <a:cubicBezTo>
                    <a:pt x="40972" y="368838"/>
                    <a:pt x="23030" y="343666"/>
                    <a:pt x="32403" y="320101"/>
                  </a:cubicBezTo>
                  <a:cubicBezTo>
                    <a:pt x="39365" y="301891"/>
                    <a:pt x="47399" y="283949"/>
                    <a:pt x="55165" y="266007"/>
                  </a:cubicBezTo>
                  <a:cubicBezTo>
                    <a:pt x="85157" y="194776"/>
                    <a:pt x="115149" y="123544"/>
                    <a:pt x="145409" y="52312"/>
                  </a:cubicBezTo>
                  <a:cubicBezTo>
                    <a:pt x="147016" y="48563"/>
                    <a:pt x="148489" y="44613"/>
                    <a:pt x="150664" y="41199"/>
                  </a:cubicBezTo>
                  <a:lnTo>
                    <a:pt x="157115" y="35819"/>
                  </a:lnTo>
                  <a:lnTo>
                    <a:pt x="157110" y="33566"/>
                  </a:lnTo>
                  <a:cubicBezTo>
                    <a:pt x="165813" y="27541"/>
                    <a:pt x="175253" y="26001"/>
                    <a:pt x="183688" y="28478"/>
                  </a:cubicBezTo>
                  <a:close/>
                  <a:moveTo>
                    <a:pt x="199905" y="3307"/>
                  </a:moveTo>
                  <a:cubicBezTo>
                    <a:pt x="205729" y="5382"/>
                    <a:pt x="211420" y="10135"/>
                    <a:pt x="216374" y="17232"/>
                  </a:cubicBezTo>
                  <a:cubicBezTo>
                    <a:pt x="202716" y="15625"/>
                    <a:pt x="194950" y="8127"/>
                    <a:pt x="182632" y="5449"/>
                  </a:cubicBezTo>
                  <a:cubicBezTo>
                    <a:pt x="188122" y="1834"/>
                    <a:pt x="194080" y="1231"/>
                    <a:pt x="199905" y="3307"/>
                  </a:cubicBezTo>
                  <a:close/>
                  <a:moveTo>
                    <a:pt x="163619" y="93"/>
                  </a:moveTo>
                  <a:cubicBezTo>
                    <a:pt x="164690" y="-443"/>
                    <a:pt x="167904" y="1432"/>
                    <a:pt x="168172" y="2771"/>
                  </a:cubicBezTo>
                  <a:cubicBezTo>
                    <a:pt x="168440" y="4110"/>
                    <a:pt x="167101" y="6788"/>
                    <a:pt x="165761" y="7591"/>
                  </a:cubicBezTo>
                  <a:cubicBezTo>
                    <a:pt x="158263" y="11072"/>
                    <a:pt x="150765" y="14285"/>
                    <a:pt x="141125" y="18303"/>
                  </a:cubicBezTo>
                  <a:cubicBezTo>
                    <a:pt x="141393" y="15089"/>
                    <a:pt x="140589" y="11608"/>
                    <a:pt x="141660" y="11072"/>
                  </a:cubicBezTo>
                  <a:cubicBezTo>
                    <a:pt x="148890" y="7055"/>
                    <a:pt x="156121" y="3306"/>
                    <a:pt x="163619" y="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992579" y="309656"/>
              <a:ext cx="308937" cy="397788"/>
            </a:xfrm>
            <a:custGeom>
              <a:avLst/>
              <a:gdLst/>
              <a:ahLst/>
              <a:cxnLst/>
              <a:rect l="l" t="t" r="r" b="b"/>
              <a:pathLst>
                <a:path w="308937" h="397788" extrusionOk="0">
                  <a:moveTo>
                    <a:pt x="160883" y="387801"/>
                  </a:moveTo>
                  <a:cubicBezTo>
                    <a:pt x="162992" y="387265"/>
                    <a:pt x="165268" y="387934"/>
                    <a:pt x="167544" y="388738"/>
                  </a:cubicBezTo>
                  <a:cubicBezTo>
                    <a:pt x="173971" y="391148"/>
                    <a:pt x="183076" y="385257"/>
                    <a:pt x="189236" y="395968"/>
                  </a:cubicBezTo>
                  <a:cubicBezTo>
                    <a:pt x="176649" y="398646"/>
                    <a:pt x="166205" y="398646"/>
                    <a:pt x="155226" y="394094"/>
                  </a:cubicBezTo>
                  <a:cubicBezTo>
                    <a:pt x="156833" y="390077"/>
                    <a:pt x="158775" y="388336"/>
                    <a:pt x="160883" y="387801"/>
                  </a:cubicBezTo>
                  <a:close/>
                  <a:moveTo>
                    <a:pt x="229672" y="383115"/>
                  </a:moveTo>
                  <a:cubicBezTo>
                    <a:pt x="231278" y="382847"/>
                    <a:pt x="233153" y="384454"/>
                    <a:pt x="234760" y="384989"/>
                  </a:cubicBezTo>
                  <a:cubicBezTo>
                    <a:pt x="233688" y="386864"/>
                    <a:pt x="233421" y="390077"/>
                    <a:pt x="231814" y="390613"/>
                  </a:cubicBezTo>
                  <a:cubicBezTo>
                    <a:pt x="223512" y="393559"/>
                    <a:pt x="215211" y="396772"/>
                    <a:pt x="203160" y="393559"/>
                  </a:cubicBezTo>
                  <a:cubicBezTo>
                    <a:pt x="206106" y="390613"/>
                    <a:pt x="207445" y="388203"/>
                    <a:pt x="209320" y="387667"/>
                  </a:cubicBezTo>
                  <a:cubicBezTo>
                    <a:pt x="216014" y="385793"/>
                    <a:pt x="222709" y="384186"/>
                    <a:pt x="229672" y="383115"/>
                  </a:cubicBezTo>
                  <a:close/>
                  <a:moveTo>
                    <a:pt x="115593" y="374813"/>
                  </a:moveTo>
                  <a:cubicBezTo>
                    <a:pt x="123894" y="378294"/>
                    <a:pt x="132999" y="379633"/>
                    <a:pt x="141033" y="386328"/>
                  </a:cubicBezTo>
                  <a:cubicBezTo>
                    <a:pt x="138622" y="388202"/>
                    <a:pt x="136480" y="391148"/>
                    <a:pt x="135409" y="390612"/>
                  </a:cubicBezTo>
                  <a:cubicBezTo>
                    <a:pt x="127643" y="388202"/>
                    <a:pt x="119877" y="385256"/>
                    <a:pt x="112379" y="382043"/>
                  </a:cubicBezTo>
                  <a:cubicBezTo>
                    <a:pt x="111308" y="381507"/>
                    <a:pt x="110237" y="378294"/>
                    <a:pt x="110772" y="376955"/>
                  </a:cubicBezTo>
                  <a:cubicBezTo>
                    <a:pt x="111308" y="375616"/>
                    <a:pt x="114521" y="374277"/>
                    <a:pt x="115593" y="374813"/>
                  </a:cubicBezTo>
                  <a:close/>
                  <a:moveTo>
                    <a:pt x="274124" y="363297"/>
                  </a:moveTo>
                  <a:cubicBezTo>
                    <a:pt x="275195" y="362762"/>
                    <a:pt x="277606" y="363833"/>
                    <a:pt x="278141" y="364904"/>
                  </a:cubicBezTo>
                  <a:cubicBezTo>
                    <a:pt x="278676" y="365976"/>
                    <a:pt x="278676" y="368653"/>
                    <a:pt x="277873" y="369189"/>
                  </a:cubicBezTo>
                  <a:cubicBezTo>
                    <a:pt x="270643" y="373741"/>
                    <a:pt x="262877" y="378026"/>
                    <a:pt x="255111" y="382847"/>
                  </a:cubicBezTo>
                  <a:cubicBezTo>
                    <a:pt x="253237" y="381507"/>
                    <a:pt x="251630" y="380704"/>
                    <a:pt x="251094" y="379365"/>
                  </a:cubicBezTo>
                  <a:cubicBezTo>
                    <a:pt x="250559" y="378026"/>
                    <a:pt x="251094" y="375616"/>
                    <a:pt x="252165" y="375080"/>
                  </a:cubicBezTo>
                  <a:cubicBezTo>
                    <a:pt x="259396" y="370796"/>
                    <a:pt x="266626" y="367047"/>
                    <a:pt x="274124" y="363297"/>
                  </a:cubicBezTo>
                  <a:close/>
                  <a:moveTo>
                    <a:pt x="71408" y="349909"/>
                  </a:moveTo>
                  <a:cubicBezTo>
                    <a:pt x="81584" y="352855"/>
                    <a:pt x="89350" y="359281"/>
                    <a:pt x="97384" y="367048"/>
                  </a:cubicBezTo>
                  <a:cubicBezTo>
                    <a:pt x="87207" y="369993"/>
                    <a:pt x="74622" y="361960"/>
                    <a:pt x="71408" y="349909"/>
                  </a:cubicBezTo>
                  <a:close/>
                  <a:moveTo>
                    <a:pt x="304117" y="325540"/>
                  </a:moveTo>
                  <a:cubicBezTo>
                    <a:pt x="304920" y="325540"/>
                    <a:pt x="307062" y="328218"/>
                    <a:pt x="306794" y="329021"/>
                  </a:cubicBezTo>
                  <a:cubicBezTo>
                    <a:pt x="304117" y="338394"/>
                    <a:pt x="302242" y="348838"/>
                    <a:pt x="291262" y="354729"/>
                  </a:cubicBezTo>
                  <a:cubicBezTo>
                    <a:pt x="290727" y="352319"/>
                    <a:pt x="289655" y="350444"/>
                    <a:pt x="289923" y="349374"/>
                  </a:cubicBezTo>
                  <a:cubicBezTo>
                    <a:pt x="292869" y="342143"/>
                    <a:pt x="295815" y="334913"/>
                    <a:pt x="299296" y="327950"/>
                  </a:cubicBezTo>
                  <a:cubicBezTo>
                    <a:pt x="299831" y="326611"/>
                    <a:pt x="302510" y="325540"/>
                    <a:pt x="304117" y="325540"/>
                  </a:cubicBezTo>
                  <a:close/>
                  <a:moveTo>
                    <a:pt x="44295" y="315598"/>
                  </a:moveTo>
                  <a:cubicBezTo>
                    <a:pt x="45901" y="316769"/>
                    <a:pt x="47040" y="318845"/>
                    <a:pt x="48378" y="320452"/>
                  </a:cubicBezTo>
                  <a:cubicBezTo>
                    <a:pt x="59090" y="334109"/>
                    <a:pt x="59090" y="334109"/>
                    <a:pt x="55877" y="340804"/>
                  </a:cubicBezTo>
                  <a:cubicBezTo>
                    <a:pt x="48110" y="332770"/>
                    <a:pt x="40613" y="326343"/>
                    <a:pt x="37399" y="316167"/>
                  </a:cubicBezTo>
                  <a:cubicBezTo>
                    <a:pt x="40612" y="314158"/>
                    <a:pt x="42688" y="314426"/>
                    <a:pt x="44295" y="315598"/>
                  </a:cubicBezTo>
                  <a:close/>
                  <a:moveTo>
                    <a:pt x="294208" y="278944"/>
                  </a:moveTo>
                  <a:cubicBezTo>
                    <a:pt x="294744" y="278409"/>
                    <a:pt x="297957" y="278944"/>
                    <a:pt x="298493" y="280015"/>
                  </a:cubicBezTo>
                  <a:cubicBezTo>
                    <a:pt x="301974" y="287246"/>
                    <a:pt x="305455" y="294743"/>
                    <a:pt x="308937" y="302242"/>
                  </a:cubicBezTo>
                  <a:cubicBezTo>
                    <a:pt x="307062" y="304652"/>
                    <a:pt x="306258" y="306794"/>
                    <a:pt x="304652" y="307062"/>
                  </a:cubicBezTo>
                  <a:cubicBezTo>
                    <a:pt x="303313" y="307330"/>
                    <a:pt x="300635" y="305991"/>
                    <a:pt x="300099" y="304384"/>
                  </a:cubicBezTo>
                  <a:cubicBezTo>
                    <a:pt x="297154" y="297689"/>
                    <a:pt x="294476" y="290727"/>
                    <a:pt x="292066" y="283764"/>
                  </a:cubicBezTo>
                  <a:cubicBezTo>
                    <a:pt x="291530" y="282425"/>
                    <a:pt x="292869" y="280015"/>
                    <a:pt x="294208" y="278944"/>
                  </a:cubicBezTo>
                  <a:close/>
                  <a:moveTo>
                    <a:pt x="14369" y="271714"/>
                  </a:moveTo>
                  <a:cubicBezTo>
                    <a:pt x="17850" y="272249"/>
                    <a:pt x="19725" y="271982"/>
                    <a:pt x="20528" y="272785"/>
                  </a:cubicBezTo>
                  <a:cubicBezTo>
                    <a:pt x="24277" y="275999"/>
                    <a:pt x="30168" y="291262"/>
                    <a:pt x="31240" y="299029"/>
                  </a:cubicBezTo>
                  <a:cubicBezTo>
                    <a:pt x="29633" y="299029"/>
                    <a:pt x="27491" y="299564"/>
                    <a:pt x="26955" y="299029"/>
                  </a:cubicBezTo>
                  <a:cubicBezTo>
                    <a:pt x="20528" y="291798"/>
                    <a:pt x="16779" y="283229"/>
                    <a:pt x="14369" y="271714"/>
                  </a:cubicBezTo>
                  <a:close/>
                  <a:moveTo>
                    <a:pt x="164330" y="268233"/>
                  </a:moveTo>
                  <a:cubicBezTo>
                    <a:pt x="172900" y="269304"/>
                    <a:pt x="181201" y="270375"/>
                    <a:pt x="189770" y="271982"/>
                  </a:cubicBezTo>
                  <a:cubicBezTo>
                    <a:pt x="190841" y="272250"/>
                    <a:pt x="191645" y="274392"/>
                    <a:pt x="192448" y="275731"/>
                  </a:cubicBezTo>
                  <a:cubicBezTo>
                    <a:pt x="184414" y="280551"/>
                    <a:pt x="169418" y="280551"/>
                    <a:pt x="162991" y="275463"/>
                  </a:cubicBezTo>
                  <a:cubicBezTo>
                    <a:pt x="161920" y="274660"/>
                    <a:pt x="160849" y="272518"/>
                    <a:pt x="161117" y="271447"/>
                  </a:cubicBezTo>
                  <a:cubicBezTo>
                    <a:pt x="161385" y="270107"/>
                    <a:pt x="163259" y="268233"/>
                    <a:pt x="164330" y="268233"/>
                  </a:cubicBezTo>
                  <a:close/>
                  <a:moveTo>
                    <a:pt x="265219" y="254476"/>
                  </a:moveTo>
                  <a:cubicBezTo>
                    <a:pt x="270307" y="255179"/>
                    <a:pt x="275328" y="257388"/>
                    <a:pt x="279479" y="260735"/>
                  </a:cubicBezTo>
                  <a:cubicBezTo>
                    <a:pt x="282425" y="263145"/>
                    <a:pt x="284031" y="265823"/>
                    <a:pt x="279479" y="268769"/>
                  </a:cubicBezTo>
                  <a:cubicBezTo>
                    <a:pt x="270642" y="265555"/>
                    <a:pt x="261537" y="261806"/>
                    <a:pt x="250558" y="257254"/>
                  </a:cubicBezTo>
                  <a:cubicBezTo>
                    <a:pt x="254977" y="254576"/>
                    <a:pt x="260131" y="253773"/>
                    <a:pt x="265219" y="254476"/>
                  </a:cubicBezTo>
                  <a:close/>
                  <a:moveTo>
                    <a:pt x="232081" y="253771"/>
                  </a:moveTo>
                  <a:cubicBezTo>
                    <a:pt x="233420" y="253504"/>
                    <a:pt x="235562" y="256182"/>
                    <a:pt x="238508" y="258592"/>
                  </a:cubicBezTo>
                  <a:cubicBezTo>
                    <a:pt x="228332" y="263412"/>
                    <a:pt x="219495" y="267696"/>
                    <a:pt x="210658" y="271445"/>
                  </a:cubicBezTo>
                  <a:cubicBezTo>
                    <a:pt x="210122" y="271713"/>
                    <a:pt x="208783" y="270374"/>
                    <a:pt x="206373" y="268767"/>
                  </a:cubicBezTo>
                  <a:cubicBezTo>
                    <a:pt x="213603" y="259663"/>
                    <a:pt x="222173" y="255646"/>
                    <a:pt x="232081" y="253771"/>
                  </a:cubicBezTo>
                  <a:close/>
                  <a:moveTo>
                    <a:pt x="130322" y="236098"/>
                  </a:moveTo>
                  <a:cubicBezTo>
                    <a:pt x="136213" y="243596"/>
                    <a:pt x="142104" y="251094"/>
                    <a:pt x="147460" y="258592"/>
                  </a:cubicBezTo>
                  <a:cubicBezTo>
                    <a:pt x="147996" y="259395"/>
                    <a:pt x="146924" y="261538"/>
                    <a:pt x="146389" y="263680"/>
                  </a:cubicBezTo>
                  <a:cubicBezTo>
                    <a:pt x="136481" y="260734"/>
                    <a:pt x="132732" y="252701"/>
                    <a:pt x="127911" y="246006"/>
                  </a:cubicBezTo>
                  <a:cubicBezTo>
                    <a:pt x="126037" y="243596"/>
                    <a:pt x="123627" y="240115"/>
                    <a:pt x="130322" y="236098"/>
                  </a:cubicBezTo>
                  <a:close/>
                  <a:moveTo>
                    <a:pt x="3122" y="222977"/>
                  </a:moveTo>
                  <a:cubicBezTo>
                    <a:pt x="6872" y="225655"/>
                    <a:pt x="9014" y="226458"/>
                    <a:pt x="9281" y="227530"/>
                  </a:cubicBezTo>
                  <a:cubicBezTo>
                    <a:pt x="11156" y="235028"/>
                    <a:pt x="13031" y="242525"/>
                    <a:pt x="14370" y="250292"/>
                  </a:cubicBezTo>
                  <a:cubicBezTo>
                    <a:pt x="14637" y="251631"/>
                    <a:pt x="12763" y="253773"/>
                    <a:pt x="11156" y="254576"/>
                  </a:cubicBezTo>
                  <a:cubicBezTo>
                    <a:pt x="10621" y="255112"/>
                    <a:pt x="7675" y="253773"/>
                    <a:pt x="7407" y="252701"/>
                  </a:cubicBezTo>
                  <a:cubicBezTo>
                    <a:pt x="4193" y="243865"/>
                    <a:pt x="1516" y="235028"/>
                    <a:pt x="3122" y="222977"/>
                  </a:cubicBezTo>
                  <a:close/>
                  <a:moveTo>
                    <a:pt x="118806" y="190306"/>
                  </a:moveTo>
                  <a:cubicBezTo>
                    <a:pt x="123090" y="195662"/>
                    <a:pt x="125501" y="211194"/>
                    <a:pt x="123090" y="222441"/>
                  </a:cubicBezTo>
                  <a:cubicBezTo>
                    <a:pt x="113450" y="216014"/>
                    <a:pt x="111576" y="199679"/>
                    <a:pt x="118806" y="190306"/>
                  </a:cubicBezTo>
                  <a:close/>
                  <a:moveTo>
                    <a:pt x="4193" y="177453"/>
                  </a:moveTo>
                  <a:cubicBezTo>
                    <a:pt x="6067" y="178256"/>
                    <a:pt x="9013" y="180399"/>
                    <a:pt x="9013" y="181738"/>
                  </a:cubicBezTo>
                  <a:cubicBezTo>
                    <a:pt x="8746" y="190039"/>
                    <a:pt x="7407" y="198340"/>
                    <a:pt x="6603" y="206910"/>
                  </a:cubicBezTo>
                  <a:cubicBezTo>
                    <a:pt x="5800" y="206910"/>
                    <a:pt x="4728" y="207178"/>
                    <a:pt x="3657" y="207446"/>
                  </a:cubicBezTo>
                  <a:cubicBezTo>
                    <a:pt x="2586" y="206107"/>
                    <a:pt x="176" y="204767"/>
                    <a:pt x="176" y="203161"/>
                  </a:cubicBezTo>
                  <a:cubicBezTo>
                    <a:pt x="-92" y="195930"/>
                    <a:pt x="-92" y="188432"/>
                    <a:pt x="444" y="181202"/>
                  </a:cubicBezTo>
                  <a:cubicBezTo>
                    <a:pt x="444" y="179863"/>
                    <a:pt x="3389" y="177185"/>
                    <a:pt x="4193" y="177453"/>
                  </a:cubicBezTo>
                  <a:close/>
                  <a:moveTo>
                    <a:pt x="135409" y="145585"/>
                  </a:moveTo>
                  <a:cubicBezTo>
                    <a:pt x="136212" y="146924"/>
                    <a:pt x="137819" y="148799"/>
                    <a:pt x="137283" y="149602"/>
                  </a:cubicBezTo>
                  <a:cubicBezTo>
                    <a:pt x="133534" y="158171"/>
                    <a:pt x="129517" y="166473"/>
                    <a:pt x="125501" y="175042"/>
                  </a:cubicBezTo>
                  <a:cubicBezTo>
                    <a:pt x="124430" y="175042"/>
                    <a:pt x="123091" y="174774"/>
                    <a:pt x="121752" y="174774"/>
                  </a:cubicBezTo>
                  <a:cubicBezTo>
                    <a:pt x="121216" y="172363"/>
                    <a:pt x="119877" y="169686"/>
                    <a:pt x="120145" y="167543"/>
                  </a:cubicBezTo>
                  <a:cubicBezTo>
                    <a:pt x="121752" y="159242"/>
                    <a:pt x="127911" y="150673"/>
                    <a:pt x="135409" y="145585"/>
                  </a:cubicBezTo>
                  <a:close/>
                  <a:moveTo>
                    <a:pt x="257052" y="135778"/>
                  </a:moveTo>
                  <a:cubicBezTo>
                    <a:pt x="261404" y="134807"/>
                    <a:pt x="265823" y="134338"/>
                    <a:pt x="270375" y="137016"/>
                  </a:cubicBezTo>
                  <a:cubicBezTo>
                    <a:pt x="260735" y="147192"/>
                    <a:pt x="247881" y="149066"/>
                    <a:pt x="237437" y="141569"/>
                  </a:cubicBezTo>
                  <a:cubicBezTo>
                    <a:pt x="240115" y="139962"/>
                    <a:pt x="242257" y="137284"/>
                    <a:pt x="244132" y="137552"/>
                  </a:cubicBezTo>
                  <a:cubicBezTo>
                    <a:pt x="248416" y="138221"/>
                    <a:pt x="252701" y="136748"/>
                    <a:pt x="257052" y="135778"/>
                  </a:cubicBezTo>
                  <a:close/>
                  <a:moveTo>
                    <a:pt x="14904" y="128983"/>
                  </a:moveTo>
                  <a:cubicBezTo>
                    <a:pt x="19457" y="138624"/>
                    <a:pt x="15439" y="153888"/>
                    <a:pt x="7674" y="159244"/>
                  </a:cubicBezTo>
                  <a:cubicBezTo>
                    <a:pt x="3925" y="151210"/>
                    <a:pt x="6602" y="138624"/>
                    <a:pt x="14904" y="128983"/>
                  </a:cubicBezTo>
                  <a:close/>
                  <a:moveTo>
                    <a:pt x="163260" y="122120"/>
                  </a:moveTo>
                  <a:cubicBezTo>
                    <a:pt x="168616" y="120547"/>
                    <a:pt x="174105" y="121216"/>
                    <a:pt x="179863" y="124430"/>
                  </a:cubicBezTo>
                  <a:cubicBezTo>
                    <a:pt x="169151" y="128982"/>
                    <a:pt x="160582" y="132999"/>
                    <a:pt x="152013" y="136212"/>
                  </a:cubicBezTo>
                  <a:cubicBezTo>
                    <a:pt x="150941" y="136480"/>
                    <a:pt x="149067" y="134338"/>
                    <a:pt x="147460" y="133267"/>
                  </a:cubicBezTo>
                  <a:cubicBezTo>
                    <a:pt x="152682" y="127509"/>
                    <a:pt x="157904" y="123693"/>
                    <a:pt x="163260" y="122120"/>
                  </a:cubicBezTo>
                  <a:close/>
                  <a:moveTo>
                    <a:pt x="197000" y="120414"/>
                  </a:moveTo>
                  <a:cubicBezTo>
                    <a:pt x="201553" y="119074"/>
                    <a:pt x="220834" y="129518"/>
                    <a:pt x="222173" y="133803"/>
                  </a:cubicBezTo>
                  <a:cubicBezTo>
                    <a:pt x="222441" y="134071"/>
                    <a:pt x="222441" y="134606"/>
                    <a:pt x="222709" y="136213"/>
                  </a:cubicBezTo>
                  <a:cubicBezTo>
                    <a:pt x="221102" y="137017"/>
                    <a:pt x="218691" y="138891"/>
                    <a:pt x="217353" y="138355"/>
                  </a:cubicBezTo>
                  <a:cubicBezTo>
                    <a:pt x="209854" y="135142"/>
                    <a:pt x="202624" y="131661"/>
                    <a:pt x="195394" y="127644"/>
                  </a:cubicBezTo>
                  <a:cubicBezTo>
                    <a:pt x="194323" y="127108"/>
                    <a:pt x="193519" y="124698"/>
                    <a:pt x="193787" y="123627"/>
                  </a:cubicBezTo>
                  <a:cubicBezTo>
                    <a:pt x="194055" y="122288"/>
                    <a:pt x="195662" y="120681"/>
                    <a:pt x="197000" y="120414"/>
                  </a:cubicBezTo>
                  <a:close/>
                  <a:moveTo>
                    <a:pt x="300100" y="99258"/>
                  </a:moveTo>
                  <a:cubicBezTo>
                    <a:pt x="301438" y="104346"/>
                    <a:pt x="302510" y="106488"/>
                    <a:pt x="302242" y="108363"/>
                  </a:cubicBezTo>
                  <a:cubicBezTo>
                    <a:pt x="300903" y="114522"/>
                    <a:pt x="293405" y="123895"/>
                    <a:pt x="285639" y="129786"/>
                  </a:cubicBezTo>
                  <a:cubicBezTo>
                    <a:pt x="284568" y="128715"/>
                    <a:pt x="282693" y="127108"/>
                    <a:pt x="282961" y="126573"/>
                  </a:cubicBezTo>
                  <a:cubicBezTo>
                    <a:pt x="286978" y="117200"/>
                    <a:pt x="292601" y="109434"/>
                    <a:pt x="300100" y="99258"/>
                  </a:cubicBezTo>
                  <a:close/>
                  <a:moveTo>
                    <a:pt x="37399" y="87475"/>
                  </a:moveTo>
                  <a:cubicBezTo>
                    <a:pt x="36863" y="98454"/>
                    <a:pt x="28294" y="112111"/>
                    <a:pt x="20260" y="113451"/>
                  </a:cubicBezTo>
                  <a:cubicBezTo>
                    <a:pt x="24277" y="96580"/>
                    <a:pt x="29365" y="89082"/>
                    <a:pt x="37399" y="87475"/>
                  </a:cubicBezTo>
                  <a:close/>
                  <a:moveTo>
                    <a:pt x="299028" y="53198"/>
                  </a:moveTo>
                  <a:cubicBezTo>
                    <a:pt x="306526" y="64445"/>
                    <a:pt x="308936" y="74621"/>
                    <a:pt x="305455" y="88814"/>
                  </a:cubicBezTo>
                  <a:cubicBezTo>
                    <a:pt x="296082" y="79441"/>
                    <a:pt x="299028" y="68462"/>
                    <a:pt x="295279" y="60161"/>
                  </a:cubicBezTo>
                  <a:cubicBezTo>
                    <a:pt x="295011" y="59089"/>
                    <a:pt x="297153" y="56412"/>
                    <a:pt x="299028" y="53198"/>
                  </a:cubicBezTo>
                  <a:close/>
                  <a:moveTo>
                    <a:pt x="62570" y="50253"/>
                  </a:moveTo>
                  <a:cubicBezTo>
                    <a:pt x="63642" y="49182"/>
                    <a:pt x="66588" y="50521"/>
                    <a:pt x="71408" y="51056"/>
                  </a:cubicBezTo>
                  <a:cubicBezTo>
                    <a:pt x="62838" y="60428"/>
                    <a:pt x="56144" y="67659"/>
                    <a:pt x="48645" y="75960"/>
                  </a:cubicBezTo>
                  <a:cubicBezTo>
                    <a:pt x="47038" y="72747"/>
                    <a:pt x="45432" y="70337"/>
                    <a:pt x="45699" y="69533"/>
                  </a:cubicBezTo>
                  <a:cubicBezTo>
                    <a:pt x="51056" y="62839"/>
                    <a:pt x="56679" y="56412"/>
                    <a:pt x="62570" y="50253"/>
                  </a:cubicBezTo>
                  <a:close/>
                  <a:moveTo>
                    <a:pt x="179512" y="29364"/>
                  </a:moveTo>
                  <a:cubicBezTo>
                    <a:pt x="210308" y="26954"/>
                    <a:pt x="237354" y="37666"/>
                    <a:pt x="262259" y="54537"/>
                  </a:cubicBezTo>
                  <a:cubicBezTo>
                    <a:pt x="274309" y="62571"/>
                    <a:pt x="279129" y="80245"/>
                    <a:pt x="274577" y="93366"/>
                  </a:cubicBezTo>
                  <a:cubicBezTo>
                    <a:pt x="269221" y="108363"/>
                    <a:pt x="256367" y="118003"/>
                    <a:pt x="241639" y="117199"/>
                  </a:cubicBezTo>
                  <a:cubicBezTo>
                    <a:pt x="237354" y="116932"/>
                    <a:pt x="232266" y="115860"/>
                    <a:pt x="228785" y="113718"/>
                  </a:cubicBezTo>
                  <a:cubicBezTo>
                    <a:pt x="213789" y="104078"/>
                    <a:pt x="197454" y="98990"/>
                    <a:pt x="179512" y="98722"/>
                  </a:cubicBezTo>
                  <a:lnTo>
                    <a:pt x="179512" y="98455"/>
                  </a:lnTo>
                  <a:lnTo>
                    <a:pt x="148114" y="105417"/>
                  </a:lnTo>
                  <a:cubicBezTo>
                    <a:pt x="138474" y="109702"/>
                    <a:pt x="129570" y="115727"/>
                    <a:pt x="121134" y="122823"/>
                  </a:cubicBezTo>
                  <a:lnTo>
                    <a:pt x="110579" y="135834"/>
                  </a:lnTo>
                  <a:lnTo>
                    <a:pt x="112380" y="137283"/>
                  </a:lnTo>
                  <a:cubicBezTo>
                    <a:pt x="101668" y="154690"/>
                    <a:pt x="96848" y="173703"/>
                    <a:pt x="95776" y="193787"/>
                  </a:cubicBezTo>
                  <a:cubicBezTo>
                    <a:pt x="95241" y="209587"/>
                    <a:pt x="97115" y="225118"/>
                    <a:pt x="102203" y="240114"/>
                  </a:cubicBezTo>
                  <a:cubicBezTo>
                    <a:pt x="103275" y="243596"/>
                    <a:pt x="104346" y="247077"/>
                    <a:pt x="105149" y="250826"/>
                  </a:cubicBezTo>
                  <a:lnTo>
                    <a:pt x="104679" y="253519"/>
                  </a:lnTo>
                  <a:lnTo>
                    <a:pt x="113636" y="266626"/>
                  </a:lnTo>
                  <a:cubicBezTo>
                    <a:pt x="121803" y="275865"/>
                    <a:pt x="130841" y="283430"/>
                    <a:pt x="140950" y="289054"/>
                  </a:cubicBezTo>
                  <a:lnTo>
                    <a:pt x="173918" y="299585"/>
                  </a:lnTo>
                  <a:lnTo>
                    <a:pt x="198878" y="296853"/>
                  </a:lnTo>
                  <a:cubicBezTo>
                    <a:pt x="207615" y="294610"/>
                    <a:pt x="215983" y="290995"/>
                    <a:pt x="223883" y="285639"/>
                  </a:cubicBezTo>
                  <a:cubicBezTo>
                    <a:pt x="231917" y="280283"/>
                    <a:pt x="240151" y="279011"/>
                    <a:pt x="247649" y="280685"/>
                  </a:cubicBezTo>
                  <a:cubicBezTo>
                    <a:pt x="255147" y="282359"/>
                    <a:pt x="261909" y="286978"/>
                    <a:pt x="266997" y="293405"/>
                  </a:cubicBezTo>
                  <a:cubicBezTo>
                    <a:pt x="277708" y="306795"/>
                    <a:pt x="277173" y="325540"/>
                    <a:pt x="265123" y="338126"/>
                  </a:cubicBezTo>
                  <a:cubicBezTo>
                    <a:pt x="252536" y="351247"/>
                    <a:pt x="236201" y="357674"/>
                    <a:pt x="219598" y="363030"/>
                  </a:cubicBezTo>
                  <a:lnTo>
                    <a:pt x="174691" y="368549"/>
                  </a:lnTo>
                  <a:lnTo>
                    <a:pt x="174691" y="368922"/>
                  </a:lnTo>
                  <a:lnTo>
                    <a:pt x="173315" y="368718"/>
                  </a:lnTo>
                  <a:lnTo>
                    <a:pt x="171664" y="368921"/>
                  </a:lnTo>
                  <a:lnTo>
                    <a:pt x="171664" y="368474"/>
                  </a:lnTo>
                  <a:lnTo>
                    <a:pt x="140046" y="363801"/>
                  </a:lnTo>
                  <a:cubicBezTo>
                    <a:pt x="129034" y="360286"/>
                    <a:pt x="118456" y="355265"/>
                    <a:pt x="108012" y="349641"/>
                  </a:cubicBezTo>
                  <a:cubicBezTo>
                    <a:pt x="104799" y="348034"/>
                    <a:pt x="102121" y="345088"/>
                    <a:pt x="99443" y="342946"/>
                  </a:cubicBezTo>
                  <a:lnTo>
                    <a:pt x="99453" y="340173"/>
                  </a:lnTo>
                  <a:lnTo>
                    <a:pt x="57181" y="297555"/>
                  </a:lnTo>
                  <a:cubicBezTo>
                    <a:pt x="45834" y="280015"/>
                    <a:pt x="37934" y="260199"/>
                    <a:pt x="32846" y="238508"/>
                  </a:cubicBezTo>
                  <a:cubicBezTo>
                    <a:pt x="23206" y="197804"/>
                    <a:pt x="28562" y="158171"/>
                    <a:pt x="46236" y="120681"/>
                  </a:cubicBezTo>
                  <a:cubicBezTo>
                    <a:pt x="53064" y="106354"/>
                    <a:pt x="61433" y="93232"/>
                    <a:pt x="71542" y="81617"/>
                  </a:cubicBezTo>
                  <a:lnTo>
                    <a:pt x="104532" y="53909"/>
                  </a:lnTo>
                  <a:lnTo>
                    <a:pt x="104532" y="51324"/>
                  </a:lnTo>
                  <a:cubicBezTo>
                    <a:pt x="115779" y="43826"/>
                    <a:pt x="127628" y="38068"/>
                    <a:pt x="140114" y="34319"/>
                  </a:cubicBezTo>
                  <a:lnTo>
                    <a:pt x="179512" y="29365"/>
                  </a:lnTo>
                  <a:close/>
                  <a:moveTo>
                    <a:pt x="263412" y="19189"/>
                  </a:moveTo>
                  <a:cubicBezTo>
                    <a:pt x="273052" y="25884"/>
                    <a:pt x="280551" y="30972"/>
                    <a:pt x="287513" y="36060"/>
                  </a:cubicBezTo>
                  <a:cubicBezTo>
                    <a:pt x="288584" y="36863"/>
                    <a:pt x="288316" y="39809"/>
                    <a:pt x="287781" y="41148"/>
                  </a:cubicBezTo>
                  <a:cubicBezTo>
                    <a:pt x="287513" y="41951"/>
                    <a:pt x="284567" y="42754"/>
                    <a:pt x="283764" y="42219"/>
                  </a:cubicBezTo>
                  <a:cubicBezTo>
                    <a:pt x="276801" y="37399"/>
                    <a:pt x="269839" y="32311"/>
                    <a:pt x="263144" y="26955"/>
                  </a:cubicBezTo>
                  <a:cubicBezTo>
                    <a:pt x="262341" y="26687"/>
                    <a:pt x="263144" y="24277"/>
                    <a:pt x="263412" y="19189"/>
                  </a:cubicBezTo>
                  <a:close/>
                  <a:moveTo>
                    <a:pt x="105684" y="19189"/>
                  </a:moveTo>
                  <a:cubicBezTo>
                    <a:pt x="106220" y="22670"/>
                    <a:pt x="107559" y="26152"/>
                    <a:pt x="106755" y="26419"/>
                  </a:cubicBezTo>
                  <a:cubicBezTo>
                    <a:pt x="99258" y="31240"/>
                    <a:pt x="91224" y="35524"/>
                    <a:pt x="83458" y="39809"/>
                  </a:cubicBezTo>
                  <a:cubicBezTo>
                    <a:pt x="82923" y="40077"/>
                    <a:pt x="81584" y="38737"/>
                    <a:pt x="79977" y="37666"/>
                  </a:cubicBezTo>
                  <a:cubicBezTo>
                    <a:pt x="86136" y="28294"/>
                    <a:pt x="96044" y="25080"/>
                    <a:pt x="105684" y="19189"/>
                  </a:cubicBezTo>
                  <a:close/>
                  <a:moveTo>
                    <a:pt x="217888" y="7139"/>
                  </a:moveTo>
                  <a:cubicBezTo>
                    <a:pt x="229403" y="4193"/>
                    <a:pt x="238776" y="8745"/>
                    <a:pt x="249488" y="14905"/>
                  </a:cubicBezTo>
                  <a:cubicBezTo>
                    <a:pt x="246542" y="17047"/>
                    <a:pt x="244667" y="19457"/>
                    <a:pt x="243596" y="18921"/>
                  </a:cubicBezTo>
                  <a:cubicBezTo>
                    <a:pt x="234491" y="15976"/>
                    <a:pt x="224315" y="15976"/>
                    <a:pt x="217888" y="7139"/>
                  </a:cubicBezTo>
                  <a:close/>
                  <a:moveTo>
                    <a:pt x="150406" y="4997"/>
                  </a:moveTo>
                  <a:cubicBezTo>
                    <a:pt x="150941" y="4729"/>
                    <a:pt x="152012" y="6603"/>
                    <a:pt x="154691" y="9816"/>
                  </a:cubicBezTo>
                  <a:cubicBezTo>
                    <a:pt x="144515" y="13030"/>
                    <a:pt x="135945" y="15976"/>
                    <a:pt x="127376" y="18385"/>
                  </a:cubicBezTo>
                  <a:cubicBezTo>
                    <a:pt x="126305" y="18653"/>
                    <a:pt x="123894" y="16779"/>
                    <a:pt x="122823" y="15440"/>
                  </a:cubicBezTo>
                  <a:cubicBezTo>
                    <a:pt x="122288" y="14636"/>
                    <a:pt x="123359" y="11423"/>
                    <a:pt x="124162" y="11423"/>
                  </a:cubicBezTo>
                  <a:cubicBezTo>
                    <a:pt x="132732" y="9013"/>
                    <a:pt x="141569" y="6871"/>
                    <a:pt x="150406" y="4997"/>
                  </a:cubicBezTo>
                  <a:close/>
                  <a:moveTo>
                    <a:pt x="173168" y="176"/>
                  </a:moveTo>
                  <a:cubicBezTo>
                    <a:pt x="180933" y="-92"/>
                    <a:pt x="188700" y="-92"/>
                    <a:pt x="196465" y="444"/>
                  </a:cubicBezTo>
                  <a:cubicBezTo>
                    <a:pt x="197804" y="444"/>
                    <a:pt x="200214" y="3925"/>
                    <a:pt x="199947" y="4728"/>
                  </a:cubicBezTo>
                  <a:cubicBezTo>
                    <a:pt x="199144" y="6603"/>
                    <a:pt x="197001" y="8477"/>
                    <a:pt x="195127" y="8745"/>
                  </a:cubicBezTo>
                  <a:cubicBezTo>
                    <a:pt x="191913" y="9549"/>
                    <a:pt x="188432" y="9013"/>
                    <a:pt x="185219" y="8745"/>
                  </a:cubicBezTo>
                  <a:cubicBezTo>
                    <a:pt x="181469" y="8745"/>
                    <a:pt x="177720" y="9013"/>
                    <a:pt x="173971" y="8477"/>
                  </a:cubicBezTo>
                  <a:cubicBezTo>
                    <a:pt x="172364" y="8209"/>
                    <a:pt x="170222" y="6067"/>
                    <a:pt x="170222" y="4728"/>
                  </a:cubicBezTo>
                  <a:cubicBezTo>
                    <a:pt x="170222" y="3121"/>
                    <a:pt x="172097" y="176"/>
                    <a:pt x="173168" y="1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2314604" y="307958"/>
              <a:ext cx="297610" cy="395637"/>
            </a:xfrm>
            <a:custGeom>
              <a:avLst/>
              <a:gdLst/>
              <a:ahLst/>
              <a:cxnLst/>
              <a:rect l="l" t="t" r="r" b="b"/>
              <a:pathLst>
                <a:path w="297610" h="395637" extrusionOk="0">
                  <a:moveTo>
                    <a:pt x="27946" y="383473"/>
                  </a:moveTo>
                  <a:cubicBezTo>
                    <a:pt x="34641" y="381331"/>
                    <a:pt x="49369" y="386419"/>
                    <a:pt x="57402" y="394185"/>
                  </a:cubicBezTo>
                  <a:cubicBezTo>
                    <a:pt x="45888" y="398202"/>
                    <a:pt x="34105" y="393649"/>
                    <a:pt x="27946" y="383473"/>
                  </a:cubicBezTo>
                  <a:close/>
                  <a:moveTo>
                    <a:pt x="101589" y="379724"/>
                  </a:moveTo>
                  <a:cubicBezTo>
                    <a:pt x="98375" y="390435"/>
                    <a:pt x="88734" y="391239"/>
                    <a:pt x="80969" y="394988"/>
                  </a:cubicBezTo>
                  <a:cubicBezTo>
                    <a:pt x="78826" y="396059"/>
                    <a:pt x="75345" y="394720"/>
                    <a:pt x="72667" y="394452"/>
                  </a:cubicBezTo>
                  <a:cubicBezTo>
                    <a:pt x="72935" y="393114"/>
                    <a:pt x="72935" y="391507"/>
                    <a:pt x="72667" y="389900"/>
                  </a:cubicBezTo>
                  <a:cubicBezTo>
                    <a:pt x="82575" y="387222"/>
                    <a:pt x="90877" y="379992"/>
                    <a:pt x="101589" y="379724"/>
                  </a:cubicBezTo>
                  <a:close/>
                  <a:moveTo>
                    <a:pt x="7862" y="341163"/>
                  </a:moveTo>
                  <a:cubicBezTo>
                    <a:pt x="11343" y="349197"/>
                    <a:pt x="14825" y="357230"/>
                    <a:pt x="18038" y="365532"/>
                  </a:cubicBezTo>
                  <a:cubicBezTo>
                    <a:pt x="18574" y="366871"/>
                    <a:pt x="17234" y="369013"/>
                    <a:pt x="16967" y="371155"/>
                  </a:cubicBezTo>
                  <a:cubicBezTo>
                    <a:pt x="6255" y="364460"/>
                    <a:pt x="1703" y="352142"/>
                    <a:pt x="7862" y="341163"/>
                  </a:cubicBezTo>
                  <a:close/>
                  <a:moveTo>
                    <a:pt x="121137" y="337146"/>
                  </a:moveTo>
                  <a:cubicBezTo>
                    <a:pt x="122743" y="339556"/>
                    <a:pt x="124082" y="341699"/>
                    <a:pt x="125421" y="343573"/>
                  </a:cubicBezTo>
                  <a:cubicBezTo>
                    <a:pt x="122743" y="351339"/>
                    <a:pt x="120869" y="358034"/>
                    <a:pt x="117923" y="364461"/>
                  </a:cubicBezTo>
                  <a:cubicBezTo>
                    <a:pt x="117119" y="366335"/>
                    <a:pt x="113638" y="367138"/>
                    <a:pt x="111228" y="368210"/>
                  </a:cubicBezTo>
                  <a:cubicBezTo>
                    <a:pt x="110425" y="365799"/>
                    <a:pt x="108550" y="363122"/>
                    <a:pt x="109086" y="360979"/>
                  </a:cubicBezTo>
                  <a:cubicBezTo>
                    <a:pt x="110693" y="354552"/>
                    <a:pt x="112835" y="348393"/>
                    <a:pt x="115245" y="342234"/>
                  </a:cubicBezTo>
                  <a:cubicBezTo>
                    <a:pt x="116049" y="340092"/>
                    <a:pt x="119262" y="339020"/>
                    <a:pt x="121137" y="337146"/>
                  </a:cubicBezTo>
                  <a:close/>
                  <a:moveTo>
                    <a:pt x="5987" y="293229"/>
                  </a:moveTo>
                  <a:cubicBezTo>
                    <a:pt x="7594" y="296175"/>
                    <a:pt x="9468" y="298317"/>
                    <a:pt x="9736" y="300727"/>
                  </a:cubicBezTo>
                  <a:cubicBezTo>
                    <a:pt x="11343" y="310903"/>
                    <a:pt x="10004" y="319472"/>
                    <a:pt x="5452" y="327239"/>
                  </a:cubicBezTo>
                  <a:cubicBezTo>
                    <a:pt x="3577" y="323221"/>
                    <a:pt x="899" y="320276"/>
                    <a:pt x="899" y="317330"/>
                  </a:cubicBezTo>
                  <a:cubicBezTo>
                    <a:pt x="1167" y="309564"/>
                    <a:pt x="-2582" y="300727"/>
                    <a:pt x="5987" y="293229"/>
                  </a:cubicBezTo>
                  <a:close/>
                  <a:moveTo>
                    <a:pt x="120601" y="287605"/>
                  </a:moveTo>
                  <a:cubicBezTo>
                    <a:pt x="122743" y="291354"/>
                    <a:pt x="124885" y="293228"/>
                    <a:pt x="124885" y="295371"/>
                  </a:cubicBezTo>
                  <a:cubicBezTo>
                    <a:pt x="125421" y="302333"/>
                    <a:pt x="125153" y="309564"/>
                    <a:pt x="125153" y="316527"/>
                  </a:cubicBezTo>
                  <a:cubicBezTo>
                    <a:pt x="125153" y="320008"/>
                    <a:pt x="123547" y="322418"/>
                    <a:pt x="120065" y="321614"/>
                  </a:cubicBezTo>
                  <a:cubicBezTo>
                    <a:pt x="118459" y="321078"/>
                    <a:pt x="116048" y="318401"/>
                    <a:pt x="116048" y="316794"/>
                  </a:cubicBezTo>
                  <a:cubicBezTo>
                    <a:pt x="115513" y="309296"/>
                    <a:pt x="115780" y="301798"/>
                    <a:pt x="116048" y="294300"/>
                  </a:cubicBezTo>
                  <a:cubicBezTo>
                    <a:pt x="116048" y="292693"/>
                    <a:pt x="118191" y="291086"/>
                    <a:pt x="120601" y="287605"/>
                  </a:cubicBezTo>
                  <a:close/>
                  <a:moveTo>
                    <a:pt x="180854" y="254132"/>
                  </a:moveTo>
                  <a:cubicBezTo>
                    <a:pt x="182460" y="254132"/>
                    <a:pt x="184067" y="257077"/>
                    <a:pt x="185406" y="258417"/>
                  </a:cubicBezTo>
                  <a:cubicBezTo>
                    <a:pt x="183800" y="260023"/>
                    <a:pt x="182193" y="262701"/>
                    <a:pt x="180318" y="262969"/>
                  </a:cubicBezTo>
                  <a:cubicBezTo>
                    <a:pt x="176569" y="264040"/>
                    <a:pt x="172284" y="263504"/>
                    <a:pt x="168268" y="263237"/>
                  </a:cubicBezTo>
                  <a:cubicBezTo>
                    <a:pt x="164519" y="263237"/>
                    <a:pt x="160770" y="263504"/>
                    <a:pt x="157021" y="262969"/>
                  </a:cubicBezTo>
                  <a:cubicBezTo>
                    <a:pt x="155414" y="262701"/>
                    <a:pt x="152736" y="260023"/>
                    <a:pt x="153004" y="259220"/>
                  </a:cubicBezTo>
                  <a:cubicBezTo>
                    <a:pt x="153807" y="257345"/>
                    <a:pt x="155682" y="254400"/>
                    <a:pt x="157289" y="254400"/>
                  </a:cubicBezTo>
                  <a:cubicBezTo>
                    <a:pt x="165054" y="253864"/>
                    <a:pt x="173088" y="253864"/>
                    <a:pt x="180854" y="254132"/>
                  </a:cubicBezTo>
                  <a:close/>
                  <a:moveTo>
                    <a:pt x="127731" y="253930"/>
                  </a:moveTo>
                  <a:cubicBezTo>
                    <a:pt x="131447" y="253997"/>
                    <a:pt x="134928" y="255068"/>
                    <a:pt x="138275" y="258952"/>
                  </a:cubicBezTo>
                  <a:cubicBezTo>
                    <a:pt x="136133" y="260826"/>
                    <a:pt x="134526" y="263236"/>
                    <a:pt x="132652" y="263236"/>
                  </a:cubicBezTo>
                  <a:cubicBezTo>
                    <a:pt x="128099" y="263772"/>
                    <a:pt x="124886" y="264575"/>
                    <a:pt x="125154" y="270198"/>
                  </a:cubicBezTo>
                  <a:cubicBezTo>
                    <a:pt x="125154" y="271805"/>
                    <a:pt x="122208" y="273144"/>
                    <a:pt x="120601" y="274751"/>
                  </a:cubicBezTo>
                  <a:cubicBezTo>
                    <a:pt x="118995" y="272609"/>
                    <a:pt x="116585" y="271002"/>
                    <a:pt x="116317" y="268592"/>
                  </a:cubicBezTo>
                  <a:cubicBezTo>
                    <a:pt x="115246" y="264575"/>
                    <a:pt x="115781" y="260558"/>
                    <a:pt x="115781" y="254934"/>
                  </a:cubicBezTo>
                  <a:cubicBezTo>
                    <a:pt x="120066" y="254801"/>
                    <a:pt x="124015" y="253863"/>
                    <a:pt x="127731" y="253930"/>
                  </a:cubicBezTo>
                  <a:close/>
                  <a:moveTo>
                    <a:pt x="5987" y="246098"/>
                  </a:moveTo>
                  <a:cubicBezTo>
                    <a:pt x="7594" y="248776"/>
                    <a:pt x="10004" y="250918"/>
                    <a:pt x="9736" y="253061"/>
                  </a:cubicBezTo>
                  <a:cubicBezTo>
                    <a:pt x="9468" y="261362"/>
                    <a:pt x="12682" y="270199"/>
                    <a:pt x="5719" y="280108"/>
                  </a:cubicBezTo>
                  <a:cubicBezTo>
                    <a:pt x="3577" y="275555"/>
                    <a:pt x="1167" y="272609"/>
                    <a:pt x="631" y="269664"/>
                  </a:cubicBezTo>
                  <a:cubicBezTo>
                    <a:pt x="-975" y="258952"/>
                    <a:pt x="364" y="252793"/>
                    <a:pt x="5987" y="246098"/>
                  </a:cubicBezTo>
                  <a:close/>
                  <a:moveTo>
                    <a:pt x="229055" y="246098"/>
                  </a:moveTo>
                  <a:cubicBezTo>
                    <a:pt x="231733" y="245295"/>
                    <a:pt x="234143" y="249312"/>
                    <a:pt x="233072" y="252257"/>
                  </a:cubicBezTo>
                  <a:cubicBezTo>
                    <a:pt x="229859" y="258684"/>
                    <a:pt x="209774" y="264307"/>
                    <a:pt x="202812" y="260559"/>
                  </a:cubicBezTo>
                  <a:cubicBezTo>
                    <a:pt x="202009" y="260291"/>
                    <a:pt x="202009" y="259219"/>
                    <a:pt x="200937" y="256274"/>
                  </a:cubicBezTo>
                  <a:cubicBezTo>
                    <a:pt x="210578" y="252793"/>
                    <a:pt x="219682" y="249044"/>
                    <a:pt x="229055" y="246098"/>
                  </a:cubicBezTo>
                  <a:close/>
                  <a:moveTo>
                    <a:pt x="254228" y="206733"/>
                  </a:moveTo>
                  <a:cubicBezTo>
                    <a:pt x="259851" y="207536"/>
                    <a:pt x="261725" y="210214"/>
                    <a:pt x="260386" y="213963"/>
                  </a:cubicBezTo>
                  <a:cubicBezTo>
                    <a:pt x="257709" y="221193"/>
                    <a:pt x="254763" y="228424"/>
                    <a:pt x="251014" y="235386"/>
                  </a:cubicBezTo>
                  <a:cubicBezTo>
                    <a:pt x="250211" y="236993"/>
                    <a:pt x="246997" y="237261"/>
                    <a:pt x="245123" y="238064"/>
                  </a:cubicBezTo>
                  <a:cubicBezTo>
                    <a:pt x="244319" y="235922"/>
                    <a:pt x="242445" y="233244"/>
                    <a:pt x="243248" y="231905"/>
                  </a:cubicBezTo>
                  <a:cubicBezTo>
                    <a:pt x="246462" y="223336"/>
                    <a:pt x="250479" y="215302"/>
                    <a:pt x="254228" y="206733"/>
                  </a:cubicBezTo>
                  <a:close/>
                  <a:moveTo>
                    <a:pt x="6523" y="198164"/>
                  </a:moveTo>
                  <a:cubicBezTo>
                    <a:pt x="7862" y="201645"/>
                    <a:pt x="9736" y="204323"/>
                    <a:pt x="10004" y="207001"/>
                  </a:cubicBezTo>
                  <a:cubicBezTo>
                    <a:pt x="11343" y="218516"/>
                    <a:pt x="10272" y="224407"/>
                    <a:pt x="5720" y="231102"/>
                  </a:cubicBezTo>
                  <a:cubicBezTo>
                    <a:pt x="-1512" y="221730"/>
                    <a:pt x="-1512" y="207805"/>
                    <a:pt x="6523" y="198164"/>
                  </a:cubicBezTo>
                  <a:close/>
                  <a:moveTo>
                    <a:pt x="245391" y="159870"/>
                  </a:moveTo>
                  <a:cubicBezTo>
                    <a:pt x="247801" y="161477"/>
                    <a:pt x="251282" y="162548"/>
                    <a:pt x="252353" y="164958"/>
                  </a:cubicBezTo>
                  <a:cubicBezTo>
                    <a:pt x="255567" y="171117"/>
                    <a:pt x="258245" y="177544"/>
                    <a:pt x="260387" y="184239"/>
                  </a:cubicBezTo>
                  <a:cubicBezTo>
                    <a:pt x="260922" y="186113"/>
                    <a:pt x="258513" y="188791"/>
                    <a:pt x="257441" y="191201"/>
                  </a:cubicBezTo>
                  <a:cubicBezTo>
                    <a:pt x="255567" y="189862"/>
                    <a:pt x="252889" y="189059"/>
                    <a:pt x="252086" y="187184"/>
                  </a:cubicBezTo>
                  <a:cubicBezTo>
                    <a:pt x="248604" y="179151"/>
                    <a:pt x="245391" y="170849"/>
                    <a:pt x="242177" y="162548"/>
                  </a:cubicBezTo>
                  <a:cubicBezTo>
                    <a:pt x="243248" y="161744"/>
                    <a:pt x="244319" y="160941"/>
                    <a:pt x="245391" y="159870"/>
                  </a:cubicBezTo>
                  <a:close/>
                  <a:moveTo>
                    <a:pt x="5720" y="150765"/>
                  </a:moveTo>
                  <a:cubicBezTo>
                    <a:pt x="12950" y="158799"/>
                    <a:pt x="9201" y="167368"/>
                    <a:pt x="9736" y="175401"/>
                  </a:cubicBezTo>
                  <a:cubicBezTo>
                    <a:pt x="10004" y="178080"/>
                    <a:pt x="7862" y="180757"/>
                    <a:pt x="6523" y="183703"/>
                  </a:cubicBezTo>
                  <a:cubicBezTo>
                    <a:pt x="-171" y="180489"/>
                    <a:pt x="96" y="175937"/>
                    <a:pt x="364" y="171385"/>
                  </a:cubicBezTo>
                  <a:cubicBezTo>
                    <a:pt x="1167" y="164690"/>
                    <a:pt x="-2046" y="157192"/>
                    <a:pt x="5720" y="150765"/>
                  </a:cubicBezTo>
                  <a:close/>
                  <a:moveTo>
                    <a:pt x="205758" y="136037"/>
                  </a:moveTo>
                  <a:cubicBezTo>
                    <a:pt x="215131" y="135501"/>
                    <a:pt x="223700" y="139250"/>
                    <a:pt x="231466" y="144338"/>
                  </a:cubicBezTo>
                  <a:cubicBezTo>
                    <a:pt x="232537" y="145142"/>
                    <a:pt x="233341" y="148356"/>
                    <a:pt x="232805" y="149695"/>
                  </a:cubicBezTo>
                  <a:cubicBezTo>
                    <a:pt x="232270" y="151033"/>
                    <a:pt x="229324" y="152640"/>
                    <a:pt x="227985" y="152105"/>
                  </a:cubicBezTo>
                  <a:cubicBezTo>
                    <a:pt x="218880" y="149159"/>
                    <a:pt x="210043" y="145678"/>
                    <a:pt x="199063" y="141393"/>
                  </a:cubicBezTo>
                  <a:cubicBezTo>
                    <a:pt x="202812" y="138447"/>
                    <a:pt x="204151" y="136305"/>
                    <a:pt x="205758" y="136037"/>
                  </a:cubicBezTo>
                  <a:close/>
                  <a:moveTo>
                    <a:pt x="180585" y="136037"/>
                  </a:moveTo>
                  <a:cubicBezTo>
                    <a:pt x="182191" y="136037"/>
                    <a:pt x="183798" y="138982"/>
                    <a:pt x="185405" y="140322"/>
                  </a:cubicBezTo>
                  <a:cubicBezTo>
                    <a:pt x="183798" y="141392"/>
                    <a:pt x="182459" y="143535"/>
                    <a:pt x="180853" y="143803"/>
                  </a:cubicBezTo>
                  <a:cubicBezTo>
                    <a:pt x="171748" y="144070"/>
                    <a:pt x="162911" y="144070"/>
                    <a:pt x="153806" y="144070"/>
                  </a:cubicBezTo>
                  <a:cubicBezTo>
                    <a:pt x="153271" y="142731"/>
                    <a:pt x="153003" y="141660"/>
                    <a:pt x="152467" y="140589"/>
                  </a:cubicBezTo>
                  <a:cubicBezTo>
                    <a:pt x="154074" y="138982"/>
                    <a:pt x="155413" y="136305"/>
                    <a:pt x="157020" y="136305"/>
                  </a:cubicBezTo>
                  <a:cubicBezTo>
                    <a:pt x="164785" y="135769"/>
                    <a:pt x="172819" y="135769"/>
                    <a:pt x="180585" y="136037"/>
                  </a:cubicBezTo>
                  <a:close/>
                  <a:moveTo>
                    <a:pt x="204419" y="118631"/>
                  </a:moveTo>
                  <a:cubicBezTo>
                    <a:pt x="212185" y="118363"/>
                    <a:pt x="220218" y="118363"/>
                    <a:pt x="227984" y="118631"/>
                  </a:cubicBezTo>
                  <a:cubicBezTo>
                    <a:pt x="229323" y="118631"/>
                    <a:pt x="231466" y="121309"/>
                    <a:pt x="231466" y="122648"/>
                  </a:cubicBezTo>
                  <a:cubicBezTo>
                    <a:pt x="231466" y="124255"/>
                    <a:pt x="229591" y="126933"/>
                    <a:pt x="227984" y="127201"/>
                  </a:cubicBezTo>
                  <a:cubicBezTo>
                    <a:pt x="223699" y="128272"/>
                    <a:pt x="219147" y="128272"/>
                    <a:pt x="215934" y="128540"/>
                  </a:cubicBezTo>
                  <a:cubicBezTo>
                    <a:pt x="211113" y="128272"/>
                    <a:pt x="207632" y="128807"/>
                    <a:pt x="204687" y="127736"/>
                  </a:cubicBezTo>
                  <a:cubicBezTo>
                    <a:pt x="202812" y="127201"/>
                    <a:pt x="201205" y="124522"/>
                    <a:pt x="200670" y="122648"/>
                  </a:cubicBezTo>
                  <a:cubicBezTo>
                    <a:pt x="200402" y="121577"/>
                    <a:pt x="203080" y="118899"/>
                    <a:pt x="204419" y="118631"/>
                  </a:cubicBezTo>
                  <a:close/>
                  <a:moveTo>
                    <a:pt x="128567" y="117827"/>
                  </a:moveTo>
                  <a:cubicBezTo>
                    <a:pt x="131780" y="118229"/>
                    <a:pt x="135061" y="119836"/>
                    <a:pt x="138274" y="123719"/>
                  </a:cubicBezTo>
                  <a:cubicBezTo>
                    <a:pt x="133722" y="126128"/>
                    <a:pt x="129705" y="128271"/>
                    <a:pt x="125688" y="130413"/>
                  </a:cubicBezTo>
                  <a:cubicBezTo>
                    <a:pt x="124082" y="139786"/>
                    <a:pt x="136667" y="132288"/>
                    <a:pt x="136935" y="140857"/>
                  </a:cubicBezTo>
                  <a:cubicBezTo>
                    <a:pt x="132115" y="147552"/>
                    <a:pt x="124349" y="142999"/>
                    <a:pt x="116584" y="143803"/>
                  </a:cubicBezTo>
                  <a:cubicBezTo>
                    <a:pt x="116316" y="139251"/>
                    <a:pt x="115780" y="135233"/>
                    <a:pt x="116048" y="131216"/>
                  </a:cubicBezTo>
                  <a:cubicBezTo>
                    <a:pt x="116316" y="126932"/>
                    <a:pt x="113905" y="121040"/>
                    <a:pt x="119261" y="119166"/>
                  </a:cubicBezTo>
                  <a:cubicBezTo>
                    <a:pt x="122207" y="118229"/>
                    <a:pt x="125354" y="117425"/>
                    <a:pt x="128567" y="117827"/>
                  </a:cubicBezTo>
                  <a:close/>
                  <a:moveTo>
                    <a:pt x="170342" y="117760"/>
                  </a:moveTo>
                  <a:cubicBezTo>
                    <a:pt x="175296" y="117693"/>
                    <a:pt x="180183" y="118363"/>
                    <a:pt x="184870" y="120773"/>
                  </a:cubicBezTo>
                  <a:cubicBezTo>
                    <a:pt x="184870" y="122112"/>
                    <a:pt x="185138" y="123183"/>
                    <a:pt x="185405" y="124522"/>
                  </a:cubicBezTo>
                  <a:cubicBezTo>
                    <a:pt x="182727" y="125861"/>
                    <a:pt x="180049" y="128004"/>
                    <a:pt x="177103" y="128004"/>
                  </a:cubicBezTo>
                  <a:cubicBezTo>
                    <a:pt x="170409" y="128539"/>
                    <a:pt x="163982" y="128271"/>
                    <a:pt x="157287" y="127736"/>
                  </a:cubicBezTo>
                  <a:cubicBezTo>
                    <a:pt x="155681" y="127468"/>
                    <a:pt x="153806" y="124790"/>
                    <a:pt x="153003" y="122916"/>
                  </a:cubicBezTo>
                  <a:cubicBezTo>
                    <a:pt x="152735" y="122112"/>
                    <a:pt x="154342" y="119434"/>
                    <a:pt x="155413" y="119167"/>
                  </a:cubicBezTo>
                  <a:cubicBezTo>
                    <a:pt x="160367" y="118631"/>
                    <a:pt x="165388" y="117827"/>
                    <a:pt x="170342" y="117760"/>
                  </a:cubicBezTo>
                  <a:close/>
                  <a:moveTo>
                    <a:pt x="268956" y="105777"/>
                  </a:moveTo>
                  <a:cubicBezTo>
                    <a:pt x="270295" y="104974"/>
                    <a:pt x="273240" y="105509"/>
                    <a:pt x="274311" y="106580"/>
                  </a:cubicBezTo>
                  <a:cubicBezTo>
                    <a:pt x="275383" y="107651"/>
                    <a:pt x="275918" y="111132"/>
                    <a:pt x="275115" y="111936"/>
                  </a:cubicBezTo>
                  <a:cubicBezTo>
                    <a:pt x="268420" y="118898"/>
                    <a:pt x="260119" y="123718"/>
                    <a:pt x="250478" y="125057"/>
                  </a:cubicBezTo>
                  <a:cubicBezTo>
                    <a:pt x="248604" y="125057"/>
                    <a:pt x="246729" y="122915"/>
                    <a:pt x="242980" y="121041"/>
                  </a:cubicBezTo>
                  <a:cubicBezTo>
                    <a:pt x="253959" y="114346"/>
                    <a:pt x="261458" y="109793"/>
                    <a:pt x="268956" y="105777"/>
                  </a:cubicBezTo>
                  <a:close/>
                  <a:moveTo>
                    <a:pt x="5452" y="103634"/>
                  </a:moveTo>
                  <a:cubicBezTo>
                    <a:pt x="12147" y="113006"/>
                    <a:pt x="11879" y="128270"/>
                    <a:pt x="4113" y="136840"/>
                  </a:cubicBezTo>
                  <a:cubicBezTo>
                    <a:pt x="2774" y="132287"/>
                    <a:pt x="899" y="128806"/>
                    <a:pt x="632" y="125324"/>
                  </a:cubicBezTo>
                  <a:cubicBezTo>
                    <a:pt x="-171" y="112739"/>
                    <a:pt x="96" y="111132"/>
                    <a:pt x="5452" y="103634"/>
                  </a:cubicBezTo>
                  <a:close/>
                  <a:moveTo>
                    <a:pt x="292521" y="64002"/>
                  </a:moveTo>
                  <a:cubicBezTo>
                    <a:pt x="294128" y="65609"/>
                    <a:pt x="295735" y="67751"/>
                    <a:pt x="297610" y="70161"/>
                  </a:cubicBezTo>
                  <a:cubicBezTo>
                    <a:pt x="294931" y="77927"/>
                    <a:pt x="292789" y="84890"/>
                    <a:pt x="290112" y="91584"/>
                  </a:cubicBezTo>
                  <a:cubicBezTo>
                    <a:pt x="289576" y="92924"/>
                    <a:pt x="286095" y="93459"/>
                    <a:pt x="284220" y="94263"/>
                  </a:cubicBezTo>
                  <a:cubicBezTo>
                    <a:pt x="283417" y="92120"/>
                    <a:pt x="281810" y="89978"/>
                    <a:pt x="282078" y="88103"/>
                  </a:cubicBezTo>
                  <a:cubicBezTo>
                    <a:pt x="283417" y="81676"/>
                    <a:pt x="285291" y="75517"/>
                    <a:pt x="287433" y="69358"/>
                  </a:cubicBezTo>
                  <a:cubicBezTo>
                    <a:pt x="288237" y="67216"/>
                    <a:pt x="290647" y="65609"/>
                    <a:pt x="292521" y="64002"/>
                  </a:cubicBezTo>
                  <a:close/>
                  <a:moveTo>
                    <a:pt x="4916" y="55968"/>
                  </a:moveTo>
                  <a:cubicBezTo>
                    <a:pt x="11879" y="64270"/>
                    <a:pt x="12147" y="79534"/>
                    <a:pt x="4916" y="88906"/>
                  </a:cubicBezTo>
                  <a:cubicBezTo>
                    <a:pt x="3310" y="85692"/>
                    <a:pt x="899" y="83015"/>
                    <a:pt x="899" y="80337"/>
                  </a:cubicBezTo>
                  <a:cubicBezTo>
                    <a:pt x="1167" y="72571"/>
                    <a:pt x="-2314" y="64002"/>
                    <a:pt x="4916" y="55968"/>
                  </a:cubicBezTo>
                  <a:close/>
                  <a:moveTo>
                    <a:pt x="235215" y="28386"/>
                  </a:moveTo>
                  <a:cubicBezTo>
                    <a:pt x="251014" y="28386"/>
                    <a:pt x="263601" y="39901"/>
                    <a:pt x="267349" y="55165"/>
                  </a:cubicBezTo>
                  <a:cubicBezTo>
                    <a:pt x="271098" y="70429"/>
                    <a:pt x="264136" y="87567"/>
                    <a:pt x="250746" y="94797"/>
                  </a:cubicBezTo>
                  <a:cubicBezTo>
                    <a:pt x="246462" y="97208"/>
                    <a:pt x="241374" y="98815"/>
                    <a:pt x="236553" y="98815"/>
                  </a:cubicBezTo>
                  <a:lnTo>
                    <a:pt x="118191" y="98547"/>
                  </a:lnTo>
                  <a:lnTo>
                    <a:pt x="118191" y="98814"/>
                  </a:lnTo>
                  <a:cubicBezTo>
                    <a:pt x="112032" y="99082"/>
                    <a:pt x="105873" y="99617"/>
                    <a:pt x="98642" y="99885"/>
                  </a:cubicBezTo>
                  <a:cubicBezTo>
                    <a:pt x="98642" y="121041"/>
                    <a:pt x="98642" y="141928"/>
                    <a:pt x="98642" y="163619"/>
                  </a:cubicBezTo>
                  <a:lnTo>
                    <a:pt x="110425" y="165190"/>
                  </a:lnTo>
                  <a:lnTo>
                    <a:pt x="110425" y="164423"/>
                  </a:lnTo>
                  <a:cubicBezTo>
                    <a:pt x="141221" y="164155"/>
                    <a:pt x="172017" y="163619"/>
                    <a:pt x="202812" y="163887"/>
                  </a:cubicBezTo>
                  <a:cubicBezTo>
                    <a:pt x="218076" y="163887"/>
                    <a:pt x="234411" y="178615"/>
                    <a:pt x="233876" y="200842"/>
                  </a:cubicBezTo>
                  <a:cubicBezTo>
                    <a:pt x="233340" y="217178"/>
                    <a:pt x="218076" y="234584"/>
                    <a:pt x="201741" y="234048"/>
                  </a:cubicBezTo>
                  <a:cubicBezTo>
                    <a:pt x="171213" y="233512"/>
                    <a:pt x="140685" y="233780"/>
                    <a:pt x="110425" y="233512"/>
                  </a:cubicBezTo>
                  <a:lnTo>
                    <a:pt x="110425" y="233447"/>
                  </a:lnTo>
                  <a:lnTo>
                    <a:pt x="110425" y="233511"/>
                  </a:lnTo>
                  <a:cubicBezTo>
                    <a:pt x="106676" y="233779"/>
                    <a:pt x="102927" y="234315"/>
                    <a:pt x="98375" y="234583"/>
                  </a:cubicBezTo>
                  <a:cubicBezTo>
                    <a:pt x="98107" y="238332"/>
                    <a:pt x="97571" y="241813"/>
                    <a:pt x="97571" y="245562"/>
                  </a:cubicBezTo>
                  <a:cubicBezTo>
                    <a:pt x="97571" y="271805"/>
                    <a:pt x="97839" y="298049"/>
                    <a:pt x="97303" y="324292"/>
                  </a:cubicBezTo>
                  <a:cubicBezTo>
                    <a:pt x="97303" y="331522"/>
                    <a:pt x="95964" y="339288"/>
                    <a:pt x="93555" y="346251"/>
                  </a:cubicBezTo>
                  <a:cubicBezTo>
                    <a:pt x="87930" y="362318"/>
                    <a:pt x="74005" y="370887"/>
                    <a:pt x="59009" y="369013"/>
                  </a:cubicBezTo>
                  <a:cubicBezTo>
                    <a:pt x="45084" y="367406"/>
                    <a:pt x="33034" y="355088"/>
                    <a:pt x="30623" y="339824"/>
                  </a:cubicBezTo>
                  <a:cubicBezTo>
                    <a:pt x="30088" y="336610"/>
                    <a:pt x="30088" y="333129"/>
                    <a:pt x="30088" y="329916"/>
                  </a:cubicBezTo>
                  <a:cubicBezTo>
                    <a:pt x="30088" y="242885"/>
                    <a:pt x="30088" y="155585"/>
                    <a:pt x="30088" y="68554"/>
                  </a:cubicBezTo>
                  <a:cubicBezTo>
                    <a:pt x="30088" y="51951"/>
                    <a:pt x="35979" y="39365"/>
                    <a:pt x="51243" y="31867"/>
                  </a:cubicBezTo>
                  <a:cubicBezTo>
                    <a:pt x="54457" y="30260"/>
                    <a:pt x="58473" y="29189"/>
                    <a:pt x="61955" y="29189"/>
                  </a:cubicBezTo>
                  <a:lnTo>
                    <a:pt x="117923" y="29722"/>
                  </a:lnTo>
                  <a:lnTo>
                    <a:pt x="117923" y="29457"/>
                  </a:lnTo>
                  <a:cubicBezTo>
                    <a:pt x="157020" y="28922"/>
                    <a:pt x="196117" y="28118"/>
                    <a:pt x="235215" y="28386"/>
                  </a:cubicBezTo>
                  <a:close/>
                  <a:moveTo>
                    <a:pt x="275115" y="18210"/>
                  </a:moveTo>
                  <a:cubicBezTo>
                    <a:pt x="286094" y="24101"/>
                    <a:pt x="289576" y="33474"/>
                    <a:pt x="292789" y="42846"/>
                  </a:cubicBezTo>
                  <a:cubicBezTo>
                    <a:pt x="293324" y="44186"/>
                    <a:pt x="291450" y="47667"/>
                    <a:pt x="290646" y="47934"/>
                  </a:cubicBezTo>
                  <a:cubicBezTo>
                    <a:pt x="288504" y="47934"/>
                    <a:pt x="285558" y="47399"/>
                    <a:pt x="284487" y="45792"/>
                  </a:cubicBezTo>
                  <a:cubicBezTo>
                    <a:pt x="280471" y="39633"/>
                    <a:pt x="276454" y="33206"/>
                    <a:pt x="273240" y="26512"/>
                  </a:cubicBezTo>
                  <a:cubicBezTo>
                    <a:pt x="272704" y="24637"/>
                    <a:pt x="274311" y="21424"/>
                    <a:pt x="275115" y="18210"/>
                  </a:cubicBezTo>
                  <a:close/>
                  <a:moveTo>
                    <a:pt x="31159" y="16067"/>
                  </a:moveTo>
                  <a:cubicBezTo>
                    <a:pt x="24464" y="25439"/>
                    <a:pt x="20180" y="32134"/>
                    <a:pt x="15627" y="38025"/>
                  </a:cubicBezTo>
                  <a:cubicBezTo>
                    <a:pt x="14556" y="39632"/>
                    <a:pt x="11611" y="39632"/>
                    <a:pt x="9736" y="40436"/>
                  </a:cubicBezTo>
                  <a:cubicBezTo>
                    <a:pt x="9468" y="38293"/>
                    <a:pt x="8397" y="35348"/>
                    <a:pt x="9200" y="34009"/>
                  </a:cubicBezTo>
                  <a:cubicBezTo>
                    <a:pt x="12950" y="28118"/>
                    <a:pt x="17234" y="22762"/>
                    <a:pt x="22054" y="17406"/>
                  </a:cubicBezTo>
                  <a:cubicBezTo>
                    <a:pt x="23125" y="16335"/>
                    <a:pt x="26339" y="16870"/>
                    <a:pt x="31159" y="16067"/>
                  </a:cubicBezTo>
                  <a:close/>
                  <a:moveTo>
                    <a:pt x="48565" y="2142"/>
                  </a:moveTo>
                  <a:cubicBezTo>
                    <a:pt x="59544" y="-1339"/>
                    <a:pt x="67310" y="-535"/>
                    <a:pt x="73469" y="6159"/>
                  </a:cubicBezTo>
                  <a:cubicBezTo>
                    <a:pt x="63829" y="11783"/>
                    <a:pt x="53385" y="7498"/>
                    <a:pt x="44816" y="11248"/>
                  </a:cubicBezTo>
                  <a:cubicBezTo>
                    <a:pt x="41335" y="4820"/>
                    <a:pt x="44816" y="3481"/>
                    <a:pt x="48565" y="2142"/>
                  </a:cubicBezTo>
                  <a:close/>
                  <a:moveTo>
                    <a:pt x="167999" y="1338"/>
                  </a:moveTo>
                  <a:cubicBezTo>
                    <a:pt x="167463" y="10710"/>
                    <a:pt x="161304" y="9104"/>
                    <a:pt x="157019" y="8568"/>
                  </a:cubicBezTo>
                  <a:cubicBezTo>
                    <a:pt x="150057" y="8033"/>
                    <a:pt x="140952" y="12853"/>
                    <a:pt x="134793" y="2142"/>
                  </a:cubicBezTo>
                  <a:cubicBezTo>
                    <a:pt x="147111" y="-268"/>
                    <a:pt x="157287" y="535"/>
                    <a:pt x="167999" y="1338"/>
                  </a:cubicBezTo>
                  <a:close/>
                  <a:moveTo>
                    <a:pt x="186477" y="1071"/>
                  </a:moveTo>
                  <a:cubicBezTo>
                    <a:pt x="195046" y="803"/>
                    <a:pt x="203616" y="803"/>
                    <a:pt x="212185" y="1071"/>
                  </a:cubicBezTo>
                  <a:cubicBezTo>
                    <a:pt x="213256" y="1071"/>
                    <a:pt x="215398" y="3481"/>
                    <a:pt x="215130" y="4016"/>
                  </a:cubicBezTo>
                  <a:cubicBezTo>
                    <a:pt x="214595" y="5623"/>
                    <a:pt x="213256" y="8033"/>
                    <a:pt x="211917" y="8301"/>
                  </a:cubicBezTo>
                  <a:cubicBezTo>
                    <a:pt x="207900" y="9104"/>
                    <a:pt x="203884" y="8837"/>
                    <a:pt x="199063" y="9104"/>
                  </a:cubicBezTo>
                  <a:cubicBezTo>
                    <a:pt x="195314" y="8837"/>
                    <a:pt x="190761" y="8837"/>
                    <a:pt x="186209" y="8033"/>
                  </a:cubicBezTo>
                  <a:cubicBezTo>
                    <a:pt x="185138" y="7765"/>
                    <a:pt x="183799" y="5623"/>
                    <a:pt x="183799" y="4552"/>
                  </a:cubicBezTo>
                  <a:cubicBezTo>
                    <a:pt x="183799" y="3481"/>
                    <a:pt x="185406" y="1339"/>
                    <a:pt x="186477" y="1071"/>
                  </a:cubicBezTo>
                  <a:close/>
                  <a:moveTo>
                    <a:pt x="105571" y="669"/>
                  </a:moveTo>
                  <a:cubicBezTo>
                    <a:pt x="110961" y="469"/>
                    <a:pt x="116718" y="937"/>
                    <a:pt x="123279" y="1071"/>
                  </a:cubicBezTo>
                  <a:cubicBezTo>
                    <a:pt x="119530" y="5088"/>
                    <a:pt x="117923" y="8301"/>
                    <a:pt x="116316" y="8301"/>
                  </a:cubicBezTo>
                  <a:cubicBezTo>
                    <a:pt x="107479" y="8301"/>
                    <a:pt x="97839" y="11515"/>
                    <a:pt x="90073" y="4285"/>
                  </a:cubicBezTo>
                  <a:cubicBezTo>
                    <a:pt x="95161" y="1741"/>
                    <a:pt x="100182" y="870"/>
                    <a:pt x="105571" y="669"/>
                  </a:cubicBezTo>
                  <a:close/>
                  <a:moveTo>
                    <a:pt x="242177" y="0"/>
                  </a:moveTo>
                  <a:cubicBezTo>
                    <a:pt x="246462" y="1339"/>
                    <a:pt x="252889" y="2946"/>
                    <a:pt x="259048" y="5356"/>
                  </a:cubicBezTo>
                  <a:cubicBezTo>
                    <a:pt x="260655" y="5892"/>
                    <a:pt x="261458" y="9105"/>
                    <a:pt x="262529" y="10980"/>
                  </a:cubicBezTo>
                  <a:cubicBezTo>
                    <a:pt x="260387" y="12051"/>
                    <a:pt x="258245" y="13925"/>
                    <a:pt x="256370" y="13657"/>
                  </a:cubicBezTo>
                  <a:cubicBezTo>
                    <a:pt x="249140" y="12319"/>
                    <a:pt x="241909" y="10712"/>
                    <a:pt x="234679" y="8569"/>
                  </a:cubicBezTo>
                  <a:cubicBezTo>
                    <a:pt x="233073" y="8034"/>
                    <a:pt x="231198" y="5892"/>
                    <a:pt x="231198" y="4285"/>
                  </a:cubicBezTo>
                  <a:cubicBezTo>
                    <a:pt x="231198" y="2946"/>
                    <a:pt x="233340" y="1071"/>
                    <a:pt x="234947" y="268"/>
                  </a:cubicBezTo>
                  <a:cubicBezTo>
                    <a:pt x="236286" y="0"/>
                    <a:pt x="238161" y="268"/>
                    <a:pt x="242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1885945" y="307423"/>
              <a:ext cx="296978" cy="400612"/>
            </a:xfrm>
            <a:custGeom>
              <a:avLst/>
              <a:gdLst/>
              <a:ahLst/>
              <a:cxnLst/>
              <a:rect l="l" t="t" r="r" b="b"/>
              <a:pathLst>
                <a:path w="296978" h="400612" extrusionOk="0">
                  <a:moveTo>
                    <a:pt x="134697" y="390435"/>
                  </a:moveTo>
                  <a:cubicBezTo>
                    <a:pt x="142999" y="389900"/>
                    <a:pt x="151300" y="389900"/>
                    <a:pt x="159334" y="390435"/>
                  </a:cubicBezTo>
                  <a:cubicBezTo>
                    <a:pt x="160673" y="390435"/>
                    <a:pt x="162547" y="393114"/>
                    <a:pt x="162547" y="394720"/>
                  </a:cubicBezTo>
                  <a:cubicBezTo>
                    <a:pt x="162547" y="396327"/>
                    <a:pt x="160673" y="398737"/>
                    <a:pt x="159334" y="399005"/>
                  </a:cubicBezTo>
                  <a:cubicBezTo>
                    <a:pt x="155317" y="399540"/>
                    <a:pt x="151032" y="399272"/>
                    <a:pt x="147016" y="399272"/>
                  </a:cubicBezTo>
                  <a:cubicBezTo>
                    <a:pt x="147016" y="399005"/>
                    <a:pt x="147016" y="399272"/>
                    <a:pt x="147016" y="399540"/>
                  </a:cubicBezTo>
                  <a:cubicBezTo>
                    <a:pt x="142999" y="399272"/>
                    <a:pt x="138714" y="399540"/>
                    <a:pt x="134697" y="398737"/>
                  </a:cubicBezTo>
                  <a:cubicBezTo>
                    <a:pt x="133358" y="398469"/>
                    <a:pt x="131216" y="396059"/>
                    <a:pt x="131216" y="394720"/>
                  </a:cubicBezTo>
                  <a:cubicBezTo>
                    <a:pt x="131216" y="393381"/>
                    <a:pt x="133358" y="390703"/>
                    <a:pt x="134697" y="390435"/>
                  </a:cubicBezTo>
                  <a:close/>
                  <a:moveTo>
                    <a:pt x="182095" y="390168"/>
                  </a:moveTo>
                  <a:cubicBezTo>
                    <a:pt x="190665" y="389900"/>
                    <a:pt x="199501" y="389900"/>
                    <a:pt x="208071" y="390168"/>
                  </a:cubicBezTo>
                  <a:cubicBezTo>
                    <a:pt x="209142" y="390168"/>
                    <a:pt x="211016" y="392578"/>
                    <a:pt x="210748" y="393649"/>
                  </a:cubicBezTo>
                  <a:cubicBezTo>
                    <a:pt x="210481" y="395256"/>
                    <a:pt x="208874" y="397934"/>
                    <a:pt x="207535" y="398201"/>
                  </a:cubicBezTo>
                  <a:cubicBezTo>
                    <a:pt x="202983" y="399005"/>
                    <a:pt x="198431" y="399005"/>
                    <a:pt x="193878" y="399273"/>
                  </a:cubicBezTo>
                  <a:cubicBezTo>
                    <a:pt x="194146" y="399273"/>
                    <a:pt x="194146" y="399273"/>
                    <a:pt x="194146" y="399005"/>
                  </a:cubicBezTo>
                  <a:cubicBezTo>
                    <a:pt x="190397" y="399005"/>
                    <a:pt x="186648" y="399273"/>
                    <a:pt x="182899" y="398737"/>
                  </a:cubicBezTo>
                  <a:cubicBezTo>
                    <a:pt x="181292" y="398469"/>
                    <a:pt x="179150" y="396327"/>
                    <a:pt x="179150" y="394720"/>
                  </a:cubicBezTo>
                  <a:cubicBezTo>
                    <a:pt x="178882" y="393381"/>
                    <a:pt x="181025" y="390168"/>
                    <a:pt x="182095" y="390168"/>
                  </a:cubicBezTo>
                  <a:close/>
                  <a:moveTo>
                    <a:pt x="94395" y="389666"/>
                  </a:moveTo>
                  <a:cubicBezTo>
                    <a:pt x="98613" y="389566"/>
                    <a:pt x="102831" y="390570"/>
                    <a:pt x="106580" y="389900"/>
                  </a:cubicBezTo>
                  <a:cubicBezTo>
                    <a:pt x="110864" y="389097"/>
                    <a:pt x="114881" y="390436"/>
                    <a:pt x="115417" y="397666"/>
                  </a:cubicBezTo>
                  <a:cubicBezTo>
                    <a:pt x="104705" y="399809"/>
                    <a:pt x="94262" y="401147"/>
                    <a:pt x="82211" y="396060"/>
                  </a:cubicBezTo>
                  <a:cubicBezTo>
                    <a:pt x="85960" y="390972"/>
                    <a:pt x="90178" y="389767"/>
                    <a:pt x="94395" y="389666"/>
                  </a:cubicBezTo>
                  <a:close/>
                  <a:moveTo>
                    <a:pt x="37490" y="387222"/>
                  </a:moveTo>
                  <a:cubicBezTo>
                    <a:pt x="47130" y="390971"/>
                    <a:pt x="57842" y="387490"/>
                    <a:pt x="66947" y="393649"/>
                  </a:cubicBezTo>
                  <a:cubicBezTo>
                    <a:pt x="62930" y="401682"/>
                    <a:pt x="57574" y="399273"/>
                    <a:pt x="52486" y="397933"/>
                  </a:cubicBezTo>
                  <a:cubicBezTo>
                    <a:pt x="46327" y="396327"/>
                    <a:pt x="38561" y="397130"/>
                    <a:pt x="37490" y="387222"/>
                  </a:cubicBezTo>
                  <a:close/>
                  <a:moveTo>
                    <a:pt x="251454" y="386687"/>
                  </a:moveTo>
                  <a:cubicBezTo>
                    <a:pt x="253597" y="386419"/>
                    <a:pt x="256006" y="388829"/>
                    <a:pt x="258417" y="389900"/>
                  </a:cubicBezTo>
                  <a:cubicBezTo>
                    <a:pt x="257078" y="391775"/>
                    <a:pt x="256274" y="394453"/>
                    <a:pt x="254400" y="394988"/>
                  </a:cubicBezTo>
                  <a:cubicBezTo>
                    <a:pt x="248776" y="397131"/>
                    <a:pt x="242885" y="398470"/>
                    <a:pt x="235387" y="400612"/>
                  </a:cubicBezTo>
                  <a:cubicBezTo>
                    <a:pt x="232709" y="399005"/>
                    <a:pt x="227086" y="397131"/>
                    <a:pt x="226818" y="394988"/>
                  </a:cubicBezTo>
                  <a:cubicBezTo>
                    <a:pt x="226282" y="389364"/>
                    <a:pt x="231906" y="390168"/>
                    <a:pt x="235923" y="389632"/>
                  </a:cubicBezTo>
                  <a:cubicBezTo>
                    <a:pt x="241278" y="388829"/>
                    <a:pt x="246366" y="387222"/>
                    <a:pt x="251454" y="386687"/>
                  </a:cubicBezTo>
                  <a:close/>
                  <a:moveTo>
                    <a:pt x="5892" y="352945"/>
                  </a:moveTo>
                  <a:cubicBezTo>
                    <a:pt x="6963" y="352410"/>
                    <a:pt x="9641" y="352410"/>
                    <a:pt x="10176" y="353213"/>
                  </a:cubicBezTo>
                  <a:cubicBezTo>
                    <a:pt x="14729" y="360979"/>
                    <a:pt x="19013" y="368745"/>
                    <a:pt x="23298" y="376511"/>
                  </a:cubicBezTo>
                  <a:cubicBezTo>
                    <a:pt x="23298" y="377047"/>
                    <a:pt x="22495" y="378118"/>
                    <a:pt x="21156" y="379992"/>
                  </a:cubicBezTo>
                  <a:cubicBezTo>
                    <a:pt x="11515" y="374637"/>
                    <a:pt x="8569" y="365531"/>
                    <a:pt x="4553" y="356962"/>
                  </a:cubicBezTo>
                  <a:cubicBezTo>
                    <a:pt x="4017" y="355891"/>
                    <a:pt x="4820" y="353481"/>
                    <a:pt x="5892" y="352945"/>
                  </a:cubicBezTo>
                  <a:close/>
                  <a:moveTo>
                    <a:pt x="285195" y="352410"/>
                  </a:moveTo>
                  <a:cubicBezTo>
                    <a:pt x="290283" y="353213"/>
                    <a:pt x="292694" y="355891"/>
                    <a:pt x="290819" y="359373"/>
                  </a:cubicBezTo>
                  <a:cubicBezTo>
                    <a:pt x="287070" y="366335"/>
                    <a:pt x="283053" y="373030"/>
                    <a:pt x="278501" y="379189"/>
                  </a:cubicBezTo>
                  <a:cubicBezTo>
                    <a:pt x="275556" y="382938"/>
                    <a:pt x="272074" y="382135"/>
                    <a:pt x="269396" y="377582"/>
                  </a:cubicBezTo>
                  <a:cubicBezTo>
                    <a:pt x="274752" y="369281"/>
                    <a:pt x="280107" y="360712"/>
                    <a:pt x="285195" y="352410"/>
                  </a:cubicBezTo>
                  <a:close/>
                  <a:moveTo>
                    <a:pt x="284124" y="306618"/>
                  </a:moveTo>
                  <a:cubicBezTo>
                    <a:pt x="286266" y="307689"/>
                    <a:pt x="289480" y="307957"/>
                    <a:pt x="290015" y="309564"/>
                  </a:cubicBezTo>
                  <a:cubicBezTo>
                    <a:pt x="292425" y="316259"/>
                    <a:pt x="294299" y="322953"/>
                    <a:pt x="296710" y="330987"/>
                  </a:cubicBezTo>
                  <a:cubicBezTo>
                    <a:pt x="295103" y="332862"/>
                    <a:pt x="293496" y="336611"/>
                    <a:pt x="291086" y="337146"/>
                  </a:cubicBezTo>
                  <a:cubicBezTo>
                    <a:pt x="286534" y="338218"/>
                    <a:pt x="286534" y="333933"/>
                    <a:pt x="285731" y="330719"/>
                  </a:cubicBezTo>
                  <a:cubicBezTo>
                    <a:pt x="284391" y="324828"/>
                    <a:pt x="282517" y="318936"/>
                    <a:pt x="281446" y="312777"/>
                  </a:cubicBezTo>
                  <a:cubicBezTo>
                    <a:pt x="281178" y="310903"/>
                    <a:pt x="283052" y="308760"/>
                    <a:pt x="284124" y="306618"/>
                  </a:cubicBezTo>
                  <a:close/>
                  <a:moveTo>
                    <a:pt x="4017" y="304208"/>
                  </a:moveTo>
                  <a:cubicBezTo>
                    <a:pt x="10444" y="312510"/>
                    <a:pt x="10711" y="326702"/>
                    <a:pt x="5088" y="335004"/>
                  </a:cubicBezTo>
                  <a:cubicBezTo>
                    <a:pt x="-803" y="328845"/>
                    <a:pt x="-1607" y="315723"/>
                    <a:pt x="4017" y="304208"/>
                  </a:cubicBezTo>
                  <a:close/>
                  <a:moveTo>
                    <a:pt x="251187" y="274751"/>
                  </a:moveTo>
                  <a:cubicBezTo>
                    <a:pt x="260827" y="276626"/>
                    <a:pt x="268861" y="281446"/>
                    <a:pt x="275287" y="288945"/>
                  </a:cubicBezTo>
                  <a:cubicBezTo>
                    <a:pt x="275555" y="289480"/>
                    <a:pt x="275555" y="290552"/>
                    <a:pt x="275823" y="292961"/>
                  </a:cubicBezTo>
                  <a:cubicBezTo>
                    <a:pt x="273680" y="293497"/>
                    <a:pt x="270735" y="295104"/>
                    <a:pt x="268861" y="294301"/>
                  </a:cubicBezTo>
                  <a:cubicBezTo>
                    <a:pt x="261898" y="290819"/>
                    <a:pt x="255203" y="286534"/>
                    <a:pt x="248776" y="282250"/>
                  </a:cubicBezTo>
                  <a:cubicBezTo>
                    <a:pt x="247705" y="281446"/>
                    <a:pt x="247169" y="278769"/>
                    <a:pt x="247437" y="276894"/>
                  </a:cubicBezTo>
                  <a:cubicBezTo>
                    <a:pt x="247705" y="275823"/>
                    <a:pt x="250115" y="274484"/>
                    <a:pt x="251187" y="274751"/>
                  </a:cubicBezTo>
                  <a:close/>
                  <a:moveTo>
                    <a:pt x="205395" y="271270"/>
                  </a:moveTo>
                  <a:cubicBezTo>
                    <a:pt x="208608" y="270467"/>
                    <a:pt x="212357" y="271270"/>
                    <a:pt x="216106" y="271270"/>
                  </a:cubicBezTo>
                  <a:cubicBezTo>
                    <a:pt x="219320" y="271270"/>
                    <a:pt x="222801" y="270735"/>
                    <a:pt x="226014" y="271538"/>
                  </a:cubicBezTo>
                  <a:cubicBezTo>
                    <a:pt x="227889" y="272073"/>
                    <a:pt x="229496" y="274216"/>
                    <a:pt x="231370" y="275555"/>
                  </a:cubicBezTo>
                  <a:cubicBezTo>
                    <a:pt x="229763" y="277430"/>
                    <a:pt x="228157" y="280911"/>
                    <a:pt x="226282" y="281179"/>
                  </a:cubicBezTo>
                  <a:cubicBezTo>
                    <a:pt x="219320" y="281982"/>
                    <a:pt x="212357" y="281982"/>
                    <a:pt x="205395" y="281179"/>
                  </a:cubicBezTo>
                  <a:cubicBezTo>
                    <a:pt x="203252" y="280911"/>
                    <a:pt x="201377" y="277965"/>
                    <a:pt x="199235" y="276091"/>
                  </a:cubicBezTo>
                  <a:cubicBezTo>
                    <a:pt x="201110" y="274484"/>
                    <a:pt x="202984" y="271805"/>
                    <a:pt x="205395" y="271270"/>
                  </a:cubicBezTo>
                  <a:close/>
                  <a:moveTo>
                    <a:pt x="167100" y="270734"/>
                  </a:moveTo>
                  <a:cubicBezTo>
                    <a:pt x="171384" y="271002"/>
                    <a:pt x="175134" y="270734"/>
                    <a:pt x="178615" y="271537"/>
                  </a:cubicBezTo>
                  <a:cubicBezTo>
                    <a:pt x="180489" y="272073"/>
                    <a:pt x="182364" y="274483"/>
                    <a:pt x="182899" y="276357"/>
                  </a:cubicBezTo>
                  <a:cubicBezTo>
                    <a:pt x="183167" y="277429"/>
                    <a:pt x="180757" y="280642"/>
                    <a:pt x="179418" y="280642"/>
                  </a:cubicBezTo>
                  <a:cubicBezTo>
                    <a:pt x="171116" y="281178"/>
                    <a:pt x="163083" y="281178"/>
                    <a:pt x="154781" y="280642"/>
                  </a:cubicBezTo>
                  <a:cubicBezTo>
                    <a:pt x="153443" y="280642"/>
                    <a:pt x="151300" y="277429"/>
                    <a:pt x="151033" y="275286"/>
                  </a:cubicBezTo>
                  <a:cubicBezTo>
                    <a:pt x="150765" y="274215"/>
                    <a:pt x="153443" y="271805"/>
                    <a:pt x="155049" y="271537"/>
                  </a:cubicBezTo>
                  <a:cubicBezTo>
                    <a:pt x="159334" y="271002"/>
                    <a:pt x="163618" y="271002"/>
                    <a:pt x="167100" y="270734"/>
                  </a:cubicBezTo>
                  <a:close/>
                  <a:moveTo>
                    <a:pt x="2946" y="255738"/>
                  </a:moveTo>
                  <a:cubicBezTo>
                    <a:pt x="5356" y="257345"/>
                    <a:pt x="7230" y="258148"/>
                    <a:pt x="7230" y="258684"/>
                  </a:cubicBezTo>
                  <a:cubicBezTo>
                    <a:pt x="7766" y="266717"/>
                    <a:pt x="8034" y="275019"/>
                    <a:pt x="8302" y="283053"/>
                  </a:cubicBezTo>
                  <a:cubicBezTo>
                    <a:pt x="8302" y="284124"/>
                    <a:pt x="6427" y="285999"/>
                    <a:pt x="5356" y="286266"/>
                  </a:cubicBezTo>
                  <a:cubicBezTo>
                    <a:pt x="4284" y="286534"/>
                    <a:pt x="1607" y="285195"/>
                    <a:pt x="1607" y="284392"/>
                  </a:cubicBezTo>
                  <a:cubicBezTo>
                    <a:pt x="268" y="275287"/>
                    <a:pt x="-1339" y="265646"/>
                    <a:pt x="2946" y="255738"/>
                  </a:cubicBezTo>
                  <a:close/>
                  <a:moveTo>
                    <a:pt x="115149" y="254667"/>
                  </a:moveTo>
                  <a:cubicBezTo>
                    <a:pt x="120504" y="254667"/>
                    <a:pt x="124521" y="254131"/>
                    <a:pt x="128538" y="254935"/>
                  </a:cubicBezTo>
                  <a:cubicBezTo>
                    <a:pt x="130948" y="255203"/>
                    <a:pt x="133090" y="257345"/>
                    <a:pt x="135233" y="258684"/>
                  </a:cubicBezTo>
                  <a:cubicBezTo>
                    <a:pt x="133358" y="260559"/>
                    <a:pt x="131752" y="262433"/>
                    <a:pt x="129609" y="264040"/>
                  </a:cubicBezTo>
                  <a:cubicBezTo>
                    <a:pt x="128270" y="264843"/>
                    <a:pt x="126664" y="265111"/>
                    <a:pt x="122379" y="266182"/>
                  </a:cubicBezTo>
                  <a:cubicBezTo>
                    <a:pt x="127735" y="269931"/>
                    <a:pt x="131752" y="272609"/>
                    <a:pt x="135501" y="275287"/>
                  </a:cubicBezTo>
                  <a:cubicBezTo>
                    <a:pt x="130145" y="281446"/>
                    <a:pt x="123183" y="283588"/>
                    <a:pt x="118362" y="280374"/>
                  </a:cubicBezTo>
                  <a:cubicBezTo>
                    <a:pt x="116756" y="279304"/>
                    <a:pt x="115149" y="276626"/>
                    <a:pt x="114881" y="274484"/>
                  </a:cubicBezTo>
                  <a:cubicBezTo>
                    <a:pt x="114881" y="268324"/>
                    <a:pt x="115149" y="262165"/>
                    <a:pt x="115149" y="254667"/>
                  </a:cubicBezTo>
                  <a:close/>
                  <a:moveTo>
                    <a:pt x="155586" y="254667"/>
                  </a:moveTo>
                  <a:cubicBezTo>
                    <a:pt x="159334" y="254132"/>
                    <a:pt x="163083" y="254667"/>
                    <a:pt x="166832" y="254667"/>
                  </a:cubicBezTo>
                  <a:cubicBezTo>
                    <a:pt x="170582" y="254667"/>
                    <a:pt x="174331" y="254400"/>
                    <a:pt x="177812" y="254935"/>
                  </a:cubicBezTo>
                  <a:cubicBezTo>
                    <a:pt x="179419" y="255202"/>
                    <a:pt x="181829" y="257880"/>
                    <a:pt x="181561" y="258684"/>
                  </a:cubicBezTo>
                  <a:cubicBezTo>
                    <a:pt x="181026" y="260558"/>
                    <a:pt x="179151" y="263504"/>
                    <a:pt x="177544" y="263504"/>
                  </a:cubicBezTo>
                  <a:cubicBezTo>
                    <a:pt x="170314" y="264039"/>
                    <a:pt x="162816" y="264039"/>
                    <a:pt x="155318" y="263504"/>
                  </a:cubicBezTo>
                  <a:cubicBezTo>
                    <a:pt x="153711" y="263504"/>
                    <a:pt x="152104" y="260558"/>
                    <a:pt x="150765" y="258684"/>
                  </a:cubicBezTo>
                  <a:cubicBezTo>
                    <a:pt x="152372" y="257345"/>
                    <a:pt x="153979" y="254935"/>
                    <a:pt x="155586" y="254667"/>
                  </a:cubicBezTo>
                  <a:close/>
                  <a:moveTo>
                    <a:pt x="220390" y="245026"/>
                  </a:moveTo>
                  <a:cubicBezTo>
                    <a:pt x="221728" y="244490"/>
                    <a:pt x="224942" y="245562"/>
                    <a:pt x="225478" y="246901"/>
                  </a:cubicBezTo>
                  <a:cubicBezTo>
                    <a:pt x="226281" y="248239"/>
                    <a:pt x="225746" y="250917"/>
                    <a:pt x="224674" y="252256"/>
                  </a:cubicBezTo>
                  <a:cubicBezTo>
                    <a:pt x="220390" y="258147"/>
                    <a:pt x="206464" y="262433"/>
                    <a:pt x="195485" y="260826"/>
                  </a:cubicBezTo>
                  <a:cubicBezTo>
                    <a:pt x="197092" y="257880"/>
                    <a:pt x="197360" y="255470"/>
                    <a:pt x="198966" y="254666"/>
                  </a:cubicBezTo>
                  <a:cubicBezTo>
                    <a:pt x="205929" y="251185"/>
                    <a:pt x="213159" y="247971"/>
                    <a:pt x="220390" y="245026"/>
                  </a:cubicBezTo>
                  <a:close/>
                  <a:moveTo>
                    <a:pt x="4820" y="209410"/>
                  </a:moveTo>
                  <a:cubicBezTo>
                    <a:pt x="10444" y="216908"/>
                    <a:pt x="10444" y="231100"/>
                    <a:pt x="4820" y="239134"/>
                  </a:cubicBezTo>
                  <a:cubicBezTo>
                    <a:pt x="-1607" y="232707"/>
                    <a:pt x="-1607" y="216105"/>
                    <a:pt x="4820" y="209410"/>
                  </a:cubicBezTo>
                  <a:close/>
                  <a:moveTo>
                    <a:pt x="250650" y="206465"/>
                  </a:moveTo>
                  <a:cubicBezTo>
                    <a:pt x="251989" y="219051"/>
                    <a:pt x="247437" y="227085"/>
                    <a:pt x="242081" y="234850"/>
                  </a:cubicBezTo>
                  <a:cubicBezTo>
                    <a:pt x="241277" y="235922"/>
                    <a:pt x="238064" y="236725"/>
                    <a:pt x="236993" y="236189"/>
                  </a:cubicBezTo>
                  <a:cubicBezTo>
                    <a:pt x="235654" y="235386"/>
                    <a:pt x="234047" y="232708"/>
                    <a:pt x="234583" y="231369"/>
                  </a:cubicBezTo>
                  <a:cubicBezTo>
                    <a:pt x="237260" y="224139"/>
                    <a:pt x="240206" y="216909"/>
                    <a:pt x="243420" y="209679"/>
                  </a:cubicBezTo>
                  <a:cubicBezTo>
                    <a:pt x="243955" y="208339"/>
                    <a:pt x="247169" y="207804"/>
                    <a:pt x="250650" y="206465"/>
                  </a:cubicBezTo>
                  <a:close/>
                  <a:moveTo>
                    <a:pt x="5356" y="160941"/>
                  </a:moveTo>
                  <a:cubicBezTo>
                    <a:pt x="11783" y="167904"/>
                    <a:pt x="8034" y="176473"/>
                    <a:pt x="8569" y="184239"/>
                  </a:cubicBezTo>
                  <a:cubicBezTo>
                    <a:pt x="8837" y="186649"/>
                    <a:pt x="6427" y="189327"/>
                    <a:pt x="4820" y="193076"/>
                  </a:cubicBezTo>
                  <a:cubicBezTo>
                    <a:pt x="-1339" y="181293"/>
                    <a:pt x="-803" y="167636"/>
                    <a:pt x="5356" y="160941"/>
                  </a:cubicBezTo>
                  <a:close/>
                  <a:moveTo>
                    <a:pt x="236725" y="160405"/>
                  </a:moveTo>
                  <a:cubicBezTo>
                    <a:pt x="246901" y="168439"/>
                    <a:pt x="249043" y="177276"/>
                    <a:pt x="250918" y="185845"/>
                  </a:cubicBezTo>
                  <a:cubicBezTo>
                    <a:pt x="251185" y="187452"/>
                    <a:pt x="249043" y="189862"/>
                    <a:pt x="248240" y="191736"/>
                  </a:cubicBezTo>
                  <a:cubicBezTo>
                    <a:pt x="246365" y="190665"/>
                    <a:pt x="243420" y="190129"/>
                    <a:pt x="242616" y="188523"/>
                  </a:cubicBezTo>
                  <a:cubicBezTo>
                    <a:pt x="239670" y="182364"/>
                    <a:pt x="236993" y="175937"/>
                    <a:pt x="234850" y="169242"/>
                  </a:cubicBezTo>
                  <a:cubicBezTo>
                    <a:pt x="234047" y="167368"/>
                    <a:pt x="235653" y="164690"/>
                    <a:pt x="236725" y="160405"/>
                  </a:cubicBezTo>
                  <a:close/>
                  <a:moveTo>
                    <a:pt x="201109" y="137108"/>
                  </a:moveTo>
                  <a:cubicBezTo>
                    <a:pt x="209143" y="140054"/>
                    <a:pt x="216908" y="143535"/>
                    <a:pt x="224675" y="147284"/>
                  </a:cubicBezTo>
                  <a:cubicBezTo>
                    <a:pt x="225477" y="147819"/>
                    <a:pt x="225745" y="151033"/>
                    <a:pt x="225210" y="152639"/>
                  </a:cubicBezTo>
                  <a:cubicBezTo>
                    <a:pt x="224942" y="153711"/>
                    <a:pt x="221996" y="154514"/>
                    <a:pt x="220926" y="154246"/>
                  </a:cubicBezTo>
                  <a:cubicBezTo>
                    <a:pt x="213159" y="151301"/>
                    <a:pt x="205661" y="148087"/>
                    <a:pt x="198163" y="144606"/>
                  </a:cubicBezTo>
                  <a:cubicBezTo>
                    <a:pt x="197360" y="144338"/>
                    <a:pt x="196824" y="142731"/>
                    <a:pt x="195753" y="140857"/>
                  </a:cubicBezTo>
                  <a:cubicBezTo>
                    <a:pt x="197627" y="139518"/>
                    <a:pt x="200038" y="136840"/>
                    <a:pt x="201109" y="137108"/>
                  </a:cubicBezTo>
                  <a:close/>
                  <a:moveTo>
                    <a:pt x="181294" y="136573"/>
                  </a:moveTo>
                  <a:cubicBezTo>
                    <a:pt x="181026" y="139787"/>
                    <a:pt x="181026" y="142464"/>
                    <a:pt x="180490" y="142732"/>
                  </a:cubicBezTo>
                  <a:cubicBezTo>
                    <a:pt x="171118" y="146213"/>
                    <a:pt x="161477" y="144606"/>
                    <a:pt x="149426" y="143803"/>
                  </a:cubicBezTo>
                  <a:cubicBezTo>
                    <a:pt x="151568" y="140590"/>
                    <a:pt x="152907" y="137108"/>
                    <a:pt x="154247" y="137108"/>
                  </a:cubicBezTo>
                  <a:cubicBezTo>
                    <a:pt x="163084" y="136305"/>
                    <a:pt x="171920" y="136573"/>
                    <a:pt x="181294" y="136573"/>
                  </a:cubicBezTo>
                  <a:close/>
                  <a:moveTo>
                    <a:pt x="116488" y="119166"/>
                  </a:moveTo>
                  <a:cubicBezTo>
                    <a:pt x="121576" y="119166"/>
                    <a:pt x="125861" y="118630"/>
                    <a:pt x="130413" y="119434"/>
                  </a:cubicBezTo>
                  <a:cubicBezTo>
                    <a:pt x="132288" y="119702"/>
                    <a:pt x="134431" y="122112"/>
                    <a:pt x="135233" y="123986"/>
                  </a:cubicBezTo>
                  <a:cubicBezTo>
                    <a:pt x="135501" y="125058"/>
                    <a:pt x="133627" y="127735"/>
                    <a:pt x="132020" y="128539"/>
                  </a:cubicBezTo>
                  <a:cubicBezTo>
                    <a:pt x="129610" y="129074"/>
                    <a:pt x="126932" y="129342"/>
                    <a:pt x="124254" y="129877"/>
                  </a:cubicBezTo>
                  <a:cubicBezTo>
                    <a:pt x="123986" y="136572"/>
                    <a:pt x="128003" y="135501"/>
                    <a:pt x="130949" y="136572"/>
                  </a:cubicBezTo>
                  <a:cubicBezTo>
                    <a:pt x="132824" y="137108"/>
                    <a:pt x="133895" y="139785"/>
                    <a:pt x="135233" y="141392"/>
                  </a:cubicBezTo>
                  <a:cubicBezTo>
                    <a:pt x="133627" y="142464"/>
                    <a:pt x="132288" y="144338"/>
                    <a:pt x="130681" y="144606"/>
                  </a:cubicBezTo>
                  <a:cubicBezTo>
                    <a:pt x="126129" y="145141"/>
                    <a:pt x="121844" y="144874"/>
                    <a:pt x="116488" y="144874"/>
                  </a:cubicBezTo>
                  <a:cubicBezTo>
                    <a:pt x="116488" y="136304"/>
                    <a:pt x="116488" y="128539"/>
                    <a:pt x="116488" y="119166"/>
                  </a:cubicBezTo>
                  <a:close/>
                  <a:moveTo>
                    <a:pt x="155050" y="118898"/>
                  </a:moveTo>
                  <a:cubicBezTo>
                    <a:pt x="163351" y="118630"/>
                    <a:pt x="171653" y="118630"/>
                    <a:pt x="179954" y="118898"/>
                  </a:cubicBezTo>
                  <a:cubicBezTo>
                    <a:pt x="181293" y="118898"/>
                    <a:pt x="183168" y="121843"/>
                    <a:pt x="183168" y="123182"/>
                  </a:cubicBezTo>
                  <a:cubicBezTo>
                    <a:pt x="183168" y="124789"/>
                    <a:pt x="181025" y="127200"/>
                    <a:pt x="179687" y="127468"/>
                  </a:cubicBezTo>
                  <a:cubicBezTo>
                    <a:pt x="175669" y="128270"/>
                    <a:pt x="171385" y="128270"/>
                    <a:pt x="167368" y="128806"/>
                  </a:cubicBezTo>
                  <a:cubicBezTo>
                    <a:pt x="167368" y="129074"/>
                    <a:pt x="167368" y="128806"/>
                    <a:pt x="167368" y="128538"/>
                  </a:cubicBezTo>
                  <a:cubicBezTo>
                    <a:pt x="163619" y="128538"/>
                    <a:pt x="159870" y="129074"/>
                    <a:pt x="156121" y="128270"/>
                  </a:cubicBezTo>
                  <a:cubicBezTo>
                    <a:pt x="154246" y="127735"/>
                    <a:pt x="152372" y="125325"/>
                    <a:pt x="151569" y="123182"/>
                  </a:cubicBezTo>
                  <a:cubicBezTo>
                    <a:pt x="151301" y="122111"/>
                    <a:pt x="153711" y="119166"/>
                    <a:pt x="155050" y="118898"/>
                  </a:cubicBezTo>
                  <a:close/>
                  <a:moveTo>
                    <a:pt x="206733" y="118630"/>
                  </a:moveTo>
                  <a:cubicBezTo>
                    <a:pt x="213160" y="118094"/>
                    <a:pt x="219854" y="118362"/>
                    <a:pt x="226549" y="118898"/>
                  </a:cubicBezTo>
                  <a:cubicBezTo>
                    <a:pt x="228156" y="119165"/>
                    <a:pt x="230566" y="121576"/>
                    <a:pt x="231101" y="123450"/>
                  </a:cubicBezTo>
                  <a:cubicBezTo>
                    <a:pt x="231369" y="124521"/>
                    <a:pt x="229227" y="128002"/>
                    <a:pt x="228156" y="128002"/>
                  </a:cubicBezTo>
                  <a:cubicBezTo>
                    <a:pt x="218248" y="128538"/>
                    <a:pt x="208072" y="131751"/>
                    <a:pt x="198966" y="125593"/>
                  </a:cubicBezTo>
                  <a:cubicBezTo>
                    <a:pt x="198966" y="124253"/>
                    <a:pt x="198699" y="123182"/>
                    <a:pt x="198431" y="121844"/>
                  </a:cubicBezTo>
                  <a:cubicBezTo>
                    <a:pt x="201109" y="120772"/>
                    <a:pt x="203787" y="118898"/>
                    <a:pt x="206733" y="118630"/>
                  </a:cubicBezTo>
                  <a:close/>
                  <a:moveTo>
                    <a:pt x="3481" y="111668"/>
                  </a:moveTo>
                  <a:cubicBezTo>
                    <a:pt x="10711" y="120773"/>
                    <a:pt x="10711" y="134698"/>
                    <a:pt x="3213" y="142732"/>
                  </a:cubicBezTo>
                  <a:cubicBezTo>
                    <a:pt x="0" y="132556"/>
                    <a:pt x="-1339" y="122647"/>
                    <a:pt x="3481" y="111668"/>
                  </a:cubicBezTo>
                  <a:close/>
                  <a:moveTo>
                    <a:pt x="268324" y="105241"/>
                  </a:moveTo>
                  <a:cubicBezTo>
                    <a:pt x="269931" y="104437"/>
                    <a:pt x="272877" y="105509"/>
                    <a:pt x="275019" y="105776"/>
                  </a:cubicBezTo>
                  <a:cubicBezTo>
                    <a:pt x="274752" y="107918"/>
                    <a:pt x="275019" y="111132"/>
                    <a:pt x="273948" y="112204"/>
                  </a:cubicBezTo>
                  <a:cubicBezTo>
                    <a:pt x="268057" y="116488"/>
                    <a:pt x="261630" y="120505"/>
                    <a:pt x="254935" y="123987"/>
                  </a:cubicBezTo>
                  <a:cubicBezTo>
                    <a:pt x="252793" y="124789"/>
                    <a:pt x="249312" y="123183"/>
                    <a:pt x="245027" y="122380"/>
                  </a:cubicBezTo>
                  <a:cubicBezTo>
                    <a:pt x="247437" y="119166"/>
                    <a:pt x="247973" y="117559"/>
                    <a:pt x="249312" y="116756"/>
                  </a:cubicBezTo>
                  <a:cubicBezTo>
                    <a:pt x="255471" y="112739"/>
                    <a:pt x="261898" y="108722"/>
                    <a:pt x="268324" y="105241"/>
                  </a:cubicBezTo>
                  <a:close/>
                  <a:moveTo>
                    <a:pt x="4285" y="65608"/>
                  </a:moveTo>
                  <a:cubicBezTo>
                    <a:pt x="10712" y="72303"/>
                    <a:pt x="10712" y="87566"/>
                    <a:pt x="4285" y="95332"/>
                  </a:cubicBezTo>
                  <a:cubicBezTo>
                    <a:pt x="-1339" y="87566"/>
                    <a:pt x="-1339" y="73374"/>
                    <a:pt x="4285" y="65608"/>
                  </a:cubicBezTo>
                  <a:close/>
                  <a:moveTo>
                    <a:pt x="290818" y="61859"/>
                  </a:moveTo>
                  <a:cubicBezTo>
                    <a:pt x="292961" y="63466"/>
                    <a:pt x="294835" y="65608"/>
                    <a:pt x="296978" y="67750"/>
                  </a:cubicBezTo>
                  <a:cubicBezTo>
                    <a:pt x="294300" y="76320"/>
                    <a:pt x="292693" y="83283"/>
                    <a:pt x="290015" y="90245"/>
                  </a:cubicBezTo>
                  <a:cubicBezTo>
                    <a:pt x="289480" y="91852"/>
                    <a:pt x="286267" y="92387"/>
                    <a:pt x="284124" y="93459"/>
                  </a:cubicBezTo>
                  <a:cubicBezTo>
                    <a:pt x="283320" y="91316"/>
                    <a:pt x="281446" y="89174"/>
                    <a:pt x="281714" y="87299"/>
                  </a:cubicBezTo>
                  <a:cubicBezTo>
                    <a:pt x="282785" y="80872"/>
                    <a:pt x="284392" y="74445"/>
                    <a:pt x="286267" y="68018"/>
                  </a:cubicBezTo>
                  <a:cubicBezTo>
                    <a:pt x="287069" y="65608"/>
                    <a:pt x="289212" y="63733"/>
                    <a:pt x="290818" y="61859"/>
                  </a:cubicBezTo>
                  <a:close/>
                  <a:moveTo>
                    <a:pt x="233511" y="28653"/>
                  </a:moveTo>
                  <a:cubicBezTo>
                    <a:pt x="250382" y="28653"/>
                    <a:pt x="268324" y="44720"/>
                    <a:pt x="266717" y="66144"/>
                  </a:cubicBezTo>
                  <a:cubicBezTo>
                    <a:pt x="265378" y="85692"/>
                    <a:pt x="252257" y="99350"/>
                    <a:pt x="232172" y="99350"/>
                  </a:cubicBezTo>
                  <a:lnTo>
                    <a:pt x="136305" y="99082"/>
                  </a:lnTo>
                  <a:lnTo>
                    <a:pt x="136305" y="99350"/>
                  </a:lnTo>
                  <a:cubicBezTo>
                    <a:pt x="123450" y="99350"/>
                    <a:pt x="110597" y="99350"/>
                    <a:pt x="96939" y="99350"/>
                  </a:cubicBezTo>
                  <a:cubicBezTo>
                    <a:pt x="96939" y="121576"/>
                    <a:pt x="96939" y="142464"/>
                    <a:pt x="96939" y="164155"/>
                  </a:cubicBezTo>
                  <a:lnTo>
                    <a:pt x="112925" y="165265"/>
                  </a:lnTo>
                  <a:lnTo>
                    <a:pt x="112925" y="165226"/>
                  </a:lnTo>
                  <a:cubicBezTo>
                    <a:pt x="138633" y="164958"/>
                    <a:pt x="164341" y="164422"/>
                    <a:pt x="190316" y="164690"/>
                  </a:cubicBezTo>
                  <a:cubicBezTo>
                    <a:pt x="207723" y="164958"/>
                    <a:pt x="222451" y="182364"/>
                    <a:pt x="221112" y="201645"/>
                  </a:cubicBezTo>
                  <a:cubicBezTo>
                    <a:pt x="220041" y="220390"/>
                    <a:pt x="207187" y="234583"/>
                    <a:pt x="188977" y="234583"/>
                  </a:cubicBezTo>
                  <a:lnTo>
                    <a:pt x="115792" y="234325"/>
                  </a:lnTo>
                  <a:lnTo>
                    <a:pt x="96672" y="235387"/>
                  </a:lnTo>
                  <a:cubicBezTo>
                    <a:pt x="96672" y="256542"/>
                    <a:pt x="96672" y="277430"/>
                    <a:pt x="96672" y="299388"/>
                  </a:cubicBezTo>
                  <a:lnTo>
                    <a:pt x="133604" y="300458"/>
                  </a:lnTo>
                  <a:lnTo>
                    <a:pt x="234583" y="300191"/>
                  </a:lnTo>
                  <a:cubicBezTo>
                    <a:pt x="253864" y="300459"/>
                    <a:pt x="267790" y="318401"/>
                    <a:pt x="266451" y="337681"/>
                  </a:cubicBezTo>
                  <a:cubicBezTo>
                    <a:pt x="265111" y="356962"/>
                    <a:pt x="251454" y="371422"/>
                    <a:pt x="230834" y="371958"/>
                  </a:cubicBezTo>
                  <a:cubicBezTo>
                    <a:pt x="207537" y="372494"/>
                    <a:pt x="184239" y="372226"/>
                    <a:pt x="160674" y="371958"/>
                  </a:cubicBezTo>
                  <a:cubicBezTo>
                    <a:pt x="151837" y="371422"/>
                    <a:pt x="142732" y="371154"/>
                    <a:pt x="133359" y="371154"/>
                  </a:cubicBezTo>
                  <a:lnTo>
                    <a:pt x="133359" y="371148"/>
                  </a:lnTo>
                  <a:lnTo>
                    <a:pt x="93726" y="370084"/>
                  </a:lnTo>
                  <a:cubicBezTo>
                    <a:pt x="83818" y="369817"/>
                    <a:pt x="73642" y="370084"/>
                    <a:pt x="63734" y="369817"/>
                  </a:cubicBezTo>
                  <a:cubicBezTo>
                    <a:pt x="45524" y="369549"/>
                    <a:pt x="30528" y="355624"/>
                    <a:pt x="28921" y="337414"/>
                  </a:cubicBezTo>
                  <a:cubicBezTo>
                    <a:pt x="28653" y="335272"/>
                    <a:pt x="28921" y="333130"/>
                    <a:pt x="28921" y="331255"/>
                  </a:cubicBezTo>
                  <a:cubicBezTo>
                    <a:pt x="28921" y="243688"/>
                    <a:pt x="28921" y="156121"/>
                    <a:pt x="28921" y="68554"/>
                  </a:cubicBezTo>
                  <a:cubicBezTo>
                    <a:pt x="28921" y="55968"/>
                    <a:pt x="32402" y="45256"/>
                    <a:pt x="42311" y="37758"/>
                  </a:cubicBezTo>
                  <a:cubicBezTo>
                    <a:pt x="47399" y="33742"/>
                    <a:pt x="54093" y="30260"/>
                    <a:pt x="59985" y="29992"/>
                  </a:cubicBezTo>
                  <a:lnTo>
                    <a:pt x="136036" y="29459"/>
                  </a:lnTo>
                  <a:lnTo>
                    <a:pt x="136036" y="29188"/>
                  </a:lnTo>
                  <a:cubicBezTo>
                    <a:pt x="168439" y="28921"/>
                    <a:pt x="201109" y="28921"/>
                    <a:pt x="233511" y="28653"/>
                  </a:cubicBezTo>
                  <a:close/>
                  <a:moveTo>
                    <a:pt x="20887" y="19548"/>
                  </a:moveTo>
                  <a:cubicBezTo>
                    <a:pt x="21691" y="21690"/>
                    <a:pt x="23833" y="24368"/>
                    <a:pt x="23030" y="25439"/>
                  </a:cubicBezTo>
                  <a:cubicBezTo>
                    <a:pt x="18478" y="33205"/>
                    <a:pt x="13657" y="40703"/>
                    <a:pt x="7230" y="50344"/>
                  </a:cubicBezTo>
                  <a:cubicBezTo>
                    <a:pt x="5623" y="46595"/>
                    <a:pt x="4017" y="44721"/>
                    <a:pt x="4285" y="43114"/>
                  </a:cubicBezTo>
                  <a:cubicBezTo>
                    <a:pt x="5355" y="37222"/>
                    <a:pt x="13389" y="25707"/>
                    <a:pt x="20887" y="19548"/>
                  </a:cubicBezTo>
                  <a:close/>
                  <a:moveTo>
                    <a:pt x="276894" y="19548"/>
                  </a:moveTo>
                  <a:cubicBezTo>
                    <a:pt x="282250" y="26243"/>
                    <a:pt x="286534" y="33741"/>
                    <a:pt x="291087" y="40971"/>
                  </a:cubicBezTo>
                  <a:cubicBezTo>
                    <a:pt x="291622" y="42043"/>
                    <a:pt x="290016" y="45792"/>
                    <a:pt x="288945" y="45792"/>
                  </a:cubicBezTo>
                  <a:cubicBezTo>
                    <a:pt x="286802" y="46059"/>
                    <a:pt x="283857" y="45256"/>
                    <a:pt x="282786" y="43649"/>
                  </a:cubicBezTo>
                  <a:cubicBezTo>
                    <a:pt x="277697" y="36687"/>
                    <a:pt x="273413" y="29189"/>
                    <a:pt x="269128" y="21958"/>
                  </a:cubicBezTo>
                  <a:cubicBezTo>
                    <a:pt x="270735" y="17674"/>
                    <a:pt x="274484" y="16602"/>
                    <a:pt x="276894" y="19548"/>
                  </a:cubicBezTo>
                  <a:close/>
                  <a:moveTo>
                    <a:pt x="115953" y="3481"/>
                  </a:moveTo>
                  <a:cubicBezTo>
                    <a:pt x="108722" y="11248"/>
                    <a:pt x="91584" y="11515"/>
                    <a:pt x="83550" y="3749"/>
                  </a:cubicBezTo>
                  <a:cubicBezTo>
                    <a:pt x="94261" y="803"/>
                    <a:pt x="104437" y="-536"/>
                    <a:pt x="115953" y="3481"/>
                  </a:cubicBezTo>
                  <a:close/>
                  <a:moveTo>
                    <a:pt x="131216" y="2142"/>
                  </a:moveTo>
                  <a:cubicBezTo>
                    <a:pt x="142196" y="2142"/>
                    <a:pt x="152104" y="2142"/>
                    <a:pt x="162815" y="2142"/>
                  </a:cubicBezTo>
                  <a:cubicBezTo>
                    <a:pt x="158799" y="9908"/>
                    <a:pt x="157192" y="10444"/>
                    <a:pt x="138982" y="9372"/>
                  </a:cubicBezTo>
                  <a:cubicBezTo>
                    <a:pt x="134966" y="9105"/>
                    <a:pt x="130145" y="9908"/>
                    <a:pt x="131216" y="2142"/>
                  </a:cubicBezTo>
                  <a:close/>
                  <a:moveTo>
                    <a:pt x="207000" y="1607"/>
                  </a:moveTo>
                  <a:cubicBezTo>
                    <a:pt x="208339" y="1607"/>
                    <a:pt x="209946" y="4017"/>
                    <a:pt x="210213" y="5624"/>
                  </a:cubicBezTo>
                  <a:cubicBezTo>
                    <a:pt x="210481" y="6427"/>
                    <a:pt x="208339" y="8838"/>
                    <a:pt x="207268" y="8838"/>
                  </a:cubicBezTo>
                  <a:cubicBezTo>
                    <a:pt x="197895" y="8570"/>
                    <a:pt x="188791" y="8034"/>
                    <a:pt x="179418" y="7498"/>
                  </a:cubicBezTo>
                  <a:cubicBezTo>
                    <a:pt x="179150" y="7498"/>
                    <a:pt x="178882" y="6159"/>
                    <a:pt x="178347" y="4820"/>
                  </a:cubicBezTo>
                  <a:cubicBezTo>
                    <a:pt x="179150" y="3750"/>
                    <a:pt x="180221" y="1875"/>
                    <a:pt x="181293" y="1875"/>
                  </a:cubicBezTo>
                  <a:cubicBezTo>
                    <a:pt x="189862" y="1607"/>
                    <a:pt x="198431" y="1339"/>
                    <a:pt x="207000" y="1607"/>
                  </a:cubicBezTo>
                  <a:close/>
                  <a:moveTo>
                    <a:pt x="62931" y="1606"/>
                  </a:moveTo>
                  <a:cubicBezTo>
                    <a:pt x="64002" y="1606"/>
                    <a:pt x="65341" y="3749"/>
                    <a:pt x="65609" y="5088"/>
                  </a:cubicBezTo>
                  <a:cubicBezTo>
                    <a:pt x="65877" y="5891"/>
                    <a:pt x="64805" y="8034"/>
                    <a:pt x="64270" y="8034"/>
                  </a:cubicBezTo>
                  <a:cubicBezTo>
                    <a:pt x="55165" y="9640"/>
                    <a:pt x="46328" y="13122"/>
                    <a:pt x="36955" y="12050"/>
                  </a:cubicBezTo>
                  <a:cubicBezTo>
                    <a:pt x="36687" y="11782"/>
                    <a:pt x="36419" y="10443"/>
                    <a:pt x="35616" y="9105"/>
                  </a:cubicBezTo>
                  <a:cubicBezTo>
                    <a:pt x="43382" y="1874"/>
                    <a:pt x="53022" y="1071"/>
                    <a:pt x="62931" y="1606"/>
                  </a:cubicBezTo>
                  <a:close/>
                  <a:moveTo>
                    <a:pt x="238600" y="0"/>
                  </a:moveTo>
                  <a:cubicBezTo>
                    <a:pt x="244223" y="1607"/>
                    <a:pt x="249846" y="2678"/>
                    <a:pt x="255202" y="4820"/>
                  </a:cubicBezTo>
                  <a:cubicBezTo>
                    <a:pt x="256541" y="5356"/>
                    <a:pt x="257613" y="8837"/>
                    <a:pt x="257613" y="10711"/>
                  </a:cubicBezTo>
                  <a:cubicBezTo>
                    <a:pt x="257613" y="11783"/>
                    <a:pt x="254399" y="13390"/>
                    <a:pt x="252792" y="13390"/>
                  </a:cubicBezTo>
                  <a:cubicBezTo>
                    <a:pt x="245562" y="12318"/>
                    <a:pt x="238064" y="11247"/>
                    <a:pt x="230834" y="9640"/>
                  </a:cubicBezTo>
                  <a:cubicBezTo>
                    <a:pt x="229227" y="9372"/>
                    <a:pt x="226549" y="6695"/>
                    <a:pt x="226817" y="6159"/>
                  </a:cubicBezTo>
                  <a:cubicBezTo>
                    <a:pt x="227352" y="4285"/>
                    <a:pt x="229227" y="1874"/>
                    <a:pt x="230834" y="1339"/>
                  </a:cubicBezTo>
                  <a:cubicBezTo>
                    <a:pt x="232976" y="535"/>
                    <a:pt x="235653" y="1071"/>
                    <a:pt x="238332" y="1071"/>
                  </a:cubicBezTo>
                  <a:cubicBezTo>
                    <a:pt x="238332" y="535"/>
                    <a:pt x="238332" y="268"/>
                    <a:pt x="238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2743895" y="308254"/>
              <a:ext cx="342468" cy="398711"/>
            </a:xfrm>
            <a:custGeom>
              <a:avLst/>
              <a:gdLst/>
              <a:ahLst/>
              <a:cxnLst/>
              <a:rect l="l" t="t" r="r" b="b"/>
              <a:pathLst>
                <a:path w="342468" h="398711" extrusionOk="0">
                  <a:moveTo>
                    <a:pt x="154480" y="386660"/>
                  </a:moveTo>
                  <a:cubicBezTo>
                    <a:pt x="163049" y="387195"/>
                    <a:pt x="171618" y="387999"/>
                    <a:pt x="180187" y="389338"/>
                  </a:cubicBezTo>
                  <a:cubicBezTo>
                    <a:pt x="181259" y="389606"/>
                    <a:pt x="182866" y="392551"/>
                    <a:pt x="182866" y="393890"/>
                  </a:cubicBezTo>
                  <a:cubicBezTo>
                    <a:pt x="182598" y="395497"/>
                    <a:pt x="180723" y="397371"/>
                    <a:pt x="179117" y="397907"/>
                  </a:cubicBezTo>
                  <a:cubicBezTo>
                    <a:pt x="176438" y="398443"/>
                    <a:pt x="173493" y="398175"/>
                    <a:pt x="170547" y="398175"/>
                  </a:cubicBezTo>
                  <a:cubicBezTo>
                    <a:pt x="170280" y="398443"/>
                    <a:pt x="170280" y="398711"/>
                    <a:pt x="170280" y="398711"/>
                  </a:cubicBezTo>
                  <a:cubicBezTo>
                    <a:pt x="164656" y="397907"/>
                    <a:pt x="158764" y="397371"/>
                    <a:pt x="153409" y="395765"/>
                  </a:cubicBezTo>
                  <a:cubicBezTo>
                    <a:pt x="151802" y="395229"/>
                    <a:pt x="150463" y="392283"/>
                    <a:pt x="150195" y="390141"/>
                  </a:cubicBezTo>
                  <a:cubicBezTo>
                    <a:pt x="150195" y="389070"/>
                    <a:pt x="152873" y="386660"/>
                    <a:pt x="154480" y="386660"/>
                  </a:cubicBezTo>
                  <a:close/>
                  <a:moveTo>
                    <a:pt x="224104" y="383446"/>
                  </a:moveTo>
                  <a:cubicBezTo>
                    <a:pt x="226514" y="383178"/>
                    <a:pt x="228924" y="385321"/>
                    <a:pt x="231602" y="386124"/>
                  </a:cubicBezTo>
                  <a:cubicBezTo>
                    <a:pt x="229996" y="388266"/>
                    <a:pt x="228924" y="391479"/>
                    <a:pt x="226782" y="392283"/>
                  </a:cubicBezTo>
                  <a:cubicBezTo>
                    <a:pt x="220087" y="394158"/>
                    <a:pt x="213124" y="395765"/>
                    <a:pt x="206162" y="396567"/>
                  </a:cubicBezTo>
                  <a:cubicBezTo>
                    <a:pt x="203484" y="396835"/>
                    <a:pt x="200539" y="394961"/>
                    <a:pt x="195718" y="393354"/>
                  </a:cubicBezTo>
                  <a:cubicBezTo>
                    <a:pt x="199735" y="390409"/>
                    <a:pt x="201342" y="388266"/>
                    <a:pt x="203484" y="387730"/>
                  </a:cubicBezTo>
                  <a:cubicBezTo>
                    <a:pt x="210179" y="385856"/>
                    <a:pt x="217142" y="384249"/>
                    <a:pt x="224104" y="383446"/>
                  </a:cubicBezTo>
                  <a:close/>
                  <a:moveTo>
                    <a:pt x="109223" y="371931"/>
                  </a:moveTo>
                  <a:cubicBezTo>
                    <a:pt x="117257" y="375145"/>
                    <a:pt x="125291" y="378626"/>
                    <a:pt x="133324" y="382107"/>
                  </a:cubicBezTo>
                  <a:cubicBezTo>
                    <a:pt x="134128" y="382643"/>
                    <a:pt x="134663" y="384250"/>
                    <a:pt x="136002" y="386392"/>
                  </a:cubicBezTo>
                  <a:cubicBezTo>
                    <a:pt x="133592" y="387731"/>
                    <a:pt x="130647" y="390141"/>
                    <a:pt x="129040" y="389605"/>
                  </a:cubicBezTo>
                  <a:cubicBezTo>
                    <a:pt x="121273" y="386659"/>
                    <a:pt x="113775" y="383178"/>
                    <a:pt x="106545" y="379429"/>
                  </a:cubicBezTo>
                  <a:cubicBezTo>
                    <a:pt x="105474" y="378894"/>
                    <a:pt x="104939" y="375948"/>
                    <a:pt x="105474" y="374073"/>
                  </a:cubicBezTo>
                  <a:cubicBezTo>
                    <a:pt x="105741" y="373003"/>
                    <a:pt x="108420" y="371396"/>
                    <a:pt x="109223" y="371931"/>
                  </a:cubicBezTo>
                  <a:close/>
                  <a:moveTo>
                    <a:pt x="274181" y="362558"/>
                  </a:moveTo>
                  <a:cubicBezTo>
                    <a:pt x="276859" y="373537"/>
                    <a:pt x="268290" y="374609"/>
                    <a:pt x="263470" y="377287"/>
                  </a:cubicBezTo>
                  <a:cubicBezTo>
                    <a:pt x="258381" y="380232"/>
                    <a:pt x="252490" y="387731"/>
                    <a:pt x="243385" y="378357"/>
                  </a:cubicBezTo>
                  <a:cubicBezTo>
                    <a:pt x="253829" y="371663"/>
                    <a:pt x="262666" y="365236"/>
                    <a:pt x="274181" y="362558"/>
                  </a:cubicBezTo>
                  <a:close/>
                  <a:moveTo>
                    <a:pt x="65573" y="342742"/>
                  </a:moveTo>
                  <a:cubicBezTo>
                    <a:pt x="75749" y="349972"/>
                    <a:pt x="84854" y="355328"/>
                    <a:pt x="89406" y="365772"/>
                  </a:cubicBezTo>
                  <a:cubicBezTo>
                    <a:pt x="78694" y="364432"/>
                    <a:pt x="72268" y="357470"/>
                    <a:pt x="65573" y="351043"/>
                  </a:cubicBezTo>
                  <a:cubicBezTo>
                    <a:pt x="64769" y="350240"/>
                    <a:pt x="65573" y="347562"/>
                    <a:pt x="65573" y="342742"/>
                  </a:cubicBezTo>
                  <a:close/>
                  <a:moveTo>
                    <a:pt x="306583" y="331763"/>
                  </a:moveTo>
                  <a:cubicBezTo>
                    <a:pt x="307654" y="331227"/>
                    <a:pt x="311135" y="333102"/>
                    <a:pt x="313546" y="333905"/>
                  </a:cubicBezTo>
                  <a:cubicBezTo>
                    <a:pt x="312474" y="336583"/>
                    <a:pt x="312206" y="338190"/>
                    <a:pt x="311403" y="338725"/>
                  </a:cubicBezTo>
                  <a:cubicBezTo>
                    <a:pt x="305512" y="344616"/>
                    <a:pt x="299621" y="350240"/>
                    <a:pt x="293461" y="355864"/>
                  </a:cubicBezTo>
                  <a:cubicBezTo>
                    <a:pt x="292391" y="356666"/>
                    <a:pt x="289177" y="356131"/>
                    <a:pt x="288106" y="355060"/>
                  </a:cubicBezTo>
                  <a:cubicBezTo>
                    <a:pt x="287035" y="353989"/>
                    <a:pt x="286767" y="350508"/>
                    <a:pt x="287570" y="349436"/>
                  </a:cubicBezTo>
                  <a:cubicBezTo>
                    <a:pt x="293461" y="343278"/>
                    <a:pt x="299888" y="337118"/>
                    <a:pt x="306583" y="331763"/>
                  </a:cubicBezTo>
                  <a:close/>
                  <a:moveTo>
                    <a:pt x="36384" y="304984"/>
                  </a:moveTo>
                  <a:cubicBezTo>
                    <a:pt x="43346" y="314624"/>
                    <a:pt x="49238" y="322390"/>
                    <a:pt x="54861" y="330156"/>
                  </a:cubicBezTo>
                  <a:cubicBezTo>
                    <a:pt x="52184" y="335244"/>
                    <a:pt x="48970" y="334708"/>
                    <a:pt x="46828" y="331495"/>
                  </a:cubicBezTo>
                  <a:cubicBezTo>
                    <a:pt x="42008" y="325068"/>
                    <a:pt x="37455" y="318105"/>
                    <a:pt x="33170" y="311143"/>
                  </a:cubicBezTo>
                  <a:cubicBezTo>
                    <a:pt x="32902" y="310340"/>
                    <a:pt x="34509" y="308465"/>
                    <a:pt x="36384" y="304984"/>
                  </a:cubicBezTo>
                  <a:close/>
                  <a:moveTo>
                    <a:pt x="334970" y="291059"/>
                  </a:moveTo>
                  <a:cubicBezTo>
                    <a:pt x="336041" y="291059"/>
                    <a:pt x="337648" y="292933"/>
                    <a:pt x="337916" y="294273"/>
                  </a:cubicBezTo>
                  <a:cubicBezTo>
                    <a:pt x="339255" y="299361"/>
                    <a:pt x="330149" y="318374"/>
                    <a:pt x="325597" y="320784"/>
                  </a:cubicBezTo>
                  <a:cubicBezTo>
                    <a:pt x="325061" y="321052"/>
                    <a:pt x="324258" y="321052"/>
                    <a:pt x="322116" y="321587"/>
                  </a:cubicBezTo>
                  <a:cubicBezTo>
                    <a:pt x="321312" y="319177"/>
                    <a:pt x="319438" y="316499"/>
                    <a:pt x="320241" y="314625"/>
                  </a:cubicBezTo>
                  <a:cubicBezTo>
                    <a:pt x="322919" y="307126"/>
                    <a:pt x="326400" y="300164"/>
                    <a:pt x="329882" y="293201"/>
                  </a:cubicBezTo>
                  <a:cubicBezTo>
                    <a:pt x="330417" y="291862"/>
                    <a:pt x="333363" y="291059"/>
                    <a:pt x="334970" y="291059"/>
                  </a:cubicBezTo>
                  <a:close/>
                  <a:moveTo>
                    <a:pt x="185811" y="267762"/>
                  </a:moveTo>
                  <a:cubicBezTo>
                    <a:pt x="187953" y="267762"/>
                    <a:pt x="189828" y="268030"/>
                    <a:pt x="191970" y="268297"/>
                  </a:cubicBezTo>
                  <a:cubicBezTo>
                    <a:pt x="195452" y="268833"/>
                    <a:pt x="200272" y="267494"/>
                    <a:pt x="200004" y="273386"/>
                  </a:cubicBezTo>
                  <a:cubicBezTo>
                    <a:pt x="199736" y="278474"/>
                    <a:pt x="195452" y="278206"/>
                    <a:pt x="191702" y="279010"/>
                  </a:cubicBezTo>
                  <a:cubicBezTo>
                    <a:pt x="190096" y="279545"/>
                    <a:pt x="187953" y="279813"/>
                    <a:pt x="185543" y="280349"/>
                  </a:cubicBezTo>
                  <a:cubicBezTo>
                    <a:pt x="181526" y="280081"/>
                    <a:pt x="179116" y="277671"/>
                    <a:pt x="179116" y="273118"/>
                  </a:cubicBezTo>
                  <a:cubicBezTo>
                    <a:pt x="179116" y="268833"/>
                    <a:pt x="182062" y="267762"/>
                    <a:pt x="185811" y="267762"/>
                  </a:cubicBezTo>
                  <a:close/>
                  <a:moveTo>
                    <a:pt x="13890" y="264280"/>
                  </a:moveTo>
                  <a:cubicBezTo>
                    <a:pt x="21656" y="268029"/>
                    <a:pt x="27814" y="282222"/>
                    <a:pt x="26208" y="292398"/>
                  </a:cubicBezTo>
                  <a:cubicBezTo>
                    <a:pt x="17371" y="287845"/>
                    <a:pt x="11748" y="274991"/>
                    <a:pt x="13890" y="264280"/>
                  </a:cubicBezTo>
                  <a:close/>
                  <a:moveTo>
                    <a:pt x="149123" y="244732"/>
                  </a:moveTo>
                  <a:cubicBezTo>
                    <a:pt x="154479" y="250088"/>
                    <a:pt x="160906" y="256247"/>
                    <a:pt x="168672" y="263209"/>
                  </a:cubicBezTo>
                  <a:cubicBezTo>
                    <a:pt x="165993" y="267762"/>
                    <a:pt x="164119" y="271511"/>
                    <a:pt x="161709" y="275796"/>
                  </a:cubicBezTo>
                  <a:cubicBezTo>
                    <a:pt x="150194" y="272314"/>
                    <a:pt x="141893" y="265887"/>
                    <a:pt x="133859" y="255711"/>
                  </a:cubicBezTo>
                  <a:cubicBezTo>
                    <a:pt x="138680" y="252230"/>
                    <a:pt x="143500" y="248749"/>
                    <a:pt x="149123" y="244732"/>
                  </a:cubicBezTo>
                  <a:close/>
                  <a:moveTo>
                    <a:pt x="340593" y="243393"/>
                  </a:moveTo>
                  <a:cubicBezTo>
                    <a:pt x="341128" y="243393"/>
                    <a:pt x="341932" y="243393"/>
                    <a:pt x="342467" y="243393"/>
                  </a:cubicBezTo>
                  <a:cubicBezTo>
                    <a:pt x="342467" y="252765"/>
                    <a:pt x="342467" y="261871"/>
                    <a:pt x="342467" y="270975"/>
                  </a:cubicBezTo>
                  <a:lnTo>
                    <a:pt x="341664" y="270975"/>
                  </a:lnTo>
                  <a:lnTo>
                    <a:pt x="340861" y="270975"/>
                  </a:lnTo>
                  <a:cubicBezTo>
                    <a:pt x="340861" y="261871"/>
                    <a:pt x="340593" y="252498"/>
                    <a:pt x="340593" y="243393"/>
                  </a:cubicBezTo>
                  <a:close/>
                  <a:moveTo>
                    <a:pt x="340593" y="243392"/>
                  </a:moveTo>
                  <a:cubicBezTo>
                    <a:pt x="340593" y="252497"/>
                    <a:pt x="340860" y="261870"/>
                    <a:pt x="340860" y="270975"/>
                  </a:cubicBezTo>
                  <a:cubicBezTo>
                    <a:pt x="337646" y="276330"/>
                    <a:pt x="333630" y="276063"/>
                    <a:pt x="332559" y="270171"/>
                  </a:cubicBezTo>
                  <a:cubicBezTo>
                    <a:pt x="331220" y="262138"/>
                    <a:pt x="331755" y="253568"/>
                    <a:pt x="332559" y="245534"/>
                  </a:cubicBezTo>
                  <a:cubicBezTo>
                    <a:pt x="333094" y="240446"/>
                    <a:pt x="336575" y="240179"/>
                    <a:pt x="340593" y="243392"/>
                  </a:cubicBezTo>
                  <a:close/>
                  <a:moveTo>
                    <a:pt x="2642" y="216078"/>
                  </a:moveTo>
                  <a:cubicBezTo>
                    <a:pt x="10408" y="219559"/>
                    <a:pt x="12550" y="226789"/>
                    <a:pt x="11479" y="246874"/>
                  </a:cubicBezTo>
                  <a:cubicBezTo>
                    <a:pt x="8802" y="245535"/>
                    <a:pt x="5856" y="245000"/>
                    <a:pt x="5588" y="243928"/>
                  </a:cubicBezTo>
                  <a:cubicBezTo>
                    <a:pt x="3178" y="234823"/>
                    <a:pt x="232" y="225986"/>
                    <a:pt x="2642" y="216078"/>
                  </a:cubicBezTo>
                  <a:close/>
                  <a:moveTo>
                    <a:pt x="137072" y="203223"/>
                  </a:moveTo>
                  <a:cubicBezTo>
                    <a:pt x="138947" y="203759"/>
                    <a:pt x="141089" y="207241"/>
                    <a:pt x="141357" y="209383"/>
                  </a:cubicBezTo>
                  <a:cubicBezTo>
                    <a:pt x="141892" y="216881"/>
                    <a:pt x="141624" y="224647"/>
                    <a:pt x="141624" y="234019"/>
                  </a:cubicBezTo>
                  <a:lnTo>
                    <a:pt x="132224" y="230886"/>
                  </a:lnTo>
                  <a:lnTo>
                    <a:pt x="132207" y="230932"/>
                  </a:lnTo>
                  <a:lnTo>
                    <a:pt x="132252" y="231073"/>
                  </a:lnTo>
                  <a:lnTo>
                    <a:pt x="132181" y="231002"/>
                  </a:lnTo>
                  <a:lnTo>
                    <a:pt x="128235" y="241786"/>
                  </a:lnTo>
                  <a:cubicBezTo>
                    <a:pt x="125290" y="239376"/>
                    <a:pt x="122612" y="238305"/>
                    <a:pt x="122077" y="236430"/>
                  </a:cubicBezTo>
                  <a:cubicBezTo>
                    <a:pt x="119399" y="229200"/>
                    <a:pt x="116989" y="221702"/>
                    <a:pt x="115382" y="213936"/>
                  </a:cubicBezTo>
                  <a:cubicBezTo>
                    <a:pt x="114847" y="211794"/>
                    <a:pt x="117524" y="209116"/>
                    <a:pt x="118596" y="206706"/>
                  </a:cubicBezTo>
                  <a:cubicBezTo>
                    <a:pt x="120738" y="208313"/>
                    <a:pt x="123415" y="209652"/>
                    <a:pt x="124486" y="211794"/>
                  </a:cubicBezTo>
                  <a:cubicBezTo>
                    <a:pt x="126629" y="215275"/>
                    <a:pt x="127968" y="219559"/>
                    <a:pt x="129575" y="223309"/>
                  </a:cubicBezTo>
                  <a:lnTo>
                    <a:pt x="129575" y="223041"/>
                  </a:lnTo>
                  <a:lnTo>
                    <a:pt x="130983" y="227125"/>
                  </a:lnTo>
                  <a:lnTo>
                    <a:pt x="129842" y="223575"/>
                  </a:lnTo>
                  <a:cubicBezTo>
                    <a:pt x="130378" y="218755"/>
                    <a:pt x="131181" y="213935"/>
                    <a:pt x="131449" y="209115"/>
                  </a:cubicBezTo>
                  <a:cubicBezTo>
                    <a:pt x="131717" y="205366"/>
                    <a:pt x="133056" y="201885"/>
                    <a:pt x="137072" y="203223"/>
                  </a:cubicBezTo>
                  <a:close/>
                  <a:moveTo>
                    <a:pt x="333095" y="193584"/>
                  </a:moveTo>
                  <a:cubicBezTo>
                    <a:pt x="335237" y="193584"/>
                    <a:pt x="338450" y="194655"/>
                    <a:pt x="338986" y="196262"/>
                  </a:cubicBezTo>
                  <a:cubicBezTo>
                    <a:pt x="340057" y="200279"/>
                    <a:pt x="340057" y="204295"/>
                    <a:pt x="340860" y="208312"/>
                  </a:cubicBezTo>
                  <a:lnTo>
                    <a:pt x="340859" y="208367"/>
                  </a:lnTo>
                  <a:lnTo>
                    <a:pt x="340861" y="208312"/>
                  </a:lnTo>
                  <a:cubicBezTo>
                    <a:pt x="341396" y="208312"/>
                    <a:pt x="341932" y="208312"/>
                    <a:pt x="342467" y="208312"/>
                  </a:cubicBezTo>
                  <a:cubicBezTo>
                    <a:pt x="342467" y="213400"/>
                    <a:pt x="342467" y="218220"/>
                    <a:pt x="342467" y="223309"/>
                  </a:cubicBezTo>
                  <a:lnTo>
                    <a:pt x="341396" y="223309"/>
                  </a:lnTo>
                  <a:cubicBezTo>
                    <a:pt x="341396" y="223309"/>
                    <a:pt x="340325" y="223309"/>
                    <a:pt x="340325" y="223309"/>
                  </a:cubicBezTo>
                  <a:lnTo>
                    <a:pt x="340328" y="223238"/>
                  </a:lnTo>
                  <a:lnTo>
                    <a:pt x="332559" y="221166"/>
                  </a:lnTo>
                  <a:cubicBezTo>
                    <a:pt x="331221" y="213668"/>
                    <a:pt x="330685" y="205902"/>
                    <a:pt x="330149" y="198136"/>
                  </a:cubicBezTo>
                  <a:cubicBezTo>
                    <a:pt x="330149" y="196530"/>
                    <a:pt x="332023" y="193584"/>
                    <a:pt x="333095" y="193584"/>
                  </a:cubicBezTo>
                  <a:close/>
                  <a:moveTo>
                    <a:pt x="274717" y="178320"/>
                  </a:moveTo>
                  <a:cubicBezTo>
                    <a:pt x="300157" y="178588"/>
                    <a:pt x="313011" y="191977"/>
                    <a:pt x="313011" y="217150"/>
                  </a:cubicBezTo>
                  <a:cubicBezTo>
                    <a:pt x="313011" y="236431"/>
                    <a:pt x="312744" y="255444"/>
                    <a:pt x="313011" y="274725"/>
                  </a:cubicBezTo>
                  <a:cubicBezTo>
                    <a:pt x="313279" y="285168"/>
                    <a:pt x="310601" y="294808"/>
                    <a:pt x="304710" y="302842"/>
                  </a:cubicBezTo>
                  <a:cubicBezTo>
                    <a:pt x="287304" y="326408"/>
                    <a:pt x="266684" y="345956"/>
                    <a:pt x="238566" y="357471"/>
                  </a:cubicBezTo>
                  <a:cubicBezTo>
                    <a:pt x="221695" y="364434"/>
                    <a:pt x="205092" y="368718"/>
                    <a:pt x="187418" y="370058"/>
                  </a:cubicBezTo>
                  <a:cubicBezTo>
                    <a:pt x="187418" y="346492"/>
                    <a:pt x="187418" y="322927"/>
                    <a:pt x="187418" y="299361"/>
                  </a:cubicBezTo>
                  <a:cubicBezTo>
                    <a:pt x="205628" y="296147"/>
                    <a:pt x="222498" y="289988"/>
                    <a:pt x="236156" y="276599"/>
                  </a:cubicBezTo>
                  <a:cubicBezTo>
                    <a:pt x="246064" y="266958"/>
                    <a:pt x="246332" y="267226"/>
                    <a:pt x="244190" y="250356"/>
                  </a:cubicBezTo>
                  <a:cubicBezTo>
                    <a:pt x="234014" y="250356"/>
                    <a:pt x="223837" y="250623"/>
                    <a:pt x="213394" y="250356"/>
                  </a:cubicBezTo>
                  <a:cubicBezTo>
                    <a:pt x="205092" y="250088"/>
                    <a:pt x="196790" y="249820"/>
                    <a:pt x="188489" y="248749"/>
                  </a:cubicBezTo>
                  <a:cubicBezTo>
                    <a:pt x="170280" y="246071"/>
                    <a:pt x="158765" y="230539"/>
                    <a:pt x="160104" y="210990"/>
                  </a:cubicBezTo>
                  <a:cubicBezTo>
                    <a:pt x="161175" y="193317"/>
                    <a:pt x="174832" y="179123"/>
                    <a:pt x="192238" y="178855"/>
                  </a:cubicBezTo>
                  <a:cubicBezTo>
                    <a:pt x="219553" y="178320"/>
                    <a:pt x="247135" y="178052"/>
                    <a:pt x="274717" y="178320"/>
                  </a:cubicBezTo>
                  <a:close/>
                  <a:moveTo>
                    <a:pt x="156086" y="163859"/>
                  </a:moveTo>
                  <a:cubicBezTo>
                    <a:pt x="156889" y="163324"/>
                    <a:pt x="159299" y="164127"/>
                    <a:pt x="160370" y="164930"/>
                  </a:cubicBezTo>
                  <a:cubicBezTo>
                    <a:pt x="161441" y="166002"/>
                    <a:pt x="161976" y="168144"/>
                    <a:pt x="161441" y="169215"/>
                  </a:cubicBezTo>
                  <a:cubicBezTo>
                    <a:pt x="160906" y="171090"/>
                    <a:pt x="159567" y="173232"/>
                    <a:pt x="157960" y="174035"/>
                  </a:cubicBezTo>
                  <a:cubicBezTo>
                    <a:pt x="151801" y="178855"/>
                    <a:pt x="150730" y="188496"/>
                    <a:pt x="141358" y="190638"/>
                  </a:cubicBezTo>
                  <a:cubicBezTo>
                    <a:pt x="137341" y="183944"/>
                    <a:pt x="140822" y="179659"/>
                    <a:pt x="143767" y="175910"/>
                  </a:cubicBezTo>
                  <a:cubicBezTo>
                    <a:pt x="147516" y="171625"/>
                    <a:pt x="151801" y="167609"/>
                    <a:pt x="156086" y="163859"/>
                  </a:cubicBezTo>
                  <a:close/>
                  <a:moveTo>
                    <a:pt x="3178" y="163859"/>
                  </a:moveTo>
                  <a:cubicBezTo>
                    <a:pt x="6927" y="167876"/>
                    <a:pt x="9873" y="169750"/>
                    <a:pt x="9605" y="170822"/>
                  </a:cubicBezTo>
                  <a:cubicBezTo>
                    <a:pt x="7998" y="179926"/>
                    <a:pt x="13354" y="190638"/>
                    <a:pt x="3178" y="199743"/>
                  </a:cubicBezTo>
                  <a:cubicBezTo>
                    <a:pt x="-3250" y="187425"/>
                    <a:pt x="1839" y="177249"/>
                    <a:pt x="3178" y="163859"/>
                  </a:cubicBezTo>
                  <a:close/>
                  <a:moveTo>
                    <a:pt x="127433" y="159308"/>
                  </a:moveTo>
                  <a:cubicBezTo>
                    <a:pt x="131718" y="160111"/>
                    <a:pt x="130914" y="163860"/>
                    <a:pt x="130111" y="167341"/>
                  </a:cubicBezTo>
                  <a:cubicBezTo>
                    <a:pt x="128504" y="173233"/>
                    <a:pt x="126897" y="179124"/>
                    <a:pt x="125290" y="185283"/>
                  </a:cubicBezTo>
                  <a:cubicBezTo>
                    <a:pt x="124487" y="188764"/>
                    <a:pt x="123416" y="192513"/>
                    <a:pt x="119399" y="191174"/>
                  </a:cubicBezTo>
                  <a:cubicBezTo>
                    <a:pt x="116989" y="190371"/>
                    <a:pt x="115650" y="186889"/>
                    <a:pt x="114311" y="185015"/>
                  </a:cubicBezTo>
                  <a:cubicBezTo>
                    <a:pt x="116989" y="176714"/>
                    <a:pt x="118596" y="170019"/>
                    <a:pt x="121274" y="163592"/>
                  </a:cubicBezTo>
                  <a:cubicBezTo>
                    <a:pt x="122077" y="161450"/>
                    <a:pt x="125558" y="159040"/>
                    <a:pt x="127433" y="159308"/>
                  </a:cubicBezTo>
                  <a:close/>
                  <a:moveTo>
                    <a:pt x="322651" y="153415"/>
                  </a:moveTo>
                  <a:cubicBezTo>
                    <a:pt x="327739" y="156361"/>
                    <a:pt x="328543" y="159574"/>
                    <a:pt x="326133" y="162520"/>
                  </a:cubicBezTo>
                  <a:cubicBezTo>
                    <a:pt x="323187" y="166001"/>
                    <a:pt x="322919" y="168411"/>
                    <a:pt x="326133" y="171893"/>
                  </a:cubicBezTo>
                  <a:cubicBezTo>
                    <a:pt x="328810" y="174838"/>
                    <a:pt x="328007" y="178051"/>
                    <a:pt x="322651" y="181265"/>
                  </a:cubicBezTo>
                  <a:cubicBezTo>
                    <a:pt x="318634" y="177516"/>
                    <a:pt x="314350" y="173499"/>
                    <a:pt x="309529" y="169482"/>
                  </a:cubicBezTo>
                  <a:cubicBezTo>
                    <a:pt x="311136" y="161181"/>
                    <a:pt x="317563" y="157968"/>
                    <a:pt x="322651" y="153415"/>
                  </a:cubicBezTo>
                  <a:close/>
                  <a:moveTo>
                    <a:pt x="198397" y="150470"/>
                  </a:moveTo>
                  <a:cubicBezTo>
                    <a:pt x="199736" y="150470"/>
                    <a:pt x="201878" y="153416"/>
                    <a:pt x="202682" y="155290"/>
                  </a:cubicBezTo>
                  <a:cubicBezTo>
                    <a:pt x="202950" y="156093"/>
                    <a:pt x="200539" y="158772"/>
                    <a:pt x="198932" y="159039"/>
                  </a:cubicBezTo>
                  <a:cubicBezTo>
                    <a:pt x="191702" y="160378"/>
                    <a:pt x="184740" y="161182"/>
                    <a:pt x="176438" y="161985"/>
                  </a:cubicBezTo>
                  <a:cubicBezTo>
                    <a:pt x="175635" y="161182"/>
                    <a:pt x="172689" y="159843"/>
                    <a:pt x="172689" y="158236"/>
                  </a:cubicBezTo>
                  <a:cubicBezTo>
                    <a:pt x="172689" y="156361"/>
                    <a:pt x="174831" y="153148"/>
                    <a:pt x="176438" y="152880"/>
                  </a:cubicBezTo>
                  <a:cubicBezTo>
                    <a:pt x="183669" y="151541"/>
                    <a:pt x="191167" y="150738"/>
                    <a:pt x="198397" y="150470"/>
                  </a:cubicBezTo>
                  <a:close/>
                  <a:moveTo>
                    <a:pt x="223569" y="139758"/>
                  </a:moveTo>
                  <a:cubicBezTo>
                    <a:pt x="232674" y="142972"/>
                    <a:pt x="235084" y="149131"/>
                    <a:pt x="238298" y="157164"/>
                  </a:cubicBezTo>
                  <a:cubicBezTo>
                    <a:pt x="234281" y="158503"/>
                    <a:pt x="230799" y="160110"/>
                    <a:pt x="227586" y="160110"/>
                  </a:cubicBezTo>
                  <a:cubicBezTo>
                    <a:pt x="224105" y="160110"/>
                    <a:pt x="219820" y="159039"/>
                    <a:pt x="217678" y="156897"/>
                  </a:cubicBezTo>
                  <a:cubicBezTo>
                    <a:pt x="215000" y="153951"/>
                    <a:pt x="219016" y="151541"/>
                    <a:pt x="220891" y="148863"/>
                  </a:cubicBezTo>
                  <a:cubicBezTo>
                    <a:pt x="222498" y="146721"/>
                    <a:pt x="222498" y="143775"/>
                    <a:pt x="223569" y="139758"/>
                  </a:cubicBezTo>
                  <a:close/>
                  <a:moveTo>
                    <a:pt x="158764" y="123422"/>
                  </a:moveTo>
                  <a:cubicBezTo>
                    <a:pt x="159836" y="122887"/>
                    <a:pt x="162514" y="125565"/>
                    <a:pt x="166263" y="127439"/>
                  </a:cubicBezTo>
                  <a:cubicBezTo>
                    <a:pt x="156890" y="134670"/>
                    <a:pt x="149660" y="140561"/>
                    <a:pt x="141894" y="145917"/>
                  </a:cubicBezTo>
                  <a:cubicBezTo>
                    <a:pt x="140823" y="146720"/>
                    <a:pt x="137609" y="146185"/>
                    <a:pt x="136538" y="145113"/>
                  </a:cubicBezTo>
                  <a:cubicBezTo>
                    <a:pt x="135467" y="144042"/>
                    <a:pt x="135199" y="140293"/>
                    <a:pt x="136002" y="139758"/>
                  </a:cubicBezTo>
                  <a:cubicBezTo>
                    <a:pt x="143500" y="133866"/>
                    <a:pt x="150999" y="128510"/>
                    <a:pt x="158764" y="123422"/>
                  </a:cubicBezTo>
                  <a:close/>
                  <a:moveTo>
                    <a:pt x="183669" y="118335"/>
                  </a:moveTo>
                  <a:cubicBezTo>
                    <a:pt x="194381" y="118603"/>
                    <a:pt x="204825" y="120209"/>
                    <a:pt x="212055" y="128511"/>
                  </a:cubicBezTo>
                  <a:cubicBezTo>
                    <a:pt x="212055" y="129849"/>
                    <a:pt x="212055" y="130921"/>
                    <a:pt x="211787" y="131992"/>
                  </a:cubicBezTo>
                  <a:cubicBezTo>
                    <a:pt x="208841" y="132260"/>
                    <a:pt x="205896" y="133331"/>
                    <a:pt x="203218" y="132795"/>
                  </a:cubicBezTo>
                  <a:cubicBezTo>
                    <a:pt x="196790" y="131456"/>
                    <a:pt x="190364" y="129849"/>
                    <a:pt x="184205" y="127707"/>
                  </a:cubicBezTo>
                  <a:cubicBezTo>
                    <a:pt x="182330" y="127172"/>
                    <a:pt x="179652" y="124762"/>
                    <a:pt x="179652" y="123155"/>
                  </a:cubicBezTo>
                  <a:cubicBezTo>
                    <a:pt x="179652" y="121549"/>
                    <a:pt x="182330" y="118335"/>
                    <a:pt x="183669" y="118335"/>
                  </a:cubicBezTo>
                  <a:close/>
                  <a:moveTo>
                    <a:pt x="19782" y="117264"/>
                  </a:moveTo>
                  <a:cubicBezTo>
                    <a:pt x="20585" y="118871"/>
                    <a:pt x="21388" y="120478"/>
                    <a:pt x="21656" y="122084"/>
                  </a:cubicBezTo>
                  <a:cubicBezTo>
                    <a:pt x="22191" y="126904"/>
                    <a:pt x="15229" y="144846"/>
                    <a:pt x="11212" y="149934"/>
                  </a:cubicBezTo>
                  <a:cubicBezTo>
                    <a:pt x="5856" y="144043"/>
                    <a:pt x="9338" y="129582"/>
                    <a:pt x="19782" y="117264"/>
                  </a:cubicBezTo>
                  <a:close/>
                  <a:moveTo>
                    <a:pt x="336309" y="108427"/>
                  </a:moveTo>
                  <a:cubicBezTo>
                    <a:pt x="337647" y="110034"/>
                    <a:pt x="338986" y="111908"/>
                    <a:pt x="340325" y="113515"/>
                  </a:cubicBezTo>
                  <a:cubicBezTo>
                    <a:pt x="341129" y="114318"/>
                    <a:pt x="341932" y="115122"/>
                    <a:pt x="342468" y="116193"/>
                  </a:cubicBezTo>
                  <a:cubicBezTo>
                    <a:pt x="342468" y="118335"/>
                    <a:pt x="342468" y="120745"/>
                    <a:pt x="342468" y="123423"/>
                  </a:cubicBezTo>
                  <a:cubicBezTo>
                    <a:pt x="341664" y="126904"/>
                    <a:pt x="340593" y="130117"/>
                    <a:pt x="340058" y="133599"/>
                  </a:cubicBezTo>
                  <a:cubicBezTo>
                    <a:pt x="339522" y="137348"/>
                    <a:pt x="338986" y="141633"/>
                    <a:pt x="333899" y="140829"/>
                  </a:cubicBezTo>
                  <a:cubicBezTo>
                    <a:pt x="329614" y="140294"/>
                    <a:pt x="330150" y="136277"/>
                    <a:pt x="330417" y="132796"/>
                  </a:cubicBezTo>
                  <a:cubicBezTo>
                    <a:pt x="330953" y="126636"/>
                    <a:pt x="331221" y="120478"/>
                    <a:pt x="332292" y="114586"/>
                  </a:cubicBezTo>
                  <a:cubicBezTo>
                    <a:pt x="332560" y="112444"/>
                    <a:pt x="334970" y="110301"/>
                    <a:pt x="336309" y="108427"/>
                  </a:cubicBezTo>
                  <a:close/>
                  <a:moveTo>
                    <a:pt x="42543" y="75221"/>
                  </a:moveTo>
                  <a:cubicBezTo>
                    <a:pt x="43614" y="77363"/>
                    <a:pt x="45220" y="78702"/>
                    <a:pt x="44953" y="80041"/>
                  </a:cubicBezTo>
                  <a:cubicBezTo>
                    <a:pt x="43882" y="84862"/>
                    <a:pt x="33438" y="99857"/>
                    <a:pt x="28082" y="104410"/>
                  </a:cubicBezTo>
                  <a:cubicBezTo>
                    <a:pt x="27011" y="102803"/>
                    <a:pt x="24869" y="100661"/>
                    <a:pt x="25404" y="99590"/>
                  </a:cubicBezTo>
                  <a:cubicBezTo>
                    <a:pt x="29421" y="90753"/>
                    <a:pt x="33706" y="81916"/>
                    <a:pt x="42543" y="75221"/>
                  </a:cubicBezTo>
                  <a:close/>
                  <a:moveTo>
                    <a:pt x="308458" y="66117"/>
                  </a:moveTo>
                  <a:cubicBezTo>
                    <a:pt x="312475" y="66117"/>
                    <a:pt x="315688" y="65045"/>
                    <a:pt x="316760" y="66384"/>
                  </a:cubicBezTo>
                  <a:cubicBezTo>
                    <a:pt x="322383" y="73079"/>
                    <a:pt x="327471" y="80042"/>
                    <a:pt x="332291" y="87272"/>
                  </a:cubicBezTo>
                  <a:cubicBezTo>
                    <a:pt x="333094" y="88343"/>
                    <a:pt x="332023" y="91556"/>
                    <a:pt x="330684" y="92627"/>
                  </a:cubicBezTo>
                  <a:cubicBezTo>
                    <a:pt x="329613" y="93431"/>
                    <a:pt x="325864" y="93431"/>
                    <a:pt x="325329" y="92360"/>
                  </a:cubicBezTo>
                  <a:cubicBezTo>
                    <a:pt x="319973" y="84326"/>
                    <a:pt x="312207" y="77364"/>
                    <a:pt x="308458" y="66117"/>
                  </a:cubicBezTo>
                  <a:close/>
                  <a:moveTo>
                    <a:pt x="76819" y="41480"/>
                  </a:moveTo>
                  <a:cubicBezTo>
                    <a:pt x="74409" y="52995"/>
                    <a:pt x="63430" y="57279"/>
                    <a:pt x="56200" y="66920"/>
                  </a:cubicBezTo>
                  <a:cubicBezTo>
                    <a:pt x="54593" y="63439"/>
                    <a:pt x="52719" y="60761"/>
                    <a:pt x="53254" y="59958"/>
                  </a:cubicBezTo>
                  <a:cubicBezTo>
                    <a:pt x="59949" y="52459"/>
                    <a:pt x="65840" y="43622"/>
                    <a:pt x="76819" y="41480"/>
                  </a:cubicBezTo>
                  <a:close/>
                  <a:moveTo>
                    <a:pt x="280340" y="31572"/>
                  </a:moveTo>
                  <a:cubicBezTo>
                    <a:pt x="287570" y="37463"/>
                    <a:pt x="294533" y="43622"/>
                    <a:pt x="301763" y="49782"/>
                  </a:cubicBezTo>
                  <a:cubicBezTo>
                    <a:pt x="302031" y="50317"/>
                    <a:pt x="301763" y="51388"/>
                    <a:pt x="302298" y="53798"/>
                  </a:cubicBezTo>
                  <a:cubicBezTo>
                    <a:pt x="300156" y="54334"/>
                    <a:pt x="296942" y="56209"/>
                    <a:pt x="295603" y="55137"/>
                  </a:cubicBezTo>
                  <a:cubicBezTo>
                    <a:pt x="288641" y="50049"/>
                    <a:pt x="281947" y="44693"/>
                    <a:pt x="275520" y="39070"/>
                  </a:cubicBezTo>
                  <a:cubicBezTo>
                    <a:pt x="274448" y="38266"/>
                    <a:pt x="274448" y="34785"/>
                    <a:pt x="275252" y="33446"/>
                  </a:cubicBezTo>
                  <a:cubicBezTo>
                    <a:pt x="276055" y="32108"/>
                    <a:pt x="279536" y="31036"/>
                    <a:pt x="280340" y="31572"/>
                  </a:cubicBezTo>
                  <a:close/>
                  <a:moveTo>
                    <a:pt x="173132" y="28086"/>
                  </a:moveTo>
                  <a:cubicBezTo>
                    <a:pt x="210363" y="25061"/>
                    <a:pt x="244657" y="37664"/>
                    <a:pt x="275787" y="63974"/>
                  </a:cubicBezTo>
                  <a:cubicBezTo>
                    <a:pt x="287035" y="73346"/>
                    <a:pt x="296675" y="85665"/>
                    <a:pt x="305512" y="97447"/>
                  </a:cubicBezTo>
                  <a:cubicBezTo>
                    <a:pt x="315153" y="110569"/>
                    <a:pt x="316492" y="125297"/>
                    <a:pt x="307655" y="139490"/>
                  </a:cubicBezTo>
                  <a:cubicBezTo>
                    <a:pt x="295604" y="159574"/>
                    <a:pt x="269093" y="161181"/>
                    <a:pt x="253829" y="143239"/>
                  </a:cubicBezTo>
                  <a:cubicBezTo>
                    <a:pt x="246598" y="134670"/>
                    <a:pt x="239904" y="125297"/>
                    <a:pt x="231602" y="118067"/>
                  </a:cubicBezTo>
                  <a:cubicBezTo>
                    <a:pt x="205894" y="95841"/>
                    <a:pt x="171885" y="92359"/>
                    <a:pt x="141357" y="110569"/>
                  </a:cubicBezTo>
                  <a:lnTo>
                    <a:pt x="137876" y="112444"/>
                  </a:lnTo>
                  <a:lnTo>
                    <a:pt x="137876" y="112444"/>
                  </a:lnTo>
                  <a:cubicBezTo>
                    <a:pt x="122345" y="125298"/>
                    <a:pt x="108687" y="139759"/>
                    <a:pt x="101725" y="159040"/>
                  </a:cubicBezTo>
                  <a:cubicBezTo>
                    <a:pt x="91549" y="187960"/>
                    <a:pt x="92084" y="216882"/>
                    <a:pt x="104135" y="245000"/>
                  </a:cubicBezTo>
                  <a:cubicBezTo>
                    <a:pt x="107080" y="251695"/>
                    <a:pt x="111365" y="257854"/>
                    <a:pt x="115114" y="264280"/>
                  </a:cubicBezTo>
                  <a:cubicBezTo>
                    <a:pt x="114043" y="269368"/>
                    <a:pt x="112169" y="274724"/>
                    <a:pt x="112169" y="279812"/>
                  </a:cubicBezTo>
                  <a:cubicBezTo>
                    <a:pt x="111901" y="296416"/>
                    <a:pt x="112169" y="313018"/>
                    <a:pt x="111901" y="329621"/>
                  </a:cubicBezTo>
                  <a:lnTo>
                    <a:pt x="109762" y="348337"/>
                  </a:lnTo>
                  <a:lnTo>
                    <a:pt x="112168" y="330157"/>
                  </a:lnTo>
                  <a:cubicBezTo>
                    <a:pt x="112436" y="313554"/>
                    <a:pt x="112168" y="296951"/>
                    <a:pt x="112436" y="280348"/>
                  </a:cubicBezTo>
                  <a:cubicBezTo>
                    <a:pt x="112436" y="274992"/>
                    <a:pt x="114310" y="269904"/>
                    <a:pt x="115382" y="264816"/>
                  </a:cubicBezTo>
                  <a:cubicBezTo>
                    <a:pt x="119934" y="269369"/>
                    <a:pt x="124486" y="274457"/>
                    <a:pt x="129307" y="278741"/>
                  </a:cubicBezTo>
                  <a:cubicBezTo>
                    <a:pt x="145910" y="293470"/>
                    <a:pt x="165458" y="299629"/>
                    <a:pt x="187417" y="299896"/>
                  </a:cubicBezTo>
                  <a:cubicBezTo>
                    <a:pt x="187417" y="323462"/>
                    <a:pt x="187417" y="347027"/>
                    <a:pt x="187417" y="370593"/>
                  </a:cubicBezTo>
                  <a:cubicBezTo>
                    <a:pt x="162245" y="371664"/>
                    <a:pt x="138680" y="365773"/>
                    <a:pt x="116185" y="354258"/>
                  </a:cubicBezTo>
                  <a:cubicBezTo>
                    <a:pt x="113775" y="352651"/>
                    <a:pt x="111900" y="350241"/>
                    <a:pt x="109758" y="348366"/>
                  </a:cubicBezTo>
                  <a:lnTo>
                    <a:pt x="109758" y="348366"/>
                  </a:lnTo>
                  <a:lnTo>
                    <a:pt x="78795" y="325270"/>
                  </a:lnTo>
                  <a:cubicBezTo>
                    <a:pt x="69791" y="316232"/>
                    <a:pt x="62092" y="305922"/>
                    <a:pt x="55665" y="294541"/>
                  </a:cubicBezTo>
                  <a:cubicBezTo>
                    <a:pt x="18710" y="229736"/>
                    <a:pt x="19246" y="164663"/>
                    <a:pt x="57540" y="100394"/>
                  </a:cubicBezTo>
                  <a:cubicBezTo>
                    <a:pt x="68787" y="81648"/>
                    <a:pt x="84051" y="66116"/>
                    <a:pt x="102260" y="53798"/>
                  </a:cubicBezTo>
                  <a:cubicBezTo>
                    <a:pt x="107348" y="50317"/>
                    <a:pt x="112369" y="46568"/>
                    <a:pt x="117692" y="43388"/>
                  </a:cubicBezTo>
                  <a:lnTo>
                    <a:pt x="134930" y="36392"/>
                  </a:lnTo>
                  <a:lnTo>
                    <a:pt x="134930" y="36391"/>
                  </a:lnTo>
                  <a:cubicBezTo>
                    <a:pt x="147985" y="31839"/>
                    <a:pt x="160722" y="29094"/>
                    <a:pt x="173132" y="28086"/>
                  </a:cubicBezTo>
                  <a:close/>
                  <a:moveTo>
                    <a:pt x="113775" y="14166"/>
                  </a:moveTo>
                  <a:cubicBezTo>
                    <a:pt x="115113" y="13362"/>
                    <a:pt x="118862" y="14433"/>
                    <a:pt x="119130" y="15236"/>
                  </a:cubicBezTo>
                  <a:cubicBezTo>
                    <a:pt x="119666" y="17111"/>
                    <a:pt x="119666" y="21128"/>
                    <a:pt x="118595" y="21664"/>
                  </a:cubicBezTo>
                  <a:cubicBezTo>
                    <a:pt x="110561" y="25680"/>
                    <a:pt x="102260" y="29429"/>
                    <a:pt x="93691" y="32910"/>
                  </a:cubicBezTo>
                  <a:cubicBezTo>
                    <a:pt x="93155" y="33446"/>
                    <a:pt x="91549" y="31303"/>
                    <a:pt x="88335" y="28894"/>
                  </a:cubicBezTo>
                  <a:cubicBezTo>
                    <a:pt x="97975" y="23270"/>
                    <a:pt x="105741" y="18450"/>
                    <a:pt x="113775" y="14166"/>
                  </a:cubicBezTo>
                  <a:close/>
                  <a:moveTo>
                    <a:pt x="236690" y="9077"/>
                  </a:moveTo>
                  <a:cubicBezTo>
                    <a:pt x="244724" y="12023"/>
                    <a:pt x="252491" y="15505"/>
                    <a:pt x="260256" y="19522"/>
                  </a:cubicBezTo>
                  <a:cubicBezTo>
                    <a:pt x="261327" y="20057"/>
                    <a:pt x="261595" y="23806"/>
                    <a:pt x="261060" y="25681"/>
                  </a:cubicBezTo>
                  <a:cubicBezTo>
                    <a:pt x="260792" y="26485"/>
                    <a:pt x="257311" y="27555"/>
                    <a:pt x="255971" y="27020"/>
                  </a:cubicBezTo>
                  <a:cubicBezTo>
                    <a:pt x="248741" y="24342"/>
                    <a:pt x="241511" y="21396"/>
                    <a:pt x="234280" y="17915"/>
                  </a:cubicBezTo>
                  <a:cubicBezTo>
                    <a:pt x="232673" y="17379"/>
                    <a:pt x="231602" y="15237"/>
                    <a:pt x="229192" y="12827"/>
                  </a:cubicBezTo>
                  <a:cubicBezTo>
                    <a:pt x="232138" y="11220"/>
                    <a:pt x="235084" y="8542"/>
                    <a:pt x="236690" y="9077"/>
                  </a:cubicBezTo>
                  <a:close/>
                  <a:moveTo>
                    <a:pt x="161441" y="777"/>
                  </a:moveTo>
                  <a:cubicBezTo>
                    <a:pt x="163048" y="509"/>
                    <a:pt x="165190" y="2919"/>
                    <a:pt x="167064" y="4258"/>
                  </a:cubicBezTo>
                  <a:cubicBezTo>
                    <a:pt x="165725" y="6133"/>
                    <a:pt x="164654" y="9078"/>
                    <a:pt x="163048" y="9614"/>
                  </a:cubicBezTo>
                  <a:cubicBezTo>
                    <a:pt x="155817" y="11756"/>
                    <a:pt x="148051" y="12828"/>
                    <a:pt x="138947" y="14434"/>
                  </a:cubicBezTo>
                  <a:cubicBezTo>
                    <a:pt x="137876" y="13631"/>
                    <a:pt x="134930" y="12024"/>
                    <a:pt x="134930" y="10417"/>
                  </a:cubicBezTo>
                  <a:cubicBezTo>
                    <a:pt x="134662" y="8810"/>
                    <a:pt x="136805" y="5597"/>
                    <a:pt x="138411" y="5061"/>
                  </a:cubicBezTo>
                  <a:cubicBezTo>
                    <a:pt x="145909" y="3187"/>
                    <a:pt x="153675" y="1848"/>
                    <a:pt x="161441" y="777"/>
                  </a:cubicBezTo>
                  <a:close/>
                  <a:moveTo>
                    <a:pt x="201945" y="307"/>
                  </a:moveTo>
                  <a:cubicBezTo>
                    <a:pt x="207368" y="910"/>
                    <a:pt x="212724" y="2516"/>
                    <a:pt x="217946" y="6131"/>
                  </a:cubicBezTo>
                  <a:cubicBezTo>
                    <a:pt x="216071" y="8274"/>
                    <a:pt x="215000" y="10416"/>
                    <a:pt x="213929" y="10416"/>
                  </a:cubicBezTo>
                  <a:cubicBezTo>
                    <a:pt x="204556" y="9881"/>
                    <a:pt x="194916" y="9077"/>
                    <a:pt x="185543" y="8006"/>
                  </a:cubicBezTo>
                  <a:cubicBezTo>
                    <a:pt x="184472" y="8006"/>
                    <a:pt x="183133" y="5596"/>
                    <a:pt x="183133" y="4257"/>
                  </a:cubicBezTo>
                  <a:cubicBezTo>
                    <a:pt x="183133" y="2918"/>
                    <a:pt x="184472" y="508"/>
                    <a:pt x="185543" y="508"/>
                  </a:cubicBezTo>
                  <a:cubicBezTo>
                    <a:pt x="191033" y="106"/>
                    <a:pt x="196523" y="-295"/>
                    <a:pt x="201945" y="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576420" y="308454"/>
              <a:ext cx="284478" cy="398533"/>
            </a:xfrm>
            <a:custGeom>
              <a:avLst/>
              <a:gdLst/>
              <a:ahLst/>
              <a:cxnLst/>
              <a:rect l="l" t="t" r="r" b="b"/>
              <a:pathLst>
                <a:path w="284478" h="398533" extrusionOk="0">
                  <a:moveTo>
                    <a:pt x="98900" y="389137"/>
                  </a:moveTo>
                  <a:cubicBezTo>
                    <a:pt x="106398" y="388602"/>
                    <a:pt x="113897" y="388602"/>
                    <a:pt x="121127" y="389137"/>
                  </a:cubicBezTo>
                  <a:cubicBezTo>
                    <a:pt x="122734" y="389137"/>
                    <a:pt x="124341" y="392083"/>
                    <a:pt x="125948" y="393690"/>
                  </a:cubicBezTo>
                  <a:cubicBezTo>
                    <a:pt x="124341" y="395297"/>
                    <a:pt x="123002" y="397707"/>
                    <a:pt x="121127" y="397974"/>
                  </a:cubicBezTo>
                  <a:cubicBezTo>
                    <a:pt x="117646" y="398778"/>
                    <a:pt x="113629" y="398242"/>
                    <a:pt x="110147" y="398242"/>
                  </a:cubicBezTo>
                  <a:cubicBezTo>
                    <a:pt x="106398" y="398242"/>
                    <a:pt x="102649" y="398778"/>
                    <a:pt x="98900" y="397974"/>
                  </a:cubicBezTo>
                  <a:cubicBezTo>
                    <a:pt x="97026" y="397707"/>
                    <a:pt x="95687" y="395029"/>
                    <a:pt x="94080" y="393423"/>
                  </a:cubicBezTo>
                  <a:cubicBezTo>
                    <a:pt x="95687" y="391816"/>
                    <a:pt x="97294" y="389137"/>
                    <a:pt x="98900" y="389137"/>
                  </a:cubicBezTo>
                  <a:close/>
                  <a:moveTo>
                    <a:pt x="62715" y="388435"/>
                  </a:moveTo>
                  <a:cubicBezTo>
                    <a:pt x="68104" y="388201"/>
                    <a:pt x="73460" y="389138"/>
                    <a:pt x="78549" y="393958"/>
                  </a:cubicBezTo>
                  <a:cubicBezTo>
                    <a:pt x="67301" y="401189"/>
                    <a:pt x="52840" y="399850"/>
                    <a:pt x="46681" y="389941"/>
                  </a:cubicBezTo>
                  <a:cubicBezTo>
                    <a:pt x="51903" y="390075"/>
                    <a:pt x="57326" y="388669"/>
                    <a:pt x="62715" y="388435"/>
                  </a:cubicBezTo>
                  <a:close/>
                  <a:moveTo>
                    <a:pt x="170131" y="388334"/>
                  </a:moveTo>
                  <a:cubicBezTo>
                    <a:pt x="171470" y="388334"/>
                    <a:pt x="174416" y="390744"/>
                    <a:pt x="174148" y="391815"/>
                  </a:cubicBezTo>
                  <a:cubicBezTo>
                    <a:pt x="173880" y="393958"/>
                    <a:pt x="172274" y="396904"/>
                    <a:pt x="170667" y="397172"/>
                  </a:cubicBezTo>
                  <a:cubicBezTo>
                    <a:pt x="166382" y="398242"/>
                    <a:pt x="161830" y="397975"/>
                    <a:pt x="157277" y="398242"/>
                  </a:cubicBezTo>
                  <a:cubicBezTo>
                    <a:pt x="157010" y="398510"/>
                    <a:pt x="157010" y="398242"/>
                    <a:pt x="157010" y="398242"/>
                  </a:cubicBezTo>
                  <a:cubicBezTo>
                    <a:pt x="153796" y="398242"/>
                    <a:pt x="150315" y="398778"/>
                    <a:pt x="147101" y="397975"/>
                  </a:cubicBezTo>
                  <a:cubicBezTo>
                    <a:pt x="144959" y="397440"/>
                    <a:pt x="143352" y="394761"/>
                    <a:pt x="141478" y="393154"/>
                  </a:cubicBezTo>
                  <a:cubicBezTo>
                    <a:pt x="143085" y="391548"/>
                    <a:pt x="144692" y="389138"/>
                    <a:pt x="146566" y="388870"/>
                  </a:cubicBezTo>
                  <a:cubicBezTo>
                    <a:pt x="154332" y="388334"/>
                    <a:pt x="162366" y="388066"/>
                    <a:pt x="170131" y="388334"/>
                  </a:cubicBezTo>
                  <a:close/>
                  <a:moveTo>
                    <a:pt x="213514" y="374677"/>
                  </a:moveTo>
                  <a:cubicBezTo>
                    <a:pt x="215121" y="374141"/>
                    <a:pt x="218067" y="375481"/>
                    <a:pt x="219406" y="377087"/>
                  </a:cubicBezTo>
                  <a:cubicBezTo>
                    <a:pt x="220209" y="377890"/>
                    <a:pt x="219406" y="381640"/>
                    <a:pt x="218067" y="382175"/>
                  </a:cubicBezTo>
                  <a:cubicBezTo>
                    <a:pt x="210301" y="386192"/>
                    <a:pt x="202535" y="389673"/>
                    <a:pt x="194501" y="392619"/>
                  </a:cubicBezTo>
                  <a:cubicBezTo>
                    <a:pt x="193162" y="393155"/>
                    <a:pt x="190485" y="389941"/>
                    <a:pt x="185932" y="386996"/>
                  </a:cubicBezTo>
                  <a:cubicBezTo>
                    <a:pt x="197179" y="381908"/>
                    <a:pt x="205213" y="377890"/>
                    <a:pt x="213514" y="374677"/>
                  </a:cubicBezTo>
                  <a:close/>
                  <a:moveTo>
                    <a:pt x="13475" y="361288"/>
                  </a:moveTo>
                  <a:cubicBezTo>
                    <a:pt x="18028" y="363965"/>
                    <a:pt x="29008" y="379230"/>
                    <a:pt x="29275" y="385122"/>
                  </a:cubicBezTo>
                  <a:cubicBezTo>
                    <a:pt x="19099" y="380836"/>
                    <a:pt x="12137" y="373606"/>
                    <a:pt x="7584" y="361823"/>
                  </a:cubicBezTo>
                  <a:cubicBezTo>
                    <a:pt x="10530" y="361556"/>
                    <a:pt x="12672" y="360484"/>
                    <a:pt x="13475" y="361288"/>
                  </a:cubicBezTo>
                  <a:close/>
                  <a:moveTo>
                    <a:pt x="251273" y="343078"/>
                  </a:moveTo>
                  <a:cubicBezTo>
                    <a:pt x="251809" y="342810"/>
                    <a:pt x="253415" y="343346"/>
                    <a:pt x="257165" y="343882"/>
                  </a:cubicBezTo>
                  <a:cubicBezTo>
                    <a:pt x="253415" y="355932"/>
                    <a:pt x="245917" y="362627"/>
                    <a:pt x="236813" y="368250"/>
                  </a:cubicBezTo>
                  <a:cubicBezTo>
                    <a:pt x="235741" y="368786"/>
                    <a:pt x="233331" y="368250"/>
                    <a:pt x="232527" y="367179"/>
                  </a:cubicBezTo>
                  <a:cubicBezTo>
                    <a:pt x="231725" y="366376"/>
                    <a:pt x="230921" y="363698"/>
                    <a:pt x="231457" y="362894"/>
                  </a:cubicBezTo>
                  <a:cubicBezTo>
                    <a:pt x="237883" y="356200"/>
                    <a:pt x="244578" y="349505"/>
                    <a:pt x="251273" y="343078"/>
                  </a:cubicBezTo>
                  <a:close/>
                  <a:moveTo>
                    <a:pt x="1961" y="311746"/>
                  </a:moveTo>
                  <a:cubicBezTo>
                    <a:pt x="5173" y="314156"/>
                    <a:pt x="7852" y="314960"/>
                    <a:pt x="7852" y="316031"/>
                  </a:cubicBezTo>
                  <a:cubicBezTo>
                    <a:pt x="8655" y="325671"/>
                    <a:pt x="10797" y="335312"/>
                    <a:pt x="4906" y="344416"/>
                  </a:cubicBezTo>
                  <a:cubicBezTo>
                    <a:pt x="-1788" y="334508"/>
                    <a:pt x="86" y="324332"/>
                    <a:pt x="1961" y="311746"/>
                  </a:cubicBezTo>
                  <a:close/>
                  <a:moveTo>
                    <a:pt x="275106" y="301035"/>
                  </a:moveTo>
                  <a:cubicBezTo>
                    <a:pt x="276445" y="301303"/>
                    <a:pt x="278854" y="304248"/>
                    <a:pt x="278587" y="305052"/>
                  </a:cubicBezTo>
                  <a:cubicBezTo>
                    <a:pt x="275373" y="313353"/>
                    <a:pt x="271892" y="321654"/>
                    <a:pt x="268411" y="329956"/>
                  </a:cubicBezTo>
                  <a:cubicBezTo>
                    <a:pt x="267875" y="330759"/>
                    <a:pt x="266001" y="330759"/>
                    <a:pt x="263590" y="331830"/>
                  </a:cubicBezTo>
                  <a:cubicBezTo>
                    <a:pt x="262519" y="329420"/>
                    <a:pt x="260645" y="326742"/>
                    <a:pt x="261181" y="324868"/>
                  </a:cubicBezTo>
                  <a:cubicBezTo>
                    <a:pt x="263590" y="317370"/>
                    <a:pt x="266804" y="310408"/>
                    <a:pt x="270017" y="303177"/>
                  </a:cubicBezTo>
                  <a:cubicBezTo>
                    <a:pt x="270553" y="301838"/>
                    <a:pt x="273499" y="300499"/>
                    <a:pt x="275106" y="301035"/>
                  </a:cubicBezTo>
                  <a:close/>
                  <a:moveTo>
                    <a:pt x="4103" y="266222"/>
                  </a:moveTo>
                  <a:cubicBezTo>
                    <a:pt x="4906" y="265954"/>
                    <a:pt x="7049" y="266758"/>
                    <a:pt x="7049" y="267293"/>
                  </a:cubicBezTo>
                  <a:cubicBezTo>
                    <a:pt x="7852" y="271310"/>
                    <a:pt x="8923" y="275327"/>
                    <a:pt x="8655" y="279344"/>
                  </a:cubicBezTo>
                  <a:cubicBezTo>
                    <a:pt x="8120" y="284967"/>
                    <a:pt x="11601" y="291662"/>
                    <a:pt x="4638" y="296215"/>
                  </a:cubicBezTo>
                  <a:cubicBezTo>
                    <a:pt x="3567" y="295411"/>
                    <a:pt x="1692" y="294608"/>
                    <a:pt x="1692" y="294072"/>
                  </a:cubicBezTo>
                  <a:cubicBezTo>
                    <a:pt x="1157" y="285771"/>
                    <a:pt x="889" y="277737"/>
                    <a:pt x="889" y="269436"/>
                  </a:cubicBezTo>
                  <a:cubicBezTo>
                    <a:pt x="889" y="268365"/>
                    <a:pt x="2763" y="266758"/>
                    <a:pt x="4103" y="266222"/>
                  </a:cubicBezTo>
                  <a:close/>
                  <a:moveTo>
                    <a:pt x="154332" y="255244"/>
                  </a:moveTo>
                  <a:cubicBezTo>
                    <a:pt x="156742" y="252030"/>
                    <a:pt x="162366" y="253101"/>
                    <a:pt x="166114" y="257386"/>
                  </a:cubicBezTo>
                  <a:cubicBezTo>
                    <a:pt x="171203" y="263277"/>
                    <a:pt x="170131" y="274257"/>
                    <a:pt x="163437" y="277738"/>
                  </a:cubicBezTo>
                  <a:cubicBezTo>
                    <a:pt x="161026" y="279076"/>
                    <a:pt x="156474" y="279344"/>
                    <a:pt x="154600" y="277738"/>
                  </a:cubicBezTo>
                  <a:cubicBezTo>
                    <a:pt x="151387" y="275060"/>
                    <a:pt x="153261" y="272114"/>
                    <a:pt x="156742" y="269971"/>
                  </a:cubicBezTo>
                  <a:cubicBezTo>
                    <a:pt x="157813" y="269704"/>
                    <a:pt x="158349" y="268365"/>
                    <a:pt x="159420" y="267026"/>
                  </a:cubicBezTo>
                  <a:cubicBezTo>
                    <a:pt x="158617" y="265420"/>
                    <a:pt x="158349" y="264348"/>
                    <a:pt x="157813" y="264080"/>
                  </a:cubicBezTo>
                  <a:cubicBezTo>
                    <a:pt x="154868" y="261670"/>
                    <a:pt x="151119" y="259796"/>
                    <a:pt x="154332" y="255244"/>
                  </a:cubicBezTo>
                  <a:close/>
                  <a:moveTo>
                    <a:pt x="115503" y="253637"/>
                  </a:moveTo>
                  <a:cubicBezTo>
                    <a:pt x="121127" y="253637"/>
                    <a:pt x="125411" y="253101"/>
                    <a:pt x="129964" y="253905"/>
                  </a:cubicBezTo>
                  <a:cubicBezTo>
                    <a:pt x="131839" y="254173"/>
                    <a:pt x="133713" y="256583"/>
                    <a:pt x="135320" y="257922"/>
                  </a:cubicBezTo>
                  <a:cubicBezTo>
                    <a:pt x="133981" y="259528"/>
                    <a:pt x="132642" y="261938"/>
                    <a:pt x="130767" y="263010"/>
                  </a:cubicBezTo>
                  <a:cubicBezTo>
                    <a:pt x="129160" y="263813"/>
                    <a:pt x="126751" y="263813"/>
                    <a:pt x="121395" y="265152"/>
                  </a:cubicBezTo>
                  <a:cubicBezTo>
                    <a:pt x="125411" y="267830"/>
                    <a:pt x="127554" y="269168"/>
                    <a:pt x="129428" y="270508"/>
                  </a:cubicBezTo>
                  <a:cubicBezTo>
                    <a:pt x="131571" y="272114"/>
                    <a:pt x="133713" y="273453"/>
                    <a:pt x="135588" y="275060"/>
                  </a:cubicBezTo>
                  <a:cubicBezTo>
                    <a:pt x="133177" y="276667"/>
                    <a:pt x="130767" y="279880"/>
                    <a:pt x="128089" y="280148"/>
                  </a:cubicBezTo>
                  <a:cubicBezTo>
                    <a:pt x="116574" y="281219"/>
                    <a:pt x="114164" y="278809"/>
                    <a:pt x="114700" y="268365"/>
                  </a:cubicBezTo>
                  <a:cubicBezTo>
                    <a:pt x="114968" y="263813"/>
                    <a:pt x="115235" y="259528"/>
                    <a:pt x="115503" y="253637"/>
                  </a:cubicBezTo>
                  <a:close/>
                  <a:moveTo>
                    <a:pt x="279390" y="253101"/>
                  </a:moveTo>
                  <a:cubicBezTo>
                    <a:pt x="280997" y="253101"/>
                    <a:pt x="283407" y="254975"/>
                    <a:pt x="283675" y="256315"/>
                  </a:cubicBezTo>
                  <a:cubicBezTo>
                    <a:pt x="284478" y="260599"/>
                    <a:pt x="284210" y="264884"/>
                    <a:pt x="284478" y="269704"/>
                  </a:cubicBezTo>
                  <a:cubicBezTo>
                    <a:pt x="284210" y="273186"/>
                    <a:pt x="284210" y="277202"/>
                    <a:pt x="283407" y="281219"/>
                  </a:cubicBezTo>
                  <a:cubicBezTo>
                    <a:pt x="283139" y="282826"/>
                    <a:pt x="280729" y="284969"/>
                    <a:pt x="279390" y="284969"/>
                  </a:cubicBezTo>
                  <a:cubicBezTo>
                    <a:pt x="277783" y="284969"/>
                    <a:pt x="274838" y="283094"/>
                    <a:pt x="274838" y="281755"/>
                  </a:cubicBezTo>
                  <a:cubicBezTo>
                    <a:pt x="274570" y="273186"/>
                    <a:pt x="274570" y="264616"/>
                    <a:pt x="274838" y="256047"/>
                  </a:cubicBezTo>
                  <a:cubicBezTo>
                    <a:pt x="274838" y="254975"/>
                    <a:pt x="277783" y="253101"/>
                    <a:pt x="279390" y="253101"/>
                  </a:cubicBezTo>
                  <a:close/>
                  <a:moveTo>
                    <a:pt x="4639" y="216682"/>
                  </a:moveTo>
                  <a:cubicBezTo>
                    <a:pt x="10262" y="223645"/>
                    <a:pt x="10530" y="238909"/>
                    <a:pt x="5442" y="247746"/>
                  </a:cubicBezTo>
                  <a:cubicBezTo>
                    <a:pt x="-1521" y="241854"/>
                    <a:pt x="-1789" y="225251"/>
                    <a:pt x="4639" y="216682"/>
                  </a:cubicBezTo>
                  <a:close/>
                  <a:moveTo>
                    <a:pt x="265733" y="206238"/>
                  </a:moveTo>
                  <a:cubicBezTo>
                    <a:pt x="267608" y="207309"/>
                    <a:pt x="270821" y="207845"/>
                    <a:pt x="271624" y="209452"/>
                  </a:cubicBezTo>
                  <a:cubicBezTo>
                    <a:pt x="275106" y="216414"/>
                    <a:pt x="277515" y="223912"/>
                    <a:pt x="280461" y="231678"/>
                  </a:cubicBezTo>
                  <a:cubicBezTo>
                    <a:pt x="279122" y="233553"/>
                    <a:pt x="278319" y="236766"/>
                    <a:pt x="276445" y="237302"/>
                  </a:cubicBezTo>
                  <a:cubicBezTo>
                    <a:pt x="275106" y="237838"/>
                    <a:pt x="271624" y="235963"/>
                    <a:pt x="270821" y="234356"/>
                  </a:cubicBezTo>
                  <a:cubicBezTo>
                    <a:pt x="267876" y="227662"/>
                    <a:pt x="265197" y="220699"/>
                    <a:pt x="263323" y="213468"/>
                  </a:cubicBezTo>
                  <a:cubicBezTo>
                    <a:pt x="262787" y="211326"/>
                    <a:pt x="264929" y="208648"/>
                    <a:pt x="265733" y="206238"/>
                  </a:cubicBezTo>
                  <a:close/>
                  <a:moveTo>
                    <a:pt x="5709" y="168212"/>
                  </a:moveTo>
                  <a:cubicBezTo>
                    <a:pt x="8654" y="179727"/>
                    <a:pt x="10796" y="189903"/>
                    <a:pt x="5441" y="202757"/>
                  </a:cubicBezTo>
                  <a:cubicBezTo>
                    <a:pt x="-2057" y="191777"/>
                    <a:pt x="1156" y="182405"/>
                    <a:pt x="1156" y="173300"/>
                  </a:cubicBezTo>
                  <a:cubicBezTo>
                    <a:pt x="889" y="171693"/>
                    <a:pt x="3835" y="169819"/>
                    <a:pt x="5709" y="168212"/>
                  </a:cubicBezTo>
                  <a:close/>
                  <a:moveTo>
                    <a:pt x="251540" y="164730"/>
                  </a:moveTo>
                  <a:cubicBezTo>
                    <a:pt x="258502" y="165801"/>
                    <a:pt x="254754" y="171425"/>
                    <a:pt x="254218" y="175710"/>
                  </a:cubicBezTo>
                  <a:cubicBezTo>
                    <a:pt x="253950" y="178119"/>
                    <a:pt x="255557" y="181065"/>
                    <a:pt x="256360" y="183743"/>
                  </a:cubicBezTo>
                  <a:cubicBezTo>
                    <a:pt x="257163" y="186421"/>
                    <a:pt x="258235" y="188831"/>
                    <a:pt x="259842" y="192581"/>
                  </a:cubicBezTo>
                  <a:cubicBezTo>
                    <a:pt x="248595" y="192045"/>
                    <a:pt x="242168" y="185082"/>
                    <a:pt x="243239" y="177049"/>
                  </a:cubicBezTo>
                  <a:cubicBezTo>
                    <a:pt x="243239" y="176245"/>
                    <a:pt x="243507" y="175442"/>
                    <a:pt x="244042" y="174638"/>
                  </a:cubicBezTo>
                  <a:cubicBezTo>
                    <a:pt x="246184" y="170889"/>
                    <a:pt x="245381" y="163659"/>
                    <a:pt x="251540" y="164730"/>
                  </a:cubicBezTo>
                  <a:close/>
                  <a:moveTo>
                    <a:pt x="4102" y="120813"/>
                  </a:moveTo>
                  <a:cubicBezTo>
                    <a:pt x="10262" y="126436"/>
                    <a:pt x="10797" y="141968"/>
                    <a:pt x="5174" y="150805"/>
                  </a:cubicBezTo>
                  <a:cubicBezTo>
                    <a:pt x="-1253" y="144914"/>
                    <a:pt x="-1789" y="129918"/>
                    <a:pt x="4102" y="120813"/>
                  </a:cubicBezTo>
                  <a:close/>
                  <a:moveTo>
                    <a:pt x="130767" y="118135"/>
                  </a:moveTo>
                  <a:cubicBezTo>
                    <a:pt x="132373" y="118135"/>
                    <a:pt x="135319" y="120545"/>
                    <a:pt x="135052" y="121349"/>
                  </a:cubicBezTo>
                  <a:cubicBezTo>
                    <a:pt x="134516" y="123491"/>
                    <a:pt x="133177" y="125633"/>
                    <a:pt x="131303" y="126972"/>
                  </a:cubicBezTo>
                  <a:cubicBezTo>
                    <a:pt x="129428" y="128311"/>
                    <a:pt x="126750" y="128311"/>
                    <a:pt x="124608" y="128579"/>
                  </a:cubicBezTo>
                  <a:cubicBezTo>
                    <a:pt x="123001" y="135542"/>
                    <a:pt x="127822" y="134202"/>
                    <a:pt x="131303" y="135274"/>
                  </a:cubicBezTo>
                  <a:cubicBezTo>
                    <a:pt x="132909" y="135809"/>
                    <a:pt x="133980" y="137684"/>
                    <a:pt x="135319" y="139023"/>
                  </a:cubicBezTo>
                  <a:cubicBezTo>
                    <a:pt x="133713" y="140630"/>
                    <a:pt x="132106" y="143040"/>
                    <a:pt x="130499" y="143308"/>
                  </a:cubicBezTo>
                  <a:cubicBezTo>
                    <a:pt x="126215" y="144378"/>
                    <a:pt x="121662" y="143843"/>
                    <a:pt x="115771" y="143843"/>
                  </a:cubicBezTo>
                  <a:cubicBezTo>
                    <a:pt x="115771" y="134470"/>
                    <a:pt x="115771" y="127240"/>
                    <a:pt x="115771" y="118671"/>
                  </a:cubicBezTo>
                  <a:cubicBezTo>
                    <a:pt x="121394" y="118403"/>
                    <a:pt x="126215" y="117867"/>
                    <a:pt x="130767" y="118135"/>
                  </a:cubicBezTo>
                  <a:close/>
                  <a:moveTo>
                    <a:pt x="256628" y="116328"/>
                  </a:moveTo>
                  <a:cubicBezTo>
                    <a:pt x="258302" y="116328"/>
                    <a:pt x="259975" y="117198"/>
                    <a:pt x="260377" y="118939"/>
                  </a:cubicBezTo>
                  <a:cubicBezTo>
                    <a:pt x="263055" y="128579"/>
                    <a:pt x="263323" y="138220"/>
                    <a:pt x="259038" y="147592"/>
                  </a:cubicBezTo>
                  <a:cubicBezTo>
                    <a:pt x="258503" y="148663"/>
                    <a:pt x="256360" y="149199"/>
                    <a:pt x="253683" y="150270"/>
                  </a:cubicBezTo>
                  <a:cubicBezTo>
                    <a:pt x="249666" y="139559"/>
                    <a:pt x="250737" y="129115"/>
                    <a:pt x="252879" y="118939"/>
                  </a:cubicBezTo>
                  <a:cubicBezTo>
                    <a:pt x="253281" y="117198"/>
                    <a:pt x="254955" y="116328"/>
                    <a:pt x="256628" y="116328"/>
                  </a:cubicBezTo>
                  <a:close/>
                  <a:moveTo>
                    <a:pt x="6246" y="71272"/>
                  </a:moveTo>
                  <a:cubicBezTo>
                    <a:pt x="9995" y="82787"/>
                    <a:pt x="9459" y="92695"/>
                    <a:pt x="5710" y="102872"/>
                  </a:cubicBezTo>
                  <a:cubicBezTo>
                    <a:pt x="-1788" y="94570"/>
                    <a:pt x="-1253" y="79038"/>
                    <a:pt x="6246" y="71272"/>
                  </a:cubicBezTo>
                  <a:close/>
                  <a:moveTo>
                    <a:pt x="241900" y="71004"/>
                  </a:moveTo>
                  <a:cubicBezTo>
                    <a:pt x="244042" y="70736"/>
                    <a:pt x="247523" y="71004"/>
                    <a:pt x="248059" y="72343"/>
                  </a:cubicBezTo>
                  <a:cubicBezTo>
                    <a:pt x="252075" y="80912"/>
                    <a:pt x="257163" y="89214"/>
                    <a:pt x="256092" y="102068"/>
                  </a:cubicBezTo>
                  <a:cubicBezTo>
                    <a:pt x="252343" y="100194"/>
                    <a:pt x="249130" y="99658"/>
                    <a:pt x="248326" y="97783"/>
                  </a:cubicBezTo>
                  <a:cubicBezTo>
                    <a:pt x="245113" y="90821"/>
                    <a:pt x="242435" y="83323"/>
                    <a:pt x="240025" y="75824"/>
                  </a:cubicBezTo>
                  <a:cubicBezTo>
                    <a:pt x="239489" y="74486"/>
                    <a:pt x="241096" y="71272"/>
                    <a:pt x="241900" y="71004"/>
                  </a:cubicBezTo>
                  <a:close/>
                  <a:moveTo>
                    <a:pt x="213247" y="31907"/>
                  </a:moveTo>
                  <a:cubicBezTo>
                    <a:pt x="213514" y="31371"/>
                    <a:pt x="217531" y="31639"/>
                    <a:pt x="218335" y="32710"/>
                  </a:cubicBezTo>
                  <a:cubicBezTo>
                    <a:pt x="223958" y="38066"/>
                    <a:pt x="229046" y="43957"/>
                    <a:pt x="234134" y="49848"/>
                  </a:cubicBezTo>
                  <a:cubicBezTo>
                    <a:pt x="235205" y="50652"/>
                    <a:pt x="235473" y="51990"/>
                    <a:pt x="236276" y="53597"/>
                  </a:cubicBezTo>
                  <a:cubicBezTo>
                    <a:pt x="235473" y="54669"/>
                    <a:pt x="234937" y="56811"/>
                    <a:pt x="233866" y="57078"/>
                  </a:cubicBezTo>
                  <a:cubicBezTo>
                    <a:pt x="232260" y="57614"/>
                    <a:pt x="229314" y="57882"/>
                    <a:pt x="228242" y="56811"/>
                  </a:cubicBezTo>
                  <a:cubicBezTo>
                    <a:pt x="222619" y="50920"/>
                    <a:pt x="217263" y="44760"/>
                    <a:pt x="212175" y="38334"/>
                  </a:cubicBezTo>
                  <a:cubicBezTo>
                    <a:pt x="211372" y="36995"/>
                    <a:pt x="212175" y="33781"/>
                    <a:pt x="213247" y="31907"/>
                  </a:cubicBezTo>
                  <a:close/>
                  <a:moveTo>
                    <a:pt x="142817" y="28158"/>
                  </a:moveTo>
                  <a:cubicBezTo>
                    <a:pt x="146299" y="28158"/>
                    <a:pt x="149780" y="29497"/>
                    <a:pt x="153529" y="30300"/>
                  </a:cubicBezTo>
                  <a:lnTo>
                    <a:pt x="153524" y="30355"/>
                  </a:lnTo>
                  <a:lnTo>
                    <a:pt x="153529" y="30300"/>
                  </a:lnTo>
                  <a:cubicBezTo>
                    <a:pt x="178702" y="33514"/>
                    <a:pt x="197447" y="47706"/>
                    <a:pt x="211908" y="67255"/>
                  </a:cubicBezTo>
                  <a:cubicBezTo>
                    <a:pt x="236277" y="100461"/>
                    <a:pt x="239758" y="136612"/>
                    <a:pt x="223958" y="174638"/>
                  </a:cubicBezTo>
                  <a:cubicBezTo>
                    <a:pt x="222619" y="177584"/>
                    <a:pt x="221280" y="180798"/>
                    <a:pt x="219406" y="185082"/>
                  </a:cubicBezTo>
                  <a:cubicBezTo>
                    <a:pt x="222084" y="188028"/>
                    <a:pt x="225030" y="191242"/>
                    <a:pt x="227975" y="194455"/>
                  </a:cubicBezTo>
                  <a:cubicBezTo>
                    <a:pt x="274570" y="243460"/>
                    <a:pt x="262520" y="330224"/>
                    <a:pt x="198518" y="360484"/>
                  </a:cubicBezTo>
                  <a:cubicBezTo>
                    <a:pt x="187271" y="365840"/>
                    <a:pt x="173882" y="367179"/>
                    <a:pt x="161563" y="370392"/>
                  </a:cubicBezTo>
                  <a:cubicBezTo>
                    <a:pt x="160760" y="370660"/>
                    <a:pt x="159421" y="369321"/>
                    <a:pt x="158350" y="368786"/>
                  </a:cubicBezTo>
                  <a:cubicBezTo>
                    <a:pt x="158350" y="345756"/>
                    <a:pt x="158350" y="322458"/>
                    <a:pt x="158350" y="299428"/>
                  </a:cubicBezTo>
                  <a:cubicBezTo>
                    <a:pt x="159153" y="299161"/>
                    <a:pt x="159957" y="298893"/>
                    <a:pt x="160760" y="298893"/>
                  </a:cubicBezTo>
                  <a:cubicBezTo>
                    <a:pt x="178970" y="295144"/>
                    <a:pt x="188878" y="282825"/>
                    <a:pt x="188074" y="264883"/>
                  </a:cubicBezTo>
                  <a:cubicBezTo>
                    <a:pt x="187539" y="248548"/>
                    <a:pt x="176560" y="237033"/>
                    <a:pt x="159421" y="234623"/>
                  </a:cubicBezTo>
                  <a:cubicBezTo>
                    <a:pt x="157279" y="234355"/>
                    <a:pt x="155404" y="234087"/>
                    <a:pt x="153262" y="233820"/>
                  </a:cubicBezTo>
                  <a:cubicBezTo>
                    <a:pt x="153262" y="208648"/>
                    <a:pt x="153262" y="183475"/>
                    <a:pt x="153262" y="158303"/>
                  </a:cubicBezTo>
                  <a:cubicBezTo>
                    <a:pt x="155404" y="155625"/>
                    <a:pt x="157547" y="153215"/>
                    <a:pt x="159689" y="150537"/>
                  </a:cubicBezTo>
                  <a:cubicBezTo>
                    <a:pt x="169329" y="137148"/>
                    <a:pt x="167454" y="118671"/>
                    <a:pt x="155672" y="107423"/>
                  </a:cubicBezTo>
                  <a:cubicBezTo>
                    <a:pt x="153262" y="105013"/>
                    <a:pt x="150584" y="103139"/>
                    <a:pt x="147906" y="101264"/>
                  </a:cubicBezTo>
                  <a:cubicBezTo>
                    <a:pt x="148977" y="96979"/>
                    <a:pt x="150584" y="92963"/>
                    <a:pt x="150852" y="88678"/>
                  </a:cubicBezTo>
                  <a:lnTo>
                    <a:pt x="150851" y="88144"/>
                  </a:lnTo>
                  <a:lnTo>
                    <a:pt x="147905" y="100729"/>
                  </a:lnTo>
                  <a:cubicBezTo>
                    <a:pt x="130767" y="96712"/>
                    <a:pt x="113628" y="98855"/>
                    <a:pt x="96489" y="98587"/>
                  </a:cubicBezTo>
                  <a:cubicBezTo>
                    <a:pt x="96489" y="120813"/>
                    <a:pt x="96489" y="141433"/>
                    <a:pt x="96489" y="163124"/>
                  </a:cubicBezTo>
                  <a:cubicBezTo>
                    <a:pt x="107469" y="163124"/>
                    <a:pt x="117913" y="162856"/>
                    <a:pt x="128089" y="163124"/>
                  </a:cubicBezTo>
                  <a:cubicBezTo>
                    <a:pt x="136926" y="163392"/>
                    <a:pt x="145495" y="162052"/>
                    <a:pt x="153261" y="157768"/>
                  </a:cubicBezTo>
                  <a:cubicBezTo>
                    <a:pt x="153261" y="182940"/>
                    <a:pt x="153261" y="208113"/>
                    <a:pt x="153261" y="233284"/>
                  </a:cubicBezTo>
                  <a:cubicBezTo>
                    <a:pt x="134248" y="233552"/>
                    <a:pt x="115235" y="234088"/>
                    <a:pt x="96489" y="234356"/>
                  </a:cubicBezTo>
                  <a:cubicBezTo>
                    <a:pt x="96489" y="256314"/>
                    <a:pt x="96489" y="276934"/>
                    <a:pt x="96489" y="299161"/>
                  </a:cubicBezTo>
                  <a:cubicBezTo>
                    <a:pt x="117645" y="299161"/>
                    <a:pt x="137997" y="299161"/>
                    <a:pt x="158349" y="299161"/>
                  </a:cubicBezTo>
                  <a:cubicBezTo>
                    <a:pt x="158349" y="322190"/>
                    <a:pt x="158349" y="345488"/>
                    <a:pt x="158349" y="368518"/>
                  </a:cubicBezTo>
                  <a:cubicBezTo>
                    <a:pt x="134248" y="368518"/>
                    <a:pt x="110147" y="368518"/>
                    <a:pt x="85778" y="368250"/>
                  </a:cubicBezTo>
                  <a:lnTo>
                    <a:pt x="85778" y="367697"/>
                  </a:lnTo>
                  <a:lnTo>
                    <a:pt x="85778" y="368251"/>
                  </a:lnTo>
                  <a:cubicBezTo>
                    <a:pt x="78815" y="368519"/>
                    <a:pt x="71585" y="368786"/>
                    <a:pt x="64622" y="368786"/>
                  </a:cubicBezTo>
                  <a:cubicBezTo>
                    <a:pt x="44806" y="368786"/>
                    <a:pt x="30078" y="354861"/>
                    <a:pt x="28739" y="335045"/>
                  </a:cubicBezTo>
                  <a:cubicBezTo>
                    <a:pt x="28471" y="332635"/>
                    <a:pt x="28739" y="329957"/>
                    <a:pt x="28739" y="327547"/>
                  </a:cubicBezTo>
                  <a:cubicBezTo>
                    <a:pt x="28739" y="241854"/>
                    <a:pt x="28739" y="155894"/>
                    <a:pt x="29007" y="70201"/>
                  </a:cubicBezTo>
                  <a:cubicBezTo>
                    <a:pt x="29007" y="63239"/>
                    <a:pt x="30346" y="56008"/>
                    <a:pt x="32756" y="49581"/>
                  </a:cubicBezTo>
                  <a:cubicBezTo>
                    <a:pt x="38111" y="35924"/>
                    <a:pt x="48823" y="28694"/>
                    <a:pt x="63552" y="28426"/>
                  </a:cubicBezTo>
                  <a:lnTo>
                    <a:pt x="85935" y="28959"/>
                  </a:lnTo>
                  <a:close/>
                  <a:moveTo>
                    <a:pt x="16153" y="24141"/>
                  </a:moveTo>
                  <a:cubicBezTo>
                    <a:pt x="17492" y="27355"/>
                    <a:pt x="18831" y="29229"/>
                    <a:pt x="18295" y="30300"/>
                  </a:cubicBezTo>
                  <a:cubicBezTo>
                    <a:pt x="15618" y="37530"/>
                    <a:pt x="12939" y="44761"/>
                    <a:pt x="9726" y="51991"/>
                  </a:cubicBezTo>
                  <a:cubicBezTo>
                    <a:pt x="9191" y="53330"/>
                    <a:pt x="6245" y="54937"/>
                    <a:pt x="4905" y="54669"/>
                  </a:cubicBezTo>
                  <a:cubicBezTo>
                    <a:pt x="3566" y="54401"/>
                    <a:pt x="1692" y="51455"/>
                    <a:pt x="1960" y="50117"/>
                  </a:cubicBezTo>
                  <a:cubicBezTo>
                    <a:pt x="4102" y="40744"/>
                    <a:pt x="7048" y="31907"/>
                    <a:pt x="16153" y="24141"/>
                  </a:cubicBezTo>
                  <a:close/>
                  <a:moveTo>
                    <a:pt x="175220" y="6467"/>
                  </a:moveTo>
                  <a:cubicBezTo>
                    <a:pt x="183254" y="9949"/>
                    <a:pt x="191020" y="13965"/>
                    <a:pt x="198518" y="17982"/>
                  </a:cubicBezTo>
                  <a:cubicBezTo>
                    <a:pt x="199857" y="18517"/>
                    <a:pt x="200392" y="20660"/>
                    <a:pt x="201464" y="22802"/>
                  </a:cubicBezTo>
                  <a:cubicBezTo>
                    <a:pt x="198785" y="23873"/>
                    <a:pt x="196376" y="26016"/>
                    <a:pt x="194769" y="25480"/>
                  </a:cubicBezTo>
                  <a:cubicBezTo>
                    <a:pt x="187003" y="22266"/>
                    <a:pt x="179505" y="18785"/>
                    <a:pt x="172275" y="14768"/>
                  </a:cubicBezTo>
                  <a:cubicBezTo>
                    <a:pt x="170935" y="14233"/>
                    <a:pt x="170132" y="11019"/>
                    <a:pt x="170668" y="9413"/>
                  </a:cubicBezTo>
                  <a:cubicBezTo>
                    <a:pt x="171203" y="8074"/>
                    <a:pt x="174149" y="5932"/>
                    <a:pt x="175220" y="6467"/>
                  </a:cubicBezTo>
                  <a:close/>
                  <a:moveTo>
                    <a:pt x="52070" y="1045"/>
                  </a:moveTo>
                  <a:cubicBezTo>
                    <a:pt x="54581" y="1179"/>
                    <a:pt x="57259" y="2585"/>
                    <a:pt x="60071" y="7003"/>
                  </a:cubicBezTo>
                  <a:cubicBezTo>
                    <a:pt x="48556" y="9146"/>
                    <a:pt x="39986" y="15573"/>
                    <a:pt x="27668" y="15305"/>
                  </a:cubicBezTo>
                  <a:cubicBezTo>
                    <a:pt x="31417" y="5664"/>
                    <a:pt x="38647" y="4593"/>
                    <a:pt x="45074" y="2719"/>
                  </a:cubicBezTo>
                  <a:cubicBezTo>
                    <a:pt x="47216" y="2049"/>
                    <a:pt x="49560" y="911"/>
                    <a:pt x="52070" y="1045"/>
                  </a:cubicBezTo>
                  <a:close/>
                  <a:moveTo>
                    <a:pt x="138801" y="308"/>
                  </a:moveTo>
                  <a:cubicBezTo>
                    <a:pt x="142550" y="308"/>
                    <a:pt x="146299" y="-495"/>
                    <a:pt x="149780" y="576"/>
                  </a:cubicBezTo>
                  <a:cubicBezTo>
                    <a:pt x="151923" y="1112"/>
                    <a:pt x="153262" y="4057"/>
                    <a:pt x="155136" y="6200"/>
                  </a:cubicBezTo>
                  <a:cubicBezTo>
                    <a:pt x="153262" y="7539"/>
                    <a:pt x="151387" y="9949"/>
                    <a:pt x="149513" y="9949"/>
                  </a:cubicBezTo>
                  <a:cubicBezTo>
                    <a:pt x="142014" y="9949"/>
                    <a:pt x="134784" y="9146"/>
                    <a:pt x="127286" y="8342"/>
                  </a:cubicBezTo>
                  <a:cubicBezTo>
                    <a:pt x="125679" y="8075"/>
                    <a:pt x="124340" y="6200"/>
                    <a:pt x="123001" y="4861"/>
                  </a:cubicBezTo>
                  <a:cubicBezTo>
                    <a:pt x="124340" y="3254"/>
                    <a:pt x="125679" y="844"/>
                    <a:pt x="127554" y="576"/>
                  </a:cubicBezTo>
                  <a:cubicBezTo>
                    <a:pt x="131303" y="-227"/>
                    <a:pt x="135319" y="41"/>
                    <a:pt x="138801" y="308"/>
                  </a:cubicBezTo>
                  <a:close/>
                  <a:moveTo>
                    <a:pt x="80155" y="308"/>
                  </a:moveTo>
                  <a:cubicBezTo>
                    <a:pt x="87653" y="41"/>
                    <a:pt x="95151" y="-227"/>
                    <a:pt x="102650" y="308"/>
                  </a:cubicBezTo>
                  <a:cubicBezTo>
                    <a:pt x="104257" y="308"/>
                    <a:pt x="105863" y="2183"/>
                    <a:pt x="107202" y="3789"/>
                  </a:cubicBezTo>
                  <a:cubicBezTo>
                    <a:pt x="107470" y="4057"/>
                    <a:pt x="106399" y="6735"/>
                    <a:pt x="105863" y="6735"/>
                  </a:cubicBezTo>
                  <a:cubicBezTo>
                    <a:pt x="100507" y="7538"/>
                    <a:pt x="95419" y="8342"/>
                    <a:pt x="90063" y="8342"/>
                  </a:cubicBezTo>
                  <a:cubicBezTo>
                    <a:pt x="85243" y="8074"/>
                    <a:pt x="79084" y="10752"/>
                    <a:pt x="75335" y="3522"/>
                  </a:cubicBezTo>
                  <a:cubicBezTo>
                    <a:pt x="76942" y="2450"/>
                    <a:pt x="78549" y="308"/>
                    <a:pt x="80155" y="3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1433197" y="309163"/>
              <a:ext cx="321067" cy="398437"/>
            </a:xfrm>
            <a:custGeom>
              <a:avLst/>
              <a:gdLst/>
              <a:ahLst/>
              <a:cxnLst/>
              <a:rect l="l" t="t" r="r" b="b"/>
              <a:pathLst>
                <a:path w="321067" h="398437" extrusionOk="0">
                  <a:moveTo>
                    <a:pt x="111550" y="390570"/>
                  </a:moveTo>
                  <a:cubicBezTo>
                    <a:pt x="112354" y="390570"/>
                    <a:pt x="113157" y="394319"/>
                    <a:pt x="113960" y="397264"/>
                  </a:cubicBezTo>
                  <a:cubicBezTo>
                    <a:pt x="102981" y="398335"/>
                    <a:pt x="93073" y="399675"/>
                    <a:pt x="82897" y="396193"/>
                  </a:cubicBezTo>
                  <a:cubicBezTo>
                    <a:pt x="83432" y="394319"/>
                    <a:pt x="83700" y="392177"/>
                    <a:pt x="83968" y="392177"/>
                  </a:cubicBezTo>
                  <a:cubicBezTo>
                    <a:pt x="93073" y="391373"/>
                    <a:pt x="102445" y="390838"/>
                    <a:pt x="111550" y="390570"/>
                  </a:cubicBezTo>
                  <a:close/>
                  <a:moveTo>
                    <a:pt x="148037" y="389531"/>
                  </a:moveTo>
                  <a:cubicBezTo>
                    <a:pt x="153192" y="389498"/>
                    <a:pt x="158414" y="390167"/>
                    <a:pt x="163769" y="392711"/>
                  </a:cubicBezTo>
                  <a:cubicBezTo>
                    <a:pt x="158146" y="400209"/>
                    <a:pt x="152255" y="397532"/>
                    <a:pt x="147166" y="398067"/>
                  </a:cubicBezTo>
                  <a:cubicBezTo>
                    <a:pt x="142615" y="398335"/>
                    <a:pt x="138062" y="398067"/>
                    <a:pt x="133510" y="397532"/>
                  </a:cubicBezTo>
                  <a:cubicBezTo>
                    <a:pt x="132439" y="397532"/>
                    <a:pt x="130832" y="395389"/>
                    <a:pt x="130564" y="394318"/>
                  </a:cubicBezTo>
                  <a:cubicBezTo>
                    <a:pt x="130564" y="392979"/>
                    <a:pt x="131903" y="390569"/>
                    <a:pt x="132706" y="390569"/>
                  </a:cubicBezTo>
                  <a:cubicBezTo>
                    <a:pt x="137794" y="390301"/>
                    <a:pt x="142882" y="389564"/>
                    <a:pt x="148037" y="389531"/>
                  </a:cubicBezTo>
                  <a:close/>
                  <a:moveTo>
                    <a:pt x="39784" y="385750"/>
                  </a:moveTo>
                  <a:cubicBezTo>
                    <a:pt x="48620" y="387892"/>
                    <a:pt x="57457" y="390302"/>
                    <a:pt x="67633" y="392980"/>
                  </a:cubicBezTo>
                  <a:cubicBezTo>
                    <a:pt x="57457" y="400478"/>
                    <a:pt x="44604" y="398603"/>
                    <a:pt x="32821" y="387892"/>
                  </a:cubicBezTo>
                  <a:cubicBezTo>
                    <a:pt x="36302" y="386821"/>
                    <a:pt x="38177" y="385482"/>
                    <a:pt x="39784" y="385750"/>
                  </a:cubicBezTo>
                  <a:close/>
                  <a:moveTo>
                    <a:pt x="209294" y="378787"/>
                  </a:moveTo>
                  <a:cubicBezTo>
                    <a:pt x="208490" y="383340"/>
                    <a:pt x="208758" y="386821"/>
                    <a:pt x="207687" y="387089"/>
                  </a:cubicBezTo>
                  <a:cubicBezTo>
                    <a:pt x="199385" y="390035"/>
                    <a:pt x="190816" y="392444"/>
                    <a:pt x="181979" y="394855"/>
                  </a:cubicBezTo>
                  <a:cubicBezTo>
                    <a:pt x="181176" y="395123"/>
                    <a:pt x="178498" y="392444"/>
                    <a:pt x="178230" y="391105"/>
                  </a:cubicBezTo>
                  <a:cubicBezTo>
                    <a:pt x="178230" y="389499"/>
                    <a:pt x="179837" y="386821"/>
                    <a:pt x="181176" y="386553"/>
                  </a:cubicBezTo>
                  <a:cubicBezTo>
                    <a:pt x="190013" y="383875"/>
                    <a:pt x="198582" y="381733"/>
                    <a:pt x="209294" y="378787"/>
                  </a:cubicBezTo>
                  <a:close/>
                  <a:moveTo>
                    <a:pt x="245714" y="356561"/>
                  </a:moveTo>
                  <a:cubicBezTo>
                    <a:pt x="246517" y="356025"/>
                    <a:pt x="249463" y="356828"/>
                    <a:pt x="249998" y="357900"/>
                  </a:cubicBezTo>
                  <a:cubicBezTo>
                    <a:pt x="250802" y="359506"/>
                    <a:pt x="251337" y="362452"/>
                    <a:pt x="250534" y="363255"/>
                  </a:cubicBezTo>
                  <a:cubicBezTo>
                    <a:pt x="243035" y="369950"/>
                    <a:pt x="235538" y="376377"/>
                    <a:pt x="223487" y="379323"/>
                  </a:cubicBezTo>
                  <a:cubicBezTo>
                    <a:pt x="223487" y="375574"/>
                    <a:pt x="222952" y="372895"/>
                    <a:pt x="223487" y="372360"/>
                  </a:cubicBezTo>
                  <a:cubicBezTo>
                    <a:pt x="230717" y="367004"/>
                    <a:pt x="238215" y="361649"/>
                    <a:pt x="245714" y="356561"/>
                  </a:cubicBezTo>
                  <a:close/>
                  <a:moveTo>
                    <a:pt x="7649" y="349866"/>
                  </a:moveTo>
                  <a:cubicBezTo>
                    <a:pt x="13005" y="358435"/>
                    <a:pt x="18093" y="367005"/>
                    <a:pt x="23448" y="375574"/>
                  </a:cubicBezTo>
                  <a:cubicBezTo>
                    <a:pt x="18628" y="379858"/>
                    <a:pt x="15950" y="377716"/>
                    <a:pt x="13807" y="374235"/>
                  </a:cubicBezTo>
                  <a:cubicBezTo>
                    <a:pt x="9255" y="367005"/>
                    <a:pt x="2828" y="360577"/>
                    <a:pt x="4435" y="351473"/>
                  </a:cubicBezTo>
                  <a:cubicBezTo>
                    <a:pt x="5238" y="350937"/>
                    <a:pt x="6577" y="350401"/>
                    <a:pt x="7649" y="349866"/>
                  </a:cubicBezTo>
                  <a:close/>
                  <a:moveTo>
                    <a:pt x="277848" y="322552"/>
                  </a:moveTo>
                  <a:cubicBezTo>
                    <a:pt x="279991" y="320410"/>
                    <a:pt x="284008" y="322819"/>
                    <a:pt x="284008" y="325765"/>
                  </a:cubicBezTo>
                  <a:cubicBezTo>
                    <a:pt x="284008" y="331121"/>
                    <a:pt x="269815" y="347188"/>
                    <a:pt x="264191" y="347991"/>
                  </a:cubicBezTo>
                  <a:cubicBezTo>
                    <a:pt x="263120" y="348527"/>
                    <a:pt x="262049" y="347188"/>
                    <a:pt x="260174" y="345849"/>
                  </a:cubicBezTo>
                  <a:cubicBezTo>
                    <a:pt x="263923" y="336209"/>
                    <a:pt x="270885" y="329514"/>
                    <a:pt x="277848" y="322552"/>
                  </a:cubicBezTo>
                  <a:close/>
                  <a:moveTo>
                    <a:pt x="1490" y="301664"/>
                  </a:moveTo>
                  <a:cubicBezTo>
                    <a:pt x="9523" y="308359"/>
                    <a:pt x="10327" y="323623"/>
                    <a:pt x="3364" y="333799"/>
                  </a:cubicBezTo>
                  <a:cubicBezTo>
                    <a:pt x="-1188" y="323623"/>
                    <a:pt x="-385" y="313179"/>
                    <a:pt x="1490" y="301664"/>
                  </a:cubicBezTo>
                  <a:close/>
                  <a:moveTo>
                    <a:pt x="303288" y="276224"/>
                  </a:moveTo>
                  <a:cubicBezTo>
                    <a:pt x="304627" y="281044"/>
                    <a:pt x="306501" y="283990"/>
                    <a:pt x="305698" y="285864"/>
                  </a:cubicBezTo>
                  <a:cubicBezTo>
                    <a:pt x="303288" y="292827"/>
                    <a:pt x="300074" y="299789"/>
                    <a:pt x="296861" y="306216"/>
                  </a:cubicBezTo>
                  <a:cubicBezTo>
                    <a:pt x="296058" y="307823"/>
                    <a:pt x="293112" y="308358"/>
                    <a:pt x="290970" y="309430"/>
                  </a:cubicBezTo>
                  <a:cubicBezTo>
                    <a:pt x="290167" y="307287"/>
                    <a:pt x="287756" y="304877"/>
                    <a:pt x="288292" y="303538"/>
                  </a:cubicBezTo>
                  <a:cubicBezTo>
                    <a:pt x="292309" y="295237"/>
                    <a:pt x="293915" y="285596"/>
                    <a:pt x="303288" y="276224"/>
                  </a:cubicBezTo>
                  <a:close/>
                  <a:moveTo>
                    <a:pt x="171001" y="264977"/>
                  </a:moveTo>
                  <a:cubicBezTo>
                    <a:pt x="172875" y="264441"/>
                    <a:pt x="175285" y="266048"/>
                    <a:pt x="177427" y="266584"/>
                  </a:cubicBezTo>
                  <a:cubicBezTo>
                    <a:pt x="176624" y="268726"/>
                    <a:pt x="176624" y="271939"/>
                    <a:pt x="175017" y="272743"/>
                  </a:cubicBezTo>
                  <a:cubicBezTo>
                    <a:pt x="168858" y="275956"/>
                    <a:pt x="162164" y="278367"/>
                    <a:pt x="154933" y="281313"/>
                  </a:cubicBezTo>
                  <a:cubicBezTo>
                    <a:pt x="152523" y="279170"/>
                    <a:pt x="149845" y="277831"/>
                    <a:pt x="149041" y="275688"/>
                  </a:cubicBezTo>
                  <a:cubicBezTo>
                    <a:pt x="148774" y="274885"/>
                    <a:pt x="151452" y="271672"/>
                    <a:pt x="153326" y="270868"/>
                  </a:cubicBezTo>
                  <a:cubicBezTo>
                    <a:pt x="158950" y="268458"/>
                    <a:pt x="164841" y="266584"/>
                    <a:pt x="171001" y="264977"/>
                  </a:cubicBezTo>
                  <a:close/>
                  <a:moveTo>
                    <a:pt x="118513" y="259889"/>
                  </a:moveTo>
                  <a:cubicBezTo>
                    <a:pt x="120120" y="261763"/>
                    <a:pt x="121994" y="263638"/>
                    <a:pt x="123333" y="265780"/>
                  </a:cubicBezTo>
                  <a:cubicBezTo>
                    <a:pt x="124137" y="266584"/>
                    <a:pt x="124137" y="268191"/>
                    <a:pt x="123869" y="267655"/>
                  </a:cubicBezTo>
                  <a:cubicBezTo>
                    <a:pt x="128421" y="271136"/>
                    <a:pt x="134581" y="274082"/>
                    <a:pt x="134313" y="275956"/>
                  </a:cubicBezTo>
                  <a:cubicBezTo>
                    <a:pt x="133509" y="283186"/>
                    <a:pt x="126547" y="279705"/>
                    <a:pt x="121994" y="280240"/>
                  </a:cubicBezTo>
                  <a:cubicBezTo>
                    <a:pt x="120120" y="280508"/>
                    <a:pt x="117978" y="279705"/>
                    <a:pt x="114764" y="279170"/>
                  </a:cubicBezTo>
                  <a:cubicBezTo>
                    <a:pt x="114496" y="274617"/>
                    <a:pt x="113425" y="270333"/>
                    <a:pt x="113961" y="266048"/>
                  </a:cubicBezTo>
                  <a:cubicBezTo>
                    <a:pt x="114229" y="263906"/>
                    <a:pt x="116907" y="261763"/>
                    <a:pt x="118513" y="259889"/>
                  </a:cubicBezTo>
                  <a:close/>
                  <a:moveTo>
                    <a:pt x="954" y="252391"/>
                  </a:moveTo>
                  <a:cubicBezTo>
                    <a:pt x="4703" y="255872"/>
                    <a:pt x="7648" y="257479"/>
                    <a:pt x="7648" y="259086"/>
                  </a:cubicBezTo>
                  <a:cubicBezTo>
                    <a:pt x="7916" y="267388"/>
                    <a:pt x="7380" y="275689"/>
                    <a:pt x="6845" y="283722"/>
                  </a:cubicBezTo>
                  <a:cubicBezTo>
                    <a:pt x="6845" y="284526"/>
                    <a:pt x="4435" y="285061"/>
                    <a:pt x="954" y="286668"/>
                  </a:cubicBezTo>
                  <a:cubicBezTo>
                    <a:pt x="954" y="274885"/>
                    <a:pt x="954" y="265245"/>
                    <a:pt x="954" y="252391"/>
                  </a:cubicBezTo>
                  <a:close/>
                  <a:moveTo>
                    <a:pt x="314535" y="232574"/>
                  </a:moveTo>
                  <a:cubicBezTo>
                    <a:pt x="316141" y="234984"/>
                    <a:pt x="317748" y="237394"/>
                    <a:pt x="318284" y="238465"/>
                  </a:cubicBezTo>
                  <a:cubicBezTo>
                    <a:pt x="316677" y="246767"/>
                    <a:pt x="315338" y="252658"/>
                    <a:pt x="313999" y="258817"/>
                  </a:cubicBezTo>
                  <a:cubicBezTo>
                    <a:pt x="313196" y="262298"/>
                    <a:pt x="311589" y="265780"/>
                    <a:pt x="307572" y="264173"/>
                  </a:cubicBezTo>
                  <a:cubicBezTo>
                    <a:pt x="305966" y="263637"/>
                    <a:pt x="304894" y="259620"/>
                    <a:pt x="305162" y="257210"/>
                  </a:cubicBezTo>
                  <a:cubicBezTo>
                    <a:pt x="305698" y="251051"/>
                    <a:pt x="306769" y="244892"/>
                    <a:pt x="308643" y="239001"/>
                  </a:cubicBezTo>
                  <a:cubicBezTo>
                    <a:pt x="309447" y="236591"/>
                    <a:pt x="312392" y="234716"/>
                    <a:pt x="314535" y="232574"/>
                  </a:cubicBezTo>
                  <a:close/>
                  <a:moveTo>
                    <a:pt x="197779" y="226951"/>
                  </a:moveTo>
                  <a:cubicBezTo>
                    <a:pt x="199118" y="229629"/>
                    <a:pt x="201527" y="231771"/>
                    <a:pt x="200992" y="233378"/>
                  </a:cubicBezTo>
                  <a:cubicBezTo>
                    <a:pt x="198582" y="240876"/>
                    <a:pt x="195369" y="248106"/>
                    <a:pt x="191888" y="255069"/>
                  </a:cubicBezTo>
                  <a:cubicBezTo>
                    <a:pt x="191352" y="256140"/>
                    <a:pt x="187871" y="256943"/>
                    <a:pt x="186800" y="256140"/>
                  </a:cubicBezTo>
                  <a:cubicBezTo>
                    <a:pt x="185460" y="255336"/>
                    <a:pt x="184121" y="252391"/>
                    <a:pt x="184390" y="251052"/>
                  </a:cubicBezTo>
                  <a:cubicBezTo>
                    <a:pt x="187067" y="244090"/>
                    <a:pt x="190013" y="237127"/>
                    <a:pt x="192958" y="230432"/>
                  </a:cubicBezTo>
                  <a:cubicBezTo>
                    <a:pt x="193762" y="229093"/>
                    <a:pt x="195637" y="228558"/>
                    <a:pt x="197779" y="226951"/>
                  </a:cubicBezTo>
                  <a:close/>
                  <a:moveTo>
                    <a:pt x="119585" y="207403"/>
                  </a:moveTo>
                  <a:cubicBezTo>
                    <a:pt x="120924" y="209010"/>
                    <a:pt x="122798" y="210081"/>
                    <a:pt x="122798" y="211420"/>
                  </a:cubicBezTo>
                  <a:cubicBezTo>
                    <a:pt x="123066" y="219989"/>
                    <a:pt x="123334" y="228826"/>
                    <a:pt x="123066" y="237395"/>
                  </a:cubicBezTo>
                  <a:cubicBezTo>
                    <a:pt x="123066" y="239002"/>
                    <a:pt x="121192" y="241412"/>
                    <a:pt x="119585" y="241947"/>
                  </a:cubicBezTo>
                  <a:cubicBezTo>
                    <a:pt x="118246" y="242215"/>
                    <a:pt x="114765" y="240341"/>
                    <a:pt x="114765" y="239537"/>
                  </a:cubicBezTo>
                  <a:cubicBezTo>
                    <a:pt x="114497" y="229897"/>
                    <a:pt x="114765" y="219989"/>
                    <a:pt x="115300" y="210349"/>
                  </a:cubicBezTo>
                  <a:cubicBezTo>
                    <a:pt x="115568" y="209277"/>
                    <a:pt x="117979" y="208474"/>
                    <a:pt x="119585" y="207403"/>
                  </a:cubicBezTo>
                  <a:close/>
                  <a:moveTo>
                    <a:pt x="3364" y="206599"/>
                  </a:moveTo>
                  <a:cubicBezTo>
                    <a:pt x="9523" y="211955"/>
                    <a:pt x="10326" y="227219"/>
                    <a:pt x="4435" y="238467"/>
                  </a:cubicBezTo>
                  <a:cubicBezTo>
                    <a:pt x="-1189" y="229629"/>
                    <a:pt x="-1189" y="215436"/>
                    <a:pt x="3364" y="206599"/>
                  </a:cubicBezTo>
                  <a:close/>
                  <a:moveTo>
                    <a:pt x="311322" y="186247"/>
                  </a:moveTo>
                  <a:cubicBezTo>
                    <a:pt x="317481" y="183569"/>
                    <a:pt x="320427" y="185444"/>
                    <a:pt x="320695" y="189996"/>
                  </a:cubicBezTo>
                  <a:cubicBezTo>
                    <a:pt x="321230" y="196958"/>
                    <a:pt x="321230" y="204189"/>
                    <a:pt x="320427" y="211151"/>
                  </a:cubicBezTo>
                  <a:cubicBezTo>
                    <a:pt x="320159" y="213294"/>
                    <a:pt x="317213" y="214900"/>
                    <a:pt x="315339" y="216775"/>
                  </a:cubicBezTo>
                  <a:cubicBezTo>
                    <a:pt x="314000" y="214900"/>
                    <a:pt x="311590" y="213294"/>
                    <a:pt x="311590" y="211419"/>
                  </a:cubicBezTo>
                  <a:cubicBezTo>
                    <a:pt x="311054" y="202850"/>
                    <a:pt x="311322" y="194281"/>
                    <a:pt x="311322" y="186247"/>
                  </a:cubicBezTo>
                  <a:close/>
                  <a:moveTo>
                    <a:pt x="200725" y="185176"/>
                  </a:moveTo>
                  <a:cubicBezTo>
                    <a:pt x="202332" y="185176"/>
                    <a:pt x="204741" y="187050"/>
                    <a:pt x="205277" y="188390"/>
                  </a:cubicBezTo>
                  <a:cubicBezTo>
                    <a:pt x="206080" y="192139"/>
                    <a:pt x="206080" y="196155"/>
                    <a:pt x="206348" y="200440"/>
                  </a:cubicBezTo>
                  <a:cubicBezTo>
                    <a:pt x="205813" y="204189"/>
                    <a:pt x="205813" y="207938"/>
                    <a:pt x="205009" y="211419"/>
                  </a:cubicBezTo>
                  <a:cubicBezTo>
                    <a:pt x="204474" y="212758"/>
                    <a:pt x="202064" y="214633"/>
                    <a:pt x="200457" y="214633"/>
                  </a:cubicBezTo>
                  <a:cubicBezTo>
                    <a:pt x="199118" y="214633"/>
                    <a:pt x="196708" y="212222"/>
                    <a:pt x="196708" y="210884"/>
                  </a:cubicBezTo>
                  <a:cubicBezTo>
                    <a:pt x="196440" y="203385"/>
                    <a:pt x="196440" y="195887"/>
                    <a:pt x="196708" y="188657"/>
                  </a:cubicBezTo>
                  <a:cubicBezTo>
                    <a:pt x="196708" y="187318"/>
                    <a:pt x="199385" y="185176"/>
                    <a:pt x="200725" y="185176"/>
                  </a:cubicBezTo>
                  <a:close/>
                  <a:moveTo>
                    <a:pt x="118513" y="157594"/>
                  </a:moveTo>
                  <a:cubicBezTo>
                    <a:pt x="120388" y="158397"/>
                    <a:pt x="122798" y="160271"/>
                    <a:pt x="123065" y="162146"/>
                  </a:cubicBezTo>
                  <a:cubicBezTo>
                    <a:pt x="123869" y="166163"/>
                    <a:pt x="123333" y="170180"/>
                    <a:pt x="123333" y="174464"/>
                  </a:cubicBezTo>
                  <a:cubicBezTo>
                    <a:pt x="123333" y="178213"/>
                    <a:pt x="123869" y="181962"/>
                    <a:pt x="123065" y="185711"/>
                  </a:cubicBezTo>
                  <a:cubicBezTo>
                    <a:pt x="122798" y="187586"/>
                    <a:pt x="120388" y="189461"/>
                    <a:pt x="118513" y="190263"/>
                  </a:cubicBezTo>
                  <a:cubicBezTo>
                    <a:pt x="117442" y="190531"/>
                    <a:pt x="114229" y="188121"/>
                    <a:pt x="114229" y="187050"/>
                  </a:cubicBezTo>
                  <a:cubicBezTo>
                    <a:pt x="113961" y="178481"/>
                    <a:pt x="113961" y="169644"/>
                    <a:pt x="114229" y="161075"/>
                  </a:cubicBezTo>
                  <a:cubicBezTo>
                    <a:pt x="114229" y="159736"/>
                    <a:pt x="117442" y="157326"/>
                    <a:pt x="118513" y="157594"/>
                  </a:cubicBezTo>
                  <a:close/>
                  <a:moveTo>
                    <a:pt x="2293" y="156255"/>
                  </a:moveTo>
                  <a:cubicBezTo>
                    <a:pt x="5238" y="158665"/>
                    <a:pt x="6845" y="159201"/>
                    <a:pt x="6845" y="160004"/>
                  </a:cubicBezTo>
                  <a:cubicBezTo>
                    <a:pt x="7381" y="168573"/>
                    <a:pt x="7916" y="177143"/>
                    <a:pt x="7916" y="185712"/>
                  </a:cubicBezTo>
                  <a:cubicBezTo>
                    <a:pt x="7916" y="186783"/>
                    <a:pt x="5238" y="188390"/>
                    <a:pt x="3631" y="188925"/>
                  </a:cubicBezTo>
                  <a:cubicBezTo>
                    <a:pt x="2828" y="189193"/>
                    <a:pt x="686" y="187051"/>
                    <a:pt x="686" y="185712"/>
                  </a:cubicBezTo>
                  <a:cubicBezTo>
                    <a:pt x="150" y="176875"/>
                    <a:pt x="-921" y="167234"/>
                    <a:pt x="2293" y="156255"/>
                  </a:cubicBezTo>
                  <a:close/>
                  <a:moveTo>
                    <a:pt x="185996" y="143401"/>
                  </a:moveTo>
                  <a:cubicBezTo>
                    <a:pt x="187603" y="142866"/>
                    <a:pt x="190816" y="142866"/>
                    <a:pt x="191352" y="143669"/>
                  </a:cubicBezTo>
                  <a:cubicBezTo>
                    <a:pt x="195369" y="150631"/>
                    <a:pt x="198850" y="158130"/>
                    <a:pt x="202599" y="165628"/>
                  </a:cubicBezTo>
                  <a:cubicBezTo>
                    <a:pt x="200457" y="168038"/>
                    <a:pt x="199386" y="169912"/>
                    <a:pt x="198047" y="170448"/>
                  </a:cubicBezTo>
                  <a:cubicBezTo>
                    <a:pt x="196976" y="170984"/>
                    <a:pt x="194298" y="169912"/>
                    <a:pt x="193762" y="168841"/>
                  </a:cubicBezTo>
                  <a:cubicBezTo>
                    <a:pt x="190281" y="161879"/>
                    <a:pt x="187335" y="154648"/>
                    <a:pt x="184389" y="147418"/>
                  </a:cubicBezTo>
                  <a:cubicBezTo>
                    <a:pt x="183854" y="146347"/>
                    <a:pt x="184925" y="143669"/>
                    <a:pt x="185996" y="143401"/>
                  </a:cubicBezTo>
                  <a:close/>
                  <a:moveTo>
                    <a:pt x="304895" y="136974"/>
                  </a:moveTo>
                  <a:cubicBezTo>
                    <a:pt x="308912" y="137242"/>
                    <a:pt x="310786" y="136974"/>
                    <a:pt x="311322" y="137509"/>
                  </a:cubicBezTo>
                  <a:cubicBezTo>
                    <a:pt x="317749" y="145811"/>
                    <a:pt x="317749" y="155719"/>
                    <a:pt x="318017" y="165628"/>
                  </a:cubicBezTo>
                  <a:cubicBezTo>
                    <a:pt x="318017" y="166699"/>
                    <a:pt x="315874" y="168842"/>
                    <a:pt x="314804" y="168842"/>
                  </a:cubicBezTo>
                  <a:cubicBezTo>
                    <a:pt x="312929" y="168574"/>
                    <a:pt x="310251" y="167502"/>
                    <a:pt x="309983" y="166163"/>
                  </a:cubicBezTo>
                  <a:cubicBezTo>
                    <a:pt x="307841" y="156791"/>
                    <a:pt x="306502" y="147685"/>
                    <a:pt x="304895" y="136974"/>
                  </a:cubicBezTo>
                  <a:close/>
                  <a:moveTo>
                    <a:pt x="154129" y="119032"/>
                  </a:moveTo>
                  <a:cubicBezTo>
                    <a:pt x="163234" y="119567"/>
                    <a:pt x="171536" y="122781"/>
                    <a:pt x="179837" y="130280"/>
                  </a:cubicBezTo>
                  <a:cubicBezTo>
                    <a:pt x="177159" y="132422"/>
                    <a:pt x="175552" y="134564"/>
                    <a:pt x="174749" y="134296"/>
                  </a:cubicBezTo>
                  <a:cubicBezTo>
                    <a:pt x="166448" y="131886"/>
                    <a:pt x="158414" y="129208"/>
                    <a:pt x="150380" y="126262"/>
                  </a:cubicBezTo>
                  <a:cubicBezTo>
                    <a:pt x="149577" y="125995"/>
                    <a:pt x="148774" y="122781"/>
                    <a:pt x="149309" y="121978"/>
                  </a:cubicBezTo>
                  <a:cubicBezTo>
                    <a:pt x="150380" y="120639"/>
                    <a:pt x="152523" y="119032"/>
                    <a:pt x="154129" y="119032"/>
                  </a:cubicBezTo>
                  <a:close/>
                  <a:moveTo>
                    <a:pt x="123837" y="117793"/>
                  </a:moveTo>
                  <a:cubicBezTo>
                    <a:pt x="127552" y="117626"/>
                    <a:pt x="131502" y="118229"/>
                    <a:pt x="133243" y="119567"/>
                  </a:cubicBezTo>
                  <a:cubicBezTo>
                    <a:pt x="136188" y="121978"/>
                    <a:pt x="135920" y="124923"/>
                    <a:pt x="132975" y="126530"/>
                  </a:cubicBezTo>
                  <a:cubicBezTo>
                    <a:pt x="130564" y="128136"/>
                    <a:pt x="127351" y="128136"/>
                    <a:pt x="125209" y="128672"/>
                  </a:cubicBezTo>
                  <a:cubicBezTo>
                    <a:pt x="123602" y="132957"/>
                    <a:pt x="122263" y="136438"/>
                    <a:pt x="121192" y="139652"/>
                  </a:cubicBezTo>
                  <a:cubicBezTo>
                    <a:pt x="114765" y="138848"/>
                    <a:pt x="113694" y="135099"/>
                    <a:pt x="113962" y="131350"/>
                  </a:cubicBezTo>
                  <a:cubicBezTo>
                    <a:pt x="114230" y="127601"/>
                    <a:pt x="114230" y="123852"/>
                    <a:pt x="115836" y="120639"/>
                  </a:cubicBezTo>
                  <a:cubicBezTo>
                    <a:pt x="116640" y="118898"/>
                    <a:pt x="120121" y="117961"/>
                    <a:pt x="123837" y="117793"/>
                  </a:cubicBezTo>
                  <a:close/>
                  <a:moveTo>
                    <a:pt x="2293" y="108588"/>
                  </a:moveTo>
                  <a:cubicBezTo>
                    <a:pt x="9524" y="116622"/>
                    <a:pt x="10059" y="132421"/>
                    <a:pt x="3096" y="140991"/>
                  </a:cubicBezTo>
                  <a:cubicBezTo>
                    <a:pt x="-385" y="130547"/>
                    <a:pt x="-921" y="120371"/>
                    <a:pt x="2293" y="108588"/>
                  </a:cubicBezTo>
                  <a:close/>
                  <a:moveTo>
                    <a:pt x="98698" y="98955"/>
                  </a:moveTo>
                  <a:lnTo>
                    <a:pt x="98698" y="99216"/>
                  </a:lnTo>
                  <a:cubicBezTo>
                    <a:pt x="93074" y="102697"/>
                    <a:pt x="95484" y="108321"/>
                    <a:pt x="95484" y="112873"/>
                  </a:cubicBezTo>
                  <a:cubicBezTo>
                    <a:pt x="95216" y="170716"/>
                    <a:pt x="95484" y="228558"/>
                    <a:pt x="95484" y="286400"/>
                  </a:cubicBezTo>
                  <a:cubicBezTo>
                    <a:pt x="95484" y="290417"/>
                    <a:pt x="95752" y="294434"/>
                    <a:pt x="96020" y="298986"/>
                  </a:cubicBezTo>
                  <a:lnTo>
                    <a:pt x="103517" y="300538"/>
                  </a:lnTo>
                  <a:lnTo>
                    <a:pt x="103517" y="300058"/>
                  </a:lnTo>
                  <a:cubicBezTo>
                    <a:pt x="115568" y="299790"/>
                    <a:pt x="127618" y="299254"/>
                    <a:pt x="139669" y="299522"/>
                  </a:cubicBezTo>
                  <a:lnTo>
                    <a:pt x="185646" y="288719"/>
                  </a:lnTo>
                  <a:lnTo>
                    <a:pt x="185646" y="288007"/>
                  </a:lnTo>
                  <a:cubicBezTo>
                    <a:pt x="202785" y="274617"/>
                    <a:pt x="212693" y="256675"/>
                    <a:pt x="217781" y="235788"/>
                  </a:cubicBezTo>
                  <a:cubicBezTo>
                    <a:pt x="222066" y="217311"/>
                    <a:pt x="223137" y="198833"/>
                    <a:pt x="220994" y="180088"/>
                  </a:cubicBezTo>
                  <a:cubicBezTo>
                    <a:pt x="217513" y="150363"/>
                    <a:pt x="206266" y="124656"/>
                    <a:pt x="180826" y="107250"/>
                  </a:cubicBezTo>
                  <a:lnTo>
                    <a:pt x="180845" y="107088"/>
                  </a:lnTo>
                  <a:lnTo>
                    <a:pt x="136990" y="99483"/>
                  </a:lnTo>
                  <a:close/>
                  <a:moveTo>
                    <a:pt x="290971" y="92789"/>
                  </a:moveTo>
                  <a:cubicBezTo>
                    <a:pt x="293113" y="92254"/>
                    <a:pt x="296594" y="92789"/>
                    <a:pt x="297397" y="93860"/>
                  </a:cubicBezTo>
                  <a:cubicBezTo>
                    <a:pt x="301146" y="101091"/>
                    <a:pt x="304092" y="108856"/>
                    <a:pt x="307573" y="116890"/>
                  </a:cubicBezTo>
                  <a:cubicBezTo>
                    <a:pt x="305966" y="118764"/>
                    <a:pt x="304895" y="121174"/>
                    <a:pt x="303021" y="121978"/>
                  </a:cubicBezTo>
                  <a:cubicBezTo>
                    <a:pt x="301950" y="122513"/>
                    <a:pt x="299272" y="120639"/>
                    <a:pt x="298469" y="119300"/>
                  </a:cubicBezTo>
                  <a:cubicBezTo>
                    <a:pt x="294987" y="112337"/>
                    <a:pt x="292041" y="105107"/>
                    <a:pt x="289096" y="97877"/>
                  </a:cubicBezTo>
                  <a:cubicBezTo>
                    <a:pt x="288560" y="96538"/>
                    <a:pt x="289899" y="93057"/>
                    <a:pt x="290971" y="92789"/>
                  </a:cubicBezTo>
                  <a:close/>
                  <a:moveTo>
                    <a:pt x="3097" y="60118"/>
                  </a:moveTo>
                  <a:cubicBezTo>
                    <a:pt x="11398" y="70562"/>
                    <a:pt x="7113" y="80202"/>
                    <a:pt x="7649" y="89039"/>
                  </a:cubicBezTo>
                  <a:cubicBezTo>
                    <a:pt x="7649" y="90110"/>
                    <a:pt x="4704" y="91717"/>
                    <a:pt x="1222" y="95198"/>
                  </a:cubicBezTo>
                  <a:cubicBezTo>
                    <a:pt x="418" y="81808"/>
                    <a:pt x="-1188" y="72169"/>
                    <a:pt x="3097" y="60118"/>
                  </a:cubicBezTo>
                  <a:close/>
                  <a:moveTo>
                    <a:pt x="271153" y="54227"/>
                  </a:moveTo>
                  <a:cubicBezTo>
                    <a:pt x="275974" y="59850"/>
                    <a:pt x="280526" y="65742"/>
                    <a:pt x="284811" y="71900"/>
                  </a:cubicBezTo>
                  <a:cubicBezTo>
                    <a:pt x="285615" y="73239"/>
                    <a:pt x="284275" y="76185"/>
                    <a:pt x="284008" y="78327"/>
                  </a:cubicBezTo>
                  <a:cubicBezTo>
                    <a:pt x="281865" y="78060"/>
                    <a:pt x="278652" y="78327"/>
                    <a:pt x="277581" y="76988"/>
                  </a:cubicBezTo>
                  <a:cubicBezTo>
                    <a:pt x="271689" y="70561"/>
                    <a:pt x="266601" y="63599"/>
                    <a:pt x="261245" y="56369"/>
                  </a:cubicBezTo>
                  <a:cubicBezTo>
                    <a:pt x="264726" y="51013"/>
                    <a:pt x="267940" y="50746"/>
                    <a:pt x="271153" y="54227"/>
                  </a:cubicBezTo>
                  <a:close/>
                  <a:moveTo>
                    <a:pt x="143685" y="27984"/>
                  </a:moveTo>
                  <a:cubicBezTo>
                    <a:pt x="158145" y="28520"/>
                    <a:pt x="172606" y="28252"/>
                    <a:pt x="185995" y="34679"/>
                  </a:cubicBezTo>
                  <a:lnTo>
                    <a:pt x="185988" y="36197"/>
                  </a:lnTo>
                  <a:lnTo>
                    <a:pt x="231438" y="59048"/>
                  </a:lnTo>
                  <a:cubicBezTo>
                    <a:pt x="256343" y="79400"/>
                    <a:pt x="271607" y="106179"/>
                    <a:pt x="280980" y="136706"/>
                  </a:cubicBezTo>
                  <a:cubicBezTo>
                    <a:pt x="287139" y="156255"/>
                    <a:pt x="290084" y="176607"/>
                    <a:pt x="289816" y="196959"/>
                  </a:cubicBezTo>
                  <a:cubicBezTo>
                    <a:pt x="289281" y="243018"/>
                    <a:pt x="279640" y="286935"/>
                    <a:pt x="248309" y="323354"/>
                  </a:cubicBezTo>
                  <a:cubicBezTo>
                    <a:pt x="239204" y="333798"/>
                    <a:pt x="229296" y="342368"/>
                    <a:pt x="216978" y="349062"/>
                  </a:cubicBezTo>
                  <a:lnTo>
                    <a:pt x="191050" y="361420"/>
                  </a:lnTo>
                  <a:lnTo>
                    <a:pt x="191352" y="362720"/>
                  </a:lnTo>
                  <a:cubicBezTo>
                    <a:pt x="180641" y="365130"/>
                    <a:pt x="169929" y="368879"/>
                    <a:pt x="159217" y="369415"/>
                  </a:cubicBezTo>
                  <a:lnTo>
                    <a:pt x="103517" y="369147"/>
                  </a:lnTo>
                  <a:lnTo>
                    <a:pt x="103517" y="369147"/>
                  </a:lnTo>
                  <a:cubicBezTo>
                    <a:pt x="89057" y="369415"/>
                    <a:pt x="74329" y="369950"/>
                    <a:pt x="59868" y="369682"/>
                  </a:cubicBezTo>
                  <a:cubicBezTo>
                    <a:pt x="45140" y="369147"/>
                    <a:pt x="31750" y="356561"/>
                    <a:pt x="29072" y="341565"/>
                  </a:cubicBezTo>
                  <a:cubicBezTo>
                    <a:pt x="28269" y="337548"/>
                    <a:pt x="28269" y="333263"/>
                    <a:pt x="28269" y="329247"/>
                  </a:cubicBezTo>
                  <a:cubicBezTo>
                    <a:pt x="28269" y="243018"/>
                    <a:pt x="28269" y="156523"/>
                    <a:pt x="28269" y="70295"/>
                  </a:cubicBezTo>
                  <a:cubicBezTo>
                    <a:pt x="28269" y="56370"/>
                    <a:pt x="31483" y="43516"/>
                    <a:pt x="44068" y="35482"/>
                  </a:cubicBezTo>
                  <a:cubicBezTo>
                    <a:pt x="48889" y="32537"/>
                    <a:pt x="54780" y="30126"/>
                    <a:pt x="60136" y="29859"/>
                  </a:cubicBezTo>
                  <a:lnTo>
                    <a:pt x="98161" y="30123"/>
                  </a:lnTo>
                  <a:lnTo>
                    <a:pt x="98161" y="29859"/>
                  </a:lnTo>
                  <a:cubicBezTo>
                    <a:pt x="113425" y="29055"/>
                    <a:pt x="128421" y="27448"/>
                    <a:pt x="143685" y="27984"/>
                  </a:cubicBezTo>
                  <a:close/>
                  <a:moveTo>
                    <a:pt x="228575" y="22093"/>
                  </a:moveTo>
                  <a:cubicBezTo>
                    <a:pt x="235538" y="25574"/>
                    <a:pt x="242500" y="29323"/>
                    <a:pt x="248927" y="33339"/>
                  </a:cubicBezTo>
                  <a:cubicBezTo>
                    <a:pt x="252944" y="36285"/>
                    <a:pt x="255622" y="40034"/>
                    <a:pt x="249195" y="45122"/>
                  </a:cubicBezTo>
                  <a:cubicBezTo>
                    <a:pt x="240626" y="39231"/>
                    <a:pt x="232056" y="33072"/>
                    <a:pt x="222416" y="26377"/>
                  </a:cubicBezTo>
                  <a:cubicBezTo>
                    <a:pt x="225629" y="24235"/>
                    <a:pt x="227772" y="21825"/>
                    <a:pt x="228575" y="22093"/>
                  </a:cubicBezTo>
                  <a:close/>
                  <a:moveTo>
                    <a:pt x="20235" y="18344"/>
                  </a:moveTo>
                  <a:cubicBezTo>
                    <a:pt x="21038" y="17808"/>
                    <a:pt x="23180" y="19147"/>
                    <a:pt x="25858" y="20219"/>
                  </a:cubicBezTo>
                  <a:cubicBezTo>
                    <a:pt x="20503" y="28788"/>
                    <a:pt x="15950" y="36286"/>
                    <a:pt x="11130" y="43516"/>
                  </a:cubicBezTo>
                  <a:cubicBezTo>
                    <a:pt x="10327" y="44587"/>
                    <a:pt x="8184" y="45390"/>
                    <a:pt x="6845" y="44855"/>
                  </a:cubicBezTo>
                  <a:cubicBezTo>
                    <a:pt x="5774" y="44319"/>
                    <a:pt x="3899" y="42177"/>
                    <a:pt x="4435" y="41374"/>
                  </a:cubicBezTo>
                  <a:cubicBezTo>
                    <a:pt x="7649" y="32269"/>
                    <a:pt x="12469" y="24235"/>
                    <a:pt x="20235" y="18344"/>
                  </a:cubicBezTo>
                  <a:close/>
                  <a:moveTo>
                    <a:pt x="185194" y="4419"/>
                  </a:moveTo>
                  <a:cubicBezTo>
                    <a:pt x="192960" y="6561"/>
                    <a:pt x="200994" y="8971"/>
                    <a:pt x="208491" y="11382"/>
                  </a:cubicBezTo>
                  <a:cubicBezTo>
                    <a:pt x="210098" y="12185"/>
                    <a:pt x="210902" y="14059"/>
                    <a:pt x="212776" y="16469"/>
                  </a:cubicBezTo>
                  <a:cubicBezTo>
                    <a:pt x="209563" y="17808"/>
                    <a:pt x="207153" y="19950"/>
                    <a:pt x="205278" y="19415"/>
                  </a:cubicBezTo>
                  <a:cubicBezTo>
                    <a:pt x="198047" y="17808"/>
                    <a:pt x="191085" y="15398"/>
                    <a:pt x="184122" y="12720"/>
                  </a:cubicBezTo>
                  <a:cubicBezTo>
                    <a:pt x="182516" y="12185"/>
                    <a:pt x="181444" y="9239"/>
                    <a:pt x="180909" y="7097"/>
                  </a:cubicBezTo>
                  <a:cubicBezTo>
                    <a:pt x="180909" y="6294"/>
                    <a:pt x="184122" y="4151"/>
                    <a:pt x="185194" y="4419"/>
                  </a:cubicBezTo>
                  <a:close/>
                  <a:moveTo>
                    <a:pt x="136723" y="669"/>
                  </a:moveTo>
                  <a:cubicBezTo>
                    <a:pt x="144489" y="402"/>
                    <a:pt x="152255" y="134"/>
                    <a:pt x="160289" y="669"/>
                  </a:cubicBezTo>
                  <a:cubicBezTo>
                    <a:pt x="162163" y="937"/>
                    <a:pt x="164038" y="4150"/>
                    <a:pt x="165912" y="6025"/>
                  </a:cubicBezTo>
                  <a:cubicBezTo>
                    <a:pt x="164038" y="7364"/>
                    <a:pt x="162431" y="9507"/>
                    <a:pt x="160289" y="9775"/>
                  </a:cubicBezTo>
                  <a:cubicBezTo>
                    <a:pt x="156004" y="10042"/>
                    <a:pt x="151720" y="9507"/>
                    <a:pt x="147703" y="9507"/>
                  </a:cubicBezTo>
                  <a:cubicBezTo>
                    <a:pt x="143953" y="9507"/>
                    <a:pt x="140204" y="10042"/>
                    <a:pt x="136723" y="9239"/>
                  </a:cubicBezTo>
                  <a:cubicBezTo>
                    <a:pt x="135117" y="8971"/>
                    <a:pt x="133242" y="6025"/>
                    <a:pt x="132707" y="4150"/>
                  </a:cubicBezTo>
                  <a:cubicBezTo>
                    <a:pt x="132439" y="3347"/>
                    <a:pt x="135117" y="669"/>
                    <a:pt x="136723" y="669"/>
                  </a:cubicBezTo>
                  <a:close/>
                  <a:moveTo>
                    <a:pt x="90396" y="402"/>
                  </a:moveTo>
                  <a:cubicBezTo>
                    <a:pt x="97359" y="-134"/>
                    <a:pt x="104589" y="-134"/>
                    <a:pt x="111551" y="402"/>
                  </a:cubicBezTo>
                  <a:cubicBezTo>
                    <a:pt x="113158" y="402"/>
                    <a:pt x="116104" y="3080"/>
                    <a:pt x="116104" y="4687"/>
                  </a:cubicBezTo>
                  <a:cubicBezTo>
                    <a:pt x="116104" y="6293"/>
                    <a:pt x="113694" y="9507"/>
                    <a:pt x="112355" y="9507"/>
                  </a:cubicBezTo>
                  <a:cubicBezTo>
                    <a:pt x="104856" y="10042"/>
                    <a:pt x="97359" y="10042"/>
                    <a:pt x="90128" y="9507"/>
                  </a:cubicBezTo>
                  <a:cubicBezTo>
                    <a:pt x="88254" y="8971"/>
                    <a:pt x="86379" y="6561"/>
                    <a:pt x="83701" y="4419"/>
                  </a:cubicBezTo>
                  <a:cubicBezTo>
                    <a:pt x="86647" y="2544"/>
                    <a:pt x="88522" y="402"/>
                    <a:pt x="90396" y="402"/>
                  </a:cubicBezTo>
                  <a:close/>
                  <a:moveTo>
                    <a:pt x="57457" y="134"/>
                  </a:moveTo>
                  <a:cubicBezTo>
                    <a:pt x="60938" y="-402"/>
                    <a:pt x="64687" y="1473"/>
                    <a:pt x="68436" y="2276"/>
                  </a:cubicBezTo>
                  <a:cubicBezTo>
                    <a:pt x="68169" y="3615"/>
                    <a:pt x="68169" y="4954"/>
                    <a:pt x="68169" y="6025"/>
                  </a:cubicBezTo>
                  <a:cubicBezTo>
                    <a:pt x="66294" y="7096"/>
                    <a:pt x="64419" y="8971"/>
                    <a:pt x="62277" y="9239"/>
                  </a:cubicBezTo>
                  <a:cubicBezTo>
                    <a:pt x="55850" y="10310"/>
                    <a:pt x="49423" y="11113"/>
                    <a:pt x="42996" y="11916"/>
                  </a:cubicBezTo>
                  <a:cubicBezTo>
                    <a:pt x="41658" y="12184"/>
                    <a:pt x="39515" y="11381"/>
                    <a:pt x="38712" y="10310"/>
                  </a:cubicBezTo>
                  <a:cubicBezTo>
                    <a:pt x="38176" y="9239"/>
                    <a:pt x="38444" y="6293"/>
                    <a:pt x="38980" y="6025"/>
                  </a:cubicBezTo>
                  <a:cubicBezTo>
                    <a:pt x="45139" y="3883"/>
                    <a:pt x="51030" y="1205"/>
                    <a:pt x="57457" y="1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3951165" y="299637"/>
              <a:ext cx="279330" cy="416558"/>
            </a:xfrm>
            <a:custGeom>
              <a:avLst/>
              <a:gdLst/>
              <a:ahLst/>
              <a:cxnLst/>
              <a:rect l="l" t="t" r="r" b="b"/>
              <a:pathLst>
                <a:path w="279330" h="416558" extrusionOk="0">
                  <a:moveTo>
                    <a:pt x="117503" y="403980"/>
                  </a:moveTo>
                  <a:cubicBezTo>
                    <a:pt x="124491" y="403980"/>
                    <a:pt x="131198" y="404819"/>
                    <a:pt x="138186" y="405377"/>
                  </a:cubicBezTo>
                  <a:cubicBezTo>
                    <a:pt x="141819" y="405657"/>
                    <a:pt x="146011" y="406775"/>
                    <a:pt x="144893" y="411247"/>
                  </a:cubicBezTo>
                  <a:cubicBezTo>
                    <a:pt x="144055" y="413483"/>
                    <a:pt x="140142" y="415439"/>
                    <a:pt x="139024" y="416558"/>
                  </a:cubicBezTo>
                  <a:cubicBezTo>
                    <a:pt x="130080" y="415439"/>
                    <a:pt x="123093" y="414881"/>
                    <a:pt x="116385" y="413483"/>
                  </a:cubicBezTo>
                  <a:cubicBezTo>
                    <a:pt x="114149" y="412924"/>
                    <a:pt x="112473" y="409849"/>
                    <a:pt x="110516" y="408173"/>
                  </a:cubicBezTo>
                  <a:cubicBezTo>
                    <a:pt x="112752" y="406775"/>
                    <a:pt x="114988" y="404260"/>
                    <a:pt x="117503" y="403980"/>
                  </a:cubicBezTo>
                  <a:close/>
                  <a:moveTo>
                    <a:pt x="188773" y="396154"/>
                  </a:moveTo>
                  <a:cubicBezTo>
                    <a:pt x="189891" y="395875"/>
                    <a:pt x="192407" y="397272"/>
                    <a:pt x="192686" y="398390"/>
                  </a:cubicBezTo>
                  <a:cubicBezTo>
                    <a:pt x="192966" y="400067"/>
                    <a:pt x="192686" y="403701"/>
                    <a:pt x="191569" y="403980"/>
                  </a:cubicBezTo>
                  <a:cubicBezTo>
                    <a:pt x="183743" y="407613"/>
                    <a:pt x="175078" y="410688"/>
                    <a:pt x="163899" y="414881"/>
                  </a:cubicBezTo>
                  <a:cubicBezTo>
                    <a:pt x="163340" y="413204"/>
                    <a:pt x="161663" y="411247"/>
                    <a:pt x="161663" y="409290"/>
                  </a:cubicBezTo>
                  <a:cubicBezTo>
                    <a:pt x="161663" y="407613"/>
                    <a:pt x="162781" y="404539"/>
                    <a:pt x="164179" y="403980"/>
                  </a:cubicBezTo>
                  <a:cubicBezTo>
                    <a:pt x="172284" y="400906"/>
                    <a:pt x="180668" y="398390"/>
                    <a:pt x="188773" y="396154"/>
                  </a:cubicBezTo>
                  <a:close/>
                  <a:moveTo>
                    <a:pt x="69152" y="385812"/>
                  </a:moveTo>
                  <a:cubicBezTo>
                    <a:pt x="76698" y="388887"/>
                    <a:pt x="83964" y="392520"/>
                    <a:pt x="91231" y="396154"/>
                  </a:cubicBezTo>
                  <a:cubicBezTo>
                    <a:pt x="94026" y="397272"/>
                    <a:pt x="93747" y="397551"/>
                    <a:pt x="91511" y="407054"/>
                  </a:cubicBezTo>
                  <a:cubicBezTo>
                    <a:pt x="81170" y="401185"/>
                    <a:pt x="71946" y="395874"/>
                    <a:pt x="60487" y="389446"/>
                  </a:cubicBezTo>
                  <a:cubicBezTo>
                    <a:pt x="65239" y="387210"/>
                    <a:pt x="67754" y="385254"/>
                    <a:pt x="69152" y="385812"/>
                  </a:cubicBezTo>
                  <a:close/>
                  <a:moveTo>
                    <a:pt x="232654" y="365969"/>
                  </a:moveTo>
                  <a:cubicBezTo>
                    <a:pt x="236287" y="375192"/>
                    <a:pt x="233772" y="379384"/>
                    <a:pt x="220636" y="388608"/>
                  </a:cubicBezTo>
                  <a:cubicBezTo>
                    <a:pt x="216444" y="391403"/>
                    <a:pt x="211972" y="396993"/>
                    <a:pt x="206382" y="387769"/>
                  </a:cubicBezTo>
                  <a:cubicBezTo>
                    <a:pt x="214767" y="380782"/>
                    <a:pt x="223151" y="373795"/>
                    <a:pt x="232654" y="365969"/>
                  </a:cubicBezTo>
                  <a:close/>
                  <a:moveTo>
                    <a:pt x="26947" y="352833"/>
                  </a:moveTo>
                  <a:cubicBezTo>
                    <a:pt x="31978" y="348641"/>
                    <a:pt x="35052" y="350318"/>
                    <a:pt x="36450" y="353672"/>
                  </a:cubicBezTo>
                  <a:cubicBezTo>
                    <a:pt x="39803" y="361777"/>
                    <a:pt x="51542" y="364851"/>
                    <a:pt x="51262" y="378546"/>
                  </a:cubicBezTo>
                  <a:cubicBezTo>
                    <a:pt x="39245" y="371000"/>
                    <a:pt x="32257" y="362895"/>
                    <a:pt x="26947" y="352833"/>
                  </a:cubicBezTo>
                  <a:close/>
                  <a:moveTo>
                    <a:pt x="267312" y="330473"/>
                  </a:moveTo>
                  <a:cubicBezTo>
                    <a:pt x="262560" y="338859"/>
                    <a:pt x="258368" y="346684"/>
                    <a:pt x="253337" y="354230"/>
                  </a:cubicBezTo>
                  <a:cubicBezTo>
                    <a:pt x="252220" y="355908"/>
                    <a:pt x="247747" y="357305"/>
                    <a:pt x="245791" y="356467"/>
                  </a:cubicBezTo>
                  <a:cubicBezTo>
                    <a:pt x="241878" y="355069"/>
                    <a:pt x="243555" y="351715"/>
                    <a:pt x="245232" y="348920"/>
                  </a:cubicBezTo>
                  <a:cubicBezTo>
                    <a:pt x="248866" y="343051"/>
                    <a:pt x="252499" y="336902"/>
                    <a:pt x="255853" y="331033"/>
                  </a:cubicBezTo>
                  <a:cubicBezTo>
                    <a:pt x="258089" y="326561"/>
                    <a:pt x="261163" y="326001"/>
                    <a:pt x="267312" y="330473"/>
                  </a:cubicBezTo>
                  <a:close/>
                  <a:moveTo>
                    <a:pt x="11855" y="302244"/>
                  </a:moveTo>
                  <a:cubicBezTo>
                    <a:pt x="12414" y="303921"/>
                    <a:pt x="13252" y="305877"/>
                    <a:pt x="14091" y="308113"/>
                  </a:cubicBezTo>
                  <a:cubicBezTo>
                    <a:pt x="16886" y="315380"/>
                    <a:pt x="19681" y="322647"/>
                    <a:pt x="22196" y="329914"/>
                  </a:cubicBezTo>
                  <a:cubicBezTo>
                    <a:pt x="22755" y="331031"/>
                    <a:pt x="21917" y="333268"/>
                    <a:pt x="21078" y="334385"/>
                  </a:cubicBezTo>
                  <a:cubicBezTo>
                    <a:pt x="20520" y="335224"/>
                    <a:pt x="18004" y="335504"/>
                    <a:pt x="17724" y="334944"/>
                  </a:cubicBezTo>
                  <a:cubicBezTo>
                    <a:pt x="14650" y="329355"/>
                    <a:pt x="10737" y="324045"/>
                    <a:pt x="8780" y="318175"/>
                  </a:cubicBezTo>
                  <a:cubicBezTo>
                    <a:pt x="7103" y="313983"/>
                    <a:pt x="2911" y="308673"/>
                    <a:pt x="11855" y="302244"/>
                  </a:cubicBezTo>
                  <a:close/>
                  <a:moveTo>
                    <a:pt x="274018" y="277928"/>
                  </a:moveTo>
                  <a:cubicBezTo>
                    <a:pt x="278490" y="278208"/>
                    <a:pt x="279329" y="281841"/>
                    <a:pt x="278490" y="285754"/>
                  </a:cubicBezTo>
                  <a:cubicBezTo>
                    <a:pt x="277093" y="292461"/>
                    <a:pt x="276254" y="299449"/>
                    <a:pt x="274298" y="305877"/>
                  </a:cubicBezTo>
                  <a:cubicBezTo>
                    <a:pt x="273739" y="308113"/>
                    <a:pt x="270385" y="309511"/>
                    <a:pt x="268429" y="311188"/>
                  </a:cubicBezTo>
                  <a:cubicBezTo>
                    <a:pt x="267311" y="308672"/>
                    <a:pt x="265075" y="306156"/>
                    <a:pt x="265075" y="303921"/>
                  </a:cubicBezTo>
                  <a:cubicBezTo>
                    <a:pt x="265634" y="296933"/>
                    <a:pt x="266752" y="290226"/>
                    <a:pt x="268708" y="283518"/>
                  </a:cubicBezTo>
                  <a:cubicBezTo>
                    <a:pt x="269268" y="281282"/>
                    <a:pt x="272341" y="277928"/>
                    <a:pt x="274018" y="277928"/>
                  </a:cubicBezTo>
                  <a:close/>
                  <a:moveTo>
                    <a:pt x="123373" y="266190"/>
                  </a:moveTo>
                  <a:cubicBezTo>
                    <a:pt x="125609" y="266470"/>
                    <a:pt x="128963" y="267867"/>
                    <a:pt x="129242" y="269265"/>
                  </a:cubicBezTo>
                  <a:cubicBezTo>
                    <a:pt x="130640" y="276532"/>
                    <a:pt x="134553" y="280724"/>
                    <a:pt x="141261" y="283240"/>
                  </a:cubicBezTo>
                  <a:cubicBezTo>
                    <a:pt x="142938" y="283798"/>
                    <a:pt x="143217" y="287711"/>
                    <a:pt x="144614" y="290506"/>
                  </a:cubicBezTo>
                  <a:cubicBezTo>
                    <a:pt x="129522" y="292183"/>
                    <a:pt x="119460" y="283519"/>
                    <a:pt x="120578" y="271221"/>
                  </a:cubicBezTo>
                  <a:cubicBezTo>
                    <a:pt x="120858" y="269265"/>
                    <a:pt x="122534" y="266190"/>
                    <a:pt x="123373" y="266190"/>
                  </a:cubicBezTo>
                  <a:close/>
                  <a:moveTo>
                    <a:pt x="6544" y="252774"/>
                  </a:moveTo>
                  <a:cubicBezTo>
                    <a:pt x="8221" y="255848"/>
                    <a:pt x="10457" y="258364"/>
                    <a:pt x="10177" y="260041"/>
                  </a:cubicBezTo>
                  <a:cubicBezTo>
                    <a:pt x="8500" y="268705"/>
                    <a:pt x="14370" y="279046"/>
                    <a:pt x="5426" y="286593"/>
                  </a:cubicBezTo>
                  <a:cubicBezTo>
                    <a:pt x="-2120" y="275972"/>
                    <a:pt x="-1840" y="265631"/>
                    <a:pt x="6544" y="252774"/>
                  </a:cubicBezTo>
                  <a:close/>
                  <a:moveTo>
                    <a:pt x="154676" y="239359"/>
                  </a:moveTo>
                  <a:cubicBezTo>
                    <a:pt x="156074" y="241316"/>
                    <a:pt x="158589" y="243272"/>
                    <a:pt x="158589" y="245228"/>
                  </a:cubicBezTo>
                  <a:cubicBezTo>
                    <a:pt x="159148" y="254172"/>
                    <a:pt x="158869" y="263116"/>
                    <a:pt x="158869" y="271501"/>
                  </a:cubicBezTo>
                  <a:cubicBezTo>
                    <a:pt x="152441" y="274296"/>
                    <a:pt x="149366" y="272060"/>
                    <a:pt x="149087" y="267308"/>
                  </a:cubicBezTo>
                  <a:cubicBezTo>
                    <a:pt x="148528" y="260042"/>
                    <a:pt x="148528" y="252495"/>
                    <a:pt x="149366" y="245228"/>
                  </a:cubicBezTo>
                  <a:cubicBezTo>
                    <a:pt x="149646" y="243272"/>
                    <a:pt x="152999" y="241316"/>
                    <a:pt x="154676" y="239359"/>
                  </a:cubicBezTo>
                  <a:close/>
                  <a:moveTo>
                    <a:pt x="274298" y="227060"/>
                  </a:moveTo>
                  <a:cubicBezTo>
                    <a:pt x="274857" y="226781"/>
                    <a:pt x="278490" y="229296"/>
                    <a:pt x="278490" y="230694"/>
                  </a:cubicBezTo>
                  <a:cubicBezTo>
                    <a:pt x="278490" y="240197"/>
                    <a:pt x="278211" y="249699"/>
                    <a:pt x="277652" y="258923"/>
                  </a:cubicBezTo>
                  <a:cubicBezTo>
                    <a:pt x="277652" y="260041"/>
                    <a:pt x="275975" y="260880"/>
                    <a:pt x="273460" y="262557"/>
                  </a:cubicBezTo>
                  <a:cubicBezTo>
                    <a:pt x="271783" y="260041"/>
                    <a:pt x="269547" y="258364"/>
                    <a:pt x="269547" y="256687"/>
                  </a:cubicBezTo>
                  <a:cubicBezTo>
                    <a:pt x="269268" y="248582"/>
                    <a:pt x="268988" y="240197"/>
                    <a:pt x="269547" y="232092"/>
                  </a:cubicBezTo>
                  <a:cubicBezTo>
                    <a:pt x="269547" y="230135"/>
                    <a:pt x="272341" y="228179"/>
                    <a:pt x="274298" y="227060"/>
                  </a:cubicBezTo>
                  <a:close/>
                  <a:moveTo>
                    <a:pt x="104087" y="219515"/>
                  </a:moveTo>
                  <a:cubicBezTo>
                    <a:pt x="107161" y="221751"/>
                    <a:pt x="111074" y="223708"/>
                    <a:pt x="113590" y="226502"/>
                  </a:cubicBezTo>
                  <a:cubicBezTo>
                    <a:pt x="116944" y="230416"/>
                    <a:pt x="119739" y="234887"/>
                    <a:pt x="122254" y="239359"/>
                  </a:cubicBezTo>
                  <a:cubicBezTo>
                    <a:pt x="123931" y="242434"/>
                    <a:pt x="127285" y="246347"/>
                    <a:pt x="121975" y="249141"/>
                  </a:cubicBezTo>
                  <a:cubicBezTo>
                    <a:pt x="116944" y="251657"/>
                    <a:pt x="115546" y="246906"/>
                    <a:pt x="113590" y="243831"/>
                  </a:cubicBezTo>
                  <a:cubicBezTo>
                    <a:pt x="110515" y="239080"/>
                    <a:pt x="106882" y="234887"/>
                    <a:pt x="104087" y="230136"/>
                  </a:cubicBezTo>
                  <a:cubicBezTo>
                    <a:pt x="102689" y="227620"/>
                    <a:pt x="102410" y="224546"/>
                    <a:pt x="101292" y="221471"/>
                  </a:cubicBezTo>
                  <a:cubicBezTo>
                    <a:pt x="102131" y="220633"/>
                    <a:pt x="103248" y="220074"/>
                    <a:pt x="104087" y="219515"/>
                  </a:cubicBezTo>
                  <a:close/>
                  <a:moveTo>
                    <a:pt x="39525" y="216440"/>
                  </a:moveTo>
                  <a:cubicBezTo>
                    <a:pt x="31699" y="224265"/>
                    <a:pt x="24153" y="231252"/>
                    <a:pt x="16607" y="238520"/>
                  </a:cubicBezTo>
                  <a:cubicBezTo>
                    <a:pt x="9340" y="232091"/>
                    <a:pt x="15768" y="228737"/>
                    <a:pt x="18284" y="225383"/>
                  </a:cubicBezTo>
                  <a:cubicBezTo>
                    <a:pt x="26110" y="215601"/>
                    <a:pt x="31699" y="213085"/>
                    <a:pt x="39525" y="216440"/>
                  </a:cubicBezTo>
                  <a:close/>
                  <a:moveTo>
                    <a:pt x="70723" y="204491"/>
                  </a:moveTo>
                  <a:cubicBezTo>
                    <a:pt x="76768" y="205120"/>
                    <a:pt x="82567" y="208334"/>
                    <a:pt x="86201" y="213924"/>
                  </a:cubicBezTo>
                  <a:cubicBezTo>
                    <a:pt x="75579" y="213085"/>
                    <a:pt x="64680" y="215881"/>
                    <a:pt x="53779" y="210570"/>
                  </a:cubicBezTo>
                  <a:cubicBezTo>
                    <a:pt x="58391" y="205819"/>
                    <a:pt x="64679" y="203863"/>
                    <a:pt x="70723" y="204491"/>
                  </a:cubicBezTo>
                  <a:close/>
                  <a:moveTo>
                    <a:pt x="154117" y="188491"/>
                  </a:moveTo>
                  <a:cubicBezTo>
                    <a:pt x="155794" y="190168"/>
                    <a:pt x="158309" y="191565"/>
                    <a:pt x="158588" y="193522"/>
                  </a:cubicBezTo>
                  <a:cubicBezTo>
                    <a:pt x="159427" y="197435"/>
                    <a:pt x="158868" y="201348"/>
                    <a:pt x="158868" y="205261"/>
                  </a:cubicBezTo>
                  <a:cubicBezTo>
                    <a:pt x="158868" y="209174"/>
                    <a:pt x="159427" y="213087"/>
                    <a:pt x="158588" y="216720"/>
                  </a:cubicBezTo>
                  <a:cubicBezTo>
                    <a:pt x="158309" y="218677"/>
                    <a:pt x="156073" y="220633"/>
                    <a:pt x="154676" y="222589"/>
                  </a:cubicBezTo>
                  <a:cubicBezTo>
                    <a:pt x="152719" y="220633"/>
                    <a:pt x="149365" y="218956"/>
                    <a:pt x="149365" y="216720"/>
                  </a:cubicBezTo>
                  <a:cubicBezTo>
                    <a:pt x="148806" y="209174"/>
                    <a:pt x="148806" y="201348"/>
                    <a:pt x="149365" y="193522"/>
                  </a:cubicBezTo>
                  <a:cubicBezTo>
                    <a:pt x="149365" y="191845"/>
                    <a:pt x="152439" y="190168"/>
                    <a:pt x="154117" y="188491"/>
                  </a:cubicBezTo>
                  <a:close/>
                  <a:moveTo>
                    <a:pt x="274298" y="176752"/>
                  </a:moveTo>
                  <a:cubicBezTo>
                    <a:pt x="275696" y="176752"/>
                    <a:pt x="278212" y="178988"/>
                    <a:pt x="278491" y="180386"/>
                  </a:cubicBezTo>
                  <a:cubicBezTo>
                    <a:pt x="279050" y="184857"/>
                    <a:pt x="278770" y="189608"/>
                    <a:pt x="278770" y="194360"/>
                  </a:cubicBezTo>
                  <a:cubicBezTo>
                    <a:pt x="278770" y="198273"/>
                    <a:pt x="279050" y="202186"/>
                    <a:pt x="278491" y="205819"/>
                  </a:cubicBezTo>
                  <a:cubicBezTo>
                    <a:pt x="278212" y="207496"/>
                    <a:pt x="275416" y="210291"/>
                    <a:pt x="274578" y="210012"/>
                  </a:cubicBezTo>
                  <a:cubicBezTo>
                    <a:pt x="272621" y="209453"/>
                    <a:pt x="269547" y="207217"/>
                    <a:pt x="269547" y="205819"/>
                  </a:cubicBezTo>
                  <a:cubicBezTo>
                    <a:pt x="268988" y="197155"/>
                    <a:pt x="269267" y="188770"/>
                    <a:pt x="269827" y="180106"/>
                  </a:cubicBezTo>
                  <a:cubicBezTo>
                    <a:pt x="269827" y="178709"/>
                    <a:pt x="272621" y="176473"/>
                    <a:pt x="274298" y="176752"/>
                  </a:cubicBezTo>
                  <a:close/>
                  <a:moveTo>
                    <a:pt x="154956" y="137343"/>
                  </a:moveTo>
                  <a:cubicBezTo>
                    <a:pt x="156354" y="137622"/>
                    <a:pt x="158310" y="140138"/>
                    <a:pt x="158589" y="141815"/>
                  </a:cubicBezTo>
                  <a:cubicBezTo>
                    <a:pt x="159148" y="146846"/>
                    <a:pt x="158869" y="151877"/>
                    <a:pt x="158589" y="156349"/>
                  </a:cubicBezTo>
                  <a:cubicBezTo>
                    <a:pt x="158589" y="160262"/>
                    <a:pt x="158869" y="164175"/>
                    <a:pt x="158310" y="167808"/>
                  </a:cubicBezTo>
                  <a:cubicBezTo>
                    <a:pt x="158031" y="168926"/>
                    <a:pt x="156074" y="171162"/>
                    <a:pt x="154956" y="170883"/>
                  </a:cubicBezTo>
                  <a:cubicBezTo>
                    <a:pt x="153279" y="170883"/>
                    <a:pt x="149925" y="169485"/>
                    <a:pt x="149925" y="168367"/>
                  </a:cubicBezTo>
                  <a:cubicBezTo>
                    <a:pt x="149646" y="159144"/>
                    <a:pt x="149366" y="149641"/>
                    <a:pt x="149925" y="140138"/>
                  </a:cubicBezTo>
                  <a:cubicBezTo>
                    <a:pt x="149925" y="139020"/>
                    <a:pt x="153279" y="137064"/>
                    <a:pt x="154956" y="137343"/>
                  </a:cubicBezTo>
                  <a:close/>
                  <a:moveTo>
                    <a:pt x="273739" y="123648"/>
                  </a:moveTo>
                  <a:cubicBezTo>
                    <a:pt x="275696" y="126164"/>
                    <a:pt x="278770" y="128400"/>
                    <a:pt x="278770" y="130356"/>
                  </a:cubicBezTo>
                  <a:cubicBezTo>
                    <a:pt x="278211" y="140138"/>
                    <a:pt x="281845" y="150759"/>
                    <a:pt x="274857" y="161659"/>
                  </a:cubicBezTo>
                  <a:cubicBezTo>
                    <a:pt x="267590" y="151318"/>
                    <a:pt x="267311" y="133990"/>
                    <a:pt x="273739" y="123648"/>
                  </a:cubicBezTo>
                  <a:close/>
                  <a:moveTo>
                    <a:pt x="154117" y="87314"/>
                  </a:moveTo>
                  <a:cubicBezTo>
                    <a:pt x="156073" y="88152"/>
                    <a:pt x="158309" y="90109"/>
                    <a:pt x="158589" y="92065"/>
                  </a:cubicBezTo>
                  <a:cubicBezTo>
                    <a:pt x="159427" y="96258"/>
                    <a:pt x="158868" y="100450"/>
                    <a:pt x="158868" y="104922"/>
                  </a:cubicBezTo>
                  <a:cubicBezTo>
                    <a:pt x="158868" y="108835"/>
                    <a:pt x="159148" y="112748"/>
                    <a:pt x="158589" y="116381"/>
                  </a:cubicBezTo>
                  <a:cubicBezTo>
                    <a:pt x="158309" y="118059"/>
                    <a:pt x="156073" y="120294"/>
                    <a:pt x="154676" y="120574"/>
                  </a:cubicBezTo>
                  <a:cubicBezTo>
                    <a:pt x="153278" y="120853"/>
                    <a:pt x="149924" y="118617"/>
                    <a:pt x="149924" y="117500"/>
                  </a:cubicBezTo>
                  <a:cubicBezTo>
                    <a:pt x="149365" y="108555"/>
                    <a:pt x="149365" y="99612"/>
                    <a:pt x="149645" y="90668"/>
                  </a:cubicBezTo>
                  <a:cubicBezTo>
                    <a:pt x="149645" y="89271"/>
                    <a:pt x="152999" y="87035"/>
                    <a:pt x="154117" y="87314"/>
                  </a:cubicBezTo>
                  <a:close/>
                  <a:moveTo>
                    <a:pt x="274578" y="74737"/>
                  </a:moveTo>
                  <a:cubicBezTo>
                    <a:pt x="275976" y="75016"/>
                    <a:pt x="278211" y="77252"/>
                    <a:pt x="278491" y="78929"/>
                  </a:cubicBezTo>
                  <a:cubicBezTo>
                    <a:pt x="279050" y="83122"/>
                    <a:pt x="278771" y="87594"/>
                    <a:pt x="278771" y="91786"/>
                  </a:cubicBezTo>
                  <a:cubicBezTo>
                    <a:pt x="279050" y="91506"/>
                    <a:pt x="279050" y="91506"/>
                    <a:pt x="279330" y="91506"/>
                  </a:cubicBezTo>
                  <a:cubicBezTo>
                    <a:pt x="279050" y="95699"/>
                    <a:pt x="279330" y="100171"/>
                    <a:pt x="278491" y="104363"/>
                  </a:cubicBezTo>
                  <a:cubicBezTo>
                    <a:pt x="278211" y="106040"/>
                    <a:pt x="275696" y="107997"/>
                    <a:pt x="274298" y="107997"/>
                  </a:cubicBezTo>
                  <a:cubicBezTo>
                    <a:pt x="272901" y="107997"/>
                    <a:pt x="269827" y="105761"/>
                    <a:pt x="269827" y="104642"/>
                  </a:cubicBezTo>
                  <a:cubicBezTo>
                    <a:pt x="269547" y="95699"/>
                    <a:pt x="269547" y="86755"/>
                    <a:pt x="269827" y="77811"/>
                  </a:cubicBezTo>
                  <a:cubicBezTo>
                    <a:pt x="269827" y="76694"/>
                    <a:pt x="272901" y="74458"/>
                    <a:pt x="274578" y="74737"/>
                  </a:cubicBezTo>
                  <a:close/>
                  <a:moveTo>
                    <a:pt x="159707" y="34490"/>
                  </a:moveTo>
                  <a:cubicBezTo>
                    <a:pt x="161663" y="37844"/>
                    <a:pt x="164178" y="40359"/>
                    <a:pt x="163899" y="42595"/>
                  </a:cubicBezTo>
                  <a:cubicBezTo>
                    <a:pt x="162781" y="50142"/>
                    <a:pt x="161104" y="57967"/>
                    <a:pt x="158868" y="65235"/>
                  </a:cubicBezTo>
                  <a:cubicBezTo>
                    <a:pt x="158309" y="67191"/>
                    <a:pt x="155794" y="68868"/>
                    <a:pt x="153838" y="69427"/>
                  </a:cubicBezTo>
                  <a:cubicBezTo>
                    <a:pt x="152719" y="69707"/>
                    <a:pt x="149645" y="66912"/>
                    <a:pt x="149645" y="65514"/>
                  </a:cubicBezTo>
                  <a:cubicBezTo>
                    <a:pt x="149925" y="54893"/>
                    <a:pt x="150204" y="43993"/>
                    <a:pt x="159707" y="34490"/>
                  </a:cubicBezTo>
                  <a:close/>
                  <a:moveTo>
                    <a:pt x="219519" y="29739"/>
                  </a:moveTo>
                  <a:cubicBezTo>
                    <a:pt x="231817" y="31136"/>
                    <a:pt x="244673" y="42595"/>
                    <a:pt x="247748" y="55452"/>
                  </a:cubicBezTo>
                  <a:cubicBezTo>
                    <a:pt x="249146" y="61880"/>
                    <a:pt x="249983" y="68309"/>
                    <a:pt x="249983" y="74737"/>
                  </a:cubicBezTo>
                  <a:cubicBezTo>
                    <a:pt x="250263" y="138182"/>
                    <a:pt x="250543" y="201906"/>
                    <a:pt x="249983" y="265351"/>
                  </a:cubicBezTo>
                  <a:cubicBezTo>
                    <a:pt x="249425" y="311468"/>
                    <a:pt x="231537" y="348920"/>
                    <a:pt x="190451" y="372677"/>
                  </a:cubicBezTo>
                  <a:lnTo>
                    <a:pt x="143495" y="385181"/>
                  </a:lnTo>
                  <a:lnTo>
                    <a:pt x="143495" y="385254"/>
                  </a:lnTo>
                  <a:lnTo>
                    <a:pt x="143286" y="385236"/>
                  </a:lnTo>
                  <a:lnTo>
                    <a:pt x="143217" y="385255"/>
                  </a:lnTo>
                  <a:lnTo>
                    <a:pt x="143217" y="385230"/>
                  </a:lnTo>
                  <a:lnTo>
                    <a:pt x="111354" y="382459"/>
                  </a:lnTo>
                  <a:cubicBezTo>
                    <a:pt x="101222" y="379525"/>
                    <a:pt x="91650" y="374634"/>
                    <a:pt x="82566" y="367926"/>
                  </a:cubicBezTo>
                  <a:cubicBezTo>
                    <a:pt x="49027" y="343889"/>
                    <a:pt x="30581" y="311747"/>
                    <a:pt x="30860" y="269823"/>
                  </a:cubicBezTo>
                  <a:cubicBezTo>
                    <a:pt x="30860" y="258644"/>
                    <a:pt x="35332" y="249421"/>
                    <a:pt x="43437" y="242433"/>
                  </a:cubicBezTo>
                  <a:cubicBezTo>
                    <a:pt x="52940" y="234327"/>
                    <a:pt x="63840" y="231253"/>
                    <a:pt x="76138" y="236563"/>
                  </a:cubicBezTo>
                  <a:cubicBezTo>
                    <a:pt x="89274" y="242153"/>
                    <a:pt x="98777" y="250818"/>
                    <a:pt x="99615" y="266469"/>
                  </a:cubicBezTo>
                  <a:cubicBezTo>
                    <a:pt x="99615" y="267308"/>
                    <a:pt x="99615" y="268146"/>
                    <a:pt x="99615" y="268985"/>
                  </a:cubicBezTo>
                  <a:cubicBezTo>
                    <a:pt x="101572" y="292742"/>
                    <a:pt x="114708" y="311468"/>
                    <a:pt x="143495" y="312306"/>
                  </a:cubicBezTo>
                  <a:lnTo>
                    <a:pt x="143495" y="312762"/>
                  </a:lnTo>
                  <a:lnTo>
                    <a:pt x="143497" y="312307"/>
                  </a:lnTo>
                  <a:cubicBezTo>
                    <a:pt x="169210" y="306437"/>
                    <a:pt x="179552" y="289108"/>
                    <a:pt x="179552" y="262277"/>
                  </a:cubicBezTo>
                  <a:cubicBezTo>
                    <a:pt x="179552" y="197435"/>
                    <a:pt x="179552" y="132592"/>
                    <a:pt x="179831" y="67750"/>
                  </a:cubicBezTo>
                  <a:cubicBezTo>
                    <a:pt x="179831" y="61042"/>
                    <a:pt x="181228" y="53775"/>
                    <a:pt x="184023" y="47905"/>
                  </a:cubicBezTo>
                  <a:cubicBezTo>
                    <a:pt x="190451" y="33931"/>
                    <a:pt x="203309" y="27782"/>
                    <a:pt x="219519" y="29739"/>
                  </a:cubicBezTo>
                  <a:close/>
                  <a:moveTo>
                    <a:pt x="260603" y="26385"/>
                  </a:moveTo>
                  <a:cubicBezTo>
                    <a:pt x="261721" y="25547"/>
                    <a:pt x="263956" y="25547"/>
                    <a:pt x="265354" y="26385"/>
                  </a:cubicBezTo>
                  <a:cubicBezTo>
                    <a:pt x="271503" y="30018"/>
                    <a:pt x="278211" y="49583"/>
                    <a:pt x="275695" y="56570"/>
                  </a:cubicBezTo>
                  <a:cubicBezTo>
                    <a:pt x="275415" y="56850"/>
                    <a:pt x="274298" y="57409"/>
                    <a:pt x="271503" y="59366"/>
                  </a:cubicBezTo>
                  <a:cubicBezTo>
                    <a:pt x="267031" y="49304"/>
                    <a:pt x="262559" y="40080"/>
                    <a:pt x="258646" y="30577"/>
                  </a:cubicBezTo>
                  <a:cubicBezTo>
                    <a:pt x="258087" y="29460"/>
                    <a:pt x="259485" y="27224"/>
                    <a:pt x="260603" y="26385"/>
                  </a:cubicBezTo>
                  <a:close/>
                  <a:moveTo>
                    <a:pt x="199675" y="2907"/>
                  </a:moveTo>
                  <a:cubicBezTo>
                    <a:pt x="200234" y="4584"/>
                    <a:pt x="200513" y="5981"/>
                    <a:pt x="201072" y="7100"/>
                  </a:cubicBezTo>
                  <a:cubicBezTo>
                    <a:pt x="199396" y="8776"/>
                    <a:pt x="197998" y="11012"/>
                    <a:pt x="196041" y="12130"/>
                  </a:cubicBezTo>
                  <a:cubicBezTo>
                    <a:pt x="190731" y="15764"/>
                    <a:pt x="184861" y="18838"/>
                    <a:pt x="179551" y="22192"/>
                  </a:cubicBezTo>
                  <a:cubicBezTo>
                    <a:pt x="176477" y="24148"/>
                    <a:pt x="173123" y="26384"/>
                    <a:pt x="170607" y="22471"/>
                  </a:cubicBezTo>
                  <a:cubicBezTo>
                    <a:pt x="168092" y="18838"/>
                    <a:pt x="170607" y="16043"/>
                    <a:pt x="173682" y="13807"/>
                  </a:cubicBezTo>
                  <a:cubicBezTo>
                    <a:pt x="178713" y="10453"/>
                    <a:pt x="183744" y="6820"/>
                    <a:pt x="189334" y="4304"/>
                  </a:cubicBezTo>
                  <a:cubicBezTo>
                    <a:pt x="192408" y="2907"/>
                    <a:pt x="196321" y="3466"/>
                    <a:pt x="199675" y="2907"/>
                  </a:cubicBezTo>
                  <a:close/>
                  <a:moveTo>
                    <a:pt x="218960" y="671"/>
                  </a:moveTo>
                  <a:cubicBezTo>
                    <a:pt x="225667" y="-2403"/>
                    <a:pt x="245512" y="5702"/>
                    <a:pt x="248027" y="12410"/>
                  </a:cubicBezTo>
                  <a:cubicBezTo>
                    <a:pt x="248586" y="13528"/>
                    <a:pt x="247747" y="14925"/>
                    <a:pt x="247189" y="17721"/>
                  </a:cubicBezTo>
                  <a:cubicBezTo>
                    <a:pt x="237127" y="14366"/>
                    <a:pt x="228183" y="11851"/>
                    <a:pt x="219239" y="8497"/>
                  </a:cubicBezTo>
                  <a:cubicBezTo>
                    <a:pt x="218121" y="7938"/>
                    <a:pt x="216724" y="5982"/>
                    <a:pt x="216444" y="4584"/>
                  </a:cubicBezTo>
                  <a:cubicBezTo>
                    <a:pt x="216444" y="3187"/>
                    <a:pt x="217562" y="1230"/>
                    <a:pt x="218960" y="6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5"/>
            <p:cNvSpPr/>
            <p:nvPr/>
          </p:nvSpPr>
          <p:spPr>
            <a:xfrm>
              <a:off x="4362176" y="298632"/>
              <a:ext cx="336623" cy="417562"/>
            </a:xfrm>
            <a:custGeom>
              <a:avLst/>
              <a:gdLst/>
              <a:ahLst/>
              <a:cxnLst/>
              <a:rect l="l" t="t" r="r" b="b"/>
              <a:pathLst>
                <a:path w="336623" h="417562" extrusionOk="0">
                  <a:moveTo>
                    <a:pt x="260697" y="405544"/>
                  </a:moveTo>
                  <a:cubicBezTo>
                    <a:pt x="268802" y="405544"/>
                    <a:pt x="276907" y="406103"/>
                    <a:pt x="285012" y="406662"/>
                  </a:cubicBezTo>
                  <a:cubicBezTo>
                    <a:pt x="286690" y="406941"/>
                    <a:pt x="288925" y="408898"/>
                    <a:pt x="289205" y="410296"/>
                  </a:cubicBezTo>
                  <a:cubicBezTo>
                    <a:pt x="289484" y="411693"/>
                    <a:pt x="287527" y="414488"/>
                    <a:pt x="286130" y="415047"/>
                  </a:cubicBezTo>
                  <a:cubicBezTo>
                    <a:pt x="281658" y="416165"/>
                    <a:pt x="276907" y="416723"/>
                    <a:pt x="273274" y="417562"/>
                  </a:cubicBezTo>
                  <a:cubicBezTo>
                    <a:pt x="268243" y="416723"/>
                    <a:pt x="263771" y="416165"/>
                    <a:pt x="259858" y="414767"/>
                  </a:cubicBezTo>
                  <a:cubicBezTo>
                    <a:pt x="258181" y="414208"/>
                    <a:pt x="256504" y="411134"/>
                    <a:pt x="256504" y="409177"/>
                  </a:cubicBezTo>
                  <a:cubicBezTo>
                    <a:pt x="256504" y="408060"/>
                    <a:pt x="259299" y="405544"/>
                    <a:pt x="260697" y="405544"/>
                  </a:cubicBezTo>
                  <a:close/>
                  <a:moveTo>
                    <a:pt x="92164" y="404706"/>
                  </a:moveTo>
                  <a:cubicBezTo>
                    <a:pt x="83499" y="415885"/>
                    <a:pt x="70084" y="418400"/>
                    <a:pt x="57506" y="411972"/>
                  </a:cubicBezTo>
                  <a:cubicBezTo>
                    <a:pt x="59463" y="410295"/>
                    <a:pt x="61419" y="407501"/>
                    <a:pt x="63096" y="407501"/>
                  </a:cubicBezTo>
                  <a:cubicBezTo>
                    <a:pt x="72599" y="408060"/>
                    <a:pt x="81543" y="402191"/>
                    <a:pt x="92164" y="404706"/>
                  </a:cubicBezTo>
                  <a:close/>
                  <a:moveTo>
                    <a:pt x="18097" y="384303"/>
                  </a:moveTo>
                  <a:cubicBezTo>
                    <a:pt x="25923" y="391011"/>
                    <a:pt x="33748" y="397719"/>
                    <a:pt x="43810" y="405824"/>
                  </a:cubicBezTo>
                  <a:cubicBezTo>
                    <a:pt x="39897" y="407221"/>
                    <a:pt x="37382" y="408898"/>
                    <a:pt x="36264" y="408059"/>
                  </a:cubicBezTo>
                  <a:cubicBezTo>
                    <a:pt x="29277" y="403029"/>
                    <a:pt x="22568" y="397719"/>
                    <a:pt x="16140" y="392129"/>
                  </a:cubicBezTo>
                  <a:cubicBezTo>
                    <a:pt x="12507" y="389054"/>
                    <a:pt x="13625" y="386260"/>
                    <a:pt x="18097" y="384303"/>
                  </a:cubicBezTo>
                  <a:close/>
                  <a:moveTo>
                    <a:pt x="326098" y="378992"/>
                  </a:moveTo>
                  <a:cubicBezTo>
                    <a:pt x="327495" y="378713"/>
                    <a:pt x="328614" y="380390"/>
                    <a:pt x="329731" y="381507"/>
                  </a:cubicBezTo>
                  <a:cubicBezTo>
                    <a:pt x="329172" y="383464"/>
                    <a:pt x="329172" y="384861"/>
                    <a:pt x="328614" y="385700"/>
                  </a:cubicBezTo>
                  <a:cubicBezTo>
                    <a:pt x="323303" y="391849"/>
                    <a:pt x="317993" y="398277"/>
                    <a:pt x="312124" y="403867"/>
                  </a:cubicBezTo>
                  <a:cubicBezTo>
                    <a:pt x="310726" y="404985"/>
                    <a:pt x="306813" y="403587"/>
                    <a:pt x="304018" y="403308"/>
                  </a:cubicBezTo>
                  <a:cubicBezTo>
                    <a:pt x="304577" y="401072"/>
                    <a:pt x="304298" y="397998"/>
                    <a:pt x="305695" y="396600"/>
                  </a:cubicBezTo>
                  <a:cubicBezTo>
                    <a:pt x="310447" y="391010"/>
                    <a:pt x="315198" y="385700"/>
                    <a:pt x="320509" y="380669"/>
                  </a:cubicBezTo>
                  <a:cubicBezTo>
                    <a:pt x="321906" y="379271"/>
                    <a:pt x="324142" y="378713"/>
                    <a:pt x="326098" y="378992"/>
                  </a:cubicBezTo>
                  <a:close/>
                  <a:moveTo>
                    <a:pt x="218214" y="375918"/>
                  </a:moveTo>
                  <a:cubicBezTo>
                    <a:pt x="220730" y="377036"/>
                    <a:pt x="222127" y="377036"/>
                    <a:pt x="222966" y="377875"/>
                  </a:cubicBezTo>
                  <a:cubicBezTo>
                    <a:pt x="229394" y="384024"/>
                    <a:pt x="235822" y="390452"/>
                    <a:pt x="241691" y="397159"/>
                  </a:cubicBezTo>
                  <a:cubicBezTo>
                    <a:pt x="242530" y="397998"/>
                    <a:pt x="242251" y="401072"/>
                    <a:pt x="241412" y="401631"/>
                  </a:cubicBezTo>
                  <a:cubicBezTo>
                    <a:pt x="240014" y="402749"/>
                    <a:pt x="236661" y="404147"/>
                    <a:pt x="236102" y="403588"/>
                  </a:cubicBezTo>
                  <a:cubicBezTo>
                    <a:pt x="228835" y="396880"/>
                    <a:pt x="221847" y="390172"/>
                    <a:pt x="215140" y="382905"/>
                  </a:cubicBezTo>
                  <a:cubicBezTo>
                    <a:pt x="214860" y="382067"/>
                    <a:pt x="217376" y="378434"/>
                    <a:pt x="218214" y="375918"/>
                  </a:cubicBezTo>
                  <a:close/>
                  <a:moveTo>
                    <a:pt x="118993" y="366135"/>
                  </a:moveTo>
                  <a:cubicBezTo>
                    <a:pt x="124583" y="365856"/>
                    <a:pt x="127378" y="368651"/>
                    <a:pt x="125701" y="372284"/>
                  </a:cubicBezTo>
                  <a:cubicBezTo>
                    <a:pt x="121789" y="380390"/>
                    <a:pt x="117037" y="387936"/>
                    <a:pt x="112007" y="395203"/>
                  </a:cubicBezTo>
                  <a:cubicBezTo>
                    <a:pt x="111168" y="396321"/>
                    <a:pt x="107255" y="395482"/>
                    <a:pt x="103342" y="395482"/>
                  </a:cubicBezTo>
                  <a:cubicBezTo>
                    <a:pt x="109491" y="383743"/>
                    <a:pt x="114242" y="374800"/>
                    <a:pt x="118993" y="366135"/>
                  </a:cubicBezTo>
                  <a:close/>
                  <a:moveTo>
                    <a:pt x="184954" y="339863"/>
                  </a:moveTo>
                  <a:cubicBezTo>
                    <a:pt x="193898" y="344615"/>
                    <a:pt x="200047" y="351881"/>
                    <a:pt x="205357" y="359427"/>
                  </a:cubicBezTo>
                  <a:cubicBezTo>
                    <a:pt x="206475" y="361104"/>
                    <a:pt x="205357" y="364458"/>
                    <a:pt x="205078" y="367253"/>
                  </a:cubicBezTo>
                  <a:cubicBezTo>
                    <a:pt x="202842" y="366694"/>
                    <a:pt x="200047" y="366694"/>
                    <a:pt x="198370" y="365297"/>
                  </a:cubicBezTo>
                  <a:cubicBezTo>
                    <a:pt x="193060" y="360825"/>
                    <a:pt x="188308" y="355515"/>
                    <a:pt x="183557" y="350484"/>
                  </a:cubicBezTo>
                  <a:cubicBezTo>
                    <a:pt x="180203" y="347409"/>
                    <a:pt x="179365" y="344056"/>
                    <a:pt x="184954" y="339863"/>
                  </a:cubicBezTo>
                  <a:close/>
                  <a:moveTo>
                    <a:pt x="7476" y="335112"/>
                  </a:moveTo>
                  <a:cubicBezTo>
                    <a:pt x="8594" y="347410"/>
                    <a:pt x="12786" y="358031"/>
                    <a:pt x="8594" y="372006"/>
                  </a:cubicBezTo>
                  <a:cubicBezTo>
                    <a:pt x="-1468" y="358031"/>
                    <a:pt x="-1747" y="343497"/>
                    <a:pt x="7476" y="335112"/>
                  </a:cubicBezTo>
                  <a:close/>
                  <a:moveTo>
                    <a:pt x="330850" y="329243"/>
                  </a:moveTo>
                  <a:cubicBezTo>
                    <a:pt x="332806" y="330640"/>
                    <a:pt x="336160" y="332038"/>
                    <a:pt x="336160" y="333436"/>
                  </a:cubicBezTo>
                  <a:cubicBezTo>
                    <a:pt x="336720" y="342379"/>
                    <a:pt x="336720" y="351323"/>
                    <a:pt x="336440" y="360267"/>
                  </a:cubicBezTo>
                  <a:cubicBezTo>
                    <a:pt x="336440" y="361384"/>
                    <a:pt x="333365" y="362503"/>
                    <a:pt x="330011" y="364179"/>
                  </a:cubicBezTo>
                  <a:cubicBezTo>
                    <a:pt x="328893" y="353000"/>
                    <a:pt x="327775" y="344335"/>
                    <a:pt x="327216" y="335392"/>
                  </a:cubicBezTo>
                  <a:cubicBezTo>
                    <a:pt x="327216" y="333436"/>
                    <a:pt x="329452" y="331479"/>
                    <a:pt x="330850" y="329243"/>
                  </a:cubicBezTo>
                  <a:close/>
                  <a:moveTo>
                    <a:pt x="124864" y="315827"/>
                  </a:moveTo>
                  <a:cubicBezTo>
                    <a:pt x="126541" y="315827"/>
                    <a:pt x="129336" y="317784"/>
                    <a:pt x="129615" y="318901"/>
                  </a:cubicBezTo>
                  <a:cubicBezTo>
                    <a:pt x="130175" y="327845"/>
                    <a:pt x="130175" y="336789"/>
                    <a:pt x="129895" y="345733"/>
                  </a:cubicBezTo>
                  <a:cubicBezTo>
                    <a:pt x="129895" y="347130"/>
                    <a:pt x="126261" y="349087"/>
                    <a:pt x="124305" y="349366"/>
                  </a:cubicBezTo>
                  <a:cubicBezTo>
                    <a:pt x="123187" y="349646"/>
                    <a:pt x="120951" y="346851"/>
                    <a:pt x="120671" y="345174"/>
                  </a:cubicBezTo>
                  <a:cubicBezTo>
                    <a:pt x="119553" y="340981"/>
                    <a:pt x="119833" y="336509"/>
                    <a:pt x="120112" y="332317"/>
                  </a:cubicBezTo>
                  <a:cubicBezTo>
                    <a:pt x="120112" y="328125"/>
                    <a:pt x="119833" y="323653"/>
                    <a:pt x="120392" y="319460"/>
                  </a:cubicBezTo>
                  <a:cubicBezTo>
                    <a:pt x="120671" y="318063"/>
                    <a:pt x="123187" y="315827"/>
                    <a:pt x="124864" y="315827"/>
                  </a:cubicBezTo>
                  <a:close/>
                  <a:moveTo>
                    <a:pt x="148621" y="304926"/>
                  </a:moveTo>
                  <a:cubicBezTo>
                    <a:pt x="154490" y="305206"/>
                    <a:pt x="171818" y="320578"/>
                    <a:pt x="172377" y="326167"/>
                  </a:cubicBezTo>
                  <a:cubicBezTo>
                    <a:pt x="172657" y="327565"/>
                    <a:pt x="171818" y="329800"/>
                    <a:pt x="170701" y="330639"/>
                  </a:cubicBezTo>
                  <a:cubicBezTo>
                    <a:pt x="169583" y="331477"/>
                    <a:pt x="167067" y="331477"/>
                    <a:pt x="165949" y="330919"/>
                  </a:cubicBezTo>
                  <a:cubicBezTo>
                    <a:pt x="157565" y="324211"/>
                    <a:pt x="150577" y="316665"/>
                    <a:pt x="145267" y="307442"/>
                  </a:cubicBezTo>
                  <a:cubicBezTo>
                    <a:pt x="147223" y="306044"/>
                    <a:pt x="147783" y="304926"/>
                    <a:pt x="148621" y="304926"/>
                  </a:cubicBezTo>
                  <a:close/>
                  <a:moveTo>
                    <a:pt x="306813" y="289554"/>
                  </a:moveTo>
                  <a:cubicBezTo>
                    <a:pt x="312962" y="295144"/>
                    <a:pt x="318552" y="301293"/>
                    <a:pt x="323583" y="307442"/>
                  </a:cubicBezTo>
                  <a:cubicBezTo>
                    <a:pt x="324701" y="308839"/>
                    <a:pt x="323862" y="311914"/>
                    <a:pt x="323862" y="314429"/>
                  </a:cubicBezTo>
                  <a:cubicBezTo>
                    <a:pt x="321347" y="314150"/>
                    <a:pt x="317434" y="315268"/>
                    <a:pt x="316036" y="313870"/>
                  </a:cubicBezTo>
                  <a:cubicBezTo>
                    <a:pt x="309887" y="307442"/>
                    <a:pt x="304018" y="300455"/>
                    <a:pt x="297869" y="293467"/>
                  </a:cubicBezTo>
                  <a:cubicBezTo>
                    <a:pt x="300664" y="288437"/>
                    <a:pt x="303739" y="286480"/>
                    <a:pt x="306813" y="289554"/>
                  </a:cubicBezTo>
                  <a:close/>
                  <a:moveTo>
                    <a:pt x="7197" y="283685"/>
                  </a:moveTo>
                  <a:cubicBezTo>
                    <a:pt x="9713" y="295703"/>
                    <a:pt x="9153" y="306604"/>
                    <a:pt x="7756" y="317224"/>
                  </a:cubicBezTo>
                  <a:cubicBezTo>
                    <a:pt x="1607" y="318063"/>
                    <a:pt x="768" y="314988"/>
                    <a:pt x="489" y="311075"/>
                  </a:cubicBezTo>
                  <a:cubicBezTo>
                    <a:pt x="-908" y="296263"/>
                    <a:pt x="489" y="289275"/>
                    <a:pt x="7197" y="283685"/>
                  </a:cubicBezTo>
                  <a:close/>
                  <a:moveTo>
                    <a:pt x="120950" y="277256"/>
                  </a:moveTo>
                  <a:cubicBezTo>
                    <a:pt x="131292" y="277536"/>
                    <a:pt x="134365" y="284523"/>
                    <a:pt x="139955" y="292628"/>
                  </a:cubicBezTo>
                  <a:cubicBezTo>
                    <a:pt x="132689" y="294864"/>
                    <a:pt x="127658" y="296541"/>
                    <a:pt x="120950" y="298777"/>
                  </a:cubicBezTo>
                  <a:cubicBezTo>
                    <a:pt x="120950" y="290951"/>
                    <a:pt x="120950" y="284523"/>
                    <a:pt x="120950" y="277256"/>
                  </a:cubicBezTo>
                  <a:close/>
                  <a:moveTo>
                    <a:pt x="272156" y="253219"/>
                  </a:moveTo>
                  <a:cubicBezTo>
                    <a:pt x="278585" y="259368"/>
                    <a:pt x="284734" y="266077"/>
                    <a:pt x="290323" y="273064"/>
                  </a:cubicBezTo>
                  <a:cubicBezTo>
                    <a:pt x="290883" y="273902"/>
                    <a:pt x="288647" y="277536"/>
                    <a:pt x="287808" y="280331"/>
                  </a:cubicBezTo>
                  <a:cubicBezTo>
                    <a:pt x="285293" y="278934"/>
                    <a:pt x="283895" y="278654"/>
                    <a:pt x="283057" y="277815"/>
                  </a:cubicBezTo>
                  <a:cubicBezTo>
                    <a:pt x="277188" y="271946"/>
                    <a:pt x="271318" y="266356"/>
                    <a:pt x="266008" y="260207"/>
                  </a:cubicBezTo>
                  <a:cubicBezTo>
                    <a:pt x="264890" y="259089"/>
                    <a:pt x="264610" y="255176"/>
                    <a:pt x="265449" y="254617"/>
                  </a:cubicBezTo>
                  <a:cubicBezTo>
                    <a:pt x="267126" y="253499"/>
                    <a:pt x="271039" y="252382"/>
                    <a:pt x="272156" y="253219"/>
                  </a:cubicBezTo>
                  <a:close/>
                  <a:moveTo>
                    <a:pt x="4122" y="233376"/>
                  </a:moveTo>
                  <a:cubicBezTo>
                    <a:pt x="9712" y="238966"/>
                    <a:pt x="10830" y="254058"/>
                    <a:pt x="5799" y="267195"/>
                  </a:cubicBezTo>
                  <a:cubicBezTo>
                    <a:pt x="-909" y="258810"/>
                    <a:pt x="-1188" y="242879"/>
                    <a:pt x="4122" y="233376"/>
                  </a:cubicBezTo>
                  <a:close/>
                  <a:moveTo>
                    <a:pt x="234425" y="216048"/>
                  </a:moveTo>
                  <a:cubicBezTo>
                    <a:pt x="238897" y="216048"/>
                    <a:pt x="256226" y="234215"/>
                    <a:pt x="256226" y="240085"/>
                  </a:cubicBezTo>
                  <a:cubicBezTo>
                    <a:pt x="254549" y="240644"/>
                    <a:pt x="250636" y="242880"/>
                    <a:pt x="250077" y="242041"/>
                  </a:cubicBezTo>
                  <a:cubicBezTo>
                    <a:pt x="243090" y="235333"/>
                    <a:pt x="236661" y="228066"/>
                    <a:pt x="230233" y="220520"/>
                  </a:cubicBezTo>
                  <a:cubicBezTo>
                    <a:pt x="229953" y="220241"/>
                    <a:pt x="232748" y="216328"/>
                    <a:pt x="234425" y="216048"/>
                  </a:cubicBezTo>
                  <a:close/>
                  <a:moveTo>
                    <a:pt x="6917" y="182229"/>
                  </a:moveTo>
                  <a:cubicBezTo>
                    <a:pt x="8594" y="193409"/>
                    <a:pt x="9992" y="204309"/>
                    <a:pt x="5240" y="215210"/>
                  </a:cubicBezTo>
                  <a:cubicBezTo>
                    <a:pt x="-1747" y="206266"/>
                    <a:pt x="1048" y="196483"/>
                    <a:pt x="1048" y="186981"/>
                  </a:cubicBezTo>
                  <a:cubicBezTo>
                    <a:pt x="1048" y="185303"/>
                    <a:pt x="3843" y="183626"/>
                    <a:pt x="6917" y="182229"/>
                  </a:cubicBezTo>
                  <a:close/>
                  <a:moveTo>
                    <a:pt x="220451" y="180552"/>
                  </a:moveTo>
                  <a:cubicBezTo>
                    <a:pt x="220171" y="183347"/>
                    <a:pt x="219892" y="185862"/>
                    <a:pt x="219333" y="188657"/>
                  </a:cubicBezTo>
                  <a:cubicBezTo>
                    <a:pt x="219053" y="190055"/>
                    <a:pt x="217656" y="191173"/>
                    <a:pt x="217656" y="191173"/>
                  </a:cubicBezTo>
                  <a:cubicBezTo>
                    <a:pt x="218774" y="196763"/>
                    <a:pt x="221849" y="203471"/>
                    <a:pt x="220171" y="204868"/>
                  </a:cubicBezTo>
                  <a:cubicBezTo>
                    <a:pt x="214302" y="209899"/>
                    <a:pt x="211787" y="202353"/>
                    <a:pt x="208153" y="199558"/>
                  </a:cubicBezTo>
                  <a:cubicBezTo>
                    <a:pt x="206197" y="197880"/>
                    <a:pt x="204799" y="195645"/>
                    <a:pt x="202563" y="192850"/>
                  </a:cubicBezTo>
                  <a:cubicBezTo>
                    <a:pt x="205638" y="189217"/>
                    <a:pt x="208153" y="185024"/>
                    <a:pt x="211507" y="182229"/>
                  </a:cubicBezTo>
                  <a:cubicBezTo>
                    <a:pt x="213743" y="180552"/>
                    <a:pt x="217377" y="181111"/>
                    <a:pt x="220451" y="180552"/>
                  </a:cubicBezTo>
                  <a:close/>
                  <a:moveTo>
                    <a:pt x="252417" y="141772"/>
                  </a:moveTo>
                  <a:cubicBezTo>
                    <a:pt x="253780" y="142122"/>
                    <a:pt x="255666" y="143519"/>
                    <a:pt x="259300" y="146174"/>
                  </a:cubicBezTo>
                  <a:cubicBezTo>
                    <a:pt x="252592" y="153162"/>
                    <a:pt x="247002" y="159590"/>
                    <a:pt x="241132" y="165739"/>
                  </a:cubicBezTo>
                  <a:cubicBezTo>
                    <a:pt x="238897" y="168254"/>
                    <a:pt x="235822" y="171049"/>
                    <a:pt x="232469" y="167975"/>
                  </a:cubicBezTo>
                  <a:cubicBezTo>
                    <a:pt x="229115" y="164900"/>
                    <a:pt x="230792" y="161826"/>
                    <a:pt x="233307" y="159031"/>
                  </a:cubicBezTo>
                  <a:cubicBezTo>
                    <a:pt x="238338" y="153721"/>
                    <a:pt x="243368" y="148410"/>
                    <a:pt x="248679" y="143659"/>
                  </a:cubicBezTo>
                  <a:cubicBezTo>
                    <a:pt x="250216" y="142122"/>
                    <a:pt x="251054" y="141423"/>
                    <a:pt x="252417" y="141772"/>
                  </a:cubicBezTo>
                  <a:close/>
                  <a:moveTo>
                    <a:pt x="7476" y="130523"/>
                  </a:moveTo>
                  <a:cubicBezTo>
                    <a:pt x="9153" y="141703"/>
                    <a:pt x="9992" y="152603"/>
                    <a:pt x="6359" y="166298"/>
                  </a:cubicBezTo>
                  <a:cubicBezTo>
                    <a:pt x="-3144" y="156796"/>
                    <a:pt x="1886" y="147572"/>
                    <a:pt x="489" y="139467"/>
                  </a:cubicBezTo>
                  <a:cubicBezTo>
                    <a:pt x="210" y="135554"/>
                    <a:pt x="-70" y="131082"/>
                    <a:pt x="7476" y="130523"/>
                  </a:cubicBezTo>
                  <a:close/>
                  <a:moveTo>
                    <a:pt x="293397" y="103412"/>
                  </a:moveTo>
                  <a:cubicBezTo>
                    <a:pt x="292559" y="107605"/>
                    <a:pt x="293118" y="110120"/>
                    <a:pt x="292000" y="111518"/>
                  </a:cubicBezTo>
                  <a:cubicBezTo>
                    <a:pt x="286690" y="117666"/>
                    <a:pt x="281379" y="123815"/>
                    <a:pt x="275230" y="129405"/>
                  </a:cubicBezTo>
                  <a:cubicBezTo>
                    <a:pt x="273833" y="130803"/>
                    <a:pt x="269920" y="129685"/>
                    <a:pt x="267405" y="129685"/>
                  </a:cubicBezTo>
                  <a:cubicBezTo>
                    <a:pt x="267684" y="127449"/>
                    <a:pt x="266846" y="124375"/>
                    <a:pt x="267963" y="122697"/>
                  </a:cubicBezTo>
                  <a:cubicBezTo>
                    <a:pt x="273274" y="116548"/>
                    <a:pt x="278864" y="110400"/>
                    <a:pt x="284733" y="105089"/>
                  </a:cubicBezTo>
                  <a:cubicBezTo>
                    <a:pt x="286130" y="103971"/>
                    <a:pt x="289205" y="104251"/>
                    <a:pt x="293397" y="103412"/>
                  </a:cubicBezTo>
                  <a:close/>
                  <a:moveTo>
                    <a:pt x="123746" y="86642"/>
                  </a:moveTo>
                  <a:cubicBezTo>
                    <a:pt x="128218" y="88599"/>
                    <a:pt x="132689" y="90275"/>
                    <a:pt x="138000" y="92511"/>
                  </a:cubicBezTo>
                  <a:cubicBezTo>
                    <a:pt x="138559" y="102014"/>
                    <a:pt x="130174" y="104250"/>
                    <a:pt x="125703" y="109841"/>
                  </a:cubicBezTo>
                  <a:cubicBezTo>
                    <a:pt x="118156" y="101735"/>
                    <a:pt x="117877" y="95866"/>
                    <a:pt x="123746" y="86642"/>
                  </a:cubicBezTo>
                  <a:close/>
                  <a:moveTo>
                    <a:pt x="5519" y="77419"/>
                  </a:moveTo>
                  <a:cubicBezTo>
                    <a:pt x="11109" y="89996"/>
                    <a:pt x="8594" y="100896"/>
                    <a:pt x="7755" y="111517"/>
                  </a:cubicBezTo>
                  <a:cubicBezTo>
                    <a:pt x="6358" y="111796"/>
                    <a:pt x="5240" y="112076"/>
                    <a:pt x="3842" y="112635"/>
                  </a:cubicBezTo>
                  <a:cubicBezTo>
                    <a:pt x="2725" y="109840"/>
                    <a:pt x="489" y="107045"/>
                    <a:pt x="768" y="104530"/>
                  </a:cubicBezTo>
                  <a:cubicBezTo>
                    <a:pt x="1607" y="96145"/>
                    <a:pt x="-2585" y="86922"/>
                    <a:pt x="5519" y="77419"/>
                  </a:cubicBezTo>
                  <a:close/>
                  <a:moveTo>
                    <a:pt x="303180" y="55060"/>
                  </a:moveTo>
                  <a:cubicBezTo>
                    <a:pt x="305137" y="57017"/>
                    <a:pt x="307373" y="58693"/>
                    <a:pt x="308491" y="60929"/>
                  </a:cubicBezTo>
                  <a:cubicBezTo>
                    <a:pt x="309329" y="63165"/>
                    <a:pt x="308770" y="65960"/>
                    <a:pt x="309329" y="69035"/>
                  </a:cubicBezTo>
                  <a:cubicBezTo>
                    <a:pt x="308491" y="74066"/>
                    <a:pt x="307932" y="79656"/>
                    <a:pt x="306255" y="84966"/>
                  </a:cubicBezTo>
                  <a:cubicBezTo>
                    <a:pt x="305696" y="86922"/>
                    <a:pt x="302342" y="88041"/>
                    <a:pt x="300106" y="89718"/>
                  </a:cubicBezTo>
                  <a:cubicBezTo>
                    <a:pt x="298988" y="87761"/>
                    <a:pt x="297031" y="85525"/>
                    <a:pt x="297031" y="83569"/>
                  </a:cubicBezTo>
                  <a:cubicBezTo>
                    <a:pt x="297031" y="76302"/>
                    <a:pt x="297590" y="69035"/>
                    <a:pt x="298708" y="61768"/>
                  </a:cubicBezTo>
                  <a:cubicBezTo>
                    <a:pt x="298988" y="59532"/>
                    <a:pt x="301503" y="57296"/>
                    <a:pt x="303180" y="55060"/>
                  </a:cubicBezTo>
                  <a:close/>
                  <a:moveTo>
                    <a:pt x="168185" y="51427"/>
                  </a:moveTo>
                  <a:cubicBezTo>
                    <a:pt x="175452" y="55340"/>
                    <a:pt x="174614" y="58973"/>
                    <a:pt x="171260" y="62607"/>
                  </a:cubicBezTo>
                  <a:cubicBezTo>
                    <a:pt x="166229" y="67917"/>
                    <a:pt x="161198" y="73507"/>
                    <a:pt x="155888" y="78258"/>
                  </a:cubicBezTo>
                  <a:cubicBezTo>
                    <a:pt x="154211" y="79656"/>
                    <a:pt x="150857" y="79097"/>
                    <a:pt x="148062" y="79376"/>
                  </a:cubicBezTo>
                  <a:cubicBezTo>
                    <a:pt x="148062" y="76861"/>
                    <a:pt x="147503" y="73787"/>
                    <a:pt x="148621" y="72389"/>
                  </a:cubicBezTo>
                  <a:cubicBezTo>
                    <a:pt x="154770" y="65122"/>
                    <a:pt x="161477" y="58414"/>
                    <a:pt x="168185" y="51427"/>
                  </a:cubicBezTo>
                  <a:close/>
                  <a:moveTo>
                    <a:pt x="117318" y="36892"/>
                  </a:moveTo>
                  <a:cubicBezTo>
                    <a:pt x="119554" y="36892"/>
                    <a:pt x="122908" y="38010"/>
                    <a:pt x="123467" y="39687"/>
                  </a:cubicBezTo>
                  <a:cubicBezTo>
                    <a:pt x="126262" y="46954"/>
                    <a:pt x="128218" y="54500"/>
                    <a:pt x="130454" y="61767"/>
                  </a:cubicBezTo>
                  <a:cubicBezTo>
                    <a:pt x="129895" y="61767"/>
                    <a:pt x="129616" y="61767"/>
                    <a:pt x="129057" y="61767"/>
                  </a:cubicBezTo>
                  <a:cubicBezTo>
                    <a:pt x="129057" y="63444"/>
                    <a:pt x="129616" y="65400"/>
                    <a:pt x="128777" y="66798"/>
                  </a:cubicBezTo>
                  <a:cubicBezTo>
                    <a:pt x="128218" y="68195"/>
                    <a:pt x="126262" y="69872"/>
                    <a:pt x="125144" y="69872"/>
                  </a:cubicBezTo>
                  <a:cubicBezTo>
                    <a:pt x="123467" y="69593"/>
                    <a:pt x="120672" y="68475"/>
                    <a:pt x="120392" y="67077"/>
                  </a:cubicBezTo>
                  <a:cubicBezTo>
                    <a:pt x="118156" y="58693"/>
                    <a:pt x="116200" y="50308"/>
                    <a:pt x="114803" y="41923"/>
                  </a:cubicBezTo>
                  <a:cubicBezTo>
                    <a:pt x="114523" y="40246"/>
                    <a:pt x="116479" y="36613"/>
                    <a:pt x="117318" y="36892"/>
                  </a:cubicBezTo>
                  <a:close/>
                  <a:moveTo>
                    <a:pt x="242321" y="30324"/>
                  </a:moveTo>
                  <a:cubicBezTo>
                    <a:pt x="251544" y="29835"/>
                    <a:pt x="260698" y="32840"/>
                    <a:pt x="267126" y="38849"/>
                  </a:cubicBezTo>
                  <a:cubicBezTo>
                    <a:pt x="282218" y="52544"/>
                    <a:pt x="283337" y="77419"/>
                    <a:pt x="269082" y="93071"/>
                  </a:cubicBezTo>
                  <a:cubicBezTo>
                    <a:pt x="254269" y="109002"/>
                    <a:pt x="239176" y="124654"/>
                    <a:pt x="224364" y="140585"/>
                  </a:cubicBezTo>
                  <a:cubicBezTo>
                    <a:pt x="207873" y="157913"/>
                    <a:pt x="191662" y="175242"/>
                    <a:pt x="174893" y="192849"/>
                  </a:cubicBezTo>
                  <a:cubicBezTo>
                    <a:pt x="182439" y="200955"/>
                    <a:pt x="188868" y="208222"/>
                    <a:pt x="195855" y="215489"/>
                  </a:cubicBezTo>
                  <a:cubicBezTo>
                    <a:pt x="229953" y="251543"/>
                    <a:pt x="264331" y="287318"/>
                    <a:pt x="298429" y="323093"/>
                  </a:cubicBezTo>
                  <a:cubicBezTo>
                    <a:pt x="314080" y="339584"/>
                    <a:pt x="312963" y="364179"/>
                    <a:pt x="296193" y="378713"/>
                  </a:cubicBezTo>
                  <a:cubicBezTo>
                    <a:pt x="283337" y="389892"/>
                    <a:pt x="264331" y="390172"/>
                    <a:pt x="252313" y="378433"/>
                  </a:cubicBezTo>
                  <a:cubicBezTo>
                    <a:pt x="235264" y="361663"/>
                    <a:pt x="218773" y="344335"/>
                    <a:pt x="202284" y="327006"/>
                  </a:cubicBezTo>
                  <a:cubicBezTo>
                    <a:pt x="191942" y="316385"/>
                    <a:pt x="182160" y="305206"/>
                    <a:pt x="172098" y="294585"/>
                  </a:cubicBezTo>
                  <a:cubicBezTo>
                    <a:pt x="153931" y="275300"/>
                    <a:pt x="135485" y="256295"/>
                    <a:pt x="117318" y="237010"/>
                  </a:cubicBezTo>
                  <a:cubicBezTo>
                    <a:pt x="112845" y="232258"/>
                    <a:pt x="109212" y="226948"/>
                    <a:pt x="105299" y="221638"/>
                  </a:cubicBezTo>
                  <a:cubicBezTo>
                    <a:pt x="106138" y="220519"/>
                    <a:pt x="107256" y="219681"/>
                    <a:pt x="107256" y="218563"/>
                  </a:cubicBezTo>
                  <a:cubicBezTo>
                    <a:pt x="107256" y="201514"/>
                    <a:pt x="107256" y="184465"/>
                    <a:pt x="107256" y="167416"/>
                  </a:cubicBezTo>
                  <a:cubicBezTo>
                    <a:pt x="106696" y="166298"/>
                    <a:pt x="105579" y="165180"/>
                    <a:pt x="104740" y="164062"/>
                  </a:cubicBezTo>
                  <a:cubicBezTo>
                    <a:pt x="111448" y="155957"/>
                    <a:pt x="117597" y="147572"/>
                    <a:pt x="124584" y="140026"/>
                  </a:cubicBezTo>
                  <a:cubicBezTo>
                    <a:pt x="145826" y="117666"/>
                    <a:pt x="167347" y="95307"/>
                    <a:pt x="188588" y="73227"/>
                  </a:cubicBezTo>
                  <a:cubicBezTo>
                    <a:pt x="198091" y="63165"/>
                    <a:pt x="208432" y="53662"/>
                    <a:pt x="217096" y="42762"/>
                  </a:cubicBezTo>
                  <a:cubicBezTo>
                    <a:pt x="223804" y="34796"/>
                    <a:pt x="233098" y="30814"/>
                    <a:pt x="242321" y="30324"/>
                  </a:cubicBezTo>
                  <a:close/>
                  <a:moveTo>
                    <a:pt x="66170" y="30185"/>
                  </a:moveTo>
                  <a:cubicBezTo>
                    <a:pt x="81821" y="30744"/>
                    <a:pt x="97473" y="44998"/>
                    <a:pt x="99709" y="61488"/>
                  </a:cubicBezTo>
                  <a:cubicBezTo>
                    <a:pt x="100548" y="67358"/>
                    <a:pt x="100548" y="73507"/>
                    <a:pt x="100548" y="79656"/>
                  </a:cubicBezTo>
                  <a:cubicBezTo>
                    <a:pt x="100548" y="104810"/>
                    <a:pt x="100548" y="129964"/>
                    <a:pt x="100548" y="155398"/>
                  </a:cubicBezTo>
                  <a:cubicBezTo>
                    <a:pt x="99989" y="159031"/>
                    <a:pt x="98032" y="164062"/>
                    <a:pt x="104740" y="164062"/>
                  </a:cubicBezTo>
                  <a:cubicBezTo>
                    <a:pt x="105578" y="165180"/>
                    <a:pt x="106697" y="166019"/>
                    <a:pt x="106976" y="167136"/>
                  </a:cubicBezTo>
                  <a:cubicBezTo>
                    <a:pt x="107255" y="184186"/>
                    <a:pt x="107255" y="201235"/>
                    <a:pt x="106976" y="218284"/>
                  </a:cubicBezTo>
                  <a:cubicBezTo>
                    <a:pt x="106976" y="219402"/>
                    <a:pt x="105578" y="220240"/>
                    <a:pt x="105020" y="221358"/>
                  </a:cubicBezTo>
                  <a:cubicBezTo>
                    <a:pt x="103342" y="222476"/>
                    <a:pt x="100827" y="223315"/>
                    <a:pt x="100548" y="224433"/>
                  </a:cubicBezTo>
                  <a:cubicBezTo>
                    <a:pt x="99989" y="227786"/>
                    <a:pt x="100268" y="231420"/>
                    <a:pt x="100268" y="234774"/>
                  </a:cubicBezTo>
                  <a:cubicBezTo>
                    <a:pt x="100268" y="269151"/>
                    <a:pt x="100548" y="303529"/>
                    <a:pt x="100268" y="337907"/>
                  </a:cubicBezTo>
                  <a:cubicBezTo>
                    <a:pt x="100268" y="345732"/>
                    <a:pt x="99430" y="353558"/>
                    <a:pt x="97473" y="361105"/>
                  </a:cubicBezTo>
                  <a:cubicBezTo>
                    <a:pt x="93281" y="376197"/>
                    <a:pt x="77629" y="387097"/>
                    <a:pt x="63375" y="385979"/>
                  </a:cubicBezTo>
                  <a:cubicBezTo>
                    <a:pt x="48562" y="384861"/>
                    <a:pt x="34587" y="372284"/>
                    <a:pt x="32072" y="357192"/>
                  </a:cubicBezTo>
                  <a:cubicBezTo>
                    <a:pt x="30674" y="349645"/>
                    <a:pt x="30115" y="341819"/>
                    <a:pt x="30115" y="333994"/>
                  </a:cubicBezTo>
                  <a:cubicBezTo>
                    <a:pt x="30115" y="250146"/>
                    <a:pt x="30115" y="166298"/>
                    <a:pt x="30115" y="82171"/>
                  </a:cubicBezTo>
                  <a:cubicBezTo>
                    <a:pt x="30115" y="74904"/>
                    <a:pt x="30954" y="67358"/>
                    <a:pt x="32072" y="60371"/>
                  </a:cubicBezTo>
                  <a:cubicBezTo>
                    <a:pt x="34867" y="43601"/>
                    <a:pt x="50518" y="29906"/>
                    <a:pt x="66170" y="30185"/>
                  </a:cubicBezTo>
                  <a:close/>
                  <a:moveTo>
                    <a:pt x="13625" y="29067"/>
                  </a:moveTo>
                  <a:cubicBezTo>
                    <a:pt x="14743" y="29067"/>
                    <a:pt x="15861" y="29067"/>
                    <a:pt x="16979" y="29067"/>
                  </a:cubicBezTo>
                  <a:cubicBezTo>
                    <a:pt x="17259" y="31583"/>
                    <a:pt x="18097" y="34377"/>
                    <a:pt x="17538" y="36613"/>
                  </a:cubicBezTo>
                  <a:cubicBezTo>
                    <a:pt x="15582" y="43042"/>
                    <a:pt x="13346" y="49749"/>
                    <a:pt x="10551" y="55898"/>
                  </a:cubicBezTo>
                  <a:cubicBezTo>
                    <a:pt x="9712" y="57854"/>
                    <a:pt x="7197" y="58693"/>
                    <a:pt x="5241" y="60370"/>
                  </a:cubicBezTo>
                  <a:cubicBezTo>
                    <a:pt x="4122" y="58414"/>
                    <a:pt x="2166" y="55898"/>
                    <a:pt x="2446" y="54221"/>
                  </a:cubicBezTo>
                  <a:cubicBezTo>
                    <a:pt x="3843" y="44719"/>
                    <a:pt x="7197" y="36054"/>
                    <a:pt x="13625" y="29067"/>
                  </a:cubicBezTo>
                  <a:close/>
                  <a:moveTo>
                    <a:pt x="207314" y="15651"/>
                  </a:moveTo>
                  <a:cubicBezTo>
                    <a:pt x="207594" y="17887"/>
                    <a:pt x="209271" y="21241"/>
                    <a:pt x="208432" y="22638"/>
                  </a:cubicBezTo>
                  <a:cubicBezTo>
                    <a:pt x="202004" y="30185"/>
                    <a:pt x="195016" y="37172"/>
                    <a:pt x="188309" y="44160"/>
                  </a:cubicBezTo>
                  <a:cubicBezTo>
                    <a:pt x="182160" y="40805"/>
                    <a:pt x="181601" y="37452"/>
                    <a:pt x="184117" y="34377"/>
                  </a:cubicBezTo>
                  <a:cubicBezTo>
                    <a:pt x="189706" y="28229"/>
                    <a:pt x="195576" y="22359"/>
                    <a:pt x="201445" y="16769"/>
                  </a:cubicBezTo>
                  <a:cubicBezTo>
                    <a:pt x="202563" y="15651"/>
                    <a:pt x="205358" y="15931"/>
                    <a:pt x="207314" y="15651"/>
                  </a:cubicBezTo>
                  <a:close/>
                  <a:moveTo>
                    <a:pt x="277187" y="11459"/>
                  </a:moveTo>
                  <a:cubicBezTo>
                    <a:pt x="291162" y="18167"/>
                    <a:pt x="296193" y="24315"/>
                    <a:pt x="299547" y="37172"/>
                  </a:cubicBezTo>
                  <a:cubicBezTo>
                    <a:pt x="296752" y="40526"/>
                    <a:pt x="293677" y="40246"/>
                    <a:pt x="290882" y="37451"/>
                  </a:cubicBezTo>
                  <a:cubicBezTo>
                    <a:pt x="285572" y="31861"/>
                    <a:pt x="280262" y="25992"/>
                    <a:pt x="275230" y="20402"/>
                  </a:cubicBezTo>
                  <a:cubicBezTo>
                    <a:pt x="271597" y="16490"/>
                    <a:pt x="272715" y="13416"/>
                    <a:pt x="277187" y="11459"/>
                  </a:cubicBezTo>
                  <a:close/>
                  <a:moveTo>
                    <a:pt x="76511" y="6987"/>
                  </a:moveTo>
                  <a:cubicBezTo>
                    <a:pt x="88250" y="3633"/>
                    <a:pt x="96355" y="7266"/>
                    <a:pt x="110609" y="22359"/>
                  </a:cubicBezTo>
                  <a:cubicBezTo>
                    <a:pt x="106137" y="22638"/>
                    <a:pt x="102784" y="24036"/>
                    <a:pt x="101666" y="22918"/>
                  </a:cubicBezTo>
                  <a:cubicBezTo>
                    <a:pt x="94678" y="16489"/>
                    <a:pt x="83778" y="15372"/>
                    <a:pt x="76511" y="6987"/>
                  </a:cubicBezTo>
                  <a:close/>
                  <a:moveTo>
                    <a:pt x="46047" y="3912"/>
                  </a:moveTo>
                  <a:cubicBezTo>
                    <a:pt x="50728" y="2445"/>
                    <a:pt x="55969" y="2235"/>
                    <a:pt x="62537" y="5310"/>
                  </a:cubicBezTo>
                  <a:cubicBezTo>
                    <a:pt x="51636" y="12856"/>
                    <a:pt x="40457" y="13694"/>
                    <a:pt x="31234" y="19285"/>
                  </a:cubicBezTo>
                  <a:cubicBezTo>
                    <a:pt x="27041" y="13974"/>
                    <a:pt x="29836" y="11459"/>
                    <a:pt x="32910" y="10061"/>
                  </a:cubicBezTo>
                  <a:cubicBezTo>
                    <a:pt x="37243" y="8105"/>
                    <a:pt x="41365" y="5379"/>
                    <a:pt x="46047" y="3912"/>
                  </a:cubicBezTo>
                  <a:close/>
                  <a:moveTo>
                    <a:pt x="241412" y="0"/>
                  </a:moveTo>
                  <a:cubicBezTo>
                    <a:pt x="245325" y="0"/>
                    <a:pt x="246164" y="0"/>
                    <a:pt x="247002" y="0"/>
                  </a:cubicBezTo>
                  <a:cubicBezTo>
                    <a:pt x="251474" y="559"/>
                    <a:pt x="258182" y="280"/>
                    <a:pt x="257902" y="6149"/>
                  </a:cubicBezTo>
                  <a:cubicBezTo>
                    <a:pt x="257902" y="13415"/>
                    <a:pt x="250915" y="10341"/>
                    <a:pt x="246722" y="10900"/>
                  </a:cubicBezTo>
                  <a:cubicBezTo>
                    <a:pt x="241132" y="11459"/>
                    <a:pt x="235543" y="12298"/>
                    <a:pt x="229953" y="12018"/>
                  </a:cubicBezTo>
                  <a:cubicBezTo>
                    <a:pt x="227717" y="12018"/>
                    <a:pt x="225481" y="9503"/>
                    <a:pt x="222965" y="8105"/>
                  </a:cubicBezTo>
                  <a:cubicBezTo>
                    <a:pt x="224363" y="6149"/>
                    <a:pt x="225760" y="3354"/>
                    <a:pt x="227717" y="2795"/>
                  </a:cubicBezTo>
                  <a:cubicBezTo>
                    <a:pt x="233307" y="839"/>
                    <a:pt x="238896" y="280"/>
                    <a:pt x="241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5800263" y="298536"/>
              <a:ext cx="339863" cy="416260"/>
            </a:xfrm>
            <a:custGeom>
              <a:avLst/>
              <a:gdLst/>
              <a:ahLst/>
              <a:cxnLst/>
              <a:rect l="l" t="t" r="r" b="b"/>
              <a:pathLst>
                <a:path w="339863" h="416260" extrusionOk="0">
                  <a:moveTo>
                    <a:pt x="49728" y="405638"/>
                  </a:moveTo>
                  <a:cubicBezTo>
                    <a:pt x="57833" y="405918"/>
                    <a:pt x="65939" y="406477"/>
                    <a:pt x="74044" y="407315"/>
                  </a:cubicBezTo>
                  <a:cubicBezTo>
                    <a:pt x="75442" y="407595"/>
                    <a:pt x="76839" y="408992"/>
                    <a:pt x="78237" y="409831"/>
                  </a:cubicBezTo>
                  <a:cubicBezTo>
                    <a:pt x="71529" y="418495"/>
                    <a:pt x="56436" y="418216"/>
                    <a:pt x="45815" y="410110"/>
                  </a:cubicBezTo>
                  <a:cubicBezTo>
                    <a:pt x="46095" y="409271"/>
                    <a:pt x="46095" y="408433"/>
                    <a:pt x="46654" y="407874"/>
                  </a:cubicBezTo>
                  <a:cubicBezTo>
                    <a:pt x="47492" y="407035"/>
                    <a:pt x="48610" y="405638"/>
                    <a:pt x="49728" y="405638"/>
                  </a:cubicBezTo>
                  <a:close/>
                  <a:moveTo>
                    <a:pt x="308538" y="396695"/>
                  </a:moveTo>
                  <a:cubicBezTo>
                    <a:pt x="313290" y="401726"/>
                    <a:pt x="311333" y="405359"/>
                    <a:pt x="307699" y="407316"/>
                  </a:cubicBezTo>
                  <a:cubicBezTo>
                    <a:pt x="301271" y="410670"/>
                    <a:pt x="294284" y="413464"/>
                    <a:pt x="287297" y="415421"/>
                  </a:cubicBezTo>
                  <a:cubicBezTo>
                    <a:pt x="285340" y="415980"/>
                    <a:pt x="282545" y="413464"/>
                    <a:pt x="280309" y="412067"/>
                  </a:cubicBezTo>
                  <a:cubicBezTo>
                    <a:pt x="281707" y="410110"/>
                    <a:pt x="282545" y="407036"/>
                    <a:pt x="284222" y="406198"/>
                  </a:cubicBezTo>
                  <a:cubicBezTo>
                    <a:pt x="292048" y="402564"/>
                    <a:pt x="300153" y="399769"/>
                    <a:pt x="308538" y="396695"/>
                  </a:cubicBezTo>
                  <a:close/>
                  <a:moveTo>
                    <a:pt x="240062" y="395018"/>
                  </a:moveTo>
                  <a:cubicBezTo>
                    <a:pt x="247329" y="398372"/>
                    <a:pt x="254595" y="401726"/>
                    <a:pt x="261862" y="405918"/>
                  </a:cubicBezTo>
                  <a:cubicBezTo>
                    <a:pt x="263260" y="406757"/>
                    <a:pt x="264377" y="409551"/>
                    <a:pt x="264098" y="411228"/>
                  </a:cubicBezTo>
                  <a:cubicBezTo>
                    <a:pt x="263539" y="412626"/>
                    <a:pt x="261303" y="413744"/>
                    <a:pt x="258508" y="416260"/>
                  </a:cubicBezTo>
                  <a:cubicBezTo>
                    <a:pt x="250403" y="411508"/>
                    <a:pt x="242298" y="407036"/>
                    <a:pt x="234472" y="402005"/>
                  </a:cubicBezTo>
                  <a:cubicBezTo>
                    <a:pt x="233634" y="401446"/>
                    <a:pt x="233634" y="397533"/>
                    <a:pt x="234472" y="396415"/>
                  </a:cubicBezTo>
                  <a:cubicBezTo>
                    <a:pt x="235310" y="395297"/>
                    <a:pt x="238664" y="394180"/>
                    <a:pt x="240062" y="395018"/>
                  </a:cubicBezTo>
                  <a:close/>
                  <a:moveTo>
                    <a:pt x="110658" y="383558"/>
                  </a:moveTo>
                  <a:cubicBezTo>
                    <a:pt x="114291" y="379645"/>
                    <a:pt x="117086" y="379924"/>
                    <a:pt x="119881" y="384956"/>
                  </a:cubicBezTo>
                  <a:cubicBezTo>
                    <a:pt x="115129" y="395297"/>
                    <a:pt x="106186" y="401166"/>
                    <a:pt x="96683" y="406756"/>
                  </a:cubicBezTo>
                  <a:cubicBezTo>
                    <a:pt x="95565" y="406197"/>
                    <a:pt x="94726" y="405638"/>
                    <a:pt x="93608" y="405079"/>
                  </a:cubicBezTo>
                  <a:cubicBezTo>
                    <a:pt x="94447" y="402843"/>
                    <a:pt x="95006" y="400048"/>
                    <a:pt x="96403" y="398091"/>
                  </a:cubicBezTo>
                  <a:cubicBezTo>
                    <a:pt x="100875" y="393061"/>
                    <a:pt x="106186" y="388589"/>
                    <a:pt x="110658" y="383558"/>
                  </a:cubicBezTo>
                  <a:close/>
                  <a:moveTo>
                    <a:pt x="11997" y="373776"/>
                  </a:moveTo>
                  <a:cubicBezTo>
                    <a:pt x="18984" y="382440"/>
                    <a:pt x="25132" y="389986"/>
                    <a:pt x="32120" y="398371"/>
                  </a:cubicBezTo>
                  <a:cubicBezTo>
                    <a:pt x="29884" y="399489"/>
                    <a:pt x="27089" y="402004"/>
                    <a:pt x="26251" y="401446"/>
                  </a:cubicBezTo>
                  <a:cubicBezTo>
                    <a:pt x="18145" y="395576"/>
                    <a:pt x="11158" y="388868"/>
                    <a:pt x="8922" y="378527"/>
                  </a:cubicBezTo>
                  <a:cubicBezTo>
                    <a:pt x="8642" y="377689"/>
                    <a:pt x="10040" y="376571"/>
                    <a:pt x="11997" y="373776"/>
                  </a:cubicBezTo>
                  <a:close/>
                  <a:moveTo>
                    <a:pt x="333412" y="355330"/>
                  </a:moveTo>
                  <a:cubicBezTo>
                    <a:pt x="339841" y="363994"/>
                    <a:pt x="337325" y="374894"/>
                    <a:pt x="325866" y="388030"/>
                  </a:cubicBezTo>
                  <a:cubicBezTo>
                    <a:pt x="321674" y="388310"/>
                    <a:pt x="318599" y="385794"/>
                    <a:pt x="319997" y="381881"/>
                  </a:cubicBezTo>
                  <a:cubicBezTo>
                    <a:pt x="322513" y="373776"/>
                    <a:pt x="326146" y="365950"/>
                    <a:pt x="329499" y="358125"/>
                  </a:cubicBezTo>
                  <a:cubicBezTo>
                    <a:pt x="330058" y="357007"/>
                    <a:pt x="332015" y="356448"/>
                    <a:pt x="333412" y="355330"/>
                  </a:cubicBezTo>
                  <a:close/>
                  <a:moveTo>
                    <a:pt x="208759" y="355330"/>
                  </a:moveTo>
                  <a:cubicBezTo>
                    <a:pt x="214069" y="362038"/>
                    <a:pt x="219380" y="369025"/>
                    <a:pt x="224131" y="376012"/>
                  </a:cubicBezTo>
                  <a:cubicBezTo>
                    <a:pt x="226367" y="379366"/>
                    <a:pt x="226087" y="379645"/>
                    <a:pt x="221615" y="386354"/>
                  </a:cubicBezTo>
                  <a:cubicBezTo>
                    <a:pt x="212951" y="380204"/>
                    <a:pt x="207921" y="371261"/>
                    <a:pt x="202610" y="362597"/>
                  </a:cubicBezTo>
                  <a:cubicBezTo>
                    <a:pt x="201772" y="361199"/>
                    <a:pt x="204008" y="357846"/>
                    <a:pt x="204846" y="355610"/>
                  </a:cubicBezTo>
                  <a:cubicBezTo>
                    <a:pt x="206244" y="355330"/>
                    <a:pt x="207362" y="355330"/>
                    <a:pt x="208759" y="355330"/>
                  </a:cubicBezTo>
                  <a:close/>
                  <a:moveTo>
                    <a:pt x="125750" y="332971"/>
                  </a:moveTo>
                  <a:cubicBezTo>
                    <a:pt x="126868" y="332691"/>
                    <a:pt x="129942" y="335486"/>
                    <a:pt x="129942" y="336883"/>
                  </a:cubicBezTo>
                  <a:cubicBezTo>
                    <a:pt x="129663" y="345827"/>
                    <a:pt x="129104" y="354771"/>
                    <a:pt x="128266" y="363715"/>
                  </a:cubicBezTo>
                  <a:cubicBezTo>
                    <a:pt x="128266" y="364833"/>
                    <a:pt x="124632" y="366510"/>
                    <a:pt x="123234" y="366230"/>
                  </a:cubicBezTo>
                  <a:cubicBezTo>
                    <a:pt x="121557" y="365951"/>
                    <a:pt x="119601" y="363435"/>
                    <a:pt x="119321" y="361758"/>
                  </a:cubicBezTo>
                  <a:cubicBezTo>
                    <a:pt x="119042" y="358404"/>
                    <a:pt x="119601" y="355051"/>
                    <a:pt x="119881" y="351417"/>
                  </a:cubicBezTo>
                  <a:cubicBezTo>
                    <a:pt x="119881" y="351697"/>
                    <a:pt x="119601" y="351697"/>
                    <a:pt x="119601" y="351697"/>
                  </a:cubicBezTo>
                  <a:cubicBezTo>
                    <a:pt x="119881" y="346945"/>
                    <a:pt x="119601" y="342194"/>
                    <a:pt x="120440" y="337443"/>
                  </a:cubicBezTo>
                  <a:cubicBezTo>
                    <a:pt x="120719" y="335765"/>
                    <a:pt x="123514" y="333530"/>
                    <a:pt x="125750" y="332971"/>
                  </a:cubicBezTo>
                  <a:close/>
                  <a:moveTo>
                    <a:pt x="6686" y="325983"/>
                  </a:moveTo>
                  <a:cubicBezTo>
                    <a:pt x="8083" y="329616"/>
                    <a:pt x="10040" y="333250"/>
                    <a:pt x="10320" y="337162"/>
                  </a:cubicBezTo>
                  <a:cubicBezTo>
                    <a:pt x="11438" y="349181"/>
                    <a:pt x="10600" y="352535"/>
                    <a:pt x="5568" y="359522"/>
                  </a:cubicBezTo>
                  <a:cubicBezTo>
                    <a:pt x="3891" y="357566"/>
                    <a:pt x="816" y="355889"/>
                    <a:pt x="816" y="354212"/>
                  </a:cubicBezTo>
                  <a:cubicBezTo>
                    <a:pt x="816" y="344988"/>
                    <a:pt x="-1979" y="335486"/>
                    <a:pt x="2773" y="326822"/>
                  </a:cubicBezTo>
                  <a:cubicBezTo>
                    <a:pt x="4170" y="326263"/>
                    <a:pt x="5568" y="325983"/>
                    <a:pt x="6686" y="325983"/>
                  </a:cubicBezTo>
                  <a:close/>
                  <a:moveTo>
                    <a:pt x="174941" y="314803"/>
                  </a:moveTo>
                  <a:cubicBezTo>
                    <a:pt x="178015" y="316480"/>
                    <a:pt x="179972" y="316760"/>
                    <a:pt x="180810" y="317877"/>
                  </a:cubicBezTo>
                  <a:cubicBezTo>
                    <a:pt x="185841" y="324306"/>
                    <a:pt x="190872" y="330455"/>
                    <a:pt x="195344" y="337441"/>
                  </a:cubicBezTo>
                  <a:cubicBezTo>
                    <a:pt x="196183" y="338839"/>
                    <a:pt x="194785" y="341914"/>
                    <a:pt x="194226" y="344150"/>
                  </a:cubicBezTo>
                  <a:cubicBezTo>
                    <a:pt x="191990" y="343590"/>
                    <a:pt x="188636" y="344150"/>
                    <a:pt x="187518" y="342752"/>
                  </a:cubicBezTo>
                  <a:cubicBezTo>
                    <a:pt x="182487" y="336603"/>
                    <a:pt x="177456" y="329895"/>
                    <a:pt x="173264" y="322908"/>
                  </a:cubicBezTo>
                  <a:cubicBezTo>
                    <a:pt x="172425" y="321231"/>
                    <a:pt x="174102" y="318157"/>
                    <a:pt x="174941" y="314803"/>
                  </a:cubicBezTo>
                  <a:close/>
                  <a:moveTo>
                    <a:pt x="333973" y="306697"/>
                  </a:moveTo>
                  <a:cubicBezTo>
                    <a:pt x="335929" y="307536"/>
                    <a:pt x="338724" y="309492"/>
                    <a:pt x="339003" y="311449"/>
                  </a:cubicBezTo>
                  <a:cubicBezTo>
                    <a:pt x="339842" y="315082"/>
                    <a:pt x="339283" y="319554"/>
                    <a:pt x="339283" y="324026"/>
                  </a:cubicBezTo>
                  <a:cubicBezTo>
                    <a:pt x="339283" y="327939"/>
                    <a:pt x="339562" y="331852"/>
                    <a:pt x="339003" y="335765"/>
                  </a:cubicBezTo>
                  <a:cubicBezTo>
                    <a:pt x="338724" y="337442"/>
                    <a:pt x="336209" y="339958"/>
                    <a:pt x="334811" y="339678"/>
                  </a:cubicBezTo>
                  <a:cubicBezTo>
                    <a:pt x="332854" y="339398"/>
                    <a:pt x="329221" y="337442"/>
                    <a:pt x="329221" y="336045"/>
                  </a:cubicBezTo>
                  <a:cubicBezTo>
                    <a:pt x="328662" y="327380"/>
                    <a:pt x="328942" y="318716"/>
                    <a:pt x="329501" y="310331"/>
                  </a:cubicBezTo>
                  <a:cubicBezTo>
                    <a:pt x="329501" y="308933"/>
                    <a:pt x="332854" y="306418"/>
                    <a:pt x="333973" y="306697"/>
                  </a:cubicBezTo>
                  <a:close/>
                  <a:moveTo>
                    <a:pt x="125190" y="281823"/>
                  </a:moveTo>
                  <a:cubicBezTo>
                    <a:pt x="127426" y="284339"/>
                    <a:pt x="130221" y="286295"/>
                    <a:pt x="130221" y="288252"/>
                  </a:cubicBezTo>
                  <a:cubicBezTo>
                    <a:pt x="130780" y="296077"/>
                    <a:pt x="130780" y="303903"/>
                    <a:pt x="130221" y="311449"/>
                  </a:cubicBezTo>
                  <a:cubicBezTo>
                    <a:pt x="129942" y="313406"/>
                    <a:pt x="126587" y="315083"/>
                    <a:pt x="124352" y="317039"/>
                  </a:cubicBezTo>
                  <a:cubicBezTo>
                    <a:pt x="122954" y="315083"/>
                    <a:pt x="120160" y="313406"/>
                    <a:pt x="119880" y="311449"/>
                  </a:cubicBezTo>
                  <a:cubicBezTo>
                    <a:pt x="119321" y="303623"/>
                    <a:pt x="119601" y="295798"/>
                    <a:pt x="120160" y="288252"/>
                  </a:cubicBezTo>
                  <a:cubicBezTo>
                    <a:pt x="120439" y="286295"/>
                    <a:pt x="122954" y="284339"/>
                    <a:pt x="125190" y="281823"/>
                  </a:cubicBezTo>
                  <a:close/>
                  <a:moveTo>
                    <a:pt x="145315" y="276513"/>
                  </a:moveTo>
                  <a:cubicBezTo>
                    <a:pt x="146712" y="276513"/>
                    <a:pt x="148948" y="276233"/>
                    <a:pt x="149787" y="277072"/>
                  </a:cubicBezTo>
                  <a:cubicBezTo>
                    <a:pt x="155377" y="284059"/>
                    <a:pt x="160966" y="291046"/>
                    <a:pt x="166277" y="298593"/>
                  </a:cubicBezTo>
                  <a:cubicBezTo>
                    <a:pt x="167115" y="299711"/>
                    <a:pt x="165998" y="302785"/>
                    <a:pt x="164879" y="304183"/>
                  </a:cubicBezTo>
                  <a:cubicBezTo>
                    <a:pt x="164321" y="305021"/>
                    <a:pt x="160966" y="305300"/>
                    <a:pt x="160408" y="304463"/>
                  </a:cubicBezTo>
                  <a:cubicBezTo>
                    <a:pt x="153700" y="296916"/>
                    <a:pt x="145315" y="290208"/>
                    <a:pt x="143917" y="279307"/>
                  </a:cubicBezTo>
                  <a:cubicBezTo>
                    <a:pt x="143638" y="278469"/>
                    <a:pt x="144476" y="277910"/>
                    <a:pt x="145315" y="276513"/>
                  </a:cubicBezTo>
                  <a:close/>
                  <a:moveTo>
                    <a:pt x="4730" y="276233"/>
                  </a:moveTo>
                  <a:cubicBezTo>
                    <a:pt x="6687" y="278189"/>
                    <a:pt x="9203" y="279587"/>
                    <a:pt x="10041" y="281823"/>
                  </a:cubicBezTo>
                  <a:cubicBezTo>
                    <a:pt x="12556" y="288810"/>
                    <a:pt x="10320" y="302505"/>
                    <a:pt x="4730" y="311449"/>
                  </a:cubicBezTo>
                  <a:cubicBezTo>
                    <a:pt x="-2258" y="298592"/>
                    <a:pt x="1376" y="287692"/>
                    <a:pt x="1096" y="277351"/>
                  </a:cubicBezTo>
                  <a:cubicBezTo>
                    <a:pt x="2215" y="277072"/>
                    <a:pt x="3612" y="276513"/>
                    <a:pt x="4730" y="276233"/>
                  </a:cubicBezTo>
                  <a:close/>
                  <a:moveTo>
                    <a:pt x="334251" y="256669"/>
                  </a:moveTo>
                  <a:cubicBezTo>
                    <a:pt x="335369" y="256390"/>
                    <a:pt x="338164" y="258346"/>
                    <a:pt x="338164" y="259184"/>
                  </a:cubicBezTo>
                  <a:cubicBezTo>
                    <a:pt x="338444" y="268687"/>
                    <a:pt x="338723" y="277910"/>
                    <a:pt x="338444" y="287413"/>
                  </a:cubicBezTo>
                  <a:cubicBezTo>
                    <a:pt x="338444" y="288531"/>
                    <a:pt x="335090" y="290208"/>
                    <a:pt x="333413" y="289928"/>
                  </a:cubicBezTo>
                  <a:cubicBezTo>
                    <a:pt x="331736" y="289649"/>
                    <a:pt x="329500" y="287692"/>
                    <a:pt x="329221" y="286015"/>
                  </a:cubicBezTo>
                  <a:cubicBezTo>
                    <a:pt x="328382" y="282102"/>
                    <a:pt x="328662" y="278189"/>
                    <a:pt x="328382" y="273159"/>
                  </a:cubicBezTo>
                  <a:cubicBezTo>
                    <a:pt x="328662" y="269526"/>
                    <a:pt x="328662" y="264774"/>
                    <a:pt x="329500" y="260302"/>
                  </a:cubicBezTo>
                  <a:cubicBezTo>
                    <a:pt x="329780" y="258905"/>
                    <a:pt x="332295" y="257228"/>
                    <a:pt x="334251" y="256669"/>
                  </a:cubicBezTo>
                  <a:close/>
                  <a:moveTo>
                    <a:pt x="122676" y="246327"/>
                  </a:moveTo>
                  <a:cubicBezTo>
                    <a:pt x="125750" y="244091"/>
                    <a:pt x="131340" y="248283"/>
                    <a:pt x="134973" y="255271"/>
                  </a:cubicBezTo>
                  <a:cubicBezTo>
                    <a:pt x="136929" y="258904"/>
                    <a:pt x="138048" y="262817"/>
                    <a:pt x="133296" y="265052"/>
                  </a:cubicBezTo>
                  <a:cubicBezTo>
                    <a:pt x="130502" y="266450"/>
                    <a:pt x="126868" y="266730"/>
                    <a:pt x="120720" y="268407"/>
                  </a:cubicBezTo>
                  <a:cubicBezTo>
                    <a:pt x="120440" y="261140"/>
                    <a:pt x="119881" y="255829"/>
                    <a:pt x="120160" y="250519"/>
                  </a:cubicBezTo>
                  <a:cubicBezTo>
                    <a:pt x="120160" y="249122"/>
                    <a:pt x="121558" y="247166"/>
                    <a:pt x="122676" y="246327"/>
                  </a:cubicBezTo>
                  <a:close/>
                  <a:moveTo>
                    <a:pt x="4170" y="227042"/>
                  </a:moveTo>
                  <a:cubicBezTo>
                    <a:pt x="9201" y="227322"/>
                    <a:pt x="10878" y="230955"/>
                    <a:pt x="10599" y="235147"/>
                  </a:cubicBezTo>
                  <a:cubicBezTo>
                    <a:pt x="9760" y="242973"/>
                    <a:pt x="14232" y="252476"/>
                    <a:pt x="5847" y="259184"/>
                  </a:cubicBezTo>
                  <a:cubicBezTo>
                    <a:pt x="-861" y="251638"/>
                    <a:pt x="-1420" y="236824"/>
                    <a:pt x="4170" y="227042"/>
                  </a:cubicBezTo>
                  <a:close/>
                  <a:moveTo>
                    <a:pt x="334251" y="207199"/>
                  </a:moveTo>
                  <a:cubicBezTo>
                    <a:pt x="336208" y="207478"/>
                    <a:pt x="338723" y="209993"/>
                    <a:pt x="339003" y="211950"/>
                  </a:cubicBezTo>
                  <a:cubicBezTo>
                    <a:pt x="339841" y="215583"/>
                    <a:pt x="339282" y="219775"/>
                    <a:pt x="339282" y="223688"/>
                  </a:cubicBezTo>
                  <a:cubicBezTo>
                    <a:pt x="339282" y="227601"/>
                    <a:pt x="339841" y="231514"/>
                    <a:pt x="339003" y="235147"/>
                  </a:cubicBezTo>
                  <a:cubicBezTo>
                    <a:pt x="338723" y="237104"/>
                    <a:pt x="335928" y="239619"/>
                    <a:pt x="334251" y="239899"/>
                  </a:cubicBezTo>
                  <a:cubicBezTo>
                    <a:pt x="332574" y="240179"/>
                    <a:pt x="329221" y="237383"/>
                    <a:pt x="329221" y="235706"/>
                  </a:cubicBezTo>
                  <a:cubicBezTo>
                    <a:pt x="328661" y="227601"/>
                    <a:pt x="328661" y="219496"/>
                    <a:pt x="329221" y="211391"/>
                  </a:cubicBezTo>
                  <a:cubicBezTo>
                    <a:pt x="329221" y="209714"/>
                    <a:pt x="332574" y="206919"/>
                    <a:pt x="334251" y="207199"/>
                  </a:cubicBezTo>
                  <a:close/>
                  <a:moveTo>
                    <a:pt x="4450" y="177014"/>
                  </a:moveTo>
                  <a:cubicBezTo>
                    <a:pt x="11997" y="179809"/>
                    <a:pt x="10599" y="185678"/>
                    <a:pt x="10599" y="190429"/>
                  </a:cubicBezTo>
                  <a:cubicBezTo>
                    <a:pt x="10879" y="202727"/>
                    <a:pt x="10879" y="203007"/>
                    <a:pt x="5288" y="208876"/>
                  </a:cubicBezTo>
                  <a:cubicBezTo>
                    <a:pt x="-861" y="202168"/>
                    <a:pt x="-1420" y="187635"/>
                    <a:pt x="4450" y="177014"/>
                  </a:cubicBezTo>
                  <a:close/>
                  <a:moveTo>
                    <a:pt x="334531" y="157448"/>
                  </a:moveTo>
                  <a:cubicBezTo>
                    <a:pt x="335648" y="157169"/>
                    <a:pt x="338723" y="159684"/>
                    <a:pt x="339002" y="161082"/>
                  </a:cubicBezTo>
                  <a:cubicBezTo>
                    <a:pt x="339561" y="169746"/>
                    <a:pt x="339561" y="178131"/>
                    <a:pt x="339002" y="186796"/>
                  </a:cubicBezTo>
                  <a:cubicBezTo>
                    <a:pt x="339002" y="188193"/>
                    <a:pt x="335928" y="190709"/>
                    <a:pt x="334810" y="190429"/>
                  </a:cubicBezTo>
                  <a:cubicBezTo>
                    <a:pt x="332854" y="190149"/>
                    <a:pt x="330059" y="188193"/>
                    <a:pt x="329500" y="186236"/>
                  </a:cubicBezTo>
                  <a:cubicBezTo>
                    <a:pt x="328382" y="182323"/>
                    <a:pt x="328661" y="178411"/>
                    <a:pt x="328661" y="173380"/>
                  </a:cubicBezTo>
                  <a:cubicBezTo>
                    <a:pt x="328661" y="170305"/>
                    <a:pt x="328382" y="166113"/>
                    <a:pt x="329500" y="161920"/>
                  </a:cubicBezTo>
                  <a:cubicBezTo>
                    <a:pt x="329779" y="159964"/>
                    <a:pt x="332574" y="158007"/>
                    <a:pt x="334531" y="157448"/>
                  </a:cubicBezTo>
                  <a:close/>
                  <a:moveTo>
                    <a:pt x="214908" y="148784"/>
                  </a:moveTo>
                  <a:cubicBezTo>
                    <a:pt x="222174" y="154653"/>
                    <a:pt x="219938" y="161640"/>
                    <a:pt x="218541" y="168069"/>
                  </a:cubicBezTo>
                  <a:cubicBezTo>
                    <a:pt x="217702" y="172261"/>
                    <a:pt x="213510" y="173099"/>
                    <a:pt x="210436" y="170025"/>
                  </a:cubicBezTo>
                  <a:cubicBezTo>
                    <a:pt x="207082" y="166392"/>
                    <a:pt x="204287" y="161920"/>
                    <a:pt x="199535" y="155492"/>
                  </a:cubicBezTo>
                  <a:cubicBezTo>
                    <a:pt x="205964" y="152697"/>
                    <a:pt x="210436" y="150741"/>
                    <a:pt x="214908" y="148784"/>
                  </a:cubicBezTo>
                  <a:close/>
                  <a:moveTo>
                    <a:pt x="5848" y="126984"/>
                  </a:moveTo>
                  <a:cubicBezTo>
                    <a:pt x="13675" y="132574"/>
                    <a:pt x="9761" y="140959"/>
                    <a:pt x="10600" y="147946"/>
                  </a:cubicBezTo>
                  <a:cubicBezTo>
                    <a:pt x="11159" y="152697"/>
                    <a:pt x="11159" y="157728"/>
                    <a:pt x="5009" y="159406"/>
                  </a:cubicBezTo>
                  <a:cubicBezTo>
                    <a:pt x="-1420" y="151020"/>
                    <a:pt x="-1140" y="134810"/>
                    <a:pt x="5848" y="126984"/>
                  </a:cubicBezTo>
                  <a:close/>
                  <a:moveTo>
                    <a:pt x="177455" y="111892"/>
                  </a:moveTo>
                  <a:cubicBezTo>
                    <a:pt x="178294" y="112451"/>
                    <a:pt x="179971" y="112731"/>
                    <a:pt x="181089" y="114128"/>
                  </a:cubicBezTo>
                  <a:cubicBezTo>
                    <a:pt x="185840" y="120277"/>
                    <a:pt x="190871" y="126146"/>
                    <a:pt x="195063" y="132855"/>
                  </a:cubicBezTo>
                  <a:cubicBezTo>
                    <a:pt x="196181" y="134531"/>
                    <a:pt x="194504" y="137885"/>
                    <a:pt x="194225" y="140680"/>
                  </a:cubicBezTo>
                  <a:cubicBezTo>
                    <a:pt x="191989" y="140121"/>
                    <a:pt x="188635" y="140401"/>
                    <a:pt x="187517" y="138724"/>
                  </a:cubicBezTo>
                  <a:cubicBezTo>
                    <a:pt x="182487" y="132855"/>
                    <a:pt x="178014" y="126706"/>
                    <a:pt x="173822" y="119998"/>
                  </a:cubicBezTo>
                  <a:cubicBezTo>
                    <a:pt x="171307" y="116364"/>
                    <a:pt x="173263" y="112172"/>
                    <a:pt x="177455" y="111892"/>
                  </a:cubicBezTo>
                  <a:close/>
                  <a:moveTo>
                    <a:pt x="333692" y="107699"/>
                  </a:moveTo>
                  <a:cubicBezTo>
                    <a:pt x="335649" y="109656"/>
                    <a:pt x="338443" y="111332"/>
                    <a:pt x="339003" y="113848"/>
                  </a:cubicBezTo>
                  <a:cubicBezTo>
                    <a:pt x="340121" y="117202"/>
                    <a:pt x="339561" y="121115"/>
                    <a:pt x="339561" y="125027"/>
                  </a:cubicBezTo>
                  <a:cubicBezTo>
                    <a:pt x="339561" y="128381"/>
                    <a:pt x="340400" y="132015"/>
                    <a:pt x="339282" y="135369"/>
                  </a:cubicBezTo>
                  <a:cubicBezTo>
                    <a:pt x="338724" y="137605"/>
                    <a:pt x="335649" y="139282"/>
                    <a:pt x="333692" y="141238"/>
                  </a:cubicBezTo>
                  <a:cubicBezTo>
                    <a:pt x="332015" y="139561"/>
                    <a:pt x="329500" y="137884"/>
                    <a:pt x="329221" y="135928"/>
                  </a:cubicBezTo>
                  <a:cubicBezTo>
                    <a:pt x="328661" y="128661"/>
                    <a:pt x="328382" y="121394"/>
                    <a:pt x="328941" y="114128"/>
                  </a:cubicBezTo>
                  <a:cubicBezTo>
                    <a:pt x="329221" y="111892"/>
                    <a:pt x="332015" y="109656"/>
                    <a:pt x="333692" y="107699"/>
                  </a:cubicBezTo>
                  <a:close/>
                  <a:moveTo>
                    <a:pt x="214071" y="100433"/>
                  </a:moveTo>
                  <a:cubicBezTo>
                    <a:pt x="215748" y="100433"/>
                    <a:pt x="218263" y="102389"/>
                    <a:pt x="218543" y="103787"/>
                  </a:cubicBezTo>
                  <a:cubicBezTo>
                    <a:pt x="219381" y="108538"/>
                    <a:pt x="219381" y="113289"/>
                    <a:pt x="219661" y="118041"/>
                  </a:cubicBezTo>
                  <a:cubicBezTo>
                    <a:pt x="219661" y="117761"/>
                    <a:pt x="219661" y="117761"/>
                    <a:pt x="219381" y="117761"/>
                  </a:cubicBezTo>
                  <a:cubicBezTo>
                    <a:pt x="219381" y="121674"/>
                    <a:pt x="219940" y="125587"/>
                    <a:pt x="219101" y="129220"/>
                  </a:cubicBezTo>
                  <a:cubicBezTo>
                    <a:pt x="218822" y="130897"/>
                    <a:pt x="216027" y="132854"/>
                    <a:pt x="214071" y="133413"/>
                  </a:cubicBezTo>
                  <a:cubicBezTo>
                    <a:pt x="212952" y="133693"/>
                    <a:pt x="210157" y="131177"/>
                    <a:pt x="209878" y="129780"/>
                  </a:cubicBezTo>
                  <a:cubicBezTo>
                    <a:pt x="209599" y="121115"/>
                    <a:pt x="209599" y="112451"/>
                    <a:pt x="209878" y="104066"/>
                  </a:cubicBezTo>
                  <a:cubicBezTo>
                    <a:pt x="209878" y="102669"/>
                    <a:pt x="212673" y="100433"/>
                    <a:pt x="214071" y="100433"/>
                  </a:cubicBezTo>
                  <a:close/>
                  <a:moveTo>
                    <a:pt x="107449" y="77650"/>
                  </a:moveTo>
                  <a:lnTo>
                    <a:pt x="107444" y="77654"/>
                  </a:lnTo>
                  <a:lnTo>
                    <a:pt x="107582" y="84974"/>
                  </a:lnTo>
                  <a:lnTo>
                    <a:pt x="107583" y="84781"/>
                  </a:lnTo>
                  <a:close/>
                  <a:moveTo>
                    <a:pt x="4170" y="76676"/>
                  </a:moveTo>
                  <a:cubicBezTo>
                    <a:pt x="12276" y="85620"/>
                    <a:pt x="12836" y="99315"/>
                    <a:pt x="6127" y="110215"/>
                  </a:cubicBezTo>
                  <a:cubicBezTo>
                    <a:pt x="4450" y="108538"/>
                    <a:pt x="1376" y="106861"/>
                    <a:pt x="1096" y="105463"/>
                  </a:cubicBezTo>
                  <a:cubicBezTo>
                    <a:pt x="1096" y="96240"/>
                    <a:pt x="-1699" y="86458"/>
                    <a:pt x="4170" y="76676"/>
                  </a:cubicBezTo>
                  <a:close/>
                  <a:moveTo>
                    <a:pt x="148389" y="73042"/>
                  </a:moveTo>
                  <a:cubicBezTo>
                    <a:pt x="155656" y="79750"/>
                    <a:pt x="161805" y="87855"/>
                    <a:pt x="167115" y="94004"/>
                  </a:cubicBezTo>
                  <a:cubicBezTo>
                    <a:pt x="166835" y="100432"/>
                    <a:pt x="161805" y="102948"/>
                    <a:pt x="159289" y="100153"/>
                  </a:cubicBezTo>
                  <a:cubicBezTo>
                    <a:pt x="153420" y="93166"/>
                    <a:pt x="148110" y="85898"/>
                    <a:pt x="143638" y="78072"/>
                  </a:cubicBezTo>
                  <a:cubicBezTo>
                    <a:pt x="141961" y="74998"/>
                    <a:pt x="146153" y="71086"/>
                    <a:pt x="148389" y="73042"/>
                  </a:cubicBezTo>
                  <a:close/>
                  <a:moveTo>
                    <a:pt x="333134" y="58229"/>
                  </a:moveTo>
                  <a:cubicBezTo>
                    <a:pt x="335369" y="58788"/>
                    <a:pt x="338165" y="60465"/>
                    <a:pt x="338724" y="62141"/>
                  </a:cubicBezTo>
                  <a:cubicBezTo>
                    <a:pt x="339841" y="66054"/>
                    <a:pt x="339562" y="70526"/>
                    <a:pt x="339841" y="74718"/>
                  </a:cubicBezTo>
                  <a:cubicBezTo>
                    <a:pt x="339562" y="79190"/>
                    <a:pt x="339841" y="83662"/>
                    <a:pt x="338724" y="87575"/>
                  </a:cubicBezTo>
                  <a:cubicBezTo>
                    <a:pt x="338444" y="88972"/>
                    <a:pt x="335369" y="91208"/>
                    <a:pt x="334252" y="90929"/>
                  </a:cubicBezTo>
                  <a:cubicBezTo>
                    <a:pt x="332295" y="90370"/>
                    <a:pt x="329500" y="88134"/>
                    <a:pt x="329221" y="86457"/>
                  </a:cubicBezTo>
                  <a:cubicBezTo>
                    <a:pt x="328661" y="78352"/>
                    <a:pt x="328661" y="70247"/>
                    <a:pt x="329221" y="62141"/>
                  </a:cubicBezTo>
                  <a:cubicBezTo>
                    <a:pt x="329221" y="60744"/>
                    <a:pt x="332016" y="57949"/>
                    <a:pt x="333134" y="58229"/>
                  </a:cubicBezTo>
                  <a:close/>
                  <a:moveTo>
                    <a:pt x="215747" y="49844"/>
                  </a:moveTo>
                  <a:cubicBezTo>
                    <a:pt x="217144" y="52080"/>
                    <a:pt x="219380" y="54316"/>
                    <a:pt x="219660" y="56831"/>
                  </a:cubicBezTo>
                  <a:cubicBezTo>
                    <a:pt x="220498" y="59906"/>
                    <a:pt x="219660" y="62980"/>
                    <a:pt x="219380" y="65775"/>
                  </a:cubicBezTo>
                  <a:cubicBezTo>
                    <a:pt x="219380" y="70526"/>
                    <a:pt x="219939" y="74719"/>
                    <a:pt x="219101" y="78911"/>
                  </a:cubicBezTo>
                  <a:cubicBezTo>
                    <a:pt x="218821" y="80868"/>
                    <a:pt x="216026" y="83383"/>
                    <a:pt x="214349" y="83383"/>
                  </a:cubicBezTo>
                  <a:cubicBezTo>
                    <a:pt x="212672" y="83383"/>
                    <a:pt x="209877" y="80588"/>
                    <a:pt x="209598" y="78911"/>
                  </a:cubicBezTo>
                  <a:cubicBezTo>
                    <a:pt x="209039" y="71085"/>
                    <a:pt x="209039" y="63259"/>
                    <a:pt x="209877" y="55713"/>
                  </a:cubicBezTo>
                  <a:cubicBezTo>
                    <a:pt x="210156" y="53757"/>
                    <a:pt x="213511" y="51800"/>
                    <a:pt x="215747" y="49844"/>
                  </a:cubicBezTo>
                  <a:close/>
                  <a:moveTo>
                    <a:pt x="119880" y="30838"/>
                  </a:moveTo>
                  <a:cubicBezTo>
                    <a:pt x="125471" y="38384"/>
                    <a:pt x="131061" y="45372"/>
                    <a:pt x="136091" y="52918"/>
                  </a:cubicBezTo>
                  <a:cubicBezTo>
                    <a:pt x="139166" y="57390"/>
                    <a:pt x="136650" y="60185"/>
                    <a:pt x="130781" y="62141"/>
                  </a:cubicBezTo>
                  <a:cubicBezTo>
                    <a:pt x="125471" y="54874"/>
                    <a:pt x="119601" y="47328"/>
                    <a:pt x="114291" y="39782"/>
                  </a:cubicBezTo>
                  <a:cubicBezTo>
                    <a:pt x="111775" y="35869"/>
                    <a:pt x="114011" y="33354"/>
                    <a:pt x="119880" y="30838"/>
                  </a:cubicBezTo>
                  <a:close/>
                  <a:moveTo>
                    <a:pt x="18704" y="30838"/>
                  </a:moveTo>
                  <a:cubicBezTo>
                    <a:pt x="17865" y="33912"/>
                    <a:pt x="17865" y="37267"/>
                    <a:pt x="16188" y="39502"/>
                  </a:cubicBezTo>
                  <a:cubicBezTo>
                    <a:pt x="11437" y="45930"/>
                    <a:pt x="14232" y="55992"/>
                    <a:pt x="5567" y="60464"/>
                  </a:cubicBezTo>
                  <a:cubicBezTo>
                    <a:pt x="816" y="50402"/>
                    <a:pt x="5288" y="37825"/>
                    <a:pt x="18704" y="30838"/>
                  </a:cubicBezTo>
                  <a:close/>
                  <a:moveTo>
                    <a:pt x="65939" y="30560"/>
                  </a:moveTo>
                  <a:cubicBezTo>
                    <a:pt x="73625" y="30699"/>
                    <a:pt x="81171" y="33913"/>
                    <a:pt x="87180" y="40342"/>
                  </a:cubicBezTo>
                  <a:lnTo>
                    <a:pt x="113040" y="72597"/>
                  </a:lnTo>
                  <a:lnTo>
                    <a:pt x="113173" y="72483"/>
                  </a:lnTo>
                  <a:cubicBezTo>
                    <a:pt x="120440" y="82545"/>
                    <a:pt x="127427" y="93165"/>
                    <a:pt x="134973" y="102948"/>
                  </a:cubicBezTo>
                  <a:cubicBezTo>
                    <a:pt x="144756" y="116084"/>
                    <a:pt x="155376" y="128661"/>
                    <a:pt x="165158" y="141797"/>
                  </a:cubicBezTo>
                  <a:cubicBezTo>
                    <a:pt x="181089" y="163039"/>
                    <a:pt x="196741" y="184280"/>
                    <a:pt x="212392" y="205801"/>
                  </a:cubicBezTo>
                  <a:cubicBezTo>
                    <a:pt x="213511" y="207198"/>
                    <a:pt x="214069" y="208875"/>
                    <a:pt x="214628" y="210273"/>
                  </a:cubicBezTo>
                  <a:cubicBezTo>
                    <a:pt x="210156" y="215863"/>
                    <a:pt x="208759" y="222291"/>
                    <a:pt x="208759" y="229558"/>
                  </a:cubicBezTo>
                  <a:cubicBezTo>
                    <a:pt x="209039" y="254153"/>
                    <a:pt x="209039" y="278749"/>
                    <a:pt x="208759" y="303623"/>
                  </a:cubicBezTo>
                  <a:cubicBezTo>
                    <a:pt x="208759" y="308095"/>
                    <a:pt x="210436" y="313405"/>
                    <a:pt x="204846" y="316201"/>
                  </a:cubicBezTo>
                  <a:cubicBezTo>
                    <a:pt x="182766" y="286574"/>
                    <a:pt x="160687" y="257228"/>
                    <a:pt x="138886" y="227601"/>
                  </a:cubicBezTo>
                  <a:lnTo>
                    <a:pt x="107024" y="180647"/>
                  </a:lnTo>
                  <a:lnTo>
                    <a:pt x="101994" y="178131"/>
                  </a:lnTo>
                  <a:cubicBezTo>
                    <a:pt x="98081" y="181765"/>
                    <a:pt x="100038" y="186517"/>
                    <a:pt x="100038" y="190429"/>
                  </a:cubicBezTo>
                  <a:cubicBezTo>
                    <a:pt x="100038" y="241297"/>
                    <a:pt x="99758" y="292164"/>
                    <a:pt x="100038" y="343032"/>
                  </a:cubicBezTo>
                  <a:cubicBezTo>
                    <a:pt x="100038" y="355330"/>
                    <a:pt x="97801" y="366230"/>
                    <a:pt x="88857" y="375174"/>
                  </a:cubicBezTo>
                  <a:cubicBezTo>
                    <a:pt x="79634" y="384677"/>
                    <a:pt x="68455" y="388869"/>
                    <a:pt x="55877" y="384677"/>
                  </a:cubicBezTo>
                  <a:cubicBezTo>
                    <a:pt x="41623" y="379646"/>
                    <a:pt x="32959" y="369305"/>
                    <a:pt x="31561" y="353933"/>
                  </a:cubicBezTo>
                  <a:cubicBezTo>
                    <a:pt x="31282" y="351697"/>
                    <a:pt x="31561" y="349461"/>
                    <a:pt x="31561" y="347504"/>
                  </a:cubicBezTo>
                  <a:cubicBezTo>
                    <a:pt x="31561" y="254712"/>
                    <a:pt x="31561" y="162201"/>
                    <a:pt x="31561" y="69409"/>
                  </a:cubicBezTo>
                  <a:cubicBezTo>
                    <a:pt x="31561" y="57391"/>
                    <a:pt x="34916" y="47329"/>
                    <a:pt x="43859" y="39224"/>
                  </a:cubicBezTo>
                  <a:cubicBezTo>
                    <a:pt x="50427" y="33355"/>
                    <a:pt x="58253" y="30420"/>
                    <a:pt x="65939" y="30560"/>
                  </a:cubicBezTo>
                  <a:close/>
                  <a:moveTo>
                    <a:pt x="267313" y="30489"/>
                  </a:moveTo>
                  <a:cubicBezTo>
                    <a:pt x="273392" y="29301"/>
                    <a:pt x="279750" y="30000"/>
                    <a:pt x="286179" y="32236"/>
                  </a:cubicBezTo>
                  <a:cubicBezTo>
                    <a:pt x="299036" y="36429"/>
                    <a:pt x="306023" y="47049"/>
                    <a:pt x="308538" y="60465"/>
                  </a:cubicBezTo>
                  <a:cubicBezTo>
                    <a:pt x="309097" y="62980"/>
                    <a:pt x="308818" y="65775"/>
                    <a:pt x="308818" y="68290"/>
                  </a:cubicBezTo>
                  <a:cubicBezTo>
                    <a:pt x="308818" y="161642"/>
                    <a:pt x="308818" y="255271"/>
                    <a:pt x="308818" y="348622"/>
                  </a:cubicBezTo>
                  <a:cubicBezTo>
                    <a:pt x="308818" y="361199"/>
                    <a:pt x="304905" y="371820"/>
                    <a:pt x="295123" y="379366"/>
                  </a:cubicBezTo>
                  <a:cubicBezTo>
                    <a:pt x="279192" y="391943"/>
                    <a:pt x="259348" y="389148"/>
                    <a:pt x="245932" y="371820"/>
                  </a:cubicBezTo>
                  <a:cubicBezTo>
                    <a:pt x="231958" y="353653"/>
                    <a:pt x="218821" y="334647"/>
                    <a:pt x="205126" y="316201"/>
                  </a:cubicBezTo>
                  <a:cubicBezTo>
                    <a:pt x="210716" y="313406"/>
                    <a:pt x="209039" y="308095"/>
                    <a:pt x="209039" y="303623"/>
                  </a:cubicBezTo>
                  <a:cubicBezTo>
                    <a:pt x="209039" y="279028"/>
                    <a:pt x="209319" y="254433"/>
                    <a:pt x="209039" y="229558"/>
                  </a:cubicBezTo>
                  <a:cubicBezTo>
                    <a:pt x="209039" y="222571"/>
                    <a:pt x="210437" y="216142"/>
                    <a:pt x="214908" y="210553"/>
                  </a:cubicBezTo>
                  <a:cubicBezTo>
                    <a:pt x="221896" y="219496"/>
                    <a:pt x="228883" y="228161"/>
                    <a:pt x="235871" y="237104"/>
                  </a:cubicBezTo>
                  <a:cubicBezTo>
                    <a:pt x="236709" y="236825"/>
                    <a:pt x="237548" y="236545"/>
                    <a:pt x="238386" y="235986"/>
                  </a:cubicBezTo>
                  <a:cubicBezTo>
                    <a:pt x="238386" y="231794"/>
                    <a:pt x="238386" y="227601"/>
                    <a:pt x="238386" y="223409"/>
                  </a:cubicBezTo>
                  <a:cubicBezTo>
                    <a:pt x="238386" y="173380"/>
                    <a:pt x="238386" y="123350"/>
                    <a:pt x="238386" y="73322"/>
                  </a:cubicBezTo>
                  <a:cubicBezTo>
                    <a:pt x="238386" y="60744"/>
                    <a:pt x="240901" y="49565"/>
                    <a:pt x="250124" y="40062"/>
                  </a:cubicBezTo>
                  <a:cubicBezTo>
                    <a:pt x="255435" y="34752"/>
                    <a:pt x="261234" y="31677"/>
                    <a:pt x="267313" y="30489"/>
                  </a:cubicBezTo>
                  <a:close/>
                  <a:moveTo>
                    <a:pt x="316609" y="16689"/>
                  </a:moveTo>
                  <a:cubicBezTo>
                    <a:pt x="319439" y="17912"/>
                    <a:pt x="322234" y="21336"/>
                    <a:pt x="326706" y="27764"/>
                  </a:cubicBezTo>
                  <a:cubicBezTo>
                    <a:pt x="332854" y="36428"/>
                    <a:pt x="332854" y="37546"/>
                    <a:pt x="326147" y="43695"/>
                  </a:cubicBezTo>
                  <a:cubicBezTo>
                    <a:pt x="319439" y="35310"/>
                    <a:pt x="313010" y="27205"/>
                    <a:pt x="306302" y="18821"/>
                  </a:cubicBezTo>
                  <a:cubicBezTo>
                    <a:pt x="310914" y="16445"/>
                    <a:pt x="313779" y="15467"/>
                    <a:pt x="316609" y="16689"/>
                  </a:cubicBezTo>
                  <a:close/>
                  <a:moveTo>
                    <a:pt x="239783" y="10995"/>
                  </a:moveTo>
                  <a:cubicBezTo>
                    <a:pt x="240621" y="10156"/>
                    <a:pt x="244534" y="11274"/>
                    <a:pt x="246211" y="12672"/>
                  </a:cubicBezTo>
                  <a:cubicBezTo>
                    <a:pt x="246770" y="13231"/>
                    <a:pt x="246490" y="16864"/>
                    <a:pt x="245373" y="17982"/>
                  </a:cubicBezTo>
                  <a:cubicBezTo>
                    <a:pt x="239783" y="23852"/>
                    <a:pt x="233913" y="29442"/>
                    <a:pt x="228044" y="35031"/>
                  </a:cubicBezTo>
                  <a:cubicBezTo>
                    <a:pt x="226926" y="36149"/>
                    <a:pt x="225529" y="36149"/>
                    <a:pt x="222734" y="37267"/>
                  </a:cubicBezTo>
                  <a:cubicBezTo>
                    <a:pt x="221895" y="34472"/>
                    <a:pt x="219939" y="31118"/>
                    <a:pt x="221057" y="30000"/>
                  </a:cubicBezTo>
                  <a:cubicBezTo>
                    <a:pt x="226926" y="23293"/>
                    <a:pt x="233355" y="16864"/>
                    <a:pt x="239783" y="10995"/>
                  </a:cubicBezTo>
                  <a:close/>
                  <a:moveTo>
                    <a:pt x="82009" y="3867"/>
                  </a:moveTo>
                  <a:cubicBezTo>
                    <a:pt x="84524" y="3728"/>
                    <a:pt x="87878" y="5125"/>
                    <a:pt x="93328" y="7920"/>
                  </a:cubicBezTo>
                  <a:cubicBezTo>
                    <a:pt x="103669" y="13230"/>
                    <a:pt x="105067" y="15187"/>
                    <a:pt x="101993" y="21895"/>
                  </a:cubicBezTo>
                  <a:cubicBezTo>
                    <a:pt x="93328" y="17702"/>
                    <a:pt x="84664" y="13230"/>
                    <a:pt x="75720" y="9038"/>
                  </a:cubicBezTo>
                  <a:cubicBezTo>
                    <a:pt x="77817" y="5684"/>
                    <a:pt x="79493" y="4007"/>
                    <a:pt x="82009" y="3867"/>
                  </a:cubicBezTo>
                  <a:close/>
                  <a:moveTo>
                    <a:pt x="52244" y="2610"/>
                  </a:moveTo>
                  <a:cubicBezTo>
                    <a:pt x="53641" y="2051"/>
                    <a:pt x="55877" y="4008"/>
                    <a:pt x="57554" y="4846"/>
                  </a:cubicBezTo>
                  <a:cubicBezTo>
                    <a:pt x="56437" y="6802"/>
                    <a:pt x="55598" y="9597"/>
                    <a:pt x="53921" y="10436"/>
                  </a:cubicBezTo>
                  <a:cubicBezTo>
                    <a:pt x="46654" y="13790"/>
                    <a:pt x="38828" y="16305"/>
                    <a:pt x="30164" y="19659"/>
                  </a:cubicBezTo>
                  <a:cubicBezTo>
                    <a:pt x="30164" y="16864"/>
                    <a:pt x="29325" y="13231"/>
                    <a:pt x="30164" y="12672"/>
                  </a:cubicBezTo>
                  <a:cubicBezTo>
                    <a:pt x="37431" y="8759"/>
                    <a:pt x="44698" y="5405"/>
                    <a:pt x="52244" y="2610"/>
                  </a:cubicBezTo>
                  <a:close/>
                  <a:moveTo>
                    <a:pt x="265776" y="1492"/>
                  </a:moveTo>
                  <a:cubicBezTo>
                    <a:pt x="275837" y="-1583"/>
                    <a:pt x="285619" y="95"/>
                    <a:pt x="297637" y="6523"/>
                  </a:cubicBezTo>
                  <a:cubicBezTo>
                    <a:pt x="293166" y="9318"/>
                    <a:pt x="290930" y="12113"/>
                    <a:pt x="288694" y="12113"/>
                  </a:cubicBezTo>
                  <a:cubicBezTo>
                    <a:pt x="281427" y="12113"/>
                    <a:pt x="273881" y="11554"/>
                    <a:pt x="266614" y="10716"/>
                  </a:cubicBezTo>
                  <a:cubicBezTo>
                    <a:pt x="264657" y="10436"/>
                    <a:pt x="262980" y="7921"/>
                    <a:pt x="261024" y="6523"/>
                  </a:cubicBezTo>
                  <a:cubicBezTo>
                    <a:pt x="262701" y="4846"/>
                    <a:pt x="263819" y="1772"/>
                    <a:pt x="265776" y="14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4830480" y="300745"/>
              <a:ext cx="279302" cy="415592"/>
            </a:xfrm>
            <a:custGeom>
              <a:avLst/>
              <a:gdLst/>
              <a:ahLst/>
              <a:cxnLst/>
              <a:rect l="l" t="t" r="r" b="b"/>
              <a:pathLst>
                <a:path w="279302" h="415592" extrusionOk="0">
                  <a:moveTo>
                    <a:pt x="90800" y="404653"/>
                  </a:moveTo>
                  <a:cubicBezTo>
                    <a:pt x="95831" y="404268"/>
                    <a:pt x="100862" y="404548"/>
                    <a:pt x="105893" y="407343"/>
                  </a:cubicBezTo>
                  <a:cubicBezTo>
                    <a:pt x="105893" y="413771"/>
                    <a:pt x="102539" y="415448"/>
                    <a:pt x="97788" y="415169"/>
                  </a:cubicBezTo>
                  <a:cubicBezTo>
                    <a:pt x="89682" y="414609"/>
                    <a:pt x="81857" y="413492"/>
                    <a:pt x="71236" y="412373"/>
                  </a:cubicBezTo>
                  <a:cubicBezTo>
                    <a:pt x="73472" y="408740"/>
                    <a:pt x="74589" y="405945"/>
                    <a:pt x="75708" y="405945"/>
                  </a:cubicBezTo>
                  <a:cubicBezTo>
                    <a:pt x="80739" y="406085"/>
                    <a:pt x="85769" y="405037"/>
                    <a:pt x="90800" y="404653"/>
                  </a:cubicBezTo>
                  <a:close/>
                  <a:moveTo>
                    <a:pt x="127973" y="404548"/>
                  </a:moveTo>
                  <a:cubicBezTo>
                    <a:pt x="135240" y="403989"/>
                    <a:pt x="142507" y="403710"/>
                    <a:pt x="149774" y="404548"/>
                  </a:cubicBezTo>
                  <a:cubicBezTo>
                    <a:pt x="152010" y="404828"/>
                    <a:pt x="153966" y="407902"/>
                    <a:pt x="156202" y="409579"/>
                  </a:cubicBezTo>
                  <a:cubicBezTo>
                    <a:pt x="154246" y="411536"/>
                    <a:pt x="152289" y="414051"/>
                    <a:pt x="150053" y="414889"/>
                  </a:cubicBezTo>
                  <a:cubicBezTo>
                    <a:pt x="146978" y="415728"/>
                    <a:pt x="143345" y="415169"/>
                    <a:pt x="139991" y="414889"/>
                  </a:cubicBezTo>
                  <a:cubicBezTo>
                    <a:pt x="136078" y="414889"/>
                    <a:pt x="132166" y="415449"/>
                    <a:pt x="128532" y="414610"/>
                  </a:cubicBezTo>
                  <a:cubicBezTo>
                    <a:pt x="126296" y="414051"/>
                    <a:pt x="124620" y="410977"/>
                    <a:pt x="122663" y="409020"/>
                  </a:cubicBezTo>
                  <a:cubicBezTo>
                    <a:pt x="124340" y="407343"/>
                    <a:pt x="126296" y="404828"/>
                    <a:pt x="127973" y="404548"/>
                  </a:cubicBezTo>
                  <a:close/>
                  <a:moveTo>
                    <a:pt x="181078" y="404547"/>
                  </a:moveTo>
                  <a:cubicBezTo>
                    <a:pt x="187785" y="404268"/>
                    <a:pt x="194773" y="404268"/>
                    <a:pt x="201481" y="404827"/>
                  </a:cubicBezTo>
                  <a:cubicBezTo>
                    <a:pt x="203437" y="405107"/>
                    <a:pt x="205673" y="407622"/>
                    <a:pt x="206512" y="409579"/>
                  </a:cubicBezTo>
                  <a:cubicBezTo>
                    <a:pt x="207071" y="410696"/>
                    <a:pt x="204555" y="414330"/>
                    <a:pt x="203437" y="414330"/>
                  </a:cubicBezTo>
                  <a:cubicBezTo>
                    <a:pt x="193096" y="414889"/>
                    <a:pt x="182475" y="417964"/>
                    <a:pt x="172972" y="411815"/>
                  </a:cubicBezTo>
                  <a:cubicBezTo>
                    <a:pt x="172972" y="410417"/>
                    <a:pt x="172693" y="409019"/>
                    <a:pt x="172413" y="407902"/>
                  </a:cubicBezTo>
                  <a:cubicBezTo>
                    <a:pt x="175208" y="406783"/>
                    <a:pt x="178003" y="404827"/>
                    <a:pt x="181078" y="404547"/>
                  </a:cubicBezTo>
                  <a:close/>
                  <a:moveTo>
                    <a:pt x="30430" y="393368"/>
                  </a:moveTo>
                  <a:cubicBezTo>
                    <a:pt x="37697" y="399517"/>
                    <a:pt x="48318" y="400356"/>
                    <a:pt x="55864" y="408182"/>
                  </a:cubicBezTo>
                  <a:cubicBezTo>
                    <a:pt x="44684" y="412095"/>
                    <a:pt x="33504" y="407344"/>
                    <a:pt x="22884" y="393927"/>
                  </a:cubicBezTo>
                  <a:cubicBezTo>
                    <a:pt x="26797" y="393648"/>
                    <a:pt x="29312" y="392530"/>
                    <a:pt x="30430" y="393368"/>
                  </a:cubicBezTo>
                  <a:close/>
                  <a:moveTo>
                    <a:pt x="253465" y="390853"/>
                  </a:moveTo>
                  <a:cubicBezTo>
                    <a:pt x="254024" y="394766"/>
                    <a:pt x="255422" y="398120"/>
                    <a:pt x="254304" y="399238"/>
                  </a:cubicBezTo>
                  <a:cubicBezTo>
                    <a:pt x="247316" y="406505"/>
                    <a:pt x="238652" y="411256"/>
                    <a:pt x="228590" y="412374"/>
                  </a:cubicBezTo>
                  <a:cubicBezTo>
                    <a:pt x="224957" y="412654"/>
                    <a:pt x="222441" y="408181"/>
                    <a:pt x="224957" y="406505"/>
                  </a:cubicBezTo>
                  <a:cubicBezTo>
                    <a:pt x="233621" y="400915"/>
                    <a:pt x="242845" y="396443"/>
                    <a:pt x="253465" y="390853"/>
                  </a:cubicBezTo>
                  <a:close/>
                  <a:moveTo>
                    <a:pt x="275546" y="349488"/>
                  </a:moveTo>
                  <a:cubicBezTo>
                    <a:pt x="276664" y="349488"/>
                    <a:pt x="278620" y="351444"/>
                    <a:pt x="278900" y="352562"/>
                  </a:cubicBezTo>
                  <a:cubicBezTo>
                    <a:pt x="281135" y="358432"/>
                    <a:pt x="273589" y="377717"/>
                    <a:pt x="267999" y="381350"/>
                  </a:cubicBezTo>
                  <a:cubicBezTo>
                    <a:pt x="267440" y="381910"/>
                    <a:pt x="266322" y="381630"/>
                    <a:pt x="262968" y="381350"/>
                  </a:cubicBezTo>
                  <a:cubicBezTo>
                    <a:pt x="265484" y="371009"/>
                    <a:pt x="267440" y="361506"/>
                    <a:pt x="270235" y="352004"/>
                  </a:cubicBezTo>
                  <a:cubicBezTo>
                    <a:pt x="270515" y="350606"/>
                    <a:pt x="273589" y="349488"/>
                    <a:pt x="275546" y="349488"/>
                  </a:cubicBezTo>
                  <a:close/>
                  <a:moveTo>
                    <a:pt x="5556" y="346693"/>
                  </a:moveTo>
                  <a:cubicBezTo>
                    <a:pt x="12822" y="355637"/>
                    <a:pt x="11704" y="366817"/>
                    <a:pt x="15897" y="375760"/>
                  </a:cubicBezTo>
                  <a:cubicBezTo>
                    <a:pt x="16455" y="376879"/>
                    <a:pt x="14219" y="379115"/>
                    <a:pt x="13102" y="380791"/>
                  </a:cubicBezTo>
                  <a:cubicBezTo>
                    <a:pt x="3040" y="370450"/>
                    <a:pt x="245" y="358991"/>
                    <a:pt x="5556" y="346693"/>
                  </a:cubicBezTo>
                  <a:close/>
                  <a:moveTo>
                    <a:pt x="259894" y="301415"/>
                  </a:moveTo>
                  <a:cubicBezTo>
                    <a:pt x="268279" y="307564"/>
                    <a:pt x="272472" y="316508"/>
                    <a:pt x="275546" y="325731"/>
                  </a:cubicBezTo>
                  <a:cubicBezTo>
                    <a:pt x="276105" y="327408"/>
                    <a:pt x="274148" y="329924"/>
                    <a:pt x="273310" y="332160"/>
                  </a:cubicBezTo>
                  <a:cubicBezTo>
                    <a:pt x="271074" y="331321"/>
                    <a:pt x="267999" y="331041"/>
                    <a:pt x="267161" y="329364"/>
                  </a:cubicBezTo>
                  <a:cubicBezTo>
                    <a:pt x="262969" y="322936"/>
                    <a:pt x="259335" y="315949"/>
                    <a:pt x="255702" y="309241"/>
                  </a:cubicBezTo>
                  <a:cubicBezTo>
                    <a:pt x="253187" y="304769"/>
                    <a:pt x="255702" y="302812"/>
                    <a:pt x="259894" y="301415"/>
                  </a:cubicBezTo>
                  <a:close/>
                  <a:moveTo>
                    <a:pt x="5276" y="296943"/>
                  </a:moveTo>
                  <a:cubicBezTo>
                    <a:pt x="12543" y="305328"/>
                    <a:pt x="12543" y="321539"/>
                    <a:pt x="4717" y="331601"/>
                  </a:cubicBezTo>
                  <a:cubicBezTo>
                    <a:pt x="3040" y="327408"/>
                    <a:pt x="1083" y="324054"/>
                    <a:pt x="525" y="320980"/>
                  </a:cubicBezTo>
                  <a:cubicBezTo>
                    <a:pt x="-873" y="310079"/>
                    <a:pt x="525" y="304489"/>
                    <a:pt x="5276" y="296943"/>
                  </a:cubicBezTo>
                  <a:close/>
                  <a:moveTo>
                    <a:pt x="211541" y="282968"/>
                  </a:moveTo>
                  <a:cubicBezTo>
                    <a:pt x="222163" y="279335"/>
                    <a:pt x="231945" y="282688"/>
                    <a:pt x="241168" y="287999"/>
                  </a:cubicBezTo>
                  <a:cubicBezTo>
                    <a:pt x="242286" y="288558"/>
                    <a:pt x="242845" y="291632"/>
                    <a:pt x="242565" y="293589"/>
                  </a:cubicBezTo>
                  <a:cubicBezTo>
                    <a:pt x="242286" y="294427"/>
                    <a:pt x="239771" y="295825"/>
                    <a:pt x="238373" y="295545"/>
                  </a:cubicBezTo>
                  <a:cubicBezTo>
                    <a:pt x="229429" y="293869"/>
                    <a:pt x="220765" y="291632"/>
                    <a:pt x="211821" y="289676"/>
                  </a:cubicBezTo>
                  <a:cubicBezTo>
                    <a:pt x="210983" y="289117"/>
                    <a:pt x="210424" y="287440"/>
                    <a:pt x="209585" y="286322"/>
                  </a:cubicBezTo>
                  <a:cubicBezTo>
                    <a:pt x="210144" y="285204"/>
                    <a:pt x="210703" y="283247"/>
                    <a:pt x="211541" y="282968"/>
                  </a:cubicBezTo>
                  <a:close/>
                  <a:moveTo>
                    <a:pt x="163748" y="282130"/>
                  </a:moveTo>
                  <a:cubicBezTo>
                    <a:pt x="172413" y="281851"/>
                    <a:pt x="180797" y="281571"/>
                    <a:pt x="189461" y="282130"/>
                  </a:cubicBezTo>
                  <a:cubicBezTo>
                    <a:pt x="190859" y="282130"/>
                    <a:pt x="191977" y="284925"/>
                    <a:pt x="193374" y="286322"/>
                  </a:cubicBezTo>
                  <a:cubicBezTo>
                    <a:pt x="191977" y="287719"/>
                    <a:pt x="190580" y="289955"/>
                    <a:pt x="188902" y="289955"/>
                  </a:cubicBezTo>
                  <a:cubicBezTo>
                    <a:pt x="184431" y="290794"/>
                    <a:pt x="179959" y="290235"/>
                    <a:pt x="175766" y="290235"/>
                  </a:cubicBezTo>
                  <a:cubicBezTo>
                    <a:pt x="171854" y="290235"/>
                    <a:pt x="167941" y="290514"/>
                    <a:pt x="164307" y="289955"/>
                  </a:cubicBezTo>
                  <a:cubicBezTo>
                    <a:pt x="162630" y="289675"/>
                    <a:pt x="161233" y="287440"/>
                    <a:pt x="159835" y="286322"/>
                  </a:cubicBezTo>
                  <a:cubicBezTo>
                    <a:pt x="161233" y="284925"/>
                    <a:pt x="162351" y="282130"/>
                    <a:pt x="163748" y="282130"/>
                  </a:cubicBezTo>
                  <a:close/>
                  <a:moveTo>
                    <a:pt x="125423" y="270148"/>
                  </a:moveTo>
                  <a:cubicBezTo>
                    <a:pt x="126855" y="270182"/>
                    <a:pt x="128392" y="270392"/>
                    <a:pt x="128811" y="270951"/>
                  </a:cubicBezTo>
                  <a:cubicBezTo>
                    <a:pt x="130488" y="273467"/>
                    <a:pt x="130488" y="276541"/>
                    <a:pt x="131047" y="278497"/>
                  </a:cubicBezTo>
                  <a:cubicBezTo>
                    <a:pt x="136078" y="281572"/>
                    <a:pt x="142227" y="283808"/>
                    <a:pt x="142227" y="285765"/>
                  </a:cubicBezTo>
                  <a:cubicBezTo>
                    <a:pt x="141948" y="292472"/>
                    <a:pt x="135520" y="291075"/>
                    <a:pt x="131047" y="290516"/>
                  </a:cubicBezTo>
                  <a:cubicBezTo>
                    <a:pt x="127694" y="290236"/>
                    <a:pt x="121824" y="288559"/>
                    <a:pt x="121545" y="286603"/>
                  </a:cubicBezTo>
                  <a:cubicBezTo>
                    <a:pt x="120706" y="281293"/>
                    <a:pt x="121824" y="275703"/>
                    <a:pt x="122663" y="270392"/>
                  </a:cubicBezTo>
                  <a:cubicBezTo>
                    <a:pt x="122663" y="270252"/>
                    <a:pt x="123990" y="270113"/>
                    <a:pt x="125423" y="270148"/>
                  </a:cubicBezTo>
                  <a:close/>
                  <a:moveTo>
                    <a:pt x="4996" y="245516"/>
                  </a:moveTo>
                  <a:cubicBezTo>
                    <a:pt x="11983" y="254180"/>
                    <a:pt x="12263" y="269831"/>
                    <a:pt x="5834" y="280452"/>
                  </a:cubicBezTo>
                  <a:cubicBezTo>
                    <a:pt x="3878" y="277937"/>
                    <a:pt x="804" y="275701"/>
                    <a:pt x="804" y="273744"/>
                  </a:cubicBezTo>
                  <a:cubicBezTo>
                    <a:pt x="1363" y="264521"/>
                    <a:pt x="-2550" y="254739"/>
                    <a:pt x="4996" y="245516"/>
                  </a:cubicBezTo>
                  <a:close/>
                  <a:moveTo>
                    <a:pt x="126016" y="216729"/>
                  </a:moveTo>
                  <a:cubicBezTo>
                    <a:pt x="127693" y="219245"/>
                    <a:pt x="129929" y="220642"/>
                    <a:pt x="129929" y="222319"/>
                  </a:cubicBezTo>
                  <a:cubicBezTo>
                    <a:pt x="130209" y="230424"/>
                    <a:pt x="130488" y="238529"/>
                    <a:pt x="129929" y="246914"/>
                  </a:cubicBezTo>
                  <a:cubicBezTo>
                    <a:pt x="129929" y="248591"/>
                    <a:pt x="127134" y="250827"/>
                    <a:pt x="125178" y="251386"/>
                  </a:cubicBezTo>
                  <a:cubicBezTo>
                    <a:pt x="124060" y="251665"/>
                    <a:pt x="120706" y="249150"/>
                    <a:pt x="120706" y="248032"/>
                  </a:cubicBezTo>
                  <a:cubicBezTo>
                    <a:pt x="120706" y="238809"/>
                    <a:pt x="120985" y="229306"/>
                    <a:pt x="121544" y="220083"/>
                  </a:cubicBezTo>
                  <a:cubicBezTo>
                    <a:pt x="122103" y="219245"/>
                    <a:pt x="123780" y="218406"/>
                    <a:pt x="126016" y="216729"/>
                  </a:cubicBezTo>
                  <a:close/>
                  <a:moveTo>
                    <a:pt x="7232" y="195767"/>
                  </a:moveTo>
                  <a:cubicBezTo>
                    <a:pt x="8351" y="197444"/>
                    <a:pt x="10027" y="199121"/>
                    <a:pt x="10027" y="200798"/>
                  </a:cubicBezTo>
                  <a:cubicBezTo>
                    <a:pt x="10307" y="208065"/>
                    <a:pt x="10587" y="215611"/>
                    <a:pt x="10027" y="222878"/>
                  </a:cubicBezTo>
                  <a:cubicBezTo>
                    <a:pt x="9748" y="227350"/>
                    <a:pt x="4438" y="229865"/>
                    <a:pt x="3319" y="226791"/>
                  </a:cubicBezTo>
                  <a:cubicBezTo>
                    <a:pt x="1363" y="220922"/>
                    <a:pt x="804" y="214493"/>
                    <a:pt x="525" y="208065"/>
                  </a:cubicBezTo>
                  <a:cubicBezTo>
                    <a:pt x="245" y="203593"/>
                    <a:pt x="-873" y="197444"/>
                    <a:pt x="7232" y="195767"/>
                  </a:cubicBezTo>
                  <a:close/>
                  <a:moveTo>
                    <a:pt x="124898" y="167818"/>
                  </a:moveTo>
                  <a:cubicBezTo>
                    <a:pt x="126855" y="168656"/>
                    <a:pt x="129650" y="170612"/>
                    <a:pt x="129930" y="172290"/>
                  </a:cubicBezTo>
                  <a:cubicBezTo>
                    <a:pt x="130768" y="175923"/>
                    <a:pt x="130209" y="179836"/>
                    <a:pt x="130489" y="183749"/>
                  </a:cubicBezTo>
                  <a:cubicBezTo>
                    <a:pt x="130489" y="187662"/>
                    <a:pt x="131047" y="191575"/>
                    <a:pt x="130209" y="195487"/>
                  </a:cubicBezTo>
                  <a:cubicBezTo>
                    <a:pt x="129930" y="197444"/>
                    <a:pt x="127414" y="199121"/>
                    <a:pt x="126017" y="201077"/>
                  </a:cubicBezTo>
                  <a:cubicBezTo>
                    <a:pt x="124340" y="199400"/>
                    <a:pt x="121265" y="198003"/>
                    <a:pt x="120985" y="196325"/>
                  </a:cubicBezTo>
                  <a:cubicBezTo>
                    <a:pt x="120427" y="188220"/>
                    <a:pt x="120706" y="179836"/>
                    <a:pt x="120985" y="171730"/>
                  </a:cubicBezTo>
                  <a:cubicBezTo>
                    <a:pt x="120985" y="170333"/>
                    <a:pt x="124060" y="167538"/>
                    <a:pt x="124898" y="167818"/>
                  </a:cubicBezTo>
                  <a:close/>
                  <a:moveTo>
                    <a:pt x="8071" y="143781"/>
                  </a:moveTo>
                  <a:cubicBezTo>
                    <a:pt x="11704" y="155799"/>
                    <a:pt x="11424" y="166420"/>
                    <a:pt x="8630" y="177880"/>
                  </a:cubicBezTo>
                  <a:cubicBezTo>
                    <a:pt x="524" y="177041"/>
                    <a:pt x="-35" y="172010"/>
                    <a:pt x="804" y="167258"/>
                  </a:cubicBezTo>
                  <a:cubicBezTo>
                    <a:pt x="1922" y="159712"/>
                    <a:pt x="-4227" y="149930"/>
                    <a:pt x="8071" y="143781"/>
                  </a:cubicBezTo>
                  <a:close/>
                  <a:moveTo>
                    <a:pt x="126016" y="115273"/>
                  </a:moveTo>
                  <a:cubicBezTo>
                    <a:pt x="132724" y="125055"/>
                    <a:pt x="132165" y="143502"/>
                    <a:pt x="125737" y="150769"/>
                  </a:cubicBezTo>
                  <a:cubicBezTo>
                    <a:pt x="120147" y="149371"/>
                    <a:pt x="120706" y="144899"/>
                    <a:pt x="120706" y="140707"/>
                  </a:cubicBezTo>
                  <a:cubicBezTo>
                    <a:pt x="119867" y="122540"/>
                    <a:pt x="119867" y="121981"/>
                    <a:pt x="126016" y="115273"/>
                  </a:cubicBezTo>
                  <a:close/>
                  <a:moveTo>
                    <a:pt x="6394" y="93752"/>
                  </a:moveTo>
                  <a:cubicBezTo>
                    <a:pt x="11704" y="102416"/>
                    <a:pt x="11984" y="117229"/>
                    <a:pt x="6953" y="127012"/>
                  </a:cubicBezTo>
                  <a:cubicBezTo>
                    <a:pt x="804" y="126173"/>
                    <a:pt x="-314" y="121422"/>
                    <a:pt x="524" y="116670"/>
                  </a:cubicBezTo>
                  <a:cubicBezTo>
                    <a:pt x="1643" y="109124"/>
                    <a:pt x="-3947" y="99342"/>
                    <a:pt x="6394" y="93752"/>
                  </a:cubicBezTo>
                  <a:close/>
                  <a:moveTo>
                    <a:pt x="125457" y="65523"/>
                  </a:moveTo>
                  <a:cubicBezTo>
                    <a:pt x="127134" y="67200"/>
                    <a:pt x="130209" y="68597"/>
                    <a:pt x="130209" y="70275"/>
                  </a:cubicBezTo>
                  <a:cubicBezTo>
                    <a:pt x="130768" y="78380"/>
                    <a:pt x="130768" y="86485"/>
                    <a:pt x="130209" y="94870"/>
                  </a:cubicBezTo>
                  <a:cubicBezTo>
                    <a:pt x="130209" y="96547"/>
                    <a:pt x="127134" y="97944"/>
                    <a:pt x="125457" y="99622"/>
                  </a:cubicBezTo>
                  <a:cubicBezTo>
                    <a:pt x="124060" y="97665"/>
                    <a:pt x="121545" y="96267"/>
                    <a:pt x="121265" y="94032"/>
                  </a:cubicBezTo>
                  <a:cubicBezTo>
                    <a:pt x="120147" y="90119"/>
                    <a:pt x="120706" y="86206"/>
                    <a:pt x="120706" y="82293"/>
                  </a:cubicBezTo>
                  <a:cubicBezTo>
                    <a:pt x="120706" y="78380"/>
                    <a:pt x="120147" y="74467"/>
                    <a:pt x="120986" y="70833"/>
                  </a:cubicBezTo>
                  <a:cubicBezTo>
                    <a:pt x="121265" y="68877"/>
                    <a:pt x="123781" y="67200"/>
                    <a:pt x="125457" y="65523"/>
                  </a:cubicBezTo>
                  <a:close/>
                  <a:moveTo>
                    <a:pt x="9189" y="42884"/>
                  </a:moveTo>
                  <a:cubicBezTo>
                    <a:pt x="10307" y="44561"/>
                    <a:pt x="12543" y="46797"/>
                    <a:pt x="12263" y="47915"/>
                  </a:cubicBezTo>
                  <a:cubicBezTo>
                    <a:pt x="8350" y="56859"/>
                    <a:pt x="13381" y="67479"/>
                    <a:pt x="7791" y="75864"/>
                  </a:cubicBezTo>
                  <a:cubicBezTo>
                    <a:pt x="1363" y="75305"/>
                    <a:pt x="804" y="71671"/>
                    <a:pt x="524" y="67479"/>
                  </a:cubicBezTo>
                  <a:cubicBezTo>
                    <a:pt x="-35" y="59095"/>
                    <a:pt x="3599" y="48194"/>
                    <a:pt x="9189" y="42884"/>
                  </a:cubicBezTo>
                  <a:close/>
                  <a:moveTo>
                    <a:pt x="71796" y="28909"/>
                  </a:moveTo>
                  <a:cubicBezTo>
                    <a:pt x="86329" y="31704"/>
                    <a:pt x="97509" y="42884"/>
                    <a:pt x="99745" y="56579"/>
                  </a:cubicBezTo>
                  <a:cubicBezTo>
                    <a:pt x="100863" y="63846"/>
                    <a:pt x="101702" y="71113"/>
                    <a:pt x="101702" y="78659"/>
                  </a:cubicBezTo>
                  <a:cubicBezTo>
                    <a:pt x="101702" y="150489"/>
                    <a:pt x="101702" y="222318"/>
                    <a:pt x="101702" y="294148"/>
                  </a:cubicBezTo>
                  <a:cubicBezTo>
                    <a:pt x="101702" y="298899"/>
                    <a:pt x="101702" y="303651"/>
                    <a:pt x="101702" y="310638"/>
                  </a:cubicBezTo>
                  <a:cubicBezTo>
                    <a:pt x="107571" y="310638"/>
                    <a:pt x="111763" y="310638"/>
                    <a:pt x="115956" y="310638"/>
                  </a:cubicBezTo>
                  <a:cubicBezTo>
                    <a:pt x="148097" y="310638"/>
                    <a:pt x="180239" y="310358"/>
                    <a:pt x="212661" y="310638"/>
                  </a:cubicBezTo>
                  <a:cubicBezTo>
                    <a:pt x="232225" y="310918"/>
                    <a:pt x="244243" y="320980"/>
                    <a:pt x="248994" y="339705"/>
                  </a:cubicBezTo>
                  <a:cubicBezTo>
                    <a:pt x="254584" y="362345"/>
                    <a:pt x="238094" y="384145"/>
                    <a:pt x="214617" y="384424"/>
                  </a:cubicBezTo>
                  <a:cubicBezTo>
                    <a:pt x="176326" y="384704"/>
                    <a:pt x="138035" y="384424"/>
                    <a:pt x="99745" y="384424"/>
                  </a:cubicBezTo>
                  <a:cubicBezTo>
                    <a:pt x="89404" y="384424"/>
                    <a:pt x="78783" y="384704"/>
                    <a:pt x="68442" y="384424"/>
                  </a:cubicBezTo>
                  <a:cubicBezTo>
                    <a:pt x="45803" y="383865"/>
                    <a:pt x="31269" y="369052"/>
                    <a:pt x="31269" y="346134"/>
                  </a:cubicBezTo>
                  <a:cubicBezTo>
                    <a:pt x="31269" y="253062"/>
                    <a:pt x="31269" y="159712"/>
                    <a:pt x="30990" y="66641"/>
                  </a:cubicBezTo>
                  <a:cubicBezTo>
                    <a:pt x="30990" y="57418"/>
                    <a:pt x="33226" y="49592"/>
                    <a:pt x="38816" y="42325"/>
                  </a:cubicBezTo>
                  <a:cubicBezTo>
                    <a:pt x="47200" y="31145"/>
                    <a:pt x="58101" y="26115"/>
                    <a:pt x="71796" y="28909"/>
                  </a:cubicBezTo>
                  <a:close/>
                  <a:moveTo>
                    <a:pt x="106732" y="19687"/>
                  </a:moveTo>
                  <a:cubicBezTo>
                    <a:pt x="110086" y="16612"/>
                    <a:pt x="113161" y="19407"/>
                    <a:pt x="115117" y="22482"/>
                  </a:cubicBezTo>
                  <a:cubicBezTo>
                    <a:pt x="120148" y="30307"/>
                    <a:pt x="128253" y="37295"/>
                    <a:pt x="124340" y="50990"/>
                  </a:cubicBezTo>
                  <a:cubicBezTo>
                    <a:pt x="120986" y="48195"/>
                    <a:pt x="118471" y="47078"/>
                    <a:pt x="117353" y="45400"/>
                  </a:cubicBezTo>
                  <a:cubicBezTo>
                    <a:pt x="113719" y="39531"/>
                    <a:pt x="110365" y="33661"/>
                    <a:pt x="107291" y="27513"/>
                  </a:cubicBezTo>
                  <a:cubicBezTo>
                    <a:pt x="106173" y="25277"/>
                    <a:pt x="105614" y="20805"/>
                    <a:pt x="106732" y="19687"/>
                  </a:cubicBezTo>
                  <a:close/>
                  <a:moveTo>
                    <a:pt x="39934" y="5712"/>
                  </a:moveTo>
                  <a:cubicBezTo>
                    <a:pt x="41052" y="5433"/>
                    <a:pt x="42449" y="7389"/>
                    <a:pt x="44685" y="8786"/>
                  </a:cubicBezTo>
                  <a:cubicBezTo>
                    <a:pt x="36021" y="15774"/>
                    <a:pt x="28195" y="22202"/>
                    <a:pt x="19810" y="29190"/>
                  </a:cubicBezTo>
                  <a:cubicBezTo>
                    <a:pt x="18692" y="27513"/>
                    <a:pt x="16177" y="25835"/>
                    <a:pt x="16456" y="24438"/>
                  </a:cubicBezTo>
                  <a:cubicBezTo>
                    <a:pt x="17574" y="18569"/>
                    <a:pt x="33505" y="5991"/>
                    <a:pt x="39934" y="5712"/>
                  </a:cubicBezTo>
                  <a:close/>
                  <a:moveTo>
                    <a:pt x="77420" y="157"/>
                  </a:moveTo>
                  <a:cubicBezTo>
                    <a:pt x="83534" y="681"/>
                    <a:pt x="89264" y="2498"/>
                    <a:pt x="91919" y="5432"/>
                  </a:cubicBezTo>
                  <a:cubicBezTo>
                    <a:pt x="92758" y="6550"/>
                    <a:pt x="91360" y="9625"/>
                    <a:pt x="91081" y="11861"/>
                  </a:cubicBezTo>
                  <a:cubicBezTo>
                    <a:pt x="81019" y="9065"/>
                    <a:pt x="70119" y="10184"/>
                    <a:pt x="60895" y="4035"/>
                  </a:cubicBezTo>
                  <a:cubicBezTo>
                    <a:pt x="60616" y="3755"/>
                    <a:pt x="60616" y="2917"/>
                    <a:pt x="60616" y="2638"/>
                  </a:cubicBezTo>
                  <a:cubicBezTo>
                    <a:pt x="64808" y="401"/>
                    <a:pt x="71307" y="-367"/>
                    <a:pt x="77420" y="1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3218045" y="298896"/>
              <a:ext cx="339829" cy="416738"/>
            </a:xfrm>
            <a:custGeom>
              <a:avLst/>
              <a:gdLst/>
              <a:ahLst/>
              <a:cxnLst/>
              <a:rect l="l" t="t" r="r" b="b"/>
              <a:pathLst>
                <a:path w="339829" h="416738" extrusionOk="0">
                  <a:moveTo>
                    <a:pt x="28753" y="399130"/>
                  </a:moveTo>
                  <a:cubicBezTo>
                    <a:pt x="41889" y="399410"/>
                    <a:pt x="50554" y="406397"/>
                    <a:pt x="60615" y="410030"/>
                  </a:cubicBezTo>
                  <a:cubicBezTo>
                    <a:pt x="49435" y="416179"/>
                    <a:pt x="36858" y="411428"/>
                    <a:pt x="28753" y="399130"/>
                  </a:cubicBezTo>
                  <a:close/>
                  <a:moveTo>
                    <a:pt x="304334" y="397733"/>
                  </a:moveTo>
                  <a:cubicBezTo>
                    <a:pt x="306011" y="397174"/>
                    <a:pt x="309644" y="398012"/>
                    <a:pt x="309924" y="398851"/>
                  </a:cubicBezTo>
                  <a:cubicBezTo>
                    <a:pt x="310483" y="400807"/>
                    <a:pt x="310203" y="404720"/>
                    <a:pt x="309085" y="405279"/>
                  </a:cubicBezTo>
                  <a:cubicBezTo>
                    <a:pt x="301539" y="409472"/>
                    <a:pt x="293713" y="413105"/>
                    <a:pt x="285887" y="416738"/>
                  </a:cubicBezTo>
                  <a:cubicBezTo>
                    <a:pt x="283093" y="414782"/>
                    <a:pt x="280018" y="413664"/>
                    <a:pt x="279459" y="411987"/>
                  </a:cubicBezTo>
                  <a:cubicBezTo>
                    <a:pt x="279180" y="410589"/>
                    <a:pt x="281136" y="407235"/>
                    <a:pt x="282813" y="406397"/>
                  </a:cubicBezTo>
                  <a:cubicBezTo>
                    <a:pt x="289800" y="403043"/>
                    <a:pt x="297067" y="400249"/>
                    <a:pt x="304334" y="397733"/>
                  </a:cubicBezTo>
                  <a:close/>
                  <a:moveTo>
                    <a:pt x="102818" y="393261"/>
                  </a:moveTo>
                  <a:cubicBezTo>
                    <a:pt x="103656" y="392422"/>
                    <a:pt x="106452" y="393820"/>
                    <a:pt x="110923" y="394658"/>
                  </a:cubicBezTo>
                  <a:cubicBezTo>
                    <a:pt x="100862" y="405279"/>
                    <a:pt x="92197" y="411708"/>
                    <a:pt x="79341" y="410590"/>
                  </a:cubicBezTo>
                  <a:cubicBezTo>
                    <a:pt x="84371" y="400807"/>
                    <a:pt x="96110" y="400248"/>
                    <a:pt x="102818" y="393261"/>
                  </a:cubicBezTo>
                  <a:close/>
                  <a:moveTo>
                    <a:pt x="238094" y="392981"/>
                  </a:moveTo>
                  <a:cubicBezTo>
                    <a:pt x="245081" y="396334"/>
                    <a:pt x="251789" y="400247"/>
                    <a:pt x="258496" y="404440"/>
                  </a:cubicBezTo>
                  <a:cubicBezTo>
                    <a:pt x="260173" y="405557"/>
                    <a:pt x="260453" y="408632"/>
                    <a:pt x="261291" y="410589"/>
                  </a:cubicBezTo>
                  <a:cubicBezTo>
                    <a:pt x="259055" y="411426"/>
                    <a:pt x="256819" y="413383"/>
                    <a:pt x="255142" y="412824"/>
                  </a:cubicBezTo>
                  <a:cubicBezTo>
                    <a:pt x="245640" y="410029"/>
                    <a:pt x="236417" y="405837"/>
                    <a:pt x="228591" y="394098"/>
                  </a:cubicBezTo>
                  <a:cubicBezTo>
                    <a:pt x="233063" y="393540"/>
                    <a:pt x="236137" y="392142"/>
                    <a:pt x="238094" y="392981"/>
                  </a:cubicBezTo>
                  <a:close/>
                  <a:moveTo>
                    <a:pt x="334239" y="355249"/>
                  </a:moveTo>
                  <a:cubicBezTo>
                    <a:pt x="335357" y="357206"/>
                    <a:pt x="337873" y="359442"/>
                    <a:pt x="337873" y="361118"/>
                  </a:cubicBezTo>
                  <a:cubicBezTo>
                    <a:pt x="336196" y="371460"/>
                    <a:pt x="333680" y="381242"/>
                    <a:pt x="325295" y="388230"/>
                  </a:cubicBezTo>
                  <a:cubicBezTo>
                    <a:pt x="319985" y="386832"/>
                    <a:pt x="319426" y="384037"/>
                    <a:pt x="321103" y="380124"/>
                  </a:cubicBezTo>
                  <a:cubicBezTo>
                    <a:pt x="323618" y="373137"/>
                    <a:pt x="325854" y="366150"/>
                    <a:pt x="328928" y="359442"/>
                  </a:cubicBezTo>
                  <a:cubicBezTo>
                    <a:pt x="329767" y="357485"/>
                    <a:pt x="332283" y="356646"/>
                    <a:pt x="334239" y="355249"/>
                  </a:cubicBezTo>
                  <a:close/>
                  <a:moveTo>
                    <a:pt x="8071" y="355249"/>
                  </a:moveTo>
                  <a:cubicBezTo>
                    <a:pt x="11705" y="364752"/>
                    <a:pt x="15338" y="374255"/>
                    <a:pt x="18692" y="383758"/>
                  </a:cubicBezTo>
                  <a:cubicBezTo>
                    <a:pt x="18972" y="384596"/>
                    <a:pt x="17015" y="386273"/>
                    <a:pt x="16177" y="387671"/>
                  </a:cubicBezTo>
                  <a:cubicBezTo>
                    <a:pt x="4717" y="377049"/>
                    <a:pt x="1084" y="365870"/>
                    <a:pt x="8071" y="355249"/>
                  </a:cubicBezTo>
                  <a:close/>
                  <a:moveTo>
                    <a:pt x="125178" y="346306"/>
                  </a:moveTo>
                  <a:cubicBezTo>
                    <a:pt x="127414" y="348822"/>
                    <a:pt x="129650" y="350778"/>
                    <a:pt x="131327" y="352735"/>
                  </a:cubicBezTo>
                  <a:cubicBezTo>
                    <a:pt x="128812" y="361398"/>
                    <a:pt x="127414" y="368666"/>
                    <a:pt x="124899" y="375653"/>
                  </a:cubicBezTo>
                  <a:cubicBezTo>
                    <a:pt x="124060" y="377609"/>
                    <a:pt x="120427" y="378448"/>
                    <a:pt x="118191" y="379845"/>
                  </a:cubicBezTo>
                  <a:cubicBezTo>
                    <a:pt x="117353" y="377050"/>
                    <a:pt x="115676" y="374255"/>
                    <a:pt x="115955" y="371740"/>
                  </a:cubicBezTo>
                  <a:cubicBezTo>
                    <a:pt x="117073" y="365311"/>
                    <a:pt x="118470" y="359163"/>
                    <a:pt x="120427" y="352735"/>
                  </a:cubicBezTo>
                  <a:cubicBezTo>
                    <a:pt x="121266" y="350219"/>
                    <a:pt x="123501" y="348542"/>
                    <a:pt x="125178" y="346306"/>
                  </a:cubicBezTo>
                  <a:close/>
                  <a:moveTo>
                    <a:pt x="216014" y="342952"/>
                  </a:moveTo>
                  <a:cubicBezTo>
                    <a:pt x="217412" y="346306"/>
                    <a:pt x="218250" y="348262"/>
                    <a:pt x="218809" y="350219"/>
                  </a:cubicBezTo>
                  <a:cubicBezTo>
                    <a:pt x="220765" y="358044"/>
                    <a:pt x="222722" y="366150"/>
                    <a:pt x="224119" y="374255"/>
                  </a:cubicBezTo>
                  <a:cubicBezTo>
                    <a:pt x="224398" y="375932"/>
                    <a:pt x="223001" y="378727"/>
                    <a:pt x="221883" y="379565"/>
                  </a:cubicBezTo>
                  <a:cubicBezTo>
                    <a:pt x="220486" y="380124"/>
                    <a:pt x="216852" y="379286"/>
                    <a:pt x="216573" y="378168"/>
                  </a:cubicBezTo>
                  <a:cubicBezTo>
                    <a:pt x="214058" y="369225"/>
                    <a:pt x="211822" y="360280"/>
                    <a:pt x="209865" y="351057"/>
                  </a:cubicBezTo>
                  <a:cubicBezTo>
                    <a:pt x="209586" y="349660"/>
                    <a:pt x="212101" y="347704"/>
                    <a:pt x="216014" y="342952"/>
                  </a:cubicBezTo>
                  <a:close/>
                  <a:moveTo>
                    <a:pt x="5555" y="304941"/>
                  </a:moveTo>
                  <a:cubicBezTo>
                    <a:pt x="6115" y="304662"/>
                    <a:pt x="9189" y="306338"/>
                    <a:pt x="9468" y="307456"/>
                  </a:cubicBezTo>
                  <a:cubicBezTo>
                    <a:pt x="10586" y="317518"/>
                    <a:pt x="12263" y="327580"/>
                    <a:pt x="6674" y="340157"/>
                  </a:cubicBezTo>
                  <a:cubicBezTo>
                    <a:pt x="3319" y="335685"/>
                    <a:pt x="1084" y="333729"/>
                    <a:pt x="804" y="331772"/>
                  </a:cubicBezTo>
                  <a:cubicBezTo>
                    <a:pt x="245" y="324506"/>
                    <a:pt x="245" y="317239"/>
                    <a:pt x="804" y="309972"/>
                  </a:cubicBezTo>
                  <a:cubicBezTo>
                    <a:pt x="804" y="308295"/>
                    <a:pt x="3599" y="306338"/>
                    <a:pt x="5555" y="304941"/>
                  </a:cubicBezTo>
                  <a:close/>
                  <a:moveTo>
                    <a:pt x="333121" y="303823"/>
                  </a:moveTo>
                  <a:cubicBezTo>
                    <a:pt x="333959" y="303264"/>
                    <a:pt x="337313" y="304103"/>
                    <a:pt x="337313" y="304941"/>
                  </a:cubicBezTo>
                  <a:cubicBezTo>
                    <a:pt x="338431" y="309692"/>
                    <a:pt x="339270" y="314724"/>
                    <a:pt x="339549" y="319754"/>
                  </a:cubicBezTo>
                  <a:cubicBezTo>
                    <a:pt x="339549" y="332611"/>
                    <a:pt x="339549" y="332611"/>
                    <a:pt x="333680" y="339040"/>
                  </a:cubicBezTo>
                  <a:cubicBezTo>
                    <a:pt x="332003" y="336245"/>
                    <a:pt x="330046" y="334568"/>
                    <a:pt x="329767" y="332891"/>
                  </a:cubicBezTo>
                  <a:cubicBezTo>
                    <a:pt x="329487" y="324786"/>
                    <a:pt x="329487" y="316680"/>
                    <a:pt x="329767" y="308575"/>
                  </a:cubicBezTo>
                  <a:cubicBezTo>
                    <a:pt x="329767" y="306898"/>
                    <a:pt x="331444" y="304662"/>
                    <a:pt x="333121" y="303823"/>
                  </a:cubicBezTo>
                  <a:close/>
                  <a:moveTo>
                    <a:pt x="214616" y="295158"/>
                  </a:moveTo>
                  <a:cubicBezTo>
                    <a:pt x="215734" y="294879"/>
                    <a:pt x="218249" y="297394"/>
                    <a:pt x="218528" y="299071"/>
                  </a:cubicBezTo>
                  <a:cubicBezTo>
                    <a:pt x="219367" y="303543"/>
                    <a:pt x="219088" y="307736"/>
                    <a:pt x="219088" y="311928"/>
                  </a:cubicBezTo>
                  <a:cubicBezTo>
                    <a:pt x="219088" y="316121"/>
                    <a:pt x="219647" y="320593"/>
                    <a:pt x="218808" y="324785"/>
                  </a:cubicBezTo>
                  <a:cubicBezTo>
                    <a:pt x="218528" y="326462"/>
                    <a:pt x="215734" y="328418"/>
                    <a:pt x="213498" y="328698"/>
                  </a:cubicBezTo>
                  <a:cubicBezTo>
                    <a:pt x="212380" y="328977"/>
                    <a:pt x="209585" y="326462"/>
                    <a:pt x="209585" y="325064"/>
                  </a:cubicBezTo>
                  <a:cubicBezTo>
                    <a:pt x="209306" y="316400"/>
                    <a:pt x="209026" y="308015"/>
                    <a:pt x="209585" y="299351"/>
                  </a:cubicBezTo>
                  <a:cubicBezTo>
                    <a:pt x="209585" y="297674"/>
                    <a:pt x="212659" y="295717"/>
                    <a:pt x="214616" y="295158"/>
                  </a:cubicBezTo>
                  <a:close/>
                  <a:moveTo>
                    <a:pt x="125457" y="294599"/>
                  </a:moveTo>
                  <a:cubicBezTo>
                    <a:pt x="127134" y="296276"/>
                    <a:pt x="130208" y="297953"/>
                    <a:pt x="130208" y="299630"/>
                  </a:cubicBezTo>
                  <a:cubicBezTo>
                    <a:pt x="130767" y="307735"/>
                    <a:pt x="130767" y="316120"/>
                    <a:pt x="129929" y="324225"/>
                  </a:cubicBezTo>
                  <a:cubicBezTo>
                    <a:pt x="129650" y="328418"/>
                    <a:pt x="126296" y="329815"/>
                    <a:pt x="120706" y="327020"/>
                  </a:cubicBezTo>
                  <a:cubicBezTo>
                    <a:pt x="120706" y="318356"/>
                    <a:pt x="120426" y="309133"/>
                    <a:pt x="120985" y="299630"/>
                  </a:cubicBezTo>
                  <a:cubicBezTo>
                    <a:pt x="120985" y="297953"/>
                    <a:pt x="124060" y="296276"/>
                    <a:pt x="125457" y="294599"/>
                  </a:cubicBezTo>
                  <a:close/>
                  <a:moveTo>
                    <a:pt x="134960" y="255750"/>
                  </a:moveTo>
                  <a:cubicBezTo>
                    <a:pt x="137196" y="256030"/>
                    <a:pt x="140549" y="257986"/>
                    <a:pt x="141388" y="260222"/>
                  </a:cubicBezTo>
                  <a:cubicBezTo>
                    <a:pt x="142506" y="263855"/>
                    <a:pt x="139711" y="265532"/>
                    <a:pt x="136078" y="265812"/>
                  </a:cubicBezTo>
                  <a:cubicBezTo>
                    <a:pt x="134960" y="265532"/>
                    <a:pt x="133562" y="265812"/>
                    <a:pt x="132165" y="266091"/>
                  </a:cubicBezTo>
                  <a:cubicBezTo>
                    <a:pt x="130488" y="270842"/>
                    <a:pt x="129090" y="274755"/>
                    <a:pt x="127134" y="279227"/>
                  </a:cubicBezTo>
                  <a:cubicBezTo>
                    <a:pt x="116234" y="273078"/>
                    <a:pt x="121824" y="264694"/>
                    <a:pt x="120427" y="256309"/>
                  </a:cubicBezTo>
                  <a:cubicBezTo>
                    <a:pt x="125737" y="256030"/>
                    <a:pt x="130488" y="255191"/>
                    <a:pt x="134960" y="255750"/>
                  </a:cubicBezTo>
                  <a:close/>
                  <a:moveTo>
                    <a:pt x="205113" y="255471"/>
                  </a:moveTo>
                  <a:cubicBezTo>
                    <a:pt x="209585" y="256030"/>
                    <a:pt x="216572" y="256310"/>
                    <a:pt x="217970" y="258825"/>
                  </a:cubicBezTo>
                  <a:cubicBezTo>
                    <a:pt x="220765" y="264974"/>
                    <a:pt x="221044" y="272241"/>
                    <a:pt x="213498" y="281184"/>
                  </a:cubicBezTo>
                  <a:cubicBezTo>
                    <a:pt x="210983" y="274756"/>
                    <a:pt x="209585" y="271122"/>
                    <a:pt x="207629" y="266371"/>
                  </a:cubicBezTo>
                  <a:cubicBezTo>
                    <a:pt x="207070" y="266371"/>
                    <a:pt x="205393" y="266092"/>
                    <a:pt x="203995" y="265533"/>
                  </a:cubicBezTo>
                  <a:cubicBezTo>
                    <a:pt x="201760" y="264136"/>
                    <a:pt x="198126" y="262459"/>
                    <a:pt x="197847" y="260502"/>
                  </a:cubicBezTo>
                  <a:cubicBezTo>
                    <a:pt x="197288" y="255751"/>
                    <a:pt x="201480" y="255192"/>
                    <a:pt x="205113" y="255471"/>
                  </a:cubicBezTo>
                  <a:close/>
                  <a:moveTo>
                    <a:pt x="171505" y="255471"/>
                  </a:moveTo>
                  <a:cubicBezTo>
                    <a:pt x="176186" y="255680"/>
                    <a:pt x="180798" y="256868"/>
                    <a:pt x="185270" y="260502"/>
                  </a:cubicBezTo>
                  <a:cubicBezTo>
                    <a:pt x="176605" y="267489"/>
                    <a:pt x="166823" y="265253"/>
                    <a:pt x="157320" y="264415"/>
                  </a:cubicBezTo>
                  <a:cubicBezTo>
                    <a:pt x="156481" y="264415"/>
                    <a:pt x="155084" y="261620"/>
                    <a:pt x="155084" y="260222"/>
                  </a:cubicBezTo>
                  <a:cubicBezTo>
                    <a:pt x="155084" y="258825"/>
                    <a:pt x="156481" y="256310"/>
                    <a:pt x="157320" y="256310"/>
                  </a:cubicBezTo>
                  <a:cubicBezTo>
                    <a:pt x="162072" y="256030"/>
                    <a:pt x="166823" y="255261"/>
                    <a:pt x="171505" y="255471"/>
                  </a:cubicBezTo>
                  <a:close/>
                  <a:moveTo>
                    <a:pt x="334518" y="252117"/>
                  </a:moveTo>
                  <a:cubicBezTo>
                    <a:pt x="336195" y="252117"/>
                    <a:pt x="338990" y="254353"/>
                    <a:pt x="338990" y="255471"/>
                  </a:cubicBezTo>
                  <a:cubicBezTo>
                    <a:pt x="339269" y="264135"/>
                    <a:pt x="339269" y="272799"/>
                    <a:pt x="338710" y="281464"/>
                  </a:cubicBezTo>
                  <a:cubicBezTo>
                    <a:pt x="338710" y="283141"/>
                    <a:pt x="335357" y="284817"/>
                    <a:pt x="333400" y="285656"/>
                  </a:cubicBezTo>
                  <a:cubicBezTo>
                    <a:pt x="332561" y="285935"/>
                    <a:pt x="330046" y="282861"/>
                    <a:pt x="329767" y="281184"/>
                  </a:cubicBezTo>
                  <a:cubicBezTo>
                    <a:pt x="329208" y="276712"/>
                    <a:pt x="329488" y="271961"/>
                    <a:pt x="329767" y="267209"/>
                  </a:cubicBezTo>
                  <a:cubicBezTo>
                    <a:pt x="329767" y="263296"/>
                    <a:pt x="329488" y="259384"/>
                    <a:pt x="330046" y="255471"/>
                  </a:cubicBezTo>
                  <a:cubicBezTo>
                    <a:pt x="330326" y="254073"/>
                    <a:pt x="333121" y="252117"/>
                    <a:pt x="334518" y="252117"/>
                  </a:cubicBezTo>
                  <a:close/>
                  <a:moveTo>
                    <a:pt x="5276" y="251837"/>
                  </a:moveTo>
                  <a:cubicBezTo>
                    <a:pt x="13941" y="259104"/>
                    <a:pt x="9469" y="267768"/>
                    <a:pt x="10307" y="275314"/>
                  </a:cubicBezTo>
                  <a:cubicBezTo>
                    <a:pt x="10866" y="279507"/>
                    <a:pt x="11146" y="284258"/>
                    <a:pt x="5276" y="285656"/>
                  </a:cubicBezTo>
                  <a:cubicBezTo>
                    <a:pt x="-1152" y="277550"/>
                    <a:pt x="-1712" y="263016"/>
                    <a:pt x="5276" y="251837"/>
                  </a:cubicBezTo>
                  <a:close/>
                  <a:moveTo>
                    <a:pt x="334239" y="200690"/>
                  </a:moveTo>
                  <a:cubicBezTo>
                    <a:pt x="335916" y="202367"/>
                    <a:pt x="338990" y="203764"/>
                    <a:pt x="338990" y="205441"/>
                  </a:cubicBezTo>
                  <a:cubicBezTo>
                    <a:pt x="339549" y="213547"/>
                    <a:pt x="339549" y="221652"/>
                    <a:pt x="338990" y="229757"/>
                  </a:cubicBezTo>
                  <a:cubicBezTo>
                    <a:pt x="338990" y="231434"/>
                    <a:pt x="335916" y="232832"/>
                    <a:pt x="334239" y="234509"/>
                  </a:cubicBezTo>
                  <a:cubicBezTo>
                    <a:pt x="332841" y="232832"/>
                    <a:pt x="330326" y="231154"/>
                    <a:pt x="329767" y="229198"/>
                  </a:cubicBezTo>
                  <a:cubicBezTo>
                    <a:pt x="328929" y="225285"/>
                    <a:pt x="329488" y="221372"/>
                    <a:pt x="329488" y="217459"/>
                  </a:cubicBezTo>
                  <a:cubicBezTo>
                    <a:pt x="329488" y="213547"/>
                    <a:pt x="328929" y="209634"/>
                    <a:pt x="329767" y="206000"/>
                  </a:cubicBezTo>
                  <a:cubicBezTo>
                    <a:pt x="330047" y="204044"/>
                    <a:pt x="332562" y="202367"/>
                    <a:pt x="334239" y="200690"/>
                  </a:cubicBezTo>
                  <a:close/>
                  <a:moveTo>
                    <a:pt x="5555" y="200131"/>
                  </a:moveTo>
                  <a:cubicBezTo>
                    <a:pt x="7232" y="202647"/>
                    <a:pt x="9747" y="204603"/>
                    <a:pt x="10027" y="207118"/>
                  </a:cubicBezTo>
                  <a:cubicBezTo>
                    <a:pt x="11983" y="217739"/>
                    <a:pt x="10306" y="228080"/>
                    <a:pt x="5555" y="234789"/>
                  </a:cubicBezTo>
                  <a:cubicBezTo>
                    <a:pt x="-1432" y="225565"/>
                    <a:pt x="-1432" y="209634"/>
                    <a:pt x="5555" y="200131"/>
                  </a:cubicBezTo>
                  <a:close/>
                  <a:moveTo>
                    <a:pt x="333960" y="148704"/>
                  </a:moveTo>
                  <a:cubicBezTo>
                    <a:pt x="335636" y="150381"/>
                    <a:pt x="338431" y="151778"/>
                    <a:pt x="338710" y="153735"/>
                  </a:cubicBezTo>
                  <a:cubicBezTo>
                    <a:pt x="339829" y="157648"/>
                    <a:pt x="339270" y="161561"/>
                    <a:pt x="339270" y="165473"/>
                  </a:cubicBezTo>
                  <a:cubicBezTo>
                    <a:pt x="339270" y="169386"/>
                    <a:pt x="339829" y="173299"/>
                    <a:pt x="338990" y="176933"/>
                  </a:cubicBezTo>
                  <a:cubicBezTo>
                    <a:pt x="338431" y="179168"/>
                    <a:pt x="335357" y="180846"/>
                    <a:pt x="333400" y="182523"/>
                  </a:cubicBezTo>
                  <a:cubicBezTo>
                    <a:pt x="332003" y="180566"/>
                    <a:pt x="329487" y="178889"/>
                    <a:pt x="329487" y="176933"/>
                  </a:cubicBezTo>
                  <a:cubicBezTo>
                    <a:pt x="328928" y="169107"/>
                    <a:pt x="328928" y="161281"/>
                    <a:pt x="329487" y="153735"/>
                  </a:cubicBezTo>
                  <a:cubicBezTo>
                    <a:pt x="329487" y="152058"/>
                    <a:pt x="332282" y="150381"/>
                    <a:pt x="333960" y="148704"/>
                  </a:cubicBezTo>
                  <a:close/>
                  <a:moveTo>
                    <a:pt x="4717" y="148704"/>
                  </a:moveTo>
                  <a:cubicBezTo>
                    <a:pt x="12263" y="157648"/>
                    <a:pt x="12543" y="173020"/>
                    <a:pt x="5835" y="183362"/>
                  </a:cubicBezTo>
                  <a:cubicBezTo>
                    <a:pt x="3878" y="180846"/>
                    <a:pt x="804" y="178610"/>
                    <a:pt x="804" y="176653"/>
                  </a:cubicBezTo>
                  <a:cubicBezTo>
                    <a:pt x="1083" y="167710"/>
                    <a:pt x="-2550" y="157927"/>
                    <a:pt x="4717" y="148704"/>
                  </a:cubicBezTo>
                  <a:close/>
                  <a:moveTo>
                    <a:pt x="174858" y="131900"/>
                  </a:moveTo>
                  <a:cubicBezTo>
                    <a:pt x="178841" y="132005"/>
                    <a:pt x="182754" y="133193"/>
                    <a:pt x="186108" y="138084"/>
                  </a:cubicBezTo>
                  <a:cubicBezTo>
                    <a:pt x="175487" y="142835"/>
                    <a:pt x="165705" y="140599"/>
                    <a:pt x="155084" y="139761"/>
                  </a:cubicBezTo>
                  <a:cubicBezTo>
                    <a:pt x="155364" y="132494"/>
                    <a:pt x="158997" y="131655"/>
                    <a:pt x="163189" y="132215"/>
                  </a:cubicBezTo>
                  <a:cubicBezTo>
                    <a:pt x="166823" y="132774"/>
                    <a:pt x="170875" y="131795"/>
                    <a:pt x="174858" y="131900"/>
                  </a:cubicBezTo>
                  <a:close/>
                  <a:moveTo>
                    <a:pt x="214337" y="120475"/>
                  </a:moveTo>
                  <a:cubicBezTo>
                    <a:pt x="216293" y="121314"/>
                    <a:pt x="218809" y="123270"/>
                    <a:pt x="219088" y="125227"/>
                  </a:cubicBezTo>
                  <a:cubicBezTo>
                    <a:pt x="219647" y="129419"/>
                    <a:pt x="219367" y="134171"/>
                    <a:pt x="219367" y="140319"/>
                  </a:cubicBezTo>
                  <a:cubicBezTo>
                    <a:pt x="210983" y="141158"/>
                    <a:pt x="203995" y="143394"/>
                    <a:pt x="196449" y="137804"/>
                  </a:cubicBezTo>
                  <a:cubicBezTo>
                    <a:pt x="198405" y="135568"/>
                    <a:pt x="199803" y="132773"/>
                    <a:pt x="201480" y="132773"/>
                  </a:cubicBezTo>
                  <a:cubicBezTo>
                    <a:pt x="207070" y="131935"/>
                    <a:pt x="209864" y="129699"/>
                    <a:pt x="209864" y="123830"/>
                  </a:cubicBezTo>
                  <a:cubicBezTo>
                    <a:pt x="209864" y="122711"/>
                    <a:pt x="213219" y="120196"/>
                    <a:pt x="214337" y="120475"/>
                  </a:cubicBezTo>
                  <a:close/>
                  <a:moveTo>
                    <a:pt x="124060" y="120475"/>
                  </a:moveTo>
                  <a:cubicBezTo>
                    <a:pt x="125457" y="120195"/>
                    <a:pt x="128252" y="121034"/>
                    <a:pt x="128531" y="121872"/>
                  </a:cubicBezTo>
                  <a:cubicBezTo>
                    <a:pt x="129650" y="129139"/>
                    <a:pt x="134680" y="132214"/>
                    <a:pt x="140829" y="134450"/>
                  </a:cubicBezTo>
                  <a:cubicBezTo>
                    <a:pt x="141668" y="134729"/>
                    <a:pt x="141388" y="137524"/>
                    <a:pt x="141947" y="140598"/>
                  </a:cubicBezTo>
                  <a:cubicBezTo>
                    <a:pt x="134960" y="140878"/>
                    <a:pt x="128811" y="141157"/>
                    <a:pt x="120706" y="141437"/>
                  </a:cubicBezTo>
                  <a:cubicBezTo>
                    <a:pt x="120706" y="134170"/>
                    <a:pt x="120426" y="129139"/>
                    <a:pt x="120985" y="124108"/>
                  </a:cubicBezTo>
                  <a:cubicBezTo>
                    <a:pt x="120985" y="122711"/>
                    <a:pt x="122662" y="121034"/>
                    <a:pt x="124060" y="120475"/>
                  </a:cubicBezTo>
                  <a:close/>
                  <a:moveTo>
                    <a:pt x="5275" y="98675"/>
                  </a:moveTo>
                  <a:cubicBezTo>
                    <a:pt x="6673" y="98675"/>
                    <a:pt x="9188" y="100072"/>
                    <a:pt x="9188" y="100911"/>
                  </a:cubicBezTo>
                  <a:cubicBezTo>
                    <a:pt x="9747" y="108178"/>
                    <a:pt x="10306" y="115445"/>
                    <a:pt x="10306" y="122711"/>
                  </a:cubicBezTo>
                  <a:cubicBezTo>
                    <a:pt x="10306" y="125507"/>
                    <a:pt x="8350" y="128581"/>
                    <a:pt x="7232" y="131376"/>
                  </a:cubicBezTo>
                  <a:cubicBezTo>
                    <a:pt x="5834" y="131376"/>
                    <a:pt x="4437" y="131097"/>
                    <a:pt x="3040" y="130817"/>
                  </a:cubicBezTo>
                  <a:cubicBezTo>
                    <a:pt x="-1712" y="121314"/>
                    <a:pt x="245" y="111253"/>
                    <a:pt x="1363" y="101470"/>
                  </a:cubicBezTo>
                  <a:cubicBezTo>
                    <a:pt x="1363" y="100352"/>
                    <a:pt x="3878" y="98955"/>
                    <a:pt x="5275" y="98675"/>
                  </a:cubicBezTo>
                  <a:close/>
                  <a:moveTo>
                    <a:pt x="333680" y="93924"/>
                  </a:moveTo>
                  <a:cubicBezTo>
                    <a:pt x="336754" y="98117"/>
                    <a:pt x="338990" y="99514"/>
                    <a:pt x="338990" y="101191"/>
                  </a:cubicBezTo>
                  <a:cubicBezTo>
                    <a:pt x="339269" y="109296"/>
                    <a:pt x="339549" y="117681"/>
                    <a:pt x="338990" y="125786"/>
                  </a:cubicBezTo>
                  <a:cubicBezTo>
                    <a:pt x="338990" y="127743"/>
                    <a:pt x="336195" y="129699"/>
                    <a:pt x="334518" y="131096"/>
                  </a:cubicBezTo>
                  <a:cubicBezTo>
                    <a:pt x="333959" y="131376"/>
                    <a:pt x="330606" y="129699"/>
                    <a:pt x="330606" y="128581"/>
                  </a:cubicBezTo>
                  <a:cubicBezTo>
                    <a:pt x="329487" y="118240"/>
                    <a:pt x="326972" y="107060"/>
                    <a:pt x="333680" y="93924"/>
                  </a:cubicBezTo>
                  <a:close/>
                  <a:moveTo>
                    <a:pt x="214616" y="67372"/>
                  </a:moveTo>
                  <a:cubicBezTo>
                    <a:pt x="221045" y="76315"/>
                    <a:pt x="221324" y="93644"/>
                    <a:pt x="214616" y="103985"/>
                  </a:cubicBezTo>
                  <a:cubicBezTo>
                    <a:pt x="212660" y="101470"/>
                    <a:pt x="210144" y="99513"/>
                    <a:pt x="209585" y="97277"/>
                  </a:cubicBezTo>
                  <a:cubicBezTo>
                    <a:pt x="207349" y="86657"/>
                    <a:pt x="209585" y="73521"/>
                    <a:pt x="214616" y="67372"/>
                  </a:cubicBezTo>
                  <a:close/>
                  <a:moveTo>
                    <a:pt x="124060" y="65695"/>
                  </a:moveTo>
                  <a:cubicBezTo>
                    <a:pt x="126856" y="69049"/>
                    <a:pt x="130209" y="71005"/>
                    <a:pt x="130209" y="73241"/>
                  </a:cubicBezTo>
                  <a:cubicBezTo>
                    <a:pt x="130209" y="83303"/>
                    <a:pt x="133005" y="93644"/>
                    <a:pt x="127414" y="104266"/>
                  </a:cubicBezTo>
                  <a:cubicBezTo>
                    <a:pt x="124899" y="102309"/>
                    <a:pt x="122384" y="101750"/>
                    <a:pt x="121545" y="100073"/>
                  </a:cubicBezTo>
                  <a:cubicBezTo>
                    <a:pt x="119309" y="94762"/>
                    <a:pt x="120427" y="75477"/>
                    <a:pt x="124060" y="65695"/>
                  </a:cubicBezTo>
                  <a:close/>
                  <a:moveTo>
                    <a:pt x="9468" y="46969"/>
                  </a:moveTo>
                  <a:cubicBezTo>
                    <a:pt x="10586" y="57869"/>
                    <a:pt x="12543" y="69049"/>
                    <a:pt x="7791" y="79391"/>
                  </a:cubicBezTo>
                  <a:cubicBezTo>
                    <a:pt x="1083" y="78831"/>
                    <a:pt x="803" y="74918"/>
                    <a:pt x="524" y="71005"/>
                  </a:cubicBezTo>
                  <a:cubicBezTo>
                    <a:pt x="-35" y="60944"/>
                    <a:pt x="2481" y="52000"/>
                    <a:pt x="9468" y="46969"/>
                  </a:cubicBezTo>
                  <a:close/>
                  <a:moveTo>
                    <a:pt x="330606" y="46130"/>
                  </a:moveTo>
                  <a:cubicBezTo>
                    <a:pt x="332841" y="47807"/>
                    <a:pt x="336195" y="48925"/>
                    <a:pt x="336754" y="50882"/>
                  </a:cubicBezTo>
                  <a:cubicBezTo>
                    <a:pt x="338710" y="56472"/>
                    <a:pt x="339270" y="62061"/>
                    <a:pt x="339829" y="66533"/>
                  </a:cubicBezTo>
                  <a:cubicBezTo>
                    <a:pt x="338431" y="72123"/>
                    <a:pt x="342065" y="79949"/>
                    <a:pt x="333680" y="79390"/>
                  </a:cubicBezTo>
                  <a:cubicBezTo>
                    <a:pt x="326972" y="79110"/>
                    <a:pt x="330047" y="71843"/>
                    <a:pt x="329208" y="67651"/>
                  </a:cubicBezTo>
                  <a:cubicBezTo>
                    <a:pt x="328370" y="62900"/>
                    <a:pt x="327531" y="58148"/>
                    <a:pt x="327531" y="53676"/>
                  </a:cubicBezTo>
                  <a:cubicBezTo>
                    <a:pt x="327531" y="51161"/>
                    <a:pt x="329488" y="48646"/>
                    <a:pt x="330606" y="46130"/>
                  </a:cubicBezTo>
                  <a:close/>
                  <a:moveTo>
                    <a:pt x="276664" y="30478"/>
                  </a:moveTo>
                  <a:cubicBezTo>
                    <a:pt x="292875" y="31876"/>
                    <a:pt x="306849" y="44453"/>
                    <a:pt x="308527" y="61223"/>
                  </a:cubicBezTo>
                  <a:cubicBezTo>
                    <a:pt x="308806" y="62900"/>
                    <a:pt x="308527" y="64576"/>
                    <a:pt x="308527" y="66533"/>
                  </a:cubicBezTo>
                  <a:cubicBezTo>
                    <a:pt x="308527" y="161281"/>
                    <a:pt x="308527" y="256029"/>
                    <a:pt x="308527" y="350778"/>
                  </a:cubicBezTo>
                  <a:cubicBezTo>
                    <a:pt x="308527" y="363355"/>
                    <a:pt x="303775" y="373416"/>
                    <a:pt x="293434" y="380683"/>
                  </a:cubicBezTo>
                  <a:cubicBezTo>
                    <a:pt x="282534" y="388509"/>
                    <a:pt x="270515" y="389068"/>
                    <a:pt x="258777" y="383198"/>
                  </a:cubicBezTo>
                  <a:cubicBezTo>
                    <a:pt x="246758" y="377050"/>
                    <a:pt x="239771" y="366709"/>
                    <a:pt x="239771" y="352734"/>
                  </a:cubicBezTo>
                  <a:cubicBezTo>
                    <a:pt x="239492" y="320872"/>
                    <a:pt x="239771" y="289289"/>
                    <a:pt x="239771" y="257427"/>
                  </a:cubicBezTo>
                  <a:cubicBezTo>
                    <a:pt x="239771" y="250998"/>
                    <a:pt x="239771" y="244570"/>
                    <a:pt x="239771" y="237582"/>
                  </a:cubicBezTo>
                  <a:lnTo>
                    <a:pt x="219375" y="236186"/>
                  </a:lnTo>
                  <a:lnTo>
                    <a:pt x="122942" y="236186"/>
                  </a:lnTo>
                  <a:lnTo>
                    <a:pt x="122942" y="236186"/>
                  </a:lnTo>
                  <a:cubicBezTo>
                    <a:pt x="115675" y="236186"/>
                    <a:pt x="108409" y="236186"/>
                    <a:pt x="99744" y="236186"/>
                  </a:cubicBezTo>
                  <a:cubicBezTo>
                    <a:pt x="99744" y="240378"/>
                    <a:pt x="99744" y="244571"/>
                    <a:pt x="99744" y="248763"/>
                  </a:cubicBezTo>
                  <a:cubicBezTo>
                    <a:pt x="99744" y="281464"/>
                    <a:pt x="99744" y="314164"/>
                    <a:pt x="99744" y="346586"/>
                  </a:cubicBezTo>
                  <a:cubicBezTo>
                    <a:pt x="99744" y="357485"/>
                    <a:pt x="96111" y="366709"/>
                    <a:pt x="88844" y="374814"/>
                  </a:cubicBezTo>
                  <a:cubicBezTo>
                    <a:pt x="72074" y="393540"/>
                    <a:pt x="43845" y="386553"/>
                    <a:pt x="34343" y="364473"/>
                  </a:cubicBezTo>
                  <a:cubicBezTo>
                    <a:pt x="32107" y="359163"/>
                    <a:pt x="31269" y="352735"/>
                    <a:pt x="31269" y="346586"/>
                  </a:cubicBezTo>
                  <a:cubicBezTo>
                    <a:pt x="30989" y="254353"/>
                    <a:pt x="31269" y="162121"/>
                    <a:pt x="30989" y="69888"/>
                  </a:cubicBezTo>
                  <a:cubicBezTo>
                    <a:pt x="30989" y="57590"/>
                    <a:pt x="34343" y="46690"/>
                    <a:pt x="44125" y="38585"/>
                  </a:cubicBezTo>
                  <a:cubicBezTo>
                    <a:pt x="49855" y="33763"/>
                    <a:pt x="55899" y="31265"/>
                    <a:pt x="61803" y="30584"/>
                  </a:cubicBezTo>
                  <a:cubicBezTo>
                    <a:pt x="79516" y="28540"/>
                    <a:pt x="95971" y="42847"/>
                    <a:pt x="98906" y="59826"/>
                  </a:cubicBezTo>
                  <a:cubicBezTo>
                    <a:pt x="99744" y="64577"/>
                    <a:pt x="99744" y="69329"/>
                    <a:pt x="99744" y="74080"/>
                  </a:cubicBezTo>
                  <a:cubicBezTo>
                    <a:pt x="99744" y="99235"/>
                    <a:pt x="99744" y="124669"/>
                    <a:pt x="99744" y="149823"/>
                  </a:cubicBezTo>
                  <a:cubicBezTo>
                    <a:pt x="99744" y="153176"/>
                    <a:pt x="100303" y="156531"/>
                    <a:pt x="100583" y="160723"/>
                  </a:cubicBezTo>
                  <a:cubicBezTo>
                    <a:pt x="108409" y="161282"/>
                    <a:pt x="115675" y="161561"/>
                    <a:pt x="122942" y="162121"/>
                  </a:cubicBezTo>
                  <a:lnTo>
                    <a:pt x="122942" y="162399"/>
                  </a:lnTo>
                  <a:lnTo>
                    <a:pt x="219647" y="162399"/>
                  </a:lnTo>
                  <a:lnTo>
                    <a:pt x="219647" y="162729"/>
                  </a:lnTo>
                  <a:lnTo>
                    <a:pt x="219648" y="162399"/>
                  </a:lnTo>
                  <a:cubicBezTo>
                    <a:pt x="226076" y="161840"/>
                    <a:pt x="232504" y="161561"/>
                    <a:pt x="240051" y="161002"/>
                  </a:cubicBezTo>
                  <a:cubicBezTo>
                    <a:pt x="240051" y="155971"/>
                    <a:pt x="240051" y="151779"/>
                    <a:pt x="240051" y="147586"/>
                  </a:cubicBezTo>
                  <a:cubicBezTo>
                    <a:pt x="240051" y="120196"/>
                    <a:pt x="240609" y="92805"/>
                    <a:pt x="239771" y="65415"/>
                  </a:cubicBezTo>
                  <a:cubicBezTo>
                    <a:pt x="239212" y="48645"/>
                    <a:pt x="254584" y="28522"/>
                    <a:pt x="276664" y="30478"/>
                  </a:cubicBezTo>
                  <a:close/>
                  <a:moveTo>
                    <a:pt x="112322" y="22093"/>
                  </a:moveTo>
                  <a:cubicBezTo>
                    <a:pt x="117073" y="29639"/>
                    <a:pt x="121825" y="37186"/>
                    <a:pt x="125738" y="45291"/>
                  </a:cubicBezTo>
                  <a:cubicBezTo>
                    <a:pt x="126297" y="46688"/>
                    <a:pt x="124061" y="49483"/>
                    <a:pt x="123222" y="51719"/>
                  </a:cubicBezTo>
                  <a:cubicBezTo>
                    <a:pt x="121266" y="50322"/>
                    <a:pt x="118470" y="49763"/>
                    <a:pt x="117353" y="47806"/>
                  </a:cubicBezTo>
                  <a:cubicBezTo>
                    <a:pt x="113440" y="39981"/>
                    <a:pt x="109806" y="32435"/>
                    <a:pt x="105055" y="22652"/>
                  </a:cubicBezTo>
                  <a:cubicBezTo>
                    <a:pt x="108409" y="22373"/>
                    <a:pt x="111763" y="21255"/>
                    <a:pt x="112322" y="22093"/>
                  </a:cubicBezTo>
                  <a:close/>
                  <a:moveTo>
                    <a:pt x="231664" y="20417"/>
                  </a:moveTo>
                  <a:cubicBezTo>
                    <a:pt x="232503" y="22373"/>
                    <a:pt x="235018" y="25169"/>
                    <a:pt x="234180" y="26566"/>
                  </a:cubicBezTo>
                  <a:cubicBezTo>
                    <a:pt x="230267" y="34671"/>
                    <a:pt x="225516" y="42497"/>
                    <a:pt x="221044" y="50043"/>
                  </a:cubicBezTo>
                  <a:cubicBezTo>
                    <a:pt x="220485" y="51161"/>
                    <a:pt x="217970" y="51720"/>
                    <a:pt x="216572" y="51441"/>
                  </a:cubicBezTo>
                  <a:cubicBezTo>
                    <a:pt x="215175" y="51161"/>
                    <a:pt x="213498" y="49484"/>
                    <a:pt x="213218" y="47807"/>
                  </a:cubicBezTo>
                  <a:cubicBezTo>
                    <a:pt x="211821" y="42777"/>
                    <a:pt x="223839" y="22373"/>
                    <a:pt x="228870" y="20697"/>
                  </a:cubicBezTo>
                  <a:cubicBezTo>
                    <a:pt x="228870" y="20697"/>
                    <a:pt x="229428" y="20697"/>
                    <a:pt x="231664" y="20417"/>
                  </a:cubicBezTo>
                  <a:close/>
                  <a:moveTo>
                    <a:pt x="303495" y="7840"/>
                  </a:moveTo>
                  <a:cubicBezTo>
                    <a:pt x="312159" y="12871"/>
                    <a:pt x="322221" y="17063"/>
                    <a:pt x="324457" y="29082"/>
                  </a:cubicBezTo>
                  <a:cubicBezTo>
                    <a:pt x="316072" y="34672"/>
                    <a:pt x="314116" y="25728"/>
                    <a:pt x="309923" y="23212"/>
                  </a:cubicBezTo>
                  <a:cubicBezTo>
                    <a:pt x="304893" y="20138"/>
                    <a:pt x="300421" y="16225"/>
                    <a:pt x="295669" y="12592"/>
                  </a:cubicBezTo>
                  <a:cubicBezTo>
                    <a:pt x="295669" y="11194"/>
                    <a:pt x="295949" y="10076"/>
                    <a:pt x="295949" y="8958"/>
                  </a:cubicBezTo>
                  <a:cubicBezTo>
                    <a:pt x="298464" y="8399"/>
                    <a:pt x="301818" y="6722"/>
                    <a:pt x="303495" y="7840"/>
                  </a:cubicBezTo>
                  <a:close/>
                  <a:moveTo>
                    <a:pt x="42448" y="6442"/>
                  </a:moveTo>
                  <a:cubicBezTo>
                    <a:pt x="41330" y="10635"/>
                    <a:pt x="41609" y="13150"/>
                    <a:pt x="40492" y="14268"/>
                  </a:cubicBezTo>
                  <a:cubicBezTo>
                    <a:pt x="34623" y="19578"/>
                    <a:pt x="28753" y="24330"/>
                    <a:pt x="22604" y="29081"/>
                  </a:cubicBezTo>
                  <a:cubicBezTo>
                    <a:pt x="21486" y="29920"/>
                    <a:pt x="18971" y="29361"/>
                    <a:pt x="17015" y="29361"/>
                  </a:cubicBezTo>
                  <a:cubicBezTo>
                    <a:pt x="17015" y="27405"/>
                    <a:pt x="16455" y="24889"/>
                    <a:pt x="17294" y="23492"/>
                  </a:cubicBezTo>
                  <a:cubicBezTo>
                    <a:pt x="23443" y="16224"/>
                    <a:pt x="30430" y="10355"/>
                    <a:pt x="42448" y="6442"/>
                  </a:cubicBezTo>
                  <a:close/>
                  <a:moveTo>
                    <a:pt x="77979" y="2460"/>
                  </a:moveTo>
                  <a:cubicBezTo>
                    <a:pt x="84232" y="3787"/>
                    <a:pt x="89682" y="7700"/>
                    <a:pt x="92477" y="13989"/>
                  </a:cubicBezTo>
                  <a:cubicBezTo>
                    <a:pt x="80459" y="10356"/>
                    <a:pt x="69838" y="10635"/>
                    <a:pt x="58659" y="6443"/>
                  </a:cubicBezTo>
                  <a:cubicBezTo>
                    <a:pt x="64668" y="2390"/>
                    <a:pt x="71725" y="1132"/>
                    <a:pt x="77979" y="2460"/>
                  </a:cubicBezTo>
                  <a:close/>
                  <a:moveTo>
                    <a:pt x="275266" y="14"/>
                  </a:moveTo>
                  <a:cubicBezTo>
                    <a:pt x="279179" y="-265"/>
                    <a:pt x="280857" y="3648"/>
                    <a:pt x="278900" y="7840"/>
                  </a:cubicBezTo>
                  <a:cubicBezTo>
                    <a:pt x="270236" y="10075"/>
                    <a:pt x="261571" y="12311"/>
                    <a:pt x="252628" y="13988"/>
                  </a:cubicBezTo>
                  <a:cubicBezTo>
                    <a:pt x="250671" y="14268"/>
                    <a:pt x="248435" y="12311"/>
                    <a:pt x="246199" y="11194"/>
                  </a:cubicBezTo>
                  <a:cubicBezTo>
                    <a:pt x="247038" y="9237"/>
                    <a:pt x="247596" y="6163"/>
                    <a:pt x="248994" y="5884"/>
                  </a:cubicBezTo>
                  <a:cubicBezTo>
                    <a:pt x="257658" y="3368"/>
                    <a:pt x="266323" y="1132"/>
                    <a:pt x="275266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5"/>
            <p:cNvSpPr/>
            <p:nvPr/>
          </p:nvSpPr>
          <p:spPr>
            <a:xfrm>
              <a:off x="3689555" y="298894"/>
              <a:ext cx="129929" cy="417859"/>
            </a:xfrm>
            <a:custGeom>
              <a:avLst/>
              <a:gdLst/>
              <a:ahLst/>
              <a:cxnLst/>
              <a:rect l="l" t="t" r="r" b="b"/>
              <a:pathLst>
                <a:path w="129929" h="417859" extrusionOk="0">
                  <a:moveTo>
                    <a:pt x="44964" y="402766"/>
                  </a:moveTo>
                  <a:cubicBezTo>
                    <a:pt x="50834" y="403605"/>
                    <a:pt x="56703" y="405281"/>
                    <a:pt x="62573" y="406120"/>
                  </a:cubicBezTo>
                  <a:cubicBezTo>
                    <a:pt x="66486" y="406679"/>
                    <a:pt x="69840" y="408077"/>
                    <a:pt x="68722" y="412269"/>
                  </a:cubicBezTo>
                  <a:cubicBezTo>
                    <a:pt x="67883" y="414784"/>
                    <a:pt x="64250" y="416182"/>
                    <a:pt x="62293" y="417859"/>
                  </a:cubicBezTo>
                  <a:cubicBezTo>
                    <a:pt x="54188" y="415623"/>
                    <a:pt x="47480" y="414225"/>
                    <a:pt x="41051" y="411710"/>
                  </a:cubicBezTo>
                  <a:cubicBezTo>
                    <a:pt x="39095" y="410871"/>
                    <a:pt x="38536" y="407238"/>
                    <a:pt x="37418" y="404723"/>
                  </a:cubicBezTo>
                  <a:cubicBezTo>
                    <a:pt x="39934" y="404164"/>
                    <a:pt x="42449" y="402487"/>
                    <a:pt x="44964" y="402766"/>
                  </a:cubicBezTo>
                  <a:close/>
                  <a:moveTo>
                    <a:pt x="105614" y="387674"/>
                  </a:moveTo>
                  <a:cubicBezTo>
                    <a:pt x="107012" y="386835"/>
                    <a:pt x="110086" y="386835"/>
                    <a:pt x="111204" y="387953"/>
                  </a:cubicBezTo>
                  <a:cubicBezTo>
                    <a:pt x="112322" y="389071"/>
                    <a:pt x="113160" y="391866"/>
                    <a:pt x="112601" y="393543"/>
                  </a:cubicBezTo>
                  <a:cubicBezTo>
                    <a:pt x="111204" y="398574"/>
                    <a:pt x="93875" y="410872"/>
                    <a:pt x="88006" y="410872"/>
                  </a:cubicBezTo>
                  <a:cubicBezTo>
                    <a:pt x="87168" y="410312"/>
                    <a:pt x="85211" y="409474"/>
                    <a:pt x="84932" y="408356"/>
                  </a:cubicBezTo>
                  <a:cubicBezTo>
                    <a:pt x="84372" y="406679"/>
                    <a:pt x="84652" y="403605"/>
                    <a:pt x="85770" y="402487"/>
                  </a:cubicBezTo>
                  <a:cubicBezTo>
                    <a:pt x="92198" y="397177"/>
                    <a:pt x="98906" y="392425"/>
                    <a:pt x="105614" y="387674"/>
                  </a:cubicBezTo>
                  <a:close/>
                  <a:moveTo>
                    <a:pt x="7232" y="363358"/>
                  </a:moveTo>
                  <a:cubicBezTo>
                    <a:pt x="13661" y="373979"/>
                    <a:pt x="18692" y="382643"/>
                    <a:pt x="23723" y="391307"/>
                  </a:cubicBezTo>
                  <a:cubicBezTo>
                    <a:pt x="24281" y="391866"/>
                    <a:pt x="22325" y="393822"/>
                    <a:pt x="20927" y="396618"/>
                  </a:cubicBezTo>
                  <a:cubicBezTo>
                    <a:pt x="11984" y="389071"/>
                    <a:pt x="7512" y="380966"/>
                    <a:pt x="4438" y="371743"/>
                  </a:cubicBezTo>
                  <a:cubicBezTo>
                    <a:pt x="3879" y="370345"/>
                    <a:pt x="5555" y="368109"/>
                    <a:pt x="7232" y="363358"/>
                  </a:cubicBezTo>
                  <a:close/>
                  <a:moveTo>
                    <a:pt x="124340" y="341837"/>
                  </a:moveTo>
                  <a:cubicBezTo>
                    <a:pt x="126017" y="341837"/>
                    <a:pt x="128253" y="344353"/>
                    <a:pt x="129092" y="346309"/>
                  </a:cubicBezTo>
                  <a:cubicBezTo>
                    <a:pt x="129930" y="347706"/>
                    <a:pt x="129371" y="350222"/>
                    <a:pt x="129371" y="355532"/>
                  </a:cubicBezTo>
                  <a:cubicBezTo>
                    <a:pt x="128532" y="358886"/>
                    <a:pt x="127415" y="365314"/>
                    <a:pt x="125458" y="371463"/>
                  </a:cubicBezTo>
                  <a:cubicBezTo>
                    <a:pt x="124899" y="372860"/>
                    <a:pt x="121545" y="375097"/>
                    <a:pt x="120707" y="374537"/>
                  </a:cubicBezTo>
                  <a:cubicBezTo>
                    <a:pt x="118750" y="373420"/>
                    <a:pt x="116514" y="370904"/>
                    <a:pt x="116514" y="369227"/>
                  </a:cubicBezTo>
                  <a:cubicBezTo>
                    <a:pt x="116794" y="361681"/>
                    <a:pt x="117912" y="353855"/>
                    <a:pt x="119309" y="346309"/>
                  </a:cubicBezTo>
                  <a:cubicBezTo>
                    <a:pt x="119589" y="344353"/>
                    <a:pt x="122663" y="342117"/>
                    <a:pt x="124340" y="341837"/>
                  </a:cubicBezTo>
                  <a:close/>
                  <a:moveTo>
                    <a:pt x="3600" y="316962"/>
                  </a:moveTo>
                  <a:cubicBezTo>
                    <a:pt x="5556" y="318639"/>
                    <a:pt x="8350" y="320036"/>
                    <a:pt x="8910" y="321993"/>
                  </a:cubicBezTo>
                  <a:cubicBezTo>
                    <a:pt x="11704" y="330098"/>
                    <a:pt x="8910" y="344073"/>
                    <a:pt x="3040" y="350222"/>
                  </a:cubicBezTo>
                  <a:cubicBezTo>
                    <a:pt x="-1991" y="339042"/>
                    <a:pt x="804" y="328421"/>
                    <a:pt x="804" y="318080"/>
                  </a:cubicBezTo>
                  <a:cubicBezTo>
                    <a:pt x="1643" y="317801"/>
                    <a:pt x="2481" y="317242"/>
                    <a:pt x="3600" y="316962"/>
                  </a:cubicBezTo>
                  <a:close/>
                  <a:moveTo>
                    <a:pt x="124619" y="290969"/>
                  </a:moveTo>
                  <a:cubicBezTo>
                    <a:pt x="126296" y="291249"/>
                    <a:pt x="128532" y="293484"/>
                    <a:pt x="128811" y="294882"/>
                  </a:cubicBezTo>
                  <a:cubicBezTo>
                    <a:pt x="129650" y="299633"/>
                    <a:pt x="129650" y="304385"/>
                    <a:pt x="129650" y="308577"/>
                  </a:cubicBezTo>
                  <a:cubicBezTo>
                    <a:pt x="129370" y="313049"/>
                    <a:pt x="129650" y="316961"/>
                    <a:pt x="128811" y="320595"/>
                  </a:cubicBezTo>
                  <a:cubicBezTo>
                    <a:pt x="128532" y="322272"/>
                    <a:pt x="126296" y="324508"/>
                    <a:pt x="124898" y="324787"/>
                  </a:cubicBezTo>
                  <a:cubicBezTo>
                    <a:pt x="123501" y="325067"/>
                    <a:pt x="120147" y="323110"/>
                    <a:pt x="120147" y="321993"/>
                  </a:cubicBezTo>
                  <a:cubicBezTo>
                    <a:pt x="119588" y="312769"/>
                    <a:pt x="119588" y="303266"/>
                    <a:pt x="119867" y="294043"/>
                  </a:cubicBezTo>
                  <a:cubicBezTo>
                    <a:pt x="119867" y="292926"/>
                    <a:pt x="123221" y="290690"/>
                    <a:pt x="124619" y="290969"/>
                  </a:cubicBezTo>
                  <a:close/>
                  <a:moveTo>
                    <a:pt x="3878" y="266374"/>
                  </a:moveTo>
                  <a:cubicBezTo>
                    <a:pt x="11145" y="274759"/>
                    <a:pt x="11425" y="290410"/>
                    <a:pt x="4717" y="298796"/>
                  </a:cubicBezTo>
                  <a:cubicBezTo>
                    <a:pt x="-873" y="292367"/>
                    <a:pt x="-1433" y="278113"/>
                    <a:pt x="3878" y="266374"/>
                  </a:cubicBezTo>
                  <a:close/>
                  <a:moveTo>
                    <a:pt x="123222" y="238145"/>
                  </a:moveTo>
                  <a:cubicBezTo>
                    <a:pt x="126296" y="241499"/>
                    <a:pt x="128812" y="242897"/>
                    <a:pt x="128812" y="244574"/>
                  </a:cubicBezTo>
                  <a:cubicBezTo>
                    <a:pt x="129370" y="253238"/>
                    <a:pt x="129370" y="261902"/>
                    <a:pt x="129091" y="270287"/>
                  </a:cubicBezTo>
                  <a:cubicBezTo>
                    <a:pt x="129091" y="271964"/>
                    <a:pt x="126855" y="274200"/>
                    <a:pt x="125178" y="274480"/>
                  </a:cubicBezTo>
                  <a:cubicBezTo>
                    <a:pt x="123781" y="274759"/>
                    <a:pt x="120427" y="273082"/>
                    <a:pt x="120147" y="271964"/>
                  </a:cubicBezTo>
                  <a:cubicBezTo>
                    <a:pt x="118470" y="261343"/>
                    <a:pt x="116514" y="250443"/>
                    <a:pt x="123222" y="238145"/>
                  </a:cubicBezTo>
                  <a:close/>
                  <a:moveTo>
                    <a:pt x="4158" y="217462"/>
                  </a:moveTo>
                  <a:cubicBezTo>
                    <a:pt x="11145" y="224729"/>
                    <a:pt x="11425" y="240380"/>
                    <a:pt x="4718" y="248765"/>
                  </a:cubicBezTo>
                  <a:cubicBezTo>
                    <a:pt x="-1152" y="241219"/>
                    <a:pt x="-1152" y="226126"/>
                    <a:pt x="4158" y="217462"/>
                  </a:cubicBezTo>
                  <a:close/>
                  <a:moveTo>
                    <a:pt x="123222" y="188395"/>
                  </a:moveTo>
                  <a:cubicBezTo>
                    <a:pt x="126296" y="192028"/>
                    <a:pt x="128812" y="193705"/>
                    <a:pt x="129091" y="195662"/>
                  </a:cubicBezTo>
                  <a:cubicBezTo>
                    <a:pt x="129651" y="203767"/>
                    <a:pt x="129651" y="211872"/>
                    <a:pt x="129091" y="219978"/>
                  </a:cubicBezTo>
                  <a:cubicBezTo>
                    <a:pt x="129091" y="221934"/>
                    <a:pt x="126296" y="224170"/>
                    <a:pt x="124340" y="225008"/>
                  </a:cubicBezTo>
                  <a:cubicBezTo>
                    <a:pt x="123502" y="225288"/>
                    <a:pt x="119868" y="223052"/>
                    <a:pt x="119868" y="221655"/>
                  </a:cubicBezTo>
                  <a:cubicBezTo>
                    <a:pt x="118750" y="211313"/>
                    <a:pt x="116235" y="200693"/>
                    <a:pt x="123222" y="188395"/>
                  </a:cubicBezTo>
                  <a:close/>
                  <a:moveTo>
                    <a:pt x="4158" y="167992"/>
                  </a:moveTo>
                  <a:cubicBezTo>
                    <a:pt x="11145" y="175259"/>
                    <a:pt x="11425" y="191190"/>
                    <a:pt x="4438" y="199295"/>
                  </a:cubicBezTo>
                  <a:cubicBezTo>
                    <a:pt x="-1432" y="191469"/>
                    <a:pt x="-1432" y="176656"/>
                    <a:pt x="4158" y="167992"/>
                  </a:cubicBezTo>
                  <a:close/>
                  <a:moveTo>
                    <a:pt x="123780" y="141161"/>
                  </a:moveTo>
                  <a:cubicBezTo>
                    <a:pt x="125737" y="143118"/>
                    <a:pt x="128532" y="144794"/>
                    <a:pt x="129091" y="147030"/>
                  </a:cubicBezTo>
                  <a:cubicBezTo>
                    <a:pt x="130209" y="150664"/>
                    <a:pt x="129370" y="154856"/>
                    <a:pt x="129370" y="158489"/>
                  </a:cubicBezTo>
                  <a:cubicBezTo>
                    <a:pt x="129370" y="161843"/>
                    <a:pt x="129929" y="165477"/>
                    <a:pt x="129091" y="168831"/>
                  </a:cubicBezTo>
                  <a:cubicBezTo>
                    <a:pt x="128532" y="171067"/>
                    <a:pt x="125458" y="172744"/>
                    <a:pt x="123780" y="174700"/>
                  </a:cubicBezTo>
                  <a:cubicBezTo>
                    <a:pt x="122103" y="173023"/>
                    <a:pt x="119309" y="171346"/>
                    <a:pt x="119029" y="169669"/>
                  </a:cubicBezTo>
                  <a:cubicBezTo>
                    <a:pt x="118470" y="161843"/>
                    <a:pt x="118470" y="154297"/>
                    <a:pt x="119029" y="146471"/>
                  </a:cubicBezTo>
                  <a:cubicBezTo>
                    <a:pt x="119029" y="144515"/>
                    <a:pt x="122103" y="143118"/>
                    <a:pt x="123780" y="141161"/>
                  </a:cubicBezTo>
                  <a:close/>
                  <a:moveTo>
                    <a:pt x="3040" y="117684"/>
                  </a:moveTo>
                  <a:cubicBezTo>
                    <a:pt x="11145" y="125789"/>
                    <a:pt x="11145" y="141721"/>
                    <a:pt x="3319" y="151223"/>
                  </a:cubicBezTo>
                  <a:cubicBezTo>
                    <a:pt x="-1432" y="139205"/>
                    <a:pt x="245" y="128584"/>
                    <a:pt x="3040" y="117684"/>
                  </a:cubicBezTo>
                  <a:close/>
                  <a:moveTo>
                    <a:pt x="124619" y="91691"/>
                  </a:moveTo>
                  <a:cubicBezTo>
                    <a:pt x="126016" y="91691"/>
                    <a:pt x="128811" y="94486"/>
                    <a:pt x="129091" y="96442"/>
                  </a:cubicBezTo>
                  <a:cubicBezTo>
                    <a:pt x="129929" y="100355"/>
                    <a:pt x="129370" y="104268"/>
                    <a:pt x="129370" y="108181"/>
                  </a:cubicBezTo>
                  <a:cubicBezTo>
                    <a:pt x="129370" y="112094"/>
                    <a:pt x="129929" y="116006"/>
                    <a:pt x="129091" y="119919"/>
                  </a:cubicBezTo>
                  <a:cubicBezTo>
                    <a:pt x="128811" y="121876"/>
                    <a:pt x="126295" y="124671"/>
                    <a:pt x="124619" y="124951"/>
                  </a:cubicBezTo>
                  <a:cubicBezTo>
                    <a:pt x="122942" y="124951"/>
                    <a:pt x="119588" y="122435"/>
                    <a:pt x="119308" y="120758"/>
                  </a:cubicBezTo>
                  <a:cubicBezTo>
                    <a:pt x="118749" y="112653"/>
                    <a:pt x="118749" y="104268"/>
                    <a:pt x="119308" y="96163"/>
                  </a:cubicBezTo>
                  <a:cubicBezTo>
                    <a:pt x="119308" y="94486"/>
                    <a:pt x="122662" y="91971"/>
                    <a:pt x="124619" y="91691"/>
                  </a:cubicBezTo>
                  <a:close/>
                  <a:moveTo>
                    <a:pt x="804" y="65977"/>
                  </a:moveTo>
                  <a:cubicBezTo>
                    <a:pt x="4438" y="68493"/>
                    <a:pt x="7232" y="69331"/>
                    <a:pt x="8071" y="71008"/>
                  </a:cubicBezTo>
                  <a:cubicBezTo>
                    <a:pt x="11145" y="77995"/>
                    <a:pt x="8909" y="93367"/>
                    <a:pt x="3319" y="100913"/>
                  </a:cubicBezTo>
                  <a:cubicBezTo>
                    <a:pt x="-1711" y="88615"/>
                    <a:pt x="525" y="78275"/>
                    <a:pt x="804" y="65977"/>
                  </a:cubicBezTo>
                  <a:close/>
                  <a:moveTo>
                    <a:pt x="120707" y="42220"/>
                  </a:moveTo>
                  <a:cubicBezTo>
                    <a:pt x="122383" y="42220"/>
                    <a:pt x="124899" y="43897"/>
                    <a:pt x="125457" y="45574"/>
                  </a:cubicBezTo>
                  <a:cubicBezTo>
                    <a:pt x="127414" y="51723"/>
                    <a:pt x="128811" y="58710"/>
                    <a:pt x="129929" y="63462"/>
                  </a:cubicBezTo>
                  <a:cubicBezTo>
                    <a:pt x="129370" y="67654"/>
                    <a:pt x="129650" y="70169"/>
                    <a:pt x="128811" y="72126"/>
                  </a:cubicBezTo>
                  <a:cubicBezTo>
                    <a:pt x="128253" y="73523"/>
                    <a:pt x="126296" y="75201"/>
                    <a:pt x="125178" y="75201"/>
                  </a:cubicBezTo>
                  <a:cubicBezTo>
                    <a:pt x="123501" y="75201"/>
                    <a:pt x="120427" y="73803"/>
                    <a:pt x="120147" y="72685"/>
                  </a:cubicBezTo>
                  <a:cubicBezTo>
                    <a:pt x="118471" y="63741"/>
                    <a:pt x="117353" y="54798"/>
                    <a:pt x="116514" y="45853"/>
                  </a:cubicBezTo>
                  <a:cubicBezTo>
                    <a:pt x="116514" y="44736"/>
                    <a:pt x="119309" y="42220"/>
                    <a:pt x="120707" y="42220"/>
                  </a:cubicBezTo>
                  <a:close/>
                  <a:moveTo>
                    <a:pt x="52839" y="33102"/>
                  </a:moveTo>
                  <a:lnTo>
                    <a:pt x="55584" y="54512"/>
                  </a:lnTo>
                  <a:lnTo>
                    <a:pt x="55584" y="54238"/>
                  </a:lnTo>
                  <a:close/>
                  <a:moveTo>
                    <a:pt x="52789" y="32717"/>
                  </a:moveTo>
                  <a:cubicBezTo>
                    <a:pt x="79900" y="22655"/>
                    <a:pt x="97509" y="43897"/>
                    <a:pt x="99745" y="62623"/>
                  </a:cubicBezTo>
                  <a:cubicBezTo>
                    <a:pt x="100024" y="65139"/>
                    <a:pt x="99745" y="67933"/>
                    <a:pt x="99745" y="70449"/>
                  </a:cubicBezTo>
                  <a:cubicBezTo>
                    <a:pt x="99745" y="162122"/>
                    <a:pt x="99745" y="254076"/>
                    <a:pt x="99465" y="345749"/>
                  </a:cubicBezTo>
                  <a:cubicBezTo>
                    <a:pt x="99465" y="353016"/>
                    <a:pt x="98067" y="360563"/>
                    <a:pt x="94993" y="366991"/>
                  </a:cubicBezTo>
                  <a:cubicBezTo>
                    <a:pt x="91080" y="375515"/>
                    <a:pt x="85141" y="381245"/>
                    <a:pt x="77874" y="384075"/>
                  </a:cubicBezTo>
                  <a:lnTo>
                    <a:pt x="52826" y="383761"/>
                  </a:lnTo>
                  <a:lnTo>
                    <a:pt x="52790" y="384040"/>
                  </a:lnTo>
                  <a:cubicBezTo>
                    <a:pt x="36579" y="379568"/>
                    <a:pt x="33505" y="365873"/>
                    <a:pt x="30150" y="352178"/>
                  </a:cubicBezTo>
                  <a:cubicBezTo>
                    <a:pt x="29592" y="350221"/>
                    <a:pt x="30150" y="347985"/>
                    <a:pt x="30150" y="345750"/>
                  </a:cubicBezTo>
                  <a:cubicBezTo>
                    <a:pt x="30150" y="253796"/>
                    <a:pt x="30150" y="161843"/>
                    <a:pt x="30150" y="69611"/>
                  </a:cubicBezTo>
                  <a:cubicBezTo>
                    <a:pt x="30150" y="55636"/>
                    <a:pt x="36020" y="44457"/>
                    <a:pt x="46082" y="35513"/>
                  </a:cubicBezTo>
                  <a:lnTo>
                    <a:pt x="52789" y="32718"/>
                  </a:lnTo>
                  <a:close/>
                  <a:moveTo>
                    <a:pt x="22046" y="19302"/>
                  </a:moveTo>
                  <a:cubicBezTo>
                    <a:pt x="22885" y="22935"/>
                    <a:pt x="24282" y="24892"/>
                    <a:pt x="23444" y="25731"/>
                  </a:cubicBezTo>
                  <a:cubicBezTo>
                    <a:pt x="18692" y="34115"/>
                    <a:pt x="13662" y="42221"/>
                    <a:pt x="7792" y="52283"/>
                  </a:cubicBezTo>
                  <a:cubicBezTo>
                    <a:pt x="5835" y="48090"/>
                    <a:pt x="3879" y="45854"/>
                    <a:pt x="4438" y="44736"/>
                  </a:cubicBezTo>
                  <a:cubicBezTo>
                    <a:pt x="7792" y="35513"/>
                    <a:pt x="11984" y="26569"/>
                    <a:pt x="22046" y="19302"/>
                  </a:cubicBezTo>
                  <a:close/>
                  <a:moveTo>
                    <a:pt x="90521" y="5328"/>
                  </a:moveTo>
                  <a:cubicBezTo>
                    <a:pt x="98067" y="10358"/>
                    <a:pt x="105055" y="15948"/>
                    <a:pt x="112321" y="21538"/>
                  </a:cubicBezTo>
                  <a:cubicBezTo>
                    <a:pt x="112880" y="22376"/>
                    <a:pt x="112880" y="24053"/>
                    <a:pt x="113160" y="24612"/>
                  </a:cubicBezTo>
                  <a:cubicBezTo>
                    <a:pt x="112601" y="28805"/>
                    <a:pt x="108408" y="30482"/>
                    <a:pt x="105334" y="28246"/>
                  </a:cubicBezTo>
                  <a:cubicBezTo>
                    <a:pt x="98906" y="23774"/>
                    <a:pt x="92757" y="19023"/>
                    <a:pt x="86888" y="13992"/>
                  </a:cubicBezTo>
                  <a:cubicBezTo>
                    <a:pt x="85490" y="12874"/>
                    <a:pt x="84931" y="9520"/>
                    <a:pt x="85490" y="7284"/>
                  </a:cubicBezTo>
                  <a:cubicBezTo>
                    <a:pt x="85770" y="6166"/>
                    <a:pt x="89683" y="4489"/>
                    <a:pt x="90521" y="5328"/>
                  </a:cubicBezTo>
                  <a:close/>
                  <a:moveTo>
                    <a:pt x="63411" y="17"/>
                  </a:moveTo>
                  <a:cubicBezTo>
                    <a:pt x="65087" y="-263"/>
                    <a:pt x="67044" y="2812"/>
                    <a:pt x="69000" y="4209"/>
                  </a:cubicBezTo>
                  <a:cubicBezTo>
                    <a:pt x="67044" y="6166"/>
                    <a:pt x="65647" y="9519"/>
                    <a:pt x="63411" y="10079"/>
                  </a:cubicBezTo>
                  <a:cubicBezTo>
                    <a:pt x="55305" y="12035"/>
                    <a:pt x="47479" y="13153"/>
                    <a:pt x="39374" y="14551"/>
                  </a:cubicBezTo>
                  <a:cubicBezTo>
                    <a:pt x="35461" y="10638"/>
                    <a:pt x="36858" y="6445"/>
                    <a:pt x="40771" y="5048"/>
                  </a:cubicBezTo>
                  <a:cubicBezTo>
                    <a:pt x="48038" y="2533"/>
                    <a:pt x="55585" y="1135"/>
                    <a:pt x="63411" y="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5241463" y="301549"/>
              <a:ext cx="427119" cy="413407"/>
            </a:xfrm>
            <a:custGeom>
              <a:avLst/>
              <a:gdLst/>
              <a:ahLst/>
              <a:cxnLst/>
              <a:rect l="l" t="t" r="r" b="b"/>
              <a:pathLst>
                <a:path w="427119" h="413407" extrusionOk="0">
                  <a:moveTo>
                    <a:pt x="213491" y="403850"/>
                  </a:moveTo>
                  <a:cubicBezTo>
                    <a:pt x="218731" y="403745"/>
                    <a:pt x="224181" y="404304"/>
                    <a:pt x="230050" y="404304"/>
                  </a:cubicBezTo>
                  <a:cubicBezTo>
                    <a:pt x="228374" y="407658"/>
                    <a:pt x="227535" y="411012"/>
                    <a:pt x="226137" y="411012"/>
                  </a:cubicBezTo>
                  <a:cubicBezTo>
                    <a:pt x="216355" y="412410"/>
                    <a:pt x="206573" y="414646"/>
                    <a:pt x="198188" y="407379"/>
                  </a:cubicBezTo>
                  <a:cubicBezTo>
                    <a:pt x="203219" y="404723"/>
                    <a:pt x="208250" y="403955"/>
                    <a:pt x="213491" y="403850"/>
                  </a:cubicBezTo>
                  <a:close/>
                  <a:moveTo>
                    <a:pt x="42231" y="401788"/>
                  </a:moveTo>
                  <a:cubicBezTo>
                    <a:pt x="52013" y="402906"/>
                    <a:pt x="61795" y="404304"/>
                    <a:pt x="74373" y="405701"/>
                  </a:cubicBezTo>
                  <a:cubicBezTo>
                    <a:pt x="71578" y="409055"/>
                    <a:pt x="70180" y="411850"/>
                    <a:pt x="68504" y="412689"/>
                  </a:cubicBezTo>
                  <a:cubicBezTo>
                    <a:pt x="59280" y="415204"/>
                    <a:pt x="46144" y="411012"/>
                    <a:pt x="42231" y="401788"/>
                  </a:cubicBezTo>
                  <a:close/>
                  <a:moveTo>
                    <a:pt x="385448" y="401509"/>
                  </a:moveTo>
                  <a:cubicBezTo>
                    <a:pt x="386007" y="411570"/>
                    <a:pt x="379579" y="411570"/>
                    <a:pt x="374268" y="412129"/>
                  </a:cubicBezTo>
                  <a:cubicBezTo>
                    <a:pt x="367281" y="412688"/>
                    <a:pt x="359176" y="416881"/>
                    <a:pt x="352747" y="405981"/>
                  </a:cubicBezTo>
                  <a:cubicBezTo>
                    <a:pt x="364486" y="404304"/>
                    <a:pt x="374827" y="402906"/>
                    <a:pt x="385448" y="401509"/>
                  </a:cubicBezTo>
                  <a:close/>
                  <a:moveTo>
                    <a:pt x="314737" y="379987"/>
                  </a:moveTo>
                  <a:cubicBezTo>
                    <a:pt x="322562" y="386974"/>
                    <a:pt x="330667" y="393962"/>
                    <a:pt x="338493" y="401228"/>
                  </a:cubicBezTo>
                  <a:cubicBezTo>
                    <a:pt x="337934" y="401788"/>
                    <a:pt x="337375" y="402905"/>
                    <a:pt x="336816" y="404023"/>
                  </a:cubicBezTo>
                  <a:cubicBezTo>
                    <a:pt x="326755" y="405980"/>
                    <a:pt x="322283" y="397595"/>
                    <a:pt x="316134" y="392005"/>
                  </a:cubicBezTo>
                  <a:cubicBezTo>
                    <a:pt x="313060" y="389210"/>
                    <a:pt x="309706" y="385856"/>
                    <a:pt x="314737" y="379987"/>
                  </a:cubicBezTo>
                  <a:close/>
                  <a:moveTo>
                    <a:pt x="112104" y="379429"/>
                  </a:moveTo>
                  <a:cubicBezTo>
                    <a:pt x="113780" y="381665"/>
                    <a:pt x="115737" y="383622"/>
                    <a:pt x="115457" y="384180"/>
                  </a:cubicBezTo>
                  <a:cubicBezTo>
                    <a:pt x="110427" y="393962"/>
                    <a:pt x="103160" y="401229"/>
                    <a:pt x="91142" y="403186"/>
                  </a:cubicBezTo>
                  <a:cubicBezTo>
                    <a:pt x="95334" y="392844"/>
                    <a:pt x="104837" y="387814"/>
                    <a:pt x="112104" y="379429"/>
                  </a:cubicBezTo>
                  <a:close/>
                  <a:moveTo>
                    <a:pt x="161015" y="376634"/>
                  </a:moveTo>
                  <a:cubicBezTo>
                    <a:pt x="163251" y="377473"/>
                    <a:pt x="166046" y="377473"/>
                    <a:pt x="167444" y="379150"/>
                  </a:cubicBezTo>
                  <a:cubicBezTo>
                    <a:pt x="173034" y="384739"/>
                    <a:pt x="178064" y="390888"/>
                    <a:pt x="184213" y="397596"/>
                  </a:cubicBezTo>
                  <a:cubicBezTo>
                    <a:pt x="182257" y="402068"/>
                    <a:pt x="178903" y="402906"/>
                    <a:pt x="175828" y="400111"/>
                  </a:cubicBezTo>
                  <a:cubicBezTo>
                    <a:pt x="170238" y="394801"/>
                    <a:pt x="165208" y="389211"/>
                    <a:pt x="160456" y="383342"/>
                  </a:cubicBezTo>
                  <a:cubicBezTo>
                    <a:pt x="159339" y="382224"/>
                    <a:pt x="160736" y="378870"/>
                    <a:pt x="161015" y="376634"/>
                  </a:cubicBezTo>
                  <a:close/>
                  <a:moveTo>
                    <a:pt x="263031" y="374677"/>
                  </a:moveTo>
                  <a:cubicBezTo>
                    <a:pt x="270018" y="379429"/>
                    <a:pt x="268341" y="383062"/>
                    <a:pt x="265546" y="385857"/>
                  </a:cubicBezTo>
                  <a:cubicBezTo>
                    <a:pt x="259677" y="391727"/>
                    <a:pt x="256043" y="400950"/>
                    <a:pt x="242907" y="400670"/>
                  </a:cubicBezTo>
                  <a:cubicBezTo>
                    <a:pt x="247659" y="389211"/>
                    <a:pt x="258000" y="384459"/>
                    <a:pt x="263031" y="374677"/>
                  </a:cubicBezTo>
                  <a:close/>
                  <a:moveTo>
                    <a:pt x="422063" y="367969"/>
                  </a:moveTo>
                  <a:cubicBezTo>
                    <a:pt x="420386" y="379987"/>
                    <a:pt x="414237" y="387534"/>
                    <a:pt x="406970" y="393962"/>
                  </a:cubicBezTo>
                  <a:cubicBezTo>
                    <a:pt x="405572" y="395080"/>
                    <a:pt x="402498" y="393962"/>
                    <a:pt x="398864" y="393682"/>
                  </a:cubicBezTo>
                  <a:cubicBezTo>
                    <a:pt x="415075" y="369646"/>
                    <a:pt x="415075" y="369646"/>
                    <a:pt x="422063" y="367969"/>
                  </a:cubicBezTo>
                  <a:close/>
                  <a:moveTo>
                    <a:pt x="10089" y="366852"/>
                  </a:moveTo>
                  <a:cubicBezTo>
                    <a:pt x="15958" y="375517"/>
                    <a:pt x="21828" y="384180"/>
                    <a:pt x="27697" y="392565"/>
                  </a:cubicBezTo>
                  <a:cubicBezTo>
                    <a:pt x="24343" y="397876"/>
                    <a:pt x="20990" y="396199"/>
                    <a:pt x="18754" y="393125"/>
                  </a:cubicBezTo>
                  <a:cubicBezTo>
                    <a:pt x="14282" y="386976"/>
                    <a:pt x="10089" y="380268"/>
                    <a:pt x="6176" y="373560"/>
                  </a:cubicBezTo>
                  <a:cubicBezTo>
                    <a:pt x="5338" y="372162"/>
                    <a:pt x="6456" y="369926"/>
                    <a:pt x="6735" y="367970"/>
                  </a:cubicBezTo>
                  <a:cubicBezTo>
                    <a:pt x="7853" y="367691"/>
                    <a:pt x="8971" y="367411"/>
                    <a:pt x="10089" y="366852"/>
                  </a:cubicBezTo>
                  <a:close/>
                  <a:moveTo>
                    <a:pt x="298526" y="333872"/>
                  </a:moveTo>
                  <a:cubicBezTo>
                    <a:pt x="299924" y="333593"/>
                    <a:pt x="302998" y="335269"/>
                    <a:pt x="303558" y="336667"/>
                  </a:cubicBezTo>
                  <a:cubicBezTo>
                    <a:pt x="305793" y="344213"/>
                    <a:pt x="307191" y="352039"/>
                    <a:pt x="308868" y="360983"/>
                  </a:cubicBezTo>
                  <a:cubicBezTo>
                    <a:pt x="308309" y="361821"/>
                    <a:pt x="307191" y="364336"/>
                    <a:pt x="305793" y="364616"/>
                  </a:cubicBezTo>
                  <a:cubicBezTo>
                    <a:pt x="304116" y="364896"/>
                    <a:pt x="301042" y="363778"/>
                    <a:pt x="300483" y="362380"/>
                  </a:cubicBezTo>
                  <a:cubicBezTo>
                    <a:pt x="298247" y="354554"/>
                    <a:pt x="296290" y="346449"/>
                    <a:pt x="294893" y="338344"/>
                  </a:cubicBezTo>
                  <a:cubicBezTo>
                    <a:pt x="294613" y="336946"/>
                    <a:pt x="296849" y="334151"/>
                    <a:pt x="298526" y="333872"/>
                  </a:cubicBezTo>
                  <a:close/>
                  <a:moveTo>
                    <a:pt x="128595" y="333033"/>
                  </a:moveTo>
                  <a:cubicBezTo>
                    <a:pt x="129712" y="334710"/>
                    <a:pt x="132228" y="336666"/>
                    <a:pt x="131949" y="337785"/>
                  </a:cubicBezTo>
                  <a:cubicBezTo>
                    <a:pt x="129153" y="347008"/>
                    <a:pt x="130551" y="357629"/>
                    <a:pt x="123004" y="365455"/>
                  </a:cubicBezTo>
                  <a:cubicBezTo>
                    <a:pt x="117973" y="355952"/>
                    <a:pt x="120209" y="341977"/>
                    <a:pt x="128595" y="333033"/>
                  </a:cubicBezTo>
                  <a:close/>
                  <a:moveTo>
                    <a:pt x="145922" y="331077"/>
                  </a:moveTo>
                  <a:cubicBezTo>
                    <a:pt x="146761" y="330518"/>
                    <a:pt x="148438" y="331077"/>
                    <a:pt x="149277" y="331916"/>
                  </a:cubicBezTo>
                  <a:cubicBezTo>
                    <a:pt x="153469" y="334990"/>
                    <a:pt x="158500" y="355113"/>
                    <a:pt x="156544" y="360703"/>
                  </a:cubicBezTo>
                  <a:cubicBezTo>
                    <a:pt x="156264" y="361541"/>
                    <a:pt x="155146" y="361821"/>
                    <a:pt x="153189" y="362660"/>
                  </a:cubicBezTo>
                  <a:cubicBezTo>
                    <a:pt x="145643" y="354834"/>
                    <a:pt x="145364" y="344492"/>
                    <a:pt x="142848" y="334710"/>
                  </a:cubicBezTo>
                  <a:cubicBezTo>
                    <a:pt x="142569" y="333872"/>
                    <a:pt x="144525" y="331916"/>
                    <a:pt x="145922" y="331077"/>
                  </a:cubicBezTo>
                  <a:close/>
                  <a:moveTo>
                    <a:pt x="282316" y="329679"/>
                  </a:moveTo>
                  <a:cubicBezTo>
                    <a:pt x="286509" y="343374"/>
                    <a:pt x="277844" y="352039"/>
                    <a:pt x="277006" y="362380"/>
                  </a:cubicBezTo>
                  <a:cubicBezTo>
                    <a:pt x="275049" y="362101"/>
                    <a:pt x="273372" y="362101"/>
                    <a:pt x="271975" y="362101"/>
                  </a:cubicBezTo>
                  <a:cubicBezTo>
                    <a:pt x="271136" y="359865"/>
                    <a:pt x="268621" y="357349"/>
                    <a:pt x="269459" y="355952"/>
                  </a:cubicBezTo>
                  <a:cubicBezTo>
                    <a:pt x="272813" y="347567"/>
                    <a:pt x="272534" y="337505"/>
                    <a:pt x="282316" y="329679"/>
                  </a:cubicBezTo>
                  <a:close/>
                  <a:moveTo>
                    <a:pt x="10927" y="317381"/>
                  </a:moveTo>
                  <a:cubicBezTo>
                    <a:pt x="13163" y="329679"/>
                    <a:pt x="9530" y="340020"/>
                    <a:pt x="6735" y="351480"/>
                  </a:cubicBezTo>
                  <a:cubicBezTo>
                    <a:pt x="-1929" y="347287"/>
                    <a:pt x="27" y="342535"/>
                    <a:pt x="586" y="337784"/>
                  </a:cubicBezTo>
                  <a:cubicBezTo>
                    <a:pt x="3101" y="322971"/>
                    <a:pt x="3101" y="322971"/>
                    <a:pt x="10927" y="317381"/>
                  </a:cubicBezTo>
                  <a:close/>
                  <a:moveTo>
                    <a:pt x="415914" y="316543"/>
                  </a:moveTo>
                  <a:cubicBezTo>
                    <a:pt x="419267" y="318499"/>
                    <a:pt x="421782" y="319059"/>
                    <a:pt x="422062" y="320176"/>
                  </a:cubicBezTo>
                  <a:cubicBezTo>
                    <a:pt x="424018" y="328002"/>
                    <a:pt x="425695" y="336107"/>
                    <a:pt x="427093" y="344213"/>
                  </a:cubicBezTo>
                  <a:cubicBezTo>
                    <a:pt x="427372" y="345610"/>
                    <a:pt x="425416" y="348405"/>
                    <a:pt x="424018" y="348964"/>
                  </a:cubicBezTo>
                  <a:cubicBezTo>
                    <a:pt x="422901" y="349523"/>
                    <a:pt x="419267" y="347567"/>
                    <a:pt x="419267" y="346448"/>
                  </a:cubicBezTo>
                  <a:cubicBezTo>
                    <a:pt x="417590" y="337225"/>
                    <a:pt x="414237" y="328282"/>
                    <a:pt x="415914" y="316543"/>
                  </a:cubicBezTo>
                  <a:close/>
                  <a:moveTo>
                    <a:pt x="135582" y="297258"/>
                  </a:moveTo>
                  <a:cubicBezTo>
                    <a:pt x="139495" y="295581"/>
                    <a:pt x="142290" y="302009"/>
                    <a:pt x="142570" y="315425"/>
                  </a:cubicBezTo>
                  <a:cubicBezTo>
                    <a:pt x="137818" y="315145"/>
                    <a:pt x="134185" y="314866"/>
                    <a:pt x="130272" y="314586"/>
                  </a:cubicBezTo>
                  <a:cubicBezTo>
                    <a:pt x="130272" y="307599"/>
                    <a:pt x="128035" y="300611"/>
                    <a:pt x="135582" y="297258"/>
                  </a:cubicBezTo>
                  <a:close/>
                  <a:moveTo>
                    <a:pt x="290421" y="295860"/>
                  </a:moveTo>
                  <a:cubicBezTo>
                    <a:pt x="299645" y="298934"/>
                    <a:pt x="295732" y="307319"/>
                    <a:pt x="300204" y="314865"/>
                  </a:cubicBezTo>
                  <a:cubicBezTo>
                    <a:pt x="293216" y="314865"/>
                    <a:pt x="289303" y="314865"/>
                    <a:pt x="284831" y="314865"/>
                  </a:cubicBezTo>
                  <a:cubicBezTo>
                    <a:pt x="283154" y="307039"/>
                    <a:pt x="285670" y="301450"/>
                    <a:pt x="290421" y="295860"/>
                  </a:cubicBezTo>
                  <a:close/>
                  <a:moveTo>
                    <a:pt x="408926" y="267352"/>
                  </a:moveTo>
                  <a:cubicBezTo>
                    <a:pt x="416752" y="276575"/>
                    <a:pt x="415354" y="287475"/>
                    <a:pt x="418149" y="298935"/>
                  </a:cubicBezTo>
                  <a:cubicBezTo>
                    <a:pt x="414516" y="298655"/>
                    <a:pt x="410882" y="298655"/>
                    <a:pt x="410603" y="298096"/>
                  </a:cubicBezTo>
                  <a:cubicBezTo>
                    <a:pt x="408367" y="289152"/>
                    <a:pt x="406690" y="279929"/>
                    <a:pt x="405292" y="270706"/>
                  </a:cubicBezTo>
                  <a:cubicBezTo>
                    <a:pt x="405292" y="270147"/>
                    <a:pt x="406969" y="269309"/>
                    <a:pt x="408926" y="267352"/>
                  </a:cubicBezTo>
                  <a:close/>
                  <a:moveTo>
                    <a:pt x="17915" y="267352"/>
                  </a:moveTo>
                  <a:cubicBezTo>
                    <a:pt x="19871" y="270147"/>
                    <a:pt x="22107" y="272104"/>
                    <a:pt x="22387" y="274060"/>
                  </a:cubicBezTo>
                  <a:cubicBezTo>
                    <a:pt x="23226" y="283283"/>
                    <a:pt x="18194" y="296140"/>
                    <a:pt x="12884" y="299774"/>
                  </a:cubicBezTo>
                  <a:cubicBezTo>
                    <a:pt x="8971" y="292227"/>
                    <a:pt x="10648" y="281886"/>
                    <a:pt x="17915" y="267352"/>
                  </a:cubicBezTo>
                  <a:close/>
                  <a:moveTo>
                    <a:pt x="28256" y="218440"/>
                  </a:moveTo>
                  <a:cubicBezTo>
                    <a:pt x="34964" y="226825"/>
                    <a:pt x="32169" y="243314"/>
                    <a:pt x="22107" y="250023"/>
                  </a:cubicBezTo>
                  <a:cubicBezTo>
                    <a:pt x="20709" y="239122"/>
                    <a:pt x="21548" y="228502"/>
                    <a:pt x="28256" y="218440"/>
                  </a:cubicBezTo>
                  <a:close/>
                  <a:moveTo>
                    <a:pt x="398864" y="217882"/>
                  </a:moveTo>
                  <a:cubicBezTo>
                    <a:pt x="405293" y="228224"/>
                    <a:pt x="406411" y="238564"/>
                    <a:pt x="406690" y="249185"/>
                  </a:cubicBezTo>
                  <a:cubicBezTo>
                    <a:pt x="400821" y="251701"/>
                    <a:pt x="399424" y="248906"/>
                    <a:pt x="398026" y="245272"/>
                  </a:cubicBezTo>
                  <a:cubicBezTo>
                    <a:pt x="393554" y="231857"/>
                    <a:pt x="393275" y="225149"/>
                    <a:pt x="398864" y="217882"/>
                  </a:cubicBezTo>
                  <a:close/>
                  <a:moveTo>
                    <a:pt x="39715" y="169809"/>
                  </a:moveTo>
                  <a:cubicBezTo>
                    <a:pt x="45305" y="177635"/>
                    <a:pt x="42230" y="194405"/>
                    <a:pt x="32728" y="202510"/>
                  </a:cubicBezTo>
                  <a:cubicBezTo>
                    <a:pt x="29933" y="190212"/>
                    <a:pt x="32728" y="177635"/>
                    <a:pt x="39715" y="169809"/>
                  </a:cubicBezTo>
                  <a:close/>
                  <a:moveTo>
                    <a:pt x="386287" y="168970"/>
                  </a:moveTo>
                  <a:cubicBezTo>
                    <a:pt x="394671" y="175957"/>
                    <a:pt x="397745" y="190211"/>
                    <a:pt x="393833" y="201950"/>
                  </a:cubicBezTo>
                  <a:cubicBezTo>
                    <a:pt x="386845" y="199994"/>
                    <a:pt x="387125" y="193286"/>
                    <a:pt x="386287" y="188534"/>
                  </a:cubicBezTo>
                  <a:cubicBezTo>
                    <a:pt x="385168" y="182386"/>
                    <a:pt x="380417" y="175678"/>
                    <a:pt x="386287" y="168970"/>
                  </a:cubicBezTo>
                  <a:close/>
                  <a:moveTo>
                    <a:pt x="204616" y="133475"/>
                  </a:moveTo>
                  <a:cubicBezTo>
                    <a:pt x="211045" y="133475"/>
                    <a:pt x="215237" y="133475"/>
                    <a:pt x="220547" y="133475"/>
                  </a:cubicBezTo>
                  <a:cubicBezTo>
                    <a:pt x="222224" y="141021"/>
                    <a:pt x="219429" y="146890"/>
                    <a:pt x="211883" y="154716"/>
                  </a:cubicBezTo>
                  <a:cubicBezTo>
                    <a:pt x="209088" y="146331"/>
                    <a:pt x="207132" y="140742"/>
                    <a:pt x="204616" y="133475"/>
                  </a:cubicBezTo>
                  <a:close/>
                  <a:moveTo>
                    <a:pt x="50336" y="120339"/>
                  </a:moveTo>
                  <a:cubicBezTo>
                    <a:pt x="55088" y="127326"/>
                    <a:pt x="53132" y="141580"/>
                    <a:pt x="44747" y="153599"/>
                  </a:cubicBezTo>
                  <a:cubicBezTo>
                    <a:pt x="39995" y="143537"/>
                    <a:pt x="42790" y="128724"/>
                    <a:pt x="50336" y="120339"/>
                  </a:cubicBezTo>
                  <a:close/>
                  <a:moveTo>
                    <a:pt x="376505" y="120059"/>
                  </a:moveTo>
                  <a:cubicBezTo>
                    <a:pt x="384331" y="126488"/>
                    <a:pt x="387406" y="141301"/>
                    <a:pt x="382934" y="152760"/>
                  </a:cubicBezTo>
                  <a:cubicBezTo>
                    <a:pt x="373989" y="142419"/>
                    <a:pt x="371473" y="127885"/>
                    <a:pt x="376505" y="120059"/>
                  </a:cubicBezTo>
                  <a:close/>
                  <a:moveTo>
                    <a:pt x="233963" y="84004"/>
                  </a:moveTo>
                  <a:cubicBezTo>
                    <a:pt x="236758" y="96302"/>
                    <a:pt x="231727" y="106364"/>
                    <a:pt x="225858" y="118662"/>
                  </a:cubicBezTo>
                  <a:cubicBezTo>
                    <a:pt x="223342" y="114749"/>
                    <a:pt x="220827" y="112233"/>
                    <a:pt x="221386" y="110836"/>
                  </a:cubicBezTo>
                  <a:cubicBezTo>
                    <a:pt x="224181" y="101332"/>
                    <a:pt x="224461" y="90712"/>
                    <a:pt x="233963" y="84004"/>
                  </a:cubicBezTo>
                  <a:close/>
                  <a:moveTo>
                    <a:pt x="193996" y="80371"/>
                  </a:moveTo>
                  <a:cubicBezTo>
                    <a:pt x="202381" y="92389"/>
                    <a:pt x="205456" y="102731"/>
                    <a:pt x="203779" y="115029"/>
                  </a:cubicBezTo>
                  <a:cubicBezTo>
                    <a:pt x="193437" y="109159"/>
                    <a:pt x="194555" y="97979"/>
                    <a:pt x="190642" y="89315"/>
                  </a:cubicBezTo>
                  <a:cubicBezTo>
                    <a:pt x="190083" y="87917"/>
                    <a:pt x="192040" y="85123"/>
                    <a:pt x="193996" y="80371"/>
                  </a:cubicBezTo>
                  <a:close/>
                  <a:moveTo>
                    <a:pt x="365883" y="70589"/>
                  </a:moveTo>
                  <a:cubicBezTo>
                    <a:pt x="367561" y="71986"/>
                    <a:pt x="370635" y="73105"/>
                    <a:pt x="371194" y="74782"/>
                  </a:cubicBezTo>
                  <a:cubicBezTo>
                    <a:pt x="373151" y="81769"/>
                    <a:pt x="374548" y="89036"/>
                    <a:pt x="375666" y="96302"/>
                  </a:cubicBezTo>
                  <a:cubicBezTo>
                    <a:pt x="375945" y="98538"/>
                    <a:pt x="373989" y="101054"/>
                    <a:pt x="372871" y="103570"/>
                  </a:cubicBezTo>
                  <a:cubicBezTo>
                    <a:pt x="371194" y="103290"/>
                    <a:pt x="369796" y="103011"/>
                    <a:pt x="368399" y="103011"/>
                  </a:cubicBezTo>
                  <a:cubicBezTo>
                    <a:pt x="366443" y="94346"/>
                    <a:pt x="364206" y="85682"/>
                    <a:pt x="362809" y="77018"/>
                  </a:cubicBezTo>
                  <a:cubicBezTo>
                    <a:pt x="362529" y="75061"/>
                    <a:pt x="364766" y="72825"/>
                    <a:pt x="365883" y="70589"/>
                  </a:cubicBezTo>
                  <a:close/>
                  <a:moveTo>
                    <a:pt x="60957" y="70589"/>
                  </a:moveTo>
                  <a:cubicBezTo>
                    <a:pt x="65709" y="77856"/>
                    <a:pt x="64590" y="87638"/>
                    <a:pt x="56764" y="103570"/>
                  </a:cubicBezTo>
                  <a:cubicBezTo>
                    <a:pt x="55087" y="102451"/>
                    <a:pt x="52572" y="101613"/>
                    <a:pt x="52293" y="100215"/>
                  </a:cubicBezTo>
                  <a:cubicBezTo>
                    <a:pt x="50336" y="93228"/>
                    <a:pt x="55646" y="76458"/>
                    <a:pt x="60957" y="70589"/>
                  </a:cubicBezTo>
                  <a:close/>
                  <a:moveTo>
                    <a:pt x="250174" y="36212"/>
                  </a:moveTo>
                  <a:cubicBezTo>
                    <a:pt x="250733" y="47671"/>
                    <a:pt x="247658" y="57733"/>
                    <a:pt x="241230" y="70310"/>
                  </a:cubicBezTo>
                  <a:cubicBezTo>
                    <a:pt x="238715" y="65279"/>
                    <a:pt x="236479" y="62485"/>
                    <a:pt x="237038" y="60808"/>
                  </a:cubicBezTo>
                  <a:cubicBezTo>
                    <a:pt x="239833" y="52143"/>
                    <a:pt x="239833" y="41802"/>
                    <a:pt x="250174" y="36212"/>
                  </a:cubicBezTo>
                  <a:close/>
                  <a:moveTo>
                    <a:pt x="178623" y="34534"/>
                  </a:moveTo>
                  <a:cubicBezTo>
                    <a:pt x="180859" y="36490"/>
                    <a:pt x="182536" y="37608"/>
                    <a:pt x="183096" y="38727"/>
                  </a:cubicBezTo>
                  <a:cubicBezTo>
                    <a:pt x="185891" y="45993"/>
                    <a:pt x="188406" y="53261"/>
                    <a:pt x="190642" y="60807"/>
                  </a:cubicBezTo>
                  <a:cubicBezTo>
                    <a:pt x="191201" y="62484"/>
                    <a:pt x="188965" y="64999"/>
                    <a:pt x="188126" y="67235"/>
                  </a:cubicBezTo>
                  <a:cubicBezTo>
                    <a:pt x="186170" y="65838"/>
                    <a:pt x="183096" y="64999"/>
                    <a:pt x="182536" y="63322"/>
                  </a:cubicBezTo>
                  <a:cubicBezTo>
                    <a:pt x="179742" y="56055"/>
                    <a:pt x="177506" y="48788"/>
                    <a:pt x="175549" y="41242"/>
                  </a:cubicBezTo>
                  <a:cubicBezTo>
                    <a:pt x="174990" y="39286"/>
                    <a:pt x="177226" y="37050"/>
                    <a:pt x="178623" y="34534"/>
                  </a:cubicBezTo>
                  <a:close/>
                  <a:moveTo>
                    <a:pt x="302485" y="27547"/>
                  </a:moveTo>
                  <a:cubicBezTo>
                    <a:pt x="317298" y="28665"/>
                    <a:pt x="329876" y="39844"/>
                    <a:pt x="333509" y="56614"/>
                  </a:cubicBezTo>
                  <a:cubicBezTo>
                    <a:pt x="343012" y="99936"/>
                    <a:pt x="352235" y="143257"/>
                    <a:pt x="361458" y="186299"/>
                  </a:cubicBezTo>
                  <a:cubicBezTo>
                    <a:pt x="371799" y="235210"/>
                    <a:pt x="382141" y="283842"/>
                    <a:pt x="392203" y="332753"/>
                  </a:cubicBezTo>
                  <a:cubicBezTo>
                    <a:pt x="394439" y="343933"/>
                    <a:pt x="395556" y="355112"/>
                    <a:pt x="388849" y="365454"/>
                  </a:cubicBezTo>
                  <a:cubicBezTo>
                    <a:pt x="381861" y="376633"/>
                    <a:pt x="372079" y="383341"/>
                    <a:pt x="358943" y="383062"/>
                  </a:cubicBezTo>
                  <a:cubicBezTo>
                    <a:pt x="345807" y="382782"/>
                    <a:pt x="335745" y="375516"/>
                    <a:pt x="330155" y="363777"/>
                  </a:cubicBezTo>
                  <a:cubicBezTo>
                    <a:pt x="326521" y="355951"/>
                    <a:pt x="324845" y="347287"/>
                    <a:pt x="322888" y="338902"/>
                  </a:cubicBezTo>
                  <a:cubicBezTo>
                    <a:pt x="313665" y="296139"/>
                    <a:pt x="304721" y="253097"/>
                    <a:pt x="295777" y="210335"/>
                  </a:cubicBezTo>
                  <a:cubicBezTo>
                    <a:pt x="295498" y="209217"/>
                    <a:pt x="294380" y="208099"/>
                    <a:pt x="293262" y="205863"/>
                  </a:cubicBezTo>
                  <a:cubicBezTo>
                    <a:pt x="287113" y="216763"/>
                    <a:pt x="284877" y="227664"/>
                    <a:pt x="281244" y="238564"/>
                  </a:cubicBezTo>
                  <a:lnTo>
                    <a:pt x="255359" y="318124"/>
                  </a:lnTo>
                  <a:lnTo>
                    <a:pt x="257720" y="320456"/>
                  </a:lnTo>
                  <a:cubicBezTo>
                    <a:pt x="253808" y="333312"/>
                    <a:pt x="250454" y="346169"/>
                    <a:pt x="245982" y="358746"/>
                  </a:cubicBezTo>
                  <a:cubicBezTo>
                    <a:pt x="244585" y="363218"/>
                    <a:pt x="242069" y="367410"/>
                    <a:pt x="238994" y="371043"/>
                  </a:cubicBezTo>
                  <a:cubicBezTo>
                    <a:pt x="221945" y="391447"/>
                    <a:pt x="191201" y="385577"/>
                    <a:pt x="181698" y="359864"/>
                  </a:cubicBezTo>
                  <a:cubicBezTo>
                    <a:pt x="175549" y="343374"/>
                    <a:pt x="170239" y="326325"/>
                    <a:pt x="164929" y="309276"/>
                  </a:cubicBezTo>
                  <a:cubicBezTo>
                    <a:pt x="154867" y="277414"/>
                    <a:pt x="145085" y="245551"/>
                    <a:pt x="135302" y="213969"/>
                  </a:cubicBezTo>
                  <a:cubicBezTo>
                    <a:pt x="134743" y="212292"/>
                    <a:pt x="134743" y="210615"/>
                    <a:pt x="134743" y="208938"/>
                  </a:cubicBezTo>
                  <a:lnTo>
                    <a:pt x="136175" y="189175"/>
                  </a:lnTo>
                  <a:lnTo>
                    <a:pt x="134743" y="208938"/>
                  </a:lnTo>
                  <a:cubicBezTo>
                    <a:pt x="133625" y="208099"/>
                    <a:pt x="132787" y="207540"/>
                    <a:pt x="130551" y="205863"/>
                  </a:cubicBezTo>
                  <a:cubicBezTo>
                    <a:pt x="129432" y="208658"/>
                    <a:pt x="128035" y="211173"/>
                    <a:pt x="127476" y="213689"/>
                  </a:cubicBezTo>
                  <a:cubicBezTo>
                    <a:pt x="117694" y="259526"/>
                    <a:pt x="108191" y="305363"/>
                    <a:pt x="98409" y="351199"/>
                  </a:cubicBezTo>
                  <a:cubicBezTo>
                    <a:pt x="97011" y="357348"/>
                    <a:pt x="94496" y="363777"/>
                    <a:pt x="90862" y="368808"/>
                  </a:cubicBezTo>
                  <a:cubicBezTo>
                    <a:pt x="81918" y="381664"/>
                    <a:pt x="68782" y="385857"/>
                    <a:pt x="55646" y="381664"/>
                  </a:cubicBezTo>
                  <a:cubicBezTo>
                    <a:pt x="41113" y="376913"/>
                    <a:pt x="30491" y="364057"/>
                    <a:pt x="30771" y="348684"/>
                  </a:cubicBezTo>
                  <a:cubicBezTo>
                    <a:pt x="30771" y="339740"/>
                    <a:pt x="32728" y="330517"/>
                    <a:pt x="34684" y="321853"/>
                  </a:cubicBezTo>
                  <a:cubicBezTo>
                    <a:pt x="50895" y="244713"/>
                    <a:pt x="67105" y="167293"/>
                    <a:pt x="83595" y="90153"/>
                  </a:cubicBezTo>
                  <a:cubicBezTo>
                    <a:pt x="86111" y="78135"/>
                    <a:pt x="88347" y="66396"/>
                    <a:pt x="91701" y="54658"/>
                  </a:cubicBezTo>
                  <a:cubicBezTo>
                    <a:pt x="97290" y="32857"/>
                    <a:pt x="116855" y="23354"/>
                    <a:pt x="137817" y="31460"/>
                  </a:cubicBezTo>
                  <a:lnTo>
                    <a:pt x="137678" y="100983"/>
                  </a:lnTo>
                  <a:lnTo>
                    <a:pt x="137818" y="31460"/>
                  </a:lnTo>
                  <a:cubicBezTo>
                    <a:pt x="148998" y="34814"/>
                    <a:pt x="154028" y="44037"/>
                    <a:pt x="157383" y="54099"/>
                  </a:cubicBezTo>
                  <a:cubicBezTo>
                    <a:pt x="166605" y="82887"/>
                    <a:pt x="175829" y="111954"/>
                    <a:pt x="184773" y="140741"/>
                  </a:cubicBezTo>
                  <a:cubicBezTo>
                    <a:pt x="193716" y="168970"/>
                    <a:pt x="202661" y="197479"/>
                    <a:pt x="214119" y="226266"/>
                  </a:cubicBezTo>
                  <a:cubicBezTo>
                    <a:pt x="215517" y="222913"/>
                    <a:pt x="217194" y="219838"/>
                    <a:pt x="218312" y="216484"/>
                  </a:cubicBezTo>
                  <a:lnTo>
                    <a:pt x="244766" y="132163"/>
                  </a:lnTo>
                  <a:lnTo>
                    <a:pt x="244071" y="129282"/>
                  </a:lnTo>
                  <a:cubicBezTo>
                    <a:pt x="249941" y="110277"/>
                    <a:pt x="255530" y="90992"/>
                    <a:pt x="261400" y="71986"/>
                  </a:cubicBezTo>
                  <a:cubicBezTo>
                    <a:pt x="263356" y="65278"/>
                    <a:pt x="265313" y="58571"/>
                    <a:pt x="267828" y="52142"/>
                  </a:cubicBezTo>
                  <a:cubicBezTo>
                    <a:pt x="274257" y="35932"/>
                    <a:pt x="287952" y="26429"/>
                    <a:pt x="302485" y="27547"/>
                  </a:cubicBezTo>
                  <a:close/>
                  <a:moveTo>
                    <a:pt x="349953" y="22796"/>
                  </a:moveTo>
                  <a:cubicBezTo>
                    <a:pt x="361133" y="30901"/>
                    <a:pt x="365883" y="42640"/>
                    <a:pt x="360014" y="54379"/>
                  </a:cubicBezTo>
                  <a:cubicBezTo>
                    <a:pt x="355822" y="45155"/>
                    <a:pt x="351350" y="36211"/>
                    <a:pt x="347438" y="26989"/>
                  </a:cubicBezTo>
                  <a:cubicBezTo>
                    <a:pt x="347158" y="26150"/>
                    <a:pt x="349114" y="24193"/>
                    <a:pt x="349953" y="22796"/>
                  </a:cubicBezTo>
                  <a:close/>
                  <a:moveTo>
                    <a:pt x="76888" y="22796"/>
                  </a:moveTo>
                  <a:cubicBezTo>
                    <a:pt x="77726" y="24752"/>
                    <a:pt x="79683" y="26989"/>
                    <a:pt x="79403" y="28106"/>
                  </a:cubicBezTo>
                  <a:cubicBezTo>
                    <a:pt x="75770" y="36771"/>
                    <a:pt x="71577" y="45156"/>
                    <a:pt x="66546" y="55218"/>
                  </a:cubicBezTo>
                  <a:cubicBezTo>
                    <a:pt x="60398" y="45715"/>
                    <a:pt x="65149" y="32299"/>
                    <a:pt x="76888" y="22796"/>
                  </a:cubicBezTo>
                  <a:close/>
                  <a:moveTo>
                    <a:pt x="285390" y="2393"/>
                  </a:moveTo>
                  <a:cubicBezTo>
                    <a:pt x="284831" y="9380"/>
                    <a:pt x="278124" y="14970"/>
                    <a:pt x="260235" y="23075"/>
                  </a:cubicBezTo>
                  <a:cubicBezTo>
                    <a:pt x="259956" y="20559"/>
                    <a:pt x="258838" y="17485"/>
                    <a:pt x="259677" y="16647"/>
                  </a:cubicBezTo>
                  <a:cubicBezTo>
                    <a:pt x="266384" y="9101"/>
                    <a:pt x="274211" y="2673"/>
                    <a:pt x="285390" y="2393"/>
                  </a:cubicBezTo>
                  <a:close/>
                  <a:moveTo>
                    <a:pt x="143967" y="1834"/>
                  </a:moveTo>
                  <a:cubicBezTo>
                    <a:pt x="149557" y="1275"/>
                    <a:pt x="166605" y="12455"/>
                    <a:pt x="168282" y="17206"/>
                  </a:cubicBezTo>
                  <a:cubicBezTo>
                    <a:pt x="168562" y="17485"/>
                    <a:pt x="168562" y="18045"/>
                    <a:pt x="168841" y="19721"/>
                  </a:cubicBezTo>
                  <a:cubicBezTo>
                    <a:pt x="167165" y="20560"/>
                    <a:pt x="164649" y="22796"/>
                    <a:pt x="163531" y="22237"/>
                  </a:cubicBezTo>
                  <a:cubicBezTo>
                    <a:pt x="155985" y="18324"/>
                    <a:pt x="148718" y="13852"/>
                    <a:pt x="141451" y="9101"/>
                  </a:cubicBezTo>
                  <a:cubicBezTo>
                    <a:pt x="140333" y="8542"/>
                    <a:pt x="140054" y="5747"/>
                    <a:pt x="140333" y="4629"/>
                  </a:cubicBezTo>
                  <a:cubicBezTo>
                    <a:pt x="140612" y="3511"/>
                    <a:pt x="142569" y="1834"/>
                    <a:pt x="143967" y="1834"/>
                  </a:cubicBezTo>
                  <a:close/>
                  <a:moveTo>
                    <a:pt x="105152" y="1275"/>
                  </a:moveTo>
                  <a:cubicBezTo>
                    <a:pt x="110427" y="-402"/>
                    <a:pt x="115738" y="-542"/>
                    <a:pt x="121607" y="1554"/>
                  </a:cubicBezTo>
                  <a:cubicBezTo>
                    <a:pt x="115179" y="9939"/>
                    <a:pt x="104278" y="8542"/>
                    <a:pt x="96172" y="13572"/>
                  </a:cubicBezTo>
                  <a:cubicBezTo>
                    <a:pt x="95334" y="14131"/>
                    <a:pt x="92819" y="12175"/>
                    <a:pt x="88906" y="10219"/>
                  </a:cubicBezTo>
                  <a:cubicBezTo>
                    <a:pt x="94636" y="6166"/>
                    <a:pt x="99876" y="2952"/>
                    <a:pt x="105152" y="1275"/>
                  </a:cubicBezTo>
                  <a:close/>
                  <a:moveTo>
                    <a:pt x="320956" y="1135"/>
                  </a:moveTo>
                  <a:cubicBezTo>
                    <a:pt x="326685" y="1833"/>
                    <a:pt x="331926" y="4069"/>
                    <a:pt x="334581" y="7144"/>
                  </a:cubicBezTo>
                  <a:cubicBezTo>
                    <a:pt x="335420" y="8262"/>
                    <a:pt x="335979" y="10498"/>
                    <a:pt x="335420" y="11616"/>
                  </a:cubicBezTo>
                  <a:cubicBezTo>
                    <a:pt x="334860" y="12734"/>
                    <a:pt x="332624" y="14131"/>
                    <a:pt x="331507" y="13852"/>
                  </a:cubicBezTo>
                  <a:cubicBezTo>
                    <a:pt x="322283" y="11057"/>
                    <a:pt x="313339" y="7703"/>
                    <a:pt x="304395" y="4349"/>
                  </a:cubicBezTo>
                  <a:cubicBezTo>
                    <a:pt x="309007" y="1274"/>
                    <a:pt x="315226" y="436"/>
                    <a:pt x="320956" y="11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8663472" y="289239"/>
              <a:ext cx="347644" cy="427921"/>
            </a:xfrm>
            <a:custGeom>
              <a:avLst/>
              <a:gdLst/>
              <a:ahLst/>
              <a:cxnLst/>
              <a:rect l="l" t="t" r="r" b="b"/>
              <a:pathLst>
                <a:path w="347644" h="427921" extrusionOk="0">
                  <a:moveTo>
                    <a:pt x="139661" y="408599"/>
                  </a:moveTo>
                  <a:cubicBezTo>
                    <a:pt x="147727" y="412056"/>
                    <a:pt x="155792" y="415513"/>
                    <a:pt x="163571" y="419545"/>
                  </a:cubicBezTo>
                  <a:cubicBezTo>
                    <a:pt x="165011" y="419834"/>
                    <a:pt x="165587" y="421850"/>
                    <a:pt x="167027" y="423867"/>
                  </a:cubicBezTo>
                  <a:cubicBezTo>
                    <a:pt x="165011" y="425595"/>
                    <a:pt x="162706" y="428187"/>
                    <a:pt x="161842" y="427900"/>
                  </a:cubicBezTo>
                  <a:cubicBezTo>
                    <a:pt x="152912" y="424443"/>
                    <a:pt x="144270" y="420410"/>
                    <a:pt x="135628" y="416089"/>
                  </a:cubicBezTo>
                  <a:cubicBezTo>
                    <a:pt x="134763" y="415513"/>
                    <a:pt x="134763" y="412056"/>
                    <a:pt x="135339" y="410328"/>
                  </a:cubicBezTo>
                  <a:cubicBezTo>
                    <a:pt x="135628" y="409176"/>
                    <a:pt x="138508" y="408023"/>
                    <a:pt x="139661" y="408599"/>
                  </a:cubicBezTo>
                  <a:close/>
                  <a:moveTo>
                    <a:pt x="207645" y="408599"/>
                  </a:moveTo>
                  <a:cubicBezTo>
                    <a:pt x="209373" y="408023"/>
                    <a:pt x="212254" y="410616"/>
                    <a:pt x="215711" y="412056"/>
                  </a:cubicBezTo>
                  <a:cubicBezTo>
                    <a:pt x="207933" y="422138"/>
                    <a:pt x="198138" y="425019"/>
                    <a:pt x="188344" y="427611"/>
                  </a:cubicBezTo>
                  <a:cubicBezTo>
                    <a:pt x="186904" y="427900"/>
                    <a:pt x="183159" y="426171"/>
                    <a:pt x="183159" y="425307"/>
                  </a:cubicBezTo>
                  <a:cubicBezTo>
                    <a:pt x="183159" y="423002"/>
                    <a:pt x="184023" y="419834"/>
                    <a:pt x="185752" y="418682"/>
                  </a:cubicBezTo>
                  <a:cubicBezTo>
                    <a:pt x="192665" y="414936"/>
                    <a:pt x="200155" y="411480"/>
                    <a:pt x="207645" y="408599"/>
                  </a:cubicBezTo>
                  <a:close/>
                  <a:moveTo>
                    <a:pt x="116328" y="367693"/>
                  </a:moveTo>
                  <a:cubicBezTo>
                    <a:pt x="119497" y="376047"/>
                    <a:pt x="122666" y="383536"/>
                    <a:pt x="125258" y="391603"/>
                  </a:cubicBezTo>
                  <a:cubicBezTo>
                    <a:pt x="125834" y="393619"/>
                    <a:pt x="124682" y="396212"/>
                    <a:pt x="124106" y="398804"/>
                  </a:cubicBezTo>
                  <a:cubicBezTo>
                    <a:pt x="121513" y="397652"/>
                    <a:pt x="117480" y="397364"/>
                    <a:pt x="116616" y="395635"/>
                  </a:cubicBezTo>
                  <a:cubicBezTo>
                    <a:pt x="113447" y="388722"/>
                    <a:pt x="111142" y="381520"/>
                    <a:pt x="109414" y="374319"/>
                  </a:cubicBezTo>
                  <a:cubicBezTo>
                    <a:pt x="108550" y="370574"/>
                    <a:pt x="109990" y="367117"/>
                    <a:pt x="116328" y="367693"/>
                  </a:cubicBezTo>
                  <a:close/>
                  <a:moveTo>
                    <a:pt x="236162" y="367118"/>
                  </a:moveTo>
                  <a:cubicBezTo>
                    <a:pt x="237603" y="369422"/>
                    <a:pt x="239043" y="372015"/>
                    <a:pt x="240771" y="374607"/>
                  </a:cubicBezTo>
                  <a:cubicBezTo>
                    <a:pt x="237026" y="382673"/>
                    <a:pt x="234146" y="389875"/>
                    <a:pt x="230401" y="396788"/>
                  </a:cubicBezTo>
                  <a:cubicBezTo>
                    <a:pt x="229825" y="397941"/>
                    <a:pt x="225504" y="399093"/>
                    <a:pt x="224928" y="398517"/>
                  </a:cubicBezTo>
                  <a:cubicBezTo>
                    <a:pt x="223487" y="397077"/>
                    <a:pt x="222047" y="393908"/>
                    <a:pt x="222623" y="392179"/>
                  </a:cubicBezTo>
                  <a:cubicBezTo>
                    <a:pt x="224640" y="385266"/>
                    <a:pt x="226944" y="378640"/>
                    <a:pt x="229825" y="372303"/>
                  </a:cubicBezTo>
                  <a:cubicBezTo>
                    <a:pt x="230977" y="369998"/>
                    <a:pt x="234146" y="368847"/>
                    <a:pt x="236162" y="367118"/>
                  </a:cubicBezTo>
                  <a:close/>
                  <a:moveTo>
                    <a:pt x="238179" y="316418"/>
                  </a:moveTo>
                  <a:cubicBezTo>
                    <a:pt x="240772" y="327941"/>
                    <a:pt x="240196" y="339175"/>
                    <a:pt x="236450" y="350699"/>
                  </a:cubicBezTo>
                  <a:cubicBezTo>
                    <a:pt x="227808" y="343497"/>
                    <a:pt x="231841" y="333990"/>
                    <a:pt x="230977" y="325636"/>
                  </a:cubicBezTo>
                  <a:cubicBezTo>
                    <a:pt x="230401" y="321603"/>
                    <a:pt x="231553" y="317858"/>
                    <a:pt x="238179" y="316418"/>
                  </a:cubicBezTo>
                  <a:close/>
                  <a:moveTo>
                    <a:pt x="113158" y="315842"/>
                  </a:moveTo>
                  <a:cubicBezTo>
                    <a:pt x="120072" y="326788"/>
                    <a:pt x="119496" y="342920"/>
                    <a:pt x="111718" y="351850"/>
                  </a:cubicBezTo>
                  <a:cubicBezTo>
                    <a:pt x="104516" y="342056"/>
                    <a:pt x="108261" y="331974"/>
                    <a:pt x="107973" y="322755"/>
                  </a:cubicBezTo>
                  <a:cubicBezTo>
                    <a:pt x="107973" y="320739"/>
                    <a:pt x="111142" y="318435"/>
                    <a:pt x="113158" y="315842"/>
                  </a:cubicBezTo>
                  <a:close/>
                  <a:moveTo>
                    <a:pt x="112295" y="268022"/>
                  </a:moveTo>
                  <a:cubicBezTo>
                    <a:pt x="113735" y="268022"/>
                    <a:pt x="116328" y="269175"/>
                    <a:pt x="116616" y="270326"/>
                  </a:cubicBezTo>
                  <a:cubicBezTo>
                    <a:pt x="118344" y="280121"/>
                    <a:pt x="119496" y="290491"/>
                    <a:pt x="115176" y="301438"/>
                  </a:cubicBezTo>
                  <a:cubicBezTo>
                    <a:pt x="112295" y="299997"/>
                    <a:pt x="109702" y="299133"/>
                    <a:pt x="109414" y="298269"/>
                  </a:cubicBezTo>
                  <a:cubicBezTo>
                    <a:pt x="108838" y="289050"/>
                    <a:pt x="108550" y="279833"/>
                    <a:pt x="108550" y="270902"/>
                  </a:cubicBezTo>
                  <a:cubicBezTo>
                    <a:pt x="108550" y="269751"/>
                    <a:pt x="110854" y="268022"/>
                    <a:pt x="112295" y="268022"/>
                  </a:cubicBezTo>
                  <a:close/>
                  <a:moveTo>
                    <a:pt x="237603" y="265430"/>
                  </a:moveTo>
                  <a:cubicBezTo>
                    <a:pt x="241060" y="278393"/>
                    <a:pt x="239907" y="288764"/>
                    <a:pt x="238754" y="299422"/>
                  </a:cubicBezTo>
                  <a:cubicBezTo>
                    <a:pt x="231265" y="300575"/>
                    <a:pt x="230113" y="295965"/>
                    <a:pt x="230978" y="291356"/>
                  </a:cubicBezTo>
                  <a:cubicBezTo>
                    <a:pt x="232418" y="283290"/>
                    <a:pt x="226368" y="273208"/>
                    <a:pt x="237603" y="265430"/>
                  </a:cubicBezTo>
                  <a:close/>
                  <a:moveTo>
                    <a:pt x="236739" y="217035"/>
                  </a:moveTo>
                  <a:cubicBezTo>
                    <a:pt x="240195" y="228270"/>
                    <a:pt x="240195" y="239504"/>
                    <a:pt x="238755" y="250451"/>
                  </a:cubicBezTo>
                  <a:cubicBezTo>
                    <a:pt x="231553" y="250739"/>
                    <a:pt x="230113" y="246994"/>
                    <a:pt x="230689" y="242961"/>
                  </a:cubicBezTo>
                  <a:cubicBezTo>
                    <a:pt x="232129" y="234031"/>
                    <a:pt x="227232" y="223948"/>
                    <a:pt x="236739" y="217035"/>
                  </a:cubicBezTo>
                  <a:close/>
                  <a:moveTo>
                    <a:pt x="114023" y="217035"/>
                  </a:moveTo>
                  <a:cubicBezTo>
                    <a:pt x="114887" y="218188"/>
                    <a:pt x="116904" y="219340"/>
                    <a:pt x="116904" y="220780"/>
                  </a:cubicBezTo>
                  <a:cubicBezTo>
                    <a:pt x="117192" y="229134"/>
                    <a:pt x="117480" y="237488"/>
                    <a:pt x="117192" y="245841"/>
                  </a:cubicBezTo>
                  <a:cubicBezTo>
                    <a:pt x="117192" y="247282"/>
                    <a:pt x="114887" y="249298"/>
                    <a:pt x="113159" y="250163"/>
                  </a:cubicBezTo>
                  <a:cubicBezTo>
                    <a:pt x="112295" y="250451"/>
                    <a:pt x="109702" y="249298"/>
                    <a:pt x="108837" y="247858"/>
                  </a:cubicBezTo>
                  <a:cubicBezTo>
                    <a:pt x="105669" y="243249"/>
                    <a:pt x="107397" y="222220"/>
                    <a:pt x="110854" y="217611"/>
                  </a:cubicBezTo>
                  <a:cubicBezTo>
                    <a:pt x="111719" y="217323"/>
                    <a:pt x="112871" y="217323"/>
                    <a:pt x="114023" y="217035"/>
                  </a:cubicBezTo>
                  <a:close/>
                  <a:moveTo>
                    <a:pt x="113447" y="167776"/>
                  </a:moveTo>
                  <a:cubicBezTo>
                    <a:pt x="114599" y="167487"/>
                    <a:pt x="116904" y="169792"/>
                    <a:pt x="117192" y="170944"/>
                  </a:cubicBezTo>
                  <a:cubicBezTo>
                    <a:pt x="118056" y="180739"/>
                    <a:pt x="119785" y="190821"/>
                    <a:pt x="114599" y="201480"/>
                  </a:cubicBezTo>
                  <a:cubicBezTo>
                    <a:pt x="111431" y="199751"/>
                    <a:pt x="109414" y="199175"/>
                    <a:pt x="109414" y="198599"/>
                  </a:cubicBezTo>
                  <a:cubicBezTo>
                    <a:pt x="108838" y="189381"/>
                    <a:pt x="108550" y="180163"/>
                    <a:pt x="108550" y="170944"/>
                  </a:cubicBezTo>
                  <a:cubicBezTo>
                    <a:pt x="108550" y="169792"/>
                    <a:pt x="111719" y="168064"/>
                    <a:pt x="113447" y="167776"/>
                  </a:cubicBezTo>
                  <a:close/>
                  <a:moveTo>
                    <a:pt x="235298" y="166335"/>
                  </a:moveTo>
                  <a:cubicBezTo>
                    <a:pt x="240484" y="172672"/>
                    <a:pt x="241060" y="178722"/>
                    <a:pt x="238467" y="199751"/>
                  </a:cubicBezTo>
                  <a:cubicBezTo>
                    <a:pt x="236162" y="199174"/>
                    <a:pt x="232417" y="199174"/>
                    <a:pt x="232417" y="198310"/>
                  </a:cubicBezTo>
                  <a:cubicBezTo>
                    <a:pt x="230401" y="187940"/>
                    <a:pt x="228961" y="177570"/>
                    <a:pt x="233282" y="167487"/>
                  </a:cubicBezTo>
                  <a:cubicBezTo>
                    <a:pt x="233282" y="166911"/>
                    <a:pt x="234722" y="166623"/>
                    <a:pt x="235298" y="166335"/>
                  </a:cubicBezTo>
                  <a:close/>
                  <a:moveTo>
                    <a:pt x="232418" y="128022"/>
                  </a:moveTo>
                  <a:cubicBezTo>
                    <a:pt x="237891" y="128022"/>
                    <a:pt x="242501" y="127446"/>
                    <a:pt x="247397" y="128310"/>
                  </a:cubicBezTo>
                  <a:cubicBezTo>
                    <a:pt x="249414" y="128598"/>
                    <a:pt x="251431" y="131191"/>
                    <a:pt x="252583" y="133207"/>
                  </a:cubicBezTo>
                  <a:cubicBezTo>
                    <a:pt x="252871" y="134072"/>
                    <a:pt x="250566" y="136664"/>
                    <a:pt x="248838" y="137528"/>
                  </a:cubicBezTo>
                  <a:cubicBezTo>
                    <a:pt x="246533" y="138681"/>
                    <a:pt x="243941" y="138681"/>
                    <a:pt x="241636" y="139257"/>
                  </a:cubicBezTo>
                  <a:cubicBezTo>
                    <a:pt x="240196" y="143578"/>
                    <a:pt x="238755" y="147034"/>
                    <a:pt x="237603" y="150780"/>
                  </a:cubicBezTo>
                  <a:cubicBezTo>
                    <a:pt x="229537" y="145306"/>
                    <a:pt x="229537" y="145018"/>
                    <a:pt x="232418" y="128022"/>
                  </a:cubicBezTo>
                  <a:close/>
                  <a:moveTo>
                    <a:pt x="104157" y="127483"/>
                  </a:moveTo>
                  <a:cubicBezTo>
                    <a:pt x="107182" y="127303"/>
                    <a:pt x="110279" y="128023"/>
                    <a:pt x="113159" y="128599"/>
                  </a:cubicBezTo>
                  <a:cubicBezTo>
                    <a:pt x="118632" y="129752"/>
                    <a:pt x="120360" y="144731"/>
                    <a:pt x="115464" y="148188"/>
                  </a:cubicBezTo>
                  <a:cubicBezTo>
                    <a:pt x="114311" y="149052"/>
                    <a:pt x="109990" y="147900"/>
                    <a:pt x="109990" y="147611"/>
                  </a:cubicBezTo>
                  <a:cubicBezTo>
                    <a:pt x="109702" y="138682"/>
                    <a:pt x="101060" y="138393"/>
                    <a:pt x="96163" y="134073"/>
                  </a:cubicBezTo>
                  <a:cubicBezTo>
                    <a:pt x="95875" y="134073"/>
                    <a:pt x="95875" y="133496"/>
                    <a:pt x="95587" y="131768"/>
                  </a:cubicBezTo>
                  <a:cubicBezTo>
                    <a:pt x="98180" y="128743"/>
                    <a:pt x="101132" y="127663"/>
                    <a:pt x="104157" y="127483"/>
                  </a:cubicBezTo>
                  <a:close/>
                  <a:moveTo>
                    <a:pt x="60370" y="127447"/>
                  </a:moveTo>
                  <a:cubicBezTo>
                    <a:pt x="66564" y="127519"/>
                    <a:pt x="73406" y="129031"/>
                    <a:pt x="78591" y="132056"/>
                  </a:cubicBezTo>
                  <a:cubicBezTo>
                    <a:pt x="69372" y="140121"/>
                    <a:pt x="58426" y="139833"/>
                    <a:pt x="46039" y="131479"/>
                  </a:cubicBezTo>
                  <a:cubicBezTo>
                    <a:pt x="48632" y="128743"/>
                    <a:pt x="54177" y="127375"/>
                    <a:pt x="60370" y="127447"/>
                  </a:cubicBezTo>
                  <a:close/>
                  <a:moveTo>
                    <a:pt x="296369" y="125718"/>
                  </a:moveTo>
                  <a:cubicBezTo>
                    <a:pt x="298673" y="125718"/>
                    <a:pt x="300690" y="128598"/>
                    <a:pt x="302995" y="130327"/>
                  </a:cubicBezTo>
                  <a:cubicBezTo>
                    <a:pt x="301266" y="132056"/>
                    <a:pt x="300114" y="134936"/>
                    <a:pt x="298097" y="135513"/>
                  </a:cubicBezTo>
                  <a:cubicBezTo>
                    <a:pt x="292912" y="137240"/>
                    <a:pt x="287151" y="137817"/>
                    <a:pt x="283405" y="138393"/>
                  </a:cubicBezTo>
                  <a:cubicBezTo>
                    <a:pt x="276780" y="137529"/>
                    <a:pt x="269867" y="139546"/>
                    <a:pt x="269578" y="132920"/>
                  </a:cubicBezTo>
                  <a:cubicBezTo>
                    <a:pt x="269290" y="125430"/>
                    <a:pt x="276492" y="128598"/>
                    <a:pt x="280813" y="127735"/>
                  </a:cubicBezTo>
                  <a:cubicBezTo>
                    <a:pt x="285998" y="126871"/>
                    <a:pt x="291184" y="125718"/>
                    <a:pt x="296369" y="125718"/>
                  </a:cubicBezTo>
                  <a:close/>
                  <a:moveTo>
                    <a:pt x="337563" y="95760"/>
                  </a:moveTo>
                  <a:cubicBezTo>
                    <a:pt x="339003" y="96336"/>
                    <a:pt x="341019" y="99504"/>
                    <a:pt x="340444" y="100657"/>
                  </a:cubicBezTo>
                  <a:cubicBezTo>
                    <a:pt x="336986" y="110163"/>
                    <a:pt x="330361" y="117365"/>
                    <a:pt x="321719" y="122550"/>
                  </a:cubicBezTo>
                  <a:cubicBezTo>
                    <a:pt x="320279" y="122839"/>
                    <a:pt x="317686" y="121110"/>
                    <a:pt x="314229" y="119958"/>
                  </a:cubicBezTo>
                  <a:cubicBezTo>
                    <a:pt x="320855" y="111028"/>
                    <a:pt x="326040" y="103826"/>
                    <a:pt x="331801" y="97200"/>
                  </a:cubicBezTo>
                  <a:cubicBezTo>
                    <a:pt x="332953" y="95760"/>
                    <a:pt x="336122" y="95184"/>
                    <a:pt x="337563" y="95760"/>
                  </a:cubicBezTo>
                  <a:close/>
                  <a:moveTo>
                    <a:pt x="11760" y="93743"/>
                  </a:moveTo>
                  <a:cubicBezTo>
                    <a:pt x="19250" y="103249"/>
                    <a:pt x="25875" y="111603"/>
                    <a:pt x="32213" y="119669"/>
                  </a:cubicBezTo>
                  <a:cubicBezTo>
                    <a:pt x="31348" y="120534"/>
                    <a:pt x="29908" y="121686"/>
                    <a:pt x="28756" y="122838"/>
                  </a:cubicBezTo>
                  <a:cubicBezTo>
                    <a:pt x="18385" y="119382"/>
                    <a:pt x="13200" y="110451"/>
                    <a:pt x="8303" y="101233"/>
                  </a:cubicBezTo>
                  <a:cubicBezTo>
                    <a:pt x="7727" y="100081"/>
                    <a:pt x="10032" y="97200"/>
                    <a:pt x="11760" y="93743"/>
                  </a:cubicBezTo>
                  <a:close/>
                  <a:moveTo>
                    <a:pt x="8591" y="47364"/>
                  </a:moveTo>
                  <a:cubicBezTo>
                    <a:pt x="11759" y="58023"/>
                    <a:pt x="10319" y="72426"/>
                    <a:pt x="4558" y="79916"/>
                  </a:cubicBezTo>
                  <a:cubicBezTo>
                    <a:pt x="-2933" y="67817"/>
                    <a:pt x="-916" y="53126"/>
                    <a:pt x="8591" y="47364"/>
                  </a:cubicBezTo>
                  <a:close/>
                  <a:moveTo>
                    <a:pt x="340155" y="46788"/>
                  </a:moveTo>
                  <a:cubicBezTo>
                    <a:pt x="342171" y="48228"/>
                    <a:pt x="345628" y="49381"/>
                    <a:pt x="345916" y="51109"/>
                  </a:cubicBezTo>
                  <a:cubicBezTo>
                    <a:pt x="346780" y="60039"/>
                    <a:pt x="347068" y="69257"/>
                    <a:pt x="347644" y="77611"/>
                  </a:cubicBezTo>
                  <a:cubicBezTo>
                    <a:pt x="341307" y="80204"/>
                    <a:pt x="339002" y="78475"/>
                    <a:pt x="338715" y="73866"/>
                  </a:cubicBezTo>
                  <a:cubicBezTo>
                    <a:pt x="337850" y="66952"/>
                    <a:pt x="336986" y="59751"/>
                    <a:pt x="336698" y="52837"/>
                  </a:cubicBezTo>
                  <a:cubicBezTo>
                    <a:pt x="336698" y="50821"/>
                    <a:pt x="339002" y="48804"/>
                    <a:pt x="340155" y="46788"/>
                  </a:cubicBezTo>
                  <a:close/>
                  <a:moveTo>
                    <a:pt x="68796" y="31232"/>
                  </a:moveTo>
                  <a:lnTo>
                    <a:pt x="118343" y="31520"/>
                  </a:lnTo>
                  <a:lnTo>
                    <a:pt x="118343" y="31520"/>
                  </a:lnTo>
                  <a:cubicBezTo>
                    <a:pt x="148878" y="31520"/>
                    <a:pt x="179413" y="31520"/>
                    <a:pt x="209947" y="31520"/>
                  </a:cubicBezTo>
                  <a:lnTo>
                    <a:pt x="209945" y="31807"/>
                  </a:lnTo>
                  <a:lnTo>
                    <a:pt x="283694" y="31232"/>
                  </a:lnTo>
                  <a:cubicBezTo>
                    <a:pt x="301842" y="31521"/>
                    <a:pt x="316821" y="47940"/>
                    <a:pt x="317685" y="66664"/>
                  </a:cubicBezTo>
                  <a:cubicBezTo>
                    <a:pt x="318837" y="86829"/>
                    <a:pt x="306451" y="104689"/>
                    <a:pt x="287438" y="106130"/>
                  </a:cubicBezTo>
                  <a:lnTo>
                    <a:pt x="212498" y="107852"/>
                  </a:lnTo>
                  <a:lnTo>
                    <a:pt x="210236" y="123125"/>
                  </a:lnTo>
                  <a:cubicBezTo>
                    <a:pt x="210236" y="201191"/>
                    <a:pt x="209947" y="278969"/>
                    <a:pt x="210236" y="357035"/>
                  </a:cubicBezTo>
                  <a:cubicBezTo>
                    <a:pt x="210236" y="369998"/>
                    <a:pt x="206779" y="380944"/>
                    <a:pt x="197273" y="389586"/>
                  </a:cubicBezTo>
                  <a:cubicBezTo>
                    <a:pt x="179989" y="404854"/>
                    <a:pt x="154639" y="400533"/>
                    <a:pt x="143405" y="380368"/>
                  </a:cubicBezTo>
                  <a:cubicBezTo>
                    <a:pt x="138796" y="372014"/>
                    <a:pt x="137356" y="362796"/>
                    <a:pt x="137356" y="353290"/>
                  </a:cubicBezTo>
                  <a:cubicBezTo>
                    <a:pt x="137356" y="276952"/>
                    <a:pt x="137356" y="200903"/>
                    <a:pt x="137356" y="124565"/>
                  </a:cubicBezTo>
                  <a:cubicBezTo>
                    <a:pt x="137356" y="119668"/>
                    <a:pt x="137356" y="114771"/>
                    <a:pt x="137356" y="109010"/>
                  </a:cubicBezTo>
                  <a:cubicBezTo>
                    <a:pt x="130442" y="108433"/>
                    <a:pt x="124392" y="107857"/>
                    <a:pt x="118055" y="107570"/>
                  </a:cubicBezTo>
                  <a:lnTo>
                    <a:pt x="118055" y="107562"/>
                  </a:lnTo>
                  <a:lnTo>
                    <a:pt x="70237" y="106417"/>
                  </a:lnTo>
                  <a:cubicBezTo>
                    <a:pt x="48343" y="106129"/>
                    <a:pt x="33364" y="91725"/>
                    <a:pt x="31636" y="71849"/>
                  </a:cubicBezTo>
                  <a:cubicBezTo>
                    <a:pt x="29619" y="49668"/>
                    <a:pt x="47767" y="31520"/>
                    <a:pt x="68796" y="31232"/>
                  </a:cubicBezTo>
                  <a:close/>
                  <a:moveTo>
                    <a:pt x="307315" y="9627"/>
                  </a:moveTo>
                  <a:cubicBezTo>
                    <a:pt x="313652" y="6746"/>
                    <a:pt x="317973" y="11644"/>
                    <a:pt x="322294" y="15101"/>
                  </a:cubicBezTo>
                  <a:cubicBezTo>
                    <a:pt x="326615" y="18557"/>
                    <a:pt x="330360" y="23167"/>
                    <a:pt x="333529" y="27776"/>
                  </a:cubicBezTo>
                  <a:cubicBezTo>
                    <a:pt x="335257" y="30368"/>
                    <a:pt x="330648" y="34689"/>
                    <a:pt x="328344" y="32672"/>
                  </a:cubicBezTo>
                  <a:cubicBezTo>
                    <a:pt x="320854" y="26335"/>
                    <a:pt x="313652" y="19134"/>
                    <a:pt x="306739" y="12220"/>
                  </a:cubicBezTo>
                  <a:cubicBezTo>
                    <a:pt x="306163" y="12220"/>
                    <a:pt x="307027" y="10779"/>
                    <a:pt x="307315" y="9627"/>
                  </a:cubicBezTo>
                  <a:close/>
                  <a:moveTo>
                    <a:pt x="36245" y="9051"/>
                  </a:moveTo>
                  <a:cubicBezTo>
                    <a:pt x="37397" y="8475"/>
                    <a:pt x="39702" y="10203"/>
                    <a:pt x="43447" y="11643"/>
                  </a:cubicBezTo>
                  <a:cubicBezTo>
                    <a:pt x="34516" y="19421"/>
                    <a:pt x="27315" y="26047"/>
                    <a:pt x="19537" y="32096"/>
                  </a:cubicBezTo>
                  <a:cubicBezTo>
                    <a:pt x="18673" y="32960"/>
                    <a:pt x="16081" y="30943"/>
                    <a:pt x="13488" y="29791"/>
                  </a:cubicBezTo>
                  <a:cubicBezTo>
                    <a:pt x="19825" y="20285"/>
                    <a:pt x="27027" y="13660"/>
                    <a:pt x="36245" y="9051"/>
                  </a:cubicBezTo>
                  <a:close/>
                  <a:moveTo>
                    <a:pt x="136204" y="1273"/>
                  </a:moveTo>
                  <a:cubicBezTo>
                    <a:pt x="137644" y="1273"/>
                    <a:pt x="139373" y="3866"/>
                    <a:pt x="139948" y="5594"/>
                  </a:cubicBezTo>
                  <a:cubicBezTo>
                    <a:pt x="140237" y="6459"/>
                    <a:pt x="137932" y="8763"/>
                    <a:pt x="136780" y="9051"/>
                  </a:cubicBezTo>
                  <a:cubicBezTo>
                    <a:pt x="127274" y="9339"/>
                    <a:pt x="117767" y="11068"/>
                    <a:pt x="108549" y="7611"/>
                  </a:cubicBezTo>
                  <a:cubicBezTo>
                    <a:pt x="107685" y="6459"/>
                    <a:pt x="106821" y="5018"/>
                    <a:pt x="106245" y="3866"/>
                  </a:cubicBezTo>
                  <a:cubicBezTo>
                    <a:pt x="107974" y="3002"/>
                    <a:pt x="109414" y="1849"/>
                    <a:pt x="111142" y="1849"/>
                  </a:cubicBezTo>
                  <a:cubicBezTo>
                    <a:pt x="119496" y="1561"/>
                    <a:pt x="127850" y="1273"/>
                    <a:pt x="136204" y="1273"/>
                  </a:cubicBezTo>
                  <a:close/>
                  <a:moveTo>
                    <a:pt x="211677" y="985"/>
                  </a:moveTo>
                  <a:cubicBezTo>
                    <a:pt x="219455" y="409"/>
                    <a:pt x="227521" y="409"/>
                    <a:pt x="235587" y="985"/>
                  </a:cubicBezTo>
                  <a:cubicBezTo>
                    <a:pt x="237316" y="985"/>
                    <a:pt x="239043" y="4154"/>
                    <a:pt x="240772" y="5595"/>
                  </a:cubicBezTo>
                  <a:cubicBezTo>
                    <a:pt x="239043" y="6746"/>
                    <a:pt x="237603" y="9051"/>
                    <a:pt x="235875" y="9051"/>
                  </a:cubicBezTo>
                  <a:cubicBezTo>
                    <a:pt x="226368" y="9339"/>
                    <a:pt x="216863" y="9051"/>
                    <a:pt x="207357" y="9051"/>
                  </a:cubicBezTo>
                  <a:cubicBezTo>
                    <a:pt x="207068" y="8187"/>
                    <a:pt x="206780" y="7035"/>
                    <a:pt x="206204" y="5882"/>
                  </a:cubicBezTo>
                  <a:cubicBezTo>
                    <a:pt x="207933" y="4154"/>
                    <a:pt x="209661" y="985"/>
                    <a:pt x="211677" y="985"/>
                  </a:cubicBezTo>
                  <a:close/>
                  <a:moveTo>
                    <a:pt x="167099" y="517"/>
                  </a:moveTo>
                  <a:cubicBezTo>
                    <a:pt x="171275" y="194"/>
                    <a:pt x="175380" y="1130"/>
                    <a:pt x="179125" y="698"/>
                  </a:cubicBezTo>
                  <a:cubicBezTo>
                    <a:pt x="183446" y="121"/>
                    <a:pt x="189208" y="-743"/>
                    <a:pt x="191512" y="8475"/>
                  </a:cubicBezTo>
                  <a:cubicBezTo>
                    <a:pt x="178837" y="9627"/>
                    <a:pt x="167891" y="10204"/>
                    <a:pt x="154640" y="7899"/>
                  </a:cubicBezTo>
                  <a:cubicBezTo>
                    <a:pt x="158673" y="2426"/>
                    <a:pt x="162922" y="841"/>
                    <a:pt x="167099" y="517"/>
                  </a:cubicBezTo>
                  <a:close/>
                  <a:moveTo>
                    <a:pt x="281964" y="410"/>
                  </a:moveTo>
                  <a:cubicBezTo>
                    <a:pt x="286861" y="986"/>
                    <a:pt x="291183" y="1273"/>
                    <a:pt x="289742" y="8475"/>
                  </a:cubicBezTo>
                  <a:cubicBezTo>
                    <a:pt x="279084" y="10492"/>
                    <a:pt x="268426" y="9915"/>
                    <a:pt x="257191" y="8475"/>
                  </a:cubicBezTo>
                  <a:cubicBezTo>
                    <a:pt x="260648" y="121"/>
                    <a:pt x="264393" y="-743"/>
                    <a:pt x="281964" y="410"/>
                  </a:cubicBezTo>
                  <a:close/>
                  <a:moveTo>
                    <a:pt x="79347" y="194"/>
                  </a:moveTo>
                  <a:cubicBezTo>
                    <a:pt x="83632" y="698"/>
                    <a:pt x="87953" y="2570"/>
                    <a:pt x="92130" y="7899"/>
                  </a:cubicBezTo>
                  <a:cubicBezTo>
                    <a:pt x="78879" y="10780"/>
                    <a:pt x="68508" y="10492"/>
                    <a:pt x="57562" y="8475"/>
                  </a:cubicBezTo>
                  <a:cubicBezTo>
                    <a:pt x="57562" y="410"/>
                    <a:pt x="63035" y="986"/>
                    <a:pt x="66780" y="697"/>
                  </a:cubicBezTo>
                  <a:cubicBezTo>
                    <a:pt x="70813" y="554"/>
                    <a:pt x="75062" y="-311"/>
                    <a:pt x="79347" y="1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8213519" y="289635"/>
              <a:ext cx="318271" cy="428508"/>
            </a:xfrm>
            <a:custGeom>
              <a:avLst/>
              <a:gdLst/>
              <a:ahLst/>
              <a:cxnLst/>
              <a:rect l="l" t="t" r="r" b="b"/>
              <a:pathLst>
                <a:path w="318271" h="428508" extrusionOk="0">
                  <a:moveTo>
                    <a:pt x="122441" y="417996"/>
                  </a:moveTo>
                  <a:cubicBezTo>
                    <a:pt x="131371" y="417996"/>
                    <a:pt x="140301" y="418284"/>
                    <a:pt x="149232" y="418860"/>
                  </a:cubicBezTo>
                  <a:cubicBezTo>
                    <a:pt x="150960" y="418860"/>
                    <a:pt x="153265" y="421453"/>
                    <a:pt x="153552" y="423181"/>
                  </a:cubicBezTo>
                  <a:cubicBezTo>
                    <a:pt x="153841" y="424910"/>
                    <a:pt x="151824" y="428367"/>
                    <a:pt x="150960" y="428367"/>
                  </a:cubicBezTo>
                  <a:cubicBezTo>
                    <a:pt x="140013" y="427790"/>
                    <a:pt x="128491" y="431247"/>
                    <a:pt x="115816" y="421453"/>
                  </a:cubicBezTo>
                  <a:cubicBezTo>
                    <a:pt x="119273" y="419436"/>
                    <a:pt x="121001" y="417996"/>
                    <a:pt x="122441" y="417996"/>
                  </a:cubicBezTo>
                  <a:close/>
                  <a:moveTo>
                    <a:pt x="196763" y="413964"/>
                  </a:moveTo>
                  <a:cubicBezTo>
                    <a:pt x="199355" y="413676"/>
                    <a:pt x="201947" y="415980"/>
                    <a:pt x="204540" y="417132"/>
                  </a:cubicBezTo>
                  <a:cubicBezTo>
                    <a:pt x="202812" y="419437"/>
                    <a:pt x="201372" y="422894"/>
                    <a:pt x="199355" y="423470"/>
                  </a:cubicBezTo>
                  <a:cubicBezTo>
                    <a:pt x="192442" y="425487"/>
                    <a:pt x="185528" y="426351"/>
                    <a:pt x="176886" y="427791"/>
                  </a:cubicBezTo>
                  <a:cubicBezTo>
                    <a:pt x="174294" y="428656"/>
                    <a:pt x="170836" y="427503"/>
                    <a:pt x="170260" y="423182"/>
                  </a:cubicBezTo>
                  <a:cubicBezTo>
                    <a:pt x="169396" y="418573"/>
                    <a:pt x="173141" y="417708"/>
                    <a:pt x="177174" y="417132"/>
                  </a:cubicBezTo>
                  <a:cubicBezTo>
                    <a:pt x="183799" y="416268"/>
                    <a:pt x="190137" y="414540"/>
                    <a:pt x="196763" y="413964"/>
                  </a:cubicBezTo>
                  <a:close/>
                  <a:moveTo>
                    <a:pt x="74335" y="406474"/>
                  </a:moveTo>
                  <a:cubicBezTo>
                    <a:pt x="84417" y="409066"/>
                    <a:pt x="94499" y="412235"/>
                    <a:pt x="104581" y="415116"/>
                  </a:cubicBezTo>
                  <a:cubicBezTo>
                    <a:pt x="94499" y="422894"/>
                    <a:pt x="79232" y="418861"/>
                    <a:pt x="70302" y="409066"/>
                  </a:cubicBezTo>
                  <a:cubicBezTo>
                    <a:pt x="71742" y="408202"/>
                    <a:pt x="73470" y="406186"/>
                    <a:pt x="74335" y="406474"/>
                  </a:cubicBezTo>
                  <a:close/>
                  <a:moveTo>
                    <a:pt x="255239" y="397544"/>
                  </a:moveTo>
                  <a:cubicBezTo>
                    <a:pt x="244581" y="409067"/>
                    <a:pt x="233634" y="413388"/>
                    <a:pt x="222112" y="415980"/>
                  </a:cubicBezTo>
                  <a:cubicBezTo>
                    <a:pt x="218656" y="410507"/>
                    <a:pt x="219520" y="406762"/>
                    <a:pt x="224416" y="405322"/>
                  </a:cubicBezTo>
                  <a:cubicBezTo>
                    <a:pt x="233634" y="402729"/>
                    <a:pt x="240836" y="392071"/>
                    <a:pt x="255239" y="397544"/>
                  </a:cubicBezTo>
                  <a:close/>
                  <a:moveTo>
                    <a:pt x="32853" y="380259"/>
                  </a:moveTo>
                  <a:cubicBezTo>
                    <a:pt x="40919" y="385732"/>
                    <a:pt x="48696" y="391782"/>
                    <a:pt x="57914" y="398695"/>
                  </a:cubicBezTo>
                  <a:cubicBezTo>
                    <a:pt x="54457" y="400711"/>
                    <a:pt x="52729" y="402440"/>
                    <a:pt x="51865" y="402152"/>
                  </a:cubicBezTo>
                  <a:cubicBezTo>
                    <a:pt x="41782" y="398407"/>
                    <a:pt x="33717" y="392358"/>
                    <a:pt x="26227" y="381699"/>
                  </a:cubicBezTo>
                  <a:cubicBezTo>
                    <a:pt x="29971" y="380835"/>
                    <a:pt x="31988" y="379683"/>
                    <a:pt x="32853" y="380259"/>
                  </a:cubicBezTo>
                  <a:close/>
                  <a:moveTo>
                    <a:pt x="280013" y="363841"/>
                  </a:moveTo>
                  <a:cubicBezTo>
                    <a:pt x="283758" y="360671"/>
                    <a:pt x="287215" y="360384"/>
                    <a:pt x="290095" y="365857"/>
                  </a:cubicBezTo>
                  <a:cubicBezTo>
                    <a:pt x="286639" y="375075"/>
                    <a:pt x="278285" y="380836"/>
                    <a:pt x="271371" y="387462"/>
                  </a:cubicBezTo>
                  <a:cubicBezTo>
                    <a:pt x="270219" y="388614"/>
                    <a:pt x="266762" y="387750"/>
                    <a:pt x="264170" y="387750"/>
                  </a:cubicBezTo>
                  <a:cubicBezTo>
                    <a:pt x="264458" y="385446"/>
                    <a:pt x="263594" y="382277"/>
                    <a:pt x="264746" y="380548"/>
                  </a:cubicBezTo>
                  <a:cubicBezTo>
                    <a:pt x="269355" y="374787"/>
                    <a:pt x="274828" y="369313"/>
                    <a:pt x="280013" y="363841"/>
                  </a:cubicBezTo>
                  <a:close/>
                  <a:moveTo>
                    <a:pt x="2606" y="337050"/>
                  </a:moveTo>
                  <a:cubicBezTo>
                    <a:pt x="5199" y="337338"/>
                    <a:pt x="7503" y="337050"/>
                    <a:pt x="7792" y="337338"/>
                  </a:cubicBezTo>
                  <a:cubicBezTo>
                    <a:pt x="11824" y="346556"/>
                    <a:pt x="15857" y="355774"/>
                    <a:pt x="20466" y="366145"/>
                  </a:cubicBezTo>
                  <a:cubicBezTo>
                    <a:pt x="16721" y="366145"/>
                    <a:pt x="13841" y="367009"/>
                    <a:pt x="12976" y="366145"/>
                  </a:cubicBezTo>
                  <a:cubicBezTo>
                    <a:pt x="7215" y="357791"/>
                    <a:pt x="1742" y="349149"/>
                    <a:pt x="2606" y="337050"/>
                  </a:cubicBezTo>
                  <a:close/>
                  <a:moveTo>
                    <a:pt x="308244" y="316309"/>
                  </a:moveTo>
                  <a:cubicBezTo>
                    <a:pt x="309397" y="318902"/>
                    <a:pt x="312277" y="321782"/>
                    <a:pt x="311701" y="323798"/>
                  </a:cubicBezTo>
                  <a:cubicBezTo>
                    <a:pt x="309684" y="333305"/>
                    <a:pt x="306516" y="342523"/>
                    <a:pt x="297586" y="353181"/>
                  </a:cubicBezTo>
                  <a:cubicBezTo>
                    <a:pt x="295569" y="347996"/>
                    <a:pt x="293553" y="345115"/>
                    <a:pt x="294129" y="343099"/>
                  </a:cubicBezTo>
                  <a:cubicBezTo>
                    <a:pt x="296433" y="335609"/>
                    <a:pt x="299314" y="328120"/>
                    <a:pt x="302483" y="320630"/>
                  </a:cubicBezTo>
                  <a:cubicBezTo>
                    <a:pt x="303347" y="318613"/>
                    <a:pt x="306228" y="317749"/>
                    <a:pt x="308244" y="316309"/>
                  </a:cubicBezTo>
                  <a:close/>
                  <a:moveTo>
                    <a:pt x="118696" y="290959"/>
                  </a:moveTo>
                  <a:cubicBezTo>
                    <a:pt x="131659" y="288367"/>
                    <a:pt x="142029" y="292399"/>
                    <a:pt x="152688" y="293264"/>
                  </a:cubicBezTo>
                  <a:cubicBezTo>
                    <a:pt x="153264" y="294416"/>
                    <a:pt x="153552" y="295856"/>
                    <a:pt x="153840" y="297296"/>
                  </a:cubicBezTo>
                  <a:cubicBezTo>
                    <a:pt x="151535" y="298736"/>
                    <a:pt x="148655" y="301329"/>
                    <a:pt x="146639" y="301041"/>
                  </a:cubicBezTo>
                  <a:cubicBezTo>
                    <a:pt x="137708" y="299025"/>
                    <a:pt x="126762" y="302193"/>
                    <a:pt x="118696" y="290959"/>
                  </a:cubicBezTo>
                  <a:close/>
                  <a:moveTo>
                    <a:pt x="19313" y="288078"/>
                  </a:moveTo>
                  <a:cubicBezTo>
                    <a:pt x="17873" y="299025"/>
                    <a:pt x="12111" y="307667"/>
                    <a:pt x="9231" y="316885"/>
                  </a:cubicBezTo>
                  <a:cubicBezTo>
                    <a:pt x="8943" y="318037"/>
                    <a:pt x="5486" y="318037"/>
                    <a:pt x="3469" y="318613"/>
                  </a:cubicBezTo>
                  <a:cubicBezTo>
                    <a:pt x="2318" y="303922"/>
                    <a:pt x="7502" y="292975"/>
                    <a:pt x="19313" y="288078"/>
                  </a:cubicBezTo>
                  <a:close/>
                  <a:moveTo>
                    <a:pt x="172277" y="279149"/>
                  </a:moveTo>
                  <a:cubicBezTo>
                    <a:pt x="179479" y="282030"/>
                    <a:pt x="185240" y="284046"/>
                    <a:pt x="191289" y="286639"/>
                  </a:cubicBezTo>
                  <a:cubicBezTo>
                    <a:pt x="187256" y="295569"/>
                    <a:pt x="180631" y="297009"/>
                    <a:pt x="172277" y="297298"/>
                  </a:cubicBezTo>
                  <a:cubicBezTo>
                    <a:pt x="172277" y="291536"/>
                    <a:pt x="172277" y="286639"/>
                    <a:pt x="172277" y="279149"/>
                  </a:cubicBezTo>
                  <a:close/>
                  <a:moveTo>
                    <a:pt x="127339" y="267626"/>
                  </a:moveTo>
                  <a:cubicBezTo>
                    <a:pt x="137132" y="267914"/>
                    <a:pt x="149807" y="273387"/>
                    <a:pt x="153840" y="278572"/>
                  </a:cubicBezTo>
                  <a:cubicBezTo>
                    <a:pt x="144046" y="282029"/>
                    <a:pt x="133676" y="279725"/>
                    <a:pt x="121289" y="271371"/>
                  </a:cubicBezTo>
                  <a:cubicBezTo>
                    <a:pt x="123593" y="269930"/>
                    <a:pt x="125610" y="267626"/>
                    <a:pt x="127339" y="267626"/>
                  </a:cubicBezTo>
                  <a:close/>
                  <a:moveTo>
                    <a:pt x="312277" y="267050"/>
                  </a:moveTo>
                  <a:cubicBezTo>
                    <a:pt x="313429" y="266762"/>
                    <a:pt x="316598" y="269066"/>
                    <a:pt x="316886" y="270507"/>
                  </a:cubicBezTo>
                  <a:cubicBezTo>
                    <a:pt x="318614" y="280589"/>
                    <a:pt x="320055" y="291535"/>
                    <a:pt x="312565" y="303922"/>
                  </a:cubicBezTo>
                  <a:cubicBezTo>
                    <a:pt x="309684" y="299890"/>
                    <a:pt x="307668" y="298449"/>
                    <a:pt x="307380" y="296721"/>
                  </a:cubicBezTo>
                  <a:cubicBezTo>
                    <a:pt x="307091" y="288367"/>
                    <a:pt x="306804" y="280013"/>
                    <a:pt x="307380" y="271659"/>
                  </a:cubicBezTo>
                  <a:cubicBezTo>
                    <a:pt x="307380" y="269931"/>
                    <a:pt x="310261" y="267625"/>
                    <a:pt x="312277" y="267050"/>
                  </a:cubicBezTo>
                  <a:close/>
                  <a:moveTo>
                    <a:pt x="47580" y="262369"/>
                  </a:moveTo>
                  <a:cubicBezTo>
                    <a:pt x="51577" y="261072"/>
                    <a:pt x="55755" y="260712"/>
                    <a:pt x="60220" y="262441"/>
                  </a:cubicBezTo>
                  <a:cubicBezTo>
                    <a:pt x="60795" y="263881"/>
                    <a:pt x="61084" y="265033"/>
                    <a:pt x="61660" y="266474"/>
                  </a:cubicBezTo>
                  <a:cubicBezTo>
                    <a:pt x="54170" y="269354"/>
                    <a:pt x="46680" y="272523"/>
                    <a:pt x="38902" y="275115"/>
                  </a:cubicBezTo>
                  <a:cubicBezTo>
                    <a:pt x="38038" y="275404"/>
                    <a:pt x="35445" y="273675"/>
                    <a:pt x="34869" y="272523"/>
                  </a:cubicBezTo>
                  <a:cubicBezTo>
                    <a:pt x="34293" y="271371"/>
                    <a:pt x="35158" y="268490"/>
                    <a:pt x="36021" y="267914"/>
                  </a:cubicBezTo>
                  <a:cubicBezTo>
                    <a:pt x="39766" y="265897"/>
                    <a:pt x="43583" y="263665"/>
                    <a:pt x="47580" y="262369"/>
                  </a:cubicBezTo>
                  <a:close/>
                  <a:moveTo>
                    <a:pt x="75487" y="253223"/>
                  </a:moveTo>
                  <a:cubicBezTo>
                    <a:pt x="83265" y="251783"/>
                    <a:pt x="89026" y="253510"/>
                    <a:pt x="103141" y="261288"/>
                  </a:cubicBezTo>
                  <a:cubicBezTo>
                    <a:pt x="104582" y="267625"/>
                    <a:pt x="106022" y="273099"/>
                    <a:pt x="107174" y="278860"/>
                  </a:cubicBezTo>
                  <a:cubicBezTo>
                    <a:pt x="102853" y="280588"/>
                    <a:pt x="102853" y="280588"/>
                    <a:pt x="79808" y="268778"/>
                  </a:cubicBezTo>
                  <a:cubicBezTo>
                    <a:pt x="78367" y="263305"/>
                    <a:pt x="76927" y="258120"/>
                    <a:pt x="75487" y="253223"/>
                  </a:cubicBezTo>
                  <a:close/>
                  <a:moveTo>
                    <a:pt x="37714" y="223804"/>
                  </a:moveTo>
                  <a:cubicBezTo>
                    <a:pt x="39334" y="224128"/>
                    <a:pt x="40919" y="225424"/>
                    <a:pt x="42647" y="226720"/>
                  </a:cubicBezTo>
                  <a:cubicBezTo>
                    <a:pt x="59067" y="239107"/>
                    <a:pt x="59067" y="239107"/>
                    <a:pt x="58203" y="246886"/>
                  </a:cubicBezTo>
                  <a:cubicBezTo>
                    <a:pt x="47256" y="242853"/>
                    <a:pt x="39190" y="235939"/>
                    <a:pt x="32565" y="226720"/>
                  </a:cubicBezTo>
                  <a:cubicBezTo>
                    <a:pt x="34437" y="224128"/>
                    <a:pt x="36093" y="223480"/>
                    <a:pt x="37714" y="223804"/>
                  </a:cubicBezTo>
                  <a:close/>
                  <a:moveTo>
                    <a:pt x="290672" y="217791"/>
                  </a:moveTo>
                  <a:cubicBezTo>
                    <a:pt x="296434" y="218655"/>
                    <a:pt x="299890" y="218079"/>
                    <a:pt x="300466" y="219231"/>
                  </a:cubicBezTo>
                  <a:cubicBezTo>
                    <a:pt x="304787" y="227585"/>
                    <a:pt x="308532" y="235939"/>
                    <a:pt x="311989" y="244581"/>
                  </a:cubicBezTo>
                  <a:cubicBezTo>
                    <a:pt x="312565" y="245733"/>
                    <a:pt x="310836" y="249190"/>
                    <a:pt x="309396" y="249766"/>
                  </a:cubicBezTo>
                  <a:cubicBezTo>
                    <a:pt x="307956" y="250342"/>
                    <a:pt x="304499" y="249190"/>
                    <a:pt x="303923" y="248038"/>
                  </a:cubicBezTo>
                  <a:cubicBezTo>
                    <a:pt x="299602" y="239108"/>
                    <a:pt x="295857" y="229890"/>
                    <a:pt x="290672" y="217791"/>
                  </a:cubicBezTo>
                  <a:close/>
                  <a:moveTo>
                    <a:pt x="9519" y="181206"/>
                  </a:moveTo>
                  <a:cubicBezTo>
                    <a:pt x="10383" y="180630"/>
                    <a:pt x="12688" y="181494"/>
                    <a:pt x="12976" y="182070"/>
                  </a:cubicBezTo>
                  <a:cubicBezTo>
                    <a:pt x="17585" y="191000"/>
                    <a:pt x="21906" y="199930"/>
                    <a:pt x="23058" y="210301"/>
                  </a:cubicBezTo>
                  <a:cubicBezTo>
                    <a:pt x="12112" y="205115"/>
                    <a:pt x="9519" y="194745"/>
                    <a:pt x="6350" y="184951"/>
                  </a:cubicBezTo>
                  <a:cubicBezTo>
                    <a:pt x="6063" y="184087"/>
                    <a:pt x="8079" y="182070"/>
                    <a:pt x="9519" y="181206"/>
                  </a:cubicBezTo>
                  <a:close/>
                  <a:moveTo>
                    <a:pt x="260424" y="181206"/>
                  </a:moveTo>
                  <a:cubicBezTo>
                    <a:pt x="271659" y="184663"/>
                    <a:pt x="279437" y="192728"/>
                    <a:pt x="286927" y="201370"/>
                  </a:cubicBezTo>
                  <a:cubicBezTo>
                    <a:pt x="285486" y="206267"/>
                    <a:pt x="283181" y="209148"/>
                    <a:pt x="278285" y="205691"/>
                  </a:cubicBezTo>
                  <a:cubicBezTo>
                    <a:pt x="271659" y="201082"/>
                    <a:pt x="265610" y="196185"/>
                    <a:pt x="259560" y="190712"/>
                  </a:cubicBezTo>
                  <a:cubicBezTo>
                    <a:pt x="256679" y="188408"/>
                    <a:pt x="256679" y="184951"/>
                    <a:pt x="260424" y="181206"/>
                  </a:cubicBezTo>
                  <a:close/>
                  <a:moveTo>
                    <a:pt x="213182" y="149519"/>
                  </a:moveTo>
                  <a:cubicBezTo>
                    <a:pt x="220672" y="152399"/>
                    <a:pt x="228738" y="154704"/>
                    <a:pt x="235076" y="159313"/>
                  </a:cubicBezTo>
                  <a:cubicBezTo>
                    <a:pt x="239684" y="162482"/>
                    <a:pt x="241701" y="169107"/>
                    <a:pt x="245158" y="174868"/>
                  </a:cubicBezTo>
                  <a:cubicBezTo>
                    <a:pt x="243141" y="176021"/>
                    <a:pt x="240549" y="178613"/>
                    <a:pt x="239108" y="178325"/>
                  </a:cubicBezTo>
                  <a:cubicBezTo>
                    <a:pt x="226434" y="174004"/>
                    <a:pt x="212319" y="171700"/>
                    <a:pt x="207421" y="156144"/>
                  </a:cubicBezTo>
                  <a:cubicBezTo>
                    <a:pt x="206845" y="154416"/>
                    <a:pt x="207421" y="151823"/>
                    <a:pt x="208286" y="150095"/>
                  </a:cubicBezTo>
                  <a:cubicBezTo>
                    <a:pt x="208862" y="149231"/>
                    <a:pt x="211742" y="148943"/>
                    <a:pt x="213182" y="149519"/>
                  </a:cubicBezTo>
                  <a:close/>
                  <a:moveTo>
                    <a:pt x="278574" y="149519"/>
                  </a:moveTo>
                  <a:cubicBezTo>
                    <a:pt x="280302" y="148942"/>
                    <a:pt x="283470" y="149806"/>
                    <a:pt x="285199" y="151247"/>
                  </a:cubicBezTo>
                  <a:cubicBezTo>
                    <a:pt x="286063" y="151823"/>
                    <a:pt x="285487" y="156144"/>
                    <a:pt x="284623" y="156720"/>
                  </a:cubicBezTo>
                  <a:cubicBezTo>
                    <a:pt x="276845" y="161041"/>
                    <a:pt x="268779" y="165362"/>
                    <a:pt x="260426" y="169683"/>
                  </a:cubicBezTo>
                  <a:cubicBezTo>
                    <a:pt x="257544" y="167379"/>
                    <a:pt x="254664" y="165938"/>
                    <a:pt x="254664" y="164786"/>
                  </a:cubicBezTo>
                  <a:cubicBezTo>
                    <a:pt x="254952" y="162770"/>
                    <a:pt x="256393" y="159889"/>
                    <a:pt x="258120" y="159025"/>
                  </a:cubicBezTo>
                  <a:cubicBezTo>
                    <a:pt x="264746" y="155568"/>
                    <a:pt x="271660" y="152111"/>
                    <a:pt x="278574" y="149519"/>
                  </a:cubicBezTo>
                  <a:close/>
                  <a:moveTo>
                    <a:pt x="164787" y="146927"/>
                  </a:moveTo>
                  <a:cubicBezTo>
                    <a:pt x="174870" y="148943"/>
                    <a:pt x="185240" y="150672"/>
                    <a:pt x="195035" y="153841"/>
                  </a:cubicBezTo>
                  <a:cubicBezTo>
                    <a:pt x="198204" y="154705"/>
                    <a:pt x="197627" y="160754"/>
                    <a:pt x="194171" y="161042"/>
                  </a:cubicBezTo>
                  <a:cubicBezTo>
                    <a:pt x="188121" y="161330"/>
                    <a:pt x="182072" y="160178"/>
                    <a:pt x="176310" y="158450"/>
                  </a:cubicBezTo>
                  <a:cubicBezTo>
                    <a:pt x="170836" y="157009"/>
                    <a:pt x="163923" y="157874"/>
                    <a:pt x="162483" y="149808"/>
                  </a:cubicBezTo>
                  <a:cubicBezTo>
                    <a:pt x="163347" y="148943"/>
                    <a:pt x="164211" y="146639"/>
                    <a:pt x="164787" y="146927"/>
                  </a:cubicBezTo>
                  <a:close/>
                  <a:moveTo>
                    <a:pt x="5774" y="130795"/>
                  </a:moveTo>
                  <a:cubicBezTo>
                    <a:pt x="12400" y="141741"/>
                    <a:pt x="12112" y="156433"/>
                    <a:pt x="5487" y="164211"/>
                  </a:cubicBezTo>
                  <a:cubicBezTo>
                    <a:pt x="-1139" y="161042"/>
                    <a:pt x="14" y="154704"/>
                    <a:pt x="589" y="149231"/>
                  </a:cubicBezTo>
                  <a:cubicBezTo>
                    <a:pt x="589" y="143182"/>
                    <a:pt x="-2579" y="135980"/>
                    <a:pt x="5774" y="130795"/>
                  </a:cubicBezTo>
                  <a:close/>
                  <a:moveTo>
                    <a:pt x="144910" y="130795"/>
                  </a:moveTo>
                  <a:cubicBezTo>
                    <a:pt x="146350" y="132522"/>
                    <a:pt x="146638" y="132811"/>
                    <a:pt x="146638" y="133099"/>
                  </a:cubicBezTo>
                  <a:cubicBezTo>
                    <a:pt x="146638" y="137708"/>
                    <a:pt x="146638" y="142605"/>
                    <a:pt x="146638" y="147502"/>
                  </a:cubicBezTo>
                  <a:cubicBezTo>
                    <a:pt x="139148" y="150959"/>
                    <a:pt x="133675" y="146638"/>
                    <a:pt x="128202" y="143757"/>
                  </a:cubicBezTo>
                  <a:cubicBezTo>
                    <a:pt x="127050" y="143181"/>
                    <a:pt x="126762" y="137132"/>
                    <a:pt x="127915" y="136268"/>
                  </a:cubicBezTo>
                  <a:cubicBezTo>
                    <a:pt x="133099" y="131947"/>
                    <a:pt x="138861" y="129066"/>
                    <a:pt x="144910" y="130795"/>
                  </a:cubicBezTo>
                  <a:close/>
                  <a:moveTo>
                    <a:pt x="166803" y="127914"/>
                  </a:moveTo>
                  <a:cubicBezTo>
                    <a:pt x="176022" y="129354"/>
                    <a:pt x="184952" y="131083"/>
                    <a:pt x="193882" y="132811"/>
                  </a:cubicBezTo>
                  <a:cubicBezTo>
                    <a:pt x="195322" y="133099"/>
                    <a:pt x="196187" y="135403"/>
                    <a:pt x="197627" y="137708"/>
                  </a:cubicBezTo>
                  <a:cubicBezTo>
                    <a:pt x="195322" y="139436"/>
                    <a:pt x="193306" y="142605"/>
                    <a:pt x="191865" y="142317"/>
                  </a:cubicBezTo>
                  <a:cubicBezTo>
                    <a:pt x="183223" y="140877"/>
                    <a:pt x="174582" y="139148"/>
                    <a:pt x="165939" y="136844"/>
                  </a:cubicBezTo>
                  <a:cubicBezTo>
                    <a:pt x="164787" y="136556"/>
                    <a:pt x="163635" y="133099"/>
                    <a:pt x="163635" y="131371"/>
                  </a:cubicBezTo>
                  <a:cubicBezTo>
                    <a:pt x="163635" y="130218"/>
                    <a:pt x="165939" y="127914"/>
                    <a:pt x="166803" y="127914"/>
                  </a:cubicBezTo>
                  <a:close/>
                  <a:moveTo>
                    <a:pt x="307379" y="106309"/>
                  </a:moveTo>
                  <a:cubicBezTo>
                    <a:pt x="308820" y="108613"/>
                    <a:pt x="311700" y="111206"/>
                    <a:pt x="311412" y="113222"/>
                  </a:cubicBezTo>
                  <a:cubicBezTo>
                    <a:pt x="309971" y="123305"/>
                    <a:pt x="307667" y="133099"/>
                    <a:pt x="296721" y="142317"/>
                  </a:cubicBezTo>
                  <a:cubicBezTo>
                    <a:pt x="295569" y="137420"/>
                    <a:pt x="293840" y="134539"/>
                    <a:pt x="294416" y="132235"/>
                  </a:cubicBezTo>
                  <a:cubicBezTo>
                    <a:pt x="296433" y="125033"/>
                    <a:pt x="299025" y="118120"/>
                    <a:pt x="301906" y="111206"/>
                  </a:cubicBezTo>
                  <a:cubicBezTo>
                    <a:pt x="302770" y="109189"/>
                    <a:pt x="305363" y="108037"/>
                    <a:pt x="307379" y="106309"/>
                  </a:cubicBezTo>
                  <a:close/>
                  <a:moveTo>
                    <a:pt x="19890" y="82976"/>
                  </a:moveTo>
                  <a:cubicBezTo>
                    <a:pt x="20466" y="84129"/>
                    <a:pt x="21330" y="84993"/>
                    <a:pt x="21906" y="85856"/>
                  </a:cubicBezTo>
                  <a:cubicBezTo>
                    <a:pt x="19025" y="93634"/>
                    <a:pt x="16721" y="101700"/>
                    <a:pt x="13553" y="109478"/>
                  </a:cubicBezTo>
                  <a:cubicBezTo>
                    <a:pt x="12688" y="111206"/>
                    <a:pt x="9807" y="112359"/>
                    <a:pt x="8079" y="113511"/>
                  </a:cubicBezTo>
                  <a:cubicBezTo>
                    <a:pt x="7215" y="111206"/>
                    <a:pt x="5198" y="108614"/>
                    <a:pt x="5774" y="106886"/>
                  </a:cubicBezTo>
                  <a:cubicBezTo>
                    <a:pt x="7791" y="99972"/>
                    <a:pt x="10096" y="93347"/>
                    <a:pt x="13264" y="87009"/>
                  </a:cubicBezTo>
                  <a:cubicBezTo>
                    <a:pt x="14129" y="84993"/>
                    <a:pt x="17585" y="84416"/>
                    <a:pt x="19890" y="82976"/>
                  </a:cubicBezTo>
                  <a:close/>
                  <a:moveTo>
                    <a:pt x="300754" y="61948"/>
                  </a:moveTo>
                  <a:cubicBezTo>
                    <a:pt x="304499" y="68861"/>
                    <a:pt x="307668" y="76351"/>
                    <a:pt x="310260" y="83841"/>
                  </a:cubicBezTo>
                  <a:cubicBezTo>
                    <a:pt x="311125" y="85857"/>
                    <a:pt x="308244" y="89026"/>
                    <a:pt x="305363" y="94788"/>
                  </a:cubicBezTo>
                  <a:cubicBezTo>
                    <a:pt x="299314" y="81824"/>
                    <a:pt x="294705" y="72030"/>
                    <a:pt x="290384" y="62236"/>
                  </a:cubicBezTo>
                  <a:cubicBezTo>
                    <a:pt x="294705" y="57627"/>
                    <a:pt x="298450" y="57915"/>
                    <a:pt x="300754" y="61948"/>
                  </a:cubicBezTo>
                  <a:close/>
                  <a:moveTo>
                    <a:pt x="50137" y="44664"/>
                  </a:moveTo>
                  <a:cubicBezTo>
                    <a:pt x="46968" y="55034"/>
                    <a:pt x="35157" y="66845"/>
                    <a:pt x="27380" y="67421"/>
                  </a:cubicBezTo>
                  <a:cubicBezTo>
                    <a:pt x="29973" y="54170"/>
                    <a:pt x="40631" y="43511"/>
                    <a:pt x="50137" y="44664"/>
                  </a:cubicBezTo>
                  <a:close/>
                  <a:moveTo>
                    <a:pt x="189990" y="32781"/>
                  </a:moveTo>
                  <a:cubicBezTo>
                    <a:pt x="208930" y="35950"/>
                    <a:pt x="227294" y="42503"/>
                    <a:pt x="245010" y="52441"/>
                  </a:cubicBezTo>
                  <a:cubicBezTo>
                    <a:pt x="257397" y="59355"/>
                    <a:pt x="266903" y="69149"/>
                    <a:pt x="274104" y="81536"/>
                  </a:cubicBezTo>
                  <a:cubicBezTo>
                    <a:pt x="289084" y="106597"/>
                    <a:pt x="270648" y="137420"/>
                    <a:pt x="247314" y="139149"/>
                  </a:cubicBezTo>
                  <a:cubicBezTo>
                    <a:pt x="235792" y="140013"/>
                    <a:pt x="225710" y="137708"/>
                    <a:pt x="218508" y="128779"/>
                  </a:cubicBezTo>
                  <a:cubicBezTo>
                    <a:pt x="205545" y="112358"/>
                    <a:pt x="187685" y="108614"/>
                    <a:pt x="168384" y="108038"/>
                  </a:cubicBezTo>
                  <a:lnTo>
                    <a:pt x="133964" y="110189"/>
                  </a:lnTo>
                  <a:lnTo>
                    <a:pt x="133964" y="110343"/>
                  </a:lnTo>
                  <a:cubicBezTo>
                    <a:pt x="126762" y="114087"/>
                    <a:pt x="118984" y="116968"/>
                    <a:pt x="112935" y="121577"/>
                  </a:cubicBezTo>
                  <a:cubicBezTo>
                    <a:pt x="100836" y="131659"/>
                    <a:pt x="99972" y="146638"/>
                    <a:pt x="110342" y="158737"/>
                  </a:cubicBezTo>
                  <a:lnTo>
                    <a:pt x="110335" y="159785"/>
                  </a:lnTo>
                  <a:lnTo>
                    <a:pt x="148400" y="172996"/>
                  </a:lnTo>
                  <a:cubicBezTo>
                    <a:pt x="162407" y="176741"/>
                    <a:pt x="176595" y="179910"/>
                    <a:pt x="190566" y="183799"/>
                  </a:cubicBezTo>
                  <a:cubicBezTo>
                    <a:pt x="211595" y="189848"/>
                    <a:pt x="232047" y="197914"/>
                    <a:pt x="249907" y="211165"/>
                  </a:cubicBezTo>
                  <a:cubicBezTo>
                    <a:pt x="278713" y="232770"/>
                    <a:pt x="287644" y="262153"/>
                    <a:pt x="283611" y="296432"/>
                  </a:cubicBezTo>
                  <a:cubicBezTo>
                    <a:pt x="276697" y="355198"/>
                    <a:pt x="230895" y="388901"/>
                    <a:pt x="176739" y="396391"/>
                  </a:cubicBezTo>
                  <a:lnTo>
                    <a:pt x="150672" y="397925"/>
                  </a:lnTo>
                  <a:lnTo>
                    <a:pt x="150672" y="398119"/>
                  </a:lnTo>
                  <a:lnTo>
                    <a:pt x="149665" y="397984"/>
                  </a:lnTo>
                  <a:lnTo>
                    <a:pt x="147356" y="398120"/>
                  </a:lnTo>
                  <a:lnTo>
                    <a:pt x="147356" y="397674"/>
                  </a:lnTo>
                  <a:lnTo>
                    <a:pt x="99972" y="391314"/>
                  </a:lnTo>
                  <a:cubicBezTo>
                    <a:pt x="83913" y="386236"/>
                    <a:pt x="68717" y="378386"/>
                    <a:pt x="54458" y="367872"/>
                  </a:cubicBezTo>
                  <a:cubicBezTo>
                    <a:pt x="47832" y="362975"/>
                    <a:pt x="42071" y="356061"/>
                    <a:pt x="37750" y="348860"/>
                  </a:cubicBezTo>
                  <a:cubicBezTo>
                    <a:pt x="29396" y="335897"/>
                    <a:pt x="28820" y="322070"/>
                    <a:pt x="36886" y="308531"/>
                  </a:cubicBezTo>
                  <a:cubicBezTo>
                    <a:pt x="44376" y="295568"/>
                    <a:pt x="55610" y="288943"/>
                    <a:pt x="70302" y="291535"/>
                  </a:cubicBezTo>
                  <a:cubicBezTo>
                    <a:pt x="77215" y="292688"/>
                    <a:pt x="86145" y="295856"/>
                    <a:pt x="89890" y="301041"/>
                  </a:cubicBezTo>
                  <a:cubicBezTo>
                    <a:pt x="99972" y="314869"/>
                    <a:pt x="114375" y="317749"/>
                    <a:pt x="129355" y="320918"/>
                  </a:cubicBezTo>
                  <a:lnTo>
                    <a:pt x="148667" y="323527"/>
                  </a:lnTo>
                  <a:lnTo>
                    <a:pt x="189126" y="315157"/>
                  </a:lnTo>
                  <a:cubicBezTo>
                    <a:pt x="199785" y="311988"/>
                    <a:pt x="207850" y="304786"/>
                    <a:pt x="211019" y="293552"/>
                  </a:cubicBezTo>
                  <a:cubicBezTo>
                    <a:pt x="215052" y="279725"/>
                    <a:pt x="211019" y="270794"/>
                    <a:pt x="197479" y="265897"/>
                  </a:cubicBezTo>
                  <a:cubicBezTo>
                    <a:pt x="185093" y="261288"/>
                    <a:pt x="172129" y="257544"/>
                    <a:pt x="159455" y="253511"/>
                  </a:cubicBezTo>
                  <a:cubicBezTo>
                    <a:pt x="141883" y="248325"/>
                    <a:pt x="124599" y="243140"/>
                    <a:pt x="107027" y="237955"/>
                  </a:cubicBezTo>
                  <a:lnTo>
                    <a:pt x="107031" y="236886"/>
                  </a:lnTo>
                  <a:lnTo>
                    <a:pt x="60543" y="213830"/>
                  </a:lnTo>
                  <a:cubicBezTo>
                    <a:pt x="47112" y="202523"/>
                    <a:pt x="37318" y="187544"/>
                    <a:pt x="33141" y="167379"/>
                  </a:cubicBezTo>
                  <a:cubicBezTo>
                    <a:pt x="25075" y="126762"/>
                    <a:pt x="35445" y="86433"/>
                    <a:pt x="75199" y="57339"/>
                  </a:cubicBezTo>
                  <a:cubicBezTo>
                    <a:pt x="83841" y="51001"/>
                    <a:pt x="92987" y="45384"/>
                    <a:pt x="102745" y="41171"/>
                  </a:cubicBezTo>
                  <a:lnTo>
                    <a:pt x="131512" y="34037"/>
                  </a:lnTo>
                  <a:lnTo>
                    <a:pt x="131512" y="33429"/>
                  </a:lnTo>
                  <a:cubicBezTo>
                    <a:pt x="151532" y="29828"/>
                    <a:pt x="171049" y="29612"/>
                    <a:pt x="189990" y="32781"/>
                  </a:cubicBezTo>
                  <a:close/>
                  <a:moveTo>
                    <a:pt x="256392" y="25939"/>
                  </a:moveTo>
                  <a:cubicBezTo>
                    <a:pt x="258697" y="25939"/>
                    <a:pt x="261865" y="25075"/>
                    <a:pt x="263594" y="26227"/>
                  </a:cubicBezTo>
                  <a:cubicBezTo>
                    <a:pt x="271083" y="31124"/>
                    <a:pt x="278285" y="36885"/>
                    <a:pt x="286063" y="42647"/>
                  </a:cubicBezTo>
                  <a:cubicBezTo>
                    <a:pt x="282318" y="48984"/>
                    <a:pt x="279725" y="50424"/>
                    <a:pt x="275981" y="47544"/>
                  </a:cubicBezTo>
                  <a:cubicBezTo>
                    <a:pt x="269931" y="43223"/>
                    <a:pt x="263594" y="38902"/>
                    <a:pt x="257832" y="34005"/>
                  </a:cubicBezTo>
                  <a:cubicBezTo>
                    <a:pt x="256392" y="32565"/>
                    <a:pt x="256968" y="28820"/>
                    <a:pt x="256392" y="25939"/>
                  </a:cubicBezTo>
                  <a:close/>
                  <a:moveTo>
                    <a:pt x="87874" y="15569"/>
                  </a:moveTo>
                  <a:cubicBezTo>
                    <a:pt x="89314" y="15280"/>
                    <a:pt x="91331" y="17009"/>
                    <a:pt x="95076" y="18449"/>
                  </a:cubicBezTo>
                  <a:cubicBezTo>
                    <a:pt x="85858" y="26804"/>
                    <a:pt x="76351" y="30548"/>
                    <a:pt x="66845" y="34581"/>
                  </a:cubicBezTo>
                  <a:cubicBezTo>
                    <a:pt x="65981" y="34870"/>
                    <a:pt x="64252" y="32853"/>
                    <a:pt x="61948" y="31124"/>
                  </a:cubicBezTo>
                  <a:cubicBezTo>
                    <a:pt x="69150" y="22771"/>
                    <a:pt x="78368" y="18738"/>
                    <a:pt x="87874" y="15569"/>
                  </a:cubicBezTo>
                  <a:close/>
                  <a:moveTo>
                    <a:pt x="225750" y="9375"/>
                  </a:moveTo>
                  <a:cubicBezTo>
                    <a:pt x="232411" y="11319"/>
                    <a:pt x="238676" y="15424"/>
                    <a:pt x="242277" y="21041"/>
                  </a:cubicBezTo>
                  <a:cubicBezTo>
                    <a:pt x="230755" y="25362"/>
                    <a:pt x="222401" y="17873"/>
                    <a:pt x="213183" y="16433"/>
                  </a:cubicBezTo>
                  <a:cubicBezTo>
                    <a:pt x="210878" y="16144"/>
                    <a:pt x="209150" y="12687"/>
                    <a:pt x="206845" y="10671"/>
                  </a:cubicBezTo>
                  <a:cubicBezTo>
                    <a:pt x="212031" y="7647"/>
                    <a:pt x="219088" y="7430"/>
                    <a:pt x="225750" y="9375"/>
                  </a:cubicBezTo>
                  <a:close/>
                  <a:moveTo>
                    <a:pt x="137132" y="877"/>
                  </a:moveTo>
                  <a:cubicBezTo>
                    <a:pt x="138573" y="2317"/>
                    <a:pt x="141453" y="4046"/>
                    <a:pt x="142029" y="6350"/>
                  </a:cubicBezTo>
                  <a:cubicBezTo>
                    <a:pt x="142317" y="7503"/>
                    <a:pt x="139437" y="10959"/>
                    <a:pt x="137708" y="11536"/>
                  </a:cubicBezTo>
                  <a:cubicBezTo>
                    <a:pt x="129931" y="13552"/>
                    <a:pt x="122153" y="14992"/>
                    <a:pt x="114375" y="15856"/>
                  </a:cubicBezTo>
                  <a:cubicBezTo>
                    <a:pt x="112647" y="16145"/>
                    <a:pt x="110343" y="13264"/>
                    <a:pt x="108326" y="11823"/>
                  </a:cubicBezTo>
                  <a:cubicBezTo>
                    <a:pt x="109766" y="9807"/>
                    <a:pt x="110630" y="6638"/>
                    <a:pt x="112359" y="6350"/>
                  </a:cubicBezTo>
                  <a:cubicBezTo>
                    <a:pt x="119848" y="4334"/>
                    <a:pt x="127914" y="2894"/>
                    <a:pt x="137132" y="877"/>
                  </a:cubicBezTo>
                  <a:close/>
                  <a:moveTo>
                    <a:pt x="177390" y="85"/>
                  </a:moveTo>
                  <a:cubicBezTo>
                    <a:pt x="182431" y="373"/>
                    <a:pt x="187400" y="1453"/>
                    <a:pt x="192153" y="4334"/>
                  </a:cubicBezTo>
                  <a:cubicBezTo>
                    <a:pt x="192442" y="4622"/>
                    <a:pt x="192442" y="5774"/>
                    <a:pt x="193305" y="7503"/>
                  </a:cubicBezTo>
                  <a:cubicBezTo>
                    <a:pt x="192153" y="8655"/>
                    <a:pt x="190425" y="10959"/>
                    <a:pt x="188985" y="11247"/>
                  </a:cubicBezTo>
                  <a:cubicBezTo>
                    <a:pt x="180631" y="11536"/>
                    <a:pt x="171989" y="11247"/>
                    <a:pt x="163634" y="10383"/>
                  </a:cubicBezTo>
                  <a:cubicBezTo>
                    <a:pt x="161618" y="10095"/>
                    <a:pt x="159602" y="7214"/>
                    <a:pt x="158737" y="5198"/>
                  </a:cubicBezTo>
                  <a:cubicBezTo>
                    <a:pt x="158450" y="4046"/>
                    <a:pt x="160754" y="589"/>
                    <a:pt x="162194" y="589"/>
                  </a:cubicBezTo>
                  <a:cubicBezTo>
                    <a:pt x="167235" y="301"/>
                    <a:pt x="172349" y="-203"/>
                    <a:pt x="177390" y="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7239920" y="287253"/>
              <a:ext cx="391212" cy="441147"/>
            </a:xfrm>
            <a:custGeom>
              <a:avLst/>
              <a:gdLst/>
              <a:ahLst/>
              <a:cxnLst/>
              <a:rect l="l" t="t" r="r" b="b"/>
              <a:pathLst>
                <a:path w="391212" h="441147" extrusionOk="0">
                  <a:moveTo>
                    <a:pt x="290678" y="424123"/>
                  </a:moveTo>
                  <a:cubicBezTo>
                    <a:pt x="300760" y="427292"/>
                    <a:pt x="309402" y="429596"/>
                    <a:pt x="318043" y="432765"/>
                  </a:cubicBezTo>
                  <a:cubicBezTo>
                    <a:pt x="319484" y="433341"/>
                    <a:pt x="320348" y="436222"/>
                    <a:pt x="320348" y="438238"/>
                  </a:cubicBezTo>
                  <a:cubicBezTo>
                    <a:pt x="320348" y="439391"/>
                    <a:pt x="318043" y="441407"/>
                    <a:pt x="316891" y="441120"/>
                  </a:cubicBezTo>
                  <a:cubicBezTo>
                    <a:pt x="307097" y="440543"/>
                    <a:pt x="297879" y="438527"/>
                    <a:pt x="290965" y="430749"/>
                  </a:cubicBezTo>
                  <a:cubicBezTo>
                    <a:pt x="290101" y="430172"/>
                    <a:pt x="290678" y="428444"/>
                    <a:pt x="290678" y="424123"/>
                  </a:cubicBezTo>
                  <a:close/>
                  <a:moveTo>
                    <a:pt x="359814" y="420090"/>
                  </a:moveTo>
                  <a:cubicBezTo>
                    <a:pt x="360677" y="419514"/>
                    <a:pt x="363846" y="421242"/>
                    <a:pt x="364134" y="422107"/>
                  </a:cubicBezTo>
                  <a:cubicBezTo>
                    <a:pt x="364422" y="424411"/>
                    <a:pt x="364422" y="427868"/>
                    <a:pt x="362982" y="429020"/>
                  </a:cubicBezTo>
                  <a:cubicBezTo>
                    <a:pt x="355781" y="435357"/>
                    <a:pt x="347426" y="439102"/>
                    <a:pt x="335904" y="439966"/>
                  </a:cubicBezTo>
                  <a:cubicBezTo>
                    <a:pt x="336193" y="436221"/>
                    <a:pt x="335616" y="433341"/>
                    <a:pt x="336480" y="432765"/>
                  </a:cubicBezTo>
                  <a:cubicBezTo>
                    <a:pt x="343970" y="428444"/>
                    <a:pt x="351748" y="424123"/>
                    <a:pt x="359814" y="420090"/>
                  </a:cubicBezTo>
                  <a:close/>
                  <a:moveTo>
                    <a:pt x="151542" y="415481"/>
                  </a:moveTo>
                  <a:cubicBezTo>
                    <a:pt x="159320" y="416057"/>
                    <a:pt x="167386" y="416921"/>
                    <a:pt x="175164" y="418074"/>
                  </a:cubicBezTo>
                  <a:cubicBezTo>
                    <a:pt x="177756" y="418650"/>
                    <a:pt x="180349" y="420954"/>
                    <a:pt x="184093" y="422970"/>
                  </a:cubicBezTo>
                  <a:cubicBezTo>
                    <a:pt x="181501" y="425563"/>
                    <a:pt x="179484" y="428732"/>
                    <a:pt x="178044" y="428444"/>
                  </a:cubicBezTo>
                  <a:cubicBezTo>
                    <a:pt x="169402" y="427868"/>
                    <a:pt x="160472" y="426427"/>
                    <a:pt x="151830" y="424699"/>
                  </a:cubicBezTo>
                  <a:cubicBezTo>
                    <a:pt x="150102" y="424411"/>
                    <a:pt x="148950" y="420954"/>
                    <a:pt x="148085" y="418650"/>
                  </a:cubicBezTo>
                  <a:cubicBezTo>
                    <a:pt x="147797" y="418074"/>
                    <a:pt x="150390" y="415481"/>
                    <a:pt x="151542" y="415481"/>
                  </a:cubicBezTo>
                  <a:close/>
                  <a:moveTo>
                    <a:pt x="236521" y="414041"/>
                  </a:moveTo>
                  <a:cubicBezTo>
                    <a:pt x="233928" y="418938"/>
                    <a:pt x="233065" y="422972"/>
                    <a:pt x="231336" y="423259"/>
                  </a:cubicBezTo>
                  <a:cubicBezTo>
                    <a:pt x="222694" y="425276"/>
                    <a:pt x="214052" y="427005"/>
                    <a:pt x="205410" y="427868"/>
                  </a:cubicBezTo>
                  <a:cubicBezTo>
                    <a:pt x="203682" y="428157"/>
                    <a:pt x="201089" y="425276"/>
                    <a:pt x="200225" y="423547"/>
                  </a:cubicBezTo>
                  <a:cubicBezTo>
                    <a:pt x="199937" y="422683"/>
                    <a:pt x="202242" y="419226"/>
                    <a:pt x="203682" y="418938"/>
                  </a:cubicBezTo>
                  <a:cubicBezTo>
                    <a:pt x="213476" y="416922"/>
                    <a:pt x="223559" y="415770"/>
                    <a:pt x="236521" y="414041"/>
                  </a:cubicBezTo>
                  <a:close/>
                  <a:moveTo>
                    <a:pt x="267921" y="399350"/>
                  </a:moveTo>
                  <a:cubicBezTo>
                    <a:pt x="273971" y="404247"/>
                    <a:pt x="281172" y="407416"/>
                    <a:pt x="280020" y="418074"/>
                  </a:cubicBezTo>
                  <a:cubicBezTo>
                    <a:pt x="277427" y="417786"/>
                    <a:pt x="274835" y="418074"/>
                    <a:pt x="273683" y="416922"/>
                  </a:cubicBezTo>
                  <a:cubicBezTo>
                    <a:pt x="269074" y="412025"/>
                    <a:pt x="264176" y="411161"/>
                    <a:pt x="258127" y="414041"/>
                  </a:cubicBezTo>
                  <a:cubicBezTo>
                    <a:pt x="256687" y="414618"/>
                    <a:pt x="253806" y="412601"/>
                    <a:pt x="251501" y="411737"/>
                  </a:cubicBezTo>
                  <a:cubicBezTo>
                    <a:pt x="252654" y="409432"/>
                    <a:pt x="253230" y="406552"/>
                    <a:pt x="254958" y="405399"/>
                  </a:cubicBezTo>
                  <a:cubicBezTo>
                    <a:pt x="258415" y="402806"/>
                    <a:pt x="262736" y="401654"/>
                    <a:pt x="267921" y="399350"/>
                  </a:cubicBezTo>
                  <a:close/>
                  <a:moveTo>
                    <a:pt x="101129" y="395605"/>
                  </a:moveTo>
                  <a:cubicBezTo>
                    <a:pt x="111211" y="400214"/>
                    <a:pt x="120718" y="404247"/>
                    <a:pt x="129935" y="408856"/>
                  </a:cubicBezTo>
                  <a:cubicBezTo>
                    <a:pt x="130800" y="409144"/>
                    <a:pt x="131376" y="411449"/>
                    <a:pt x="131088" y="412313"/>
                  </a:cubicBezTo>
                  <a:cubicBezTo>
                    <a:pt x="130512" y="413753"/>
                    <a:pt x="129071" y="415482"/>
                    <a:pt x="127631" y="415769"/>
                  </a:cubicBezTo>
                  <a:cubicBezTo>
                    <a:pt x="122446" y="416922"/>
                    <a:pt x="101994" y="404823"/>
                    <a:pt x="99401" y="399350"/>
                  </a:cubicBezTo>
                  <a:cubicBezTo>
                    <a:pt x="99689" y="399062"/>
                    <a:pt x="99977" y="398485"/>
                    <a:pt x="101129" y="395605"/>
                  </a:cubicBezTo>
                  <a:close/>
                  <a:moveTo>
                    <a:pt x="384011" y="378033"/>
                  </a:moveTo>
                  <a:cubicBezTo>
                    <a:pt x="387180" y="382066"/>
                    <a:pt x="390061" y="384082"/>
                    <a:pt x="389485" y="385235"/>
                  </a:cubicBezTo>
                  <a:cubicBezTo>
                    <a:pt x="386892" y="393589"/>
                    <a:pt x="383723" y="401655"/>
                    <a:pt x="380266" y="409721"/>
                  </a:cubicBezTo>
                  <a:cubicBezTo>
                    <a:pt x="379690" y="410873"/>
                    <a:pt x="376233" y="411737"/>
                    <a:pt x="374793" y="411161"/>
                  </a:cubicBezTo>
                  <a:cubicBezTo>
                    <a:pt x="373352" y="410585"/>
                    <a:pt x="371912" y="407416"/>
                    <a:pt x="372489" y="405976"/>
                  </a:cubicBezTo>
                  <a:cubicBezTo>
                    <a:pt x="375657" y="397334"/>
                    <a:pt x="379402" y="388980"/>
                    <a:pt x="384011" y="378033"/>
                  </a:cubicBezTo>
                  <a:close/>
                  <a:moveTo>
                    <a:pt x="61953" y="362189"/>
                  </a:moveTo>
                  <a:cubicBezTo>
                    <a:pt x="70307" y="369679"/>
                    <a:pt x="78372" y="377169"/>
                    <a:pt x="86438" y="384370"/>
                  </a:cubicBezTo>
                  <a:cubicBezTo>
                    <a:pt x="85574" y="385522"/>
                    <a:pt x="84998" y="386675"/>
                    <a:pt x="84422" y="387828"/>
                  </a:cubicBezTo>
                  <a:cubicBezTo>
                    <a:pt x="74628" y="388403"/>
                    <a:pt x="70018" y="380049"/>
                    <a:pt x="63969" y="374576"/>
                  </a:cubicBezTo>
                  <a:cubicBezTo>
                    <a:pt x="60800" y="371984"/>
                    <a:pt x="56480" y="368815"/>
                    <a:pt x="61953" y="362189"/>
                  </a:cubicBezTo>
                  <a:close/>
                  <a:moveTo>
                    <a:pt x="374217" y="336263"/>
                  </a:moveTo>
                  <a:cubicBezTo>
                    <a:pt x="375369" y="335399"/>
                    <a:pt x="379114" y="335975"/>
                    <a:pt x="379690" y="337127"/>
                  </a:cubicBezTo>
                  <a:cubicBezTo>
                    <a:pt x="384011" y="344329"/>
                    <a:pt x="387468" y="352107"/>
                    <a:pt x="391212" y="360461"/>
                  </a:cubicBezTo>
                  <a:cubicBezTo>
                    <a:pt x="388908" y="362766"/>
                    <a:pt x="387468" y="365358"/>
                    <a:pt x="385451" y="365934"/>
                  </a:cubicBezTo>
                  <a:cubicBezTo>
                    <a:pt x="384011" y="366223"/>
                    <a:pt x="381130" y="364494"/>
                    <a:pt x="380266" y="363054"/>
                  </a:cubicBezTo>
                  <a:cubicBezTo>
                    <a:pt x="377097" y="356140"/>
                    <a:pt x="374505" y="348938"/>
                    <a:pt x="372200" y="341737"/>
                  </a:cubicBezTo>
                  <a:cubicBezTo>
                    <a:pt x="371624" y="340296"/>
                    <a:pt x="373064" y="337127"/>
                    <a:pt x="374217" y="336263"/>
                  </a:cubicBezTo>
                  <a:close/>
                  <a:moveTo>
                    <a:pt x="32606" y="321141"/>
                  </a:moveTo>
                  <a:cubicBezTo>
                    <a:pt x="34011" y="321645"/>
                    <a:pt x="35019" y="323157"/>
                    <a:pt x="36027" y="324741"/>
                  </a:cubicBezTo>
                  <a:cubicBezTo>
                    <a:pt x="46685" y="339144"/>
                    <a:pt x="48702" y="344330"/>
                    <a:pt x="45245" y="350955"/>
                  </a:cubicBezTo>
                  <a:cubicBezTo>
                    <a:pt x="36315" y="343177"/>
                    <a:pt x="31706" y="333095"/>
                    <a:pt x="26809" y="323589"/>
                  </a:cubicBezTo>
                  <a:cubicBezTo>
                    <a:pt x="29402" y="321140"/>
                    <a:pt x="31202" y="320636"/>
                    <a:pt x="32606" y="321141"/>
                  </a:cubicBezTo>
                  <a:close/>
                  <a:moveTo>
                    <a:pt x="359813" y="296798"/>
                  </a:moveTo>
                  <a:cubicBezTo>
                    <a:pt x="363558" y="298527"/>
                    <a:pt x="362982" y="301407"/>
                    <a:pt x="361254" y="304576"/>
                  </a:cubicBezTo>
                  <a:cubicBezTo>
                    <a:pt x="360389" y="306016"/>
                    <a:pt x="360102" y="307745"/>
                    <a:pt x="359237" y="310049"/>
                  </a:cubicBezTo>
                  <a:cubicBezTo>
                    <a:pt x="361542" y="313794"/>
                    <a:pt x="363846" y="316675"/>
                    <a:pt x="365287" y="319844"/>
                  </a:cubicBezTo>
                  <a:cubicBezTo>
                    <a:pt x="365863" y="320996"/>
                    <a:pt x="365575" y="323877"/>
                    <a:pt x="364422" y="324453"/>
                  </a:cubicBezTo>
                  <a:cubicBezTo>
                    <a:pt x="362694" y="325317"/>
                    <a:pt x="359813" y="326182"/>
                    <a:pt x="358661" y="325317"/>
                  </a:cubicBezTo>
                  <a:cubicBezTo>
                    <a:pt x="354628" y="321860"/>
                    <a:pt x="351460" y="317827"/>
                    <a:pt x="347138" y="313218"/>
                  </a:cubicBezTo>
                  <a:cubicBezTo>
                    <a:pt x="348578" y="309185"/>
                    <a:pt x="350019" y="305152"/>
                    <a:pt x="351747" y="301119"/>
                  </a:cubicBezTo>
                  <a:cubicBezTo>
                    <a:pt x="353188" y="297663"/>
                    <a:pt x="355204" y="294494"/>
                    <a:pt x="359813" y="296798"/>
                  </a:cubicBezTo>
                  <a:close/>
                  <a:moveTo>
                    <a:pt x="7220" y="270872"/>
                  </a:moveTo>
                  <a:cubicBezTo>
                    <a:pt x="19030" y="276634"/>
                    <a:pt x="25080" y="295069"/>
                    <a:pt x="20183" y="305440"/>
                  </a:cubicBezTo>
                  <a:cubicBezTo>
                    <a:pt x="11829" y="295358"/>
                    <a:pt x="10100" y="284411"/>
                    <a:pt x="7220" y="270872"/>
                  </a:cubicBezTo>
                  <a:close/>
                  <a:moveTo>
                    <a:pt x="160471" y="270585"/>
                  </a:moveTo>
                  <a:cubicBezTo>
                    <a:pt x="165080" y="278363"/>
                    <a:pt x="169401" y="284700"/>
                    <a:pt x="165656" y="293054"/>
                  </a:cubicBezTo>
                  <a:cubicBezTo>
                    <a:pt x="155286" y="290750"/>
                    <a:pt x="154998" y="290462"/>
                    <a:pt x="147508" y="279227"/>
                  </a:cubicBezTo>
                  <a:cubicBezTo>
                    <a:pt x="152117" y="276347"/>
                    <a:pt x="155862" y="273754"/>
                    <a:pt x="160471" y="270585"/>
                  </a:cubicBezTo>
                  <a:close/>
                  <a:moveTo>
                    <a:pt x="369032" y="242930"/>
                  </a:moveTo>
                  <a:cubicBezTo>
                    <a:pt x="371913" y="244659"/>
                    <a:pt x="375658" y="246099"/>
                    <a:pt x="375370" y="247251"/>
                  </a:cubicBezTo>
                  <a:cubicBezTo>
                    <a:pt x="375081" y="258485"/>
                    <a:pt x="374218" y="270009"/>
                    <a:pt x="366439" y="282108"/>
                  </a:cubicBezTo>
                  <a:cubicBezTo>
                    <a:pt x="363559" y="278075"/>
                    <a:pt x="361254" y="276058"/>
                    <a:pt x="361254" y="274618"/>
                  </a:cubicBezTo>
                  <a:cubicBezTo>
                    <a:pt x="362983" y="264247"/>
                    <a:pt x="363847" y="253589"/>
                    <a:pt x="369032" y="242930"/>
                  </a:cubicBezTo>
                  <a:close/>
                  <a:moveTo>
                    <a:pt x="128496" y="232560"/>
                  </a:moveTo>
                  <a:cubicBezTo>
                    <a:pt x="129937" y="231984"/>
                    <a:pt x="133393" y="233424"/>
                    <a:pt x="133969" y="234577"/>
                  </a:cubicBezTo>
                  <a:cubicBezTo>
                    <a:pt x="137426" y="242931"/>
                    <a:pt x="140019" y="251285"/>
                    <a:pt x="143187" y="260503"/>
                  </a:cubicBezTo>
                  <a:cubicBezTo>
                    <a:pt x="142323" y="261655"/>
                    <a:pt x="141459" y="263960"/>
                    <a:pt x="140306" y="263960"/>
                  </a:cubicBezTo>
                  <a:cubicBezTo>
                    <a:pt x="138578" y="264248"/>
                    <a:pt x="135122" y="263672"/>
                    <a:pt x="134546" y="262519"/>
                  </a:cubicBezTo>
                  <a:cubicBezTo>
                    <a:pt x="131089" y="254453"/>
                    <a:pt x="127920" y="245811"/>
                    <a:pt x="125327" y="237457"/>
                  </a:cubicBezTo>
                  <a:cubicBezTo>
                    <a:pt x="125040" y="236305"/>
                    <a:pt x="127056" y="233137"/>
                    <a:pt x="128496" y="232560"/>
                  </a:cubicBezTo>
                  <a:close/>
                  <a:moveTo>
                    <a:pt x="171418" y="223053"/>
                  </a:moveTo>
                  <a:cubicBezTo>
                    <a:pt x="172570" y="223053"/>
                    <a:pt x="173435" y="225358"/>
                    <a:pt x="174299" y="226222"/>
                  </a:cubicBezTo>
                  <a:cubicBezTo>
                    <a:pt x="173722" y="227662"/>
                    <a:pt x="173722" y="228814"/>
                    <a:pt x="173435" y="229391"/>
                  </a:cubicBezTo>
                  <a:cubicBezTo>
                    <a:pt x="170554" y="236880"/>
                    <a:pt x="167673" y="244370"/>
                    <a:pt x="164217" y="251571"/>
                  </a:cubicBezTo>
                  <a:cubicBezTo>
                    <a:pt x="163353" y="253300"/>
                    <a:pt x="160184" y="254741"/>
                    <a:pt x="158167" y="254741"/>
                  </a:cubicBezTo>
                  <a:cubicBezTo>
                    <a:pt x="157303" y="254741"/>
                    <a:pt x="154710" y="250995"/>
                    <a:pt x="154998" y="249843"/>
                  </a:cubicBezTo>
                  <a:cubicBezTo>
                    <a:pt x="158167" y="241201"/>
                    <a:pt x="161912" y="232559"/>
                    <a:pt x="165657" y="224205"/>
                  </a:cubicBezTo>
                  <a:cubicBezTo>
                    <a:pt x="166233" y="223053"/>
                    <a:pt x="169690" y="222765"/>
                    <a:pt x="171418" y="223053"/>
                  </a:cubicBezTo>
                  <a:close/>
                  <a:moveTo>
                    <a:pt x="3475" y="219309"/>
                  </a:moveTo>
                  <a:cubicBezTo>
                    <a:pt x="10389" y="225358"/>
                    <a:pt x="12405" y="241490"/>
                    <a:pt x="7508" y="253301"/>
                  </a:cubicBezTo>
                  <a:cubicBezTo>
                    <a:pt x="-846" y="243794"/>
                    <a:pt x="-2286" y="229103"/>
                    <a:pt x="3475" y="219309"/>
                  </a:cubicBezTo>
                  <a:close/>
                  <a:moveTo>
                    <a:pt x="210883" y="195688"/>
                  </a:moveTo>
                  <a:cubicBezTo>
                    <a:pt x="212611" y="194824"/>
                    <a:pt x="215492" y="197992"/>
                    <a:pt x="218949" y="200009"/>
                  </a:cubicBezTo>
                  <a:cubicBezTo>
                    <a:pt x="215780" y="202601"/>
                    <a:pt x="214340" y="204330"/>
                    <a:pt x="212611" y="204906"/>
                  </a:cubicBezTo>
                  <a:cubicBezTo>
                    <a:pt x="205698" y="207498"/>
                    <a:pt x="198496" y="210091"/>
                    <a:pt x="191295" y="212395"/>
                  </a:cubicBezTo>
                  <a:cubicBezTo>
                    <a:pt x="189278" y="212971"/>
                    <a:pt x="186398" y="211531"/>
                    <a:pt x="184093" y="211243"/>
                  </a:cubicBezTo>
                  <a:cubicBezTo>
                    <a:pt x="184669" y="208938"/>
                    <a:pt x="184957" y="205194"/>
                    <a:pt x="186110" y="204618"/>
                  </a:cubicBezTo>
                  <a:cubicBezTo>
                    <a:pt x="194175" y="201161"/>
                    <a:pt x="202529" y="197992"/>
                    <a:pt x="210883" y="195688"/>
                  </a:cubicBezTo>
                  <a:close/>
                  <a:moveTo>
                    <a:pt x="373064" y="191367"/>
                  </a:moveTo>
                  <a:cubicBezTo>
                    <a:pt x="373929" y="191079"/>
                    <a:pt x="376809" y="193095"/>
                    <a:pt x="376809" y="194248"/>
                  </a:cubicBezTo>
                  <a:cubicBezTo>
                    <a:pt x="377674" y="203466"/>
                    <a:pt x="378538" y="212683"/>
                    <a:pt x="378538" y="221902"/>
                  </a:cubicBezTo>
                  <a:cubicBezTo>
                    <a:pt x="378538" y="223342"/>
                    <a:pt x="375081" y="225071"/>
                    <a:pt x="373352" y="226511"/>
                  </a:cubicBezTo>
                  <a:cubicBezTo>
                    <a:pt x="371912" y="224495"/>
                    <a:pt x="369896" y="222766"/>
                    <a:pt x="369608" y="220462"/>
                  </a:cubicBezTo>
                  <a:cubicBezTo>
                    <a:pt x="369032" y="216429"/>
                    <a:pt x="369319" y="212396"/>
                    <a:pt x="369319" y="208363"/>
                  </a:cubicBezTo>
                  <a:cubicBezTo>
                    <a:pt x="368743" y="208651"/>
                    <a:pt x="368455" y="208651"/>
                    <a:pt x="368455" y="208651"/>
                  </a:cubicBezTo>
                  <a:cubicBezTo>
                    <a:pt x="368455" y="204330"/>
                    <a:pt x="368167" y="199721"/>
                    <a:pt x="368743" y="195400"/>
                  </a:cubicBezTo>
                  <a:cubicBezTo>
                    <a:pt x="369032" y="193959"/>
                    <a:pt x="371336" y="191943"/>
                    <a:pt x="373064" y="191367"/>
                  </a:cubicBezTo>
                  <a:close/>
                  <a:moveTo>
                    <a:pt x="248332" y="190214"/>
                  </a:moveTo>
                  <a:cubicBezTo>
                    <a:pt x="256110" y="197416"/>
                    <a:pt x="256974" y="203465"/>
                    <a:pt x="250348" y="213548"/>
                  </a:cubicBezTo>
                  <a:cubicBezTo>
                    <a:pt x="244299" y="208938"/>
                    <a:pt x="235657" y="210091"/>
                    <a:pt x="233928" y="201160"/>
                  </a:cubicBezTo>
                  <a:cubicBezTo>
                    <a:pt x="238826" y="197416"/>
                    <a:pt x="243723" y="193959"/>
                    <a:pt x="248332" y="190214"/>
                  </a:cubicBezTo>
                  <a:close/>
                  <a:moveTo>
                    <a:pt x="132817" y="181572"/>
                  </a:moveTo>
                  <a:cubicBezTo>
                    <a:pt x="134257" y="184165"/>
                    <a:pt x="135698" y="186469"/>
                    <a:pt x="136274" y="187045"/>
                  </a:cubicBezTo>
                  <a:cubicBezTo>
                    <a:pt x="134833" y="196551"/>
                    <a:pt x="133970" y="203753"/>
                    <a:pt x="132529" y="210666"/>
                  </a:cubicBezTo>
                  <a:cubicBezTo>
                    <a:pt x="131953" y="212683"/>
                    <a:pt x="129360" y="214123"/>
                    <a:pt x="127632" y="215564"/>
                  </a:cubicBezTo>
                  <a:cubicBezTo>
                    <a:pt x="126191" y="213547"/>
                    <a:pt x="123311" y="211531"/>
                    <a:pt x="123311" y="209802"/>
                  </a:cubicBezTo>
                  <a:cubicBezTo>
                    <a:pt x="123887" y="202313"/>
                    <a:pt x="125039" y="194823"/>
                    <a:pt x="126768" y="187333"/>
                  </a:cubicBezTo>
                  <a:cubicBezTo>
                    <a:pt x="127344" y="185029"/>
                    <a:pt x="130801" y="183589"/>
                    <a:pt x="132817" y="181572"/>
                  </a:cubicBezTo>
                  <a:close/>
                  <a:moveTo>
                    <a:pt x="8948" y="167169"/>
                  </a:moveTo>
                  <a:cubicBezTo>
                    <a:pt x="10388" y="167169"/>
                    <a:pt x="12981" y="170338"/>
                    <a:pt x="12693" y="171202"/>
                  </a:cubicBezTo>
                  <a:cubicBezTo>
                    <a:pt x="9524" y="180708"/>
                    <a:pt x="13269" y="191366"/>
                    <a:pt x="4915" y="201449"/>
                  </a:cubicBezTo>
                  <a:cubicBezTo>
                    <a:pt x="2899" y="198280"/>
                    <a:pt x="594" y="196551"/>
                    <a:pt x="882" y="194823"/>
                  </a:cubicBezTo>
                  <a:cubicBezTo>
                    <a:pt x="1458" y="186757"/>
                    <a:pt x="2611" y="178979"/>
                    <a:pt x="4339" y="170914"/>
                  </a:cubicBezTo>
                  <a:cubicBezTo>
                    <a:pt x="4627" y="169473"/>
                    <a:pt x="7220" y="167169"/>
                    <a:pt x="8948" y="167169"/>
                  </a:cubicBezTo>
                  <a:close/>
                  <a:moveTo>
                    <a:pt x="224422" y="144412"/>
                  </a:moveTo>
                  <a:cubicBezTo>
                    <a:pt x="227591" y="146141"/>
                    <a:pt x="229607" y="146716"/>
                    <a:pt x="230760" y="147868"/>
                  </a:cubicBezTo>
                  <a:cubicBezTo>
                    <a:pt x="235657" y="154206"/>
                    <a:pt x="240266" y="160832"/>
                    <a:pt x="244299" y="167745"/>
                  </a:cubicBezTo>
                  <a:cubicBezTo>
                    <a:pt x="245163" y="169474"/>
                    <a:pt x="243723" y="172354"/>
                    <a:pt x="243147" y="174947"/>
                  </a:cubicBezTo>
                  <a:cubicBezTo>
                    <a:pt x="240842" y="174371"/>
                    <a:pt x="237385" y="174371"/>
                    <a:pt x="236233" y="172931"/>
                  </a:cubicBezTo>
                  <a:cubicBezTo>
                    <a:pt x="231336" y="166593"/>
                    <a:pt x="226727" y="159967"/>
                    <a:pt x="222694" y="153054"/>
                  </a:cubicBezTo>
                  <a:cubicBezTo>
                    <a:pt x="221830" y="151038"/>
                    <a:pt x="223558" y="147868"/>
                    <a:pt x="224422" y="144412"/>
                  </a:cubicBezTo>
                  <a:close/>
                  <a:moveTo>
                    <a:pt x="160760" y="141243"/>
                  </a:moveTo>
                  <a:cubicBezTo>
                    <a:pt x="161336" y="140955"/>
                    <a:pt x="161913" y="142972"/>
                    <a:pt x="162777" y="144412"/>
                  </a:cubicBezTo>
                  <a:cubicBezTo>
                    <a:pt x="161913" y="145852"/>
                    <a:pt x="161336" y="147581"/>
                    <a:pt x="160184" y="149021"/>
                  </a:cubicBezTo>
                  <a:cubicBezTo>
                    <a:pt x="155575" y="154494"/>
                    <a:pt x="151254" y="159968"/>
                    <a:pt x="146356" y="165152"/>
                  </a:cubicBezTo>
                  <a:cubicBezTo>
                    <a:pt x="144916" y="166593"/>
                    <a:pt x="141747" y="166593"/>
                    <a:pt x="139442" y="167458"/>
                  </a:cubicBezTo>
                  <a:cubicBezTo>
                    <a:pt x="138866" y="165152"/>
                    <a:pt x="137426" y="161984"/>
                    <a:pt x="138290" y="160544"/>
                  </a:cubicBezTo>
                  <a:cubicBezTo>
                    <a:pt x="143475" y="153918"/>
                    <a:pt x="148949" y="147581"/>
                    <a:pt x="154711" y="141532"/>
                  </a:cubicBezTo>
                  <a:cubicBezTo>
                    <a:pt x="155863" y="140379"/>
                    <a:pt x="158744" y="140955"/>
                    <a:pt x="160760" y="141243"/>
                  </a:cubicBezTo>
                  <a:close/>
                  <a:moveTo>
                    <a:pt x="361541" y="140666"/>
                  </a:moveTo>
                  <a:cubicBezTo>
                    <a:pt x="362982" y="140090"/>
                    <a:pt x="366727" y="141242"/>
                    <a:pt x="367015" y="142395"/>
                  </a:cubicBezTo>
                  <a:cubicBezTo>
                    <a:pt x="369608" y="152189"/>
                    <a:pt x="371624" y="161983"/>
                    <a:pt x="373353" y="171778"/>
                  </a:cubicBezTo>
                  <a:cubicBezTo>
                    <a:pt x="373353" y="172353"/>
                    <a:pt x="371624" y="173218"/>
                    <a:pt x="370183" y="174658"/>
                  </a:cubicBezTo>
                  <a:cubicBezTo>
                    <a:pt x="368456" y="173506"/>
                    <a:pt x="365863" y="172642"/>
                    <a:pt x="365287" y="170913"/>
                  </a:cubicBezTo>
                  <a:cubicBezTo>
                    <a:pt x="362694" y="162560"/>
                    <a:pt x="360389" y="153918"/>
                    <a:pt x="358661" y="145563"/>
                  </a:cubicBezTo>
                  <a:cubicBezTo>
                    <a:pt x="358373" y="144123"/>
                    <a:pt x="360101" y="141242"/>
                    <a:pt x="361541" y="140666"/>
                  </a:cubicBezTo>
                  <a:close/>
                  <a:moveTo>
                    <a:pt x="191295" y="127128"/>
                  </a:moveTo>
                  <a:cubicBezTo>
                    <a:pt x="195039" y="127992"/>
                    <a:pt x="201089" y="129433"/>
                    <a:pt x="206850" y="131449"/>
                  </a:cubicBezTo>
                  <a:cubicBezTo>
                    <a:pt x="208291" y="132025"/>
                    <a:pt x="210307" y="135770"/>
                    <a:pt x="210019" y="136346"/>
                  </a:cubicBezTo>
                  <a:cubicBezTo>
                    <a:pt x="208579" y="138075"/>
                    <a:pt x="205986" y="140092"/>
                    <a:pt x="203970" y="140092"/>
                  </a:cubicBezTo>
                  <a:cubicBezTo>
                    <a:pt x="197344" y="139803"/>
                    <a:pt x="190719" y="138939"/>
                    <a:pt x="184093" y="137786"/>
                  </a:cubicBezTo>
                  <a:cubicBezTo>
                    <a:pt x="181501" y="137210"/>
                    <a:pt x="178908" y="135482"/>
                    <a:pt x="176315" y="134330"/>
                  </a:cubicBezTo>
                  <a:cubicBezTo>
                    <a:pt x="178620" y="132025"/>
                    <a:pt x="180924" y="129721"/>
                    <a:pt x="183517" y="127992"/>
                  </a:cubicBezTo>
                  <a:cubicBezTo>
                    <a:pt x="184669" y="127128"/>
                    <a:pt x="186686" y="127416"/>
                    <a:pt x="191295" y="127128"/>
                  </a:cubicBezTo>
                  <a:close/>
                  <a:moveTo>
                    <a:pt x="24216" y="116181"/>
                  </a:moveTo>
                  <a:cubicBezTo>
                    <a:pt x="28537" y="122807"/>
                    <a:pt x="24792" y="136058"/>
                    <a:pt x="14710" y="148733"/>
                  </a:cubicBezTo>
                  <a:cubicBezTo>
                    <a:pt x="10101" y="139802"/>
                    <a:pt x="14422" y="126263"/>
                    <a:pt x="24216" y="116181"/>
                  </a:cubicBezTo>
                  <a:close/>
                  <a:moveTo>
                    <a:pt x="188450" y="107539"/>
                  </a:moveTo>
                  <a:cubicBezTo>
                    <a:pt x="169978" y="107683"/>
                    <a:pt x="151541" y="115029"/>
                    <a:pt x="136561" y="129432"/>
                  </a:cubicBezTo>
                  <a:cubicBezTo>
                    <a:pt x="117261" y="147868"/>
                    <a:pt x="106891" y="170914"/>
                    <a:pt x="103722" y="196839"/>
                  </a:cubicBezTo>
                  <a:cubicBezTo>
                    <a:pt x="98825" y="235728"/>
                    <a:pt x="107755" y="270872"/>
                    <a:pt x="135697" y="299391"/>
                  </a:cubicBezTo>
                  <a:cubicBezTo>
                    <a:pt x="148949" y="312930"/>
                    <a:pt x="165369" y="320996"/>
                    <a:pt x="184669" y="321860"/>
                  </a:cubicBezTo>
                  <a:cubicBezTo>
                    <a:pt x="195615" y="322436"/>
                    <a:pt x="206562" y="321860"/>
                    <a:pt x="217221" y="314658"/>
                  </a:cubicBezTo>
                  <a:cubicBezTo>
                    <a:pt x="208866" y="306017"/>
                    <a:pt x="201377" y="298239"/>
                    <a:pt x="194463" y="290173"/>
                  </a:cubicBezTo>
                  <a:cubicBezTo>
                    <a:pt x="179196" y="273177"/>
                    <a:pt x="180060" y="249555"/>
                    <a:pt x="195904" y="234576"/>
                  </a:cubicBezTo>
                  <a:cubicBezTo>
                    <a:pt x="211171" y="220173"/>
                    <a:pt x="231624" y="221901"/>
                    <a:pt x="248331" y="238897"/>
                  </a:cubicBezTo>
                  <a:cubicBezTo>
                    <a:pt x="253805" y="245235"/>
                    <a:pt x="259854" y="251284"/>
                    <a:pt x="267056" y="258773"/>
                  </a:cubicBezTo>
                  <a:cubicBezTo>
                    <a:pt x="273394" y="244370"/>
                    <a:pt x="274834" y="231695"/>
                    <a:pt x="275122" y="218732"/>
                  </a:cubicBezTo>
                  <a:cubicBezTo>
                    <a:pt x="275698" y="184164"/>
                    <a:pt x="266192" y="153054"/>
                    <a:pt x="240554" y="128856"/>
                  </a:cubicBezTo>
                  <a:cubicBezTo>
                    <a:pt x="225430" y="114453"/>
                    <a:pt x="206922" y="107395"/>
                    <a:pt x="188450" y="107539"/>
                  </a:cubicBezTo>
                  <a:close/>
                  <a:moveTo>
                    <a:pt x="343106" y="91983"/>
                  </a:moveTo>
                  <a:cubicBezTo>
                    <a:pt x="348579" y="100625"/>
                    <a:pt x="353764" y="109267"/>
                    <a:pt x="358950" y="118198"/>
                  </a:cubicBezTo>
                  <a:cubicBezTo>
                    <a:pt x="357221" y="120502"/>
                    <a:pt x="356357" y="122807"/>
                    <a:pt x="355205" y="122807"/>
                  </a:cubicBezTo>
                  <a:cubicBezTo>
                    <a:pt x="353477" y="123095"/>
                    <a:pt x="350308" y="122807"/>
                    <a:pt x="349444" y="121366"/>
                  </a:cubicBezTo>
                  <a:cubicBezTo>
                    <a:pt x="344834" y="113300"/>
                    <a:pt x="340513" y="104947"/>
                    <a:pt x="336480" y="96592"/>
                  </a:cubicBezTo>
                  <a:cubicBezTo>
                    <a:pt x="335904" y="95729"/>
                    <a:pt x="337056" y="92848"/>
                    <a:pt x="338209" y="92272"/>
                  </a:cubicBezTo>
                  <a:cubicBezTo>
                    <a:pt x="339361" y="91407"/>
                    <a:pt x="342530" y="91407"/>
                    <a:pt x="343106" y="91983"/>
                  </a:cubicBezTo>
                  <a:close/>
                  <a:moveTo>
                    <a:pt x="58496" y="71243"/>
                  </a:moveTo>
                  <a:cubicBezTo>
                    <a:pt x="51295" y="82189"/>
                    <a:pt x="45821" y="90255"/>
                    <a:pt x="40348" y="97744"/>
                  </a:cubicBezTo>
                  <a:cubicBezTo>
                    <a:pt x="39484" y="98897"/>
                    <a:pt x="36603" y="98897"/>
                    <a:pt x="34587" y="99473"/>
                  </a:cubicBezTo>
                  <a:cubicBezTo>
                    <a:pt x="34299" y="97457"/>
                    <a:pt x="33146" y="94864"/>
                    <a:pt x="34011" y="93712"/>
                  </a:cubicBezTo>
                  <a:cubicBezTo>
                    <a:pt x="38332" y="86511"/>
                    <a:pt x="43229" y="79597"/>
                    <a:pt x="48414" y="72971"/>
                  </a:cubicBezTo>
                  <a:cubicBezTo>
                    <a:pt x="49278" y="71531"/>
                    <a:pt x="53023" y="72107"/>
                    <a:pt x="58496" y="71243"/>
                  </a:cubicBezTo>
                  <a:close/>
                  <a:moveTo>
                    <a:pt x="309114" y="48486"/>
                  </a:moveTo>
                  <a:cubicBezTo>
                    <a:pt x="316027" y="55976"/>
                    <a:pt x="322940" y="63177"/>
                    <a:pt x="329278" y="70955"/>
                  </a:cubicBezTo>
                  <a:cubicBezTo>
                    <a:pt x="330142" y="72107"/>
                    <a:pt x="329854" y="75564"/>
                    <a:pt x="328702" y="76716"/>
                  </a:cubicBezTo>
                  <a:cubicBezTo>
                    <a:pt x="327549" y="77869"/>
                    <a:pt x="324093" y="78445"/>
                    <a:pt x="323229" y="77580"/>
                  </a:cubicBezTo>
                  <a:cubicBezTo>
                    <a:pt x="316603" y="70955"/>
                    <a:pt x="310266" y="64041"/>
                    <a:pt x="304505" y="56840"/>
                  </a:cubicBezTo>
                  <a:cubicBezTo>
                    <a:pt x="303641" y="55688"/>
                    <a:pt x="305081" y="52231"/>
                    <a:pt x="305657" y="49926"/>
                  </a:cubicBezTo>
                  <a:cubicBezTo>
                    <a:pt x="306809" y="49639"/>
                    <a:pt x="307961" y="49062"/>
                    <a:pt x="309114" y="48486"/>
                  </a:cubicBezTo>
                  <a:close/>
                  <a:moveTo>
                    <a:pt x="89895" y="34658"/>
                  </a:moveTo>
                  <a:cubicBezTo>
                    <a:pt x="90472" y="34082"/>
                    <a:pt x="92488" y="36099"/>
                    <a:pt x="95657" y="38404"/>
                  </a:cubicBezTo>
                  <a:cubicBezTo>
                    <a:pt x="86727" y="45605"/>
                    <a:pt x="78661" y="52231"/>
                    <a:pt x="70307" y="58568"/>
                  </a:cubicBezTo>
                  <a:cubicBezTo>
                    <a:pt x="69731" y="59144"/>
                    <a:pt x="67426" y="57128"/>
                    <a:pt x="65122" y="56264"/>
                  </a:cubicBezTo>
                  <a:cubicBezTo>
                    <a:pt x="71459" y="45893"/>
                    <a:pt x="80101" y="39556"/>
                    <a:pt x="89895" y="34658"/>
                  </a:cubicBezTo>
                  <a:close/>
                  <a:moveTo>
                    <a:pt x="168538" y="32066"/>
                  </a:moveTo>
                  <a:cubicBezTo>
                    <a:pt x="230472" y="24288"/>
                    <a:pt x="277138" y="50214"/>
                    <a:pt x="312570" y="99185"/>
                  </a:cubicBezTo>
                  <a:cubicBezTo>
                    <a:pt x="336192" y="132025"/>
                    <a:pt x="347138" y="169185"/>
                    <a:pt x="347714" y="209803"/>
                  </a:cubicBezTo>
                  <a:cubicBezTo>
                    <a:pt x="348291" y="245522"/>
                    <a:pt x="340801" y="278938"/>
                    <a:pt x="324669" y="310625"/>
                  </a:cubicBezTo>
                  <a:cubicBezTo>
                    <a:pt x="324093" y="312930"/>
                    <a:pt x="323229" y="314946"/>
                    <a:pt x="322365" y="317251"/>
                  </a:cubicBezTo>
                  <a:cubicBezTo>
                    <a:pt x="332447" y="327909"/>
                    <a:pt x="342529" y="337992"/>
                    <a:pt x="351747" y="348938"/>
                  </a:cubicBezTo>
                  <a:cubicBezTo>
                    <a:pt x="369895" y="370831"/>
                    <a:pt x="358949" y="403959"/>
                    <a:pt x="331583" y="410872"/>
                  </a:cubicBezTo>
                  <a:cubicBezTo>
                    <a:pt x="319772" y="413753"/>
                    <a:pt x="309402" y="410008"/>
                    <a:pt x="300471" y="402230"/>
                  </a:cubicBezTo>
                  <a:cubicBezTo>
                    <a:pt x="295286" y="397621"/>
                    <a:pt x="290678" y="391860"/>
                    <a:pt x="285780" y="386675"/>
                  </a:cubicBezTo>
                  <a:cubicBezTo>
                    <a:pt x="281171" y="381778"/>
                    <a:pt x="276274" y="377457"/>
                    <a:pt x="272529" y="373424"/>
                  </a:cubicBezTo>
                  <a:cubicBezTo>
                    <a:pt x="257262" y="380337"/>
                    <a:pt x="244011" y="388115"/>
                    <a:pt x="229607" y="392436"/>
                  </a:cubicBezTo>
                  <a:cubicBezTo>
                    <a:pt x="182653" y="406551"/>
                    <a:pt x="139154" y="397333"/>
                    <a:pt x="100841" y="366798"/>
                  </a:cubicBezTo>
                  <a:cubicBezTo>
                    <a:pt x="61953" y="335975"/>
                    <a:pt x="39771" y="294782"/>
                    <a:pt x="32570" y="246099"/>
                  </a:cubicBezTo>
                  <a:cubicBezTo>
                    <a:pt x="22775" y="182436"/>
                    <a:pt x="39483" y="125975"/>
                    <a:pt x="82981" y="78733"/>
                  </a:cubicBezTo>
                  <a:cubicBezTo>
                    <a:pt x="105738" y="53959"/>
                    <a:pt x="133969" y="36675"/>
                    <a:pt x="168538" y="32066"/>
                  </a:cubicBezTo>
                  <a:close/>
                  <a:moveTo>
                    <a:pt x="267920" y="20542"/>
                  </a:moveTo>
                  <a:cubicBezTo>
                    <a:pt x="277138" y="24864"/>
                    <a:pt x="286644" y="28608"/>
                    <a:pt x="294133" y="39267"/>
                  </a:cubicBezTo>
                  <a:cubicBezTo>
                    <a:pt x="290677" y="40707"/>
                    <a:pt x="287796" y="42724"/>
                    <a:pt x="286356" y="42148"/>
                  </a:cubicBezTo>
                  <a:cubicBezTo>
                    <a:pt x="278578" y="38115"/>
                    <a:pt x="270800" y="33506"/>
                    <a:pt x="263599" y="28608"/>
                  </a:cubicBezTo>
                  <a:cubicBezTo>
                    <a:pt x="262158" y="27456"/>
                    <a:pt x="262158" y="24288"/>
                    <a:pt x="261294" y="21983"/>
                  </a:cubicBezTo>
                  <a:cubicBezTo>
                    <a:pt x="263599" y="21407"/>
                    <a:pt x="266480" y="19678"/>
                    <a:pt x="267920" y="20542"/>
                  </a:cubicBezTo>
                  <a:close/>
                  <a:moveTo>
                    <a:pt x="135409" y="9309"/>
                  </a:moveTo>
                  <a:cubicBezTo>
                    <a:pt x="136561" y="8733"/>
                    <a:pt x="139442" y="10461"/>
                    <a:pt x="140594" y="11901"/>
                  </a:cubicBezTo>
                  <a:cubicBezTo>
                    <a:pt x="141459" y="12766"/>
                    <a:pt x="141170" y="15934"/>
                    <a:pt x="140018" y="16510"/>
                  </a:cubicBezTo>
                  <a:cubicBezTo>
                    <a:pt x="137714" y="18239"/>
                    <a:pt x="134833" y="20543"/>
                    <a:pt x="131952" y="20832"/>
                  </a:cubicBezTo>
                  <a:cubicBezTo>
                    <a:pt x="124175" y="21695"/>
                    <a:pt x="117837" y="29761"/>
                    <a:pt x="106603" y="25728"/>
                  </a:cubicBezTo>
                  <a:cubicBezTo>
                    <a:pt x="115533" y="15646"/>
                    <a:pt x="126191" y="13918"/>
                    <a:pt x="135409" y="9309"/>
                  </a:cubicBezTo>
                  <a:close/>
                  <a:moveTo>
                    <a:pt x="214916" y="3260"/>
                  </a:moveTo>
                  <a:cubicBezTo>
                    <a:pt x="224134" y="4987"/>
                    <a:pt x="233064" y="7004"/>
                    <a:pt x="241994" y="9597"/>
                  </a:cubicBezTo>
                  <a:cubicBezTo>
                    <a:pt x="243435" y="9885"/>
                    <a:pt x="245163" y="13342"/>
                    <a:pt x="244587" y="14782"/>
                  </a:cubicBezTo>
                  <a:cubicBezTo>
                    <a:pt x="244298" y="16222"/>
                    <a:pt x="241130" y="18815"/>
                    <a:pt x="239978" y="18527"/>
                  </a:cubicBezTo>
                  <a:cubicBezTo>
                    <a:pt x="230471" y="14782"/>
                    <a:pt x="219237" y="15646"/>
                    <a:pt x="209154" y="8445"/>
                  </a:cubicBezTo>
                  <a:cubicBezTo>
                    <a:pt x="211459" y="6140"/>
                    <a:pt x="213763" y="2971"/>
                    <a:pt x="214916" y="3260"/>
                  </a:cubicBezTo>
                  <a:close/>
                  <a:moveTo>
                    <a:pt x="177468" y="90"/>
                  </a:moveTo>
                  <a:cubicBezTo>
                    <a:pt x="182942" y="-270"/>
                    <a:pt x="188559" y="378"/>
                    <a:pt x="194464" y="3259"/>
                  </a:cubicBezTo>
                  <a:cubicBezTo>
                    <a:pt x="192736" y="5852"/>
                    <a:pt x="191872" y="9021"/>
                    <a:pt x="190431" y="9021"/>
                  </a:cubicBezTo>
                  <a:cubicBezTo>
                    <a:pt x="180349" y="10749"/>
                    <a:pt x="169978" y="11325"/>
                    <a:pt x="156727" y="12190"/>
                  </a:cubicBezTo>
                  <a:cubicBezTo>
                    <a:pt x="159320" y="7004"/>
                    <a:pt x="159896" y="3547"/>
                    <a:pt x="161336" y="2971"/>
                  </a:cubicBezTo>
                  <a:cubicBezTo>
                    <a:pt x="166666" y="1819"/>
                    <a:pt x="171995" y="450"/>
                    <a:pt x="177468" y="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6271807" y="289647"/>
              <a:ext cx="379141" cy="429218"/>
            </a:xfrm>
            <a:custGeom>
              <a:avLst/>
              <a:gdLst/>
              <a:ahLst/>
              <a:cxnLst/>
              <a:rect l="l" t="t" r="r" b="b"/>
              <a:pathLst>
                <a:path w="379141" h="429218" extrusionOk="0">
                  <a:moveTo>
                    <a:pt x="165684" y="417407"/>
                  </a:moveTo>
                  <a:cubicBezTo>
                    <a:pt x="168564" y="417119"/>
                    <a:pt x="171733" y="417983"/>
                    <a:pt x="175766" y="418271"/>
                  </a:cubicBezTo>
                  <a:cubicBezTo>
                    <a:pt x="179223" y="418271"/>
                    <a:pt x="183832" y="417695"/>
                    <a:pt x="188153" y="418560"/>
                  </a:cubicBezTo>
                  <a:cubicBezTo>
                    <a:pt x="190458" y="419136"/>
                    <a:pt x="192474" y="422016"/>
                    <a:pt x="194490" y="424032"/>
                  </a:cubicBezTo>
                  <a:cubicBezTo>
                    <a:pt x="192474" y="425761"/>
                    <a:pt x="190170" y="429218"/>
                    <a:pt x="188153" y="429218"/>
                  </a:cubicBezTo>
                  <a:cubicBezTo>
                    <a:pt x="180375" y="429218"/>
                    <a:pt x="172310" y="428353"/>
                    <a:pt x="164531" y="426913"/>
                  </a:cubicBezTo>
                  <a:cubicBezTo>
                    <a:pt x="162515" y="426625"/>
                    <a:pt x="161075" y="422880"/>
                    <a:pt x="159346" y="420864"/>
                  </a:cubicBezTo>
                  <a:cubicBezTo>
                    <a:pt x="161362" y="419712"/>
                    <a:pt x="163379" y="417695"/>
                    <a:pt x="165684" y="417407"/>
                  </a:cubicBezTo>
                  <a:close/>
                  <a:moveTo>
                    <a:pt x="237700" y="411646"/>
                  </a:moveTo>
                  <a:cubicBezTo>
                    <a:pt x="240004" y="411358"/>
                    <a:pt x="242597" y="413662"/>
                    <a:pt x="245190" y="414527"/>
                  </a:cubicBezTo>
                  <a:cubicBezTo>
                    <a:pt x="243750" y="416543"/>
                    <a:pt x="242885" y="420000"/>
                    <a:pt x="241157" y="420576"/>
                  </a:cubicBezTo>
                  <a:cubicBezTo>
                    <a:pt x="233379" y="423456"/>
                    <a:pt x="225602" y="425185"/>
                    <a:pt x="216671" y="427489"/>
                  </a:cubicBezTo>
                  <a:cubicBezTo>
                    <a:pt x="214943" y="425761"/>
                    <a:pt x="212350" y="424320"/>
                    <a:pt x="211487" y="422016"/>
                  </a:cubicBezTo>
                  <a:cubicBezTo>
                    <a:pt x="211198" y="420864"/>
                    <a:pt x="214079" y="417695"/>
                    <a:pt x="215807" y="417119"/>
                  </a:cubicBezTo>
                  <a:cubicBezTo>
                    <a:pt x="223009" y="414814"/>
                    <a:pt x="230211" y="413086"/>
                    <a:pt x="237700" y="411646"/>
                  </a:cubicBezTo>
                  <a:close/>
                  <a:moveTo>
                    <a:pt x="111239" y="405308"/>
                  </a:moveTo>
                  <a:cubicBezTo>
                    <a:pt x="117288" y="402139"/>
                    <a:pt x="140621" y="409053"/>
                    <a:pt x="142637" y="414526"/>
                  </a:cubicBezTo>
                  <a:cubicBezTo>
                    <a:pt x="144078" y="417983"/>
                    <a:pt x="140910" y="421440"/>
                    <a:pt x="136588" y="420575"/>
                  </a:cubicBezTo>
                  <a:cubicBezTo>
                    <a:pt x="127082" y="418271"/>
                    <a:pt x="118153" y="413662"/>
                    <a:pt x="110663" y="407324"/>
                  </a:cubicBezTo>
                  <a:cubicBezTo>
                    <a:pt x="110951" y="406172"/>
                    <a:pt x="110951" y="405308"/>
                    <a:pt x="111239" y="405308"/>
                  </a:cubicBezTo>
                  <a:close/>
                  <a:moveTo>
                    <a:pt x="285231" y="388024"/>
                  </a:moveTo>
                  <a:cubicBezTo>
                    <a:pt x="286095" y="387448"/>
                    <a:pt x="288976" y="388601"/>
                    <a:pt x="289840" y="389464"/>
                  </a:cubicBezTo>
                  <a:cubicBezTo>
                    <a:pt x="290704" y="390617"/>
                    <a:pt x="290992" y="392921"/>
                    <a:pt x="290416" y="394361"/>
                  </a:cubicBezTo>
                  <a:cubicBezTo>
                    <a:pt x="288399" y="399259"/>
                    <a:pt x="268524" y="410494"/>
                    <a:pt x="263338" y="409629"/>
                  </a:cubicBezTo>
                  <a:cubicBezTo>
                    <a:pt x="261898" y="409629"/>
                    <a:pt x="260745" y="407613"/>
                    <a:pt x="258729" y="405885"/>
                  </a:cubicBezTo>
                  <a:cubicBezTo>
                    <a:pt x="265931" y="396954"/>
                    <a:pt x="276589" y="393786"/>
                    <a:pt x="285231" y="388024"/>
                  </a:cubicBezTo>
                  <a:close/>
                  <a:moveTo>
                    <a:pt x="71198" y="371316"/>
                  </a:moveTo>
                  <a:cubicBezTo>
                    <a:pt x="80416" y="378518"/>
                    <a:pt x="88482" y="385143"/>
                    <a:pt x="97988" y="392633"/>
                  </a:cubicBezTo>
                  <a:cubicBezTo>
                    <a:pt x="87330" y="400411"/>
                    <a:pt x="83297" y="390617"/>
                    <a:pt x="78399" y="387160"/>
                  </a:cubicBezTo>
                  <a:cubicBezTo>
                    <a:pt x="74655" y="384279"/>
                    <a:pt x="65437" y="381975"/>
                    <a:pt x="71198" y="371316"/>
                  </a:cubicBezTo>
                  <a:close/>
                  <a:moveTo>
                    <a:pt x="326137" y="353745"/>
                  </a:moveTo>
                  <a:cubicBezTo>
                    <a:pt x="327289" y="354033"/>
                    <a:pt x="328154" y="356050"/>
                    <a:pt x="329018" y="357201"/>
                  </a:cubicBezTo>
                  <a:cubicBezTo>
                    <a:pt x="328154" y="358930"/>
                    <a:pt x="327865" y="360370"/>
                    <a:pt x="327001" y="361523"/>
                  </a:cubicBezTo>
                  <a:cubicBezTo>
                    <a:pt x="321528" y="367572"/>
                    <a:pt x="316343" y="373333"/>
                    <a:pt x="310581" y="378807"/>
                  </a:cubicBezTo>
                  <a:cubicBezTo>
                    <a:pt x="309141" y="379958"/>
                    <a:pt x="305972" y="379382"/>
                    <a:pt x="303379" y="379382"/>
                  </a:cubicBezTo>
                  <a:cubicBezTo>
                    <a:pt x="303379" y="377078"/>
                    <a:pt x="302515" y="373909"/>
                    <a:pt x="303668" y="372469"/>
                  </a:cubicBezTo>
                  <a:cubicBezTo>
                    <a:pt x="308853" y="366420"/>
                    <a:pt x="314326" y="360370"/>
                    <a:pt x="320087" y="354897"/>
                  </a:cubicBezTo>
                  <a:cubicBezTo>
                    <a:pt x="321240" y="353745"/>
                    <a:pt x="324121" y="353457"/>
                    <a:pt x="326137" y="353745"/>
                  </a:cubicBezTo>
                  <a:close/>
                  <a:moveTo>
                    <a:pt x="37207" y="334444"/>
                  </a:moveTo>
                  <a:cubicBezTo>
                    <a:pt x="48729" y="337901"/>
                    <a:pt x="51610" y="349712"/>
                    <a:pt x="61404" y="358929"/>
                  </a:cubicBezTo>
                  <a:cubicBezTo>
                    <a:pt x="56507" y="359794"/>
                    <a:pt x="52762" y="361522"/>
                    <a:pt x="51898" y="360370"/>
                  </a:cubicBezTo>
                  <a:cubicBezTo>
                    <a:pt x="45273" y="353168"/>
                    <a:pt x="38071" y="345966"/>
                    <a:pt x="37207" y="334444"/>
                  </a:cubicBezTo>
                  <a:close/>
                  <a:moveTo>
                    <a:pt x="354655" y="310246"/>
                  </a:moveTo>
                  <a:cubicBezTo>
                    <a:pt x="355519" y="320905"/>
                    <a:pt x="348893" y="333867"/>
                    <a:pt x="338523" y="341645"/>
                  </a:cubicBezTo>
                  <a:cubicBezTo>
                    <a:pt x="331609" y="335884"/>
                    <a:pt x="336795" y="331275"/>
                    <a:pt x="339099" y="326954"/>
                  </a:cubicBezTo>
                  <a:cubicBezTo>
                    <a:pt x="347453" y="311399"/>
                    <a:pt x="347453" y="311399"/>
                    <a:pt x="354655" y="310246"/>
                  </a:cubicBezTo>
                  <a:close/>
                  <a:moveTo>
                    <a:pt x="163884" y="286049"/>
                  </a:moveTo>
                  <a:cubicBezTo>
                    <a:pt x="165468" y="285473"/>
                    <a:pt x="167269" y="285761"/>
                    <a:pt x="169141" y="286337"/>
                  </a:cubicBezTo>
                  <a:cubicBezTo>
                    <a:pt x="175479" y="288065"/>
                    <a:pt x="182104" y="289794"/>
                    <a:pt x="188153" y="291811"/>
                  </a:cubicBezTo>
                  <a:cubicBezTo>
                    <a:pt x="190170" y="292675"/>
                    <a:pt x="191610" y="294979"/>
                    <a:pt x="193339" y="296708"/>
                  </a:cubicBezTo>
                  <a:cubicBezTo>
                    <a:pt x="191610" y="298437"/>
                    <a:pt x="189594" y="301605"/>
                    <a:pt x="187866" y="301317"/>
                  </a:cubicBezTo>
                  <a:cubicBezTo>
                    <a:pt x="177207" y="301317"/>
                    <a:pt x="167413" y="298724"/>
                    <a:pt x="159923" y="290946"/>
                  </a:cubicBezTo>
                  <a:cubicBezTo>
                    <a:pt x="160931" y="288066"/>
                    <a:pt x="162300" y="286625"/>
                    <a:pt x="163884" y="286049"/>
                  </a:cubicBezTo>
                  <a:close/>
                  <a:moveTo>
                    <a:pt x="13297" y="285760"/>
                  </a:moveTo>
                  <a:cubicBezTo>
                    <a:pt x="25395" y="290081"/>
                    <a:pt x="23667" y="301028"/>
                    <a:pt x="28276" y="307941"/>
                  </a:cubicBezTo>
                  <a:cubicBezTo>
                    <a:pt x="30292" y="311110"/>
                    <a:pt x="32309" y="315143"/>
                    <a:pt x="25683" y="319176"/>
                  </a:cubicBezTo>
                  <a:cubicBezTo>
                    <a:pt x="18770" y="309381"/>
                    <a:pt x="13873" y="299587"/>
                    <a:pt x="13297" y="285760"/>
                  </a:cubicBezTo>
                  <a:close/>
                  <a:moveTo>
                    <a:pt x="233379" y="268189"/>
                  </a:moveTo>
                  <a:cubicBezTo>
                    <a:pt x="233956" y="270493"/>
                    <a:pt x="236260" y="274238"/>
                    <a:pt x="235396" y="275391"/>
                  </a:cubicBezTo>
                  <a:cubicBezTo>
                    <a:pt x="228770" y="282016"/>
                    <a:pt x="221857" y="288065"/>
                    <a:pt x="214655" y="293826"/>
                  </a:cubicBezTo>
                  <a:cubicBezTo>
                    <a:pt x="213791" y="294690"/>
                    <a:pt x="210335" y="293250"/>
                    <a:pt x="208894" y="291810"/>
                  </a:cubicBezTo>
                  <a:cubicBezTo>
                    <a:pt x="208030" y="291234"/>
                    <a:pt x="208318" y="287777"/>
                    <a:pt x="209182" y="286913"/>
                  </a:cubicBezTo>
                  <a:cubicBezTo>
                    <a:pt x="215519" y="280864"/>
                    <a:pt x="222433" y="274815"/>
                    <a:pt x="229058" y="269053"/>
                  </a:cubicBezTo>
                  <a:cubicBezTo>
                    <a:pt x="229634" y="268765"/>
                    <a:pt x="230787" y="268765"/>
                    <a:pt x="233379" y="268189"/>
                  </a:cubicBezTo>
                  <a:close/>
                  <a:moveTo>
                    <a:pt x="369922" y="260699"/>
                  </a:moveTo>
                  <a:cubicBezTo>
                    <a:pt x="370787" y="260699"/>
                    <a:pt x="373379" y="264156"/>
                    <a:pt x="373091" y="265596"/>
                  </a:cubicBezTo>
                  <a:cubicBezTo>
                    <a:pt x="371075" y="274238"/>
                    <a:pt x="369058" y="282592"/>
                    <a:pt x="366178" y="290946"/>
                  </a:cubicBezTo>
                  <a:cubicBezTo>
                    <a:pt x="365602" y="292386"/>
                    <a:pt x="361569" y="293826"/>
                    <a:pt x="359840" y="293250"/>
                  </a:cubicBezTo>
                  <a:cubicBezTo>
                    <a:pt x="358111" y="292962"/>
                    <a:pt x="357247" y="289793"/>
                    <a:pt x="356671" y="288641"/>
                  </a:cubicBezTo>
                  <a:cubicBezTo>
                    <a:pt x="359264" y="279423"/>
                    <a:pt x="360993" y="271645"/>
                    <a:pt x="363873" y="264156"/>
                  </a:cubicBezTo>
                  <a:cubicBezTo>
                    <a:pt x="364449" y="262428"/>
                    <a:pt x="367618" y="260987"/>
                    <a:pt x="369922" y="260699"/>
                  </a:cubicBezTo>
                  <a:close/>
                  <a:moveTo>
                    <a:pt x="133709" y="245144"/>
                  </a:moveTo>
                  <a:cubicBezTo>
                    <a:pt x="136589" y="247449"/>
                    <a:pt x="138318" y="248313"/>
                    <a:pt x="138894" y="249753"/>
                  </a:cubicBezTo>
                  <a:cubicBezTo>
                    <a:pt x="142639" y="256379"/>
                    <a:pt x="146672" y="263004"/>
                    <a:pt x="149841" y="269630"/>
                  </a:cubicBezTo>
                  <a:cubicBezTo>
                    <a:pt x="150704" y="271358"/>
                    <a:pt x="149552" y="274527"/>
                    <a:pt x="149264" y="276832"/>
                  </a:cubicBezTo>
                  <a:cubicBezTo>
                    <a:pt x="146960" y="276256"/>
                    <a:pt x="143215" y="276543"/>
                    <a:pt x="142351" y="275391"/>
                  </a:cubicBezTo>
                  <a:cubicBezTo>
                    <a:pt x="137742" y="268190"/>
                    <a:pt x="133709" y="260700"/>
                    <a:pt x="130252" y="253210"/>
                  </a:cubicBezTo>
                  <a:cubicBezTo>
                    <a:pt x="129676" y="251482"/>
                    <a:pt x="132268" y="248313"/>
                    <a:pt x="133709" y="245144"/>
                  </a:cubicBezTo>
                  <a:close/>
                  <a:moveTo>
                    <a:pt x="5519" y="237366"/>
                  </a:moveTo>
                  <a:cubicBezTo>
                    <a:pt x="7248" y="238806"/>
                    <a:pt x="9840" y="239670"/>
                    <a:pt x="10129" y="241399"/>
                  </a:cubicBezTo>
                  <a:cubicBezTo>
                    <a:pt x="11857" y="250329"/>
                    <a:pt x="12721" y="259547"/>
                    <a:pt x="13873" y="268477"/>
                  </a:cubicBezTo>
                  <a:cubicBezTo>
                    <a:pt x="13009" y="269053"/>
                    <a:pt x="11569" y="269629"/>
                    <a:pt x="10416" y="269918"/>
                  </a:cubicBezTo>
                  <a:cubicBezTo>
                    <a:pt x="8688" y="268189"/>
                    <a:pt x="6096" y="267037"/>
                    <a:pt x="5519" y="265020"/>
                  </a:cubicBezTo>
                  <a:cubicBezTo>
                    <a:pt x="3791" y="257819"/>
                    <a:pt x="2351" y="250329"/>
                    <a:pt x="1487" y="242839"/>
                  </a:cubicBezTo>
                  <a:cubicBezTo>
                    <a:pt x="1199" y="241111"/>
                    <a:pt x="4079" y="239095"/>
                    <a:pt x="5519" y="237366"/>
                  </a:cubicBezTo>
                  <a:close/>
                  <a:moveTo>
                    <a:pt x="250663" y="223539"/>
                  </a:moveTo>
                  <a:cubicBezTo>
                    <a:pt x="252967" y="223826"/>
                    <a:pt x="253544" y="228724"/>
                    <a:pt x="254984" y="231316"/>
                  </a:cubicBezTo>
                  <a:cubicBezTo>
                    <a:pt x="252679" y="238806"/>
                    <a:pt x="251239" y="245432"/>
                    <a:pt x="248646" y="251481"/>
                  </a:cubicBezTo>
                  <a:cubicBezTo>
                    <a:pt x="247782" y="253498"/>
                    <a:pt x="244037" y="254362"/>
                    <a:pt x="241733" y="255802"/>
                  </a:cubicBezTo>
                  <a:cubicBezTo>
                    <a:pt x="240869" y="253498"/>
                    <a:pt x="239140" y="251193"/>
                    <a:pt x="239429" y="248889"/>
                  </a:cubicBezTo>
                  <a:cubicBezTo>
                    <a:pt x="240292" y="242839"/>
                    <a:pt x="242021" y="236790"/>
                    <a:pt x="243749" y="230740"/>
                  </a:cubicBezTo>
                  <a:cubicBezTo>
                    <a:pt x="244902" y="226996"/>
                    <a:pt x="245189" y="221810"/>
                    <a:pt x="250663" y="223539"/>
                  </a:cubicBezTo>
                  <a:close/>
                  <a:moveTo>
                    <a:pt x="373667" y="209136"/>
                  </a:moveTo>
                  <a:cubicBezTo>
                    <a:pt x="375395" y="210865"/>
                    <a:pt x="379141" y="212305"/>
                    <a:pt x="379141" y="214033"/>
                  </a:cubicBezTo>
                  <a:cubicBezTo>
                    <a:pt x="378853" y="223251"/>
                    <a:pt x="377988" y="232469"/>
                    <a:pt x="376836" y="241399"/>
                  </a:cubicBezTo>
                  <a:cubicBezTo>
                    <a:pt x="376836" y="242263"/>
                    <a:pt x="373955" y="243992"/>
                    <a:pt x="372803" y="243703"/>
                  </a:cubicBezTo>
                  <a:cubicBezTo>
                    <a:pt x="371075" y="243127"/>
                    <a:pt x="368482" y="241111"/>
                    <a:pt x="368482" y="239670"/>
                  </a:cubicBezTo>
                  <a:cubicBezTo>
                    <a:pt x="367906" y="236214"/>
                    <a:pt x="368482" y="232181"/>
                    <a:pt x="369058" y="228724"/>
                  </a:cubicBezTo>
                  <a:cubicBezTo>
                    <a:pt x="369058" y="223827"/>
                    <a:pt x="368482" y="219218"/>
                    <a:pt x="369346" y="214897"/>
                  </a:cubicBezTo>
                  <a:cubicBezTo>
                    <a:pt x="369634" y="212881"/>
                    <a:pt x="372227" y="211153"/>
                    <a:pt x="373667" y="209136"/>
                  </a:cubicBezTo>
                  <a:close/>
                  <a:moveTo>
                    <a:pt x="128812" y="197901"/>
                  </a:moveTo>
                  <a:cubicBezTo>
                    <a:pt x="130540" y="198189"/>
                    <a:pt x="132557" y="200494"/>
                    <a:pt x="132845" y="202222"/>
                  </a:cubicBezTo>
                  <a:cubicBezTo>
                    <a:pt x="133422" y="206543"/>
                    <a:pt x="133133" y="210864"/>
                    <a:pt x="133133" y="215473"/>
                  </a:cubicBezTo>
                  <a:cubicBezTo>
                    <a:pt x="133133" y="215185"/>
                    <a:pt x="132845" y="215185"/>
                    <a:pt x="132845" y="215185"/>
                  </a:cubicBezTo>
                  <a:cubicBezTo>
                    <a:pt x="133133" y="219218"/>
                    <a:pt x="133709" y="223251"/>
                    <a:pt x="133133" y="226995"/>
                  </a:cubicBezTo>
                  <a:cubicBezTo>
                    <a:pt x="132845" y="228724"/>
                    <a:pt x="130829" y="231028"/>
                    <a:pt x="129100" y="231317"/>
                  </a:cubicBezTo>
                  <a:cubicBezTo>
                    <a:pt x="127660" y="231604"/>
                    <a:pt x="124203" y="229588"/>
                    <a:pt x="124203" y="228435"/>
                  </a:cubicBezTo>
                  <a:cubicBezTo>
                    <a:pt x="123915" y="219218"/>
                    <a:pt x="123915" y="210000"/>
                    <a:pt x="124203" y="201070"/>
                  </a:cubicBezTo>
                  <a:cubicBezTo>
                    <a:pt x="124203" y="199918"/>
                    <a:pt x="127372" y="197901"/>
                    <a:pt x="128812" y="197901"/>
                  </a:cubicBezTo>
                  <a:close/>
                  <a:moveTo>
                    <a:pt x="6672" y="186090"/>
                  </a:moveTo>
                  <a:cubicBezTo>
                    <a:pt x="7536" y="186090"/>
                    <a:pt x="9840" y="188394"/>
                    <a:pt x="9840" y="189835"/>
                  </a:cubicBezTo>
                  <a:cubicBezTo>
                    <a:pt x="9552" y="197901"/>
                    <a:pt x="9264" y="205966"/>
                    <a:pt x="8400" y="213744"/>
                  </a:cubicBezTo>
                  <a:cubicBezTo>
                    <a:pt x="8112" y="215472"/>
                    <a:pt x="5807" y="216913"/>
                    <a:pt x="3215" y="220369"/>
                  </a:cubicBezTo>
                  <a:cubicBezTo>
                    <a:pt x="-1970" y="208559"/>
                    <a:pt x="334" y="198765"/>
                    <a:pt x="1774" y="189259"/>
                  </a:cubicBezTo>
                  <a:cubicBezTo>
                    <a:pt x="2063" y="187818"/>
                    <a:pt x="4943" y="186378"/>
                    <a:pt x="6672" y="186090"/>
                  </a:cubicBezTo>
                  <a:close/>
                  <a:moveTo>
                    <a:pt x="243174" y="173703"/>
                  </a:moveTo>
                  <a:cubicBezTo>
                    <a:pt x="244614" y="173414"/>
                    <a:pt x="247783" y="175143"/>
                    <a:pt x="248359" y="176583"/>
                  </a:cubicBezTo>
                  <a:cubicBezTo>
                    <a:pt x="250952" y="183497"/>
                    <a:pt x="252968" y="190698"/>
                    <a:pt x="254985" y="197900"/>
                  </a:cubicBezTo>
                  <a:cubicBezTo>
                    <a:pt x="254697" y="198188"/>
                    <a:pt x="254409" y="198188"/>
                    <a:pt x="254121" y="198477"/>
                  </a:cubicBezTo>
                  <a:cubicBezTo>
                    <a:pt x="254121" y="199917"/>
                    <a:pt x="254697" y="201357"/>
                    <a:pt x="254121" y="202510"/>
                  </a:cubicBezTo>
                  <a:cubicBezTo>
                    <a:pt x="252968" y="204238"/>
                    <a:pt x="251528" y="205966"/>
                    <a:pt x="249799" y="206830"/>
                  </a:cubicBezTo>
                  <a:cubicBezTo>
                    <a:pt x="248936" y="207119"/>
                    <a:pt x="246054" y="205390"/>
                    <a:pt x="245767" y="204238"/>
                  </a:cubicBezTo>
                  <a:cubicBezTo>
                    <a:pt x="243462" y="195596"/>
                    <a:pt x="241445" y="187242"/>
                    <a:pt x="239717" y="178312"/>
                  </a:cubicBezTo>
                  <a:cubicBezTo>
                    <a:pt x="239429" y="176871"/>
                    <a:pt x="241734" y="173991"/>
                    <a:pt x="243174" y="173703"/>
                  </a:cubicBezTo>
                  <a:close/>
                  <a:moveTo>
                    <a:pt x="367041" y="158148"/>
                  </a:moveTo>
                  <a:cubicBezTo>
                    <a:pt x="369058" y="159588"/>
                    <a:pt x="372514" y="160452"/>
                    <a:pt x="372803" y="162181"/>
                  </a:cubicBezTo>
                  <a:cubicBezTo>
                    <a:pt x="375107" y="171687"/>
                    <a:pt x="378852" y="181193"/>
                    <a:pt x="375971" y="190699"/>
                  </a:cubicBezTo>
                  <a:cubicBezTo>
                    <a:pt x="371363" y="193004"/>
                    <a:pt x="368194" y="191564"/>
                    <a:pt x="367330" y="187242"/>
                  </a:cubicBezTo>
                  <a:cubicBezTo>
                    <a:pt x="365890" y="179753"/>
                    <a:pt x="364737" y="172263"/>
                    <a:pt x="363873" y="164774"/>
                  </a:cubicBezTo>
                  <a:cubicBezTo>
                    <a:pt x="363585" y="162757"/>
                    <a:pt x="365890" y="160452"/>
                    <a:pt x="367041" y="158148"/>
                  </a:cubicBezTo>
                  <a:close/>
                  <a:moveTo>
                    <a:pt x="144655" y="151810"/>
                  </a:moveTo>
                  <a:cubicBezTo>
                    <a:pt x="144942" y="151234"/>
                    <a:pt x="148399" y="151234"/>
                    <a:pt x="149552" y="152099"/>
                  </a:cubicBezTo>
                  <a:cubicBezTo>
                    <a:pt x="150704" y="152963"/>
                    <a:pt x="151856" y="155556"/>
                    <a:pt x="151280" y="156708"/>
                  </a:cubicBezTo>
                  <a:cubicBezTo>
                    <a:pt x="146959" y="165062"/>
                    <a:pt x="142350" y="173127"/>
                    <a:pt x="137453" y="181193"/>
                  </a:cubicBezTo>
                  <a:cubicBezTo>
                    <a:pt x="136877" y="182057"/>
                    <a:pt x="135724" y="182057"/>
                    <a:pt x="133996" y="182633"/>
                  </a:cubicBezTo>
                  <a:cubicBezTo>
                    <a:pt x="132844" y="180905"/>
                    <a:pt x="129675" y="178312"/>
                    <a:pt x="130251" y="177160"/>
                  </a:cubicBezTo>
                  <a:cubicBezTo>
                    <a:pt x="134572" y="168518"/>
                    <a:pt x="139469" y="160164"/>
                    <a:pt x="144655" y="151810"/>
                  </a:cubicBezTo>
                  <a:close/>
                  <a:moveTo>
                    <a:pt x="14161" y="136831"/>
                  </a:moveTo>
                  <a:cubicBezTo>
                    <a:pt x="14449" y="136255"/>
                    <a:pt x="18194" y="137119"/>
                    <a:pt x="20498" y="137407"/>
                  </a:cubicBezTo>
                  <a:cubicBezTo>
                    <a:pt x="19922" y="140864"/>
                    <a:pt x="20498" y="144609"/>
                    <a:pt x="19058" y="147489"/>
                  </a:cubicBezTo>
                  <a:cubicBezTo>
                    <a:pt x="15601" y="153827"/>
                    <a:pt x="17906" y="163333"/>
                    <a:pt x="6384" y="168807"/>
                  </a:cubicBezTo>
                  <a:cubicBezTo>
                    <a:pt x="5519" y="155555"/>
                    <a:pt x="9552" y="146049"/>
                    <a:pt x="14161" y="136831"/>
                  </a:cubicBezTo>
                  <a:close/>
                  <a:moveTo>
                    <a:pt x="215520" y="135678"/>
                  </a:moveTo>
                  <a:cubicBezTo>
                    <a:pt x="222433" y="140863"/>
                    <a:pt x="228770" y="146913"/>
                    <a:pt x="235108" y="152962"/>
                  </a:cubicBezTo>
                  <a:cubicBezTo>
                    <a:pt x="235972" y="153826"/>
                    <a:pt x="235684" y="158147"/>
                    <a:pt x="234819" y="158723"/>
                  </a:cubicBezTo>
                  <a:cubicBezTo>
                    <a:pt x="232803" y="159588"/>
                    <a:pt x="229346" y="160164"/>
                    <a:pt x="228194" y="159299"/>
                  </a:cubicBezTo>
                  <a:cubicBezTo>
                    <a:pt x="221280" y="152962"/>
                    <a:pt x="214655" y="146048"/>
                    <a:pt x="205725" y="137695"/>
                  </a:cubicBezTo>
                  <a:cubicBezTo>
                    <a:pt x="210622" y="136542"/>
                    <a:pt x="214367" y="134526"/>
                    <a:pt x="215520" y="135678"/>
                  </a:cubicBezTo>
                  <a:close/>
                  <a:moveTo>
                    <a:pt x="187577" y="127613"/>
                  </a:moveTo>
                  <a:cubicBezTo>
                    <a:pt x="189594" y="127613"/>
                    <a:pt x="191610" y="130206"/>
                    <a:pt x="193626" y="131646"/>
                  </a:cubicBezTo>
                  <a:cubicBezTo>
                    <a:pt x="192186" y="133662"/>
                    <a:pt x="191034" y="136543"/>
                    <a:pt x="189017" y="137119"/>
                  </a:cubicBezTo>
                  <a:cubicBezTo>
                    <a:pt x="181815" y="139424"/>
                    <a:pt x="174614" y="141440"/>
                    <a:pt x="167124" y="142881"/>
                  </a:cubicBezTo>
                  <a:cubicBezTo>
                    <a:pt x="165108" y="143457"/>
                    <a:pt x="162804" y="141728"/>
                    <a:pt x="158482" y="140288"/>
                  </a:cubicBezTo>
                  <a:cubicBezTo>
                    <a:pt x="167413" y="129629"/>
                    <a:pt x="177495" y="127901"/>
                    <a:pt x="187577" y="127613"/>
                  </a:cubicBezTo>
                  <a:close/>
                  <a:moveTo>
                    <a:pt x="350046" y="108600"/>
                  </a:moveTo>
                  <a:cubicBezTo>
                    <a:pt x="351486" y="108600"/>
                    <a:pt x="352926" y="108600"/>
                    <a:pt x="354655" y="108600"/>
                  </a:cubicBezTo>
                  <a:cubicBezTo>
                    <a:pt x="358399" y="118394"/>
                    <a:pt x="362432" y="127901"/>
                    <a:pt x="365889" y="137695"/>
                  </a:cubicBezTo>
                  <a:cubicBezTo>
                    <a:pt x="366177" y="138847"/>
                    <a:pt x="363873" y="141152"/>
                    <a:pt x="362144" y="143456"/>
                  </a:cubicBezTo>
                  <a:cubicBezTo>
                    <a:pt x="352350" y="136254"/>
                    <a:pt x="351486" y="125020"/>
                    <a:pt x="347453" y="115802"/>
                  </a:cubicBezTo>
                  <a:cubicBezTo>
                    <a:pt x="346589" y="114073"/>
                    <a:pt x="349182" y="110904"/>
                    <a:pt x="350046" y="108600"/>
                  </a:cubicBezTo>
                  <a:close/>
                  <a:moveTo>
                    <a:pt x="37206" y="89588"/>
                  </a:moveTo>
                  <a:cubicBezTo>
                    <a:pt x="38071" y="88436"/>
                    <a:pt x="40664" y="89588"/>
                    <a:pt x="43256" y="89876"/>
                  </a:cubicBezTo>
                  <a:cubicBezTo>
                    <a:pt x="39511" y="100822"/>
                    <a:pt x="34614" y="110040"/>
                    <a:pt x="27988" y="118394"/>
                  </a:cubicBezTo>
                  <a:cubicBezTo>
                    <a:pt x="27412" y="118970"/>
                    <a:pt x="24820" y="118106"/>
                    <a:pt x="22227" y="117818"/>
                  </a:cubicBezTo>
                  <a:cubicBezTo>
                    <a:pt x="25396" y="106584"/>
                    <a:pt x="29717" y="97366"/>
                    <a:pt x="37206" y="89588"/>
                  </a:cubicBezTo>
                  <a:close/>
                  <a:moveTo>
                    <a:pt x="324984" y="66543"/>
                  </a:moveTo>
                  <a:cubicBezTo>
                    <a:pt x="332762" y="73744"/>
                    <a:pt x="340539" y="81235"/>
                    <a:pt x="342556" y="92469"/>
                  </a:cubicBezTo>
                  <a:cubicBezTo>
                    <a:pt x="342556" y="93334"/>
                    <a:pt x="341116" y="94774"/>
                    <a:pt x="339099" y="97943"/>
                  </a:cubicBezTo>
                  <a:cubicBezTo>
                    <a:pt x="330169" y="89877"/>
                    <a:pt x="324696" y="80659"/>
                    <a:pt x="318935" y="72017"/>
                  </a:cubicBezTo>
                  <a:cubicBezTo>
                    <a:pt x="318358" y="71152"/>
                    <a:pt x="319223" y="68559"/>
                    <a:pt x="320375" y="67407"/>
                  </a:cubicBezTo>
                  <a:cubicBezTo>
                    <a:pt x="321527" y="66543"/>
                    <a:pt x="324120" y="65679"/>
                    <a:pt x="324984" y="66543"/>
                  </a:cubicBezTo>
                  <a:close/>
                  <a:moveTo>
                    <a:pt x="76383" y="51275"/>
                  </a:moveTo>
                  <a:cubicBezTo>
                    <a:pt x="70910" y="60781"/>
                    <a:pt x="63132" y="67694"/>
                    <a:pt x="55642" y="74896"/>
                  </a:cubicBezTo>
                  <a:cubicBezTo>
                    <a:pt x="55066" y="75472"/>
                    <a:pt x="52185" y="73744"/>
                    <a:pt x="49017" y="72880"/>
                  </a:cubicBezTo>
                  <a:cubicBezTo>
                    <a:pt x="62556" y="53291"/>
                    <a:pt x="67453" y="49546"/>
                    <a:pt x="76383" y="51275"/>
                  </a:cubicBezTo>
                  <a:close/>
                  <a:moveTo>
                    <a:pt x="167412" y="33128"/>
                  </a:moveTo>
                  <a:cubicBezTo>
                    <a:pt x="182967" y="29671"/>
                    <a:pt x="198235" y="29095"/>
                    <a:pt x="213503" y="33992"/>
                  </a:cubicBezTo>
                  <a:cubicBezTo>
                    <a:pt x="222721" y="36872"/>
                    <a:pt x="232803" y="37448"/>
                    <a:pt x="241733" y="40905"/>
                  </a:cubicBezTo>
                  <a:cubicBezTo>
                    <a:pt x="273996" y="53869"/>
                    <a:pt x="298482" y="76337"/>
                    <a:pt x="317206" y="105144"/>
                  </a:cubicBezTo>
                  <a:cubicBezTo>
                    <a:pt x="363584" y="176873"/>
                    <a:pt x="358111" y="277120"/>
                    <a:pt x="304243" y="341358"/>
                  </a:cubicBezTo>
                  <a:cubicBezTo>
                    <a:pt x="277453" y="373045"/>
                    <a:pt x="243462" y="394074"/>
                    <a:pt x="201692" y="397819"/>
                  </a:cubicBezTo>
                  <a:cubicBezTo>
                    <a:pt x="172309" y="400411"/>
                    <a:pt x="143790" y="395802"/>
                    <a:pt x="119305" y="377078"/>
                  </a:cubicBezTo>
                  <a:cubicBezTo>
                    <a:pt x="119305" y="354897"/>
                    <a:pt x="119016" y="332716"/>
                    <a:pt x="119305" y="310535"/>
                  </a:cubicBezTo>
                  <a:lnTo>
                    <a:pt x="121499" y="297642"/>
                  </a:lnTo>
                  <a:lnTo>
                    <a:pt x="121033" y="297572"/>
                  </a:lnTo>
                  <a:cubicBezTo>
                    <a:pt x="120168" y="302181"/>
                    <a:pt x="118728" y="306502"/>
                    <a:pt x="118728" y="311111"/>
                  </a:cubicBezTo>
                  <a:cubicBezTo>
                    <a:pt x="118440" y="333292"/>
                    <a:pt x="118728" y="355474"/>
                    <a:pt x="118728" y="377654"/>
                  </a:cubicBezTo>
                  <a:cubicBezTo>
                    <a:pt x="95107" y="366132"/>
                    <a:pt x="77823" y="347408"/>
                    <a:pt x="63419" y="326091"/>
                  </a:cubicBezTo>
                  <a:cubicBezTo>
                    <a:pt x="38358" y="288354"/>
                    <a:pt x="27412" y="246297"/>
                    <a:pt x="30580" y="201070"/>
                  </a:cubicBezTo>
                  <a:cubicBezTo>
                    <a:pt x="33749" y="156132"/>
                    <a:pt x="49304" y="115515"/>
                    <a:pt x="80127" y="81811"/>
                  </a:cubicBezTo>
                  <a:cubicBezTo>
                    <a:pt x="100580" y="59630"/>
                    <a:pt x="125066" y="42346"/>
                    <a:pt x="155313" y="34857"/>
                  </a:cubicBezTo>
                  <a:cubicBezTo>
                    <a:pt x="159346" y="33992"/>
                    <a:pt x="163379" y="33704"/>
                    <a:pt x="167412" y="33128"/>
                  </a:cubicBezTo>
                  <a:cubicBezTo>
                    <a:pt x="167412" y="50988"/>
                    <a:pt x="167124" y="68560"/>
                    <a:pt x="167412" y="86420"/>
                  </a:cubicBezTo>
                  <a:cubicBezTo>
                    <a:pt x="167700" y="93910"/>
                    <a:pt x="169140" y="101112"/>
                    <a:pt x="170004" y="108601"/>
                  </a:cubicBezTo>
                  <a:cubicBezTo>
                    <a:pt x="157905" y="114362"/>
                    <a:pt x="145806" y="119547"/>
                    <a:pt x="136012" y="129342"/>
                  </a:cubicBezTo>
                  <a:cubicBezTo>
                    <a:pt x="106341" y="159589"/>
                    <a:pt x="98276" y="196173"/>
                    <a:pt x="104037" y="236790"/>
                  </a:cubicBezTo>
                  <a:cubicBezTo>
                    <a:pt x="105766" y="248889"/>
                    <a:pt x="109438" y="260051"/>
                    <a:pt x="114660" y="270458"/>
                  </a:cubicBezTo>
                  <a:lnTo>
                    <a:pt x="134068" y="298852"/>
                  </a:lnTo>
                  <a:lnTo>
                    <a:pt x="135148" y="299012"/>
                  </a:lnTo>
                  <a:cubicBezTo>
                    <a:pt x="136877" y="300453"/>
                    <a:pt x="138893" y="301605"/>
                    <a:pt x="140622" y="303045"/>
                  </a:cubicBezTo>
                  <a:cubicBezTo>
                    <a:pt x="174326" y="330124"/>
                    <a:pt x="214367" y="327531"/>
                    <a:pt x="244902" y="296996"/>
                  </a:cubicBezTo>
                  <a:cubicBezTo>
                    <a:pt x="286671" y="254650"/>
                    <a:pt x="287247" y="174280"/>
                    <a:pt x="245478" y="131358"/>
                  </a:cubicBezTo>
                  <a:cubicBezTo>
                    <a:pt x="235684" y="121276"/>
                    <a:pt x="224449" y="114074"/>
                    <a:pt x="210334" y="109753"/>
                  </a:cubicBezTo>
                  <a:cubicBezTo>
                    <a:pt x="196795" y="105720"/>
                    <a:pt x="183832" y="107449"/>
                    <a:pt x="170581" y="107736"/>
                  </a:cubicBezTo>
                  <a:cubicBezTo>
                    <a:pt x="169717" y="100247"/>
                    <a:pt x="168276" y="93045"/>
                    <a:pt x="167988" y="85555"/>
                  </a:cubicBezTo>
                  <a:cubicBezTo>
                    <a:pt x="167124" y="68560"/>
                    <a:pt x="167412" y="50700"/>
                    <a:pt x="167412" y="33128"/>
                  </a:cubicBezTo>
                  <a:close/>
                  <a:moveTo>
                    <a:pt x="289552" y="32551"/>
                  </a:moveTo>
                  <a:cubicBezTo>
                    <a:pt x="296465" y="37448"/>
                    <a:pt x="303091" y="42921"/>
                    <a:pt x="309140" y="48683"/>
                  </a:cubicBezTo>
                  <a:cubicBezTo>
                    <a:pt x="312020" y="51563"/>
                    <a:pt x="310004" y="56460"/>
                    <a:pt x="305107" y="56749"/>
                  </a:cubicBezTo>
                  <a:cubicBezTo>
                    <a:pt x="304243" y="56460"/>
                    <a:pt x="302514" y="55884"/>
                    <a:pt x="301362" y="54732"/>
                  </a:cubicBezTo>
                  <a:cubicBezTo>
                    <a:pt x="295313" y="50123"/>
                    <a:pt x="289264" y="45802"/>
                    <a:pt x="283790" y="40617"/>
                  </a:cubicBezTo>
                  <a:cubicBezTo>
                    <a:pt x="282350" y="39177"/>
                    <a:pt x="282926" y="35432"/>
                    <a:pt x="282350" y="32839"/>
                  </a:cubicBezTo>
                  <a:cubicBezTo>
                    <a:pt x="284655" y="32839"/>
                    <a:pt x="287823" y="31687"/>
                    <a:pt x="289552" y="32551"/>
                  </a:cubicBezTo>
                  <a:close/>
                  <a:moveTo>
                    <a:pt x="120746" y="21893"/>
                  </a:moveTo>
                  <a:cubicBezTo>
                    <a:pt x="110664" y="31111"/>
                    <a:pt x="100581" y="35144"/>
                    <a:pt x="90211" y="41770"/>
                  </a:cubicBezTo>
                  <a:cubicBezTo>
                    <a:pt x="90211" y="38024"/>
                    <a:pt x="89347" y="34856"/>
                    <a:pt x="90499" y="33415"/>
                  </a:cubicBezTo>
                  <a:cubicBezTo>
                    <a:pt x="96260" y="25926"/>
                    <a:pt x="109799" y="20164"/>
                    <a:pt x="120746" y="21893"/>
                  </a:cubicBezTo>
                  <a:close/>
                  <a:moveTo>
                    <a:pt x="237413" y="6049"/>
                  </a:moveTo>
                  <a:cubicBezTo>
                    <a:pt x="248935" y="11234"/>
                    <a:pt x="257577" y="14979"/>
                    <a:pt x="265643" y="19012"/>
                  </a:cubicBezTo>
                  <a:cubicBezTo>
                    <a:pt x="266795" y="19588"/>
                    <a:pt x="267372" y="23333"/>
                    <a:pt x="266795" y="24773"/>
                  </a:cubicBezTo>
                  <a:cubicBezTo>
                    <a:pt x="266219" y="26213"/>
                    <a:pt x="262762" y="27366"/>
                    <a:pt x="261322" y="27078"/>
                  </a:cubicBezTo>
                  <a:cubicBezTo>
                    <a:pt x="253544" y="24197"/>
                    <a:pt x="245767" y="21029"/>
                    <a:pt x="237989" y="17571"/>
                  </a:cubicBezTo>
                  <a:cubicBezTo>
                    <a:pt x="236549" y="16995"/>
                    <a:pt x="235396" y="14115"/>
                    <a:pt x="235396" y="12098"/>
                  </a:cubicBezTo>
                  <a:cubicBezTo>
                    <a:pt x="235396" y="9794"/>
                    <a:pt x="236836" y="7778"/>
                    <a:pt x="237413" y="6049"/>
                  </a:cubicBezTo>
                  <a:close/>
                  <a:moveTo>
                    <a:pt x="146779" y="4898"/>
                  </a:moveTo>
                  <a:cubicBezTo>
                    <a:pt x="152936" y="3097"/>
                    <a:pt x="160210" y="3025"/>
                    <a:pt x="166836" y="5185"/>
                  </a:cubicBezTo>
                  <a:cubicBezTo>
                    <a:pt x="163667" y="13827"/>
                    <a:pt x="146671" y="18724"/>
                    <a:pt x="133420" y="14979"/>
                  </a:cubicBezTo>
                  <a:cubicBezTo>
                    <a:pt x="135580" y="10227"/>
                    <a:pt x="140621" y="6698"/>
                    <a:pt x="146779" y="4898"/>
                  </a:cubicBezTo>
                  <a:close/>
                  <a:moveTo>
                    <a:pt x="190745" y="0"/>
                  </a:moveTo>
                  <a:cubicBezTo>
                    <a:pt x="198235" y="288"/>
                    <a:pt x="205725" y="576"/>
                    <a:pt x="213215" y="1729"/>
                  </a:cubicBezTo>
                  <a:cubicBezTo>
                    <a:pt x="215231" y="2016"/>
                    <a:pt x="216960" y="5762"/>
                    <a:pt x="218688" y="7778"/>
                  </a:cubicBezTo>
                  <a:cubicBezTo>
                    <a:pt x="216672" y="8931"/>
                    <a:pt x="214655" y="11235"/>
                    <a:pt x="212351" y="11235"/>
                  </a:cubicBezTo>
                  <a:cubicBezTo>
                    <a:pt x="202556" y="12387"/>
                    <a:pt x="193338" y="10659"/>
                    <a:pt x="184408" y="6626"/>
                  </a:cubicBezTo>
                  <a:cubicBezTo>
                    <a:pt x="184120" y="2016"/>
                    <a:pt x="186713" y="0"/>
                    <a:pt x="190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7762813" y="288923"/>
              <a:ext cx="319025" cy="428675"/>
            </a:xfrm>
            <a:custGeom>
              <a:avLst/>
              <a:gdLst/>
              <a:ahLst/>
              <a:cxnLst/>
              <a:rect l="l" t="t" r="r" b="b"/>
              <a:pathLst>
                <a:path w="319025" h="428675" extrusionOk="0">
                  <a:moveTo>
                    <a:pt x="263716" y="418421"/>
                  </a:moveTo>
                  <a:cubicBezTo>
                    <a:pt x="266021" y="418421"/>
                    <a:pt x="268037" y="420437"/>
                    <a:pt x="270342" y="421301"/>
                  </a:cubicBezTo>
                  <a:cubicBezTo>
                    <a:pt x="268902" y="423606"/>
                    <a:pt x="267461" y="427639"/>
                    <a:pt x="265733" y="427927"/>
                  </a:cubicBezTo>
                  <a:cubicBezTo>
                    <a:pt x="256514" y="428791"/>
                    <a:pt x="247297" y="428791"/>
                    <a:pt x="238367" y="428503"/>
                  </a:cubicBezTo>
                  <a:cubicBezTo>
                    <a:pt x="236350" y="428215"/>
                    <a:pt x="234910" y="425047"/>
                    <a:pt x="232317" y="422454"/>
                  </a:cubicBezTo>
                  <a:cubicBezTo>
                    <a:pt x="235486" y="421014"/>
                    <a:pt x="237502" y="418997"/>
                    <a:pt x="239807" y="418997"/>
                  </a:cubicBezTo>
                  <a:cubicBezTo>
                    <a:pt x="247585" y="418421"/>
                    <a:pt x="255651" y="418133"/>
                    <a:pt x="263716" y="418421"/>
                  </a:cubicBezTo>
                  <a:close/>
                  <a:moveTo>
                    <a:pt x="29519" y="413523"/>
                  </a:moveTo>
                  <a:cubicBezTo>
                    <a:pt x="43058" y="412947"/>
                    <a:pt x="52852" y="418997"/>
                    <a:pt x="63222" y="421301"/>
                  </a:cubicBezTo>
                  <a:cubicBezTo>
                    <a:pt x="63222" y="422741"/>
                    <a:pt x="63510" y="424182"/>
                    <a:pt x="63510" y="425623"/>
                  </a:cubicBezTo>
                  <a:cubicBezTo>
                    <a:pt x="60918" y="426775"/>
                    <a:pt x="58037" y="429079"/>
                    <a:pt x="56309" y="428503"/>
                  </a:cubicBezTo>
                  <a:cubicBezTo>
                    <a:pt x="47378" y="425623"/>
                    <a:pt x="37008" y="425047"/>
                    <a:pt x="29519" y="413523"/>
                  </a:cubicBezTo>
                  <a:close/>
                  <a:moveTo>
                    <a:pt x="108736" y="403153"/>
                  </a:moveTo>
                  <a:cubicBezTo>
                    <a:pt x="113346" y="405170"/>
                    <a:pt x="113634" y="410066"/>
                    <a:pt x="110177" y="412371"/>
                  </a:cubicBezTo>
                  <a:cubicBezTo>
                    <a:pt x="102687" y="417556"/>
                    <a:pt x="94045" y="421589"/>
                    <a:pt x="85979" y="425622"/>
                  </a:cubicBezTo>
                  <a:cubicBezTo>
                    <a:pt x="85403" y="425910"/>
                    <a:pt x="82235" y="423605"/>
                    <a:pt x="82235" y="422741"/>
                  </a:cubicBezTo>
                  <a:cubicBezTo>
                    <a:pt x="82235" y="420725"/>
                    <a:pt x="83387" y="418420"/>
                    <a:pt x="84827" y="417268"/>
                  </a:cubicBezTo>
                  <a:cubicBezTo>
                    <a:pt x="92317" y="412659"/>
                    <a:pt x="100383" y="408050"/>
                    <a:pt x="108736" y="403153"/>
                  </a:cubicBezTo>
                  <a:close/>
                  <a:moveTo>
                    <a:pt x="194581" y="387310"/>
                  </a:moveTo>
                  <a:cubicBezTo>
                    <a:pt x="195445" y="387598"/>
                    <a:pt x="197173" y="388174"/>
                    <a:pt x="198326" y="389327"/>
                  </a:cubicBezTo>
                  <a:cubicBezTo>
                    <a:pt x="204375" y="395088"/>
                    <a:pt x="210424" y="401137"/>
                    <a:pt x="216185" y="407474"/>
                  </a:cubicBezTo>
                  <a:cubicBezTo>
                    <a:pt x="217626" y="409203"/>
                    <a:pt x="217050" y="412948"/>
                    <a:pt x="217050" y="415540"/>
                  </a:cubicBezTo>
                  <a:cubicBezTo>
                    <a:pt x="214169" y="415252"/>
                    <a:pt x="210424" y="416116"/>
                    <a:pt x="208696" y="414676"/>
                  </a:cubicBezTo>
                  <a:cubicBezTo>
                    <a:pt x="202359" y="409203"/>
                    <a:pt x="196309" y="403154"/>
                    <a:pt x="190836" y="396816"/>
                  </a:cubicBezTo>
                  <a:cubicBezTo>
                    <a:pt x="187667" y="393071"/>
                    <a:pt x="189684" y="387598"/>
                    <a:pt x="194581" y="387310"/>
                  </a:cubicBezTo>
                  <a:close/>
                  <a:moveTo>
                    <a:pt x="308943" y="384141"/>
                  </a:moveTo>
                  <a:cubicBezTo>
                    <a:pt x="309519" y="386446"/>
                    <a:pt x="311247" y="389614"/>
                    <a:pt x="310383" y="391343"/>
                  </a:cubicBezTo>
                  <a:cubicBezTo>
                    <a:pt x="306062" y="401137"/>
                    <a:pt x="300589" y="410643"/>
                    <a:pt x="290219" y="415253"/>
                  </a:cubicBezTo>
                  <a:cubicBezTo>
                    <a:pt x="285610" y="412660"/>
                    <a:pt x="284745" y="409779"/>
                    <a:pt x="287338" y="406034"/>
                  </a:cubicBezTo>
                  <a:cubicBezTo>
                    <a:pt x="292235" y="399121"/>
                    <a:pt x="297132" y="392495"/>
                    <a:pt x="302317" y="386158"/>
                  </a:cubicBezTo>
                  <a:cubicBezTo>
                    <a:pt x="303469" y="384717"/>
                    <a:pt x="306638" y="384717"/>
                    <a:pt x="308943" y="384141"/>
                  </a:cubicBezTo>
                  <a:close/>
                  <a:moveTo>
                    <a:pt x="8202" y="369449"/>
                  </a:moveTo>
                  <a:cubicBezTo>
                    <a:pt x="11371" y="380971"/>
                    <a:pt x="18573" y="389902"/>
                    <a:pt x="20301" y="403441"/>
                  </a:cubicBezTo>
                  <a:cubicBezTo>
                    <a:pt x="7914" y="398544"/>
                    <a:pt x="7050" y="388462"/>
                    <a:pt x="3017" y="380396"/>
                  </a:cubicBezTo>
                  <a:cubicBezTo>
                    <a:pt x="1289" y="376651"/>
                    <a:pt x="713" y="372906"/>
                    <a:pt x="8202" y="369449"/>
                  </a:cubicBezTo>
                  <a:close/>
                  <a:moveTo>
                    <a:pt x="128902" y="357351"/>
                  </a:moveTo>
                  <a:cubicBezTo>
                    <a:pt x="131207" y="358215"/>
                    <a:pt x="132359" y="363113"/>
                    <a:pt x="134375" y="366281"/>
                  </a:cubicBezTo>
                  <a:cubicBezTo>
                    <a:pt x="131783" y="374347"/>
                    <a:pt x="129766" y="381549"/>
                    <a:pt x="127174" y="388463"/>
                  </a:cubicBezTo>
                  <a:cubicBezTo>
                    <a:pt x="126597" y="389903"/>
                    <a:pt x="122853" y="390479"/>
                    <a:pt x="120836" y="391343"/>
                  </a:cubicBezTo>
                  <a:cubicBezTo>
                    <a:pt x="119972" y="389039"/>
                    <a:pt x="118244" y="386734"/>
                    <a:pt x="118531" y="384717"/>
                  </a:cubicBezTo>
                  <a:cubicBezTo>
                    <a:pt x="119396" y="378092"/>
                    <a:pt x="121412" y="371755"/>
                    <a:pt x="122564" y="365129"/>
                  </a:cubicBezTo>
                  <a:cubicBezTo>
                    <a:pt x="123141" y="361096"/>
                    <a:pt x="123717" y="356199"/>
                    <a:pt x="128902" y="357351"/>
                  </a:cubicBezTo>
                  <a:close/>
                  <a:moveTo>
                    <a:pt x="157420" y="346404"/>
                  </a:moveTo>
                  <a:cubicBezTo>
                    <a:pt x="164046" y="353318"/>
                    <a:pt x="171536" y="360232"/>
                    <a:pt x="178161" y="368009"/>
                  </a:cubicBezTo>
                  <a:cubicBezTo>
                    <a:pt x="181906" y="372330"/>
                    <a:pt x="179889" y="375499"/>
                    <a:pt x="173264" y="378092"/>
                  </a:cubicBezTo>
                  <a:cubicBezTo>
                    <a:pt x="166350" y="370602"/>
                    <a:pt x="159725" y="363688"/>
                    <a:pt x="153099" y="356199"/>
                  </a:cubicBezTo>
                  <a:cubicBezTo>
                    <a:pt x="149642" y="352166"/>
                    <a:pt x="150506" y="348997"/>
                    <a:pt x="157420" y="346404"/>
                  </a:cubicBezTo>
                  <a:close/>
                  <a:moveTo>
                    <a:pt x="305486" y="329984"/>
                  </a:moveTo>
                  <a:cubicBezTo>
                    <a:pt x="307790" y="331424"/>
                    <a:pt x="311535" y="332577"/>
                    <a:pt x="312399" y="334593"/>
                  </a:cubicBezTo>
                  <a:cubicBezTo>
                    <a:pt x="314992" y="342082"/>
                    <a:pt x="316432" y="349861"/>
                    <a:pt x="319025" y="359079"/>
                  </a:cubicBezTo>
                  <a:cubicBezTo>
                    <a:pt x="317297" y="360807"/>
                    <a:pt x="315280" y="364552"/>
                    <a:pt x="312976" y="365128"/>
                  </a:cubicBezTo>
                  <a:cubicBezTo>
                    <a:pt x="308366" y="366280"/>
                    <a:pt x="307503" y="362247"/>
                    <a:pt x="306926" y="358503"/>
                  </a:cubicBezTo>
                  <a:cubicBezTo>
                    <a:pt x="305774" y="351589"/>
                    <a:pt x="303757" y="344675"/>
                    <a:pt x="302893" y="337762"/>
                  </a:cubicBezTo>
                  <a:cubicBezTo>
                    <a:pt x="302605" y="335169"/>
                    <a:pt x="304333" y="332577"/>
                    <a:pt x="305486" y="329984"/>
                  </a:cubicBezTo>
                  <a:close/>
                  <a:moveTo>
                    <a:pt x="5609" y="318462"/>
                  </a:moveTo>
                  <a:cubicBezTo>
                    <a:pt x="12811" y="327104"/>
                    <a:pt x="9354" y="337186"/>
                    <a:pt x="9066" y="346404"/>
                  </a:cubicBezTo>
                  <a:cubicBezTo>
                    <a:pt x="9066" y="348421"/>
                    <a:pt x="5897" y="350437"/>
                    <a:pt x="3592" y="353030"/>
                  </a:cubicBezTo>
                  <a:cubicBezTo>
                    <a:pt x="-1881" y="339202"/>
                    <a:pt x="-1016" y="325376"/>
                    <a:pt x="5609" y="318462"/>
                  </a:cubicBezTo>
                  <a:close/>
                  <a:moveTo>
                    <a:pt x="128613" y="318462"/>
                  </a:moveTo>
                  <a:cubicBezTo>
                    <a:pt x="136103" y="320766"/>
                    <a:pt x="139272" y="326816"/>
                    <a:pt x="142440" y="334882"/>
                  </a:cubicBezTo>
                  <a:cubicBezTo>
                    <a:pt x="136103" y="337186"/>
                    <a:pt x="131206" y="338915"/>
                    <a:pt x="126885" y="340355"/>
                  </a:cubicBezTo>
                  <a:cubicBezTo>
                    <a:pt x="119971" y="334306"/>
                    <a:pt x="122275" y="327680"/>
                    <a:pt x="123428" y="321342"/>
                  </a:cubicBezTo>
                  <a:cubicBezTo>
                    <a:pt x="123716" y="319902"/>
                    <a:pt x="127173" y="318173"/>
                    <a:pt x="128613" y="318462"/>
                  </a:cubicBezTo>
                  <a:close/>
                  <a:moveTo>
                    <a:pt x="274951" y="288791"/>
                  </a:moveTo>
                  <a:cubicBezTo>
                    <a:pt x="281865" y="295128"/>
                    <a:pt x="288202" y="302042"/>
                    <a:pt x="294539" y="308955"/>
                  </a:cubicBezTo>
                  <a:cubicBezTo>
                    <a:pt x="295692" y="310108"/>
                    <a:pt x="295404" y="312988"/>
                    <a:pt x="294828" y="315005"/>
                  </a:cubicBezTo>
                  <a:cubicBezTo>
                    <a:pt x="294251" y="315869"/>
                    <a:pt x="292235" y="316733"/>
                    <a:pt x="291083" y="317597"/>
                  </a:cubicBezTo>
                  <a:cubicBezTo>
                    <a:pt x="289354" y="316733"/>
                    <a:pt x="287914" y="316445"/>
                    <a:pt x="287050" y="315581"/>
                  </a:cubicBezTo>
                  <a:cubicBezTo>
                    <a:pt x="280713" y="309243"/>
                    <a:pt x="274375" y="303194"/>
                    <a:pt x="268614" y="296281"/>
                  </a:cubicBezTo>
                  <a:cubicBezTo>
                    <a:pt x="267461" y="294840"/>
                    <a:pt x="267174" y="290807"/>
                    <a:pt x="268326" y="289367"/>
                  </a:cubicBezTo>
                  <a:cubicBezTo>
                    <a:pt x="269190" y="288215"/>
                    <a:pt x="273799" y="287639"/>
                    <a:pt x="274951" y="288791"/>
                  </a:cubicBezTo>
                  <a:close/>
                  <a:moveTo>
                    <a:pt x="4746" y="266610"/>
                  </a:moveTo>
                  <a:cubicBezTo>
                    <a:pt x="11659" y="275828"/>
                    <a:pt x="11659" y="291096"/>
                    <a:pt x="4746" y="299738"/>
                  </a:cubicBezTo>
                  <a:cubicBezTo>
                    <a:pt x="-1304" y="291672"/>
                    <a:pt x="-1304" y="274388"/>
                    <a:pt x="4746" y="266610"/>
                  </a:cubicBezTo>
                  <a:close/>
                  <a:moveTo>
                    <a:pt x="260260" y="253359"/>
                  </a:moveTo>
                  <a:cubicBezTo>
                    <a:pt x="254787" y="263441"/>
                    <a:pt x="254787" y="263441"/>
                    <a:pt x="256516" y="273812"/>
                  </a:cubicBezTo>
                  <a:cubicBezTo>
                    <a:pt x="247585" y="276116"/>
                    <a:pt x="247585" y="276116"/>
                    <a:pt x="238367" y="261425"/>
                  </a:cubicBezTo>
                  <a:cubicBezTo>
                    <a:pt x="244416" y="256528"/>
                    <a:pt x="249025" y="249038"/>
                    <a:pt x="260260" y="253359"/>
                  </a:cubicBezTo>
                  <a:close/>
                  <a:moveTo>
                    <a:pt x="296845" y="215047"/>
                  </a:moveTo>
                  <a:cubicBezTo>
                    <a:pt x="292235" y="227145"/>
                    <a:pt x="285610" y="235211"/>
                    <a:pt x="277544" y="241836"/>
                  </a:cubicBezTo>
                  <a:cubicBezTo>
                    <a:pt x="276391" y="242700"/>
                    <a:pt x="272935" y="242412"/>
                    <a:pt x="271782" y="241548"/>
                  </a:cubicBezTo>
                  <a:cubicBezTo>
                    <a:pt x="270630" y="240396"/>
                    <a:pt x="270054" y="236939"/>
                    <a:pt x="270630" y="236075"/>
                  </a:cubicBezTo>
                  <a:cubicBezTo>
                    <a:pt x="275815" y="228873"/>
                    <a:pt x="281289" y="221960"/>
                    <a:pt x="287339" y="215334"/>
                  </a:cubicBezTo>
                  <a:cubicBezTo>
                    <a:pt x="288779" y="213894"/>
                    <a:pt x="292524" y="215047"/>
                    <a:pt x="296845" y="215047"/>
                  </a:cubicBezTo>
                  <a:close/>
                  <a:moveTo>
                    <a:pt x="3593" y="213606"/>
                  </a:moveTo>
                  <a:cubicBezTo>
                    <a:pt x="11371" y="222248"/>
                    <a:pt x="11659" y="238379"/>
                    <a:pt x="5034" y="247598"/>
                  </a:cubicBezTo>
                  <a:cubicBezTo>
                    <a:pt x="-728" y="241260"/>
                    <a:pt x="-1304" y="227145"/>
                    <a:pt x="3593" y="213606"/>
                  </a:cubicBezTo>
                  <a:close/>
                  <a:moveTo>
                    <a:pt x="311247" y="165787"/>
                  </a:moveTo>
                  <a:cubicBezTo>
                    <a:pt x="312688" y="167516"/>
                    <a:pt x="314416" y="169820"/>
                    <a:pt x="315569" y="171548"/>
                  </a:cubicBezTo>
                  <a:cubicBezTo>
                    <a:pt x="312688" y="180478"/>
                    <a:pt x="310383" y="188256"/>
                    <a:pt x="307503" y="195746"/>
                  </a:cubicBezTo>
                  <a:cubicBezTo>
                    <a:pt x="306638" y="197474"/>
                    <a:pt x="303470" y="198338"/>
                    <a:pt x="301453" y="199779"/>
                  </a:cubicBezTo>
                  <a:cubicBezTo>
                    <a:pt x="300301" y="197186"/>
                    <a:pt x="297996" y="194305"/>
                    <a:pt x="298572" y="192289"/>
                  </a:cubicBezTo>
                  <a:cubicBezTo>
                    <a:pt x="300012" y="185087"/>
                    <a:pt x="302317" y="177598"/>
                    <a:pt x="304910" y="170684"/>
                  </a:cubicBezTo>
                  <a:cubicBezTo>
                    <a:pt x="305774" y="168380"/>
                    <a:pt x="309231" y="167227"/>
                    <a:pt x="311247" y="165787"/>
                  </a:cubicBezTo>
                  <a:close/>
                  <a:moveTo>
                    <a:pt x="1289" y="163482"/>
                  </a:moveTo>
                  <a:cubicBezTo>
                    <a:pt x="8778" y="162618"/>
                    <a:pt x="9930" y="166651"/>
                    <a:pt x="9354" y="170684"/>
                  </a:cubicBezTo>
                  <a:cubicBezTo>
                    <a:pt x="8202" y="178750"/>
                    <a:pt x="13387" y="188544"/>
                    <a:pt x="2729" y="197474"/>
                  </a:cubicBezTo>
                  <a:cubicBezTo>
                    <a:pt x="-1016" y="184223"/>
                    <a:pt x="713" y="173852"/>
                    <a:pt x="1289" y="163482"/>
                  </a:cubicBezTo>
                  <a:close/>
                  <a:moveTo>
                    <a:pt x="173551" y="146198"/>
                  </a:moveTo>
                  <a:cubicBezTo>
                    <a:pt x="173551" y="146198"/>
                    <a:pt x="173551" y="146486"/>
                    <a:pt x="173551" y="146486"/>
                  </a:cubicBezTo>
                  <a:cubicBezTo>
                    <a:pt x="177008" y="146486"/>
                    <a:pt x="180753" y="145910"/>
                    <a:pt x="184210" y="146774"/>
                  </a:cubicBezTo>
                  <a:cubicBezTo>
                    <a:pt x="185938" y="147062"/>
                    <a:pt x="188243" y="149367"/>
                    <a:pt x="188243" y="150807"/>
                  </a:cubicBezTo>
                  <a:cubicBezTo>
                    <a:pt x="188243" y="152536"/>
                    <a:pt x="186226" y="155704"/>
                    <a:pt x="185074" y="155704"/>
                  </a:cubicBezTo>
                  <a:cubicBezTo>
                    <a:pt x="177297" y="156280"/>
                    <a:pt x="169231" y="156569"/>
                    <a:pt x="161453" y="155993"/>
                  </a:cubicBezTo>
                  <a:cubicBezTo>
                    <a:pt x="160013" y="155993"/>
                    <a:pt x="157996" y="152824"/>
                    <a:pt x="157996" y="151384"/>
                  </a:cubicBezTo>
                  <a:cubicBezTo>
                    <a:pt x="157996" y="149943"/>
                    <a:pt x="160013" y="147351"/>
                    <a:pt x="161741" y="147062"/>
                  </a:cubicBezTo>
                  <a:cubicBezTo>
                    <a:pt x="165486" y="146198"/>
                    <a:pt x="169518" y="146486"/>
                    <a:pt x="173551" y="146198"/>
                  </a:cubicBezTo>
                  <a:close/>
                  <a:moveTo>
                    <a:pt x="139848" y="128051"/>
                  </a:moveTo>
                  <a:cubicBezTo>
                    <a:pt x="141864" y="128627"/>
                    <a:pt x="145033" y="130643"/>
                    <a:pt x="145321" y="132371"/>
                  </a:cubicBezTo>
                  <a:cubicBezTo>
                    <a:pt x="145609" y="134100"/>
                    <a:pt x="143016" y="136693"/>
                    <a:pt x="141000" y="137844"/>
                  </a:cubicBezTo>
                  <a:cubicBezTo>
                    <a:pt x="138984" y="138997"/>
                    <a:pt x="136103" y="138997"/>
                    <a:pt x="133798" y="139573"/>
                  </a:cubicBezTo>
                  <a:cubicBezTo>
                    <a:pt x="133510" y="141301"/>
                    <a:pt x="133222" y="142453"/>
                    <a:pt x="132934" y="143894"/>
                  </a:cubicBezTo>
                  <a:cubicBezTo>
                    <a:pt x="135815" y="144758"/>
                    <a:pt x="138984" y="145334"/>
                    <a:pt x="141576" y="146775"/>
                  </a:cubicBezTo>
                  <a:cubicBezTo>
                    <a:pt x="143305" y="147639"/>
                    <a:pt x="145897" y="150232"/>
                    <a:pt x="145609" y="151095"/>
                  </a:cubicBezTo>
                  <a:cubicBezTo>
                    <a:pt x="144745" y="153112"/>
                    <a:pt x="143016" y="155993"/>
                    <a:pt x="140712" y="156569"/>
                  </a:cubicBezTo>
                  <a:cubicBezTo>
                    <a:pt x="128325" y="160601"/>
                    <a:pt x="122276" y="155993"/>
                    <a:pt x="122276" y="142742"/>
                  </a:cubicBezTo>
                  <a:cubicBezTo>
                    <a:pt x="122276" y="128627"/>
                    <a:pt x="126309" y="125170"/>
                    <a:pt x="139848" y="128051"/>
                  </a:cubicBezTo>
                  <a:close/>
                  <a:moveTo>
                    <a:pt x="163469" y="128050"/>
                  </a:moveTo>
                  <a:cubicBezTo>
                    <a:pt x="170095" y="127474"/>
                    <a:pt x="176720" y="127474"/>
                    <a:pt x="183346" y="128339"/>
                  </a:cubicBezTo>
                  <a:cubicBezTo>
                    <a:pt x="185362" y="128627"/>
                    <a:pt x="186802" y="131507"/>
                    <a:pt x="188819" y="133236"/>
                  </a:cubicBezTo>
                  <a:cubicBezTo>
                    <a:pt x="186802" y="134964"/>
                    <a:pt x="185074" y="137556"/>
                    <a:pt x="182481" y="138421"/>
                  </a:cubicBezTo>
                  <a:cubicBezTo>
                    <a:pt x="179601" y="139285"/>
                    <a:pt x="176144" y="138709"/>
                    <a:pt x="173264" y="138421"/>
                  </a:cubicBezTo>
                  <a:cubicBezTo>
                    <a:pt x="170095" y="138421"/>
                    <a:pt x="166926" y="139285"/>
                    <a:pt x="164045" y="138133"/>
                  </a:cubicBezTo>
                  <a:cubicBezTo>
                    <a:pt x="161741" y="137269"/>
                    <a:pt x="160013" y="134676"/>
                    <a:pt x="157996" y="132660"/>
                  </a:cubicBezTo>
                  <a:cubicBezTo>
                    <a:pt x="159725" y="131220"/>
                    <a:pt x="161453" y="128339"/>
                    <a:pt x="163469" y="128050"/>
                  </a:cubicBezTo>
                  <a:close/>
                  <a:moveTo>
                    <a:pt x="312112" y="111631"/>
                  </a:moveTo>
                  <a:cubicBezTo>
                    <a:pt x="317873" y="122290"/>
                    <a:pt x="319025" y="132948"/>
                    <a:pt x="317585" y="144183"/>
                  </a:cubicBezTo>
                  <a:cubicBezTo>
                    <a:pt x="317297" y="145911"/>
                    <a:pt x="314992" y="147639"/>
                    <a:pt x="313264" y="148504"/>
                  </a:cubicBezTo>
                  <a:cubicBezTo>
                    <a:pt x="312112" y="148792"/>
                    <a:pt x="309231" y="147351"/>
                    <a:pt x="308943" y="146487"/>
                  </a:cubicBezTo>
                  <a:cubicBezTo>
                    <a:pt x="306926" y="135828"/>
                    <a:pt x="304046" y="124882"/>
                    <a:pt x="307790" y="114224"/>
                  </a:cubicBezTo>
                  <a:cubicBezTo>
                    <a:pt x="307790" y="113359"/>
                    <a:pt x="309231" y="113359"/>
                    <a:pt x="312112" y="111631"/>
                  </a:cubicBezTo>
                  <a:close/>
                  <a:moveTo>
                    <a:pt x="4169" y="110190"/>
                  </a:moveTo>
                  <a:cubicBezTo>
                    <a:pt x="12234" y="118832"/>
                    <a:pt x="8777" y="128626"/>
                    <a:pt x="8777" y="138132"/>
                  </a:cubicBezTo>
                  <a:cubicBezTo>
                    <a:pt x="8777" y="140149"/>
                    <a:pt x="5609" y="142165"/>
                    <a:pt x="2440" y="143606"/>
                  </a:cubicBezTo>
                  <a:cubicBezTo>
                    <a:pt x="712" y="131795"/>
                    <a:pt x="-1305" y="120849"/>
                    <a:pt x="4169" y="110190"/>
                  </a:cubicBezTo>
                  <a:close/>
                  <a:moveTo>
                    <a:pt x="291082" y="61795"/>
                  </a:moveTo>
                  <a:cubicBezTo>
                    <a:pt x="301453" y="71013"/>
                    <a:pt x="305198" y="81383"/>
                    <a:pt x="308079" y="92042"/>
                  </a:cubicBezTo>
                  <a:cubicBezTo>
                    <a:pt x="308366" y="93482"/>
                    <a:pt x="306350" y="96075"/>
                    <a:pt x="304910" y="96939"/>
                  </a:cubicBezTo>
                  <a:cubicBezTo>
                    <a:pt x="304046" y="97515"/>
                    <a:pt x="300877" y="96651"/>
                    <a:pt x="300301" y="95786"/>
                  </a:cubicBezTo>
                  <a:cubicBezTo>
                    <a:pt x="295691" y="87145"/>
                    <a:pt x="291371" y="78214"/>
                    <a:pt x="287338" y="69285"/>
                  </a:cubicBezTo>
                  <a:cubicBezTo>
                    <a:pt x="287049" y="68132"/>
                    <a:pt x="289066" y="65828"/>
                    <a:pt x="291082" y="61795"/>
                  </a:cubicBezTo>
                  <a:close/>
                  <a:moveTo>
                    <a:pt x="2153" y="56322"/>
                  </a:moveTo>
                  <a:cubicBezTo>
                    <a:pt x="11659" y="64388"/>
                    <a:pt x="11659" y="82247"/>
                    <a:pt x="3017" y="91178"/>
                  </a:cubicBezTo>
                  <a:cubicBezTo>
                    <a:pt x="-440" y="79943"/>
                    <a:pt x="-440" y="68997"/>
                    <a:pt x="2153" y="56322"/>
                  </a:cubicBezTo>
                  <a:close/>
                  <a:moveTo>
                    <a:pt x="175709" y="31836"/>
                  </a:moveTo>
                  <a:lnTo>
                    <a:pt x="177147" y="32125"/>
                  </a:lnTo>
                  <a:lnTo>
                    <a:pt x="178737" y="32125"/>
                  </a:lnTo>
                  <a:lnTo>
                    <a:pt x="178737" y="32444"/>
                  </a:lnTo>
                  <a:lnTo>
                    <a:pt x="225185" y="41774"/>
                  </a:lnTo>
                  <a:cubicBezTo>
                    <a:pt x="239660" y="49264"/>
                    <a:pt x="252190" y="60643"/>
                    <a:pt x="262993" y="75046"/>
                  </a:cubicBezTo>
                  <a:cubicBezTo>
                    <a:pt x="292375" y="113935"/>
                    <a:pt x="291511" y="173277"/>
                    <a:pt x="261265" y="211589"/>
                  </a:cubicBezTo>
                  <a:cubicBezTo>
                    <a:pt x="253775" y="221096"/>
                    <a:pt x="245493" y="229594"/>
                    <a:pt x="235951" y="236183"/>
                  </a:cubicBezTo>
                  <a:lnTo>
                    <a:pt x="205845" y="248219"/>
                  </a:lnTo>
                  <a:lnTo>
                    <a:pt x="206104" y="249327"/>
                  </a:lnTo>
                  <a:cubicBezTo>
                    <a:pt x="204375" y="250478"/>
                    <a:pt x="202647" y="251919"/>
                    <a:pt x="200342" y="253359"/>
                  </a:cubicBezTo>
                  <a:cubicBezTo>
                    <a:pt x="219931" y="273812"/>
                    <a:pt x="239231" y="294265"/>
                    <a:pt x="258820" y="314718"/>
                  </a:cubicBezTo>
                  <a:cubicBezTo>
                    <a:pt x="265445" y="321919"/>
                    <a:pt x="272646" y="328833"/>
                    <a:pt x="278696" y="336322"/>
                  </a:cubicBezTo>
                  <a:cubicBezTo>
                    <a:pt x="296268" y="357351"/>
                    <a:pt x="285898" y="390767"/>
                    <a:pt x="259396" y="397968"/>
                  </a:cubicBezTo>
                  <a:cubicBezTo>
                    <a:pt x="246433" y="401425"/>
                    <a:pt x="235487" y="397968"/>
                    <a:pt x="226268" y="388750"/>
                  </a:cubicBezTo>
                  <a:cubicBezTo>
                    <a:pt x="212729" y="375211"/>
                    <a:pt x="199478" y="361096"/>
                    <a:pt x="186227" y="347269"/>
                  </a:cubicBezTo>
                  <a:cubicBezTo>
                    <a:pt x="163758" y="323647"/>
                    <a:pt x="141288" y="299738"/>
                    <a:pt x="118820" y="276117"/>
                  </a:cubicBezTo>
                  <a:cubicBezTo>
                    <a:pt x="118243" y="275252"/>
                    <a:pt x="117379" y="274100"/>
                    <a:pt x="116803" y="272947"/>
                  </a:cubicBezTo>
                  <a:cubicBezTo>
                    <a:pt x="121700" y="247886"/>
                    <a:pt x="118531" y="222536"/>
                    <a:pt x="119396" y="197186"/>
                  </a:cubicBezTo>
                  <a:cubicBezTo>
                    <a:pt x="119683" y="190561"/>
                    <a:pt x="119396" y="183935"/>
                    <a:pt x="119396" y="177310"/>
                  </a:cubicBezTo>
                  <a:cubicBezTo>
                    <a:pt x="137831" y="177021"/>
                    <a:pt x="155979" y="176445"/>
                    <a:pt x="174416" y="176734"/>
                  </a:cubicBezTo>
                  <a:lnTo>
                    <a:pt x="199622" y="170818"/>
                  </a:lnTo>
                  <a:lnTo>
                    <a:pt x="199619" y="170108"/>
                  </a:lnTo>
                  <a:cubicBezTo>
                    <a:pt x="203363" y="163194"/>
                    <a:pt x="208837" y="156569"/>
                    <a:pt x="210565" y="149079"/>
                  </a:cubicBezTo>
                  <a:cubicBezTo>
                    <a:pt x="213014" y="137556"/>
                    <a:pt x="210781" y="127834"/>
                    <a:pt x="204696" y="120668"/>
                  </a:cubicBezTo>
                  <a:lnTo>
                    <a:pt x="176349" y="107886"/>
                  </a:lnTo>
                  <a:lnTo>
                    <a:pt x="114210" y="107886"/>
                  </a:lnTo>
                  <a:cubicBezTo>
                    <a:pt x="114210" y="82536"/>
                    <a:pt x="114210" y="57475"/>
                    <a:pt x="114210" y="32125"/>
                  </a:cubicBezTo>
                  <a:lnTo>
                    <a:pt x="175709" y="32125"/>
                  </a:lnTo>
                  <a:close/>
                  <a:moveTo>
                    <a:pt x="66967" y="31548"/>
                  </a:moveTo>
                  <a:cubicBezTo>
                    <a:pt x="82523" y="30972"/>
                    <a:pt x="98366" y="31836"/>
                    <a:pt x="113922" y="31836"/>
                  </a:cubicBezTo>
                  <a:cubicBezTo>
                    <a:pt x="113922" y="57186"/>
                    <a:pt x="113922" y="82248"/>
                    <a:pt x="113922" y="107597"/>
                  </a:cubicBezTo>
                  <a:cubicBezTo>
                    <a:pt x="110465" y="108173"/>
                    <a:pt x="107296" y="108749"/>
                    <a:pt x="102687" y="109614"/>
                  </a:cubicBezTo>
                  <a:cubicBezTo>
                    <a:pt x="102687" y="121137"/>
                    <a:pt x="102687" y="132083"/>
                    <a:pt x="102687" y="143317"/>
                  </a:cubicBezTo>
                  <a:cubicBezTo>
                    <a:pt x="102687" y="154264"/>
                    <a:pt x="102687" y="165211"/>
                    <a:pt x="102687" y="175869"/>
                  </a:cubicBezTo>
                  <a:cubicBezTo>
                    <a:pt x="109600" y="176445"/>
                    <a:pt x="114209" y="176733"/>
                    <a:pt x="119106" y="177310"/>
                  </a:cubicBezTo>
                  <a:cubicBezTo>
                    <a:pt x="119106" y="183935"/>
                    <a:pt x="119395" y="190561"/>
                    <a:pt x="119106" y="197186"/>
                  </a:cubicBezTo>
                  <a:cubicBezTo>
                    <a:pt x="118531" y="222536"/>
                    <a:pt x="121699" y="247885"/>
                    <a:pt x="116802" y="272947"/>
                  </a:cubicBezTo>
                  <a:cubicBezTo>
                    <a:pt x="112769" y="269778"/>
                    <a:pt x="108737" y="266322"/>
                    <a:pt x="102975" y="261713"/>
                  </a:cubicBezTo>
                  <a:cubicBezTo>
                    <a:pt x="102975" y="268050"/>
                    <a:pt x="102975" y="272371"/>
                    <a:pt x="102975" y="276692"/>
                  </a:cubicBezTo>
                  <a:cubicBezTo>
                    <a:pt x="102975" y="304058"/>
                    <a:pt x="102687" y="331424"/>
                    <a:pt x="102975" y="358791"/>
                  </a:cubicBezTo>
                  <a:cubicBezTo>
                    <a:pt x="102975" y="374346"/>
                    <a:pt x="95485" y="385581"/>
                    <a:pt x="83386" y="393359"/>
                  </a:cubicBezTo>
                  <a:cubicBezTo>
                    <a:pt x="60342" y="408626"/>
                    <a:pt x="32975" y="389037"/>
                    <a:pt x="30959" y="363976"/>
                  </a:cubicBezTo>
                  <a:cubicBezTo>
                    <a:pt x="30670" y="361383"/>
                    <a:pt x="30959" y="358503"/>
                    <a:pt x="30959" y="355910"/>
                  </a:cubicBezTo>
                  <a:cubicBezTo>
                    <a:pt x="30959" y="262289"/>
                    <a:pt x="30959" y="168379"/>
                    <a:pt x="30959" y="74758"/>
                  </a:cubicBezTo>
                  <a:cubicBezTo>
                    <a:pt x="30959" y="66116"/>
                    <a:pt x="31535" y="57762"/>
                    <a:pt x="36144" y="50272"/>
                  </a:cubicBezTo>
                  <a:cubicBezTo>
                    <a:pt x="43345" y="38750"/>
                    <a:pt x="53716" y="32124"/>
                    <a:pt x="66967" y="31548"/>
                  </a:cubicBezTo>
                  <a:close/>
                  <a:moveTo>
                    <a:pt x="259396" y="26939"/>
                  </a:moveTo>
                  <a:cubicBezTo>
                    <a:pt x="266598" y="32412"/>
                    <a:pt x="273223" y="38174"/>
                    <a:pt x="279560" y="44510"/>
                  </a:cubicBezTo>
                  <a:cubicBezTo>
                    <a:pt x="280713" y="45663"/>
                    <a:pt x="279560" y="49120"/>
                    <a:pt x="279560" y="51712"/>
                  </a:cubicBezTo>
                  <a:cubicBezTo>
                    <a:pt x="276968" y="51712"/>
                    <a:pt x="273799" y="52576"/>
                    <a:pt x="272359" y="51424"/>
                  </a:cubicBezTo>
                  <a:cubicBezTo>
                    <a:pt x="265157" y="45087"/>
                    <a:pt x="258532" y="38461"/>
                    <a:pt x="249025" y="29532"/>
                  </a:cubicBezTo>
                  <a:cubicBezTo>
                    <a:pt x="254499" y="28091"/>
                    <a:pt x="258243" y="26075"/>
                    <a:pt x="259396" y="26939"/>
                  </a:cubicBezTo>
                  <a:close/>
                  <a:moveTo>
                    <a:pt x="27791" y="14553"/>
                  </a:moveTo>
                  <a:cubicBezTo>
                    <a:pt x="28655" y="13689"/>
                    <a:pt x="31536" y="14841"/>
                    <a:pt x="33552" y="15129"/>
                  </a:cubicBezTo>
                  <a:cubicBezTo>
                    <a:pt x="33264" y="17146"/>
                    <a:pt x="33840" y="19738"/>
                    <a:pt x="32688" y="21179"/>
                  </a:cubicBezTo>
                  <a:cubicBezTo>
                    <a:pt x="26639" y="27804"/>
                    <a:pt x="20013" y="34429"/>
                    <a:pt x="11947" y="42783"/>
                  </a:cubicBezTo>
                  <a:cubicBezTo>
                    <a:pt x="10795" y="39327"/>
                    <a:pt x="9066" y="36446"/>
                    <a:pt x="9930" y="35581"/>
                  </a:cubicBezTo>
                  <a:cubicBezTo>
                    <a:pt x="15692" y="28380"/>
                    <a:pt x="21453" y="21466"/>
                    <a:pt x="27791" y="14553"/>
                  </a:cubicBezTo>
                  <a:close/>
                  <a:moveTo>
                    <a:pt x="211865" y="3318"/>
                  </a:moveTo>
                  <a:cubicBezTo>
                    <a:pt x="220507" y="6487"/>
                    <a:pt x="228861" y="9367"/>
                    <a:pt x="236927" y="13112"/>
                  </a:cubicBezTo>
                  <a:cubicBezTo>
                    <a:pt x="238367" y="13688"/>
                    <a:pt x="239519" y="18009"/>
                    <a:pt x="238655" y="19450"/>
                  </a:cubicBezTo>
                  <a:cubicBezTo>
                    <a:pt x="237791" y="20890"/>
                    <a:pt x="234046" y="22042"/>
                    <a:pt x="232030" y="21466"/>
                  </a:cubicBezTo>
                  <a:cubicBezTo>
                    <a:pt x="224252" y="19450"/>
                    <a:pt x="216762" y="16857"/>
                    <a:pt x="209272" y="13688"/>
                  </a:cubicBezTo>
                  <a:cubicBezTo>
                    <a:pt x="207545" y="12824"/>
                    <a:pt x="205240" y="9367"/>
                    <a:pt x="205528" y="7639"/>
                  </a:cubicBezTo>
                  <a:cubicBezTo>
                    <a:pt x="206392" y="6198"/>
                    <a:pt x="209561" y="5046"/>
                    <a:pt x="211865" y="3318"/>
                  </a:cubicBezTo>
                  <a:close/>
                  <a:moveTo>
                    <a:pt x="157997" y="725"/>
                  </a:moveTo>
                  <a:cubicBezTo>
                    <a:pt x="166927" y="149"/>
                    <a:pt x="175858" y="149"/>
                    <a:pt x="184787" y="725"/>
                  </a:cubicBezTo>
                  <a:cubicBezTo>
                    <a:pt x="186227" y="725"/>
                    <a:pt x="188532" y="3318"/>
                    <a:pt x="188820" y="5046"/>
                  </a:cubicBezTo>
                  <a:cubicBezTo>
                    <a:pt x="188820" y="6487"/>
                    <a:pt x="187092" y="9368"/>
                    <a:pt x="185364" y="9655"/>
                  </a:cubicBezTo>
                  <a:cubicBezTo>
                    <a:pt x="180754" y="11384"/>
                    <a:pt x="175858" y="11384"/>
                    <a:pt x="171536" y="11960"/>
                  </a:cubicBezTo>
                  <a:cubicBezTo>
                    <a:pt x="166639" y="11384"/>
                    <a:pt x="162030" y="11384"/>
                    <a:pt x="157709" y="10231"/>
                  </a:cubicBezTo>
                  <a:cubicBezTo>
                    <a:pt x="156269" y="9944"/>
                    <a:pt x="154252" y="7063"/>
                    <a:pt x="154252" y="5335"/>
                  </a:cubicBezTo>
                  <a:cubicBezTo>
                    <a:pt x="154252" y="3606"/>
                    <a:pt x="156556" y="725"/>
                    <a:pt x="157997" y="725"/>
                  </a:cubicBezTo>
                  <a:close/>
                  <a:moveTo>
                    <a:pt x="68228" y="617"/>
                  </a:moveTo>
                  <a:cubicBezTo>
                    <a:pt x="74529" y="581"/>
                    <a:pt x="80362" y="2742"/>
                    <a:pt x="83963" y="7063"/>
                  </a:cubicBezTo>
                  <a:cubicBezTo>
                    <a:pt x="74457" y="13113"/>
                    <a:pt x="63799" y="8503"/>
                    <a:pt x="54293" y="11096"/>
                  </a:cubicBezTo>
                  <a:cubicBezTo>
                    <a:pt x="53140" y="11384"/>
                    <a:pt x="51412" y="8791"/>
                    <a:pt x="49684" y="7351"/>
                  </a:cubicBezTo>
                  <a:cubicBezTo>
                    <a:pt x="55157" y="2886"/>
                    <a:pt x="61927" y="653"/>
                    <a:pt x="68228" y="617"/>
                  </a:cubicBezTo>
                  <a:close/>
                  <a:moveTo>
                    <a:pt x="121628" y="5"/>
                  </a:moveTo>
                  <a:cubicBezTo>
                    <a:pt x="126957" y="-67"/>
                    <a:pt x="132214" y="581"/>
                    <a:pt x="137255" y="3030"/>
                  </a:cubicBezTo>
                  <a:cubicBezTo>
                    <a:pt x="137543" y="4758"/>
                    <a:pt x="137831" y="6199"/>
                    <a:pt x="137831" y="7639"/>
                  </a:cubicBezTo>
                  <a:cubicBezTo>
                    <a:pt x="134086" y="9079"/>
                    <a:pt x="130053" y="11096"/>
                    <a:pt x="126309" y="11383"/>
                  </a:cubicBezTo>
                  <a:cubicBezTo>
                    <a:pt x="120259" y="11960"/>
                    <a:pt x="113922" y="11672"/>
                    <a:pt x="107585" y="10807"/>
                  </a:cubicBezTo>
                  <a:cubicBezTo>
                    <a:pt x="105856" y="10519"/>
                    <a:pt x="104128" y="7350"/>
                    <a:pt x="103263" y="5334"/>
                  </a:cubicBezTo>
                  <a:cubicBezTo>
                    <a:pt x="102976" y="4470"/>
                    <a:pt x="104704" y="1301"/>
                    <a:pt x="105568" y="1301"/>
                  </a:cubicBezTo>
                  <a:cubicBezTo>
                    <a:pt x="110897" y="869"/>
                    <a:pt x="116298" y="77"/>
                    <a:pt x="121628" y="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6782629" y="289747"/>
              <a:ext cx="325610" cy="427865"/>
            </a:xfrm>
            <a:custGeom>
              <a:avLst/>
              <a:gdLst/>
              <a:ahLst/>
              <a:cxnLst/>
              <a:rect l="l" t="t" r="r" b="b"/>
              <a:pathLst>
                <a:path w="325610" h="427865" extrusionOk="0">
                  <a:moveTo>
                    <a:pt x="93140" y="417885"/>
                  </a:moveTo>
                  <a:cubicBezTo>
                    <a:pt x="81617" y="429983"/>
                    <a:pt x="64045" y="431135"/>
                    <a:pt x="55692" y="421053"/>
                  </a:cubicBezTo>
                  <a:cubicBezTo>
                    <a:pt x="68078" y="419901"/>
                    <a:pt x="79025" y="416444"/>
                    <a:pt x="93140" y="417885"/>
                  </a:cubicBezTo>
                  <a:close/>
                  <a:moveTo>
                    <a:pt x="16513" y="391959"/>
                  </a:moveTo>
                  <a:cubicBezTo>
                    <a:pt x="25155" y="400025"/>
                    <a:pt x="32645" y="407227"/>
                    <a:pt x="40711" y="415005"/>
                  </a:cubicBezTo>
                  <a:cubicBezTo>
                    <a:pt x="34662" y="421342"/>
                    <a:pt x="30917" y="416733"/>
                    <a:pt x="27172" y="413564"/>
                  </a:cubicBezTo>
                  <a:cubicBezTo>
                    <a:pt x="15361" y="404634"/>
                    <a:pt x="13632" y="401465"/>
                    <a:pt x="16513" y="391959"/>
                  </a:cubicBezTo>
                  <a:close/>
                  <a:moveTo>
                    <a:pt x="125691" y="381876"/>
                  </a:moveTo>
                  <a:cubicBezTo>
                    <a:pt x="127131" y="382453"/>
                    <a:pt x="128283" y="384469"/>
                    <a:pt x="128571" y="385909"/>
                  </a:cubicBezTo>
                  <a:cubicBezTo>
                    <a:pt x="129147" y="390518"/>
                    <a:pt x="115609" y="410107"/>
                    <a:pt x="111288" y="411547"/>
                  </a:cubicBezTo>
                  <a:cubicBezTo>
                    <a:pt x="110712" y="411835"/>
                    <a:pt x="110423" y="411835"/>
                    <a:pt x="108695" y="411835"/>
                  </a:cubicBezTo>
                  <a:cubicBezTo>
                    <a:pt x="107831" y="410107"/>
                    <a:pt x="104950" y="407226"/>
                    <a:pt x="105526" y="406362"/>
                  </a:cubicBezTo>
                  <a:cubicBezTo>
                    <a:pt x="110423" y="398008"/>
                    <a:pt x="115609" y="389942"/>
                    <a:pt x="121082" y="382165"/>
                  </a:cubicBezTo>
                  <a:cubicBezTo>
                    <a:pt x="121658" y="381300"/>
                    <a:pt x="124538" y="381300"/>
                    <a:pt x="125691" y="381876"/>
                  </a:cubicBezTo>
                  <a:close/>
                  <a:moveTo>
                    <a:pt x="4703" y="342987"/>
                  </a:moveTo>
                  <a:cubicBezTo>
                    <a:pt x="6143" y="343851"/>
                    <a:pt x="8736" y="344427"/>
                    <a:pt x="8736" y="345580"/>
                  </a:cubicBezTo>
                  <a:cubicBezTo>
                    <a:pt x="9600" y="354509"/>
                    <a:pt x="10465" y="363151"/>
                    <a:pt x="10752" y="372081"/>
                  </a:cubicBezTo>
                  <a:cubicBezTo>
                    <a:pt x="11041" y="373521"/>
                    <a:pt x="9024" y="375250"/>
                    <a:pt x="7584" y="377266"/>
                  </a:cubicBezTo>
                  <a:cubicBezTo>
                    <a:pt x="-1346" y="368337"/>
                    <a:pt x="-2498" y="353933"/>
                    <a:pt x="4703" y="342987"/>
                  </a:cubicBezTo>
                  <a:close/>
                  <a:moveTo>
                    <a:pt x="129148" y="327431"/>
                  </a:moveTo>
                  <a:cubicBezTo>
                    <a:pt x="131452" y="330024"/>
                    <a:pt x="134045" y="331464"/>
                    <a:pt x="134045" y="333192"/>
                  </a:cubicBezTo>
                  <a:cubicBezTo>
                    <a:pt x="134621" y="341546"/>
                    <a:pt x="134909" y="350188"/>
                    <a:pt x="134333" y="358542"/>
                  </a:cubicBezTo>
                  <a:cubicBezTo>
                    <a:pt x="134045" y="363439"/>
                    <a:pt x="130876" y="365456"/>
                    <a:pt x="125979" y="363151"/>
                  </a:cubicBezTo>
                  <a:cubicBezTo>
                    <a:pt x="122810" y="347595"/>
                    <a:pt x="123386" y="336361"/>
                    <a:pt x="129148" y="327431"/>
                  </a:cubicBezTo>
                  <a:close/>
                  <a:moveTo>
                    <a:pt x="127996" y="289983"/>
                  </a:moveTo>
                  <a:cubicBezTo>
                    <a:pt x="133469" y="289119"/>
                    <a:pt x="139230" y="289983"/>
                    <a:pt x="144704" y="289983"/>
                  </a:cubicBezTo>
                  <a:cubicBezTo>
                    <a:pt x="144416" y="292576"/>
                    <a:pt x="145280" y="296321"/>
                    <a:pt x="143839" y="297761"/>
                  </a:cubicBezTo>
                  <a:cubicBezTo>
                    <a:pt x="142688" y="299778"/>
                    <a:pt x="138943" y="299202"/>
                    <a:pt x="138366" y="299489"/>
                  </a:cubicBezTo>
                  <a:cubicBezTo>
                    <a:pt x="134045" y="305251"/>
                    <a:pt x="131165" y="311877"/>
                    <a:pt x="128860" y="311589"/>
                  </a:cubicBezTo>
                  <a:cubicBezTo>
                    <a:pt x="120794" y="310724"/>
                    <a:pt x="124827" y="303235"/>
                    <a:pt x="124539" y="298625"/>
                  </a:cubicBezTo>
                  <a:cubicBezTo>
                    <a:pt x="124251" y="295745"/>
                    <a:pt x="126268" y="290271"/>
                    <a:pt x="127996" y="289983"/>
                  </a:cubicBezTo>
                  <a:close/>
                  <a:moveTo>
                    <a:pt x="7296" y="289407"/>
                  </a:moveTo>
                  <a:cubicBezTo>
                    <a:pt x="12769" y="300353"/>
                    <a:pt x="11040" y="310724"/>
                    <a:pt x="9313" y="320806"/>
                  </a:cubicBezTo>
                  <a:cubicBezTo>
                    <a:pt x="8736" y="323975"/>
                    <a:pt x="3263" y="325415"/>
                    <a:pt x="2399" y="321958"/>
                  </a:cubicBezTo>
                  <a:cubicBezTo>
                    <a:pt x="383" y="315909"/>
                    <a:pt x="671" y="308995"/>
                    <a:pt x="383" y="302658"/>
                  </a:cubicBezTo>
                  <a:cubicBezTo>
                    <a:pt x="94" y="298049"/>
                    <a:pt x="-482" y="292864"/>
                    <a:pt x="7296" y="289407"/>
                  </a:cubicBezTo>
                  <a:close/>
                  <a:moveTo>
                    <a:pt x="198285" y="288831"/>
                  </a:moveTo>
                  <a:cubicBezTo>
                    <a:pt x="200878" y="296321"/>
                    <a:pt x="197997" y="298914"/>
                    <a:pt x="192812" y="298914"/>
                  </a:cubicBezTo>
                  <a:cubicBezTo>
                    <a:pt x="185322" y="299201"/>
                    <a:pt x="177832" y="299201"/>
                    <a:pt x="170343" y="298914"/>
                  </a:cubicBezTo>
                  <a:cubicBezTo>
                    <a:pt x="168326" y="298914"/>
                    <a:pt x="166310" y="296321"/>
                    <a:pt x="164581" y="294881"/>
                  </a:cubicBezTo>
                  <a:cubicBezTo>
                    <a:pt x="166598" y="292864"/>
                    <a:pt x="168326" y="289119"/>
                    <a:pt x="170343" y="289119"/>
                  </a:cubicBezTo>
                  <a:cubicBezTo>
                    <a:pt x="179561" y="288543"/>
                    <a:pt x="189067" y="288831"/>
                    <a:pt x="198285" y="288831"/>
                  </a:cubicBezTo>
                  <a:close/>
                  <a:moveTo>
                    <a:pt x="245995" y="273924"/>
                  </a:moveTo>
                  <a:cubicBezTo>
                    <a:pt x="247040" y="274644"/>
                    <a:pt x="248120" y="276444"/>
                    <a:pt x="250136" y="279901"/>
                  </a:cubicBezTo>
                  <a:cubicBezTo>
                    <a:pt x="242358" y="286815"/>
                    <a:pt x="232564" y="289695"/>
                    <a:pt x="222770" y="292864"/>
                  </a:cubicBezTo>
                  <a:cubicBezTo>
                    <a:pt x="221041" y="293440"/>
                    <a:pt x="218449" y="290847"/>
                    <a:pt x="216432" y="289695"/>
                  </a:cubicBezTo>
                  <a:cubicBezTo>
                    <a:pt x="217585" y="287679"/>
                    <a:pt x="218161" y="284510"/>
                    <a:pt x="219889" y="283646"/>
                  </a:cubicBezTo>
                  <a:cubicBezTo>
                    <a:pt x="227091" y="280189"/>
                    <a:pt x="234581" y="277309"/>
                    <a:pt x="242070" y="274428"/>
                  </a:cubicBezTo>
                  <a:cubicBezTo>
                    <a:pt x="243943" y="273564"/>
                    <a:pt x="244951" y="273204"/>
                    <a:pt x="245995" y="273924"/>
                  </a:cubicBezTo>
                  <a:close/>
                  <a:moveTo>
                    <a:pt x="282975" y="241012"/>
                  </a:moveTo>
                  <a:cubicBezTo>
                    <a:pt x="283839" y="240147"/>
                    <a:pt x="287008" y="240723"/>
                    <a:pt x="288736" y="241588"/>
                  </a:cubicBezTo>
                  <a:cubicBezTo>
                    <a:pt x="289889" y="242164"/>
                    <a:pt x="290465" y="245332"/>
                    <a:pt x="289889" y="246197"/>
                  </a:cubicBezTo>
                  <a:cubicBezTo>
                    <a:pt x="283839" y="255127"/>
                    <a:pt x="277790" y="263769"/>
                    <a:pt x="267132" y="267226"/>
                  </a:cubicBezTo>
                  <a:cubicBezTo>
                    <a:pt x="265692" y="267801"/>
                    <a:pt x="263963" y="266649"/>
                    <a:pt x="260506" y="265497"/>
                  </a:cubicBezTo>
                  <a:cubicBezTo>
                    <a:pt x="266844" y="254551"/>
                    <a:pt x="275485" y="248213"/>
                    <a:pt x="282975" y="241012"/>
                  </a:cubicBezTo>
                  <a:close/>
                  <a:moveTo>
                    <a:pt x="7296" y="236403"/>
                  </a:moveTo>
                  <a:cubicBezTo>
                    <a:pt x="12769" y="247638"/>
                    <a:pt x="11041" y="258296"/>
                    <a:pt x="9600" y="268666"/>
                  </a:cubicBezTo>
                  <a:cubicBezTo>
                    <a:pt x="9312" y="271547"/>
                    <a:pt x="4127" y="273852"/>
                    <a:pt x="2687" y="269819"/>
                  </a:cubicBezTo>
                  <a:cubicBezTo>
                    <a:pt x="671" y="264346"/>
                    <a:pt x="671" y="257720"/>
                    <a:pt x="382" y="251671"/>
                  </a:cubicBezTo>
                  <a:cubicBezTo>
                    <a:pt x="382" y="246485"/>
                    <a:pt x="-1058" y="240724"/>
                    <a:pt x="7296" y="236403"/>
                  </a:cubicBezTo>
                  <a:close/>
                  <a:moveTo>
                    <a:pt x="312071" y="195497"/>
                  </a:moveTo>
                  <a:cubicBezTo>
                    <a:pt x="313799" y="195497"/>
                    <a:pt x="314952" y="197802"/>
                    <a:pt x="316968" y="200394"/>
                  </a:cubicBezTo>
                  <a:cubicBezTo>
                    <a:pt x="312935" y="208748"/>
                    <a:pt x="308902" y="217390"/>
                    <a:pt x="304581" y="225168"/>
                  </a:cubicBezTo>
                  <a:cubicBezTo>
                    <a:pt x="303717" y="226608"/>
                    <a:pt x="299972" y="226608"/>
                    <a:pt x="297667" y="226320"/>
                  </a:cubicBezTo>
                  <a:cubicBezTo>
                    <a:pt x="296803" y="226032"/>
                    <a:pt x="295939" y="222287"/>
                    <a:pt x="296515" y="220559"/>
                  </a:cubicBezTo>
                  <a:cubicBezTo>
                    <a:pt x="299684" y="212781"/>
                    <a:pt x="303141" y="205003"/>
                    <a:pt x="306885" y="197802"/>
                  </a:cubicBezTo>
                  <a:cubicBezTo>
                    <a:pt x="307750" y="196362"/>
                    <a:pt x="310630" y="195210"/>
                    <a:pt x="312071" y="195497"/>
                  </a:cubicBezTo>
                  <a:close/>
                  <a:moveTo>
                    <a:pt x="5280" y="184263"/>
                  </a:moveTo>
                  <a:cubicBezTo>
                    <a:pt x="7296" y="186856"/>
                    <a:pt x="10177" y="189160"/>
                    <a:pt x="10177" y="191177"/>
                  </a:cubicBezTo>
                  <a:cubicBezTo>
                    <a:pt x="9889" y="200395"/>
                    <a:pt x="13922" y="210477"/>
                    <a:pt x="6144" y="219984"/>
                  </a:cubicBezTo>
                  <a:cubicBezTo>
                    <a:pt x="-1346" y="211053"/>
                    <a:pt x="-1634" y="194922"/>
                    <a:pt x="5280" y="184263"/>
                  </a:cubicBezTo>
                  <a:close/>
                  <a:moveTo>
                    <a:pt x="189354" y="157761"/>
                  </a:moveTo>
                  <a:cubicBezTo>
                    <a:pt x="191370" y="157473"/>
                    <a:pt x="193963" y="158625"/>
                    <a:pt x="196267" y="158913"/>
                  </a:cubicBezTo>
                  <a:cubicBezTo>
                    <a:pt x="195691" y="161217"/>
                    <a:pt x="195980" y="164963"/>
                    <a:pt x="194539" y="165826"/>
                  </a:cubicBezTo>
                  <a:cubicBezTo>
                    <a:pt x="189066" y="168995"/>
                    <a:pt x="183016" y="171299"/>
                    <a:pt x="177255" y="173892"/>
                  </a:cubicBezTo>
                  <a:cubicBezTo>
                    <a:pt x="176967" y="173316"/>
                    <a:pt x="176679" y="172740"/>
                    <a:pt x="176391" y="172164"/>
                  </a:cubicBezTo>
                  <a:cubicBezTo>
                    <a:pt x="174950" y="172164"/>
                    <a:pt x="173510" y="172740"/>
                    <a:pt x="172358" y="172164"/>
                  </a:cubicBezTo>
                  <a:cubicBezTo>
                    <a:pt x="169765" y="170435"/>
                    <a:pt x="167461" y="168419"/>
                    <a:pt x="164868" y="166403"/>
                  </a:cubicBezTo>
                  <a:cubicBezTo>
                    <a:pt x="167749" y="164963"/>
                    <a:pt x="170341" y="162658"/>
                    <a:pt x="173222" y="161793"/>
                  </a:cubicBezTo>
                  <a:cubicBezTo>
                    <a:pt x="178407" y="160065"/>
                    <a:pt x="183881" y="158625"/>
                    <a:pt x="189354" y="157761"/>
                  </a:cubicBezTo>
                  <a:close/>
                  <a:moveTo>
                    <a:pt x="320137" y="143645"/>
                  </a:moveTo>
                  <a:cubicBezTo>
                    <a:pt x="322729" y="143934"/>
                    <a:pt x="324457" y="148830"/>
                    <a:pt x="325610" y="150271"/>
                  </a:cubicBezTo>
                  <a:cubicBezTo>
                    <a:pt x="324457" y="159201"/>
                    <a:pt x="324170" y="165826"/>
                    <a:pt x="322729" y="172164"/>
                  </a:cubicBezTo>
                  <a:cubicBezTo>
                    <a:pt x="322153" y="174468"/>
                    <a:pt x="318984" y="176197"/>
                    <a:pt x="317256" y="178213"/>
                  </a:cubicBezTo>
                  <a:cubicBezTo>
                    <a:pt x="315815" y="175909"/>
                    <a:pt x="313223" y="173604"/>
                    <a:pt x="312935" y="171300"/>
                  </a:cubicBezTo>
                  <a:cubicBezTo>
                    <a:pt x="312646" y="164674"/>
                    <a:pt x="313799" y="158049"/>
                    <a:pt x="314375" y="151711"/>
                  </a:cubicBezTo>
                  <a:cubicBezTo>
                    <a:pt x="314663" y="147678"/>
                    <a:pt x="314663" y="142493"/>
                    <a:pt x="320137" y="143645"/>
                  </a:cubicBezTo>
                  <a:close/>
                  <a:moveTo>
                    <a:pt x="6144" y="131547"/>
                  </a:moveTo>
                  <a:cubicBezTo>
                    <a:pt x="13058" y="142782"/>
                    <a:pt x="12769" y="157473"/>
                    <a:pt x="5856" y="166692"/>
                  </a:cubicBezTo>
                  <a:cubicBezTo>
                    <a:pt x="95" y="164387"/>
                    <a:pt x="671" y="159202"/>
                    <a:pt x="383" y="154304"/>
                  </a:cubicBezTo>
                  <a:cubicBezTo>
                    <a:pt x="95" y="139325"/>
                    <a:pt x="-193" y="139325"/>
                    <a:pt x="6144" y="131547"/>
                  </a:cubicBezTo>
                  <a:close/>
                  <a:moveTo>
                    <a:pt x="132317" y="128090"/>
                  </a:moveTo>
                  <a:cubicBezTo>
                    <a:pt x="137791" y="127514"/>
                    <a:pt x="143264" y="129242"/>
                    <a:pt x="149025" y="130107"/>
                  </a:cubicBezTo>
                  <a:cubicBezTo>
                    <a:pt x="148449" y="132411"/>
                    <a:pt x="148737" y="135868"/>
                    <a:pt x="147297" y="136732"/>
                  </a:cubicBezTo>
                  <a:cubicBezTo>
                    <a:pt x="144992" y="138461"/>
                    <a:pt x="141535" y="138461"/>
                    <a:pt x="137791" y="139325"/>
                  </a:cubicBezTo>
                  <a:cubicBezTo>
                    <a:pt x="137502" y="146239"/>
                    <a:pt x="137502" y="153152"/>
                    <a:pt x="137502" y="159489"/>
                  </a:cubicBezTo>
                  <a:cubicBezTo>
                    <a:pt x="141823" y="163522"/>
                    <a:pt x="151618" y="160065"/>
                    <a:pt x="149313" y="168419"/>
                  </a:cubicBezTo>
                  <a:cubicBezTo>
                    <a:pt x="147585" y="175045"/>
                    <a:pt x="140095" y="172164"/>
                    <a:pt x="134910" y="172164"/>
                  </a:cubicBezTo>
                  <a:cubicBezTo>
                    <a:pt x="129436" y="172452"/>
                    <a:pt x="126844" y="169284"/>
                    <a:pt x="126844" y="163810"/>
                  </a:cubicBezTo>
                  <a:cubicBezTo>
                    <a:pt x="126844" y="154304"/>
                    <a:pt x="126556" y="145086"/>
                    <a:pt x="127132" y="135868"/>
                  </a:cubicBezTo>
                  <a:cubicBezTo>
                    <a:pt x="127420" y="132987"/>
                    <a:pt x="130301" y="128090"/>
                    <a:pt x="132317" y="128090"/>
                  </a:cubicBezTo>
                  <a:close/>
                  <a:moveTo>
                    <a:pt x="177543" y="125210"/>
                  </a:moveTo>
                  <a:cubicBezTo>
                    <a:pt x="183305" y="127803"/>
                    <a:pt x="189354" y="130107"/>
                    <a:pt x="194540" y="133564"/>
                  </a:cubicBezTo>
                  <a:cubicBezTo>
                    <a:pt x="195980" y="134428"/>
                    <a:pt x="195116" y="138749"/>
                    <a:pt x="195404" y="141630"/>
                  </a:cubicBezTo>
                  <a:cubicBezTo>
                    <a:pt x="193099" y="141630"/>
                    <a:pt x="190507" y="141630"/>
                    <a:pt x="188202" y="141342"/>
                  </a:cubicBezTo>
                  <a:cubicBezTo>
                    <a:pt x="183305" y="140478"/>
                    <a:pt x="178120" y="139325"/>
                    <a:pt x="173223" y="137885"/>
                  </a:cubicBezTo>
                  <a:cubicBezTo>
                    <a:pt x="170342" y="137021"/>
                    <a:pt x="165445" y="135005"/>
                    <a:pt x="165445" y="132988"/>
                  </a:cubicBezTo>
                  <a:cubicBezTo>
                    <a:pt x="164868" y="127515"/>
                    <a:pt x="169766" y="127515"/>
                    <a:pt x="173799" y="127227"/>
                  </a:cubicBezTo>
                  <a:cubicBezTo>
                    <a:pt x="174663" y="127227"/>
                    <a:pt x="175527" y="127227"/>
                    <a:pt x="176391" y="127227"/>
                  </a:cubicBezTo>
                  <a:cubicBezTo>
                    <a:pt x="176967" y="126363"/>
                    <a:pt x="177256" y="125786"/>
                    <a:pt x="177543" y="125210"/>
                  </a:cubicBezTo>
                  <a:close/>
                  <a:moveTo>
                    <a:pt x="180425" y="107061"/>
                  </a:moveTo>
                  <a:lnTo>
                    <a:pt x="107543" y="108214"/>
                  </a:lnTo>
                  <a:cubicBezTo>
                    <a:pt x="107543" y="137020"/>
                    <a:pt x="107543" y="164098"/>
                    <a:pt x="107543" y="193193"/>
                  </a:cubicBezTo>
                  <a:lnTo>
                    <a:pt x="180424" y="193193"/>
                  </a:lnTo>
                  <a:lnTo>
                    <a:pt x="180424" y="192904"/>
                  </a:lnTo>
                  <a:cubicBezTo>
                    <a:pt x="206926" y="189448"/>
                    <a:pt x="221618" y="173316"/>
                    <a:pt x="221618" y="149119"/>
                  </a:cubicBezTo>
                  <a:cubicBezTo>
                    <a:pt x="221618" y="139325"/>
                    <a:pt x="218017" y="128882"/>
                    <a:pt x="211067" y="120852"/>
                  </a:cubicBezTo>
                  <a:close/>
                  <a:moveTo>
                    <a:pt x="308325" y="92370"/>
                  </a:moveTo>
                  <a:cubicBezTo>
                    <a:pt x="309766" y="91794"/>
                    <a:pt x="312071" y="92081"/>
                    <a:pt x="313223" y="92946"/>
                  </a:cubicBezTo>
                  <a:cubicBezTo>
                    <a:pt x="317832" y="96403"/>
                    <a:pt x="322441" y="119736"/>
                    <a:pt x="319848" y="125209"/>
                  </a:cubicBezTo>
                  <a:cubicBezTo>
                    <a:pt x="319560" y="125785"/>
                    <a:pt x="318408" y="125785"/>
                    <a:pt x="315815" y="127226"/>
                  </a:cubicBezTo>
                  <a:cubicBezTo>
                    <a:pt x="308902" y="117719"/>
                    <a:pt x="309190" y="106197"/>
                    <a:pt x="305157" y="96114"/>
                  </a:cubicBezTo>
                  <a:cubicBezTo>
                    <a:pt x="304869" y="95251"/>
                    <a:pt x="306885" y="92946"/>
                    <a:pt x="308325" y="92370"/>
                  </a:cubicBezTo>
                  <a:close/>
                  <a:moveTo>
                    <a:pt x="5567" y="77679"/>
                  </a:moveTo>
                  <a:cubicBezTo>
                    <a:pt x="7583" y="81136"/>
                    <a:pt x="9888" y="83728"/>
                    <a:pt x="10176" y="86897"/>
                  </a:cubicBezTo>
                  <a:cubicBezTo>
                    <a:pt x="12480" y="97267"/>
                    <a:pt x="10463" y="107349"/>
                    <a:pt x="5567" y="113975"/>
                  </a:cubicBezTo>
                  <a:cubicBezTo>
                    <a:pt x="-1634" y="104469"/>
                    <a:pt x="-1634" y="88337"/>
                    <a:pt x="5567" y="77679"/>
                  </a:cubicBezTo>
                  <a:close/>
                  <a:moveTo>
                    <a:pt x="285569" y="47720"/>
                  </a:moveTo>
                  <a:cubicBezTo>
                    <a:pt x="291618" y="55209"/>
                    <a:pt x="297379" y="62987"/>
                    <a:pt x="302565" y="71342"/>
                  </a:cubicBezTo>
                  <a:cubicBezTo>
                    <a:pt x="303429" y="72205"/>
                    <a:pt x="300548" y="75662"/>
                    <a:pt x="298243" y="79984"/>
                  </a:cubicBezTo>
                  <a:cubicBezTo>
                    <a:pt x="290754" y="70189"/>
                    <a:pt x="284704" y="62123"/>
                    <a:pt x="278944" y="53769"/>
                  </a:cubicBezTo>
                  <a:cubicBezTo>
                    <a:pt x="278079" y="52617"/>
                    <a:pt x="278655" y="49160"/>
                    <a:pt x="279808" y="48008"/>
                  </a:cubicBezTo>
                  <a:cubicBezTo>
                    <a:pt x="280960" y="46856"/>
                    <a:pt x="284993" y="46567"/>
                    <a:pt x="285569" y="47720"/>
                  </a:cubicBezTo>
                  <a:close/>
                  <a:moveTo>
                    <a:pt x="76144" y="30436"/>
                  </a:moveTo>
                  <a:cubicBezTo>
                    <a:pt x="83346" y="31012"/>
                    <a:pt x="90547" y="31012"/>
                    <a:pt x="97461" y="31012"/>
                  </a:cubicBezTo>
                  <a:lnTo>
                    <a:pt x="97461" y="31872"/>
                  </a:lnTo>
                  <a:lnTo>
                    <a:pt x="180424" y="31300"/>
                  </a:lnTo>
                  <a:lnTo>
                    <a:pt x="180424" y="31300"/>
                  </a:lnTo>
                  <a:cubicBezTo>
                    <a:pt x="208367" y="29860"/>
                    <a:pt x="231988" y="39942"/>
                    <a:pt x="252729" y="57802"/>
                  </a:cubicBezTo>
                  <a:cubicBezTo>
                    <a:pt x="304004" y="101588"/>
                    <a:pt x="308326" y="180518"/>
                    <a:pt x="263963" y="230929"/>
                  </a:cubicBezTo>
                  <a:cubicBezTo>
                    <a:pt x="253017" y="243460"/>
                    <a:pt x="240486" y="252823"/>
                    <a:pt x="226515" y="259124"/>
                  </a:cubicBezTo>
                  <a:lnTo>
                    <a:pt x="180425" y="268954"/>
                  </a:lnTo>
                  <a:lnTo>
                    <a:pt x="180425" y="269242"/>
                  </a:lnTo>
                  <a:cubicBezTo>
                    <a:pt x="155074" y="269242"/>
                    <a:pt x="129436" y="269242"/>
                    <a:pt x="102070" y="269242"/>
                  </a:cubicBezTo>
                  <a:lnTo>
                    <a:pt x="102070" y="361063"/>
                  </a:lnTo>
                  <a:lnTo>
                    <a:pt x="102358" y="361423"/>
                  </a:lnTo>
                  <a:cubicBezTo>
                    <a:pt x="102070" y="378132"/>
                    <a:pt x="93428" y="389654"/>
                    <a:pt x="78737" y="395415"/>
                  </a:cubicBezTo>
                  <a:cubicBezTo>
                    <a:pt x="55115" y="404633"/>
                    <a:pt x="34663" y="384757"/>
                    <a:pt x="32358" y="364592"/>
                  </a:cubicBezTo>
                  <a:cubicBezTo>
                    <a:pt x="32070" y="361423"/>
                    <a:pt x="32358" y="358255"/>
                    <a:pt x="32358" y="355086"/>
                  </a:cubicBezTo>
                  <a:cubicBezTo>
                    <a:pt x="32358" y="261464"/>
                    <a:pt x="32935" y="167843"/>
                    <a:pt x="32070" y="74510"/>
                  </a:cubicBezTo>
                  <a:cubicBezTo>
                    <a:pt x="31782" y="48584"/>
                    <a:pt x="49930" y="28707"/>
                    <a:pt x="76144" y="30436"/>
                  </a:cubicBezTo>
                  <a:close/>
                  <a:moveTo>
                    <a:pt x="17379" y="28996"/>
                  </a:moveTo>
                  <a:cubicBezTo>
                    <a:pt x="18243" y="30436"/>
                    <a:pt x="19971" y="32165"/>
                    <a:pt x="19683" y="33317"/>
                  </a:cubicBezTo>
                  <a:cubicBezTo>
                    <a:pt x="15938" y="43111"/>
                    <a:pt x="11905" y="52617"/>
                    <a:pt x="7585" y="62988"/>
                  </a:cubicBezTo>
                  <a:cubicBezTo>
                    <a:pt x="671" y="52905"/>
                    <a:pt x="5280" y="38214"/>
                    <a:pt x="17379" y="28996"/>
                  </a:cubicBezTo>
                  <a:close/>
                  <a:moveTo>
                    <a:pt x="244663" y="15456"/>
                  </a:moveTo>
                  <a:cubicBezTo>
                    <a:pt x="253017" y="20065"/>
                    <a:pt x="261083" y="25539"/>
                    <a:pt x="269437" y="30724"/>
                  </a:cubicBezTo>
                  <a:cubicBezTo>
                    <a:pt x="269149" y="32165"/>
                    <a:pt x="268861" y="33605"/>
                    <a:pt x="268861" y="35045"/>
                  </a:cubicBezTo>
                  <a:cubicBezTo>
                    <a:pt x="266268" y="35622"/>
                    <a:pt x="263099" y="37638"/>
                    <a:pt x="261371" y="36774"/>
                  </a:cubicBezTo>
                  <a:cubicBezTo>
                    <a:pt x="253881" y="32741"/>
                    <a:pt x="246680" y="28420"/>
                    <a:pt x="239766" y="23523"/>
                  </a:cubicBezTo>
                  <a:cubicBezTo>
                    <a:pt x="238325" y="22370"/>
                    <a:pt x="238325" y="19201"/>
                    <a:pt x="237749" y="16897"/>
                  </a:cubicBezTo>
                  <a:cubicBezTo>
                    <a:pt x="240054" y="16321"/>
                    <a:pt x="243223" y="14592"/>
                    <a:pt x="244663" y="15456"/>
                  </a:cubicBezTo>
                  <a:close/>
                  <a:moveTo>
                    <a:pt x="57707" y="1341"/>
                  </a:moveTo>
                  <a:cubicBezTo>
                    <a:pt x="59147" y="1053"/>
                    <a:pt x="61452" y="3069"/>
                    <a:pt x="62604" y="4509"/>
                  </a:cubicBezTo>
                  <a:cubicBezTo>
                    <a:pt x="63180" y="5373"/>
                    <a:pt x="62028" y="8254"/>
                    <a:pt x="60876" y="8830"/>
                  </a:cubicBezTo>
                  <a:cubicBezTo>
                    <a:pt x="51946" y="12287"/>
                    <a:pt x="43016" y="15456"/>
                    <a:pt x="33797" y="18337"/>
                  </a:cubicBezTo>
                  <a:cubicBezTo>
                    <a:pt x="33221" y="18337"/>
                    <a:pt x="32069" y="16608"/>
                    <a:pt x="30053" y="14880"/>
                  </a:cubicBezTo>
                  <a:cubicBezTo>
                    <a:pt x="37830" y="5662"/>
                    <a:pt x="47625" y="3069"/>
                    <a:pt x="57707" y="1341"/>
                  </a:cubicBezTo>
                  <a:close/>
                  <a:moveTo>
                    <a:pt x="137790" y="477"/>
                  </a:moveTo>
                  <a:cubicBezTo>
                    <a:pt x="147585" y="189"/>
                    <a:pt x="157091" y="477"/>
                    <a:pt x="166885" y="1053"/>
                  </a:cubicBezTo>
                  <a:cubicBezTo>
                    <a:pt x="167749" y="1053"/>
                    <a:pt x="168614" y="4510"/>
                    <a:pt x="170918" y="8830"/>
                  </a:cubicBezTo>
                  <a:cubicBezTo>
                    <a:pt x="158243" y="8830"/>
                    <a:pt x="148737" y="9119"/>
                    <a:pt x="139230" y="8543"/>
                  </a:cubicBezTo>
                  <a:cubicBezTo>
                    <a:pt x="137502" y="8543"/>
                    <a:pt x="135197" y="6526"/>
                    <a:pt x="134621" y="5086"/>
                  </a:cubicBezTo>
                  <a:cubicBezTo>
                    <a:pt x="134334" y="3646"/>
                    <a:pt x="136638" y="477"/>
                    <a:pt x="137790" y="477"/>
                  </a:cubicBezTo>
                  <a:close/>
                  <a:moveTo>
                    <a:pt x="192812" y="189"/>
                  </a:moveTo>
                  <a:cubicBezTo>
                    <a:pt x="200302" y="765"/>
                    <a:pt x="207791" y="1918"/>
                    <a:pt x="214993" y="3646"/>
                  </a:cubicBezTo>
                  <a:cubicBezTo>
                    <a:pt x="217297" y="4222"/>
                    <a:pt x="219026" y="7391"/>
                    <a:pt x="221043" y="9120"/>
                  </a:cubicBezTo>
                  <a:cubicBezTo>
                    <a:pt x="218738" y="11712"/>
                    <a:pt x="216433" y="13440"/>
                    <a:pt x="216146" y="13729"/>
                  </a:cubicBezTo>
                  <a:cubicBezTo>
                    <a:pt x="206063" y="12288"/>
                    <a:pt x="198861" y="12000"/>
                    <a:pt x="192236" y="10271"/>
                  </a:cubicBezTo>
                  <a:cubicBezTo>
                    <a:pt x="189931" y="9696"/>
                    <a:pt x="188491" y="6238"/>
                    <a:pt x="186762" y="3934"/>
                  </a:cubicBezTo>
                  <a:cubicBezTo>
                    <a:pt x="188778" y="2782"/>
                    <a:pt x="191084" y="189"/>
                    <a:pt x="192812" y="189"/>
                  </a:cubicBezTo>
                  <a:close/>
                  <a:moveTo>
                    <a:pt x="96165" y="9"/>
                  </a:moveTo>
                  <a:cubicBezTo>
                    <a:pt x="101566" y="-99"/>
                    <a:pt x="106680" y="766"/>
                    <a:pt x="111577" y="766"/>
                  </a:cubicBezTo>
                  <a:cubicBezTo>
                    <a:pt x="113305" y="766"/>
                    <a:pt x="115033" y="4510"/>
                    <a:pt x="116762" y="6239"/>
                  </a:cubicBezTo>
                  <a:cubicBezTo>
                    <a:pt x="116474" y="7103"/>
                    <a:pt x="115897" y="7968"/>
                    <a:pt x="115322" y="8832"/>
                  </a:cubicBezTo>
                  <a:cubicBezTo>
                    <a:pt x="104087" y="8255"/>
                    <a:pt x="92564" y="11712"/>
                    <a:pt x="79025" y="5086"/>
                  </a:cubicBezTo>
                  <a:cubicBezTo>
                    <a:pt x="85074" y="1197"/>
                    <a:pt x="90764" y="117"/>
                    <a:pt x="96165" y="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9629500" y="290720"/>
              <a:ext cx="380571" cy="434535"/>
            </a:xfrm>
            <a:custGeom>
              <a:avLst/>
              <a:gdLst/>
              <a:ahLst/>
              <a:cxnLst/>
              <a:rect l="l" t="t" r="r" b="b"/>
              <a:pathLst>
                <a:path w="380571" h="434535" extrusionOk="0">
                  <a:moveTo>
                    <a:pt x="223097" y="413205"/>
                  </a:moveTo>
                  <a:cubicBezTo>
                    <a:pt x="224850" y="412328"/>
                    <a:pt x="228064" y="413789"/>
                    <a:pt x="230110" y="414958"/>
                  </a:cubicBezTo>
                  <a:cubicBezTo>
                    <a:pt x="230695" y="415250"/>
                    <a:pt x="230110" y="419925"/>
                    <a:pt x="228941" y="420510"/>
                  </a:cubicBezTo>
                  <a:cubicBezTo>
                    <a:pt x="220759" y="425477"/>
                    <a:pt x="212578" y="429860"/>
                    <a:pt x="204103" y="434535"/>
                  </a:cubicBezTo>
                  <a:cubicBezTo>
                    <a:pt x="201181" y="431613"/>
                    <a:pt x="198551" y="430444"/>
                    <a:pt x="197967" y="428399"/>
                  </a:cubicBezTo>
                  <a:cubicBezTo>
                    <a:pt x="197675" y="427230"/>
                    <a:pt x="199428" y="424308"/>
                    <a:pt x="201181" y="423431"/>
                  </a:cubicBezTo>
                  <a:cubicBezTo>
                    <a:pt x="208194" y="419633"/>
                    <a:pt x="215500" y="416126"/>
                    <a:pt x="223097" y="413205"/>
                  </a:cubicBezTo>
                  <a:close/>
                  <a:moveTo>
                    <a:pt x="153553" y="412911"/>
                  </a:moveTo>
                  <a:cubicBezTo>
                    <a:pt x="162319" y="416710"/>
                    <a:pt x="170793" y="420801"/>
                    <a:pt x="178975" y="425184"/>
                  </a:cubicBezTo>
                  <a:cubicBezTo>
                    <a:pt x="180436" y="425768"/>
                    <a:pt x="180436" y="428106"/>
                    <a:pt x="181898" y="431612"/>
                  </a:cubicBezTo>
                  <a:cubicBezTo>
                    <a:pt x="167579" y="433658"/>
                    <a:pt x="158228" y="427522"/>
                    <a:pt x="149169" y="420509"/>
                  </a:cubicBezTo>
                  <a:cubicBezTo>
                    <a:pt x="148001" y="419632"/>
                    <a:pt x="148293" y="416125"/>
                    <a:pt x="148877" y="414372"/>
                  </a:cubicBezTo>
                  <a:cubicBezTo>
                    <a:pt x="149169" y="413496"/>
                    <a:pt x="152384" y="412327"/>
                    <a:pt x="153553" y="412911"/>
                  </a:cubicBezTo>
                  <a:close/>
                  <a:moveTo>
                    <a:pt x="257871" y="368788"/>
                  </a:moveTo>
                  <a:cubicBezTo>
                    <a:pt x="258163" y="381061"/>
                    <a:pt x="252611" y="390119"/>
                    <a:pt x="247059" y="399470"/>
                  </a:cubicBezTo>
                  <a:cubicBezTo>
                    <a:pt x="246182" y="400639"/>
                    <a:pt x="242968" y="401223"/>
                    <a:pt x="241214" y="400931"/>
                  </a:cubicBezTo>
                  <a:cubicBezTo>
                    <a:pt x="240046" y="400639"/>
                    <a:pt x="238585" y="397717"/>
                    <a:pt x="238877" y="396840"/>
                  </a:cubicBezTo>
                  <a:cubicBezTo>
                    <a:pt x="242676" y="387781"/>
                    <a:pt x="246474" y="378723"/>
                    <a:pt x="250857" y="369665"/>
                  </a:cubicBezTo>
                  <a:cubicBezTo>
                    <a:pt x="251442" y="368788"/>
                    <a:pt x="254948" y="369080"/>
                    <a:pt x="257871" y="368788"/>
                  </a:cubicBezTo>
                  <a:close/>
                  <a:moveTo>
                    <a:pt x="124331" y="367035"/>
                  </a:moveTo>
                  <a:cubicBezTo>
                    <a:pt x="133098" y="376678"/>
                    <a:pt x="135728" y="387197"/>
                    <a:pt x="139526" y="396840"/>
                  </a:cubicBezTo>
                  <a:cubicBezTo>
                    <a:pt x="139818" y="397717"/>
                    <a:pt x="138357" y="400347"/>
                    <a:pt x="137189" y="400931"/>
                  </a:cubicBezTo>
                  <a:cubicBezTo>
                    <a:pt x="136020" y="401515"/>
                    <a:pt x="133390" y="401515"/>
                    <a:pt x="132221" y="400639"/>
                  </a:cubicBezTo>
                  <a:cubicBezTo>
                    <a:pt x="130468" y="399470"/>
                    <a:pt x="128714" y="397424"/>
                    <a:pt x="128130" y="395379"/>
                  </a:cubicBezTo>
                  <a:cubicBezTo>
                    <a:pt x="125500" y="388658"/>
                    <a:pt x="122870" y="381938"/>
                    <a:pt x="121117" y="374924"/>
                  </a:cubicBezTo>
                  <a:cubicBezTo>
                    <a:pt x="120533" y="373464"/>
                    <a:pt x="122578" y="371126"/>
                    <a:pt x="124331" y="367035"/>
                  </a:cubicBezTo>
                  <a:close/>
                  <a:moveTo>
                    <a:pt x="275987" y="320282"/>
                  </a:moveTo>
                  <a:cubicBezTo>
                    <a:pt x="277448" y="320867"/>
                    <a:pt x="279201" y="323204"/>
                    <a:pt x="278909" y="324081"/>
                  </a:cubicBezTo>
                  <a:cubicBezTo>
                    <a:pt x="274526" y="333724"/>
                    <a:pt x="269851" y="343367"/>
                    <a:pt x="265175" y="353010"/>
                  </a:cubicBezTo>
                  <a:cubicBezTo>
                    <a:pt x="265175" y="353010"/>
                    <a:pt x="263714" y="352717"/>
                    <a:pt x="260500" y="352717"/>
                  </a:cubicBezTo>
                  <a:cubicBezTo>
                    <a:pt x="259331" y="340152"/>
                    <a:pt x="266636" y="330802"/>
                    <a:pt x="271312" y="321159"/>
                  </a:cubicBezTo>
                  <a:cubicBezTo>
                    <a:pt x="271896" y="320282"/>
                    <a:pt x="274818" y="319698"/>
                    <a:pt x="275987" y="320282"/>
                  </a:cubicBezTo>
                  <a:close/>
                  <a:moveTo>
                    <a:pt x="103877" y="319405"/>
                  </a:moveTo>
                  <a:cubicBezTo>
                    <a:pt x="111766" y="328464"/>
                    <a:pt x="114688" y="338691"/>
                    <a:pt x="117611" y="348918"/>
                  </a:cubicBezTo>
                  <a:cubicBezTo>
                    <a:pt x="117903" y="349795"/>
                    <a:pt x="115565" y="351548"/>
                    <a:pt x="114104" y="353593"/>
                  </a:cubicBezTo>
                  <a:cubicBezTo>
                    <a:pt x="105630" y="345119"/>
                    <a:pt x="103292" y="334600"/>
                    <a:pt x="99785" y="324664"/>
                  </a:cubicBezTo>
                  <a:cubicBezTo>
                    <a:pt x="99493" y="323788"/>
                    <a:pt x="102123" y="321743"/>
                    <a:pt x="103877" y="319405"/>
                  </a:cubicBezTo>
                  <a:close/>
                  <a:moveTo>
                    <a:pt x="83130" y="270899"/>
                  </a:moveTo>
                  <a:cubicBezTo>
                    <a:pt x="91020" y="279081"/>
                    <a:pt x="93650" y="289600"/>
                    <a:pt x="96864" y="299244"/>
                  </a:cubicBezTo>
                  <a:cubicBezTo>
                    <a:pt x="97157" y="300120"/>
                    <a:pt x="95111" y="302166"/>
                    <a:pt x="93942" y="303042"/>
                  </a:cubicBezTo>
                  <a:cubicBezTo>
                    <a:pt x="93065" y="303626"/>
                    <a:pt x="90728" y="303042"/>
                    <a:pt x="90435" y="302166"/>
                  </a:cubicBezTo>
                  <a:cubicBezTo>
                    <a:pt x="86344" y="292815"/>
                    <a:pt x="79039" y="284341"/>
                    <a:pt x="80208" y="272945"/>
                  </a:cubicBezTo>
                  <a:cubicBezTo>
                    <a:pt x="80208" y="272945"/>
                    <a:pt x="80792" y="272652"/>
                    <a:pt x="83130" y="270899"/>
                  </a:cubicBezTo>
                  <a:close/>
                  <a:moveTo>
                    <a:pt x="296150" y="270899"/>
                  </a:moveTo>
                  <a:cubicBezTo>
                    <a:pt x="297611" y="271190"/>
                    <a:pt x="299657" y="273820"/>
                    <a:pt x="299364" y="274405"/>
                  </a:cubicBezTo>
                  <a:cubicBezTo>
                    <a:pt x="295565" y="284048"/>
                    <a:pt x="291474" y="293690"/>
                    <a:pt x="287091" y="303333"/>
                  </a:cubicBezTo>
                  <a:cubicBezTo>
                    <a:pt x="286507" y="304210"/>
                    <a:pt x="282708" y="303333"/>
                    <a:pt x="280078" y="302749"/>
                  </a:cubicBezTo>
                  <a:cubicBezTo>
                    <a:pt x="281539" y="291060"/>
                    <a:pt x="286507" y="281710"/>
                    <a:pt x="291474" y="272360"/>
                  </a:cubicBezTo>
                  <a:cubicBezTo>
                    <a:pt x="292059" y="271190"/>
                    <a:pt x="294689" y="270606"/>
                    <a:pt x="296150" y="270899"/>
                  </a:cubicBezTo>
                  <a:close/>
                  <a:moveTo>
                    <a:pt x="61799" y="223561"/>
                  </a:moveTo>
                  <a:cubicBezTo>
                    <a:pt x="67351" y="224438"/>
                    <a:pt x="78455" y="249276"/>
                    <a:pt x="75533" y="252782"/>
                  </a:cubicBezTo>
                  <a:cubicBezTo>
                    <a:pt x="74656" y="253951"/>
                    <a:pt x="70273" y="253951"/>
                    <a:pt x="69981" y="253367"/>
                  </a:cubicBezTo>
                  <a:cubicBezTo>
                    <a:pt x="65890" y="244892"/>
                    <a:pt x="62091" y="236418"/>
                    <a:pt x="58584" y="227944"/>
                  </a:cubicBezTo>
                  <a:cubicBezTo>
                    <a:pt x="58292" y="226775"/>
                    <a:pt x="60922" y="224730"/>
                    <a:pt x="61799" y="223561"/>
                  </a:cubicBezTo>
                  <a:close/>
                  <a:moveTo>
                    <a:pt x="316896" y="222976"/>
                  </a:moveTo>
                  <a:cubicBezTo>
                    <a:pt x="318357" y="223561"/>
                    <a:pt x="320403" y="226776"/>
                    <a:pt x="320110" y="227944"/>
                  </a:cubicBezTo>
                  <a:cubicBezTo>
                    <a:pt x="316312" y="237587"/>
                    <a:pt x="313974" y="248107"/>
                    <a:pt x="304331" y="258918"/>
                  </a:cubicBezTo>
                  <a:cubicBezTo>
                    <a:pt x="302578" y="253951"/>
                    <a:pt x="300533" y="251613"/>
                    <a:pt x="301117" y="250152"/>
                  </a:cubicBezTo>
                  <a:cubicBezTo>
                    <a:pt x="304039" y="241678"/>
                    <a:pt x="307545" y="233204"/>
                    <a:pt x="311344" y="225022"/>
                  </a:cubicBezTo>
                  <a:cubicBezTo>
                    <a:pt x="311928" y="223561"/>
                    <a:pt x="315435" y="222392"/>
                    <a:pt x="316896" y="222976"/>
                  </a:cubicBezTo>
                  <a:close/>
                  <a:moveTo>
                    <a:pt x="197968" y="185574"/>
                  </a:moveTo>
                  <a:cubicBezTo>
                    <a:pt x="198259" y="196678"/>
                    <a:pt x="196799" y="203690"/>
                    <a:pt x="188909" y="208074"/>
                  </a:cubicBezTo>
                  <a:cubicBezTo>
                    <a:pt x="187448" y="207489"/>
                    <a:pt x="186279" y="207197"/>
                    <a:pt x="185987" y="206613"/>
                  </a:cubicBezTo>
                  <a:cubicBezTo>
                    <a:pt x="182481" y="201061"/>
                    <a:pt x="176637" y="194632"/>
                    <a:pt x="180727" y="188788"/>
                  </a:cubicBezTo>
                  <a:cubicBezTo>
                    <a:pt x="182773" y="185866"/>
                    <a:pt x="190954" y="186743"/>
                    <a:pt x="197968" y="185574"/>
                  </a:cubicBezTo>
                  <a:close/>
                  <a:moveTo>
                    <a:pt x="43098" y="175347"/>
                  </a:moveTo>
                  <a:cubicBezTo>
                    <a:pt x="46604" y="182068"/>
                    <a:pt x="50110" y="188788"/>
                    <a:pt x="53325" y="195509"/>
                  </a:cubicBezTo>
                  <a:cubicBezTo>
                    <a:pt x="55078" y="199015"/>
                    <a:pt x="58292" y="202522"/>
                    <a:pt x="53617" y="206321"/>
                  </a:cubicBezTo>
                  <a:cubicBezTo>
                    <a:pt x="53617" y="206321"/>
                    <a:pt x="53032" y="206321"/>
                    <a:pt x="51571" y="206906"/>
                  </a:cubicBezTo>
                  <a:cubicBezTo>
                    <a:pt x="43682" y="199600"/>
                    <a:pt x="42221" y="188497"/>
                    <a:pt x="37838" y="179146"/>
                  </a:cubicBezTo>
                  <a:cubicBezTo>
                    <a:pt x="37546" y="178854"/>
                    <a:pt x="41344" y="176516"/>
                    <a:pt x="43098" y="175347"/>
                  </a:cubicBezTo>
                  <a:close/>
                  <a:moveTo>
                    <a:pt x="339689" y="172425"/>
                  </a:moveTo>
                  <a:cubicBezTo>
                    <a:pt x="340566" y="186743"/>
                    <a:pt x="334136" y="196970"/>
                    <a:pt x="327708" y="207490"/>
                  </a:cubicBezTo>
                  <a:cubicBezTo>
                    <a:pt x="322156" y="205737"/>
                    <a:pt x="320695" y="203107"/>
                    <a:pt x="321864" y="198724"/>
                  </a:cubicBezTo>
                  <a:cubicBezTo>
                    <a:pt x="324786" y="187327"/>
                    <a:pt x="331507" y="176224"/>
                    <a:pt x="339689" y="172425"/>
                  </a:cubicBezTo>
                  <a:close/>
                  <a:moveTo>
                    <a:pt x="215793" y="137944"/>
                  </a:moveTo>
                  <a:cubicBezTo>
                    <a:pt x="217254" y="139113"/>
                    <a:pt x="219592" y="141743"/>
                    <a:pt x="219007" y="142911"/>
                  </a:cubicBezTo>
                  <a:cubicBezTo>
                    <a:pt x="215793" y="153139"/>
                    <a:pt x="213164" y="163951"/>
                    <a:pt x="204397" y="173301"/>
                  </a:cubicBezTo>
                  <a:cubicBezTo>
                    <a:pt x="202351" y="170087"/>
                    <a:pt x="200014" y="168041"/>
                    <a:pt x="200598" y="166581"/>
                  </a:cubicBezTo>
                  <a:cubicBezTo>
                    <a:pt x="203812" y="157229"/>
                    <a:pt x="207612" y="148171"/>
                    <a:pt x="211410" y="139405"/>
                  </a:cubicBezTo>
                  <a:cubicBezTo>
                    <a:pt x="211994" y="138236"/>
                    <a:pt x="215209" y="137359"/>
                    <a:pt x="215793" y="137944"/>
                  </a:cubicBezTo>
                  <a:close/>
                  <a:moveTo>
                    <a:pt x="161479" y="137542"/>
                  </a:moveTo>
                  <a:cubicBezTo>
                    <a:pt x="163049" y="136921"/>
                    <a:pt x="164949" y="137067"/>
                    <a:pt x="165825" y="138528"/>
                  </a:cubicBezTo>
                  <a:cubicBezTo>
                    <a:pt x="171085" y="147002"/>
                    <a:pt x="174883" y="156645"/>
                    <a:pt x="180435" y="168041"/>
                  </a:cubicBezTo>
                  <a:cubicBezTo>
                    <a:pt x="178390" y="168918"/>
                    <a:pt x="176928" y="170087"/>
                    <a:pt x="175176" y="170087"/>
                  </a:cubicBezTo>
                  <a:cubicBezTo>
                    <a:pt x="173422" y="170379"/>
                    <a:pt x="170792" y="170087"/>
                    <a:pt x="170208" y="169502"/>
                  </a:cubicBezTo>
                  <a:cubicBezTo>
                    <a:pt x="166117" y="160152"/>
                    <a:pt x="162026" y="150801"/>
                    <a:pt x="159104" y="141158"/>
                  </a:cubicBezTo>
                  <a:cubicBezTo>
                    <a:pt x="158666" y="139551"/>
                    <a:pt x="159908" y="138163"/>
                    <a:pt x="161479" y="137542"/>
                  </a:cubicBezTo>
                  <a:close/>
                  <a:moveTo>
                    <a:pt x="20012" y="126548"/>
                  </a:moveTo>
                  <a:cubicBezTo>
                    <a:pt x="21181" y="125964"/>
                    <a:pt x="24103" y="126548"/>
                    <a:pt x="24688" y="127425"/>
                  </a:cubicBezTo>
                  <a:cubicBezTo>
                    <a:pt x="28486" y="135899"/>
                    <a:pt x="32285" y="144665"/>
                    <a:pt x="35499" y="153724"/>
                  </a:cubicBezTo>
                  <a:cubicBezTo>
                    <a:pt x="35792" y="154600"/>
                    <a:pt x="33162" y="156645"/>
                    <a:pt x="30240" y="160445"/>
                  </a:cubicBezTo>
                  <a:cubicBezTo>
                    <a:pt x="25564" y="149048"/>
                    <a:pt x="21474" y="139990"/>
                    <a:pt x="17675" y="130639"/>
                  </a:cubicBezTo>
                  <a:cubicBezTo>
                    <a:pt x="17383" y="129763"/>
                    <a:pt x="18844" y="127133"/>
                    <a:pt x="20012" y="126548"/>
                  </a:cubicBezTo>
                  <a:close/>
                  <a:moveTo>
                    <a:pt x="357222" y="120412"/>
                  </a:moveTo>
                  <a:cubicBezTo>
                    <a:pt x="359851" y="125964"/>
                    <a:pt x="362189" y="128594"/>
                    <a:pt x="361605" y="130347"/>
                  </a:cubicBezTo>
                  <a:cubicBezTo>
                    <a:pt x="358683" y="138821"/>
                    <a:pt x="354883" y="147003"/>
                    <a:pt x="350793" y="155184"/>
                  </a:cubicBezTo>
                  <a:cubicBezTo>
                    <a:pt x="349916" y="156645"/>
                    <a:pt x="346702" y="157814"/>
                    <a:pt x="344364" y="157814"/>
                  </a:cubicBezTo>
                  <a:cubicBezTo>
                    <a:pt x="343488" y="157814"/>
                    <a:pt x="341734" y="153723"/>
                    <a:pt x="342027" y="152262"/>
                  </a:cubicBezTo>
                  <a:cubicBezTo>
                    <a:pt x="345533" y="142035"/>
                    <a:pt x="349040" y="132100"/>
                    <a:pt x="357222" y="120412"/>
                  </a:cubicBezTo>
                  <a:close/>
                  <a:moveTo>
                    <a:pt x="140694" y="89145"/>
                  </a:moveTo>
                  <a:cubicBezTo>
                    <a:pt x="141863" y="88561"/>
                    <a:pt x="144201" y="88561"/>
                    <a:pt x="145662" y="89438"/>
                  </a:cubicBezTo>
                  <a:cubicBezTo>
                    <a:pt x="150045" y="92068"/>
                    <a:pt x="158227" y="114859"/>
                    <a:pt x="156766" y="120119"/>
                  </a:cubicBezTo>
                  <a:cubicBezTo>
                    <a:pt x="155889" y="120996"/>
                    <a:pt x="154428" y="121580"/>
                    <a:pt x="152383" y="123334"/>
                  </a:cubicBezTo>
                  <a:cubicBezTo>
                    <a:pt x="144493" y="114859"/>
                    <a:pt x="141279" y="104340"/>
                    <a:pt x="138357" y="93528"/>
                  </a:cubicBezTo>
                  <a:cubicBezTo>
                    <a:pt x="138065" y="92359"/>
                    <a:pt x="139526" y="90022"/>
                    <a:pt x="140694" y="89145"/>
                  </a:cubicBezTo>
                  <a:close/>
                  <a:moveTo>
                    <a:pt x="234494" y="87393"/>
                  </a:moveTo>
                  <a:cubicBezTo>
                    <a:pt x="236247" y="88270"/>
                    <a:pt x="237708" y="88561"/>
                    <a:pt x="239461" y="89146"/>
                  </a:cubicBezTo>
                  <a:cubicBezTo>
                    <a:pt x="238584" y="93529"/>
                    <a:pt x="238584" y="98204"/>
                    <a:pt x="236832" y="102295"/>
                  </a:cubicBezTo>
                  <a:cubicBezTo>
                    <a:pt x="234494" y="108432"/>
                    <a:pt x="231280" y="114568"/>
                    <a:pt x="228065" y="120413"/>
                  </a:cubicBezTo>
                  <a:cubicBezTo>
                    <a:pt x="227480" y="121581"/>
                    <a:pt x="224851" y="122458"/>
                    <a:pt x="223389" y="122166"/>
                  </a:cubicBezTo>
                  <a:cubicBezTo>
                    <a:pt x="221928" y="121874"/>
                    <a:pt x="219883" y="119536"/>
                    <a:pt x="220175" y="118659"/>
                  </a:cubicBezTo>
                  <a:cubicBezTo>
                    <a:pt x="223097" y="107556"/>
                    <a:pt x="226312" y="96159"/>
                    <a:pt x="234494" y="87393"/>
                  </a:cubicBezTo>
                  <a:close/>
                  <a:moveTo>
                    <a:pt x="3065" y="75120"/>
                  </a:moveTo>
                  <a:cubicBezTo>
                    <a:pt x="9786" y="84179"/>
                    <a:pt x="10078" y="94990"/>
                    <a:pt x="14461" y="103756"/>
                  </a:cubicBezTo>
                  <a:cubicBezTo>
                    <a:pt x="15046" y="104925"/>
                    <a:pt x="12708" y="107263"/>
                    <a:pt x="11539" y="109308"/>
                  </a:cubicBezTo>
                  <a:cubicBezTo>
                    <a:pt x="727" y="99081"/>
                    <a:pt x="-3364" y="84763"/>
                    <a:pt x="3065" y="75120"/>
                  </a:cubicBezTo>
                  <a:close/>
                  <a:moveTo>
                    <a:pt x="376507" y="73951"/>
                  </a:moveTo>
                  <a:cubicBezTo>
                    <a:pt x="382351" y="78919"/>
                    <a:pt x="380598" y="83301"/>
                    <a:pt x="379137" y="87392"/>
                  </a:cubicBezTo>
                  <a:cubicBezTo>
                    <a:pt x="376799" y="93821"/>
                    <a:pt x="374461" y="100250"/>
                    <a:pt x="371540" y="106386"/>
                  </a:cubicBezTo>
                  <a:cubicBezTo>
                    <a:pt x="370955" y="107847"/>
                    <a:pt x="366864" y="108432"/>
                    <a:pt x="364818" y="108139"/>
                  </a:cubicBezTo>
                  <a:cubicBezTo>
                    <a:pt x="363942" y="107847"/>
                    <a:pt x="362481" y="104341"/>
                    <a:pt x="362773" y="102587"/>
                  </a:cubicBezTo>
                  <a:cubicBezTo>
                    <a:pt x="365403" y="94113"/>
                    <a:pt x="368617" y="85347"/>
                    <a:pt x="371831" y="77165"/>
                  </a:cubicBezTo>
                  <a:cubicBezTo>
                    <a:pt x="372416" y="75704"/>
                    <a:pt x="374754" y="75120"/>
                    <a:pt x="376507" y="73951"/>
                  </a:cubicBezTo>
                  <a:close/>
                  <a:moveTo>
                    <a:pt x="125208" y="39762"/>
                  </a:moveTo>
                  <a:cubicBezTo>
                    <a:pt x="129007" y="48528"/>
                    <a:pt x="133098" y="57003"/>
                    <a:pt x="136605" y="65476"/>
                  </a:cubicBezTo>
                  <a:cubicBezTo>
                    <a:pt x="138066" y="68982"/>
                    <a:pt x="137481" y="69275"/>
                    <a:pt x="129299" y="73950"/>
                  </a:cubicBezTo>
                  <a:cubicBezTo>
                    <a:pt x="125793" y="64600"/>
                    <a:pt x="121994" y="55833"/>
                    <a:pt x="118488" y="46483"/>
                  </a:cubicBezTo>
                  <a:cubicBezTo>
                    <a:pt x="117611" y="43853"/>
                    <a:pt x="118195" y="43561"/>
                    <a:pt x="125208" y="39762"/>
                  </a:cubicBezTo>
                  <a:close/>
                  <a:moveTo>
                    <a:pt x="258163" y="39470"/>
                  </a:moveTo>
                  <a:cubicBezTo>
                    <a:pt x="258747" y="42100"/>
                    <a:pt x="260500" y="45314"/>
                    <a:pt x="259916" y="47652"/>
                  </a:cubicBezTo>
                  <a:cubicBezTo>
                    <a:pt x="257286" y="55249"/>
                    <a:pt x="254072" y="62846"/>
                    <a:pt x="250565" y="70151"/>
                  </a:cubicBezTo>
                  <a:cubicBezTo>
                    <a:pt x="249688" y="71905"/>
                    <a:pt x="246474" y="73073"/>
                    <a:pt x="244136" y="73366"/>
                  </a:cubicBezTo>
                  <a:cubicBezTo>
                    <a:pt x="243260" y="73366"/>
                    <a:pt x="240922" y="69859"/>
                    <a:pt x="241507" y="68398"/>
                  </a:cubicBezTo>
                  <a:cubicBezTo>
                    <a:pt x="244429" y="58171"/>
                    <a:pt x="247643" y="47944"/>
                    <a:pt x="254364" y="39762"/>
                  </a:cubicBezTo>
                  <a:cubicBezTo>
                    <a:pt x="255533" y="39178"/>
                    <a:pt x="256993" y="39178"/>
                    <a:pt x="258163" y="39470"/>
                  </a:cubicBezTo>
                  <a:close/>
                  <a:moveTo>
                    <a:pt x="66580" y="31289"/>
                  </a:moveTo>
                  <a:cubicBezTo>
                    <a:pt x="80607" y="31289"/>
                    <a:pt x="91710" y="38594"/>
                    <a:pt x="98139" y="51743"/>
                  </a:cubicBezTo>
                  <a:cubicBezTo>
                    <a:pt x="101938" y="59341"/>
                    <a:pt x="105152" y="67523"/>
                    <a:pt x="108659" y="75412"/>
                  </a:cubicBezTo>
                  <a:lnTo>
                    <a:pt x="189021" y="263310"/>
                  </a:lnTo>
                  <a:lnTo>
                    <a:pt x="192124" y="260379"/>
                  </a:lnTo>
                  <a:cubicBezTo>
                    <a:pt x="212578" y="213042"/>
                    <a:pt x="232741" y="165411"/>
                    <a:pt x="252903" y="117782"/>
                  </a:cubicBezTo>
                  <a:cubicBezTo>
                    <a:pt x="261670" y="97035"/>
                    <a:pt x="271020" y="76288"/>
                    <a:pt x="279494" y="54957"/>
                  </a:cubicBezTo>
                  <a:cubicBezTo>
                    <a:pt x="286799" y="36548"/>
                    <a:pt x="306085" y="24860"/>
                    <a:pt x="325663" y="32165"/>
                  </a:cubicBezTo>
                  <a:cubicBezTo>
                    <a:pt x="346118" y="39762"/>
                    <a:pt x="356053" y="61094"/>
                    <a:pt x="348164" y="82132"/>
                  </a:cubicBezTo>
                  <a:cubicBezTo>
                    <a:pt x="339105" y="106386"/>
                    <a:pt x="328585" y="130054"/>
                    <a:pt x="318650" y="153723"/>
                  </a:cubicBezTo>
                  <a:cubicBezTo>
                    <a:pt x="287676" y="227360"/>
                    <a:pt x="256410" y="300704"/>
                    <a:pt x="225728" y="374340"/>
                  </a:cubicBezTo>
                  <a:cubicBezTo>
                    <a:pt x="219884" y="388366"/>
                    <a:pt x="211118" y="398009"/>
                    <a:pt x="196799" y="402099"/>
                  </a:cubicBezTo>
                  <a:lnTo>
                    <a:pt x="189892" y="402747"/>
                  </a:lnTo>
                  <a:lnTo>
                    <a:pt x="189892" y="403562"/>
                  </a:lnTo>
                  <a:lnTo>
                    <a:pt x="188053" y="402919"/>
                  </a:lnTo>
                  <a:lnTo>
                    <a:pt x="187448" y="402976"/>
                  </a:lnTo>
                  <a:lnTo>
                    <a:pt x="187447" y="402707"/>
                  </a:lnTo>
                  <a:lnTo>
                    <a:pt x="170862" y="396914"/>
                  </a:lnTo>
                  <a:cubicBezTo>
                    <a:pt x="165639" y="393115"/>
                    <a:pt x="161548" y="387782"/>
                    <a:pt x="158626" y="381062"/>
                  </a:cubicBezTo>
                  <a:cubicBezTo>
                    <a:pt x="146938" y="353010"/>
                    <a:pt x="135541" y="324958"/>
                    <a:pt x="123853" y="296906"/>
                  </a:cubicBezTo>
                  <a:cubicBezTo>
                    <a:pt x="94925" y="227945"/>
                    <a:pt x="65704" y="158984"/>
                    <a:pt x="36483" y="90023"/>
                  </a:cubicBezTo>
                  <a:cubicBezTo>
                    <a:pt x="31224" y="77750"/>
                    <a:pt x="28594" y="65770"/>
                    <a:pt x="34730" y="53205"/>
                  </a:cubicBezTo>
                  <a:cubicBezTo>
                    <a:pt x="41158" y="39763"/>
                    <a:pt x="51970" y="31289"/>
                    <a:pt x="66580" y="31289"/>
                  </a:cubicBezTo>
                  <a:close/>
                  <a:moveTo>
                    <a:pt x="14753" y="26029"/>
                  </a:moveTo>
                  <a:cubicBezTo>
                    <a:pt x="15630" y="26906"/>
                    <a:pt x="17676" y="27782"/>
                    <a:pt x="17383" y="28367"/>
                  </a:cubicBezTo>
                  <a:cubicBezTo>
                    <a:pt x="15045" y="39179"/>
                    <a:pt x="9786" y="48529"/>
                    <a:pt x="4526" y="58757"/>
                  </a:cubicBezTo>
                  <a:cubicBezTo>
                    <a:pt x="-2779" y="49990"/>
                    <a:pt x="1897" y="36549"/>
                    <a:pt x="14753" y="26029"/>
                  </a:cubicBezTo>
                  <a:close/>
                  <a:moveTo>
                    <a:pt x="361020" y="25737"/>
                  </a:moveTo>
                  <a:cubicBezTo>
                    <a:pt x="362481" y="24860"/>
                    <a:pt x="365987" y="25445"/>
                    <a:pt x="366864" y="26905"/>
                  </a:cubicBezTo>
                  <a:cubicBezTo>
                    <a:pt x="373585" y="35672"/>
                    <a:pt x="379721" y="44730"/>
                    <a:pt x="377968" y="58757"/>
                  </a:cubicBezTo>
                  <a:cubicBezTo>
                    <a:pt x="374461" y="57587"/>
                    <a:pt x="372124" y="57295"/>
                    <a:pt x="371540" y="56418"/>
                  </a:cubicBezTo>
                  <a:cubicBezTo>
                    <a:pt x="367156" y="48237"/>
                    <a:pt x="362773" y="39763"/>
                    <a:pt x="358974" y="31289"/>
                  </a:cubicBezTo>
                  <a:cubicBezTo>
                    <a:pt x="358390" y="29828"/>
                    <a:pt x="359851" y="26614"/>
                    <a:pt x="361020" y="25737"/>
                  </a:cubicBezTo>
                  <a:close/>
                  <a:moveTo>
                    <a:pt x="89376" y="4734"/>
                  </a:moveTo>
                  <a:cubicBezTo>
                    <a:pt x="92116" y="5501"/>
                    <a:pt x="94527" y="7765"/>
                    <a:pt x="96572" y="9373"/>
                  </a:cubicBezTo>
                  <a:cubicBezTo>
                    <a:pt x="102124" y="13464"/>
                    <a:pt x="112351" y="14925"/>
                    <a:pt x="109136" y="27198"/>
                  </a:cubicBezTo>
                  <a:cubicBezTo>
                    <a:pt x="99201" y="21061"/>
                    <a:pt x="90435" y="15509"/>
                    <a:pt x="80208" y="9081"/>
                  </a:cubicBezTo>
                  <a:cubicBezTo>
                    <a:pt x="83569" y="4697"/>
                    <a:pt x="86637" y="3967"/>
                    <a:pt x="89376" y="4734"/>
                  </a:cubicBezTo>
                  <a:close/>
                  <a:moveTo>
                    <a:pt x="290597" y="4113"/>
                  </a:moveTo>
                  <a:cubicBezTo>
                    <a:pt x="291765" y="3236"/>
                    <a:pt x="294980" y="5575"/>
                    <a:pt x="298195" y="7036"/>
                  </a:cubicBezTo>
                  <a:cubicBezTo>
                    <a:pt x="296149" y="10250"/>
                    <a:pt x="295565" y="12003"/>
                    <a:pt x="294395" y="12879"/>
                  </a:cubicBezTo>
                  <a:cubicBezTo>
                    <a:pt x="287675" y="17263"/>
                    <a:pt x="280954" y="21646"/>
                    <a:pt x="273941" y="25737"/>
                  </a:cubicBezTo>
                  <a:cubicBezTo>
                    <a:pt x="272188" y="26614"/>
                    <a:pt x="269266" y="25737"/>
                    <a:pt x="266636" y="25445"/>
                  </a:cubicBezTo>
                  <a:cubicBezTo>
                    <a:pt x="266928" y="23107"/>
                    <a:pt x="266636" y="19308"/>
                    <a:pt x="268097" y="18431"/>
                  </a:cubicBezTo>
                  <a:cubicBezTo>
                    <a:pt x="275402" y="13172"/>
                    <a:pt x="282707" y="8204"/>
                    <a:pt x="290597" y="4113"/>
                  </a:cubicBezTo>
                  <a:close/>
                  <a:moveTo>
                    <a:pt x="46568" y="2652"/>
                  </a:moveTo>
                  <a:cubicBezTo>
                    <a:pt x="52887" y="1191"/>
                    <a:pt x="59900" y="2068"/>
                    <a:pt x="66474" y="5866"/>
                  </a:cubicBezTo>
                  <a:cubicBezTo>
                    <a:pt x="53617" y="9957"/>
                    <a:pt x="43682" y="12879"/>
                    <a:pt x="33455" y="15801"/>
                  </a:cubicBezTo>
                  <a:cubicBezTo>
                    <a:pt x="32870" y="16093"/>
                    <a:pt x="31702" y="14048"/>
                    <a:pt x="30825" y="13463"/>
                  </a:cubicBezTo>
                  <a:cubicBezTo>
                    <a:pt x="34624" y="7911"/>
                    <a:pt x="40249" y="4113"/>
                    <a:pt x="46568" y="2652"/>
                  </a:cubicBezTo>
                  <a:close/>
                  <a:moveTo>
                    <a:pt x="316604" y="314"/>
                  </a:moveTo>
                  <a:cubicBezTo>
                    <a:pt x="327415" y="-1147"/>
                    <a:pt x="337058" y="2653"/>
                    <a:pt x="345824" y="8205"/>
                  </a:cubicBezTo>
                  <a:cubicBezTo>
                    <a:pt x="346993" y="9081"/>
                    <a:pt x="347870" y="12296"/>
                    <a:pt x="347285" y="14048"/>
                  </a:cubicBezTo>
                  <a:cubicBezTo>
                    <a:pt x="346700" y="15509"/>
                    <a:pt x="343486" y="16971"/>
                    <a:pt x="342025" y="16678"/>
                  </a:cubicBezTo>
                  <a:cubicBezTo>
                    <a:pt x="332383" y="13757"/>
                    <a:pt x="322740" y="10542"/>
                    <a:pt x="313097" y="7328"/>
                  </a:cubicBezTo>
                  <a:cubicBezTo>
                    <a:pt x="312513" y="5574"/>
                    <a:pt x="312220" y="4113"/>
                    <a:pt x="311636" y="2360"/>
                  </a:cubicBezTo>
                  <a:cubicBezTo>
                    <a:pt x="313389" y="1776"/>
                    <a:pt x="314850" y="607"/>
                    <a:pt x="316604" y="3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5"/>
            <p:cNvSpPr/>
            <p:nvPr/>
          </p:nvSpPr>
          <p:spPr>
            <a:xfrm>
              <a:off x="9142797" y="290082"/>
              <a:ext cx="355022" cy="435404"/>
            </a:xfrm>
            <a:custGeom>
              <a:avLst/>
              <a:gdLst/>
              <a:ahLst/>
              <a:cxnLst/>
              <a:rect l="l" t="t" r="r" b="b"/>
              <a:pathLst>
                <a:path w="355022" h="435404" extrusionOk="0">
                  <a:moveTo>
                    <a:pt x="165985" y="424215"/>
                  </a:moveTo>
                  <a:cubicBezTo>
                    <a:pt x="171464" y="424288"/>
                    <a:pt x="176870" y="425091"/>
                    <a:pt x="181983" y="428159"/>
                  </a:cubicBezTo>
                  <a:cubicBezTo>
                    <a:pt x="182568" y="428159"/>
                    <a:pt x="182568" y="429621"/>
                    <a:pt x="183445" y="432835"/>
                  </a:cubicBezTo>
                  <a:cubicBezTo>
                    <a:pt x="171464" y="436926"/>
                    <a:pt x="160068" y="435757"/>
                    <a:pt x="149256" y="431959"/>
                  </a:cubicBezTo>
                  <a:cubicBezTo>
                    <a:pt x="146041" y="431082"/>
                    <a:pt x="146626" y="424653"/>
                    <a:pt x="149548" y="424653"/>
                  </a:cubicBezTo>
                  <a:cubicBezTo>
                    <a:pt x="154954" y="424799"/>
                    <a:pt x="160506" y="424142"/>
                    <a:pt x="165985" y="424215"/>
                  </a:cubicBezTo>
                  <a:close/>
                  <a:moveTo>
                    <a:pt x="228737" y="417056"/>
                  </a:moveTo>
                  <a:cubicBezTo>
                    <a:pt x="230490" y="417056"/>
                    <a:pt x="233120" y="420563"/>
                    <a:pt x="235750" y="423192"/>
                  </a:cubicBezTo>
                  <a:cubicBezTo>
                    <a:pt x="225230" y="429913"/>
                    <a:pt x="215003" y="431374"/>
                    <a:pt x="204775" y="432543"/>
                  </a:cubicBezTo>
                  <a:cubicBezTo>
                    <a:pt x="203314" y="432835"/>
                    <a:pt x="200393" y="430497"/>
                    <a:pt x="200100" y="429036"/>
                  </a:cubicBezTo>
                  <a:cubicBezTo>
                    <a:pt x="199808" y="427575"/>
                    <a:pt x="201561" y="424361"/>
                    <a:pt x="202730" y="423777"/>
                  </a:cubicBezTo>
                  <a:cubicBezTo>
                    <a:pt x="211204" y="421147"/>
                    <a:pt x="219970" y="418809"/>
                    <a:pt x="228737" y="417056"/>
                  </a:cubicBezTo>
                  <a:close/>
                  <a:moveTo>
                    <a:pt x="102795" y="408290"/>
                  </a:moveTo>
                  <a:cubicBezTo>
                    <a:pt x="110977" y="410920"/>
                    <a:pt x="118867" y="413842"/>
                    <a:pt x="126756" y="417056"/>
                  </a:cubicBezTo>
                  <a:cubicBezTo>
                    <a:pt x="128510" y="417933"/>
                    <a:pt x="129094" y="421147"/>
                    <a:pt x="130263" y="423192"/>
                  </a:cubicBezTo>
                  <a:cubicBezTo>
                    <a:pt x="127925" y="424361"/>
                    <a:pt x="125295" y="426699"/>
                    <a:pt x="123834" y="426114"/>
                  </a:cubicBezTo>
                  <a:cubicBezTo>
                    <a:pt x="114776" y="422608"/>
                    <a:pt x="105425" y="419394"/>
                    <a:pt x="96659" y="412381"/>
                  </a:cubicBezTo>
                  <a:cubicBezTo>
                    <a:pt x="99581" y="410335"/>
                    <a:pt x="101627" y="407997"/>
                    <a:pt x="102795" y="408290"/>
                  </a:cubicBezTo>
                  <a:close/>
                  <a:moveTo>
                    <a:pt x="272567" y="394555"/>
                  </a:moveTo>
                  <a:cubicBezTo>
                    <a:pt x="276366" y="392218"/>
                    <a:pt x="279581" y="393971"/>
                    <a:pt x="281042" y="400400"/>
                  </a:cubicBezTo>
                  <a:cubicBezTo>
                    <a:pt x="273444" y="405368"/>
                    <a:pt x="265262" y="410627"/>
                    <a:pt x="256788" y="415595"/>
                  </a:cubicBezTo>
                  <a:cubicBezTo>
                    <a:pt x="254158" y="417056"/>
                    <a:pt x="253866" y="416764"/>
                    <a:pt x="248022" y="410335"/>
                  </a:cubicBezTo>
                  <a:cubicBezTo>
                    <a:pt x="256204" y="405076"/>
                    <a:pt x="264386" y="399523"/>
                    <a:pt x="272567" y="394555"/>
                  </a:cubicBezTo>
                  <a:close/>
                  <a:moveTo>
                    <a:pt x="58964" y="376146"/>
                  </a:moveTo>
                  <a:cubicBezTo>
                    <a:pt x="68022" y="383743"/>
                    <a:pt x="76496" y="390464"/>
                    <a:pt x="84386" y="397477"/>
                  </a:cubicBezTo>
                  <a:cubicBezTo>
                    <a:pt x="80879" y="405074"/>
                    <a:pt x="77373" y="401568"/>
                    <a:pt x="74158" y="399230"/>
                  </a:cubicBezTo>
                  <a:cubicBezTo>
                    <a:pt x="61009" y="390464"/>
                    <a:pt x="57210" y="385205"/>
                    <a:pt x="58964" y="376146"/>
                  </a:cubicBezTo>
                  <a:close/>
                  <a:moveTo>
                    <a:pt x="312600" y="353939"/>
                  </a:moveTo>
                  <a:cubicBezTo>
                    <a:pt x="314937" y="358614"/>
                    <a:pt x="316983" y="360952"/>
                    <a:pt x="316691" y="362705"/>
                  </a:cubicBezTo>
                  <a:cubicBezTo>
                    <a:pt x="315814" y="368550"/>
                    <a:pt x="303249" y="380822"/>
                    <a:pt x="293898" y="385790"/>
                  </a:cubicBezTo>
                  <a:cubicBezTo>
                    <a:pt x="293022" y="384037"/>
                    <a:pt x="290684" y="381115"/>
                    <a:pt x="291269" y="380238"/>
                  </a:cubicBezTo>
                  <a:cubicBezTo>
                    <a:pt x="297697" y="371764"/>
                    <a:pt x="304418" y="363582"/>
                    <a:pt x="312600" y="353939"/>
                  </a:cubicBezTo>
                  <a:close/>
                  <a:moveTo>
                    <a:pt x="21561" y="337575"/>
                  </a:moveTo>
                  <a:cubicBezTo>
                    <a:pt x="27113" y="337868"/>
                    <a:pt x="30912" y="336991"/>
                    <a:pt x="31788" y="338160"/>
                  </a:cubicBezTo>
                  <a:cubicBezTo>
                    <a:pt x="36756" y="344881"/>
                    <a:pt x="41431" y="352186"/>
                    <a:pt x="45815" y="359491"/>
                  </a:cubicBezTo>
                  <a:cubicBezTo>
                    <a:pt x="46692" y="360660"/>
                    <a:pt x="45230" y="363290"/>
                    <a:pt x="44938" y="365043"/>
                  </a:cubicBezTo>
                  <a:cubicBezTo>
                    <a:pt x="43477" y="365920"/>
                    <a:pt x="42308" y="366504"/>
                    <a:pt x="41140" y="366797"/>
                  </a:cubicBezTo>
                  <a:cubicBezTo>
                    <a:pt x="35295" y="358030"/>
                    <a:pt x="29451" y="349263"/>
                    <a:pt x="21561" y="337575"/>
                  </a:cubicBezTo>
                  <a:close/>
                  <a:moveTo>
                    <a:pt x="341529" y="312153"/>
                  </a:moveTo>
                  <a:cubicBezTo>
                    <a:pt x="342113" y="325594"/>
                    <a:pt x="334223" y="334653"/>
                    <a:pt x="328671" y="345465"/>
                  </a:cubicBezTo>
                  <a:cubicBezTo>
                    <a:pt x="321366" y="342542"/>
                    <a:pt x="321366" y="339328"/>
                    <a:pt x="323119" y="334653"/>
                  </a:cubicBezTo>
                  <a:cubicBezTo>
                    <a:pt x="329256" y="318582"/>
                    <a:pt x="332762" y="313614"/>
                    <a:pt x="341529" y="312153"/>
                  </a:cubicBezTo>
                  <a:close/>
                  <a:moveTo>
                    <a:pt x="152178" y="288192"/>
                  </a:moveTo>
                  <a:cubicBezTo>
                    <a:pt x="162405" y="291698"/>
                    <a:pt x="172632" y="295497"/>
                    <a:pt x="183736" y="299588"/>
                  </a:cubicBezTo>
                  <a:cubicBezTo>
                    <a:pt x="177016" y="309523"/>
                    <a:pt x="170003" y="305432"/>
                    <a:pt x="164743" y="303971"/>
                  </a:cubicBezTo>
                  <a:cubicBezTo>
                    <a:pt x="158898" y="302510"/>
                    <a:pt x="153639" y="298712"/>
                    <a:pt x="148671" y="294912"/>
                  </a:cubicBezTo>
                  <a:cubicBezTo>
                    <a:pt x="146334" y="293159"/>
                    <a:pt x="149256" y="287316"/>
                    <a:pt x="152178" y="288192"/>
                  </a:cubicBezTo>
                  <a:close/>
                  <a:moveTo>
                    <a:pt x="11626" y="286439"/>
                  </a:moveTo>
                  <a:cubicBezTo>
                    <a:pt x="16593" y="297543"/>
                    <a:pt x="20100" y="308062"/>
                    <a:pt x="21854" y="320627"/>
                  </a:cubicBezTo>
                  <a:cubicBezTo>
                    <a:pt x="9872" y="319166"/>
                    <a:pt x="10749" y="310108"/>
                    <a:pt x="8996" y="303971"/>
                  </a:cubicBezTo>
                  <a:cubicBezTo>
                    <a:pt x="7827" y="299004"/>
                    <a:pt x="1983" y="292283"/>
                    <a:pt x="11626" y="286439"/>
                  </a:cubicBezTo>
                  <a:close/>
                  <a:moveTo>
                    <a:pt x="217340" y="269199"/>
                  </a:moveTo>
                  <a:cubicBezTo>
                    <a:pt x="222016" y="269783"/>
                    <a:pt x="225523" y="272413"/>
                    <a:pt x="222892" y="276212"/>
                  </a:cubicBezTo>
                  <a:cubicBezTo>
                    <a:pt x="217340" y="283810"/>
                    <a:pt x="210912" y="290823"/>
                    <a:pt x="204191" y="297251"/>
                  </a:cubicBezTo>
                  <a:cubicBezTo>
                    <a:pt x="203022" y="298420"/>
                    <a:pt x="199223" y="296374"/>
                    <a:pt x="194840" y="295205"/>
                  </a:cubicBezTo>
                  <a:cubicBezTo>
                    <a:pt x="203314" y="285271"/>
                    <a:pt x="210327" y="277381"/>
                    <a:pt x="217340" y="269199"/>
                  </a:cubicBezTo>
                  <a:close/>
                  <a:moveTo>
                    <a:pt x="349127" y="260432"/>
                  </a:moveTo>
                  <a:cubicBezTo>
                    <a:pt x="350588" y="260432"/>
                    <a:pt x="353217" y="262185"/>
                    <a:pt x="353217" y="263354"/>
                  </a:cubicBezTo>
                  <a:cubicBezTo>
                    <a:pt x="352633" y="273874"/>
                    <a:pt x="354386" y="284978"/>
                    <a:pt x="347373" y="294329"/>
                  </a:cubicBezTo>
                  <a:cubicBezTo>
                    <a:pt x="346497" y="295205"/>
                    <a:pt x="344743" y="295205"/>
                    <a:pt x="341821" y="295790"/>
                  </a:cubicBezTo>
                  <a:cubicBezTo>
                    <a:pt x="339191" y="283517"/>
                    <a:pt x="343282" y="273582"/>
                    <a:pt x="345036" y="263062"/>
                  </a:cubicBezTo>
                  <a:cubicBezTo>
                    <a:pt x="345328" y="261893"/>
                    <a:pt x="347665" y="260432"/>
                    <a:pt x="349127" y="260432"/>
                  </a:cubicBezTo>
                  <a:close/>
                  <a:moveTo>
                    <a:pt x="129678" y="244068"/>
                  </a:moveTo>
                  <a:cubicBezTo>
                    <a:pt x="131431" y="243776"/>
                    <a:pt x="134646" y="245529"/>
                    <a:pt x="134937" y="246698"/>
                  </a:cubicBezTo>
                  <a:cubicBezTo>
                    <a:pt x="136983" y="255757"/>
                    <a:pt x="139028" y="265107"/>
                    <a:pt x="140197" y="274457"/>
                  </a:cubicBezTo>
                  <a:cubicBezTo>
                    <a:pt x="140782" y="276211"/>
                    <a:pt x="138444" y="278257"/>
                    <a:pt x="137275" y="280886"/>
                  </a:cubicBezTo>
                  <a:cubicBezTo>
                    <a:pt x="126756" y="270367"/>
                    <a:pt x="125879" y="259848"/>
                    <a:pt x="126171" y="248744"/>
                  </a:cubicBezTo>
                  <a:cubicBezTo>
                    <a:pt x="126171" y="246991"/>
                    <a:pt x="128217" y="244361"/>
                    <a:pt x="129678" y="244068"/>
                  </a:cubicBezTo>
                  <a:close/>
                  <a:moveTo>
                    <a:pt x="4905" y="232673"/>
                  </a:moveTo>
                  <a:cubicBezTo>
                    <a:pt x="13963" y="243484"/>
                    <a:pt x="9580" y="252836"/>
                    <a:pt x="10457" y="261309"/>
                  </a:cubicBezTo>
                  <a:cubicBezTo>
                    <a:pt x="10749" y="263647"/>
                    <a:pt x="8996" y="265985"/>
                    <a:pt x="7534" y="268322"/>
                  </a:cubicBezTo>
                  <a:cubicBezTo>
                    <a:pt x="7242" y="268907"/>
                    <a:pt x="5197" y="268322"/>
                    <a:pt x="3444" y="268322"/>
                  </a:cubicBezTo>
                  <a:cubicBezTo>
                    <a:pt x="-355" y="258972"/>
                    <a:pt x="-647" y="249913"/>
                    <a:pt x="814" y="240270"/>
                  </a:cubicBezTo>
                  <a:cubicBezTo>
                    <a:pt x="1398" y="237933"/>
                    <a:pt x="3151" y="235887"/>
                    <a:pt x="4905" y="232673"/>
                  </a:cubicBezTo>
                  <a:close/>
                  <a:moveTo>
                    <a:pt x="224646" y="218062"/>
                  </a:moveTo>
                  <a:cubicBezTo>
                    <a:pt x="226106" y="218062"/>
                    <a:pt x="228444" y="220692"/>
                    <a:pt x="228736" y="222445"/>
                  </a:cubicBezTo>
                  <a:cubicBezTo>
                    <a:pt x="229028" y="227121"/>
                    <a:pt x="228736" y="231503"/>
                    <a:pt x="229028" y="236179"/>
                  </a:cubicBezTo>
                  <a:cubicBezTo>
                    <a:pt x="229028" y="240269"/>
                    <a:pt x="229321" y="244360"/>
                    <a:pt x="228736" y="248451"/>
                  </a:cubicBezTo>
                  <a:cubicBezTo>
                    <a:pt x="228444" y="250205"/>
                    <a:pt x="226399" y="252542"/>
                    <a:pt x="224646" y="252834"/>
                  </a:cubicBezTo>
                  <a:cubicBezTo>
                    <a:pt x="223185" y="253127"/>
                    <a:pt x="219678" y="251081"/>
                    <a:pt x="219678" y="249620"/>
                  </a:cubicBezTo>
                  <a:cubicBezTo>
                    <a:pt x="219094" y="240269"/>
                    <a:pt x="219094" y="230627"/>
                    <a:pt x="219386" y="221276"/>
                  </a:cubicBezTo>
                  <a:cubicBezTo>
                    <a:pt x="219386" y="220107"/>
                    <a:pt x="222892" y="218062"/>
                    <a:pt x="224646" y="218062"/>
                  </a:cubicBezTo>
                  <a:close/>
                  <a:moveTo>
                    <a:pt x="350003" y="208712"/>
                  </a:moveTo>
                  <a:cubicBezTo>
                    <a:pt x="350879" y="208419"/>
                    <a:pt x="354093" y="211341"/>
                    <a:pt x="354093" y="212802"/>
                  </a:cubicBezTo>
                  <a:cubicBezTo>
                    <a:pt x="354386" y="221861"/>
                    <a:pt x="354386" y="230627"/>
                    <a:pt x="353801" y="239686"/>
                  </a:cubicBezTo>
                  <a:cubicBezTo>
                    <a:pt x="353801" y="241147"/>
                    <a:pt x="350587" y="243192"/>
                    <a:pt x="349126" y="243192"/>
                  </a:cubicBezTo>
                  <a:cubicBezTo>
                    <a:pt x="347665" y="243192"/>
                    <a:pt x="345035" y="240854"/>
                    <a:pt x="344743" y="239101"/>
                  </a:cubicBezTo>
                  <a:cubicBezTo>
                    <a:pt x="344159" y="234718"/>
                    <a:pt x="344451" y="230043"/>
                    <a:pt x="344451" y="225659"/>
                  </a:cubicBezTo>
                  <a:cubicBezTo>
                    <a:pt x="344451" y="221568"/>
                    <a:pt x="343866" y="217478"/>
                    <a:pt x="344743" y="213679"/>
                  </a:cubicBezTo>
                  <a:cubicBezTo>
                    <a:pt x="345035" y="211634"/>
                    <a:pt x="347665" y="209588"/>
                    <a:pt x="350003" y="208712"/>
                  </a:cubicBezTo>
                  <a:close/>
                  <a:moveTo>
                    <a:pt x="131140" y="191763"/>
                  </a:moveTo>
                  <a:cubicBezTo>
                    <a:pt x="132309" y="191471"/>
                    <a:pt x="135523" y="194101"/>
                    <a:pt x="135815" y="195270"/>
                  </a:cubicBezTo>
                  <a:cubicBezTo>
                    <a:pt x="136107" y="204328"/>
                    <a:pt x="136107" y="213387"/>
                    <a:pt x="135815" y="222153"/>
                  </a:cubicBezTo>
                  <a:cubicBezTo>
                    <a:pt x="135815" y="223614"/>
                    <a:pt x="132893" y="225952"/>
                    <a:pt x="131140" y="225952"/>
                  </a:cubicBezTo>
                  <a:cubicBezTo>
                    <a:pt x="129679" y="225952"/>
                    <a:pt x="126756" y="223614"/>
                    <a:pt x="126756" y="222153"/>
                  </a:cubicBezTo>
                  <a:cubicBezTo>
                    <a:pt x="126172" y="217186"/>
                    <a:pt x="126464" y="212219"/>
                    <a:pt x="126464" y="207251"/>
                  </a:cubicBezTo>
                  <a:cubicBezTo>
                    <a:pt x="126172" y="207543"/>
                    <a:pt x="125880" y="207543"/>
                    <a:pt x="125880" y="207543"/>
                  </a:cubicBezTo>
                  <a:cubicBezTo>
                    <a:pt x="125880" y="204037"/>
                    <a:pt x="125295" y="200237"/>
                    <a:pt x="126172" y="196731"/>
                  </a:cubicBezTo>
                  <a:cubicBezTo>
                    <a:pt x="126756" y="194685"/>
                    <a:pt x="129094" y="192640"/>
                    <a:pt x="131140" y="191763"/>
                  </a:cubicBezTo>
                  <a:close/>
                  <a:moveTo>
                    <a:pt x="4905" y="183289"/>
                  </a:moveTo>
                  <a:cubicBezTo>
                    <a:pt x="6659" y="185042"/>
                    <a:pt x="9580" y="186503"/>
                    <a:pt x="10165" y="188549"/>
                  </a:cubicBezTo>
                  <a:cubicBezTo>
                    <a:pt x="12211" y="196146"/>
                    <a:pt x="10457" y="210757"/>
                    <a:pt x="6366" y="217770"/>
                  </a:cubicBezTo>
                  <a:cubicBezTo>
                    <a:pt x="-1524" y="209003"/>
                    <a:pt x="-1815" y="194685"/>
                    <a:pt x="4905" y="183289"/>
                  </a:cubicBezTo>
                  <a:close/>
                  <a:moveTo>
                    <a:pt x="222308" y="163419"/>
                  </a:moveTo>
                  <a:cubicBezTo>
                    <a:pt x="225522" y="166341"/>
                    <a:pt x="227860" y="167510"/>
                    <a:pt x="228152" y="168678"/>
                  </a:cubicBezTo>
                  <a:cubicBezTo>
                    <a:pt x="228737" y="178030"/>
                    <a:pt x="228737" y="187672"/>
                    <a:pt x="228737" y="197023"/>
                  </a:cubicBezTo>
                  <a:cubicBezTo>
                    <a:pt x="228737" y="198191"/>
                    <a:pt x="226399" y="200530"/>
                    <a:pt x="225230" y="200530"/>
                  </a:cubicBezTo>
                  <a:cubicBezTo>
                    <a:pt x="223184" y="200530"/>
                    <a:pt x="219970" y="199069"/>
                    <a:pt x="219970" y="197900"/>
                  </a:cubicBezTo>
                  <a:cubicBezTo>
                    <a:pt x="218508" y="187088"/>
                    <a:pt x="216463" y="175984"/>
                    <a:pt x="222308" y="163419"/>
                  </a:cubicBezTo>
                  <a:close/>
                  <a:moveTo>
                    <a:pt x="348834" y="156407"/>
                  </a:moveTo>
                  <a:cubicBezTo>
                    <a:pt x="350003" y="156115"/>
                    <a:pt x="352925" y="157576"/>
                    <a:pt x="352925" y="158744"/>
                  </a:cubicBezTo>
                  <a:cubicBezTo>
                    <a:pt x="353802" y="166634"/>
                    <a:pt x="354386" y="174815"/>
                    <a:pt x="354386" y="182705"/>
                  </a:cubicBezTo>
                  <a:cubicBezTo>
                    <a:pt x="354386" y="185627"/>
                    <a:pt x="352341" y="188549"/>
                    <a:pt x="350587" y="194101"/>
                  </a:cubicBezTo>
                  <a:cubicBezTo>
                    <a:pt x="347081" y="190010"/>
                    <a:pt x="345035" y="188549"/>
                    <a:pt x="345035" y="187381"/>
                  </a:cubicBezTo>
                  <a:cubicBezTo>
                    <a:pt x="344743" y="178322"/>
                    <a:pt x="344451" y="169556"/>
                    <a:pt x="344743" y="160498"/>
                  </a:cubicBezTo>
                  <a:cubicBezTo>
                    <a:pt x="344743" y="159037"/>
                    <a:pt x="347081" y="156991"/>
                    <a:pt x="348834" y="156407"/>
                  </a:cubicBezTo>
                  <a:close/>
                  <a:moveTo>
                    <a:pt x="131139" y="139750"/>
                  </a:moveTo>
                  <a:cubicBezTo>
                    <a:pt x="132308" y="139458"/>
                    <a:pt x="135522" y="141212"/>
                    <a:pt x="135522" y="142088"/>
                  </a:cubicBezTo>
                  <a:cubicBezTo>
                    <a:pt x="135522" y="152316"/>
                    <a:pt x="134938" y="162543"/>
                    <a:pt x="134353" y="172770"/>
                  </a:cubicBezTo>
                  <a:cubicBezTo>
                    <a:pt x="134061" y="173355"/>
                    <a:pt x="131139" y="173939"/>
                    <a:pt x="128216" y="175693"/>
                  </a:cubicBezTo>
                  <a:cubicBezTo>
                    <a:pt x="124418" y="163712"/>
                    <a:pt x="126171" y="153484"/>
                    <a:pt x="126464" y="143257"/>
                  </a:cubicBezTo>
                  <a:cubicBezTo>
                    <a:pt x="126464" y="141796"/>
                    <a:pt x="129386" y="140043"/>
                    <a:pt x="131139" y="139750"/>
                  </a:cubicBezTo>
                  <a:close/>
                  <a:moveTo>
                    <a:pt x="5781" y="131569"/>
                  </a:moveTo>
                  <a:cubicBezTo>
                    <a:pt x="12210" y="133907"/>
                    <a:pt x="11041" y="139459"/>
                    <a:pt x="10457" y="144134"/>
                  </a:cubicBezTo>
                  <a:cubicBezTo>
                    <a:pt x="9872" y="151147"/>
                    <a:pt x="13963" y="159621"/>
                    <a:pt x="5196" y="166050"/>
                  </a:cubicBezTo>
                  <a:cubicBezTo>
                    <a:pt x="-2109" y="154069"/>
                    <a:pt x="-1524" y="139751"/>
                    <a:pt x="5781" y="131569"/>
                  </a:cubicBezTo>
                  <a:close/>
                  <a:moveTo>
                    <a:pt x="224353" y="114036"/>
                  </a:moveTo>
                  <a:cubicBezTo>
                    <a:pt x="225814" y="115789"/>
                    <a:pt x="228736" y="117835"/>
                    <a:pt x="228736" y="119880"/>
                  </a:cubicBezTo>
                  <a:cubicBezTo>
                    <a:pt x="229321" y="129231"/>
                    <a:pt x="229028" y="138581"/>
                    <a:pt x="229028" y="147932"/>
                  </a:cubicBezTo>
                  <a:cubicBezTo>
                    <a:pt x="227859" y="148224"/>
                    <a:pt x="226398" y="148809"/>
                    <a:pt x="225230" y="149393"/>
                  </a:cubicBezTo>
                  <a:cubicBezTo>
                    <a:pt x="223184" y="147640"/>
                    <a:pt x="219385" y="146179"/>
                    <a:pt x="219385" y="144425"/>
                  </a:cubicBezTo>
                  <a:cubicBezTo>
                    <a:pt x="218801" y="135952"/>
                    <a:pt x="218801" y="127477"/>
                    <a:pt x="219093" y="119004"/>
                  </a:cubicBezTo>
                  <a:cubicBezTo>
                    <a:pt x="219093" y="117250"/>
                    <a:pt x="222600" y="115789"/>
                    <a:pt x="224353" y="114036"/>
                  </a:cubicBezTo>
                  <a:close/>
                  <a:moveTo>
                    <a:pt x="354386" y="105562"/>
                  </a:moveTo>
                  <a:cubicBezTo>
                    <a:pt x="354094" y="117251"/>
                    <a:pt x="357016" y="128647"/>
                    <a:pt x="352341" y="139459"/>
                  </a:cubicBezTo>
                  <a:cubicBezTo>
                    <a:pt x="351172" y="139751"/>
                    <a:pt x="350003" y="139751"/>
                    <a:pt x="348834" y="140043"/>
                  </a:cubicBezTo>
                  <a:cubicBezTo>
                    <a:pt x="347373" y="137705"/>
                    <a:pt x="344743" y="135368"/>
                    <a:pt x="344743" y="133030"/>
                  </a:cubicBezTo>
                  <a:cubicBezTo>
                    <a:pt x="344159" y="125432"/>
                    <a:pt x="344451" y="117543"/>
                    <a:pt x="344451" y="109945"/>
                  </a:cubicBezTo>
                  <a:cubicBezTo>
                    <a:pt x="344451" y="103809"/>
                    <a:pt x="347958" y="103224"/>
                    <a:pt x="354386" y="105562"/>
                  </a:cubicBezTo>
                  <a:close/>
                  <a:moveTo>
                    <a:pt x="131139" y="84231"/>
                  </a:moveTo>
                  <a:cubicBezTo>
                    <a:pt x="133477" y="88322"/>
                    <a:pt x="135814" y="90660"/>
                    <a:pt x="135814" y="92705"/>
                  </a:cubicBezTo>
                  <a:cubicBezTo>
                    <a:pt x="136399" y="100302"/>
                    <a:pt x="136107" y="108192"/>
                    <a:pt x="136107" y="115789"/>
                  </a:cubicBezTo>
                  <a:cubicBezTo>
                    <a:pt x="136107" y="119588"/>
                    <a:pt x="134061" y="122218"/>
                    <a:pt x="130262" y="121341"/>
                  </a:cubicBezTo>
                  <a:cubicBezTo>
                    <a:pt x="128509" y="120757"/>
                    <a:pt x="126171" y="117835"/>
                    <a:pt x="125879" y="115789"/>
                  </a:cubicBezTo>
                  <a:cubicBezTo>
                    <a:pt x="125587" y="107608"/>
                    <a:pt x="125587" y="99426"/>
                    <a:pt x="126171" y="91244"/>
                  </a:cubicBezTo>
                  <a:cubicBezTo>
                    <a:pt x="126464" y="89491"/>
                    <a:pt x="128509" y="88030"/>
                    <a:pt x="131139" y="84231"/>
                  </a:cubicBezTo>
                  <a:close/>
                  <a:moveTo>
                    <a:pt x="5489" y="77511"/>
                  </a:moveTo>
                  <a:cubicBezTo>
                    <a:pt x="12210" y="89199"/>
                    <a:pt x="12210" y="104102"/>
                    <a:pt x="6074" y="113452"/>
                  </a:cubicBezTo>
                  <a:cubicBezTo>
                    <a:pt x="4320" y="111991"/>
                    <a:pt x="1398" y="110823"/>
                    <a:pt x="1398" y="109361"/>
                  </a:cubicBezTo>
                  <a:cubicBezTo>
                    <a:pt x="814" y="101180"/>
                    <a:pt x="229" y="93290"/>
                    <a:pt x="522" y="85109"/>
                  </a:cubicBezTo>
                  <a:cubicBezTo>
                    <a:pt x="522" y="83063"/>
                    <a:pt x="3152" y="81018"/>
                    <a:pt x="5489" y="77511"/>
                  </a:cubicBezTo>
                  <a:close/>
                  <a:moveTo>
                    <a:pt x="224937" y="62024"/>
                  </a:moveTo>
                  <a:cubicBezTo>
                    <a:pt x="226399" y="62024"/>
                    <a:pt x="228736" y="64654"/>
                    <a:pt x="228736" y="66407"/>
                  </a:cubicBezTo>
                  <a:cubicBezTo>
                    <a:pt x="229321" y="70790"/>
                    <a:pt x="229028" y="75465"/>
                    <a:pt x="229028" y="79849"/>
                  </a:cubicBezTo>
                  <a:cubicBezTo>
                    <a:pt x="229028" y="79849"/>
                    <a:pt x="229028" y="79849"/>
                    <a:pt x="229321" y="79849"/>
                  </a:cubicBezTo>
                  <a:cubicBezTo>
                    <a:pt x="229028" y="84232"/>
                    <a:pt x="229028" y="88907"/>
                    <a:pt x="228152" y="93290"/>
                  </a:cubicBezTo>
                  <a:cubicBezTo>
                    <a:pt x="227860" y="94459"/>
                    <a:pt x="225522" y="96505"/>
                    <a:pt x="224353" y="96505"/>
                  </a:cubicBezTo>
                  <a:cubicBezTo>
                    <a:pt x="222600" y="96212"/>
                    <a:pt x="219386" y="94459"/>
                    <a:pt x="219386" y="93290"/>
                  </a:cubicBezTo>
                  <a:cubicBezTo>
                    <a:pt x="219094" y="83940"/>
                    <a:pt x="219094" y="74589"/>
                    <a:pt x="219678" y="65238"/>
                  </a:cubicBezTo>
                  <a:cubicBezTo>
                    <a:pt x="219678" y="64070"/>
                    <a:pt x="223185" y="62024"/>
                    <a:pt x="224937" y="62024"/>
                  </a:cubicBezTo>
                  <a:close/>
                  <a:moveTo>
                    <a:pt x="347665" y="52381"/>
                  </a:moveTo>
                  <a:cubicBezTo>
                    <a:pt x="349126" y="52089"/>
                    <a:pt x="352340" y="54134"/>
                    <a:pt x="352340" y="55595"/>
                  </a:cubicBezTo>
                  <a:cubicBezTo>
                    <a:pt x="353217" y="64361"/>
                    <a:pt x="354094" y="73420"/>
                    <a:pt x="354094" y="82186"/>
                  </a:cubicBezTo>
                  <a:cubicBezTo>
                    <a:pt x="354094" y="83647"/>
                    <a:pt x="351171" y="86569"/>
                    <a:pt x="350003" y="86277"/>
                  </a:cubicBezTo>
                  <a:cubicBezTo>
                    <a:pt x="347957" y="85693"/>
                    <a:pt x="344743" y="83939"/>
                    <a:pt x="344451" y="82186"/>
                  </a:cubicBezTo>
                  <a:cubicBezTo>
                    <a:pt x="343866" y="77218"/>
                    <a:pt x="344451" y="72251"/>
                    <a:pt x="344451" y="69621"/>
                  </a:cubicBezTo>
                  <a:cubicBezTo>
                    <a:pt x="344158" y="63485"/>
                    <a:pt x="343281" y="59979"/>
                    <a:pt x="343574" y="56472"/>
                  </a:cubicBezTo>
                  <a:cubicBezTo>
                    <a:pt x="343866" y="54719"/>
                    <a:pt x="345912" y="52381"/>
                    <a:pt x="347665" y="52381"/>
                  </a:cubicBezTo>
                  <a:close/>
                  <a:moveTo>
                    <a:pt x="121788" y="35725"/>
                  </a:moveTo>
                  <a:cubicBezTo>
                    <a:pt x="124125" y="36894"/>
                    <a:pt x="127632" y="37478"/>
                    <a:pt x="128216" y="38939"/>
                  </a:cubicBezTo>
                  <a:cubicBezTo>
                    <a:pt x="131138" y="46829"/>
                    <a:pt x="133768" y="55011"/>
                    <a:pt x="135814" y="63485"/>
                  </a:cubicBezTo>
                  <a:cubicBezTo>
                    <a:pt x="136106" y="64946"/>
                    <a:pt x="133476" y="67868"/>
                    <a:pt x="131431" y="69037"/>
                  </a:cubicBezTo>
                  <a:cubicBezTo>
                    <a:pt x="130554" y="69621"/>
                    <a:pt x="126755" y="67576"/>
                    <a:pt x="126463" y="66115"/>
                  </a:cubicBezTo>
                  <a:cubicBezTo>
                    <a:pt x="123833" y="56764"/>
                    <a:pt x="121788" y="47121"/>
                    <a:pt x="119450" y="37771"/>
                  </a:cubicBezTo>
                  <a:cubicBezTo>
                    <a:pt x="120327" y="37186"/>
                    <a:pt x="120911" y="36602"/>
                    <a:pt x="121788" y="35725"/>
                  </a:cubicBezTo>
                  <a:close/>
                  <a:moveTo>
                    <a:pt x="285178" y="31008"/>
                  </a:moveTo>
                  <a:cubicBezTo>
                    <a:pt x="301642" y="30227"/>
                    <a:pt x="317859" y="41569"/>
                    <a:pt x="322243" y="59978"/>
                  </a:cubicBezTo>
                  <a:cubicBezTo>
                    <a:pt x="323996" y="66990"/>
                    <a:pt x="324288" y="74296"/>
                    <a:pt x="324288" y="81601"/>
                  </a:cubicBezTo>
                  <a:cubicBezTo>
                    <a:pt x="324580" y="134490"/>
                    <a:pt x="324580" y="187088"/>
                    <a:pt x="324288" y="239977"/>
                  </a:cubicBezTo>
                  <a:cubicBezTo>
                    <a:pt x="323996" y="273581"/>
                    <a:pt x="318152" y="306016"/>
                    <a:pt x="299450" y="334945"/>
                  </a:cubicBezTo>
                  <a:cubicBezTo>
                    <a:pt x="270522" y="379653"/>
                    <a:pt x="229321" y="404198"/>
                    <a:pt x="175847" y="404490"/>
                  </a:cubicBezTo>
                  <a:cubicBezTo>
                    <a:pt x="139904" y="404782"/>
                    <a:pt x="108931" y="390464"/>
                    <a:pt x="82632" y="365919"/>
                  </a:cubicBezTo>
                  <a:cubicBezTo>
                    <a:pt x="47859" y="333192"/>
                    <a:pt x="31203" y="293159"/>
                    <a:pt x="32080" y="245529"/>
                  </a:cubicBezTo>
                  <a:cubicBezTo>
                    <a:pt x="32664" y="218939"/>
                    <a:pt x="32372" y="192348"/>
                    <a:pt x="32372" y="166049"/>
                  </a:cubicBezTo>
                  <a:cubicBezTo>
                    <a:pt x="32372" y="134198"/>
                    <a:pt x="32664" y="102348"/>
                    <a:pt x="32372" y="70497"/>
                  </a:cubicBezTo>
                  <a:cubicBezTo>
                    <a:pt x="32372" y="55887"/>
                    <a:pt x="38508" y="44783"/>
                    <a:pt x="50197" y="37186"/>
                  </a:cubicBezTo>
                  <a:cubicBezTo>
                    <a:pt x="55676" y="33533"/>
                    <a:pt x="61648" y="31798"/>
                    <a:pt x="67560" y="31675"/>
                  </a:cubicBezTo>
                  <a:cubicBezTo>
                    <a:pt x="85298" y="31305"/>
                    <a:pt x="102502" y="45440"/>
                    <a:pt x="104255" y="65822"/>
                  </a:cubicBezTo>
                  <a:cubicBezTo>
                    <a:pt x="104548" y="70789"/>
                    <a:pt x="104255" y="75757"/>
                    <a:pt x="104255" y="80724"/>
                  </a:cubicBezTo>
                  <a:cubicBezTo>
                    <a:pt x="104255" y="136828"/>
                    <a:pt x="103963" y="192640"/>
                    <a:pt x="104255" y="248743"/>
                  </a:cubicBezTo>
                  <a:cubicBezTo>
                    <a:pt x="104548" y="280302"/>
                    <a:pt x="118573" y="304847"/>
                    <a:pt x="147210" y="319165"/>
                  </a:cubicBezTo>
                  <a:cubicBezTo>
                    <a:pt x="191333" y="341666"/>
                    <a:pt x="241301" y="310984"/>
                    <a:pt x="248606" y="263646"/>
                  </a:cubicBezTo>
                  <a:cubicBezTo>
                    <a:pt x="250359" y="251081"/>
                    <a:pt x="250652" y="238224"/>
                    <a:pt x="250652" y="225659"/>
                  </a:cubicBezTo>
                  <a:cubicBezTo>
                    <a:pt x="250944" y="173646"/>
                    <a:pt x="250944" y="121926"/>
                    <a:pt x="250652" y="69913"/>
                  </a:cubicBezTo>
                  <a:cubicBezTo>
                    <a:pt x="250652" y="54718"/>
                    <a:pt x="256203" y="43614"/>
                    <a:pt x="269061" y="36017"/>
                  </a:cubicBezTo>
                  <a:cubicBezTo>
                    <a:pt x="274175" y="32875"/>
                    <a:pt x="279690" y="31268"/>
                    <a:pt x="285178" y="31008"/>
                  </a:cubicBezTo>
                  <a:close/>
                  <a:moveTo>
                    <a:pt x="15716" y="28420"/>
                  </a:moveTo>
                  <a:cubicBezTo>
                    <a:pt x="17469" y="29589"/>
                    <a:pt x="19223" y="30173"/>
                    <a:pt x="19515" y="31050"/>
                  </a:cubicBezTo>
                  <a:cubicBezTo>
                    <a:pt x="20100" y="32511"/>
                    <a:pt x="20391" y="34849"/>
                    <a:pt x="19515" y="36017"/>
                  </a:cubicBezTo>
                  <a:cubicBezTo>
                    <a:pt x="13963" y="43615"/>
                    <a:pt x="14548" y="54719"/>
                    <a:pt x="6073" y="62901"/>
                  </a:cubicBezTo>
                  <a:cubicBezTo>
                    <a:pt x="4612" y="59394"/>
                    <a:pt x="2567" y="57349"/>
                    <a:pt x="2859" y="55888"/>
                  </a:cubicBezTo>
                  <a:cubicBezTo>
                    <a:pt x="4612" y="45952"/>
                    <a:pt x="7827" y="36602"/>
                    <a:pt x="15716" y="28420"/>
                  </a:cubicBezTo>
                  <a:close/>
                  <a:moveTo>
                    <a:pt x="243639" y="16732"/>
                  </a:moveTo>
                  <a:cubicBezTo>
                    <a:pt x="244808" y="15855"/>
                    <a:pt x="247730" y="16439"/>
                    <a:pt x="249484" y="17316"/>
                  </a:cubicBezTo>
                  <a:cubicBezTo>
                    <a:pt x="250360" y="17900"/>
                    <a:pt x="250944" y="21115"/>
                    <a:pt x="250360" y="21991"/>
                  </a:cubicBezTo>
                  <a:cubicBezTo>
                    <a:pt x="244808" y="29589"/>
                    <a:pt x="239256" y="36894"/>
                    <a:pt x="233120" y="44199"/>
                  </a:cubicBezTo>
                  <a:cubicBezTo>
                    <a:pt x="232243" y="45368"/>
                    <a:pt x="229321" y="44491"/>
                    <a:pt x="225522" y="44783"/>
                  </a:cubicBezTo>
                  <a:cubicBezTo>
                    <a:pt x="227860" y="31926"/>
                    <a:pt x="234581" y="23452"/>
                    <a:pt x="243639" y="16732"/>
                  </a:cubicBezTo>
                  <a:close/>
                  <a:moveTo>
                    <a:pt x="320198" y="10011"/>
                  </a:moveTo>
                  <a:cubicBezTo>
                    <a:pt x="329256" y="14393"/>
                    <a:pt x="336561" y="21114"/>
                    <a:pt x="341528" y="30172"/>
                  </a:cubicBezTo>
                  <a:cubicBezTo>
                    <a:pt x="341821" y="30756"/>
                    <a:pt x="341821" y="31926"/>
                    <a:pt x="342405" y="34556"/>
                  </a:cubicBezTo>
                  <a:cubicBezTo>
                    <a:pt x="339776" y="35140"/>
                    <a:pt x="336269" y="36601"/>
                    <a:pt x="335100" y="35724"/>
                  </a:cubicBezTo>
                  <a:cubicBezTo>
                    <a:pt x="328379" y="29880"/>
                    <a:pt x="321658" y="23744"/>
                    <a:pt x="315522" y="17315"/>
                  </a:cubicBezTo>
                  <a:cubicBezTo>
                    <a:pt x="314646" y="16147"/>
                    <a:pt x="314938" y="13224"/>
                    <a:pt x="315522" y="11472"/>
                  </a:cubicBezTo>
                  <a:cubicBezTo>
                    <a:pt x="316107" y="10595"/>
                    <a:pt x="319029" y="9718"/>
                    <a:pt x="320198" y="10011"/>
                  </a:cubicBezTo>
                  <a:close/>
                  <a:moveTo>
                    <a:pt x="89938" y="4751"/>
                  </a:moveTo>
                  <a:cubicBezTo>
                    <a:pt x="98120" y="8842"/>
                    <a:pt x="108055" y="10887"/>
                    <a:pt x="113315" y="22867"/>
                  </a:cubicBezTo>
                  <a:cubicBezTo>
                    <a:pt x="108639" y="22283"/>
                    <a:pt x="106009" y="22867"/>
                    <a:pt x="103964" y="21699"/>
                  </a:cubicBezTo>
                  <a:cubicBezTo>
                    <a:pt x="97827" y="18776"/>
                    <a:pt x="91983" y="15562"/>
                    <a:pt x="86431" y="12056"/>
                  </a:cubicBezTo>
                  <a:cubicBezTo>
                    <a:pt x="84678" y="10887"/>
                    <a:pt x="83509" y="8257"/>
                    <a:pt x="82048" y="6504"/>
                  </a:cubicBezTo>
                  <a:cubicBezTo>
                    <a:pt x="84678" y="5919"/>
                    <a:pt x="87892" y="3582"/>
                    <a:pt x="89938" y="4751"/>
                  </a:cubicBezTo>
                  <a:close/>
                  <a:moveTo>
                    <a:pt x="56626" y="2121"/>
                  </a:moveTo>
                  <a:cubicBezTo>
                    <a:pt x="58378" y="1244"/>
                    <a:pt x="61301" y="3874"/>
                    <a:pt x="66853" y="6796"/>
                  </a:cubicBezTo>
                  <a:cubicBezTo>
                    <a:pt x="53703" y="11764"/>
                    <a:pt x="44060" y="15271"/>
                    <a:pt x="34126" y="18777"/>
                  </a:cubicBezTo>
                  <a:cubicBezTo>
                    <a:pt x="33541" y="19069"/>
                    <a:pt x="32080" y="17316"/>
                    <a:pt x="30619" y="16147"/>
                  </a:cubicBezTo>
                  <a:cubicBezTo>
                    <a:pt x="36755" y="6212"/>
                    <a:pt x="47275" y="4751"/>
                    <a:pt x="56626" y="2121"/>
                  </a:cubicBezTo>
                  <a:close/>
                  <a:moveTo>
                    <a:pt x="282429" y="2"/>
                  </a:moveTo>
                  <a:cubicBezTo>
                    <a:pt x="289442" y="-71"/>
                    <a:pt x="296528" y="1391"/>
                    <a:pt x="299450" y="4459"/>
                  </a:cubicBezTo>
                  <a:cubicBezTo>
                    <a:pt x="299743" y="5043"/>
                    <a:pt x="299450" y="6212"/>
                    <a:pt x="299450" y="8550"/>
                  </a:cubicBezTo>
                  <a:cubicBezTo>
                    <a:pt x="289223" y="9719"/>
                    <a:pt x="278996" y="11180"/>
                    <a:pt x="268476" y="11764"/>
                  </a:cubicBezTo>
                  <a:cubicBezTo>
                    <a:pt x="264970" y="12057"/>
                    <a:pt x="263509" y="7381"/>
                    <a:pt x="265846" y="4751"/>
                  </a:cubicBezTo>
                  <a:cubicBezTo>
                    <a:pt x="268476" y="1683"/>
                    <a:pt x="275416" y="76"/>
                    <a:pt x="282429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5"/>
            <p:cNvSpPr/>
            <p:nvPr/>
          </p:nvSpPr>
          <p:spPr>
            <a:xfrm>
              <a:off x="10141752" y="289866"/>
              <a:ext cx="446453" cy="434829"/>
            </a:xfrm>
            <a:custGeom>
              <a:avLst/>
              <a:gdLst/>
              <a:ahLst/>
              <a:cxnLst/>
              <a:rect l="l" t="t" r="r" b="b"/>
              <a:pathLst>
                <a:path w="446453" h="434829" extrusionOk="0">
                  <a:moveTo>
                    <a:pt x="95028" y="420486"/>
                  </a:moveTo>
                  <a:cubicBezTo>
                    <a:pt x="106716" y="419609"/>
                    <a:pt x="116651" y="425161"/>
                    <a:pt x="129509" y="427791"/>
                  </a:cubicBezTo>
                  <a:cubicBezTo>
                    <a:pt x="126002" y="431298"/>
                    <a:pt x="124541" y="434219"/>
                    <a:pt x="122788" y="434512"/>
                  </a:cubicBezTo>
                  <a:cubicBezTo>
                    <a:pt x="114606" y="435680"/>
                    <a:pt x="100287" y="428960"/>
                    <a:pt x="95028" y="420486"/>
                  </a:cubicBezTo>
                  <a:close/>
                  <a:moveTo>
                    <a:pt x="348957" y="416980"/>
                  </a:moveTo>
                  <a:cubicBezTo>
                    <a:pt x="352464" y="421655"/>
                    <a:pt x="352171" y="425746"/>
                    <a:pt x="347496" y="427500"/>
                  </a:cubicBezTo>
                  <a:cubicBezTo>
                    <a:pt x="339607" y="430421"/>
                    <a:pt x="331425" y="432759"/>
                    <a:pt x="323243" y="434805"/>
                  </a:cubicBezTo>
                  <a:cubicBezTo>
                    <a:pt x="321782" y="435097"/>
                    <a:pt x="317983" y="432759"/>
                    <a:pt x="317691" y="431006"/>
                  </a:cubicBezTo>
                  <a:cubicBezTo>
                    <a:pt x="317399" y="429252"/>
                    <a:pt x="319444" y="425746"/>
                    <a:pt x="321198" y="425162"/>
                  </a:cubicBezTo>
                  <a:cubicBezTo>
                    <a:pt x="329964" y="422239"/>
                    <a:pt x="339022" y="419902"/>
                    <a:pt x="348957" y="416980"/>
                  </a:cubicBezTo>
                  <a:close/>
                  <a:moveTo>
                    <a:pt x="168080" y="409675"/>
                  </a:moveTo>
                  <a:cubicBezTo>
                    <a:pt x="169833" y="408798"/>
                    <a:pt x="172756" y="409675"/>
                    <a:pt x="175094" y="409967"/>
                  </a:cubicBezTo>
                  <a:cubicBezTo>
                    <a:pt x="174801" y="412304"/>
                    <a:pt x="175678" y="415811"/>
                    <a:pt x="174217" y="417272"/>
                  </a:cubicBezTo>
                  <a:cubicBezTo>
                    <a:pt x="167203" y="424577"/>
                    <a:pt x="158729" y="430129"/>
                    <a:pt x="148502" y="432174"/>
                  </a:cubicBezTo>
                  <a:cubicBezTo>
                    <a:pt x="144411" y="428084"/>
                    <a:pt x="144704" y="424577"/>
                    <a:pt x="148794" y="421655"/>
                  </a:cubicBezTo>
                  <a:cubicBezTo>
                    <a:pt x="154931" y="417272"/>
                    <a:pt x="161360" y="413181"/>
                    <a:pt x="168080" y="409675"/>
                  </a:cubicBezTo>
                  <a:close/>
                  <a:moveTo>
                    <a:pt x="275614" y="409383"/>
                  </a:moveTo>
                  <a:cubicBezTo>
                    <a:pt x="283503" y="413766"/>
                    <a:pt x="291100" y="418442"/>
                    <a:pt x="298406" y="423409"/>
                  </a:cubicBezTo>
                  <a:cubicBezTo>
                    <a:pt x="299867" y="423701"/>
                    <a:pt x="300451" y="425455"/>
                    <a:pt x="301620" y="427792"/>
                  </a:cubicBezTo>
                  <a:cubicBezTo>
                    <a:pt x="298991" y="429253"/>
                    <a:pt x="295776" y="432468"/>
                    <a:pt x="294315" y="431883"/>
                  </a:cubicBezTo>
                  <a:cubicBezTo>
                    <a:pt x="285841" y="427208"/>
                    <a:pt x="277659" y="421656"/>
                    <a:pt x="269477" y="416104"/>
                  </a:cubicBezTo>
                  <a:cubicBezTo>
                    <a:pt x="268601" y="415519"/>
                    <a:pt x="268893" y="411428"/>
                    <a:pt x="269769" y="410259"/>
                  </a:cubicBezTo>
                  <a:cubicBezTo>
                    <a:pt x="270939" y="409091"/>
                    <a:pt x="274153" y="408507"/>
                    <a:pt x="275614" y="409383"/>
                  </a:cubicBezTo>
                  <a:close/>
                  <a:moveTo>
                    <a:pt x="379055" y="376363"/>
                  </a:moveTo>
                  <a:cubicBezTo>
                    <a:pt x="379931" y="378993"/>
                    <a:pt x="382269" y="381915"/>
                    <a:pt x="381685" y="384253"/>
                  </a:cubicBezTo>
                  <a:cubicBezTo>
                    <a:pt x="379055" y="394188"/>
                    <a:pt x="375256" y="403538"/>
                    <a:pt x="367074" y="409967"/>
                  </a:cubicBezTo>
                  <a:cubicBezTo>
                    <a:pt x="361815" y="408214"/>
                    <a:pt x="360062" y="405584"/>
                    <a:pt x="362107" y="401493"/>
                  </a:cubicBezTo>
                  <a:cubicBezTo>
                    <a:pt x="365321" y="394480"/>
                    <a:pt x="368243" y="387467"/>
                    <a:pt x="372042" y="381038"/>
                  </a:cubicBezTo>
                  <a:cubicBezTo>
                    <a:pt x="373210" y="378993"/>
                    <a:pt x="376425" y="377824"/>
                    <a:pt x="379055" y="376363"/>
                  </a:cubicBezTo>
                  <a:close/>
                  <a:moveTo>
                    <a:pt x="69606" y="374610"/>
                  </a:moveTo>
                  <a:cubicBezTo>
                    <a:pt x="72236" y="381331"/>
                    <a:pt x="73989" y="386298"/>
                    <a:pt x="76034" y="390973"/>
                  </a:cubicBezTo>
                  <a:cubicBezTo>
                    <a:pt x="78372" y="395941"/>
                    <a:pt x="81002" y="400616"/>
                    <a:pt x="83924" y="406169"/>
                  </a:cubicBezTo>
                  <a:cubicBezTo>
                    <a:pt x="81295" y="407045"/>
                    <a:pt x="78372" y="408798"/>
                    <a:pt x="77496" y="407922"/>
                  </a:cubicBezTo>
                  <a:cubicBezTo>
                    <a:pt x="69314" y="400324"/>
                    <a:pt x="64638" y="390682"/>
                    <a:pt x="64346" y="379578"/>
                  </a:cubicBezTo>
                  <a:cubicBezTo>
                    <a:pt x="64346" y="378409"/>
                    <a:pt x="66099" y="377532"/>
                    <a:pt x="69606" y="374610"/>
                  </a:cubicBezTo>
                  <a:close/>
                  <a:moveTo>
                    <a:pt x="196425" y="362337"/>
                  </a:moveTo>
                  <a:cubicBezTo>
                    <a:pt x="197886" y="362337"/>
                    <a:pt x="199055" y="365259"/>
                    <a:pt x="200224" y="366720"/>
                  </a:cubicBezTo>
                  <a:cubicBezTo>
                    <a:pt x="197009" y="376071"/>
                    <a:pt x="194379" y="384545"/>
                    <a:pt x="190873" y="393019"/>
                  </a:cubicBezTo>
                  <a:cubicBezTo>
                    <a:pt x="190288" y="394772"/>
                    <a:pt x="186782" y="395649"/>
                    <a:pt x="184444" y="395941"/>
                  </a:cubicBezTo>
                  <a:cubicBezTo>
                    <a:pt x="183568" y="395941"/>
                    <a:pt x="181230" y="392142"/>
                    <a:pt x="181815" y="390682"/>
                  </a:cubicBezTo>
                  <a:cubicBezTo>
                    <a:pt x="184152" y="381915"/>
                    <a:pt x="186782" y="373441"/>
                    <a:pt x="189997" y="364967"/>
                  </a:cubicBezTo>
                  <a:cubicBezTo>
                    <a:pt x="190581" y="363506"/>
                    <a:pt x="194379" y="362337"/>
                    <a:pt x="196425" y="362337"/>
                  </a:cubicBezTo>
                  <a:close/>
                  <a:moveTo>
                    <a:pt x="248437" y="362337"/>
                  </a:moveTo>
                  <a:cubicBezTo>
                    <a:pt x="250191" y="362044"/>
                    <a:pt x="253697" y="362628"/>
                    <a:pt x="254282" y="363798"/>
                  </a:cubicBezTo>
                  <a:cubicBezTo>
                    <a:pt x="257788" y="373148"/>
                    <a:pt x="260710" y="382498"/>
                    <a:pt x="263048" y="391849"/>
                  </a:cubicBezTo>
                  <a:cubicBezTo>
                    <a:pt x="263632" y="393018"/>
                    <a:pt x="260418" y="395355"/>
                    <a:pt x="258080" y="397694"/>
                  </a:cubicBezTo>
                  <a:cubicBezTo>
                    <a:pt x="249314" y="388051"/>
                    <a:pt x="248145" y="376655"/>
                    <a:pt x="245516" y="366135"/>
                  </a:cubicBezTo>
                  <a:cubicBezTo>
                    <a:pt x="245223" y="364966"/>
                    <a:pt x="247268" y="362337"/>
                    <a:pt x="248437" y="362337"/>
                  </a:cubicBezTo>
                  <a:close/>
                  <a:moveTo>
                    <a:pt x="53535" y="325811"/>
                  </a:moveTo>
                  <a:cubicBezTo>
                    <a:pt x="56749" y="326688"/>
                    <a:pt x="59964" y="326688"/>
                    <a:pt x="60256" y="327857"/>
                  </a:cubicBezTo>
                  <a:cubicBezTo>
                    <a:pt x="64054" y="337499"/>
                    <a:pt x="66684" y="347434"/>
                    <a:pt x="65515" y="358831"/>
                  </a:cubicBezTo>
                  <a:cubicBezTo>
                    <a:pt x="63178" y="358538"/>
                    <a:pt x="60548" y="358831"/>
                    <a:pt x="59964" y="357954"/>
                  </a:cubicBezTo>
                  <a:cubicBezTo>
                    <a:pt x="54996" y="348019"/>
                    <a:pt x="52951" y="337792"/>
                    <a:pt x="53535" y="325811"/>
                  </a:cubicBezTo>
                  <a:close/>
                  <a:moveTo>
                    <a:pt x="389867" y="324058"/>
                  </a:moveTo>
                  <a:cubicBezTo>
                    <a:pt x="391036" y="326688"/>
                    <a:pt x="392497" y="329026"/>
                    <a:pt x="393082" y="330195"/>
                  </a:cubicBezTo>
                  <a:cubicBezTo>
                    <a:pt x="391036" y="339837"/>
                    <a:pt x="389867" y="347434"/>
                    <a:pt x="387821" y="354740"/>
                  </a:cubicBezTo>
                  <a:cubicBezTo>
                    <a:pt x="387237" y="356493"/>
                    <a:pt x="383731" y="358831"/>
                    <a:pt x="381978" y="358538"/>
                  </a:cubicBezTo>
                  <a:cubicBezTo>
                    <a:pt x="380224" y="358246"/>
                    <a:pt x="377594" y="354740"/>
                    <a:pt x="377886" y="352986"/>
                  </a:cubicBezTo>
                  <a:cubicBezTo>
                    <a:pt x="379055" y="344804"/>
                    <a:pt x="380808" y="336915"/>
                    <a:pt x="383146" y="329026"/>
                  </a:cubicBezTo>
                  <a:cubicBezTo>
                    <a:pt x="383731" y="326980"/>
                    <a:pt x="387530" y="325811"/>
                    <a:pt x="389867" y="324058"/>
                  </a:cubicBezTo>
                  <a:close/>
                  <a:moveTo>
                    <a:pt x="230613" y="311201"/>
                  </a:moveTo>
                  <a:cubicBezTo>
                    <a:pt x="233827" y="312078"/>
                    <a:pt x="236457" y="311785"/>
                    <a:pt x="237626" y="312954"/>
                  </a:cubicBezTo>
                  <a:cubicBezTo>
                    <a:pt x="242009" y="317630"/>
                    <a:pt x="246684" y="336039"/>
                    <a:pt x="245807" y="345389"/>
                  </a:cubicBezTo>
                  <a:cubicBezTo>
                    <a:pt x="243470" y="344805"/>
                    <a:pt x="239379" y="345097"/>
                    <a:pt x="238794" y="343928"/>
                  </a:cubicBezTo>
                  <a:cubicBezTo>
                    <a:pt x="234119" y="333993"/>
                    <a:pt x="229152" y="324058"/>
                    <a:pt x="230613" y="311201"/>
                  </a:cubicBezTo>
                  <a:close/>
                  <a:moveTo>
                    <a:pt x="211912" y="309740"/>
                  </a:moveTo>
                  <a:cubicBezTo>
                    <a:pt x="213081" y="312662"/>
                    <a:pt x="215419" y="315876"/>
                    <a:pt x="215126" y="318214"/>
                  </a:cubicBezTo>
                  <a:cubicBezTo>
                    <a:pt x="213373" y="326103"/>
                    <a:pt x="210743" y="333701"/>
                    <a:pt x="207821" y="341299"/>
                  </a:cubicBezTo>
                  <a:cubicBezTo>
                    <a:pt x="207236" y="343051"/>
                    <a:pt x="203730" y="344221"/>
                    <a:pt x="201684" y="345390"/>
                  </a:cubicBezTo>
                  <a:cubicBezTo>
                    <a:pt x="200515" y="343344"/>
                    <a:pt x="197593" y="341006"/>
                    <a:pt x="197886" y="339253"/>
                  </a:cubicBezTo>
                  <a:cubicBezTo>
                    <a:pt x="200515" y="329318"/>
                    <a:pt x="202561" y="319383"/>
                    <a:pt x="207529" y="310324"/>
                  </a:cubicBezTo>
                  <a:cubicBezTo>
                    <a:pt x="208990" y="310324"/>
                    <a:pt x="210451" y="310032"/>
                    <a:pt x="211912" y="309740"/>
                  </a:cubicBezTo>
                  <a:close/>
                  <a:moveTo>
                    <a:pt x="218341" y="275843"/>
                  </a:moveTo>
                  <a:cubicBezTo>
                    <a:pt x="220094" y="272045"/>
                    <a:pt x="225353" y="272337"/>
                    <a:pt x="227107" y="276136"/>
                  </a:cubicBezTo>
                  <a:cubicBezTo>
                    <a:pt x="229152" y="281688"/>
                    <a:pt x="230321" y="287824"/>
                    <a:pt x="232366" y="295129"/>
                  </a:cubicBezTo>
                  <a:cubicBezTo>
                    <a:pt x="224769" y="295129"/>
                    <a:pt x="220386" y="295129"/>
                    <a:pt x="215711" y="295129"/>
                  </a:cubicBezTo>
                  <a:cubicBezTo>
                    <a:pt x="211328" y="287824"/>
                    <a:pt x="215711" y="281688"/>
                    <a:pt x="218341" y="275843"/>
                  </a:cubicBezTo>
                  <a:close/>
                  <a:moveTo>
                    <a:pt x="45353" y="274383"/>
                  </a:moveTo>
                  <a:cubicBezTo>
                    <a:pt x="46814" y="274091"/>
                    <a:pt x="49444" y="275260"/>
                    <a:pt x="49737" y="276136"/>
                  </a:cubicBezTo>
                  <a:cubicBezTo>
                    <a:pt x="52366" y="286071"/>
                    <a:pt x="57334" y="296006"/>
                    <a:pt x="52074" y="307111"/>
                  </a:cubicBezTo>
                  <a:cubicBezTo>
                    <a:pt x="44185" y="298929"/>
                    <a:pt x="43600" y="288117"/>
                    <a:pt x="42139" y="277889"/>
                  </a:cubicBezTo>
                  <a:cubicBezTo>
                    <a:pt x="42139" y="276721"/>
                    <a:pt x="43892" y="274675"/>
                    <a:pt x="45353" y="274383"/>
                  </a:cubicBezTo>
                  <a:close/>
                  <a:moveTo>
                    <a:pt x="399218" y="272337"/>
                  </a:moveTo>
                  <a:cubicBezTo>
                    <a:pt x="401263" y="273506"/>
                    <a:pt x="403893" y="276135"/>
                    <a:pt x="403601" y="277889"/>
                  </a:cubicBezTo>
                  <a:cubicBezTo>
                    <a:pt x="402140" y="286947"/>
                    <a:pt x="400386" y="295714"/>
                    <a:pt x="398049" y="304480"/>
                  </a:cubicBezTo>
                  <a:cubicBezTo>
                    <a:pt x="397464" y="306233"/>
                    <a:pt x="393081" y="306525"/>
                    <a:pt x="389575" y="307986"/>
                  </a:cubicBezTo>
                  <a:cubicBezTo>
                    <a:pt x="387821" y="295714"/>
                    <a:pt x="391620" y="285778"/>
                    <a:pt x="394250" y="275844"/>
                  </a:cubicBezTo>
                  <a:cubicBezTo>
                    <a:pt x="394542" y="274382"/>
                    <a:pt x="398341" y="272044"/>
                    <a:pt x="399218" y="272337"/>
                  </a:cubicBezTo>
                  <a:close/>
                  <a:moveTo>
                    <a:pt x="34834" y="222369"/>
                  </a:moveTo>
                  <a:cubicBezTo>
                    <a:pt x="35710" y="221785"/>
                    <a:pt x="38632" y="223538"/>
                    <a:pt x="38925" y="224707"/>
                  </a:cubicBezTo>
                  <a:cubicBezTo>
                    <a:pt x="41847" y="234350"/>
                    <a:pt x="45061" y="244285"/>
                    <a:pt x="44477" y="256558"/>
                  </a:cubicBezTo>
                  <a:cubicBezTo>
                    <a:pt x="40678" y="254512"/>
                    <a:pt x="37171" y="253635"/>
                    <a:pt x="36587" y="252174"/>
                  </a:cubicBezTo>
                  <a:cubicBezTo>
                    <a:pt x="34249" y="243992"/>
                    <a:pt x="32496" y="235518"/>
                    <a:pt x="31327" y="227045"/>
                  </a:cubicBezTo>
                  <a:cubicBezTo>
                    <a:pt x="31035" y="225584"/>
                    <a:pt x="33373" y="223246"/>
                    <a:pt x="34834" y="222369"/>
                  </a:cubicBezTo>
                  <a:close/>
                  <a:moveTo>
                    <a:pt x="410028" y="220324"/>
                  </a:moveTo>
                  <a:cubicBezTo>
                    <a:pt x="412074" y="222954"/>
                    <a:pt x="414119" y="225584"/>
                    <a:pt x="414704" y="226753"/>
                  </a:cubicBezTo>
                  <a:cubicBezTo>
                    <a:pt x="412658" y="236395"/>
                    <a:pt x="411781" y="243701"/>
                    <a:pt x="409736" y="250422"/>
                  </a:cubicBezTo>
                  <a:cubicBezTo>
                    <a:pt x="409151" y="252759"/>
                    <a:pt x="405353" y="253928"/>
                    <a:pt x="403015" y="255681"/>
                  </a:cubicBezTo>
                  <a:cubicBezTo>
                    <a:pt x="401847" y="253051"/>
                    <a:pt x="399508" y="250422"/>
                    <a:pt x="399801" y="247792"/>
                  </a:cubicBezTo>
                  <a:cubicBezTo>
                    <a:pt x="400678" y="240486"/>
                    <a:pt x="402138" y="233474"/>
                    <a:pt x="404184" y="226461"/>
                  </a:cubicBezTo>
                  <a:cubicBezTo>
                    <a:pt x="404768" y="224123"/>
                    <a:pt x="407983" y="222370"/>
                    <a:pt x="410028" y="220324"/>
                  </a:cubicBezTo>
                  <a:close/>
                  <a:moveTo>
                    <a:pt x="23437" y="170648"/>
                  </a:moveTo>
                  <a:cubicBezTo>
                    <a:pt x="25191" y="170941"/>
                    <a:pt x="28113" y="172109"/>
                    <a:pt x="28697" y="173570"/>
                  </a:cubicBezTo>
                  <a:cubicBezTo>
                    <a:pt x="30743" y="183214"/>
                    <a:pt x="34833" y="192272"/>
                    <a:pt x="32788" y="204252"/>
                  </a:cubicBezTo>
                  <a:cubicBezTo>
                    <a:pt x="29574" y="203084"/>
                    <a:pt x="26944" y="202791"/>
                    <a:pt x="26652" y="201623"/>
                  </a:cubicBezTo>
                  <a:cubicBezTo>
                    <a:pt x="24314" y="192564"/>
                    <a:pt x="22268" y="183214"/>
                    <a:pt x="20515" y="174155"/>
                  </a:cubicBezTo>
                  <a:cubicBezTo>
                    <a:pt x="20223" y="172986"/>
                    <a:pt x="22561" y="170357"/>
                    <a:pt x="23437" y="170648"/>
                  </a:cubicBezTo>
                  <a:close/>
                  <a:moveTo>
                    <a:pt x="421424" y="169188"/>
                  </a:moveTo>
                  <a:cubicBezTo>
                    <a:pt x="423178" y="171526"/>
                    <a:pt x="424930" y="173571"/>
                    <a:pt x="425807" y="174740"/>
                  </a:cubicBezTo>
                  <a:cubicBezTo>
                    <a:pt x="423762" y="184091"/>
                    <a:pt x="422885" y="191688"/>
                    <a:pt x="420548" y="198993"/>
                  </a:cubicBezTo>
                  <a:cubicBezTo>
                    <a:pt x="419963" y="201331"/>
                    <a:pt x="416457" y="202792"/>
                    <a:pt x="414119" y="204545"/>
                  </a:cubicBezTo>
                  <a:cubicBezTo>
                    <a:pt x="412950" y="201915"/>
                    <a:pt x="410321" y="199286"/>
                    <a:pt x="410612" y="196947"/>
                  </a:cubicBezTo>
                  <a:cubicBezTo>
                    <a:pt x="411489" y="189350"/>
                    <a:pt x="413242" y="181753"/>
                    <a:pt x="415288" y="174740"/>
                  </a:cubicBezTo>
                  <a:cubicBezTo>
                    <a:pt x="415872" y="172402"/>
                    <a:pt x="419379" y="171234"/>
                    <a:pt x="421424" y="169188"/>
                  </a:cubicBezTo>
                  <a:close/>
                  <a:moveTo>
                    <a:pt x="12918" y="118344"/>
                  </a:moveTo>
                  <a:cubicBezTo>
                    <a:pt x="21392" y="127695"/>
                    <a:pt x="21976" y="139091"/>
                    <a:pt x="23145" y="150195"/>
                  </a:cubicBezTo>
                  <a:cubicBezTo>
                    <a:pt x="22269" y="150779"/>
                    <a:pt x="21392" y="151364"/>
                    <a:pt x="20515" y="151948"/>
                  </a:cubicBezTo>
                  <a:cubicBezTo>
                    <a:pt x="18470" y="150487"/>
                    <a:pt x="14963" y="149026"/>
                    <a:pt x="14671" y="146980"/>
                  </a:cubicBezTo>
                  <a:cubicBezTo>
                    <a:pt x="12918" y="137922"/>
                    <a:pt x="6781" y="128571"/>
                    <a:pt x="12918" y="118344"/>
                  </a:cubicBezTo>
                  <a:close/>
                  <a:moveTo>
                    <a:pt x="431653" y="117759"/>
                  </a:moveTo>
                  <a:cubicBezTo>
                    <a:pt x="433698" y="118636"/>
                    <a:pt x="436620" y="121557"/>
                    <a:pt x="436328" y="123019"/>
                  </a:cubicBezTo>
                  <a:cubicBezTo>
                    <a:pt x="435159" y="131785"/>
                    <a:pt x="433114" y="140843"/>
                    <a:pt x="430776" y="149317"/>
                  </a:cubicBezTo>
                  <a:cubicBezTo>
                    <a:pt x="430191" y="151071"/>
                    <a:pt x="426393" y="153116"/>
                    <a:pt x="424639" y="152532"/>
                  </a:cubicBezTo>
                  <a:cubicBezTo>
                    <a:pt x="422887" y="151947"/>
                    <a:pt x="422010" y="148733"/>
                    <a:pt x="420841" y="146980"/>
                  </a:cubicBezTo>
                  <a:cubicBezTo>
                    <a:pt x="422887" y="137921"/>
                    <a:pt x="424639" y="129448"/>
                    <a:pt x="426978" y="121266"/>
                  </a:cubicBezTo>
                  <a:cubicBezTo>
                    <a:pt x="427562" y="119805"/>
                    <a:pt x="430776" y="117467"/>
                    <a:pt x="431653" y="117759"/>
                  </a:cubicBezTo>
                  <a:close/>
                  <a:moveTo>
                    <a:pt x="133308" y="103149"/>
                  </a:moveTo>
                  <a:cubicBezTo>
                    <a:pt x="139737" y="103149"/>
                    <a:pt x="144119" y="103149"/>
                    <a:pt x="150548" y="103149"/>
                  </a:cubicBezTo>
                  <a:cubicBezTo>
                    <a:pt x="148795" y="109577"/>
                    <a:pt x="147626" y="114837"/>
                    <a:pt x="145873" y="120097"/>
                  </a:cubicBezTo>
                  <a:cubicBezTo>
                    <a:pt x="145289" y="121558"/>
                    <a:pt x="142658" y="123603"/>
                    <a:pt x="140905" y="123311"/>
                  </a:cubicBezTo>
                  <a:cubicBezTo>
                    <a:pt x="139152" y="123019"/>
                    <a:pt x="137107" y="120974"/>
                    <a:pt x="136522" y="119220"/>
                  </a:cubicBezTo>
                  <a:cubicBezTo>
                    <a:pt x="135061" y="114545"/>
                    <a:pt x="134477" y="109577"/>
                    <a:pt x="133308" y="103149"/>
                  </a:cubicBezTo>
                  <a:close/>
                  <a:moveTo>
                    <a:pt x="304505" y="101651"/>
                  </a:moveTo>
                  <a:cubicBezTo>
                    <a:pt x="307026" y="101542"/>
                    <a:pt x="309364" y="102272"/>
                    <a:pt x="311263" y="105486"/>
                  </a:cubicBezTo>
                  <a:cubicBezTo>
                    <a:pt x="313309" y="109286"/>
                    <a:pt x="309510" y="118636"/>
                    <a:pt x="303958" y="124481"/>
                  </a:cubicBezTo>
                  <a:cubicBezTo>
                    <a:pt x="296944" y="118929"/>
                    <a:pt x="294899" y="112207"/>
                    <a:pt x="296652" y="102857"/>
                  </a:cubicBezTo>
                  <a:cubicBezTo>
                    <a:pt x="299282" y="102711"/>
                    <a:pt x="301985" y="101761"/>
                    <a:pt x="304505" y="101651"/>
                  </a:cubicBezTo>
                  <a:close/>
                  <a:moveTo>
                    <a:pt x="3567" y="66039"/>
                  </a:moveTo>
                  <a:cubicBezTo>
                    <a:pt x="12625" y="72760"/>
                    <a:pt x="8242" y="83572"/>
                    <a:pt x="11749" y="91754"/>
                  </a:cubicBezTo>
                  <a:cubicBezTo>
                    <a:pt x="12917" y="94675"/>
                    <a:pt x="12333" y="94968"/>
                    <a:pt x="7658" y="99936"/>
                  </a:cubicBezTo>
                  <a:cubicBezTo>
                    <a:pt x="-524" y="90877"/>
                    <a:pt x="-2569" y="75098"/>
                    <a:pt x="3567" y="66039"/>
                  </a:cubicBezTo>
                  <a:close/>
                  <a:moveTo>
                    <a:pt x="441879" y="65747"/>
                  </a:moveTo>
                  <a:cubicBezTo>
                    <a:pt x="443048" y="65454"/>
                    <a:pt x="445094" y="68376"/>
                    <a:pt x="445970" y="70129"/>
                  </a:cubicBezTo>
                  <a:cubicBezTo>
                    <a:pt x="446847" y="71590"/>
                    <a:pt x="446262" y="73636"/>
                    <a:pt x="446262" y="77435"/>
                  </a:cubicBezTo>
                  <a:cubicBezTo>
                    <a:pt x="445094" y="82694"/>
                    <a:pt x="444217" y="89708"/>
                    <a:pt x="442171" y="96721"/>
                  </a:cubicBezTo>
                  <a:cubicBezTo>
                    <a:pt x="441587" y="98766"/>
                    <a:pt x="438373" y="99935"/>
                    <a:pt x="436327" y="101396"/>
                  </a:cubicBezTo>
                  <a:cubicBezTo>
                    <a:pt x="434866" y="99351"/>
                    <a:pt x="432236" y="97013"/>
                    <a:pt x="432528" y="95260"/>
                  </a:cubicBezTo>
                  <a:cubicBezTo>
                    <a:pt x="433113" y="86785"/>
                    <a:pt x="434282" y="78312"/>
                    <a:pt x="436035" y="69837"/>
                  </a:cubicBezTo>
                  <a:cubicBezTo>
                    <a:pt x="436327" y="68084"/>
                    <a:pt x="439834" y="66038"/>
                    <a:pt x="441879" y="65747"/>
                  </a:cubicBezTo>
                  <a:close/>
                  <a:moveTo>
                    <a:pt x="282918" y="54058"/>
                  </a:moveTo>
                  <a:cubicBezTo>
                    <a:pt x="284380" y="53474"/>
                    <a:pt x="288178" y="54350"/>
                    <a:pt x="288470" y="55227"/>
                  </a:cubicBezTo>
                  <a:cubicBezTo>
                    <a:pt x="291685" y="64578"/>
                    <a:pt x="294314" y="73636"/>
                    <a:pt x="296652" y="83279"/>
                  </a:cubicBezTo>
                  <a:cubicBezTo>
                    <a:pt x="297237" y="84740"/>
                    <a:pt x="294314" y="86493"/>
                    <a:pt x="291685" y="89123"/>
                  </a:cubicBezTo>
                  <a:cubicBezTo>
                    <a:pt x="283503" y="79480"/>
                    <a:pt x="282918" y="68961"/>
                    <a:pt x="279996" y="59318"/>
                  </a:cubicBezTo>
                  <a:cubicBezTo>
                    <a:pt x="279704" y="57857"/>
                    <a:pt x="281457" y="54935"/>
                    <a:pt x="282918" y="54058"/>
                  </a:cubicBezTo>
                  <a:close/>
                  <a:moveTo>
                    <a:pt x="160775" y="53765"/>
                  </a:moveTo>
                  <a:cubicBezTo>
                    <a:pt x="162529" y="54642"/>
                    <a:pt x="165158" y="56980"/>
                    <a:pt x="164866" y="58441"/>
                  </a:cubicBezTo>
                  <a:cubicBezTo>
                    <a:pt x="162529" y="68960"/>
                    <a:pt x="161068" y="79772"/>
                    <a:pt x="153178" y="88830"/>
                  </a:cubicBezTo>
                  <a:cubicBezTo>
                    <a:pt x="150548" y="86785"/>
                    <a:pt x="148502" y="85616"/>
                    <a:pt x="148795" y="85031"/>
                  </a:cubicBezTo>
                  <a:cubicBezTo>
                    <a:pt x="151132" y="75097"/>
                    <a:pt x="153762" y="65162"/>
                    <a:pt x="156392" y="55519"/>
                  </a:cubicBezTo>
                  <a:cubicBezTo>
                    <a:pt x="156684" y="54350"/>
                    <a:pt x="159899" y="53181"/>
                    <a:pt x="160775" y="53765"/>
                  </a:cubicBezTo>
                  <a:close/>
                  <a:moveTo>
                    <a:pt x="126586" y="51136"/>
                  </a:moveTo>
                  <a:cubicBezTo>
                    <a:pt x="128339" y="52305"/>
                    <a:pt x="130969" y="53182"/>
                    <a:pt x="131554" y="54643"/>
                  </a:cubicBezTo>
                  <a:cubicBezTo>
                    <a:pt x="133599" y="62824"/>
                    <a:pt x="135645" y="71298"/>
                    <a:pt x="136813" y="79480"/>
                  </a:cubicBezTo>
                  <a:cubicBezTo>
                    <a:pt x="137106" y="80941"/>
                    <a:pt x="135060" y="82987"/>
                    <a:pt x="133599" y="85617"/>
                  </a:cubicBezTo>
                  <a:cubicBezTo>
                    <a:pt x="131846" y="84156"/>
                    <a:pt x="129509" y="83279"/>
                    <a:pt x="129216" y="82110"/>
                  </a:cubicBezTo>
                  <a:cubicBezTo>
                    <a:pt x="126879" y="73344"/>
                    <a:pt x="124833" y="64870"/>
                    <a:pt x="123372" y="56104"/>
                  </a:cubicBezTo>
                  <a:cubicBezTo>
                    <a:pt x="123080" y="54643"/>
                    <a:pt x="125418" y="52889"/>
                    <a:pt x="126586" y="51136"/>
                  </a:cubicBezTo>
                  <a:close/>
                  <a:moveTo>
                    <a:pt x="318859" y="50260"/>
                  </a:moveTo>
                  <a:cubicBezTo>
                    <a:pt x="320029" y="52890"/>
                    <a:pt x="322658" y="55520"/>
                    <a:pt x="322366" y="58150"/>
                  </a:cubicBezTo>
                  <a:cubicBezTo>
                    <a:pt x="321489" y="65455"/>
                    <a:pt x="320029" y="72468"/>
                    <a:pt x="317983" y="79481"/>
                  </a:cubicBezTo>
                  <a:cubicBezTo>
                    <a:pt x="317399" y="81819"/>
                    <a:pt x="314184" y="83572"/>
                    <a:pt x="312138" y="85618"/>
                  </a:cubicBezTo>
                  <a:cubicBezTo>
                    <a:pt x="309801" y="82695"/>
                    <a:pt x="307756" y="80357"/>
                    <a:pt x="306879" y="78897"/>
                  </a:cubicBezTo>
                  <a:cubicBezTo>
                    <a:pt x="308924" y="69546"/>
                    <a:pt x="310093" y="62241"/>
                    <a:pt x="312431" y="55520"/>
                  </a:cubicBezTo>
                  <a:cubicBezTo>
                    <a:pt x="313015" y="53182"/>
                    <a:pt x="316522" y="52013"/>
                    <a:pt x="318859" y="50260"/>
                  </a:cubicBezTo>
                  <a:close/>
                  <a:moveTo>
                    <a:pt x="384899" y="31558"/>
                  </a:moveTo>
                  <a:cubicBezTo>
                    <a:pt x="405646" y="35649"/>
                    <a:pt x="419088" y="56688"/>
                    <a:pt x="414704" y="78019"/>
                  </a:cubicBezTo>
                  <a:cubicBezTo>
                    <a:pt x="394250" y="175324"/>
                    <a:pt x="373796" y="272337"/>
                    <a:pt x="353048" y="369642"/>
                  </a:cubicBezTo>
                  <a:cubicBezTo>
                    <a:pt x="352172" y="373733"/>
                    <a:pt x="351295" y="377824"/>
                    <a:pt x="349542" y="381330"/>
                  </a:cubicBezTo>
                  <a:cubicBezTo>
                    <a:pt x="343406" y="395357"/>
                    <a:pt x="332301" y="403830"/>
                    <a:pt x="316815" y="404415"/>
                  </a:cubicBezTo>
                  <a:cubicBezTo>
                    <a:pt x="302789" y="404999"/>
                    <a:pt x="291685" y="397986"/>
                    <a:pt x="284379" y="385421"/>
                  </a:cubicBezTo>
                  <a:cubicBezTo>
                    <a:pt x="283795" y="384253"/>
                    <a:pt x="282918" y="383084"/>
                    <a:pt x="282334" y="381915"/>
                  </a:cubicBezTo>
                  <a:cubicBezTo>
                    <a:pt x="276490" y="363214"/>
                    <a:pt x="270938" y="344512"/>
                    <a:pt x="265386" y="326103"/>
                  </a:cubicBezTo>
                  <a:lnTo>
                    <a:pt x="265499" y="325562"/>
                  </a:lnTo>
                  <a:lnTo>
                    <a:pt x="238794" y="244870"/>
                  </a:lnTo>
                  <a:cubicBezTo>
                    <a:pt x="233827" y="229382"/>
                    <a:pt x="228860" y="213896"/>
                    <a:pt x="223892" y="198409"/>
                  </a:cubicBezTo>
                  <a:cubicBezTo>
                    <a:pt x="218924" y="198701"/>
                    <a:pt x="218048" y="201330"/>
                    <a:pt x="216879" y="205421"/>
                  </a:cubicBezTo>
                  <a:cubicBezTo>
                    <a:pt x="204314" y="247500"/>
                    <a:pt x="191165" y="289577"/>
                    <a:pt x="178308" y="331655"/>
                  </a:cubicBezTo>
                  <a:lnTo>
                    <a:pt x="166212" y="367668"/>
                  </a:lnTo>
                  <a:lnTo>
                    <a:pt x="168479" y="369935"/>
                  </a:lnTo>
                  <a:cubicBezTo>
                    <a:pt x="166434" y="383961"/>
                    <a:pt x="160297" y="395065"/>
                    <a:pt x="146564" y="400324"/>
                  </a:cubicBezTo>
                  <a:cubicBezTo>
                    <a:pt x="123187" y="409091"/>
                    <a:pt x="102440" y="397694"/>
                    <a:pt x="96596" y="373149"/>
                  </a:cubicBezTo>
                  <a:cubicBezTo>
                    <a:pt x="89875" y="343928"/>
                    <a:pt x="84031" y="314708"/>
                    <a:pt x="77894" y="285195"/>
                  </a:cubicBezTo>
                  <a:cubicBezTo>
                    <a:pt x="64745" y="222662"/>
                    <a:pt x="51595" y="160130"/>
                    <a:pt x="38154" y="97305"/>
                  </a:cubicBezTo>
                  <a:cubicBezTo>
                    <a:pt x="36693" y="90585"/>
                    <a:pt x="35232" y="83864"/>
                    <a:pt x="34063" y="77143"/>
                  </a:cubicBezTo>
                  <a:cubicBezTo>
                    <a:pt x="32309" y="66331"/>
                    <a:pt x="33479" y="56104"/>
                    <a:pt x="40491" y="47338"/>
                  </a:cubicBezTo>
                  <a:cubicBezTo>
                    <a:pt x="49258" y="36526"/>
                    <a:pt x="60070" y="29222"/>
                    <a:pt x="74680" y="32143"/>
                  </a:cubicBezTo>
                  <a:cubicBezTo>
                    <a:pt x="91044" y="35358"/>
                    <a:pt x="100687" y="46461"/>
                    <a:pt x="104485" y="62240"/>
                  </a:cubicBezTo>
                  <a:cubicBezTo>
                    <a:pt x="107700" y="75974"/>
                    <a:pt x="110330" y="89708"/>
                    <a:pt x="113251" y="103442"/>
                  </a:cubicBezTo>
                  <a:cubicBezTo>
                    <a:pt x="120557" y="139091"/>
                    <a:pt x="128154" y="174448"/>
                    <a:pt x="135459" y="210097"/>
                  </a:cubicBezTo>
                  <a:cubicBezTo>
                    <a:pt x="136044" y="212143"/>
                    <a:pt x="137213" y="214188"/>
                    <a:pt x="140427" y="216526"/>
                  </a:cubicBezTo>
                  <a:lnTo>
                    <a:pt x="155334" y="168992"/>
                  </a:lnTo>
                  <a:lnTo>
                    <a:pt x="153470" y="167435"/>
                  </a:lnTo>
                  <a:cubicBezTo>
                    <a:pt x="158438" y="151363"/>
                    <a:pt x="163113" y="135292"/>
                    <a:pt x="168081" y="119220"/>
                  </a:cubicBezTo>
                  <a:cubicBezTo>
                    <a:pt x="174217" y="98765"/>
                    <a:pt x="180353" y="78603"/>
                    <a:pt x="186781" y="58149"/>
                  </a:cubicBezTo>
                  <a:cubicBezTo>
                    <a:pt x="194379" y="34188"/>
                    <a:pt x="219217" y="25422"/>
                    <a:pt x="237333" y="34188"/>
                  </a:cubicBezTo>
                  <a:cubicBezTo>
                    <a:pt x="245808" y="38279"/>
                    <a:pt x="252528" y="44707"/>
                    <a:pt x="255451" y="53473"/>
                  </a:cubicBezTo>
                  <a:cubicBezTo>
                    <a:pt x="262755" y="75974"/>
                    <a:pt x="269476" y="98474"/>
                    <a:pt x="276489" y="120974"/>
                  </a:cubicBezTo>
                  <a:cubicBezTo>
                    <a:pt x="272837" y="121558"/>
                    <a:pt x="271302" y="123603"/>
                    <a:pt x="270499" y="126087"/>
                  </a:cubicBezTo>
                  <a:lnTo>
                    <a:pt x="270105" y="127986"/>
                  </a:lnTo>
                  <a:lnTo>
                    <a:pt x="270500" y="126452"/>
                  </a:lnTo>
                  <a:cubicBezTo>
                    <a:pt x="271377" y="124042"/>
                    <a:pt x="272984" y="121996"/>
                    <a:pt x="276782" y="121266"/>
                  </a:cubicBezTo>
                  <a:cubicBezTo>
                    <a:pt x="285256" y="146688"/>
                    <a:pt x="293438" y="172110"/>
                    <a:pt x="301912" y="197532"/>
                  </a:cubicBezTo>
                  <a:cubicBezTo>
                    <a:pt x="303958" y="203376"/>
                    <a:pt x="306003" y="209220"/>
                    <a:pt x="309802" y="215357"/>
                  </a:cubicBezTo>
                  <a:cubicBezTo>
                    <a:pt x="312431" y="203961"/>
                    <a:pt x="315061" y="192564"/>
                    <a:pt x="317399" y="181168"/>
                  </a:cubicBezTo>
                  <a:cubicBezTo>
                    <a:pt x="325873" y="141720"/>
                    <a:pt x="334055" y="101980"/>
                    <a:pt x="342237" y="62532"/>
                  </a:cubicBezTo>
                  <a:cubicBezTo>
                    <a:pt x="346912" y="40908"/>
                    <a:pt x="365321" y="27759"/>
                    <a:pt x="384899" y="31558"/>
                  </a:cubicBezTo>
                  <a:close/>
                  <a:moveTo>
                    <a:pt x="21283" y="19615"/>
                  </a:moveTo>
                  <a:cubicBezTo>
                    <a:pt x="23073" y="18848"/>
                    <a:pt x="25191" y="19286"/>
                    <a:pt x="27821" y="22500"/>
                  </a:cubicBezTo>
                  <a:cubicBezTo>
                    <a:pt x="21685" y="31558"/>
                    <a:pt x="15548" y="40617"/>
                    <a:pt x="9412" y="49383"/>
                  </a:cubicBezTo>
                  <a:cubicBezTo>
                    <a:pt x="8243" y="49091"/>
                    <a:pt x="7074" y="48799"/>
                    <a:pt x="5613" y="48215"/>
                  </a:cubicBezTo>
                  <a:cubicBezTo>
                    <a:pt x="3567" y="37987"/>
                    <a:pt x="11165" y="31267"/>
                    <a:pt x="16717" y="23961"/>
                  </a:cubicBezTo>
                  <a:cubicBezTo>
                    <a:pt x="18032" y="22354"/>
                    <a:pt x="19493" y="20382"/>
                    <a:pt x="21283" y="19615"/>
                  </a:cubicBezTo>
                  <a:close/>
                  <a:moveTo>
                    <a:pt x="424347" y="18993"/>
                  </a:moveTo>
                  <a:cubicBezTo>
                    <a:pt x="430775" y="26591"/>
                    <a:pt x="436327" y="34480"/>
                    <a:pt x="442464" y="42370"/>
                  </a:cubicBezTo>
                  <a:cubicBezTo>
                    <a:pt x="440418" y="45584"/>
                    <a:pt x="439541" y="48214"/>
                    <a:pt x="437788" y="48798"/>
                  </a:cubicBezTo>
                  <a:cubicBezTo>
                    <a:pt x="436327" y="49382"/>
                    <a:pt x="433113" y="48798"/>
                    <a:pt x="431944" y="47337"/>
                  </a:cubicBezTo>
                  <a:cubicBezTo>
                    <a:pt x="426977" y="40616"/>
                    <a:pt x="422009" y="33603"/>
                    <a:pt x="417626" y="26298"/>
                  </a:cubicBezTo>
                  <a:cubicBezTo>
                    <a:pt x="416750" y="24545"/>
                    <a:pt x="417334" y="21039"/>
                    <a:pt x="418502" y="19285"/>
                  </a:cubicBezTo>
                  <a:cubicBezTo>
                    <a:pt x="419087" y="18409"/>
                    <a:pt x="423470" y="18117"/>
                    <a:pt x="424347" y="18993"/>
                  </a:cubicBezTo>
                  <a:close/>
                  <a:moveTo>
                    <a:pt x="260126" y="12564"/>
                  </a:moveTo>
                  <a:cubicBezTo>
                    <a:pt x="266847" y="18993"/>
                    <a:pt x="273275" y="25714"/>
                    <a:pt x="279412" y="33019"/>
                  </a:cubicBezTo>
                  <a:cubicBezTo>
                    <a:pt x="280289" y="33896"/>
                    <a:pt x="277659" y="37694"/>
                    <a:pt x="275613" y="43247"/>
                  </a:cubicBezTo>
                  <a:cubicBezTo>
                    <a:pt x="266555" y="32435"/>
                    <a:pt x="259834" y="24253"/>
                    <a:pt x="252821" y="16071"/>
                  </a:cubicBezTo>
                  <a:cubicBezTo>
                    <a:pt x="255451" y="14902"/>
                    <a:pt x="259250" y="11980"/>
                    <a:pt x="260126" y="12564"/>
                  </a:cubicBezTo>
                  <a:close/>
                  <a:moveTo>
                    <a:pt x="185613" y="11980"/>
                  </a:moveTo>
                  <a:cubicBezTo>
                    <a:pt x="187658" y="11980"/>
                    <a:pt x="189996" y="14318"/>
                    <a:pt x="191457" y="15194"/>
                  </a:cubicBezTo>
                  <a:cubicBezTo>
                    <a:pt x="191749" y="19870"/>
                    <a:pt x="172171" y="40616"/>
                    <a:pt x="169249" y="39448"/>
                  </a:cubicBezTo>
                  <a:cubicBezTo>
                    <a:pt x="167496" y="38863"/>
                    <a:pt x="165158" y="35941"/>
                    <a:pt x="165158" y="33896"/>
                  </a:cubicBezTo>
                  <a:cubicBezTo>
                    <a:pt x="165450" y="28636"/>
                    <a:pt x="180645" y="12272"/>
                    <a:pt x="185613" y="11980"/>
                  </a:cubicBezTo>
                  <a:close/>
                  <a:moveTo>
                    <a:pt x="344574" y="10228"/>
                  </a:moveTo>
                  <a:cubicBezTo>
                    <a:pt x="346035" y="9059"/>
                    <a:pt x="349542" y="10520"/>
                    <a:pt x="351880" y="10812"/>
                  </a:cubicBezTo>
                  <a:cubicBezTo>
                    <a:pt x="351295" y="13442"/>
                    <a:pt x="351295" y="16949"/>
                    <a:pt x="349834" y="18994"/>
                  </a:cubicBezTo>
                  <a:cubicBezTo>
                    <a:pt x="344574" y="24546"/>
                    <a:pt x="338730" y="29514"/>
                    <a:pt x="332886" y="34481"/>
                  </a:cubicBezTo>
                  <a:cubicBezTo>
                    <a:pt x="331425" y="35650"/>
                    <a:pt x="328795" y="36235"/>
                    <a:pt x="327042" y="36235"/>
                  </a:cubicBezTo>
                  <a:cubicBezTo>
                    <a:pt x="325289" y="35650"/>
                    <a:pt x="323535" y="34189"/>
                    <a:pt x="322951" y="33897"/>
                  </a:cubicBezTo>
                  <a:cubicBezTo>
                    <a:pt x="324120" y="30390"/>
                    <a:pt x="324120" y="28637"/>
                    <a:pt x="324704" y="28053"/>
                  </a:cubicBezTo>
                  <a:cubicBezTo>
                    <a:pt x="331133" y="21916"/>
                    <a:pt x="337562" y="15780"/>
                    <a:pt x="344574" y="10228"/>
                  </a:cubicBezTo>
                  <a:close/>
                  <a:moveTo>
                    <a:pt x="97366" y="9643"/>
                  </a:moveTo>
                  <a:cubicBezTo>
                    <a:pt x="103795" y="10520"/>
                    <a:pt x="115191" y="21624"/>
                    <a:pt x="120743" y="32143"/>
                  </a:cubicBezTo>
                  <a:cubicBezTo>
                    <a:pt x="118114" y="32727"/>
                    <a:pt x="114899" y="34481"/>
                    <a:pt x="114022" y="33604"/>
                  </a:cubicBezTo>
                  <a:cubicBezTo>
                    <a:pt x="106425" y="27468"/>
                    <a:pt x="99412" y="20455"/>
                    <a:pt x="91522" y="13150"/>
                  </a:cubicBezTo>
                  <a:cubicBezTo>
                    <a:pt x="93860" y="11689"/>
                    <a:pt x="95905" y="9643"/>
                    <a:pt x="97366" y="9643"/>
                  </a:cubicBezTo>
                  <a:close/>
                  <a:moveTo>
                    <a:pt x="56530" y="1534"/>
                  </a:moveTo>
                  <a:cubicBezTo>
                    <a:pt x="63178" y="365"/>
                    <a:pt x="70776" y="1899"/>
                    <a:pt x="76620" y="6721"/>
                  </a:cubicBezTo>
                  <a:cubicBezTo>
                    <a:pt x="64931" y="11104"/>
                    <a:pt x="53827" y="11396"/>
                    <a:pt x="42139" y="12565"/>
                  </a:cubicBezTo>
                  <a:cubicBezTo>
                    <a:pt x="44185" y="6575"/>
                    <a:pt x="49883" y="2703"/>
                    <a:pt x="56530" y="1534"/>
                  </a:cubicBezTo>
                  <a:close/>
                  <a:moveTo>
                    <a:pt x="384314" y="0"/>
                  </a:moveTo>
                  <a:cubicBezTo>
                    <a:pt x="387529" y="584"/>
                    <a:pt x="393081" y="1169"/>
                    <a:pt x="398048" y="3214"/>
                  </a:cubicBezTo>
                  <a:cubicBezTo>
                    <a:pt x="400678" y="4383"/>
                    <a:pt x="401847" y="8182"/>
                    <a:pt x="403893" y="10520"/>
                  </a:cubicBezTo>
                  <a:cubicBezTo>
                    <a:pt x="401263" y="11396"/>
                    <a:pt x="398341" y="13150"/>
                    <a:pt x="396003" y="13150"/>
                  </a:cubicBezTo>
                  <a:cubicBezTo>
                    <a:pt x="388405" y="12565"/>
                    <a:pt x="380808" y="11104"/>
                    <a:pt x="373503" y="9643"/>
                  </a:cubicBezTo>
                  <a:cubicBezTo>
                    <a:pt x="371749" y="9350"/>
                    <a:pt x="370288" y="7305"/>
                    <a:pt x="368535" y="6136"/>
                  </a:cubicBezTo>
                  <a:cubicBezTo>
                    <a:pt x="369996" y="4383"/>
                    <a:pt x="371165" y="1461"/>
                    <a:pt x="373210" y="584"/>
                  </a:cubicBezTo>
                  <a:cubicBezTo>
                    <a:pt x="375840" y="0"/>
                    <a:pt x="379055" y="292"/>
                    <a:pt x="384314" y="0"/>
                  </a:cubicBezTo>
                  <a:close/>
                  <a:moveTo>
                    <a:pt x="223600" y="0"/>
                  </a:moveTo>
                  <a:cubicBezTo>
                    <a:pt x="227691" y="584"/>
                    <a:pt x="231782" y="584"/>
                    <a:pt x="235581" y="1753"/>
                  </a:cubicBezTo>
                  <a:cubicBezTo>
                    <a:pt x="237334" y="2338"/>
                    <a:pt x="238795" y="5552"/>
                    <a:pt x="239087" y="7889"/>
                  </a:cubicBezTo>
                  <a:cubicBezTo>
                    <a:pt x="239087" y="9058"/>
                    <a:pt x="236165" y="11396"/>
                    <a:pt x="234412" y="11688"/>
                  </a:cubicBezTo>
                  <a:cubicBezTo>
                    <a:pt x="226522" y="11980"/>
                    <a:pt x="218340" y="12273"/>
                    <a:pt x="210450" y="11688"/>
                  </a:cubicBezTo>
                  <a:cubicBezTo>
                    <a:pt x="208697" y="11688"/>
                    <a:pt x="205775" y="8766"/>
                    <a:pt x="205775" y="7013"/>
                  </a:cubicBezTo>
                  <a:cubicBezTo>
                    <a:pt x="205775" y="5259"/>
                    <a:pt x="208405" y="2338"/>
                    <a:pt x="210158" y="1753"/>
                  </a:cubicBezTo>
                  <a:cubicBezTo>
                    <a:pt x="214541" y="292"/>
                    <a:pt x="218925" y="584"/>
                    <a:pt x="223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5"/>
            <p:cNvSpPr/>
            <p:nvPr/>
          </p:nvSpPr>
          <p:spPr>
            <a:xfrm>
              <a:off x="10719886" y="290247"/>
              <a:ext cx="352856" cy="434856"/>
            </a:xfrm>
            <a:custGeom>
              <a:avLst/>
              <a:gdLst/>
              <a:ahLst/>
              <a:cxnLst/>
              <a:rect l="l" t="t" r="r" b="b"/>
              <a:pathLst>
                <a:path w="352856" h="434856" extrusionOk="0">
                  <a:moveTo>
                    <a:pt x="278194" y="425072"/>
                  </a:moveTo>
                  <a:cubicBezTo>
                    <a:pt x="288129" y="424780"/>
                    <a:pt x="298064" y="422735"/>
                    <a:pt x="307707" y="426533"/>
                  </a:cubicBezTo>
                  <a:cubicBezTo>
                    <a:pt x="296019" y="436469"/>
                    <a:pt x="283162" y="437345"/>
                    <a:pt x="272642" y="430040"/>
                  </a:cubicBezTo>
                  <a:cubicBezTo>
                    <a:pt x="274688" y="428287"/>
                    <a:pt x="276149" y="425072"/>
                    <a:pt x="278194" y="425072"/>
                  </a:cubicBezTo>
                  <a:close/>
                  <a:moveTo>
                    <a:pt x="44721" y="424781"/>
                  </a:moveTo>
                  <a:cubicBezTo>
                    <a:pt x="57578" y="423904"/>
                    <a:pt x="68682" y="423612"/>
                    <a:pt x="82416" y="427703"/>
                  </a:cubicBezTo>
                  <a:cubicBezTo>
                    <a:pt x="69851" y="437638"/>
                    <a:pt x="53487" y="435885"/>
                    <a:pt x="44721" y="424781"/>
                  </a:cubicBezTo>
                  <a:close/>
                  <a:moveTo>
                    <a:pt x="230565" y="397897"/>
                  </a:moveTo>
                  <a:cubicBezTo>
                    <a:pt x="232318" y="397313"/>
                    <a:pt x="235240" y="397021"/>
                    <a:pt x="236409" y="398189"/>
                  </a:cubicBezTo>
                  <a:cubicBezTo>
                    <a:pt x="243130" y="405203"/>
                    <a:pt x="249850" y="412215"/>
                    <a:pt x="257448" y="420397"/>
                  </a:cubicBezTo>
                  <a:cubicBezTo>
                    <a:pt x="254234" y="421858"/>
                    <a:pt x="250727" y="423904"/>
                    <a:pt x="250143" y="423319"/>
                  </a:cubicBezTo>
                  <a:cubicBezTo>
                    <a:pt x="242837" y="416891"/>
                    <a:pt x="236117" y="409878"/>
                    <a:pt x="229688" y="402573"/>
                  </a:cubicBezTo>
                  <a:cubicBezTo>
                    <a:pt x="229104" y="401988"/>
                    <a:pt x="229688" y="398482"/>
                    <a:pt x="230565" y="397897"/>
                  </a:cubicBezTo>
                  <a:close/>
                  <a:moveTo>
                    <a:pt x="125662" y="397897"/>
                  </a:moveTo>
                  <a:cubicBezTo>
                    <a:pt x="120110" y="411047"/>
                    <a:pt x="111928" y="419228"/>
                    <a:pt x="98486" y="424780"/>
                  </a:cubicBezTo>
                  <a:cubicBezTo>
                    <a:pt x="99070" y="420981"/>
                    <a:pt x="98486" y="417767"/>
                    <a:pt x="99655" y="416306"/>
                  </a:cubicBezTo>
                  <a:cubicBezTo>
                    <a:pt x="108713" y="405202"/>
                    <a:pt x="118356" y="398189"/>
                    <a:pt x="125662" y="397897"/>
                  </a:cubicBezTo>
                  <a:close/>
                  <a:moveTo>
                    <a:pt x="5857" y="390591"/>
                  </a:moveTo>
                  <a:cubicBezTo>
                    <a:pt x="12870" y="389130"/>
                    <a:pt x="19298" y="395851"/>
                    <a:pt x="29818" y="415721"/>
                  </a:cubicBezTo>
                  <a:cubicBezTo>
                    <a:pt x="27480" y="416013"/>
                    <a:pt x="25143" y="417474"/>
                    <a:pt x="23974" y="416598"/>
                  </a:cubicBezTo>
                  <a:cubicBezTo>
                    <a:pt x="14623" y="410461"/>
                    <a:pt x="9071" y="401403"/>
                    <a:pt x="5857" y="390591"/>
                  </a:cubicBezTo>
                  <a:close/>
                  <a:moveTo>
                    <a:pt x="343357" y="385624"/>
                  </a:moveTo>
                  <a:cubicBezTo>
                    <a:pt x="347448" y="398481"/>
                    <a:pt x="341311" y="408708"/>
                    <a:pt x="324948" y="416598"/>
                  </a:cubicBezTo>
                  <a:cubicBezTo>
                    <a:pt x="327870" y="404910"/>
                    <a:pt x="335468" y="395851"/>
                    <a:pt x="343357" y="385624"/>
                  </a:cubicBezTo>
                  <a:close/>
                  <a:moveTo>
                    <a:pt x="158390" y="356111"/>
                  </a:moveTo>
                  <a:cubicBezTo>
                    <a:pt x="151961" y="364877"/>
                    <a:pt x="146117" y="373351"/>
                    <a:pt x="139688" y="381241"/>
                  </a:cubicBezTo>
                  <a:cubicBezTo>
                    <a:pt x="138519" y="382410"/>
                    <a:pt x="134720" y="381241"/>
                    <a:pt x="130045" y="381241"/>
                  </a:cubicBezTo>
                  <a:cubicBezTo>
                    <a:pt x="144948" y="356403"/>
                    <a:pt x="148454" y="353189"/>
                    <a:pt x="158390" y="356111"/>
                  </a:cubicBezTo>
                  <a:close/>
                  <a:moveTo>
                    <a:pt x="196669" y="350852"/>
                  </a:moveTo>
                  <a:cubicBezTo>
                    <a:pt x="210987" y="358742"/>
                    <a:pt x="215662" y="369846"/>
                    <a:pt x="221799" y="379781"/>
                  </a:cubicBezTo>
                  <a:cubicBezTo>
                    <a:pt x="220922" y="380658"/>
                    <a:pt x="220045" y="381826"/>
                    <a:pt x="219461" y="382703"/>
                  </a:cubicBezTo>
                  <a:cubicBezTo>
                    <a:pt x="217123" y="381826"/>
                    <a:pt x="213324" y="381535"/>
                    <a:pt x="212156" y="379489"/>
                  </a:cubicBezTo>
                  <a:cubicBezTo>
                    <a:pt x="206896" y="371015"/>
                    <a:pt x="197253" y="365170"/>
                    <a:pt x="196669" y="350852"/>
                  </a:cubicBezTo>
                  <a:close/>
                  <a:moveTo>
                    <a:pt x="12286" y="335365"/>
                  </a:moveTo>
                  <a:cubicBezTo>
                    <a:pt x="12871" y="347053"/>
                    <a:pt x="10825" y="358158"/>
                    <a:pt x="7026" y="368677"/>
                  </a:cubicBezTo>
                  <a:cubicBezTo>
                    <a:pt x="5857" y="368969"/>
                    <a:pt x="4688" y="368969"/>
                    <a:pt x="3519" y="369262"/>
                  </a:cubicBezTo>
                  <a:cubicBezTo>
                    <a:pt x="2351" y="366339"/>
                    <a:pt x="13" y="363710"/>
                    <a:pt x="13" y="360787"/>
                  </a:cubicBezTo>
                  <a:cubicBezTo>
                    <a:pt x="-279" y="350560"/>
                    <a:pt x="4104" y="341209"/>
                    <a:pt x="12286" y="335365"/>
                  </a:cubicBezTo>
                  <a:close/>
                  <a:moveTo>
                    <a:pt x="341604" y="335072"/>
                  </a:moveTo>
                  <a:cubicBezTo>
                    <a:pt x="342188" y="334488"/>
                    <a:pt x="345110" y="335364"/>
                    <a:pt x="345986" y="336241"/>
                  </a:cubicBezTo>
                  <a:cubicBezTo>
                    <a:pt x="351831" y="342669"/>
                    <a:pt x="353584" y="360786"/>
                    <a:pt x="348324" y="370721"/>
                  </a:cubicBezTo>
                  <a:cubicBezTo>
                    <a:pt x="346279" y="367799"/>
                    <a:pt x="344233" y="366338"/>
                    <a:pt x="343941" y="364293"/>
                  </a:cubicBezTo>
                  <a:cubicBezTo>
                    <a:pt x="341895" y="356403"/>
                    <a:pt x="340435" y="348514"/>
                    <a:pt x="338974" y="340624"/>
                  </a:cubicBezTo>
                  <a:cubicBezTo>
                    <a:pt x="338681" y="338871"/>
                    <a:pt x="340143" y="336533"/>
                    <a:pt x="341604" y="335072"/>
                  </a:cubicBezTo>
                  <a:close/>
                  <a:moveTo>
                    <a:pt x="175922" y="317832"/>
                  </a:moveTo>
                  <a:cubicBezTo>
                    <a:pt x="182058" y="325430"/>
                    <a:pt x="189656" y="328936"/>
                    <a:pt x="186441" y="340332"/>
                  </a:cubicBezTo>
                  <a:cubicBezTo>
                    <a:pt x="179720" y="332150"/>
                    <a:pt x="171831" y="339163"/>
                    <a:pt x="162480" y="336533"/>
                  </a:cubicBezTo>
                  <a:cubicBezTo>
                    <a:pt x="167155" y="329812"/>
                    <a:pt x="170954" y="324553"/>
                    <a:pt x="175922" y="317832"/>
                  </a:cubicBezTo>
                  <a:close/>
                  <a:moveTo>
                    <a:pt x="309753" y="290949"/>
                  </a:moveTo>
                  <a:cubicBezTo>
                    <a:pt x="311799" y="291533"/>
                    <a:pt x="314721" y="291241"/>
                    <a:pt x="315597" y="292410"/>
                  </a:cubicBezTo>
                  <a:cubicBezTo>
                    <a:pt x="321734" y="299715"/>
                    <a:pt x="326993" y="307605"/>
                    <a:pt x="334884" y="318124"/>
                  </a:cubicBezTo>
                  <a:cubicBezTo>
                    <a:pt x="329623" y="318417"/>
                    <a:pt x="326117" y="319585"/>
                    <a:pt x="325240" y="318417"/>
                  </a:cubicBezTo>
                  <a:cubicBezTo>
                    <a:pt x="319396" y="311403"/>
                    <a:pt x="314136" y="304099"/>
                    <a:pt x="308877" y="296793"/>
                  </a:cubicBezTo>
                  <a:cubicBezTo>
                    <a:pt x="308000" y="295624"/>
                    <a:pt x="309461" y="292994"/>
                    <a:pt x="309753" y="290949"/>
                  </a:cubicBezTo>
                  <a:close/>
                  <a:moveTo>
                    <a:pt x="40630" y="287150"/>
                  </a:moveTo>
                  <a:cubicBezTo>
                    <a:pt x="42967" y="291825"/>
                    <a:pt x="45305" y="294748"/>
                    <a:pt x="44721" y="295625"/>
                  </a:cubicBezTo>
                  <a:cubicBezTo>
                    <a:pt x="38876" y="304391"/>
                    <a:pt x="32740" y="312572"/>
                    <a:pt x="26019" y="321631"/>
                  </a:cubicBezTo>
                  <a:cubicBezTo>
                    <a:pt x="23681" y="318709"/>
                    <a:pt x="21343" y="316663"/>
                    <a:pt x="21636" y="316079"/>
                  </a:cubicBezTo>
                  <a:cubicBezTo>
                    <a:pt x="27188" y="307020"/>
                    <a:pt x="33324" y="298254"/>
                    <a:pt x="40630" y="287150"/>
                  </a:cubicBezTo>
                  <a:close/>
                  <a:moveTo>
                    <a:pt x="77156" y="248287"/>
                  </a:moveTo>
                  <a:cubicBezTo>
                    <a:pt x="72480" y="259390"/>
                    <a:pt x="66344" y="269326"/>
                    <a:pt x="55532" y="275462"/>
                  </a:cubicBezTo>
                  <a:cubicBezTo>
                    <a:pt x="54656" y="264066"/>
                    <a:pt x="63714" y="257637"/>
                    <a:pt x="69266" y="249748"/>
                  </a:cubicBezTo>
                  <a:cubicBezTo>
                    <a:pt x="70435" y="247994"/>
                    <a:pt x="73941" y="247702"/>
                    <a:pt x="77156" y="248287"/>
                  </a:cubicBezTo>
                  <a:close/>
                  <a:moveTo>
                    <a:pt x="280532" y="246606"/>
                  </a:moveTo>
                  <a:cubicBezTo>
                    <a:pt x="282066" y="246971"/>
                    <a:pt x="283454" y="248286"/>
                    <a:pt x="284915" y="249748"/>
                  </a:cubicBezTo>
                  <a:cubicBezTo>
                    <a:pt x="294265" y="259683"/>
                    <a:pt x="298649" y="268741"/>
                    <a:pt x="296311" y="278384"/>
                  </a:cubicBezTo>
                  <a:cubicBezTo>
                    <a:pt x="287253" y="268157"/>
                    <a:pt x="279363" y="259975"/>
                    <a:pt x="275272" y="249163"/>
                  </a:cubicBezTo>
                  <a:cubicBezTo>
                    <a:pt x="277317" y="246825"/>
                    <a:pt x="278998" y="246241"/>
                    <a:pt x="280532" y="246606"/>
                  </a:cubicBezTo>
                  <a:close/>
                  <a:moveTo>
                    <a:pt x="264753" y="203287"/>
                  </a:moveTo>
                  <a:cubicBezTo>
                    <a:pt x="265337" y="205332"/>
                    <a:pt x="267090" y="207670"/>
                    <a:pt x="266506" y="208839"/>
                  </a:cubicBezTo>
                  <a:cubicBezTo>
                    <a:pt x="263292" y="214391"/>
                    <a:pt x="262708" y="219651"/>
                    <a:pt x="266506" y="225203"/>
                  </a:cubicBezTo>
                  <a:cubicBezTo>
                    <a:pt x="267383" y="226372"/>
                    <a:pt x="265922" y="229002"/>
                    <a:pt x="265337" y="231047"/>
                  </a:cubicBezTo>
                  <a:cubicBezTo>
                    <a:pt x="262999" y="230463"/>
                    <a:pt x="260078" y="230463"/>
                    <a:pt x="258617" y="229002"/>
                  </a:cubicBezTo>
                  <a:cubicBezTo>
                    <a:pt x="255403" y="225787"/>
                    <a:pt x="253357" y="221988"/>
                    <a:pt x="250435" y="217313"/>
                  </a:cubicBezTo>
                  <a:cubicBezTo>
                    <a:pt x="253649" y="212638"/>
                    <a:pt x="255987" y="208839"/>
                    <a:pt x="258909" y="205332"/>
                  </a:cubicBezTo>
                  <a:cubicBezTo>
                    <a:pt x="260078" y="203871"/>
                    <a:pt x="262708" y="203871"/>
                    <a:pt x="264753" y="203287"/>
                  </a:cubicBezTo>
                  <a:close/>
                  <a:moveTo>
                    <a:pt x="88260" y="202118"/>
                  </a:moveTo>
                  <a:cubicBezTo>
                    <a:pt x="104331" y="214098"/>
                    <a:pt x="104624" y="219650"/>
                    <a:pt x="88844" y="232800"/>
                  </a:cubicBezTo>
                  <a:cubicBezTo>
                    <a:pt x="87968" y="230170"/>
                    <a:pt x="86214" y="226955"/>
                    <a:pt x="87091" y="225786"/>
                  </a:cubicBezTo>
                  <a:cubicBezTo>
                    <a:pt x="91766" y="219650"/>
                    <a:pt x="90013" y="214098"/>
                    <a:pt x="87091" y="208254"/>
                  </a:cubicBezTo>
                  <a:cubicBezTo>
                    <a:pt x="86507" y="207377"/>
                    <a:pt x="87675" y="205332"/>
                    <a:pt x="88260" y="202118"/>
                  </a:cubicBezTo>
                  <a:close/>
                  <a:moveTo>
                    <a:pt x="298649" y="159748"/>
                  </a:moveTo>
                  <a:cubicBezTo>
                    <a:pt x="299234" y="160917"/>
                    <a:pt x="299818" y="162086"/>
                    <a:pt x="300403" y="163547"/>
                  </a:cubicBezTo>
                  <a:cubicBezTo>
                    <a:pt x="294851" y="171144"/>
                    <a:pt x="289591" y="178741"/>
                    <a:pt x="283747" y="186047"/>
                  </a:cubicBezTo>
                  <a:cubicBezTo>
                    <a:pt x="282578" y="187508"/>
                    <a:pt x="279363" y="187508"/>
                    <a:pt x="277026" y="188093"/>
                  </a:cubicBezTo>
                  <a:cubicBezTo>
                    <a:pt x="277026" y="185755"/>
                    <a:pt x="276149" y="182832"/>
                    <a:pt x="277026" y="181079"/>
                  </a:cubicBezTo>
                  <a:cubicBezTo>
                    <a:pt x="281409" y="174359"/>
                    <a:pt x="286084" y="167638"/>
                    <a:pt x="291344" y="161501"/>
                  </a:cubicBezTo>
                  <a:cubicBezTo>
                    <a:pt x="292805" y="160040"/>
                    <a:pt x="296019" y="160332"/>
                    <a:pt x="298649" y="159748"/>
                  </a:cubicBezTo>
                  <a:close/>
                  <a:moveTo>
                    <a:pt x="57286" y="158579"/>
                  </a:moveTo>
                  <a:cubicBezTo>
                    <a:pt x="66928" y="165884"/>
                    <a:pt x="71896" y="176112"/>
                    <a:pt x="80078" y="186339"/>
                  </a:cubicBezTo>
                  <a:cubicBezTo>
                    <a:pt x="70142" y="191015"/>
                    <a:pt x="68389" y="184294"/>
                    <a:pt x="65467" y="180495"/>
                  </a:cubicBezTo>
                  <a:cubicBezTo>
                    <a:pt x="54364" y="166177"/>
                    <a:pt x="54656" y="166177"/>
                    <a:pt x="57286" y="158579"/>
                  </a:cubicBezTo>
                  <a:close/>
                  <a:moveTo>
                    <a:pt x="326700" y="114456"/>
                  </a:moveTo>
                  <a:cubicBezTo>
                    <a:pt x="327868" y="114748"/>
                    <a:pt x="329330" y="115333"/>
                    <a:pt x="330498" y="115917"/>
                  </a:cubicBezTo>
                  <a:cubicBezTo>
                    <a:pt x="330791" y="117963"/>
                    <a:pt x="331959" y="120592"/>
                    <a:pt x="331083" y="121761"/>
                  </a:cubicBezTo>
                  <a:cubicBezTo>
                    <a:pt x="324655" y="129943"/>
                    <a:pt x="320271" y="139878"/>
                    <a:pt x="309460" y="146599"/>
                  </a:cubicBezTo>
                  <a:cubicBezTo>
                    <a:pt x="308875" y="142508"/>
                    <a:pt x="307707" y="139878"/>
                    <a:pt x="308583" y="138709"/>
                  </a:cubicBezTo>
                  <a:cubicBezTo>
                    <a:pt x="314427" y="130527"/>
                    <a:pt x="320564" y="122345"/>
                    <a:pt x="326700" y="114456"/>
                  </a:cubicBezTo>
                  <a:close/>
                  <a:moveTo>
                    <a:pt x="24850" y="112410"/>
                  </a:moveTo>
                  <a:cubicBezTo>
                    <a:pt x="33032" y="123514"/>
                    <a:pt x="39753" y="132280"/>
                    <a:pt x="48519" y="143968"/>
                  </a:cubicBezTo>
                  <a:cubicBezTo>
                    <a:pt x="42675" y="143676"/>
                    <a:pt x="39168" y="144553"/>
                    <a:pt x="37999" y="143383"/>
                  </a:cubicBezTo>
                  <a:cubicBezTo>
                    <a:pt x="32155" y="136371"/>
                    <a:pt x="26895" y="129066"/>
                    <a:pt x="22220" y="121760"/>
                  </a:cubicBezTo>
                  <a:cubicBezTo>
                    <a:pt x="21343" y="120299"/>
                    <a:pt x="23389" y="117378"/>
                    <a:pt x="24850" y="112410"/>
                  </a:cubicBezTo>
                  <a:close/>
                  <a:moveTo>
                    <a:pt x="168799" y="96412"/>
                  </a:moveTo>
                  <a:cubicBezTo>
                    <a:pt x="170589" y="96485"/>
                    <a:pt x="172561" y="97654"/>
                    <a:pt x="174752" y="98384"/>
                  </a:cubicBezTo>
                  <a:cubicBezTo>
                    <a:pt x="177675" y="99553"/>
                    <a:pt x="182058" y="97215"/>
                    <a:pt x="185857" y="96631"/>
                  </a:cubicBezTo>
                  <a:cubicBezTo>
                    <a:pt x="187902" y="105397"/>
                    <a:pt x="186733" y="107734"/>
                    <a:pt x="174752" y="115624"/>
                  </a:cubicBezTo>
                  <a:cubicBezTo>
                    <a:pt x="170662" y="110072"/>
                    <a:pt x="167155" y="105397"/>
                    <a:pt x="163941" y="101014"/>
                  </a:cubicBezTo>
                  <a:cubicBezTo>
                    <a:pt x="165402" y="97361"/>
                    <a:pt x="167009" y="96339"/>
                    <a:pt x="168799" y="96412"/>
                  </a:cubicBezTo>
                  <a:close/>
                  <a:moveTo>
                    <a:pt x="344817" y="65365"/>
                  </a:moveTo>
                  <a:cubicBezTo>
                    <a:pt x="348031" y="67411"/>
                    <a:pt x="351246" y="67995"/>
                    <a:pt x="351831" y="69748"/>
                  </a:cubicBezTo>
                  <a:cubicBezTo>
                    <a:pt x="355044" y="77638"/>
                    <a:pt x="350369" y="92248"/>
                    <a:pt x="342479" y="101015"/>
                  </a:cubicBezTo>
                  <a:cubicBezTo>
                    <a:pt x="341311" y="99846"/>
                    <a:pt x="338972" y="98385"/>
                    <a:pt x="339265" y="97215"/>
                  </a:cubicBezTo>
                  <a:cubicBezTo>
                    <a:pt x="340726" y="86988"/>
                    <a:pt x="342772" y="77053"/>
                    <a:pt x="344817" y="65365"/>
                  </a:cubicBezTo>
                  <a:close/>
                  <a:moveTo>
                    <a:pt x="4688" y="64488"/>
                  </a:moveTo>
                  <a:cubicBezTo>
                    <a:pt x="7026" y="67994"/>
                    <a:pt x="9363" y="70332"/>
                    <a:pt x="9948" y="72962"/>
                  </a:cubicBezTo>
                  <a:cubicBezTo>
                    <a:pt x="11701" y="79975"/>
                    <a:pt x="12870" y="86988"/>
                    <a:pt x="14039" y="94294"/>
                  </a:cubicBezTo>
                  <a:cubicBezTo>
                    <a:pt x="14331" y="96047"/>
                    <a:pt x="12578" y="98092"/>
                    <a:pt x="11994" y="99846"/>
                  </a:cubicBezTo>
                  <a:cubicBezTo>
                    <a:pt x="10240" y="98969"/>
                    <a:pt x="7026" y="98385"/>
                    <a:pt x="6733" y="97216"/>
                  </a:cubicBezTo>
                  <a:cubicBezTo>
                    <a:pt x="4396" y="88449"/>
                    <a:pt x="2058" y="79975"/>
                    <a:pt x="597" y="70917"/>
                  </a:cubicBezTo>
                  <a:cubicBezTo>
                    <a:pt x="12" y="69456"/>
                    <a:pt x="2350" y="67702"/>
                    <a:pt x="4688" y="64488"/>
                  </a:cubicBezTo>
                  <a:close/>
                  <a:moveTo>
                    <a:pt x="218876" y="53092"/>
                  </a:moveTo>
                  <a:cubicBezTo>
                    <a:pt x="219169" y="55138"/>
                    <a:pt x="220630" y="57767"/>
                    <a:pt x="219753" y="58936"/>
                  </a:cubicBezTo>
                  <a:cubicBezTo>
                    <a:pt x="214201" y="67703"/>
                    <a:pt x="209234" y="76761"/>
                    <a:pt x="198714" y="84359"/>
                  </a:cubicBezTo>
                  <a:cubicBezTo>
                    <a:pt x="198130" y="79975"/>
                    <a:pt x="196669" y="76761"/>
                    <a:pt x="197837" y="75008"/>
                  </a:cubicBezTo>
                  <a:cubicBezTo>
                    <a:pt x="202513" y="67703"/>
                    <a:pt x="207480" y="60982"/>
                    <a:pt x="213032" y="54553"/>
                  </a:cubicBezTo>
                  <a:cubicBezTo>
                    <a:pt x="213909" y="53384"/>
                    <a:pt x="216831" y="53676"/>
                    <a:pt x="218876" y="53092"/>
                  </a:cubicBezTo>
                  <a:close/>
                  <a:moveTo>
                    <a:pt x="137058" y="52362"/>
                  </a:moveTo>
                  <a:cubicBezTo>
                    <a:pt x="138884" y="52581"/>
                    <a:pt x="140565" y="54115"/>
                    <a:pt x="142026" y="56015"/>
                  </a:cubicBezTo>
                  <a:cubicBezTo>
                    <a:pt x="147577" y="63320"/>
                    <a:pt x="152253" y="70625"/>
                    <a:pt x="157220" y="77638"/>
                  </a:cubicBezTo>
                  <a:cubicBezTo>
                    <a:pt x="154006" y="83190"/>
                    <a:pt x="150792" y="84066"/>
                    <a:pt x="147577" y="79391"/>
                  </a:cubicBezTo>
                  <a:cubicBezTo>
                    <a:pt x="142026" y="71794"/>
                    <a:pt x="136473" y="64196"/>
                    <a:pt x="131214" y="56599"/>
                  </a:cubicBezTo>
                  <a:cubicBezTo>
                    <a:pt x="133260" y="53238"/>
                    <a:pt x="135232" y="52143"/>
                    <a:pt x="137058" y="52362"/>
                  </a:cubicBezTo>
                  <a:close/>
                  <a:moveTo>
                    <a:pt x="64112" y="32930"/>
                  </a:moveTo>
                  <a:cubicBezTo>
                    <a:pt x="79891" y="28840"/>
                    <a:pt x="91287" y="37021"/>
                    <a:pt x="100345" y="48710"/>
                  </a:cubicBezTo>
                  <a:cubicBezTo>
                    <a:pt x="114079" y="66242"/>
                    <a:pt x="127229" y="84066"/>
                    <a:pt x="140378" y="101891"/>
                  </a:cubicBezTo>
                  <a:lnTo>
                    <a:pt x="176654" y="151770"/>
                  </a:lnTo>
                  <a:lnTo>
                    <a:pt x="182642" y="146891"/>
                  </a:lnTo>
                  <a:cubicBezTo>
                    <a:pt x="205727" y="115917"/>
                    <a:pt x="228811" y="84943"/>
                    <a:pt x="251895" y="53969"/>
                  </a:cubicBezTo>
                  <a:cubicBezTo>
                    <a:pt x="254525" y="50462"/>
                    <a:pt x="257447" y="46956"/>
                    <a:pt x="260661" y="43742"/>
                  </a:cubicBezTo>
                  <a:cubicBezTo>
                    <a:pt x="265337" y="38920"/>
                    <a:pt x="270304" y="35048"/>
                    <a:pt x="275893" y="33003"/>
                  </a:cubicBezTo>
                  <a:cubicBezTo>
                    <a:pt x="281481" y="30957"/>
                    <a:pt x="287691" y="30738"/>
                    <a:pt x="294850" y="33222"/>
                  </a:cubicBezTo>
                  <a:cubicBezTo>
                    <a:pt x="310044" y="38482"/>
                    <a:pt x="318811" y="49001"/>
                    <a:pt x="321733" y="64781"/>
                  </a:cubicBezTo>
                  <a:cubicBezTo>
                    <a:pt x="324071" y="77053"/>
                    <a:pt x="318519" y="86988"/>
                    <a:pt x="311798" y="96339"/>
                  </a:cubicBezTo>
                  <a:cubicBezTo>
                    <a:pt x="290467" y="125852"/>
                    <a:pt x="268551" y="154780"/>
                    <a:pt x="246928" y="184001"/>
                  </a:cubicBezTo>
                  <a:cubicBezTo>
                    <a:pt x="238746" y="194813"/>
                    <a:pt x="230856" y="205917"/>
                    <a:pt x="222382" y="217605"/>
                  </a:cubicBezTo>
                  <a:cubicBezTo>
                    <a:pt x="234655" y="234553"/>
                    <a:pt x="246635" y="250917"/>
                    <a:pt x="258616" y="267281"/>
                  </a:cubicBezTo>
                  <a:cubicBezTo>
                    <a:pt x="277025" y="292703"/>
                    <a:pt x="295726" y="317832"/>
                    <a:pt x="314135" y="343255"/>
                  </a:cubicBezTo>
                  <a:cubicBezTo>
                    <a:pt x="322317" y="354358"/>
                    <a:pt x="324362" y="366339"/>
                    <a:pt x="319103" y="379196"/>
                  </a:cubicBezTo>
                  <a:cubicBezTo>
                    <a:pt x="307414" y="408125"/>
                    <a:pt x="272934" y="410170"/>
                    <a:pt x="257740" y="388839"/>
                  </a:cubicBezTo>
                  <a:cubicBezTo>
                    <a:pt x="238746" y="362248"/>
                    <a:pt x="218876" y="336242"/>
                    <a:pt x="199298" y="309943"/>
                  </a:cubicBezTo>
                  <a:cubicBezTo>
                    <a:pt x="193454" y="302053"/>
                    <a:pt x="187318" y="294163"/>
                    <a:pt x="181473" y="285982"/>
                  </a:cubicBezTo>
                  <a:lnTo>
                    <a:pt x="175018" y="284524"/>
                  </a:lnTo>
                  <a:lnTo>
                    <a:pt x="118755" y="362248"/>
                  </a:lnTo>
                  <a:cubicBezTo>
                    <a:pt x="112326" y="371015"/>
                    <a:pt x="105605" y="379489"/>
                    <a:pt x="98884" y="388255"/>
                  </a:cubicBezTo>
                  <a:cubicBezTo>
                    <a:pt x="87196" y="403158"/>
                    <a:pt x="68787" y="407833"/>
                    <a:pt x="54177" y="399359"/>
                  </a:cubicBezTo>
                  <a:cubicBezTo>
                    <a:pt x="37521" y="389716"/>
                    <a:pt x="29631" y="367508"/>
                    <a:pt x="38398" y="350852"/>
                  </a:cubicBezTo>
                  <a:cubicBezTo>
                    <a:pt x="44242" y="339748"/>
                    <a:pt x="52131" y="329521"/>
                    <a:pt x="59728" y="319294"/>
                  </a:cubicBezTo>
                  <a:cubicBezTo>
                    <a:pt x="82521" y="288028"/>
                    <a:pt x="105605" y="257053"/>
                    <a:pt x="128398" y="226080"/>
                  </a:cubicBezTo>
                  <a:cubicBezTo>
                    <a:pt x="130150" y="223450"/>
                    <a:pt x="131904" y="220820"/>
                    <a:pt x="133949" y="217313"/>
                  </a:cubicBezTo>
                  <a:cubicBezTo>
                    <a:pt x="126060" y="206210"/>
                    <a:pt x="118462" y="195106"/>
                    <a:pt x="110280" y="184294"/>
                  </a:cubicBezTo>
                  <a:cubicBezTo>
                    <a:pt x="88073" y="154197"/>
                    <a:pt x="65865" y="124391"/>
                    <a:pt x="43949" y="94586"/>
                  </a:cubicBezTo>
                  <a:cubicBezTo>
                    <a:pt x="26417" y="70625"/>
                    <a:pt x="36352" y="40235"/>
                    <a:pt x="64112" y="32930"/>
                  </a:cubicBezTo>
                  <a:close/>
                  <a:moveTo>
                    <a:pt x="331084" y="18903"/>
                  </a:moveTo>
                  <a:cubicBezTo>
                    <a:pt x="336636" y="26501"/>
                    <a:pt x="341604" y="34390"/>
                    <a:pt x="346571" y="42280"/>
                  </a:cubicBezTo>
                  <a:cubicBezTo>
                    <a:pt x="346863" y="43157"/>
                    <a:pt x="345110" y="45494"/>
                    <a:pt x="343649" y="49294"/>
                  </a:cubicBezTo>
                  <a:cubicBezTo>
                    <a:pt x="336344" y="39942"/>
                    <a:pt x="330500" y="32637"/>
                    <a:pt x="325240" y="25040"/>
                  </a:cubicBezTo>
                  <a:cubicBezTo>
                    <a:pt x="324363" y="23579"/>
                    <a:pt x="324363" y="20365"/>
                    <a:pt x="325532" y="19196"/>
                  </a:cubicBezTo>
                  <a:cubicBezTo>
                    <a:pt x="326409" y="18319"/>
                    <a:pt x="330500" y="18027"/>
                    <a:pt x="331084" y="18903"/>
                  </a:cubicBezTo>
                  <a:close/>
                  <a:moveTo>
                    <a:pt x="26019" y="16567"/>
                  </a:moveTo>
                  <a:cubicBezTo>
                    <a:pt x="27480" y="19197"/>
                    <a:pt x="29526" y="21827"/>
                    <a:pt x="28941" y="22411"/>
                  </a:cubicBezTo>
                  <a:cubicBezTo>
                    <a:pt x="23389" y="30593"/>
                    <a:pt x="17545" y="38483"/>
                    <a:pt x="11701" y="46373"/>
                  </a:cubicBezTo>
                  <a:cubicBezTo>
                    <a:pt x="11116" y="46957"/>
                    <a:pt x="9071" y="46665"/>
                    <a:pt x="5857" y="46957"/>
                  </a:cubicBezTo>
                  <a:cubicBezTo>
                    <a:pt x="9071" y="33223"/>
                    <a:pt x="15792" y="24457"/>
                    <a:pt x="26019" y="16567"/>
                  </a:cubicBezTo>
                  <a:close/>
                  <a:moveTo>
                    <a:pt x="257740" y="13060"/>
                  </a:moveTo>
                  <a:cubicBezTo>
                    <a:pt x="249265" y="23287"/>
                    <a:pt x="240792" y="30592"/>
                    <a:pt x="232610" y="40819"/>
                  </a:cubicBezTo>
                  <a:cubicBezTo>
                    <a:pt x="226181" y="31469"/>
                    <a:pt x="232317" y="27670"/>
                    <a:pt x="235824" y="23871"/>
                  </a:cubicBezTo>
                  <a:cubicBezTo>
                    <a:pt x="240792" y="18319"/>
                    <a:pt x="245174" y="10137"/>
                    <a:pt x="257740" y="13060"/>
                  </a:cubicBezTo>
                  <a:close/>
                  <a:moveTo>
                    <a:pt x="101409" y="12184"/>
                  </a:moveTo>
                  <a:cubicBezTo>
                    <a:pt x="107545" y="11599"/>
                    <a:pt x="124785" y="29131"/>
                    <a:pt x="124493" y="35853"/>
                  </a:cubicBezTo>
                  <a:cubicBezTo>
                    <a:pt x="122740" y="36437"/>
                    <a:pt x="119526" y="38774"/>
                    <a:pt x="118649" y="38190"/>
                  </a:cubicBezTo>
                  <a:cubicBezTo>
                    <a:pt x="111636" y="31469"/>
                    <a:pt x="104623" y="24456"/>
                    <a:pt x="98195" y="17443"/>
                  </a:cubicBezTo>
                  <a:cubicBezTo>
                    <a:pt x="97610" y="16859"/>
                    <a:pt x="100240" y="12184"/>
                    <a:pt x="101409" y="12184"/>
                  </a:cubicBezTo>
                  <a:close/>
                  <a:moveTo>
                    <a:pt x="292257" y="275"/>
                  </a:moveTo>
                  <a:cubicBezTo>
                    <a:pt x="298941" y="1298"/>
                    <a:pt x="305078" y="5170"/>
                    <a:pt x="308876" y="11891"/>
                  </a:cubicBezTo>
                  <a:cubicBezTo>
                    <a:pt x="296311" y="11014"/>
                    <a:pt x="286084" y="10138"/>
                    <a:pt x="275857" y="9261"/>
                  </a:cubicBezTo>
                  <a:cubicBezTo>
                    <a:pt x="274688" y="9261"/>
                    <a:pt x="273519" y="6923"/>
                    <a:pt x="272350" y="5755"/>
                  </a:cubicBezTo>
                  <a:cubicBezTo>
                    <a:pt x="278340" y="1079"/>
                    <a:pt x="285573" y="-747"/>
                    <a:pt x="292257" y="275"/>
                  </a:cubicBezTo>
                  <a:close/>
                  <a:moveTo>
                    <a:pt x="63458" y="166"/>
                  </a:moveTo>
                  <a:cubicBezTo>
                    <a:pt x="69558" y="-89"/>
                    <a:pt x="75256" y="1956"/>
                    <a:pt x="78616" y="6340"/>
                  </a:cubicBezTo>
                  <a:cubicBezTo>
                    <a:pt x="69266" y="10722"/>
                    <a:pt x="51148" y="11599"/>
                    <a:pt x="45889" y="7800"/>
                  </a:cubicBezTo>
                  <a:cubicBezTo>
                    <a:pt x="50857" y="2979"/>
                    <a:pt x="57358" y="422"/>
                    <a:pt x="63458" y="1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5"/>
            <p:cNvSpPr/>
            <p:nvPr/>
          </p:nvSpPr>
          <p:spPr>
            <a:xfrm>
              <a:off x="11204423" y="290101"/>
              <a:ext cx="352384" cy="435446"/>
            </a:xfrm>
            <a:custGeom>
              <a:avLst/>
              <a:gdLst/>
              <a:ahLst/>
              <a:cxnLst/>
              <a:rect l="l" t="t" r="r" b="b"/>
              <a:pathLst>
                <a:path w="352384" h="435446" extrusionOk="0">
                  <a:moveTo>
                    <a:pt x="188983" y="424050"/>
                  </a:moveTo>
                  <a:cubicBezTo>
                    <a:pt x="190736" y="424050"/>
                    <a:pt x="193951" y="426388"/>
                    <a:pt x="193951" y="427264"/>
                  </a:cubicBezTo>
                  <a:cubicBezTo>
                    <a:pt x="193658" y="429602"/>
                    <a:pt x="192490" y="433108"/>
                    <a:pt x="190736" y="433693"/>
                  </a:cubicBezTo>
                  <a:cubicBezTo>
                    <a:pt x="185769" y="434569"/>
                    <a:pt x="180801" y="434862"/>
                    <a:pt x="177295" y="435446"/>
                  </a:cubicBezTo>
                  <a:cubicBezTo>
                    <a:pt x="171743" y="435154"/>
                    <a:pt x="167652" y="435154"/>
                    <a:pt x="163853" y="434278"/>
                  </a:cubicBezTo>
                  <a:cubicBezTo>
                    <a:pt x="161808" y="433693"/>
                    <a:pt x="159470" y="430771"/>
                    <a:pt x="159470" y="428726"/>
                  </a:cubicBezTo>
                  <a:cubicBezTo>
                    <a:pt x="159470" y="427264"/>
                    <a:pt x="162684" y="424342"/>
                    <a:pt x="164729" y="424342"/>
                  </a:cubicBezTo>
                  <a:cubicBezTo>
                    <a:pt x="172911" y="423758"/>
                    <a:pt x="181093" y="423758"/>
                    <a:pt x="188983" y="424050"/>
                  </a:cubicBezTo>
                  <a:close/>
                  <a:moveTo>
                    <a:pt x="119145" y="393368"/>
                  </a:moveTo>
                  <a:cubicBezTo>
                    <a:pt x="132002" y="396290"/>
                    <a:pt x="134340" y="410608"/>
                    <a:pt x="144274" y="414699"/>
                  </a:cubicBezTo>
                  <a:cubicBezTo>
                    <a:pt x="144859" y="420835"/>
                    <a:pt x="141937" y="422588"/>
                    <a:pt x="137846" y="421711"/>
                  </a:cubicBezTo>
                  <a:cubicBezTo>
                    <a:pt x="129372" y="419959"/>
                    <a:pt x="119145" y="404764"/>
                    <a:pt x="119145" y="393368"/>
                  </a:cubicBezTo>
                  <a:close/>
                  <a:moveTo>
                    <a:pt x="231646" y="390447"/>
                  </a:moveTo>
                  <a:cubicBezTo>
                    <a:pt x="233399" y="394538"/>
                    <a:pt x="235445" y="396876"/>
                    <a:pt x="235153" y="398337"/>
                  </a:cubicBezTo>
                  <a:cubicBezTo>
                    <a:pt x="231938" y="408564"/>
                    <a:pt x="224633" y="415869"/>
                    <a:pt x="215866" y="421421"/>
                  </a:cubicBezTo>
                  <a:cubicBezTo>
                    <a:pt x="214405" y="422298"/>
                    <a:pt x="210899" y="421421"/>
                    <a:pt x="210023" y="420252"/>
                  </a:cubicBezTo>
                  <a:cubicBezTo>
                    <a:pt x="208854" y="419083"/>
                    <a:pt x="208854" y="415577"/>
                    <a:pt x="210023" y="414116"/>
                  </a:cubicBezTo>
                  <a:cubicBezTo>
                    <a:pt x="216451" y="406810"/>
                    <a:pt x="223172" y="399506"/>
                    <a:pt x="231646" y="390447"/>
                  </a:cubicBezTo>
                  <a:close/>
                  <a:moveTo>
                    <a:pt x="114762" y="342816"/>
                  </a:moveTo>
                  <a:cubicBezTo>
                    <a:pt x="115931" y="344569"/>
                    <a:pt x="118269" y="346030"/>
                    <a:pt x="118269" y="347784"/>
                  </a:cubicBezTo>
                  <a:cubicBezTo>
                    <a:pt x="118561" y="357427"/>
                    <a:pt x="118269" y="367361"/>
                    <a:pt x="118269" y="377004"/>
                  </a:cubicBezTo>
                  <a:cubicBezTo>
                    <a:pt x="117392" y="377004"/>
                    <a:pt x="116223" y="377297"/>
                    <a:pt x="115346" y="377881"/>
                  </a:cubicBezTo>
                  <a:cubicBezTo>
                    <a:pt x="113593" y="375836"/>
                    <a:pt x="110380" y="374082"/>
                    <a:pt x="110087" y="372037"/>
                  </a:cubicBezTo>
                  <a:cubicBezTo>
                    <a:pt x="109503" y="363855"/>
                    <a:pt x="109503" y="355673"/>
                    <a:pt x="109795" y="347784"/>
                  </a:cubicBezTo>
                  <a:cubicBezTo>
                    <a:pt x="109795" y="346030"/>
                    <a:pt x="113009" y="344569"/>
                    <a:pt x="114762" y="342816"/>
                  </a:cubicBezTo>
                  <a:close/>
                  <a:moveTo>
                    <a:pt x="238660" y="342525"/>
                  </a:moveTo>
                  <a:cubicBezTo>
                    <a:pt x="240412" y="342232"/>
                    <a:pt x="243919" y="345154"/>
                    <a:pt x="243919" y="346907"/>
                  </a:cubicBezTo>
                  <a:cubicBezTo>
                    <a:pt x="244212" y="355966"/>
                    <a:pt x="243627" y="364732"/>
                    <a:pt x="242750" y="373791"/>
                  </a:cubicBezTo>
                  <a:cubicBezTo>
                    <a:pt x="242750" y="375252"/>
                    <a:pt x="239536" y="377297"/>
                    <a:pt x="238075" y="377297"/>
                  </a:cubicBezTo>
                  <a:cubicBezTo>
                    <a:pt x="236321" y="377005"/>
                    <a:pt x="233984" y="374959"/>
                    <a:pt x="233692" y="373206"/>
                  </a:cubicBezTo>
                  <a:cubicBezTo>
                    <a:pt x="232815" y="368823"/>
                    <a:pt x="233107" y="364148"/>
                    <a:pt x="232815" y="359765"/>
                  </a:cubicBezTo>
                  <a:cubicBezTo>
                    <a:pt x="233107" y="359472"/>
                    <a:pt x="233399" y="359472"/>
                    <a:pt x="233399" y="359472"/>
                  </a:cubicBezTo>
                  <a:cubicBezTo>
                    <a:pt x="233399" y="355382"/>
                    <a:pt x="232815" y="351291"/>
                    <a:pt x="233692" y="347492"/>
                  </a:cubicBezTo>
                  <a:cubicBezTo>
                    <a:pt x="233984" y="345447"/>
                    <a:pt x="236906" y="342816"/>
                    <a:pt x="238660" y="342525"/>
                  </a:cubicBezTo>
                  <a:close/>
                  <a:moveTo>
                    <a:pt x="115931" y="287882"/>
                  </a:moveTo>
                  <a:cubicBezTo>
                    <a:pt x="120899" y="300155"/>
                    <a:pt x="117977" y="311551"/>
                    <a:pt x="118561" y="324700"/>
                  </a:cubicBezTo>
                  <a:cubicBezTo>
                    <a:pt x="114762" y="322655"/>
                    <a:pt x="110671" y="321778"/>
                    <a:pt x="110671" y="320609"/>
                  </a:cubicBezTo>
                  <a:cubicBezTo>
                    <a:pt x="110087" y="311259"/>
                    <a:pt x="110379" y="301616"/>
                    <a:pt x="110671" y="292265"/>
                  </a:cubicBezTo>
                  <a:cubicBezTo>
                    <a:pt x="110379" y="291096"/>
                    <a:pt x="113009" y="289928"/>
                    <a:pt x="115931" y="287882"/>
                  </a:cubicBezTo>
                  <a:close/>
                  <a:moveTo>
                    <a:pt x="239243" y="285836"/>
                  </a:moveTo>
                  <a:cubicBezTo>
                    <a:pt x="241581" y="290219"/>
                    <a:pt x="243919" y="292849"/>
                    <a:pt x="244211" y="295479"/>
                  </a:cubicBezTo>
                  <a:cubicBezTo>
                    <a:pt x="244796" y="302784"/>
                    <a:pt x="244796" y="310090"/>
                    <a:pt x="244211" y="317103"/>
                  </a:cubicBezTo>
                  <a:cubicBezTo>
                    <a:pt x="243919" y="319440"/>
                    <a:pt x="240997" y="321486"/>
                    <a:pt x="239243" y="323824"/>
                  </a:cubicBezTo>
                  <a:cubicBezTo>
                    <a:pt x="237198" y="321778"/>
                    <a:pt x="233691" y="320024"/>
                    <a:pt x="233691" y="317687"/>
                  </a:cubicBezTo>
                  <a:cubicBezTo>
                    <a:pt x="233107" y="310090"/>
                    <a:pt x="233107" y="302200"/>
                    <a:pt x="233691" y="294602"/>
                  </a:cubicBezTo>
                  <a:cubicBezTo>
                    <a:pt x="233691" y="292265"/>
                    <a:pt x="236614" y="289927"/>
                    <a:pt x="239243" y="285836"/>
                  </a:cubicBezTo>
                  <a:close/>
                  <a:moveTo>
                    <a:pt x="111840" y="236746"/>
                  </a:moveTo>
                  <a:cubicBezTo>
                    <a:pt x="113594" y="236746"/>
                    <a:pt x="116808" y="238207"/>
                    <a:pt x="117100" y="239376"/>
                  </a:cubicBezTo>
                  <a:cubicBezTo>
                    <a:pt x="118269" y="244636"/>
                    <a:pt x="118561" y="249896"/>
                    <a:pt x="119146" y="255155"/>
                  </a:cubicBezTo>
                  <a:cubicBezTo>
                    <a:pt x="119146" y="255448"/>
                    <a:pt x="118853" y="255448"/>
                    <a:pt x="118853" y="255448"/>
                  </a:cubicBezTo>
                  <a:cubicBezTo>
                    <a:pt x="118853" y="258954"/>
                    <a:pt x="119146" y="262753"/>
                    <a:pt x="118561" y="266259"/>
                  </a:cubicBezTo>
                  <a:cubicBezTo>
                    <a:pt x="118269" y="268013"/>
                    <a:pt x="116223" y="270643"/>
                    <a:pt x="114762" y="270643"/>
                  </a:cubicBezTo>
                  <a:cubicBezTo>
                    <a:pt x="113301" y="270935"/>
                    <a:pt x="110379" y="268597"/>
                    <a:pt x="110087" y="267136"/>
                  </a:cubicBezTo>
                  <a:cubicBezTo>
                    <a:pt x="109210" y="258077"/>
                    <a:pt x="108918" y="249311"/>
                    <a:pt x="108626" y="240253"/>
                  </a:cubicBezTo>
                  <a:cubicBezTo>
                    <a:pt x="108626" y="239084"/>
                    <a:pt x="110964" y="236746"/>
                    <a:pt x="111840" y="236746"/>
                  </a:cubicBezTo>
                  <a:close/>
                  <a:moveTo>
                    <a:pt x="240704" y="235869"/>
                  </a:moveTo>
                  <a:cubicBezTo>
                    <a:pt x="242165" y="238207"/>
                    <a:pt x="244503" y="240252"/>
                    <a:pt x="244795" y="242882"/>
                  </a:cubicBezTo>
                  <a:cubicBezTo>
                    <a:pt x="245379" y="245804"/>
                    <a:pt x="244503" y="249310"/>
                    <a:pt x="244211" y="255739"/>
                  </a:cubicBezTo>
                  <a:cubicBezTo>
                    <a:pt x="244211" y="257200"/>
                    <a:pt x="244795" y="261583"/>
                    <a:pt x="243918" y="265966"/>
                  </a:cubicBezTo>
                  <a:cubicBezTo>
                    <a:pt x="243626" y="268012"/>
                    <a:pt x="240997" y="270349"/>
                    <a:pt x="238951" y="270934"/>
                  </a:cubicBezTo>
                  <a:cubicBezTo>
                    <a:pt x="237782" y="271226"/>
                    <a:pt x="234276" y="268596"/>
                    <a:pt x="234276" y="267135"/>
                  </a:cubicBezTo>
                  <a:cubicBezTo>
                    <a:pt x="233983" y="258076"/>
                    <a:pt x="233983" y="249310"/>
                    <a:pt x="234860" y="240252"/>
                  </a:cubicBezTo>
                  <a:cubicBezTo>
                    <a:pt x="234860" y="238499"/>
                    <a:pt x="238659" y="237330"/>
                    <a:pt x="240704" y="235869"/>
                  </a:cubicBezTo>
                  <a:close/>
                  <a:moveTo>
                    <a:pt x="74730" y="195836"/>
                  </a:moveTo>
                  <a:cubicBezTo>
                    <a:pt x="87295" y="196128"/>
                    <a:pt x="91094" y="200219"/>
                    <a:pt x="101906" y="221551"/>
                  </a:cubicBezTo>
                  <a:cubicBezTo>
                    <a:pt x="98399" y="221551"/>
                    <a:pt x="94600" y="222719"/>
                    <a:pt x="93724" y="221258"/>
                  </a:cubicBezTo>
                  <a:cubicBezTo>
                    <a:pt x="87587" y="213953"/>
                    <a:pt x="82035" y="205771"/>
                    <a:pt x="74730" y="195836"/>
                  </a:cubicBezTo>
                  <a:close/>
                  <a:moveTo>
                    <a:pt x="271679" y="188824"/>
                  </a:moveTo>
                  <a:cubicBezTo>
                    <a:pt x="274309" y="194083"/>
                    <a:pt x="276354" y="196713"/>
                    <a:pt x="275770" y="197883"/>
                  </a:cubicBezTo>
                  <a:cubicBezTo>
                    <a:pt x="271095" y="208110"/>
                    <a:pt x="264373" y="216583"/>
                    <a:pt x="257069" y="224473"/>
                  </a:cubicBezTo>
                  <a:cubicBezTo>
                    <a:pt x="251516" y="223012"/>
                    <a:pt x="249763" y="219506"/>
                    <a:pt x="252101" y="216292"/>
                  </a:cubicBezTo>
                  <a:cubicBezTo>
                    <a:pt x="257653" y="207817"/>
                    <a:pt x="263789" y="199635"/>
                    <a:pt x="271679" y="188824"/>
                  </a:cubicBezTo>
                  <a:close/>
                  <a:moveTo>
                    <a:pt x="307620" y="151713"/>
                  </a:moveTo>
                  <a:cubicBezTo>
                    <a:pt x="304405" y="163401"/>
                    <a:pt x="297392" y="170998"/>
                    <a:pt x="290379" y="178595"/>
                  </a:cubicBezTo>
                  <a:cubicBezTo>
                    <a:pt x="289210" y="180057"/>
                    <a:pt x="285412" y="179180"/>
                    <a:pt x="281905" y="179472"/>
                  </a:cubicBezTo>
                  <a:cubicBezTo>
                    <a:pt x="286873" y="162525"/>
                    <a:pt x="296808" y="151713"/>
                    <a:pt x="307620" y="151713"/>
                  </a:cubicBezTo>
                  <a:close/>
                  <a:moveTo>
                    <a:pt x="49599" y="148791"/>
                  </a:moveTo>
                  <a:cubicBezTo>
                    <a:pt x="58658" y="159018"/>
                    <a:pt x="67716" y="166616"/>
                    <a:pt x="67716" y="179765"/>
                  </a:cubicBezTo>
                  <a:cubicBezTo>
                    <a:pt x="57489" y="173921"/>
                    <a:pt x="52229" y="164863"/>
                    <a:pt x="46969" y="155512"/>
                  </a:cubicBezTo>
                  <a:cubicBezTo>
                    <a:pt x="46385" y="154635"/>
                    <a:pt x="48138" y="152590"/>
                    <a:pt x="49599" y="148791"/>
                  </a:cubicBezTo>
                  <a:close/>
                  <a:moveTo>
                    <a:pt x="328367" y="110220"/>
                  </a:moveTo>
                  <a:cubicBezTo>
                    <a:pt x="331874" y="105252"/>
                    <a:pt x="335380" y="106129"/>
                    <a:pt x="339471" y="112266"/>
                  </a:cubicBezTo>
                  <a:cubicBezTo>
                    <a:pt x="334211" y="119571"/>
                    <a:pt x="328951" y="127168"/>
                    <a:pt x="323107" y="134473"/>
                  </a:cubicBezTo>
                  <a:cubicBezTo>
                    <a:pt x="321938" y="135934"/>
                    <a:pt x="319601" y="137395"/>
                    <a:pt x="317847" y="137395"/>
                  </a:cubicBezTo>
                  <a:cubicBezTo>
                    <a:pt x="316094" y="137395"/>
                    <a:pt x="314341" y="135350"/>
                    <a:pt x="311711" y="133596"/>
                  </a:cubicBezTo>
                  <a:cubicBezTo>
                    <a:pt x="317555" y="125415"/>
                    <a:pt x="322815" y="117818"/>
                    <a:pt x="328367" y="110220"/>
                  </a:cubicBezTo>
                  <a:close/>
                  <a:moveTo>
                    <a:pt x="15996" y="108466"/>
                  </a:moveTo>
                  <a:cubicBezTo>
                    <a:pt x="18626" y="109050"/>
                    <a:pt x="22132" y="108758"/>
                    <a:pt x="23301" y="110219"/>
                  </a:cubicBezTo>
                  <a:cubicBezTo>
                    <a:pt x="28561" y="116356"/>
                    <a:pt x="33236" y="123077"/>
                    <a:pt x="37620" y="129797"/>
                  </a:cubicBezTo>
                  <a:cubicBezTo>
                    <a:pt x="38496" y="131258"/>
                    <a:pt x="37327" y="134472"/>
                    <a:pt x="37035" y="136810"/>
                  </a:cubicBezTo>
                  <a:cubicBezTo>
                    <a:pt x="34990" y="136226"/>
                    <a:pt x="32360" y="136226"/>
                    <a:pt x="31191" y="135057"/>
                  </a:cubicBezTo>
                  <a:cubicBezTo>
                    <a:pt x="25347" y="127752"/>
                    <a:pt x="20087" y="119862"/>
                    <a:pt x="14535" y="112265"/>
                  </a:cubicBezTo>
                  <a:cubicBezTo>
                    <a:pt x="14827" y="110804"/>
                    <a:pt x="15412" y="109634"/>
                    <a:pt x="15996" y="108466"/>
                  </a:cubicBezTo>
                  <a:close/>
                  <a:moveTo>
                    <a:pt x="186353" y="96193"/>
                  </a:moveTo>
                  <a:cubicBezTo>
                    <a:pt x="187523" y="99115"/>
                    <a:pt x="189276" y="101453"/>
                    <a:pt x="188691" y="102622"/>
                  </a:cubicBezTo>
                  <a:cubicBezTo>
                    <a:pt x="186062" y="108758"/>
                    <a:pt x="183139" y="114894"/>
                    <a:pt x="176710" y="117817"/>
                  </a:cubicBezTo>
                  <a:cubicBezTo>
                    <a:pt x="165606" y="109343"/>
                    <a:pt x="164438" y="107005"/>
                    <a:pt x="166191" y="96485"/>
                  </a:cubicBezTo>
                  <a:cubicBezTo>
                    <a:pt x="169697" y="98239"/>
                    <a:pt x="173204" y="99700"/>
                    <a:pt x="176710" y="101453"/>
                  </a:cubicBezTo>
                  <a:cubicBezTo>
                    <a:pt x="179633" y="99992"/>
                    <a:pt x="182555" y="98239"/>
                    <a:pt x="186353" y="96193"/>
                  </a:cubicBezTo>
                  <a:close/>
                  <a:moveTo>
                    <a:pt x="343269" y="59083"/>
                  </a:moveTo>
                  <a:cubicBezTo>
                    <a:pt x="347360" y="57037"/>
                    <a:pt x="352036" y="56453"/>
                    <a:pt x="352328" y="61128"/>
                  </a:cubicBezTo>
                  <a:cubicBezTo>
                    <a:pt x="352620" y="70479"/>
                    <a:pt x="351743" y="79830"/>
                    <a:pt x="350574" y="88887"/>
                  </a:cubicBezTo>
                  <a:cubicBezTo>
                    <a:pt x="350282" y="90349"/>
                    <a:pt x="346776" y="91517"/>
                    <a:pt x="344730" y="92687"/>
                  </a:cubicBezTo>
                  <a:cubicBezTo>
                    <a:pt x="343561" y="90641"/>
                    <a:pt x="340932" y="88303"/>
                    <a:pt x="341223" y="86258"/>
                  </a:cubicBezTo>
                  <a:cubicBezTo>
                    <a:pt x="341223" y="77784"/>
                    <a:pt x="342393" y="68725"/>
                    <a:pt x="343269" y="59083"/>
                  </a:cubicBezTo>
                  <a:close/>
                  <a:moveTo>
                    <a:pt x="6061" y="57914"/>
                  </a:moveTo>
                  <a:cubicBezTo>
                    <a:pt x="13074" y="66973"/>
                    <a:pt x="7522" y="78077"/>
                    <a:pt x="11029" y="87719"/>
                  </a:cubicBezTo>
                  <a:cubicBezTo>
                    <a:pt x="11321" y="88888"/>
                    <a:pt x="8983" y="90934"/>
                    <a:pt x="7814" y="92979"/>
                  </a:cubicBezTo>
                  <a:cubicBezTo>
                    <a:pt x="-1828" y="81875"/>
                    <a:pt x="-2705" y="65804"/>
                    <a:pt x="6061" y="57914"/>
                  </a:cubicBezTo>
                  <a:close/>
                  <a:moveTo>
                    <a:pt x="218789" y="54408"/>
                  </a:moveTo>
                  <a:cubicBezTo>
                    <a:pt x="220250" y="66096"/>
                    <a:pt x="212361" y="70771"/>
                    <a:pt x="208270" y="77200"/>
                  </a:cubicBezTo>
                  <a:cubicBezTo>
                    <a:pt x="205639" y="80999"/>
                    <a:pt x="203009" y="89181"/>
                    <a:pt x="196581" y="83921"/>
                  </a:cubicBezTo>
                  <a:cubicBezTo>
                    <a:pt x="191029" y="79538"/>
                    <a:pt x="197457" y="75155"/>
                    <a:pt x="200087" y="71356"/>
                  </a:cubicBezTo>
                  <a:cubicBezTo>
                    <a:pt x="203009" y="66973"/>
                    <a:pt x="205932" y="62298"/>
                    <a:pt x="209730" y="58499"/>
                  </a:cubicBezTo>
                  <a:cubicBezTo>
                    <a:pt x="211484" y="56453"/>
                    <a:pt x="214990" y="55869"/>
                    <a:pt x="218789" y="54408"/>
                  </a:cubicBezTo>
                  <a:close/>
                  <a:moveTo>
                    <a:pt x="139892" y="53239"/>
                  </a:moveTo>
                  <a:cubicBezTo>
                    <a:pt x="145445" y="61713"/>
                    <a:pt x="151581" y="70771"/>
                    <a:pt x="157133" y="79830"/>
                  </a:cubicBezTo>
                  <a:cubicBezTo>
                    <a:pt x="157717" y="80707"/>
                    <a:pt x="155672" y="83336"/>
                    <a:pt x="154211" y="85966"/>
                  </a:cubicBezTo>
                  <a:cubicBezTo>
                    <a:pt x="143107" y="80122"/>
                    <a:pt x="138724" y="69895"/>
                    <a:pt x="133172" y="60836"/>
                  </a:cubicBezTo>
                  <a:cubicBezTo>
                    <a:pt x="130542" y="57038"/>
                    <a:pt x="134049" y="54408"/>
                    <a:pt x="139892" y="53239"/>
                  </a:cubicBezTo>
                  <a:close/>
                  <a:moveTo>
                    <a:pt x="60121" y="32784"/>
                  </a:moveTo>
                  <a:cubicBezTo>
                    <a:pt x="73270" y="29278"/>
                    <a:pt x="84082" y="34246"/>
                    <a:pt x="91971" y="43304"/>
                  </a:cubicBezTo>
                  <a:cubicBezTo>
                    <a:pt x="102783" y="55284"/>
                    <a:pt x="111550" y="69018"/>
                    <a:pt x="121192" y="82168"/>
                  </a:cubicBezTo>
                  <a:cubicBezTo>
                    <a:pt x="120316" y="87427"/>
                    <a:pt x="118270" y="92687"/>
                    <a:pt x="118270" y="97947"/>
                  </a:cubicBezTo>
                  <a:cubicBezTo>
                    <a:pt x="117978" y="121324"/>
                    <a:pt x="117978" y="144992"/>
                    <a:pt x="118270" y="168369"/>
                  </a:cubicBezTo>
                  <a:cubicBezTo>
                    <a:pt x="118270" y="176843"/>
                    <a:pt x="117393" y="185317"/>
                    <a:pt x="111841" y="192330"/>
                  </a:cubicBezTo>
                  <a:cubicBezTo>
                    <a:pt x="96355" y="171291"/>
                    <a:pt x="80575" y="149960"/>
                    <a:pt x="65088" y="128921"/>
                  </a:cubicBezTo>
                  <a:cubicBezTo>
                    <a:pt x="55737" y="116064"/>
                    <a:pt x="46094" y="103499"/>
                    <a:pt x="37620" y="90057"/>
                  </a:cubicBezTo>
                  <a:cubicBezTo>
                    <a:pt x="23302" y="67557"/>
                    <a:pt x="34698" y="39798"/>
                    <a:pt x="60121" y="32784"/>
                  </a:cubicBezTo>
                  <a:close/>
                  <a:moveTo>
                    <a:pt x="277194" y="31944"/>
                  </a:moveTo>
                  <a:cubicBezTo>
                    <a:pt x="284974" y="29935"/>
                    <a:pt x="293302" y="30739"/>
                    <a:pt x="301191" y="34537"/>
                  </a:cubicBezTo>
                  <a:cubicBezTo>
                    <a:pt x="316971" y="42427"/>
                    <a:pt x="326029" y="61128"/>
                    <a:pt x="321354" y="77784"/>
                  </a:cubicBezTo>
                  <a:cubicBezTo>
                    <a:pt x="319600" y="83920"/>
                    <a:pt x="316971" y="89765"/>
                    <a:pt x="313464" y="95024"/>
                  </a:cubicBezTo>
                  <a:cubicBezTo>
                    <a:pt x="287457" y="131258"/>
                    <a:pt x="261451" y="167199"/>
                    <a:pt x="235152" y="203141"/>
                  </a:cubicBezTo>
                  <a:cubicBezTo>
                    <a:pt x="230769" y="209278"/>
                    <a:pt x="226970" y="215998"/>
                    <a:pt x="221711" y="221258"/>
                  </a:cubicBezTo>
                  <a:cubicBezTo>
                    <a:pt x="213821" y="229732"/>
                    <a:pt x="212944" y="239375"/>
                    <a:pt x="212944" y="250187"/>
                  </a:cubicBezTo>
                  <a:cubicBezTo>
                    <a:pt x="213236" y="287589"/>
                    <a:pt x="213236" y="324700"/>
                    <a:pt x="212944" y="362102"/>
                  </a:cubicBezTo>
                  <a:cubicBezTo>
                    <a:pt x="213236" y="375836"/>
                    <a:pt x="209438" y="388108"/>
                    <a:pt x="197457" y="396290"/>
                  </a:cubicBezTo>
                  <a:lnTo>
                    <a:pt x="197456" y="396265"/>
                  </a:lnTo>
                  <a:lnTo>
                    <a:pt x="197457" y="396291"/>
                  </a:lnTo>
                  <a:cubicBezTo>
                    <a:pt x="177587" y="414992"/>
                    <a:pt x="143983" y="400089"/>
                    <a:pt x="140184" y="370576"/>
                  </a:cubicBezTo>
                  <a:cubicBezTo>
                    <a:pt x="139600" y="366485"/>
                    <a:pt x="139892" y="362394"/>
                    <a:pt x="139892" y="358304"/>
                  </a:cubicBezTo>
                  <a:cubicBezTo>
                    <a:pt x="139892" y="320317"/>
                    <a:pt x="139600" y="282038"/>
                    <a:pt x="139892" y="244051"/>
                  </a:cubicBezTo>
                  <a:cubicBezTo>
                    <a:pt x="139892" y="236745"/>
                    <a:pt x="137847" y="231193"/>
                    <a:pt x="133756" y="225350"/>
                  </a:cubicBezTo>
                  <a:cubicBezTo>
                    <a:pt x="126158" y="214830"/>
                    <a:pt x="119145" y="203434"/>
                    <a:pt x="112132" y="192622"/>
                  </a:cubicBezTo>
                  <a:cubicBezTo>
                    <a:pt x="117684" y="185609"/>
                    <a:pt x="118561" y="177135"/>
                    <a:pt x="118561" y="168661"/>
                  </a:cubicBezTo>
                  <a:cubicBezTo>
                    <a:pt x="118561" y="145285"/>
                    <a:pt x="118269" y="121616"/>
                    <a:pt x="118561" y="98239"/>
                  </a:cubicBezTo>
                  <a:cubicBezTo>
                    <a:pt x="118561" y="92980"/>
                    <a:pt x="120314" y="87719"/>
                    <a:pt x="121483" y="82460"/>
                  </a:cubicBezTo>
                  <a:cubicBezTo>
                    <a:pt x="137847" y="104376"/>
                    <a:pt x="154211" y="126583"/>
                    <a:pt x="170574" y="148499"/>
                  </a:cubicBezTo>
                  <a:cubicBezTo>
                    <a:pt x="172035" y="150544"/>
                    <a:pt x="173788" y="152589"/>
                    <a:pt x="176418" y="155804"/>
                  </a:cubicBezTo>
                  <a:lnTo>
                    <a:pt x="194244" y="134866"/>
                  </a:lnTo>
                  <a:lnTo>
                    <a:pt x="194243" y="133888"/>
                  </a:lnTo>
                  <a:cubicBezTo>
                    <a:pt x="208269" y="113726"/>
                    <a:pt x="222295" y="93856"/>
                    <a:pt x="236321" y="73693"/>
                  </a:cubicBezTo>
                  <a:cubicBezTo>
                    <a:pt x="242749" y="64343"/>
                    <a:pt x="249470" y="55284"/>
                    <a:pt x="256483" y="46225"/>
                  </a:cubicBezTo>
                  <a:cubicBezTo>
                    <a:pt x="262181" y="38774"/>
                    <a:pt x="269414" y="33953"/>
                    <a:pt x="277194" y="31944"/>
                  </a:cubicBezTo>
                  <a:close/>
                  <a:moveTo>
                    <a:pt x="27392" y="14960"/>
                  </a:moveTo>
                  <a:cubicBezTo>
                    <a:pt x="28562" y="14084"/>
                    <a:pt x="31192" y="14960"/>
                    <a:pt x="36451" y="14960"/>
                  </a:cubicBezTo>
                  <a:cubicBezTo>
                    <a:pt x="27685" y="25188"/>
                    <a:pt x="20672" y="33370"/>
                    <a:pt x="13951" y="41552"/>
                  </a:cubicBezTo>
                  <a:cubicBezTo>
                    <a:pt x="8107" y="39214"/>
                    <a:pt x="8399" y="36000"/>
                    <a:pt x="11029" y="32785"/>
                  </a:cubicBezTo>
                  <a:cubicBezTo>
                    <a:pt x="16289" y="26649"/>
                    <a:pt x="21841" y="20805"/>
                    <a:pt x="27392" y="14960"/>
                  </a:cubicBezTo>
                  <a:close/>
                  <a:moveTo>
                    <a:pt x="106288" y="14960"/>
                  </a:moveTo>
                  <a:cubicBezTo>
                    <a:pt x="114762" y="19051"/>
                    <a:pt x="120898" y="25480"/>
                    <a:pt x="124989" y="33662"/>
                  </a:cubicBezTo>
                  <a:cubicBezTo>
                    <a:pt x="125866" y="35707"/>
                    <a:pt x="124113" y="38922"/>
                    <a:pt x="123820" y="41552"/>
                  </a:cubicBezTo>
                  <a:cubicBezTo>
                    <a:pt x="121775" y="40675"/>
                    <a:pt x="118853" y="40382"/>
                    <a:pt x="117392" y="38630"/>
                  </a:cubicBezTo>
                  <a:cubicBezTo>
                    <a:pt x="111548" y="32201"/>
                    <a:pt x="105996" y="25188"/>
                    <a:pt x="98691" y="16421"/>
                  </a:cubicBezTo>
                  <a:cubicBezTo>
                    <a:pt x="102490" y="15544"/>
                    <a:pt x="104827" y="14376"/>
                    <a:pt x="106288" y="14960"/>
                  </a:cubicBezTo>
                  <a:close/>
                  <a:moveTo>
                    <a:pt x="322814" y="12915"/>
                  </a:moveTo>
                  <a:cubicBezTo>
                    <a:pt x="328659" y="12915"/>
                    <a:pt x="344438" y="31032"/>
                    <a:pt x="344145" y="40090"/>
                  </a:cubicBezTo>
                  <a:cubicBezTo>
                    <a:pt x="344438" y="39798"/>
                    <a:pt x="342977" y="40966"/>
                    <a:pt x="341224" y="41259"/>
                  </a:cubicBezTo>
                  <a:cubicBezTo>
                    <a:pt x="339763" y="41551"/>
                    <a:pt x="337133" y="41259"/>
                    <a:pt x="336256" y="40382"/>
                  </a:cubicBezTo>
                  <a:cubicBezTo>
                    <a:pt x="330120" y="33661"/>
                    <a:pt x="324275" y="26941"/>
                    <a:pt x="318432" y="20220"/>
                  </a:cubicBezTo>
                  <a:cubicBezTo>
                    <a:pt x="317555" y="19051"/>
                    <a:pt x="317555" y="16714"/>
                    <a:pt x="318432" y="15252"/>
                  </a:cubicBezTo>
                  <a:cubicBezTo>
                    <a:pt x="319308" y="14084"/>
                    <a:pt x="321354" y="12623"/>
                    <a:pt x="322814" y="12915"/>
                  </a:cubicBezTo>
                  <a:close/>
                  <a:moveTo>
                    <a:pt x="250639" y="12038"/>
                  </a:moveTo>
                  <a:cubicBezTo>
                    <a:pt x="250932" y="15837"/>
                    <a:pt x="252393" y="19343"/>
                    <a:pt x="251224" y="21097"/>
                  </a:cubicBezTo>
                  <a:cubicBezTo>
                    <a:pt x="246256" y="27817"/>
                    <a:pt x="240704" y="34538"/>
                    <a:pt x="234568" y="40674"/>
                  </a:cubicBezTo>
                  <a:cubicBezTo>
                    <a:pt x="231646" y="43888"/>
                    <a:pt x="227847" y="43011"/>
                    <a:pt x="225217" y="38044"/>
                  </a:cubicBezTo>
                  <a:cubicBezTo>
                    <a:pt x="231061" y="27817"/>
                    <a:pt x="236613" y="17590"/>
                    <a:pt x="250639" y="12038"/>
                  </a:cubicBezTo>
                  <a:close/>
                  <a:moveTo>
                    <a:pt x="57782" y="1226"/>
                  </a:moveTo>
                  <a:cubicBezTo>
                    <a:pt x="68009" y="-1111"/>
                    <a:pt x="75899" y="350"/>
                    <a:pt x="86126" y="6486"/>
                  </a:cubicBezTo>
                  <a:cubicBezTo>
                    <a:pt x="83204" y="8531"/>
                    <a:pt x="81451" y="10869"/>
                    <a:pt x="79990" y="10869"/>
                  </a:cubicBezTo>
                  <a:cubicBezTo>
                    <a:pt x="70054" y="10577"/>
                    <a:pt x="60120" y="9701"/>
                    <a:pt x="50477" y="9116"/>
                  </a:cubicBezTo>
                  <a:cubicBezTo>
                    <a:pt x="50184" y="7947"/>
                    <a:pt x="49892" y="6778"/>
                    <a:pt x="49600" y="5901"/>
                  </a:cubicBezTo>
                  <a:cubicBezTo>
                    <a:pt x="52230" y="4441"/>
                    <a:pt x="54860" y="2103"/>
                    <a:pt x="57782" y="1226"/>
                  </a:cubicBezTo>
                  <a:close/>
                  <a:moveTo>
                    <a:pt x="288516" y="94"/>
                  </a:moveTo>
                  <a:cubicBezTo>
                    <a:pt x="293520" y="496"/>
                    <a:pt x="298415" y="2249"/>
                    <a:pt x="302944" y="6778"/>
                  </a:cubicBezTo>
                  <a:cubicBezTo>
                    <a:pt x="291256" y="12330"/>
                    <a:pt x="279276" y="9408"/>
                    <a:pt x="267587" y="11453"/>
                  </a:cubicBezTo>
                  <a:cubicBezTo>
                    <a:pt x="267003" y="9992"/>
                    <a:pt x="266710" y="8239"/>
                    <a:pt x="266126" y="6778"/>
                  </a:cubicBezTo>
                  <a:cubicBezTo>
                    <a:pt x="268464" y="5025"/>
                    <a:pt x="270801" y="1811"/>
                    <a:pt x="273431" y="1518"/>
                  </a:cubicBezTo>
                  <a:cubicBezTo>
                    <a:pt x="278399" y="642"/>
                    <a:pt x="283513" y="-308"/>
                    <a:pt x="288516" y="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5"/>
            <p:cNvSpPr/>
            <p:nvPr/>
          </p:nvSpPr>
          <p:spPr>
            <a:xfrm>
              <a:off x="11688488" y="290191"/>
              <a:ext cx="352623" cy="435137"/>
            </a:xfrm>
            <a:custGeom>
              <a:avLst/>
              <a:gdLst/>
              <a:ahLst/>
              <a:cxnLst/>
              <a:rect l="l" t="t" r="r" b="b"/>
              <a:pathLst>
                <a:path w="352623" h="435137" extrusionOk="0">
                  <a:moveTo>
                    <a:pt x="197039" y="425129"/>
                  </a:moveTo>
                  <a:cubicBezTo>
                    <a:pt x="206097" y="424837"/>
                    <a:pt x="215156" y="424837"/>
                    <a:pt x="224215" y="425129"/>
                  </a:cubicBezTo>
                  <a:cubicBezTo>
                    <a:pt x="225676" y="425129"/>
                    <a:pt x="228306" y="428636"/>
                    <a:pt x="228013" y="429512"/>
                  </a:cubicBezTo>
                  <a:cubicBezTo>
                    <a:pt x="227136" y="431557"/>
                    <a:pt x="225091" y="434187"/>
                    <a:pt x="223045" y="434480"/>
                  </a:cubicBezTo>
                  <a:cubicBezTo>
                    <a:pt x="219247" y="435356"/>
                    <a:pt x="214863" y="434772"/>
                    <a:pt x="210773" y="434772"/>
                  </a:cubicBezTo>
                  <a:cubicBezTo>
                    <a:pt x="206682" y="434772"/>
                    <a:pt x="202591" y="435356"/>
                    <a:pt x="198500" y="434480"/>
                  </a:cubicBezTo>
                  <a:cubicBezTo>
                    <a:pt x="196454" y="434187"/>
                    <a:pt x="194117" y="431850"/>
                    <a:pt x="193532" y="429804"/>
                  </a:cubicBezTo>
                  <a:cubicBezTo>
                    <a:pt x="193241" y="428927"/>
                    <a:pt x="195870" y="425129"/>
                    <a:pt x="197039" y="425129"/>
                  </a:cubicBezTo>
                  <a:close/>
                  <a:moveTo>
                    <a:pt x="171325" y="425129"/>
                  </a:moveTo>
                  <a:cubicBezTo>
                    <a:pt x="173078" y="425129"/>
                    <a:pt x="174539" y="428636"/>
                    <a:pt x="176293" y="430389"/>
                  </a:cubicBezTo>
                  <a:cubicBezTo>
                    <a:pt x="174247" y="431850"/>
                    <a:pt x="172493" y="434480"/>
                    <a:pt x="170448" y="434772"/>
                  </a:cubicBezTo>
                  <a:cubicBezTo>
                    <a:pt x="161097" y="435356"/>
                    <a:pt x="151747" y="435064"/>
                    <a:pt x="142396" y="435064"/>
                  </a:cubicBezTo>
                  <a:cubicBezTo>
                    <a:pt x="141812" y="433603"/>
                    <a:pt x="141227" y="432434"/>
                    <a:pt x="140643" y="431266"/>
                  </a:cubicBezTo>
                  <a:cubicBezTo>
                    <a:pt x="142396" y="429220"/>
                    <a:pt x="143857" y="425421"/>
                    <a:pt x="145611" y="425421"/>
                  </a:cubicBezTo>
                  <a:cubicBezTo>
                    <a:pt x="154084" y="424837"/>
                    <a:pt x="162851" y="424837"/>
                    <a:pt x="171325" y="425129"/>
                  </a:cubicBezTo>
                  <a:close/>
                  <a:moveTo>
                    <a:pt x="275058" y="424545"/>
                  </a:moveTo>
                  <a:cubicBezTo>
                    <a:pt x="277104" y="424837"/>
                    <a:pt x="278857" y="428343"/>
                    <a:pt x="280903" y="430097"/>
                  </a:cubicBezTo>
                  <a:cubicBezTo>
                    <a:pt x="278857" y="431558"/>
                    <a:pt x="277104" y="434188"/>
                    <a:pt x="275058" y="434188"/>
                  </a:cubicBezTo>
                  <a:cubicBezTo>
                    <a:pt x="265123" y="434188"/>
                    <a:pt x="254896" y="437110"/>
                    <a:pt x="242331" y="430973"/>
                  </a:cubicBezTo>
                  <a:cubicBezTo>
                    <a:pt x="246714" y="427467"/>
                    <a:pt x="248760" y="424837"/>
                    <a:pt x="250805" y="424837"/>
                  </a:cubicBezTo>
                  <a:cubicBezTo>
                    <a:pt x="258694" y="424252"/>
                    <a:pt x="266876" y="423960"/>
                    <a:pt x="275058" y="424545"/>
                  </a:cubicBezTo>
                  <a:close/>
                  <a:moveTo>
                    <a:pt x="103497" y="424179"/>
                  </a:moveTo>
                  <a:cubicBezTo>
                    <a:pt x="108647" y="424033"/>
                    <a:pt x="113761" y="424983"/>
                    <a:pt x="118728" y="424837"/>
                  </a:cubicBezTo>
                  <a:cubicBezTo>
                    <a:pt x="120773" y="424837"/>
                    <a:pt x="123111" y="428344"/>
                    <a:pt x="126618" y="431265"/>
                  </a:cubicBezTo>
                  <a:cubicBezTo>
                    <a:pt x="115514" y="437110"/>
                    <a:pt x="105578" y="434187"/>
                    <a:pt x="96228" y="434480"/>
                  </a:cubicBezTo>
                  <a:cubicBezTo>
                    <a:pt x="93890" y="434772"/>
                    <a:pt x="91260" y="432142"/>
                    <a:pt x="88046" y="430096"/>
                  </a:cubicBezTo>
                  <a:cubicBezTo>
                    <a:pt x="93160" y="425567"/>
                    <a:pt x="98346" y="424326"/>
                    <a:pt x="103497" y="424179"/>
                  </a:cubicBezTo>
                  <a:close/>
                  <a:moveTo>
                    <a:pt x="36909" y="420746"/>
                  </a:moveTo>
                  <a:cubicBezTo>
                    <a:pt x="49474" y="423084"/>
                    <a:pt x="61163" y="422207"/>
                    <a:pt x="71974" y="429805"/>
                  </a:cubicBezTo>
                  <a:cubicBezTo>
                    <a:pt x="60578" y="437402"/>
                    <a:pt x="44214" y="433603"/>
                    <a:pt x="36909" y="420746"/>
                  </a:cubicBezTo>
                  <a:close/>
                  <a:moveTo>
                    <a:pt x="322981" y="411687"/>
                  </a:moveTo>
                  <a:cubicBezTo>
                    <a:pt x="324442" y="411102"/>
                    <a:pt x="327656" y="411979"/>
                    <a:pt x="328824" y="413148"/>
                  </a:cubicBezTo>
                  <a:cubicBezTo>
                    <a:pt x="329701" y="414317"/>
                    <a:pt x="329409" y="418408"/>
                    <a:pt x="328240" y="418993"/>
                  </a:cubicBezTo>
                  <a:cubicBezTo>
                    <a:pt x="320058" y="423668"/>
                    <a:pt x="311877" y="428343"/>
                    <a:pt x="303403" y="432142"/>
                  </a:cubicBezTo>
                  <a:cubicBezTo>
                    <a:pt x="302234" y="432726"/>
                    <a:pt x="299312" y="429512"/>
                    <a:pt x="295513" y="426882"/>
                  </a:cubicBezTo>
                  <a:cubicBezTo>
                    <a:pt x="306033" y="421038"/>
                    <a:pt x="314506" y="416070"/>
                    <a:pt x="322981" y="411687"/>
                  </a:cubicBezTo>
                  <a:close/>
                  <a:moveTo>
                    <a:pt x="8565" y="381298"/>
                  </a:moveTo>
                  <a:cubicBezTo>
                    <a:pt x="13825" y="390064"/>
                    <a:pt x="19084" y="399123"/>
                    <a:pt x="24052" y="407889"/>
                  </a:cubicBezTo>
                  <a:cubicBezTo>
                    <a:pt x="24636" y="408766"/>
                    <a:pt x="23175" y="410811"/>
                    <a:pt x="22591" y="412565"/>
                  </a:cubicBezTo>
                  <a:cubicBezTo>
                    <a:pt x="11195" y="407013"/>
                    <a:pt x="4182" y="394155"/>
                    <a:pt x="5643" y="382759"/>
                  </a:cubicBezTo>
                  <a:cubicBezTo>
                    <a:pt x="6812" y="382467"/>
                    <a:pt x="7688" y="381882"/>
                    <a:pt x="8565" y="381298"/>
                  </a:cubicBezTo>
                  <a:close/>
                  <a:moveTo>
                    <a:pt x="348402" y="365519"/>
                  </a:moveTo>
                  <a:cubicBezTo>
                    <a:pt x="349864" y="367857"/>
                    <a:pt x="351325" y="370194"/>
                    <a:pt x="352493" y="372824"/>
                  </a:cubicBezTo>
                  <a:cubicBezTo>
                    <a:pt x="352786" y="373409"/>
                    <a:pt x="352493" y="374285"/>
                    <a:pt x="352493" y="378084"/>
                  </a:cubicBezTo>
                  <a:cubicBezTo>
                    <a:pt x="351032" y="382467"/>
                    <a:pt x="349279" y="389188"/>
                    <a:pt x="346065" y="395616"/>
                  </a:cubicBezTo>
                  <a:cubicBezTo>
                    <a:pt x="345188" y="397370"/>
                    <a:pt x="341097" y="397954"/>
                    <a:pt x="338759" y="399123"/>
                  </a:cubicBezTo>
                  <a:cubicBezTo>
                    <a:pt x="338175" y="396785"/>
                    <a:pt x="336714" y="394448"/>
                    <a:pt x="337298" y="392402"/>
                  </a:cubicBezTo>
                  <a:cubicBezTo>
                    <a:pt x="338759" y="385389"/>
                    <a:pt x="340513" y="378376"/>
                    <a:pt x="342850" y="371655"/>
                  </a:cubicBezTo>
                  <a:cubicBezTo>
                    <a:pt x="343727" y="369318"/>
                    <a:pt x="346357" y="367564"/>
                    <a:pt x="348402" y="365519"/>
                  </a:cubicBezTo>
                  <a:close/>
                  <a:moveTo>
                    <a:pt x="12364" y="330746"/>
                  </a:moveTo>
                  <a:cubicBezTo>
                    <a:pt x="13532" y="332499"/>
                    <a:pt x="15870" y="334545"/>
                    <a:pt x="15285" y="335129"/>
                  </a:cubicBezTo>
                  <a:cubicBezTo>
                    <a:pt x="10902" y="344480"/>
                    <a:pt x="12655" y="356168"/>
                    <a:pt x="3597" y="366104"/>
                  </a:cubicBezTo>
                  <a:cubicBezTo>
                    <a:pt x="1844" y="362013"/>
                    <a:pt x="-494" y="359091"/>
                    <a:pt x="91" y="357045"/>
                  </a:cubicBezTo>
                  <a:cubicBezTo>
                    <a:pt x="2721" y="347987"/>
                    <a:pt x="3012" y="337467"/>
                    <a:pt x="12364" y="330746"/>
                  </a:cubicBezTo>
                  <a:close/>
                  <a:moveTo>
                    <a:pt x="329701" y="315844"/>
                  </a:moveTo>
                  <a:cubicBezTo>
                    <a:pt x="333500" y="317889"/>
                    <a:pt x="336130" y="318474"/>
                    <a:pt x="337007" y="320227"/>
                  </a:cubicBezTo>
                  <a:cubicBezTo>
                    <a:pt x="341098" y="326655"/>
                    <a:pt x="345188" y="333084"/>
                    <a:pt x="348403" y="339805"/>
                  </a:cubicBezTo>
                  <a:cubicBezTo>
                    <a:pt x="349279" y="341850"/>
                    <a:pt x="347525" y="345357"/>
                    <a:pt x="346941" y="347987"/>
                  </a:cubicBezTo>
                  <a:cubicBezTo>
                    <a:pt x="344312" y="346818"/>
                    <a:pt x="340805" y="346233"/>
                    <a:pt x="339637" y="344188"/>
                  </a:cubicBezTo>
                  <a:cubicBezTo>
                    <a:pt x="335253" y="338051"/>
                    <a:pt x="331455" y="331331"/>
                    <a:pt x="328241" y="324610"/>
                  </a:cubicBezTo>
                  <a:cubicBezTo>
                    <a:pt x="327364" y="322565"/>
                    <a:pt x="328825" y="319643"/>
                    <a:pt x="329701" y="315844"/>
                  </a:cubicBezTo>
                  <a:close/>
                  <a:moveTo>
                    <a:pt x="281195" y="297434"/>
                  </a:moveTo>
                  <a:cubicBezTo>
                    <a:pt x="292006" y="293928"/>
                    <a:pt x="301941" y="296557"/>
                    <a:pt x="311291" y="301233"/>
                  </a:cubicBezTo>
                  <a:cubicBezTo>
                    <a:pt x="313337" y="302109"/>
                    <a:pt x="313630" y="305909"/>
                    <a:pt x="314798" y="308246"/>
                  </a:cubicBezTo>
                  <a:cubicBezTo>
                    <a:pt x="312460" y="309123"/>
                    <a:pt x="310123" y="310584"/>
                    <a:pt x="308077" y="310291"/>
                  </a:cubicBezTo>
                  <a:cubicBezTo>
                    <a:pt x="301064" y="309123"/>
                    <a:pt x="294052" y="307661"/>
                    <a:pt x="287039" y="305909"/>
                  </a:cubicBezTo>
                  <a:cubicBezTo>
                    <a:pt x="283240" y="305324"/>
                    <a:pt x="280318" y="303863"/>
                    <a:pt x="281195" y="297434"/>
                  </a:cubicBezTo>
                  <a:close/>
                  <a:moveTo>
                    <a:pt x="248614" y="295827"/>
                  </a:moveTo>
                  <a:cubicBezTo>
                    <a:pt x="254020" y="295900"/>
                    <a:pt x="259718" y="296558"/>
                    <a:pt x="266000" y="298895"/>
                  </a:cubicBezTo>
                  <a:cubicBezTo>
                    <a:pt x="262786" y="302402"/>
                    <a:pt x="261325" y="305616"/>
                    <a:pt x="259279" y="305616"/>
                  </a:cubicBezTo>
                  <a:cubicBezTo>
                    <a:pt x="250805" y="306201"/>
                    <a:pt x="242039" y="306201"/>
                    <a:pt x="233565" y="305908"/>
                  </a:cubicBezTo>
                  <a:cubicBezTo>
                    <a:pt x="231812" y="305908"/>
                    <a:pt x="229766" y="302694"/>
                    <a:pt x="228890" y="300356"/>
                  </a:cubicBezTo>
                  <a:cubicBezTo>
                    <a:pt x="228597" y="299480"/>
                    <a:pt x="231519" y="296265"/>
                    <a:pt x="232980" y="296265"/>
                  </a:cubicBezTo>
                  <a:cubicBezTo>
                    <a:pt x="238094" y="296265"/>
                    <a:pt x="243208" y="295754"/>
                    <a:pt x="248614" y="295827"/>
                  </a:cubicBezTo>
                  <a:close/>
                  <a:moveTo>
                    <a:pt x="196747" y="288084"/>
                  </a:moveTo>
                  <a:cubicBezTo>
                    <a:pt x="200838" y="283409"/>
                    <a:pt x="204052" y="284285"/>
                    <a:pt x="206682" y="290129"/>
                  </a:cubicBezTo>
                  <a:cubicBezTo>
                    <a:pt x="208143" y="293636"/>
                    <a:pt x="209896" y="296850"/>
                    <a:pt x="211942" y="301233"/>
                  </a:cubicBezTo>
                  <a:cubicBezTo>
                    <a:pt x="203760" y="308246"/>
                    <a:pt x="197624" y="308538"/>
                    <a:pt x="187981" y="301233"/>
                  </a:cubicBezTo>
                  <a:cubicBezTo>
                    <a:pt x="190903" y="296850"/>
                    <a:pt x="193533" y="292175"/>
                    <a:pt x="196747" y="288084"/>
                  </a:cubicBezTo>
                  <a:close/>
                  <a:moveTo>
                    <a:pt x="42753" y="287792"/>
                  </a:moveTo>
                  <a:cubicBezTo>
                    <a:pt x="43922" y="289545"/>
                    <a:pt x="45968" y="291591"/>
                    <a:pt x="45968" y="293051"/>
                  </a:cubicBezTo>
                  <a:cubicBezTo>
                    <a:pt x="45383" y="298019"/>
                    <a:pt x="32234" y="313214"/>
                    <a:pt x="25805" y="316721"/>
                  </a:cubicBezTo>
                  <a:cubicBezTo>
                    <a:pt x="23759" y="308831"/>
                    <a:pt x="28142" y="300942"/>
                    <a:pt x="42753" y="287792"/>
                  </a:cubicBezTo>
                  <a:close/>
                  <a:moveTo>
                    <a:pt x="75773" y="247759"/>
                  </a:moveTo>
                  <a:cubicBezTo>
                    <a:pt x="74604" y="260324"/>
                    <a:pt x="65546" y="267629"/>
                    <a:pt x="57364" y="277565"/>
                  </a:cubicBezTo>
                  <a:cubicBezTo>
                    <a:pt x="55610" y="274058"/>
                    <a:pt x="54149" y="272304"/>
                    <a:pt x="54442" y="271136"/>
                  </a:cubicBezTo>
                  <a:cubicBezTo>
                    <a:pt x="55610" y="265000"/>
                    <a:pt x="67007" y="251850"/>
                    <a:pt x="75773" y="247759"/>
                  </a:cubicBezTo>
                  <a:close/>
                  <a:moveTo>
                    <a:pt x="230058" y="244544"/>
                  </a:moveTo>
                  <a:cubicBezTo>
                    <a:pt x="230643" y="243668"/>
                    <a:pt x="233857" y="243960"/>
                    <a:pt x="235025" y="244836"/>
                  </a:cubicBezTo>
                  <a:cubicBezTo>
                    <a:pt x="236194" y="245713"/>
                    <a:pt x="237363" y="248635"/>
                    <a:pt x="236779" y="249219"/>
                  </a:cubicBezTo>
                  <a:cubicBezTo>
                    <a:pt x="231227" y="257109"/>
                    <a:pt x="225091" y="264999"/>
                    <a:pt x="219246" y="272888"/>
                  </a:cubicBezTo>
                  <a:cubicBezTo>
                    <a:pt x="218954" y="273180"/>
                    <a:pt x="217785" y="273180"/>
                    <a:pt x="215740" y="273765"/>
                  </a:cubicBezTo>
                  <a:cubicBezTo>
                    <a:pt x="214863" y="272011"/>
                    <a:pt x="212233" y="269089"/>
                    <a:pt x="212818" y="268213"/>
                  </a:cubicBezTo>
                  <a:cubicBezTo>
                    <a:pt x="218370" y="260031"/>
                    <a:pt x="224214" y="252142"/>
                    <a:pt x="230058" y="244544"/>
                  </a:cubicBezTo>
                  <a:close/>
                  <a:moveTo>
                    <a:pt x="108792" y="207142"/>
                  </a:moveTo>
                  <a:cubicBezTo>
                    <a:pt x="103824" y="217369"/>
                    <a:pt x="97981" y="226427"/>
                    <a:pt x="89214" y="233441"/>
                  </a:cubicBezTo>
                  <a:cubicBezTo>
                    <a:pt x="83663" y="231103"/>
                    <a:pt x="84539" y="228473"/>
                    <a:pt x="86877" y="224675"/>
                  </a:cubicBezTo>
                  <a:cubicBezTo>
                    <a:pt x="97104" y="208895"/>
                    <a:pt x="100902" y="205681"/>
                    <a:pt x="108792" y="207142"/>
                  </a:cubicBezTo>
                  <a:close/>
                  <a:moveTo>
                    <a:pt x="258987" y="203636"/>
                  </a:moveTo>
                  <a:cubicBezTo>
                    <a:pt x="262494" y="199252"/>
                    <a:pt x="265708" y="199837"/>
                    <a:pt x="270092" y="206265"/>
                  </a:cubicBezTo>
                  <a:cubicBezTo>
                    <a:pt x="263371" y="215324"/>
                    <a:pt x="256650" y="224090"/>
                    <a:pt x="250513" y="232272"/>
                  </a:cubicBezTo>
                  <a:cubicBezTo>
                    <a:pt x="244377" y="230518"/>
                    <a:pt x="241163" y="228181"/>
                    <a:pt x="244669" y="223213"/>
                  </a:cubicBezTo>
                  <a:cubicBezTo>
                    <a:pt x="249345" y="216493"/>
                    <a:pt x="254020" y="210064"/>
                    <a:pt x="258987" y="203636"/>
                  </a:cubicBezTo>
                  <a:close/>
                  <a:moveTo>
                    <a:pt x="131292" y="163604"/>
                  </a:moveTo>
                  <a:cubicBezTo>
                    <a:pt x="133922" y="160097"/>
                    <a:pt x="138013" y="160682"/>
                    <a:pt x="141227" y="166234"/>
                  </a:cubicBezTo>
                  <a:cubicBezTo>
                    <a:pt x="135091" y="175877"/>
                    <a:pt x="129247" y="185519"/>
                    <a:pt x="118143" y="194286"/>
                  </a:cubicBezTo>
                  <a:cubicBezTo>
                    <a:pt x="117559" y="189318"/>
                    <a:pt x="116098" y="186104"/>
                    <a:pt x="116975" y="184643"/>
                  </a:cubicBezTo>
                  <a:cubicBezTo>
                    <a:pt x="121357" y="177337"/>
                    <a:pt x="126032" y="170032"/>
                    <a:pt x="131292" y="163604"/>
                  </a:cubicBezTo>
                  <a:close/>
                  <a:moveTo>
                    <a:pt x="297558" y="159806"/>
                  </a:moveTo>
                  <a:cubicBezTo>
                    <a:pt x="298435" y="160097"/>
                    <a:pt x="299312" y="161851"/>
                    <a:pt x="299896" y="163020"/>
                  </a:cubicBezTo>
                  <a:cubicBezTo>
                    <a:pt x="299312" y="164481"/>
                    <a:pt x="299312" y="165942"/>
                    <a:pt x="298435" y="167111"/>
                  </a:cubicBezTo>
                  <a:cubicBezTo>
                    <a:pt x="293760" y="173831"/>
                    <a:pt x="289084" y="180552"/>
                    <a:pt x="283824" y="186688"/>
                  </a:cubicBezTo>
                  <a:cubicBezTo>
                    <a:pt x="282655" y="188149"/>
                    <a:pt x="279149" y="187857"/>
                    <a:pt x="276811" y="188442"/>
                  </a:cubicBezTo>
                  <a:cubicBezTo>
                    <a:pt x="276519" y="185812"/>
                    <a:pt x="275058" y="182597"/>
                    <a:pt x="275935" y="181136"/>
                  </a:cubicBezTo>
                  <a:cubicBezTo>
                    <a:pt x="280610" y="173831"/>
                    <a:pt x="285870" y="167111"/>
                    <a:pt x="291422" y="160390"/>
                  </a:cubicBezTo>
                  <a:cubicBezTo>
                    <a:pt x="292298" y="159221"/>
                    <a:pt x="295513" y="159513"/>
                    <a:pt x="297558" y="159806"/>
                  </a:cubicBezTo>
                  <a:close/>
                  <a:moveTo>
                    <a:pt x="124571" y="131168"/>
                  </a:moveTo>
                  <a:cubicBezTo>
                    <a:pt x="124864" y="132337"/>
                    <a:pt x="125448" y="133506"/>
                    <a:pt x="125741" y="134675"/>
                  </a:cubicBezTo>
                  <a:cubicBezTo>
                    <a:pt x="123111" y="136428"/>
                    <a:pt x="120481" y="139642"/>
                    <a:pt x="118143" y="139642"/>
                  </a:cubicBezTo>
                  <a:cubicBezTo>
                    <a:pt x="108500" y="139057"/>
                    <a:pt x="98273" y="143441"/>
                    <a:pt x="87169" y="132337"/>
                  </a:cubicBezTo>
                  <a:cubicBezTo>
                    <a:pt x="101487" y="127954"/>
                    <a:pt x="112883" y="128538"/>
                    <a:pt x="124571" y="131168"/>
                  </a:cubicBezTo>
                  <a:close/>
                  <a:moveTo>
                    <a:pt x="151162" y="129707"/>
                  </a:moveTo>
                  <a:cubicBezTo>
                    <a:pt x="153792" y="129707"/>
                    <a:pt x="156714" y="129707"/>
                    <a:pt x="159344" y="129999"/>
                  </a:cubicBezTo>
                  <a:cubicBezTo>
                    <a:pt x="160513" y="129999"/>
                    <a:pt x="161681" y="130876"/>
                    <a:pt x="162851" y="131460"/>
                  </a:cubicBezTo>
                  <a:cubicBezTo>
                    <a:pt x="162266" y="141980"/>
                    <a:pt x="159636" y="145486"/>
                    <a:pt x="148532" y="148993"/>
                  </a:cubicBezTo>
                  <a:cubicBezTo>
                    <a:pt x="147656" y="146363"/>
                    <a:pt x="147071" y="143148"/>
                    <a:pt x="145610" y="140811"/>
                  </a:cubicBezTo>
                  <a:cubicBezTo>
                    <a:pt x="140350" y="130584"/>
                    <a:pt x="140643" y="129999"/>
                    <a:pt x="151162" y="129707"/>
                  </a:cubicBezTo>
                  <a:close/>
                  <a:moveTo>
                    <a:pt x="40708" y="125909"/>
                  </a:moveTo>
                  <a:cubicBezTo>
                    <a:pt x="50058" y="127370"/>
                    <a:pt x="59117" y="128831"/>
                    <a:pt x="68175" y="130876"/>
                  </a:cubicBezTo>
                  <a:cubicBezTo>
                    <a:pt x="69344" y="131168"/>
                    <a:pt x="70220" y="133506"/>
                    <a:pt x="71390" y="134967"/>
                  </a:cubicBezTo>
                  <a:cubicBezTo>
                    <a:pt x="59117" y="140519"/>
                    <a:pt x="49182" y="138766"/>
                    <a:pt x="38370" y="128831"/>
                  </a:cubicBezTo>
                  <a:cubicBezTo>
                    <a:pt x="38954" y="127954"/>
                    <a:pt x="40123" y="125909"/>
                    <a:pt x="40708" y="125909"/>
                  </a:cubicBezTo>
                  <a:close/>
                  <a:moveTo>
                    <a:pt x="325318" y="116266"/>
                  </a:moveTo>
                  <a:cubicBezTo>
                    <a:pt x="330285" y="118019"/>
                    <a:pt x="331454" y="121526"/>
                    <a:pt x="329409" y="125032"/>
                  </a:cubicBezTo>
                  <a:cubicBezTo>
                    <a:pt x="324733" y="132045"/>
                    <a:pt x="319474" y="139059"/>
                    <a:pt x="314214" y="145487"/>
                  </a:cubicBezTo>
                  <a:cubicBezTo>
                    <a:pt x="313338" y="146656"/>
                    <a:pt x="309247" y="147240"/>
                    <a:pt x="308662" y="146656"/>
                  </a:cubicBezTo>
                  <a:cubicBezTo>
                    <a:pt x="307201" y="144902"/>
                    <a:pt x="306032" y="141396"/>
                    <a:pt x="306909" y="139935"/>
                  </a:cubicBezTo>
                  <a:cubicBezTo>
                    <a:pt x="312753" y="131753"/>
                    <a:pt x="317136" y="122110"/>
                    <a:pt x="325318" y="116266"/>
                  </a:cubicBezTo>
                  <a:close/>
                  <a:moveTo>
                    <a:pt x="4474" y="87045"/>
                  </a:moveTo>
                  <a:cubicBezTo>
                    <a:pt x="7688" y="87629"/>
                    <a:pt x="10318" y="87629"/>
                    <a:pt x="10611" y="88214"/>
                  </a:cubicBezTo>
                  <a:cubicBezTo>
                    <a:pt x="14994" y="97857"/>
                    <a:pt x="22591" y="105747"/>
                    <a:pt x="22883" y="116851"/>
                  </a:cubicBezTo>
                  <a:cubicBezTo>
                    <a:pt x="11779" y="110130"/>
                    <a:pt x="5058" y="101363"/>
                    <a:pt x="4474" y="87045"/>
                  </a:cubicBezTo>
                  <a:close/>
                  <a:moveTo>
                    <a:pt x="348402" y="69805"/>
                  </a:moveTo>
                  <a:cubicBezTo>
                    <a:pt x="355122" y="79740"/>
                    <a:pt x="352785" y="92305"/>
                    <a:pt x="340804" y="105746"/>
                  </a:cubicBezTo>
                  <a:cubicBezTo>
                    <a:pt x="339051" y="103116"/>
                    <a:pt x="336129" y="100487"/>
                    <a:pt x="336422" y="98733"/>
                  </a:cubicBezTo>
                  <a:cubicBezTo>
                    <a:pt x="338759" y="89675"/>
                    <a:pt x="341681" y="80617"/>
                    <a:pt x="344895" y="71558"/>
                  </a:cubicBezTo>
                  <a:cubicBezTo>
                    <a:pt x="345188" y="70682"/>
                    <a:pt x="347233" y="70389"/>
                    <a:pt x="348402" y="69805"/>
                  </a:cubicBezTo>
                  <a:close/>
                  <a:moveTo>
                    <a:pt x="12364" y="36785"/>
                  </a:moveTo>
                  <a:cubicBezTo>
                    <a:pt x="13533" y="37078"/>
                    <a:pt x="15578" y="39415"/>
                    <a:pt x="15286" y="40585"/>
                  </a:cubicBezTo>
                  <a:cubicBezTo>
                    <a:pt x="12656" y="49935"/>
                    <a:pt x="9442" y="58994"/>
                    <a:pt x="6227" y="68344"/>
                  </a:cubicBezTo>
                  <a:cubicBezTo>
                    <a:pt x="6227" y="68636"/>
                    <a:pt x="4766" y="68636"/>
                    <a:pt x="3305" y="69221"/>
                  </a:cubicBezTo>
                  <a:cubicBezTo>
                    <a:pt x="2429" y="68052"/>
                    <a:pt x="91" y="66298"/>
                    <a:pt x="383" y="65422"/>
                  </a:cubicBezTo>
                  <a:cubicBezTo>
                    <a:pt x="2721" y="56364"/>
                    <a:pt x="5058" y="47305"/>
                    <a:pt x="7981" y="38539"/>
                  </a:cubicBezTo>
                  <a:cubicBezTo>
                    <a:pt x="8273" y="37370"/>
                    <a:pt x="11195" y="36494"/>
                    <a:pt x="12364" y="36785"/>
                  </a:cubicBezTo>
                  <a:close/>
                  <a:moveTo>
                    <a:pt x="282071" y="30357"/>
                  </a:moveTo>
                  <a:cubicBezTo>
                    <a:pt x="298728" y="30357"/>
                    <a:pt x="312169" y="37078"/>
                    <a:pt x="319182" y="53149"/>
                  </a:cubicBezTo>
                  <a:cubicBezTo>
                    <a:pt x="325903" y="68929"/>
                    <a:pt x="322396" y="83247"/>
                    <a:pt x="312461" y="96688"/>
                  </a:cubicBezTo>
                  <a:cubicBezTo>
                    <a:pt x="268630" y="155714"/>
                    <a:pt x="224799" y="215032"/>
                    <a:pt x="180968" y="274058"/>
                  </a:cubicBezTo>
                  <a:lnTo>
                    <a:pt x="156363" y="306189"/>
                  </a:lnTo>
                  <a:lnTo>
                    <a:pt x="156421" y="306785"/>
                  </a:lnTo>
                  <a:cubicBezTo>
                    <a:pt x="152623" y="312630"/>
                    <a:pt x="149117" y="318474"/>
                    <a:pt x="144441" y="325779"/>
                  </a:cubicBezTo>
                  <a:lnTo>
                    <a:pt x="174511" y="326947"/>
                  </a:lnTo>
                  <a:lnTo>
                    <a:pt x="285870" y="326655"/>
                  </a:lnTo>
                  <a:cubicBezTo>
                    <a:pt x="306909" y="326947"/>
                    <a:pt x="322396" y="344772"/>
                    <a:pt x="322104" y="366395"/>
                  </a:cubicBezTo>
                  <a:cubicBezTo>
                    <a:pt x="321811" y="387142"/>
                    <a:pt x="306617" y="404382"/>
                    <a:pt x="285870" y="404674"/>
                  </a:cubicBezTo>
                  <a:cubicBezTo>
                    <a:pt x="248760" y="404966"/>
                    <a:pt x="211649" y="404089"/>
                    <a:pt x="174247" y="404089"/>
                  </a:cubicBezTo>
                  <a:lnTo>
                    <a:pt x="174247" y="404085"/>
                  </a:lnTo>
                  <a:lnTo>
                    <a:pt x="112006" y="402922"/>
                  </a:lnTo>
                  <a:cubicBezTo>
                    <a:pt x="97980" y="402630"/>
                    <a:pt x="83662" y="402922"/>
                    <a:pt x="69636" y="402922"/>
                  </a:cubicBezTo>
                  <a:cubicBezTo>
                    <a:pt x="39246" y="402630"/>
                    <a:pt x="21421" y="372240"/>
                    <a:pt x="37493" y="346233"/>
                  </a:cubicBezTo>
                  <a:cubicBezTo>
                    <a:pt x="47720" y="329578"/>
                    <a:pt x="59993" y="314383"/>
                    <a:pt x="71681" y="298604"/>
                  </a:cubicBezTo>
                  <a:cubicBezTo>
                    <a:pt x="96811" y="264124"/>
                    <a:pt x="121941" y="229643"/>
                    <a:pt x="147071" y="194870"/>
                  </a:cubicBezTo>
                  <a:cubicBezTo>
                    <a:pt x="148532" y="192533"/>
                    <a:pt x="150578" y="190779"/>
                    <a:pt x="152331" y="188734"/>
                  </a:cubicBezTo>
                  <a:lnTo>
                    <a:pt x="152332" y="189005"/>
                  </a:lnTo>
                  <a:lnTo>
                    <a:pt x="152332" y="188733"/>
                  </a:lnTo>
                  <a:cubicBezTo>
                    <a:pt x="162267" y="174707"/>
                    <a:pt x="172202" y="160681"/>
                    <a:pt x="182137" y="146948"/>
                  </a:cubicBezTo>
                  <a:cubicBezTo>
                    <a:pt x="189149" y="137305"/>
                    <a:pt x="196163" y="128247"/>
                    <a:pt x="202883" y="118604"/>
                  </a:cubicBezTo>
                  <a:cubicBezTo>
                    <a:pt x="204929" y="115974"/>
                    <a:pt x="206097" y="112759"/>
                    <a:pt x="208728" y="107208"/>
                  </a:cubicBezTo>
                  <a:cubicBezTo>
                    <a:pt x="188273" y="107208"/>
                    <a:pt x="170448" y="107208"/>
                    <a:pt x="152624" y="107208"/>
                  </a:cubicBezTo>
                  <a:lnTo>
                    <a:pt x="152624" y="107208"/>
                  </a:lnTo>
                  <a:cubicBezTo>
                    <a:pt x="124572" y="107500"/>
                    <a:pt x="96228" y="108084"/>
                    <a:pt x="68176" y="107500"/>
                  </a:cubicBezTo>
                  <a:cubicBezTo>
                    <a:pt x="47428" y="107208"/>
                    <a:pt x="33403" y="91137"/>
                    <a:pt x="31649" y="70974"/>
                  </a:cubicBezTo>
                  <a:cubicBezTo>
                    <a:pt x="30188" y="51689"/>
                    <a:pt x="46844" y="32111"/>
                    <a:pt x="66714" y="31526"/>
                  </a:cubicBezTo>
                  <a:cubicBezTo>
                    <a:pt x="95351" y="30650"/>
                    <a:pt x="123987" y="31234"/>
                    <a:pt x="152624" y="30942"/>
                  </a:cubicBezTo>
                  <a:lnTo>
                    <a:pt x="152624" y="30941"/>
                  </a:lnTo>
                  <a:cubicBezTo>
                    <a:pt x="195870" y="30649"/>
                    <a:pt x="239117" y="30357"/>
                    <a:pt x="282071" y="30357"/>
                  </a:cubicBezTo>
                  <a:close/>
                  <a:moveTo>
                    <a:pt x="329116" y="23929"/>
                  </a:moveTo>
                  <a:cubicBezTo>
                    <a:pt x="331162" y="23345"/>
                    <a:pt x="334960" y="22760"/>
                    <a:pt x="336129" y="24221"/>
                  </a:cubicBezTo>
                  <a:cubicBezTo>
                    <a:pt x="343142" y="31819"/>
                    <a:pt x="349278" y="40001"/>
                    <a:pt x="349278" y="53735"/>
                  </a:cubicBezTo>
                  <a:cubicBezTo>
                    <a:pt x="345480" y="52565"/>
                    <a:pt x="341973" y="52274"/>
                    <a:pt x="341097" y="50812"/>
                  </a:cubicBezTo>
                  <a:cubicBezTo>
                    <a:pt x="336713" y="44092"/>
                    <a:pt x="332623" y="37078"/>
                    <a:pt x="328824" y="29773"/>
                  </a:cubicBezTo>
                  <a:cubicBezTo>
                    <a:pt x="327947" y="28312"/>
                    <a:pt x="328532" y="24221"/>
                    <a:pt x="329116" y="23929"/>
                  </a:cubicBezTo>
                  <a:close/>
                  <a:moveTo>
                    <a:pt x="50350" y="3474"/>
                  </a:moveTo>
                  <a:cubicBezTo>
                    <a:pt x="51811" y="3474"/>
                    <a:pt x="53272" y="5227"/>
                    <a:pt x="54149" y="6688"/>
                  </a:cubicBezTo>
                  <a:cubicBezTo>
                    <a:pt x="54733" y="7565"/>
                    <a:pt x="53856" y="9903"/>
                    <a:pt x="53272" y="10194"/>
                  </a:cubicBezTo>
                  <a:cubicBezTo>
                    <a:pt x="44214" y="14285"/>
                    <a:pt x="34863" y="18377"/>
                    <a:pt x="25805" y="22175"/>
                  </a:cubicBezTo>
                  <a:cubicBezTo>
                    <a:pt x="25220" y="22468"/>
                    <a:pt x="24928" y="21591"/>
                    <a:pt x="24636" y="21298"/>
                  </a:cubicBezTo>
                  <a:cubicBezTo>
                    <a:pt x="28143" y="12825"/>
                    <a:pt x="42461" y="2889"/>
                    <a:pt x="50350" y="3474"/>
                  </a:cubicBezTo>
                  <a:close/>
                  <a:moveTo>
                    <a:pt x="128078" y="1136"/>
                  </a:moveTo>
                  <a:cubicBezTo>
                    <a:pt x="137429" y="552"/>
                    <a:pt x="146779" y="844"/>
                    <a:pt x="156422" y="1136"/>
                  </a:cubicBezTo>
                  <a:cubicBezTo>
                    <a:pt x="157298" y="1136"/>
                    <a:pt x="158467" y="3474"/>
                    <a:pt x="161097" y="6396"/>
                  </a:cubicBezTo>
                  <a:cubicBezTo>
                    <a:pt x="149117" y="11948"/>
                    <a:pt x="137720" y="8734"/>
                    <a:pt x="124279" y="9318"/>
                  </a:cubicBezTo>
                  <a:cubicBezTo>
                    <a:pt x="126032" y="5520"/>
                    <a:pt x="126909" y="1429"/>
                    <a:pt x="128078" y="1136"/>
                  </a:cubicBezTo>
                  <a:close/>
                  <a:moveTo>
                    <a:pt x="232396" y="1136"/>
                  </a:moveTo>
                  <a:cubicBezTo>
                    <a:pt x="241747" y="844"/>
                    <a:pt x="251098" y="844"/>
                    <a:pt x="260448" y="1136"/>
                  </a:cubicBezTo>
                  <a:cubicBezTo>
                    <a:pt x="261617" y="1136"/>
                    <a:pt x="263955" y="3766"/>
                    <a:pt x="263955" y="4350"/>
                  </a:cubicBezTo>
                  <a:cubicBezTo>
                    <a:pt x="263371" y="6104"/>
                    <a:pt x="261910" y="8734"/>
                    <a:pt x="260448" y="9026"/>
                  </a:cubicBezTo>
                  <a:cubicBezTo>
                    <a:pt x="256065" y="9611"/>
                    <a:pt x="251682" y="9318"/>
                    <a:pt x="246715" y="9611"/>
                  </a:cubicBezTo>
                  <a:cubicBezTo>
                    <a:pt x="242040" y="9318"/>
                    <a:pt x="237364" y="9318"/>
                    <a:pt x="232396" y="8734"/>
                  </a:cubicBezTo>
                  <a:cubicBezTo>
                    <a:pt x="231227" y="8441"/>
                    <a:pt x="229474" y="6104"/>
                    <a:pt x="229474" y="4935"/>
                  </a:cubicBezTo>
                  <a:cubicBezTo>
                    <a:pt x="229474" y="3474"/>
                    <a:pt x="231227" y="1136"/>
                    <a:pt x="232396" y="1136"/>
                  </a:cubicBezTo>
                  <a:close/>
                  <a:moveTo>
                    <a:pt x="207559" y="844"/>
                  </a:moveTo>
                  <a:cubicBezTo>
                    <a:pt x="209020" y="844"/>
                    <a:pt x="211650" y="3474"/>
                    <a:pt x="211650" y="4935"/>
                  </a:cubicBezTo>
                  <a:cubicBezTo>
                    <a:pt x="211650" y="6396"/>
                    <a:pt x="209312" y="9026"/>
                    <a:pt x="207850" y="9026"/>
                  </a:cubicBezTo>
                  <a:cubicBezTo>
                    <a:pt x="203468" y="9610"/>
                    <a:pt x="199084" y="9318"/>
                    <a:pt x="194409" y="9318"/>
                  </a:cubicBezTo>
                  <a:cubicBezTo>
                    <a:pt x="194409" y="9318"/>
                    <a:pt x="194409" y="9610"/>
                    <a:pt x="194409" y="9610"/>
                  </a:cubicBezTo>
                  <a:cubicBezTo>
                    <a:pt x="190026" y="9318"/>
                    <a:pt x="185350" y="9610"/>
                    <a:pt x="180968" y="8734"/>
                  </a:cubicBezTo>
                  <a:cubicBezTo>
                    <a:pt x="179507" y="8441"/>
                    <a:pt x="177753" y="6104"/>
                    <a:pt x="177461" y="4350"/>
                  </a:cubicBezTo>
                  <a:cubicBezTo>
                    <a:pt x="177169" y="3474"/>
                    <a:pt x="179507" y="1136"/>
                    <a:pt x="180675" y="1136"/>
                  </a:cubicBezTo>
                  <a:cubicBezTo>
                    <a:pt x="189734" y="844"/>
                    <a:pt x="198500" y="552"/>
                    <a:pt x="207559" y="844"/>
                  </a:cubicBezTo>
                  <a:close/>
                  <a:moveTo>
                    <a:pt x="287038" y="260"/>
                  </a:moveTo>
                  <a:cubicBezTo>
                    <a:pt x="288499" y="-325"/>
                    <a:pt x="290544" y="260"/>
                    <a:pt x="295220" y="260"/>
                  </a:cubicBezTo>
                  <a:cubicBezTo>
                    <a:pt x="299019" y="1429"/>
                    <a:pt x="305739" y="3182"/>
                    <a:pt x="311876" y="6104"/>
                  </a:cubicBezTo>
                  <a:cubicBezTo>
                    <a:pt x="313629" y="6981"/>
                    <a:pt x="314505" y="10195"/>
                    <a:pt x="315675" y="12240"/>
                  </a:cubicBezTo>
                  <a:cubicBezTo>
                    <a:pt x="313337" y="13117"/>
                    <a:pt x="310999" y="15455"/>
                    <a:pt x="308954" y="15162"/>
                  </a:cubicBezTo>
                  <a:cubicBezTo>
                    <a:pt x="301356" y="13994"/>
                    <a:pt x="293759" y="12240"/>
                    <a:pt x="286453" y="9903"/>
                  </a:cubicBezTo>
                  <a:cubicBezTo>
                    <a:pt x="284408" y="9318"/>
                    <a:pt x="282947" y="6688"/>
                    <a:pt x="281194" y="4935"/>
                  </a:cubicBezTo>
                  <a:cubicBezTo>
                    <a:pt x="283240" y="3474"/>
                    <a:pt x="284701" y="1429"/>
                    <a:pt x="287038" y="260"/>
                  </a:cubicBezTo>
                  <a:close/>
                  <a:moveTo>
                    <a:pt x="89433" y="5"/>
                  </a:moveTo>
                  <a:cubicBezTo>
                    <a:pt x="95643" y="-32"/>
                    <a:pt x="101925" y="1721"/>
                    <a:pt x="105870" y="5228"/>
                  </a:cubicBezTo>
                  <a:cubicBezTo>
                    <a:pt x="97689" y="11072"/>
                    <a:pt x="81909" y="11364"/>
                    <a:pt x="73435" y="5520"/>
                  </a:cubicBezTo>
                  <a:cubicBezTo>
                    <a:pt x="77088" y="1867"/>
                    <a:pt x="83224" y="41"/>
                    <a:pt x="89433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3" name="Google Shape;773;p35"/>
          <p:cNvGrpSpPr/>
          <p:nvPr/>
        </p:nvGrpSpPr>
        <p:grpSpPr>
          <a:xfrm>
            <a:off x="91580" y="4597128"/>
            <a:ext cx="8960854" cy="330860"/>
            <a:chOff x="122106" y="6232928"/>
            <a:chExt cx="11947805" cy="441147"/>
          </a:xfrm>
        </p:grpSpPr>
        <p:sp>
          <p:nvSpPr>
            <p:cNvPr id="774" name="Google Shape;774;p35"/>
            <p:cNvSpPr/>
            <p:nvPr/>
          </p:nvSpPr>
          <p:spPr>
            <a:xfrm>
              <a:off x="122106" y="6255683"/>
              <a:ext cx="351433" cy="395073"/>
            </a:xfrm>
            <a:custGeom>
              <a:avLst/>
              <a:gdLst/>
              <a:ahLst/>
              <a:cxnLst/>
              <a:rect l="l" t="t" r="r" b="b"/>
              <a:pathLst>
                <a:path w="351433" h="395073" extrusionOk="0">
                  <a:moveTo>
                    <a:pt x="320811" y="380353"/>
                  </a:moveTo>
                  <a:cubicBezTo>
                    <a:pt x="321347" y="380085"/>
                    <a:pt x="323489" y="381959"/>
                    <a:pt x="325899" y="383298"/>
                  </a:cubicBezTo>
                  <a:cubicBezTo>
                    <a:pt x="316794" y="392136"/>
                    <a:pt x="307422" y="395885"/>
                    <a:pt x="295371" y="392404"/>
                  </a:cubicBezTo>
                  <a:cubicBezTo>
                    <a:pt x="302066" y="384638"/>
                    <a:pt x="312777" y="385441"/>
                    <a:pt x="320811" y="380353"/>
                  </a:cubicBezTo>
                  <a:close/>
                  <a:moveTo>
                    <a:pt x="34813" y="380353"/>
                  </a:moveTo>
                  <a:cubicBezTo>
                    <a:pt x="43114" y="383298"/>
                    <a:pt x="51416" y="386512"/>
                    <a:pt x="59717" y="389993"/>
                  </a:cubicBezTo>
                  <a:cubicBezTo>
                    <a:pt x="60253" y="389993"/>
                    <a:pt x="60253" y="391332"/>
                    <a:pt x="60788" y="394010"/>
                  </a:cubicBezTo>
                  <a:cubicBezTo>
                    <a:pt x="49273" y="397224"/>
                    <a:pt x="40436" y="392671"/>
                    <a:pt x="31867" y="386780"/>
                  </a:cubicBezTo>
                  <a:cubicBezTo>
                    <a:pt x="31064" y="386244"/>
                    <a:pt x="30528" y="383566"/>
                    <a:pt x="31064" y="382495"/>
                  </a:cubicBezTo>
                  <a:cubicBezTo>
                    <a:pt x="31599" y="381424"/>
                    <a:pt x="33742" y="380085"/>
                    <a:pt x="34813" y="380353"/>
                  </a:cubicBezTo>
                  <a:close/>
                  <a:moveTo>
                    <a:pt x="104706" y="375533"/>
                  </a:moveTo>
                  <a:cubicBezTo>
                    <a:pt x="99083" y="386513"/>
                    <a:pt x="88371" y="392672"/>
                    <a:pt x="77927" y="390530"/>
                  </a:cubicBezTo>
                  <a:cubicBezTo>
                    <a:pt x="81944" y="383032"/>
                    <a:pt x="98012" y="373926"/>
                    <a:pt x="104706" y="375533"/>
                  </a:cubicBezTo>
                  <a:close/>
                  <a:moveTo>
                    <a:pt x="252258" y="373391"/>
                  </a:moveTo>
                  <a:cubicBezTo>
                    <a:pt x="260827" y="378211"/>
                    <a:pt x="269664" y="382764"/>
                    <a:pt x="280108" y="388388"/>
                  </a:cubicBezTo>
                  <a:cubicBezTo>
                    <a:pt x="276626" y="390530"/>
                    <a:pt x="275020" y="392672"/>
                    <a:pt x="273145" y="392404"/>
                  </a:cubicBezTo>
                  <a:cubicBezTo>
                    <a:pt x="264576" y="391601"/>
                    <a:pt x="254132" y="383567"/>
                    <a:pt x="250651" y="375801"/>
                  </a:cubicBezTo>
                  <a:cubicBezTo>
                    <a:pt x="251186" y="374998"/>
                    <a:pt x="251722" y="374194"/>
                    <a:pt x="252258" y="373391"/>
                  </a:cubicBezTo>
                  <a:close/>
                  <a:moveTo>
                    <a:pt x="348662" y="342059"/>
                  </a:moveTo>
                  <a:cubicBezTo>
                    <a:pt x="350001" y="343131"/>
                    <a:pt x="351875" y="345540"/>
                    <a:pt x="351340" y="346612"/>
                  </a:cubicBezTo>
                  <a:cubicBezTo>
                    <a:pt x="348929" y="355984"/>
                    <a:pt x="346520" y="365089"/>
                    <a:pt x="337683" y="372588"/>
                  </a:cubicBezTo>
                  <a:cubicBezTo>
                    <a:pt x="336344" y="369909"/>
                    <a:pt x="335004" y="368570"/>
                    <a:pt x="335272" y="367767"/>
                  </a:cubicBezTo>
                  <a:cubicBezTo>
                    <a:pt x="338218" y="359733"/>
                    <a:pt x="341432" y="351700"/>
                    <a:pt x="344645" y="343666"/>
                  </a:cubicBezTo>
                  <a:cubicBezTo>
                    <a:pt x="345181" y="342595"/>
                    <a:pt x="348126" y="341524"/>
                    <a:pt x="348662" y="342059"/>
                  </a:cubicBezTo>
                  <a:close/>
                  <a:moveTo>
                    <a:pt x="9105" y="341792"/>
                  </a:moveTo>
                  <a:cubicBezTo>
                    <a:pt x="12854" y="350629"/>
                    <a:pt x="16603" y="359466"/>
                    <a:pt x="20085" y="368303"/>
                  </a:cubicBezTo>
                  <a:cubicBezTo>
                    <a:pt x="20353" y="368839"/>
                    <a:pt x="19013" y="370178"/>
                    <a:pt x="17942" y="372053"/>
                  </a:cubicBezTo>
                  <a:cubicBezTo>
                    <a:pt x="10444" y="369107"/>
                    <a:pt x="8837" y="361877"/>
                    <a:pt x="5624" y="356253"/>
                  </a:cubicBezTo>
                  <a:cubicBezTo>
                    <a:pt x="4285" y="353575"/>
                    <a:pt x="5356" y="349022"/>
                    <a:pt x="268" y="349558"/>
                  </a:cubicBezTo>
                  <a:cubicBezTo>
                    <a:pt x="268" y="347683"/>
                    <a:pt x="268" y="346077"/>
                    <a:pt x="268" y="344470"/>
                  </a:cubicBezTo>
                  <a:cubicBezTo>
                    <a:pt x="2946" y="343667"/>
                    <a:pt x="5356" y="342863"/>
                    <a:pt x="9105" y="341792"/>
                  </a:cubicBezTo>
                  <a:close/>
                  <a:moveTo>
                    <a:pt x="230299" y="331616"/>
                  </a:moveTo>
                  <a:cubicBezTo>
                    <a:pt x="236994" y="340185"/>
                    <a:pt x="242082" y="349290"/>
                    <a:pt x="243154" y="360001"/>
                  </a:cubicBezTo>
                  <a:cubicBezTo>
                    <a:pt x="242350" y="360537"/>
                    <a:pt x="241547" y="361073"/>
                    <a:pt x="240743" y="361608"/>
                  </a:cubicBezTo>
                  <a:cubicBezTo>
                    <a:pt x="238868" y="360001"/>
                    <a:pt x="236459" y="358662"/>
                    <a:pt x="235387" y="356788"/>
                  </a:cubicBezTo>
                  <a:cubicBezTo>
                    <a:pt x="228157" y="343667"/>
                    <a:pt x="227085" y="339382"/>
                    <a:pt x="230299" y="331616"/>
                  </a:cubicBezTo>
                  <a:close/>
                  <a:moveTo>
                    <a:pt x="124522" y="331615"/>
                  </a:moveTo>
                  <a:cubicBezTo>
                    <a:pt x="125057" y="331347"/>
                    <a:pt x="126128" y="331883"/>
                    <a:pt x="127735" y="332419"/>
                  </a:cubicBezTo>
                  <a:cubicBezTo>
                    <a:pt x="127735" y="342863"/>
                    <a:pt x="122380" y="351432"/>
                    <a:pt x="117292" y="360001"/>
                  </a:cubicBezTo>
                  <a:cubicBezTo>
                    <a:pt x="117024" y="360269"/>
                    <a:pt x="112471" y="359465"/>
                    <a:pt x="111936" y="358127"/>
                  </a:cubicBezTo>
                  <a:cubicBezTo>
                    <a:pt x="110329" y="354645"/>
                    <a:pt x="120773" y="333757"/>
                    <a:pt x="124522" y="331615"/>
                  </a:cubicBezTo>
                  <a:close/>
                  <a:moveTo>
                    <a:pt x="170381" y="297138"/>
                  </a:moveTo>
                  <a:cubicBezTo>
                    <a:pt x="172858" y="296737"/>
                    <a:pt x="175669" y="297339"/>
                    <a:pt x="178080" y="297339"/>
                  </a:cubicBezTo>
                  <a:cubicBezTo>
                    <a:pt x="182632" y="297071"/>
                    <a:pt x="188524" y="295196"/>
                    <a:pt x="189863" y="304301"/>
                  </a:cubicBezTo>
                  <a:cubicBezTo>
                    <a:pt x="180757" y="306979"/>
                    <a:pt x="172724" y="308853"/>
                    <a:pt x="164690" y="302962"/>
                  </a:cubicBezTo>
                  <a:cubicBezTo>
                    <a:pt x="165761" y="298946"/>
                    <a:pt x="167903" y="297540"/>
                    <a:pt x="170381" y="297138"/>
                  </a:cubicBezTo>
                  <a:close/>
                  <a:moveTo>
                    <a:pt x="144271" y="297138"/>
                  </a:moveTo>
                  <a:cubicBezTo>
                    <a:pt x="147954" y="297607"/>
                    <a:pt x="152506" y="299481"/>
                    <a:pt x="157728" y="302963"/>
                  </a:cubicBezTo>
                  <a:cubicBezTo>
                    <a:pt x="150766" y="305105"/>
                    <a:pt x="146213" y="306444"/>
                    <a:pt x="141661" y="307783"/>
                  </a:cubicBezTo>
                  <a:cubicBezTo>
                    <a:pt x="139786" y="310728"/>
                    <a:pt x="137376" y="313942"/>
                    <a:pt x="134966" y="317423"/>
                  </a:cubicBezTo>
                  <a:cubicBezTo>
                    <a:pt x="131216" y="312068"/>
                    <a:pt x="132020" y="304034"/>
                    <a:pt x="136037" y="299749"/>
                  </a:cubicBezTo>
                  <a:cubicBezTo>
                    <a:pt x="137778" y="297607"/>
                    <a:pt x="140589" y="296669"/>
                    <a:pt x="144271" y="297138"/>
                  </a:cubicBezTo>
                  <a:close/>
                  <a:moveTo>
                    <a:pt x="210717" y="296803"/>
                  </a:moveTo>
                  <a:cubicBezTo>
                    <a:pt x="214164" y="296268"/>
                    <a:pt x="217043" y="297205"/>
                    <a:pt x="218784" y="299749"/>
                  </a:cubicBezTo>
                  <a:cubicBezTo>
                    <a:pt x="221462" y="303498"/>
                    <a:pt x="222801" y="308586"/>
                    <a:pt x="224140" y="313138"/>
                  </a:cubicBezTo>
                  <a:cubicBezTo>
                    <a:pt x="224408" y="313942"/>
                    <a:pt x="222265" y="315280"/>
                    <a:pt x="220123" y="317958"/>
                  </a:cubicBezTo>
                  <a:cubicBezTo>
                    <a:pt x="217177" y="307247"/>
                    <a:pt x="207537" y="307247"/>
                    <a:pt x="199235" y="302694"/>
                  </a:cubicBezTo>
                  <a:cubicBezTo>
                    <a:pt x="203252" y="299347"/>
                    <a:pt x="207269" y="297339"/>
                    <a:pt x="210717" y="296803"/>
                  </a:cubicBezTo>
                  <a:close/>
                  <a:moveTo>
                    <a:pt x="342770" y="294393"/>
                  </a:moveTo>
                  <a:cubicBezTo>
                    <a:pt x="345716" y="302427"/>
                    <a:pt x="348662" y="310192"/>
                    <a:pt x="351339" y="318494"/>
                  </a:cubicBezTo>
                  <a:cubicBezTo>
                    <a:pt x="351875" y="320101"/>
                    <a:pt x="350001" y="322511"/>
                    <a:pt x="349197" y="324385"/>
                  </a:cubicBezTo>
                  <a:cubicBezTo>
                    <a:pt x="347323" y="323046"/>
                    <a:pt x="344912" y="321975"/>
                    <a:pt x="344109" y="320369"/>
                  </a:cubicBezTo>
                  <a:cubicBezTo>
                    <a:pt x="341431" y="314477"/>
                    <a:pt x="339021" y="308050"/>
                    <a:pt x="337414" y="301891"/>
                  </a:cubicBezTo>
                  <a:cubicBezTo>
                    <a:pt x="336879" y="299749"/>
                    <a:pt x="338217" y="297339"/>
                    <a:pt x="338753" y="294928"/>
                  </a:cubicBezTo>
                  <a:cubicBezTo>
                    <a:pt x="339824" y="294661"/>
                    <a:pt x="341431" y="294661"/>
                    <a:pt x="342770" y="294393"/>
                  </a:cubicBezTo>
                  <a:close/>
                  <a:moveTo>
                    <a:pt x="13390" y="293858"/>
                  </a:moveTo>
                  <a:cubicBezTo>
                    <a:pt x="18478" y="300285"/>
                    <a:pt x="18478" y="300285"/>
                    <a:pt x="9105" y="324654"/>
                  </a:cubicBezTo>
                  <a:cubicBezTo>
                    <a:pt x="6160" y="324386"/>
                    <a:pt x="3214" y="324386"/>
                    <a:pt x="0" y="324119"/>
                  </a:cubicBezTo>
                  <a:cubicBezTo>
                    <a:pt x="268" y="320905"/>
                    <a:pt x="268" y="317692"/>
                    <a:pt x="268" y="314210"/>
                  </a:cubicBezTo>
                  <a:cubicBezTo>
                    <a:pt x="4820" y="315817"/>
                    <a:pt x="4553" y="311800"/>
                    <a:pt x="5624" y="309390"/>
                  </a:cubicBezTo>
                  <a:cubicBezTo>
                    <a:pt x="8302" y="304569"/>
                    <a:pt x="10712" y="299481"/>
                    <a:pt x="13390" y="293858"/>
                  </a:cubicBezTo>
                  <a:close/>
                  <a:moveTo>
                    <a:pt x="31901" y="251613"/>
                  </a:moveTo>
                  <a:cubicBezTo>
                    <a:pt x="33340" y="251212"/>
                    <a:pt x="35215" y="251681"/>
                    <a:pt x="37759" y="253421"/>
                  </a:cubicBezTo>
                  <a:cubicBezTo>
                    <a:pt x="34010" y="263329"/>
                    <a:pt x="31599" y="273238"/>
                    <a:pt x="24101" y="281807"/>
                  </a:cubicBezTo>
                  <a:cubicBezTo>
                    <a:pt x="22226" y="279397"/>
                    <a:pt x="20352" y="277790"/>
                    <a:pt x="20620" y="276987"/>
                  </a:cubicBezTo>
                  <a:cubicBezTo>
                    <a:pt x="23030" y="269489"/>
                    <a:pt x="25708" y="262258"/>
                    <a:pt x="28654" y="255028"/>
                  </a:cubicBezTo>
                  <a:cubicBezTo>
                    <a:pt x="29457" y="253287"/>
                    <a:pt x="30461" y="252015"/>
                    <a:pt x="31901" y="251613"/>
                  </a:cubicBezTo>
                  <a:close/>
                  <a:moveTo>
                    <a:pt x="321346" y="249940"/>
                  </a:moveTo>
                  <a:cubicBezTo>
                    <a:pt x="329380" y="256903"/>
                    <a:pt x="330184" y="267346"/>
                    <a:pt x="334469" y="275648"/>
                  </a:cubicBezTo>
                  <a:cubicBezTo>
                    <a:pt x="334736" y="276184"/>
                    <a:pt x="333665" y="278326"/>
                    <a:pt x="332594" y="278594"/>
                  </a:cubicBezTo>
                  <a:cubicBezTo>
                    <a:pt x="331255" y="279129"/>
                    <a:pt x="328577" y="279129"/>
                    <a:pt x="328309" y="278326"/>
                  </a:cubicBezTo>
                  <a:cubicBezTo>
                    <a:pt x="324828" y="269757"/>
                    <a:pt x="321346" y="261187"/>
                    <a:pt x="318401" y="252618"/>
                  </a:cubicBezTo>
                  <a:cubicBezTo>
                    <a:pt x="318133" y="252350"/>
                    <a:pt x="320007" y="251279"/>
                    <a:pt x="321346" y="249940"/>
                  </a:cubicBezTo>
                  <a:close/>
                  <a:moveTo>
                    <a:pt x="300192" y="206290"/>
                  </a:moveTo>
                  <a:cubicBezTo>
                    <a:pt x="302067" y="207093"/>
                    <a:pt x="305280" y="207093"/>
                    <a:pt x="306084" y="208432"/>
                  </a:cubicBezTo>
                  <a:cubicBezTo>
                    <a:pt x="309565" y="215127"/>
                    <a:pt x="312510" y="221822"/>
                    <a:pt x="314920" y="228784"/>
                  </a:cubicBezTo>
                  <a:cubicBezTo>
                    <a:pt x="315456" y="230391"/>
                    <a:pt x="313582" y="232801"/>
                    <a:pt x="312778" y="234944"/>
                  </a:cubicBezTo>
                  <a:cubicBezTo>
                    <a:pt x="310903" y="233605"/>
                    <a:pt x="308226" y="232801"/>
                    <a:pt x="307422" y="230926"/>
                  </a:cubicBezTo>
                  <a:cubicBezTo>
                    <a:pt x="303941" y="223429"/>
                    <a:pt x="300996" y="215931"/>
                    <a:pt x="298050" y="208164"/>
                  </a:cubicBezTo>
                  <a:cubicBezTo>
                    <a:pt x="298585" y="207629"/>
                    <a:pt x="299389" y="207093"/>
                    <a:pt x="300192" y="206290"/>
                  </a:cubicBezTo>
                  <a:close/>
                  <a:moveTo>
                    <a:pt x="55700" y="204416"/>
                  </a:moveTo>
                  <a:cubicBezTo>
                    <a:pt x="55433" y="218341"/>
                    <a:pt x="49273" y="226910"/>
                    <a:pt x="44989" y="236284"/>
                  </a:cubicBezTo>
                  <a:cubicBezTo>
                    <a:pt x="43650" y="236284"/>
                    <a:pt x="42311" y="236284"/>
                    <a:pt x="40972" y="236284"/>
                  </a:cubicBezTo>
                  <a:cubicBezTo>
                    <a:pt x="40704" y="233873"/>
                    <a:pt x="39098" y="231195"/>
                    <a:pt x="39901" y="229589"/>
                  </a:cubicBezTo>
                  <a:cubicBezTo>
                    <a:pt x="43650" y="221555"/>
                    <a:pt x="44453" y="211379"/>
                    <a:pt x="55700" y="204416"/>
                  </a:cubicBezTo>
                  <a:close/>
                  <a:moveTo>
                    <a:pt x="283322" y="161302"/>
                  </a:moveTo>
                  <a:cubicBezTo>
                    <a:pt x="291891" y="167729"/>
                    <a:pt x="292694" y="178173"/>
                    <a:pt x="296711" y="186742"/>
                  </a:cubicBezTo>
                  <a:cubicBezTo>
                    <a:pt x="297246" y="187545"/>
                    <a:pt x="295104" y="189687"/>
                    <a:pt x="294033" y="191294"/>
                  </a:cubicBezTo>
                  <a:cubicBezTo>
                    <a:pt x="284928" y="183260"/>
                    <a:pt x="279840" y="169068"/>
                    <a:pt x="283322" y="161302"/>
                  </a:cubicBezTo>
                  <a:close/>
                  <a:moveTo>
                    <a:pt x="70695" y="160231"/>
                  </a:moveTo>
                  <a:cubicBezTo>
                    <a:pt x="72570" y="162641"/>
                    <a:pt x="74980" y="164516"/>
                    <a:pt x="74444" y="165587"/>
                  </a:cubicBezTo>
                  <a:cubicBezTo>
                    <a:pt x="71499" y="174691"/>
                    <a:pt x="68821" y="184332"/>
                    <a:pt x="59984" y="194241"/>
                  </a:cubicBezTo>
                  <a:cubicBezTo>
                    <a:pt x="59181" y="191562"/>
                    <a:pt x="57842" y="189955"/>
                    <a:pt x="58110" y="188617"/>
                  </a:cubicBezTo>
                  <a:cubicBezTo>
                    <a:pt x="60252" y="178709"/>
                    <a:pt x="63733" y="169604"/>
                    <a:pt x="70695" y="160231"/>
                  </a:cubicBezTo>
                  <a:close/>
                  <a:moveTo>
                    <a:pt x="173981" y="151125"/>
                  </a:moveTo>
                  <a:lnTo>
                    <a:pt x="165826" y="167435"/>
                  </a:lnTo>
                  <a:lnTo>
                    <a:pt x="167904" y="169068"/>
                  </a:lnTo>
                  <a:cubicBezTo>
                    <a:pt x="163351" y="180851"/>
                    <a:pt x="158799" y="192901"/>
                    <a:pt x="154246" y="205219"/>
                  </a:cubicBezTo>
                  <a:cubicBezTo>
                    <a:pt x="156656" y="206290"/>
                    <a:pt x="158531" y="206826"/>
                    <a:pt x="160405" y="207362"/>
                  </a:cubicBezTo>
                  <a:lnTo>
                    <a:pt x="160405" y="207629"/>
                  </a:lnTo>
                  <a:lnTo>
                    <a:pt x="198885" y="207629"/>
                  </a:lnTo>
                  <a:cubicBezTo>
                    <a:pt x="190584" y="187545"/>
                    <a:pt x="183889" y="169335"/>
                    <a:pt x="173981" y="151125"/>
                  </a:cubicBezTo>
                  <a:close/>
                  <a:moveTo>
                    <a:pt x="91583" y="117652"/>
                  </a:moveTo>
                  <a:cubicBezTo>
                    <a:pt x="93457" y="127293"/>
                    <a:pt x="87566" y="141486"/>
                    <a:pt x="79533" y="146574"/>
                  </a:cubicBezTo>
                  <a:cubicBezTo>
                    <a:pt x="76052" y="137736"/>
                    <a:pt x="82747" y="122205"/>
                    <a:pt x="91583" y="117652"/>
                  </a:cubicBezTo>
                  <a:close/>
                  <a:moveTo>
                    <a:pt x="264039" y="117385"/>
                  </a:moveTo>
                  <a:cubicBezTo>
                    <a:pt x="264843" y="116849"/>
                    <a:pt x="266985" y="117385"/>
                    <a:pt x="267253" y="118188"/>
                  </a:cubicBezTo>
                  <a:cubicBezTo>
                    <a:pt x="271537" y="127025"/>
                    <a:pt x="277161" y="135327"/>
                    <a:pt x="275822" y="146039"/>
                  </a:cubicBezTo>
                  <a:cubicBezTo>
                    <a:pt x="266182" y="139879"/>
                    <a:pt x="264843" y="129703"/>
                    <a:pt x="261361" y="120866"/>
                  </a:cubicBezTo>
                  <a:cubicBezTo>
                    <a:pt x="261093" y="120062"/>
                    <a:pt x="262700" y="118188"/>
                    <a:pt x="264039" y="117385"/>
                  </a:cubicBezTo>
                  <a:close/>
                  <a:moveTo>
                    <a:pt x="247437" y="72396"/>
                  </a:moveTo>
                  <a:cubicBezTo>
                    <a:pt x="253329" y="81233"/>
                    <a:pt x="257614" y="90605"/>
                    <a:pt x="259220" y="100781"/>
                  </a:cubicBezTo>
                  <a:cubicBezTo>
                    <a:pt x="257614" y="101317"/>
                    <a:pt x="255739" y="101853"/>
                    <a:pt x="254132" y="102388"/>
                  </a:cubicBezTo>
                  <a:cubicBezTo>
                    <a:pt x="248508" y="93551"/>
                    <a:pt x="244224" y="84179"/>
                    <a:pt x="242617" y="73735"/>
                  </a:cubicBezTo>
                  <a:cubicBezTo>
                    <a:pt x="244224" y="73467"/>
                    <a:pt x="245831" y="72931"/>
                    <a:pt x="247437" y="72396"/>
                  </a:cubicBezTo>
                  <a:close/>
                  <a:moveTo>
                    <a:pt x="107116" y="71593"/>
                  </a:moveTo>
                  <a:cubicBezTo>
                    <a:pt x="111401" y="74003"/>
                    <a:pt x="113543" y="76145"/>
                    <a:pt x="111401" y="79895"/>
                  </a:cubicBezTo>
                  <a:cubicBezTo>
                    <a:pt x="107384" y="87392"/>
                    <a:pt x="107384" y="97836"/>
                    <a:pt x="96672" y="101050"/>
                  </a:cubicBezTo>
                  <a:cubicBezTo>
                    <a:pt x="97475" y="90338"/>
                    <a:pt x="101492" y="80965"/>
                    <a:pt x="107116" y="71593"/>
                  </a:cubicBezTo>
                  <a:close/>
                  <a:moveTo>
                    <a:pt x="222533" y="29817"/>
                  </a:moveTo>
                  <a:cubicBezTo>
                    <a:pt x="225747" y="29817"/>
                    <a:pt x="229228" y="29014"/>
                    <a:pt x="229763" y="29817"/>
                  </a:cubicBezTo>
                  <a:cubicBezTo>
                    <a:pt x="233513" y="37047"/>
                    <a:pt x="236994" y="44545"/>
                    <a:pt x="240207" y="52044"/>
                  </a:cubicBezTo>
                  <a:cubicBezTo>
                    <a:pt x="240475" y="53651"/>
                    <a:pt x="238601" y="55525"/>
                    <a:pt x="237262" y="58739"/>
                  </a:cubicBezTo>
                  <a:cubicBezTo>
                    <a:pt x="228692" y="50437"/>
                    <a:pt x="227353" y="39993"/>
                    <a:pt x="222533" y="29817"/>
                  </a:cubicBezTo>
                  <a:close/>
                  <a:moveTo>
                    <a:pt x="129610" y="29014"/>
                  </a:moveTo>
                  <a:cubicBezTo>
                    <a:pt x="129878" y="31156"/>
                    <a:pt x="130949" y="33567"/>
                    <a:pt x="130413" y="35441"/>
                  </a:cubicBezTo>
                  <a:cubicBezTo>
                    <a:pt x="127200" y="42939"/>
                    <a:pt x="123719" y="50437"/>
                    <a:pt x="120237" y="57936"/>
                  </a:cubicBezTo>
                  <a:cubicBezTo>
                    <a:pt x="119167" y="58203"/>
                    <a:pt x="118363" y="58203"/>
                    <a:pt x="117292" y="58203"/>
                  </a:cubicBezTo>
                  <a:cubicBezTo>
                    <a:pt x="116488" y="56329"/>
                    <a:pt x="114346" y="53918"/>
                    <a:pt x="114882" y="52312"/>
                  </a:cubicBezTo>
                  <a:cubicBezTo>
                    <a:pt x="117292" y="45349"/>
                    <a:pt x="120505" y="38387"/>
                    <a:pt x="123719" y="31692"/>
                  </a:cubicBezTo>
                  <a:cubicBezTo>
                    <a:pt x="124522" y="30085"/>
                    <a:pt x="127735" y="29817"/>
                    <a:pt x="129610" y="29014"/>
                  </a:cubicBezTo>
                  <a:close/>
                  <a:moveTo>
                    <a:pt x="183688" y="28478"/>
                  </a:moveTo>
                  <a:cubicBezTo>
                    <a:pt x="192124" y="30955"/>
                    <a:pt x="199555" y="37449"/>
                    <a:pt x="204241" y="47492"/>
                  </a:cubicBezTo>
                  <a:cubicBezTo>
                    <a:pt x="210133" y="59810"/>
                    <a:pt x="214953" y="72663"/>
                    <a:pt x="220309" y="85249"/>
                  </a:cubicBezTo>
                  <a:cubicBezTo>
                    <a:pt x="251372" y="158624"/>
                    <a:pt x="282436" y="232266"/>
                    <a:pt x="313499" y="305640"/>
                  </a:cubicBezTo>
                  <a:cubicBezTo>
                    <a:pt x="315910" y="311264"/>
                    <a:pt x="317784" y="317423"/>
                    <a:pt x="320462" y="323046"/>
                  </a:cubicBezTo>
                  <a:cubicBezTo>
                    <a:pt x="326621" y="336971"/>
                    <a:pt x="316981" y="358395"/>
                    <a:pt x="300645" y="365089"/>
                  </a:cubicBezTo>
                  <a:cubicBezTo>
                    <a:pt x="285381" y="371516"/>
                    <a:pt x="267707" y="364821"/>
                    <a:pt x="260209" y="348219"/>
                  </a:cubicBezTo>
                  <a:cubicBezTo>
                    <a:pt x="251372" y="328938"/>
                    <a:pt x="243606" y="309389"/>
                    <a:pt x="235037" y="289840"/>
                  </a:cubicBezTo>
                  <a:cubicBezTo>
                    <a:pt x="233162" y="285824"/>
                    <a:pt x="231288" y="281539"/>
                    <a:pt x="228878" y="276719"/>
                  </a:cubicBezTo>
                  <a:cubicBezTo>
                    <a:pt x="204777" y="276719"/>
                    <a:pt x="181211" y="276719"/>
                    <a:pt x="157378" y="276719"/>
                  </a:cubicBezTo>
                  <a:lnTo>
                    <a:pt x="157378" y="276451"/>
                  </a:lnTo>
                  <a:lnTo>
                    <a:pt x="123450" y="276451"/>
                  </a:lnTo>
                  <a:cubicBezTo>
                    <a:pt x="121576" y="280468"/>
                    <a:pt x="119434" y="284217"/>
                    <a:pt x="117827" y="287966"/>
                  </a:cubicBezTo>
                  <a:cubicBezTo>
                    <a:pt x="109793" y="306979"/>
                    <a:pt x="101760" y="326260"/>
                    <a:pt x="93458" y="345273"/>
                  </a:cubicBezTo>
                  <a:cubicBezTo>
                    <a:pt x="88103" y="357591"/>
                    <a:pt x="79266" y="365893"/>
                    <a:pt x="65341" y="366964"/>
                  </a:cubicBezTo>
                  <a:cubicBezTo>
                    <a:pt x="40972" y="368838"/>
                    <a:pt x="23030" y="343666"/>
                    <a:pt x="32403" y="320101"/>
                  </a:cubicBezTo>
                  <a:cubicBezTo>
                    <a:pt x="39365" y="301891"/>
                    <a:pt x="47399" y="283949"/>
                    <a:pt x="55165" y="266007"/>
                  </a:cubicBezTo>
                  <a:cubicBezTo>
                    <a:pt x="85157" y="194776"/>
                    <a:pt x="115149" y="123544"/>
                    <a:pt x="145409" y="52312"/>
                  </a:cubicBezTo>
                  <a:cubicBezTo>
                    <a:pt x="147016" y="48563"/>
                    <a:pt x="148489" y="44613"/>
                    <a:pt x="150664" y="41199"/>
                  </a:cubicBezTo>
                  <a:lnTo>
                    <a:pt x="157115" y="35819"/>
                  </a:lnTo>
                  <a:lnTo>
                    <a:pt x="157110" y="33566"/>
                  </a:lnTo>
                  <a:cubicBezTo>
                    <a:pt x="165813" y="27541"/>
                    <a:pt x="175253" y="26001"/>
                    <a:pt x="183688" y="28478"/>
                  </a:cubicBezTo>
                  <a:close/>
                  <a:moveTo>
                    <a:pt x="199905" y="3307"/>
                  </a:moveTo>
                  <a:cubicBezTo>
                    <a:pt x="205729" y="5382"/>
                    <a:pt x="211420" y="10135"/>
                    <a:pt x="216374" y="17232"/>
                  </a:cubicBezTo>
                  <a:cubicBezTo>
                    <a:pt x="202716" y="15625"/>
                    <a:pt x="194950" y="8127"/>
                    <a:pt x="182632" y="5449"/>
                  </a:cubicBezTo>
                  <a:cubicBezTo>
                    <a:pt x="188122" y="1834"/>
                    <a:pt x="194080" y="1231"/>
                    <a:pt x="199905" y="3307"/>
                  </a:cubicBezTo>
                  <a:close/>
                  <a:moveTo>
                    <a:pt x="163619" y="93"/>
                  </a:moveTo>
                  <a:cubicBezTo>
                    <a:pt x="164690" y="-443"/>
                    <a:pt x="167904" y="1432"/>
                    <a:pt x="168172" y="2771"/>
                  </a:cubicBezTo>
                  <a:cubicBezTo>
                    <a:pt x="168440" y="4110"/>
                    <a:pt x="167101" y="6788"/>
                    <a:pt x="165761" y="7591"/>
                  </a:cubicBezTo>
                  <a:cubicBezTo>
                    <a:pt x="158263" y="11072"/>
                    <a:pt x="150765" y="14285"/>
                    <a:pt x="141125" y="18303"/>
                  </a:cubicBezTo>
                  <a:cubicBezTo>
                    <a:pt x="141393" y="15089"/>
                    <a:pt x="140589" y="11608"/>
                    <a:pt x="141660" y="11072"/>
                  </a:cubicBezTo>
                  <a:cubicBezTo>
                    <a:pt x="148890" y="7055"/>
                    <a:pt x="156121" y="3306"/>
                    <a:pt x="163619" y="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5"/>
            <p:cNvSpPr/>
            <p:nvPr/>
          </p:nvSpPr>
          <p:spPr>
            <a:xfrm>
              <a:off x="1021379" y="6255331"/>
              <a:ext cx="308937" cy="397788"/>
            </a:xfrm>
            <a:custGeom>
              <a:avLst/>
              <a:gdLst/>
              <a:ahLst/>
              <a:cxnLst/>
              <a:rect l="l" t="t" r="r" b="b"/>
              <a:pathLst>
                <a:path w="308937" h="397788" extrusionOk="0">
                  <a:moveTo>
                    <a:pt x="160883" y="387801"/>
                  </a:moveTo>
                  <a:cubicBezTo>
                    <a:pt x="162992" y="387265"/>
                    <a:pt x="165268" y="387934"/>
                    <a:pt x="167544" y="388738"/>
                  </a:cubicBezTo>
                  <a:cubicBezTo>
                    <a:pt x="173971" y="391148"/>
                    <a:pt x="183076" y="385257"/>
                    <a:pt x="189236" y="395968"/>
                  </a:cubicBezTo>
                  <a:cubicBezTo>
                    <a:pt x="176649" y="398646"/>
                    <a:pt x="166205" y="398646"/>
                    <a:pt x="155226" y="394094"/>
                  </a:cubicBezTo>
                  <a:cubicBezTo>
                    <a:pt x="156833" y="390077"/>
                    <a:pt x="158775" y="388336"/>
                    <a:pt x="160883" y="387801"/>
                  </a:cubicBezTo>
                  <a:close/>
                  <a:moveTo>
                    <a:pt x="229672" y="383115"/>
                  </a:moveTo>
                  <a:cubicBezTo>
                    <a:pt x="231278" y="382847"/>
                    <a:pt x="233153" y="384454"/>
                    <a:pt x="234760" y="384989"/>
                  </a:cubicBezTo>
                  <a:cubicBezTo>
                    <a:pt x="233688" y="386864"/>
                    <a:pt x="233421" y="390077"/>
                    <a:pt x="231814" y="390613"/>
                  </a:cubicBezTo>
                  <a:cubicBezTo>
                    <a:pt x="223512" y="393559"/>
                    <a:pt x="215211" y="396772"/>
                    <a:pt x="203160" y="393559"/>
                  </a:cubicBezTo>
                  <a:cubicBezTo>
                    <a:pt x="206106" y="390613"/>
                    <a:pt x="207445" y="388203"/>
                    <a:pt x="209320" y="387667"/>
                  </a:cubicBezTo>
                  <a:cubicBezTo>
                    <a:pt x="216014" y="385793"/>
                    <a:pt x="222709" y="384186"/>
                    <a:pt x="229672" y="383115"/>
                  </a:cubicBezTo>
                  <a:close/>
                  <a:moveTo>
                    <a:pt x="115593" y="374813"/>
                  </a:moveTo>
                  <a:cubicBezTo>
                    <a:pt x="123894" y="378294"/>
                    <a:pt x="132999" y="379633"/>
                    <a:pt x="141033" y="386328"/>
                  </a:cubicBezTo>
                  <a:cubicBezTo>
                    <a:pt x="138622" y="388202"/>
                    <a:pt x="136480" y="391148"/>
                    <a:pt x="135409" y="390612"/>
                  </a:cubicBezTo>
                  <a:cubicBezTo>
                    <a:pt x="127643" y="388202"/>
                    <a:pt x="119877" y="385256"/>
                    <a:pt x="112379" y="382043"/>
                  </a:cubicBezTo>
                  <a:cubicBezTo>
                    <a:pt x="111308" y="381507"/>
                    <a:pt x="110237" y="378294"/>
                    <a:pt x="110772" y="376955"/>
                  </a:cubicBezTo>
                  <a:cubicBezTo>
                    <a:pt x="111308" y="375616"/>
                    <a:pt x="114521" y="374277"/>
                    <a:pt x="115593" y="374813"/>
                  </a:cubicBezTo>
                  <a:close/>
                  <a:moveTo>
                    <a:pt x="274124" y="363297"/>
                  </a:moveTo>
                  <a:cubicBezTo>
                    <a:pt x="275195" y="362762"/>
                    <a:pt x="277606" y="363833"/>
                    <a:pt x="278141" y="364904"/>
                  </a:cubicBezTo>
                  <a:cubicBezTo>
                    <a:pt x="278676" y="365976"/>
                    <a:pt x="278676" y="368653"/>
                    <a:pt x="277873" y="369189"/>
                  </a:cubicBezTo>
                  <a:cubicBezTo>
                    <a:pt x="270643" y="373741"/>
                    <a:pt x="262877" y="378026"/>
                    <a:pt x="255111" y="382847"/>
                  </a:cubicBezTo>
                  <a:cubicBezTo>
                    <a:pt x="253237" y="381507"/>
                    <a:pt x="251630" y="380704"/>
                    <a:pt x="251094" y="379365"/>
                  </a:cubicBezTo>
                  <a:cubicBezTo>
                    <a:pt x="250559" y="378026"/>
                    <a:pt x="251094" y="375616"/>
                    <a:pt x="252165" y="375080"/>
                  </a:cubicBezTo>
                  <a:cubicBezTo>
                    <a:pt x="259396" y="370796"/>
                    <a:pt x="266626" y="367047"/>
                    <a:pt x="274124" y="363297"/>
                  </a:cubicBezTo>
                  <a:close/>
                  <a:moveTo>
                    <a:pt x="71408" y="349909"/>
                  </a:moveTo>
                  <a:cubicBezTo>
                    <a:pt x="81584" y="352855"/>
                    <a:pt x="89350" y="359281"/>
                    <a:pt x="97384" y="367048"/>
                  </a:cubicBezTo>
                  <a:cubicBezTo>
                    <a:pt x="87207" y="369993"/>
                    <a:pt x="74622" y="361960"/>
                    <a:pt x="71408" y="349909"/>
                  </a:cubicBezTo>
                  <a:close/>
                  <a:moveTo>
                    <a:pt x="304117" y="325540"/>
                  </a:moveTo>
                  <a:cubicBezTo>
                    <a:pt x="304920" y="325540"/>
                    <a:pt x="307062" y="328218"/>
                    <a:pt x="306794" y="329021"/>
                  </a:cubicBezTo>
                  <a:cubicBezTo>
                    <a:pt x="304117" y="338394"/>
                    <a:pt x="302242" y="348838"/>
                    <a:pt x="291262" y="354729"/>
                  </a:cubicBezTo>
                  <a:cubicBezTo>
                    <a:pt x="290727" y="352319"/>
                    <a:pt x="289655" y="350444"/>
                    <a:pt x="289923" y="349374"/>
                  </a:cubicBezTo>
                  <a:cubicBezTo>
                    <a:pt x="292869" y="342143"/>
                    <a:pt x="295815" y="334913"/>
                    <a:pt x="299296" y="327950"/>
                  </a:cubicBezTo>
                  <a:cubicBezTo>
                    <a:pt x="299831" y="326611"/>
                    <a:pt x="302510" y="325540"/>
                    <a:pt x="304117" y="325540"/>
                  </a:cubicBezTo>
                  <a:close/>
                  <a:moveTo>
                    <a:pt x="44295" y="315598"/>
                  </a:moveTo>
                  <a:cubicBezTo>
                    <a:pt x="45901" y="316769"/>
                    <a:pt x="47040" y="318845"/>
                    <a:pt x="48378" y="320452"/>
                  </a:cubicBezTo>
                  <a:cubicBezTo>
                    <a:pt x="59090" y="334109"/>
                    <a:pt x="59090" y="334109"/>
                    <a:pt x="55877" y="340804"/>
                  </a:cubicBezTo>
                  <a:cubicBezTo>
                    <a:pt x="48110" y="332770"/>
                    <a:pt x="40613" y="326343"/>
                    <a:pt x="37399" y="316167"/>
                  </a:cubicBezTo>
                  <a:cubicBezTo>
                    <a:pt x="40612" y="314158"/>
                    <a:pt x="42688" y="314426"/>
                    <a:pt x="44295" y="315598"/>
                  </a:cubicBezTo>
                  <a:close/>
                  <a:moveTo>
                    <a:pt x="294208" y="278944"/>
                  </a:moveTo>
                  <a:cubicBezTo>
                    <a:pt x="294744" y="278409"/>
                    <a:pt x="297957" y="278944"/>
                    <a:pt x="298493" y="280015"/>
                  </a:cubicBezTo>
                  <a:cubicBezTo>
                    <a:pt x="301974" y="287246"/>
                    <a:pt x="305455" y="294743"/>
                    <a:pt x="308937" y="302242"/>
                  </a:cubicBezTo>
                  <a:cubicBezTo>
                    <a:pt x="307062" y="304652"/>
                    <a:pt x="306258" y="306794"/>
                    <a:pt x="304652" y="307062"/>
                  </a:cubicBezTo>
                  <a:cubicBezTo>
                    <a:pt x="303313" y="307330"/>
                    <a:pt x="300635" y="305991"/>
                    <a:pt x="300099" y="304384"/>
                  </a:cubicBezTo>
                  <a:cubicBezTo>
                    <a:pt x="297154" y="297689"/>
                    <a:pt x="294476" y="290727"/>
                    <a:pt x="292066" y="283764"/>
                  </a:cubicBezTo>
                  <a:cubicBezTo>
                    <a:pt x="291530" y="282425"/>
                    <a:pt x="292869" y="280015"/>
                    <a:pt x="294208" y="278944"/>
                  </a:cubicBezTo>
                  <a:close/>
                  <a:moveTo>
                    <a:pt x="14369" y="271714"/>
                  </a:moveTo>
                  <a:cubicBezTo>
                    <a:pt x="17850" y="272249"/>
                    <a:pt x="19725" y="271982"/>
                    <a:pt x="20528" y="272785"/>
                  </a:cubicBezTo>
                  <a:cubicBezTo>
                    <a:pt x="24277" y="275999"/>
                    <a:pt x="30168" y="291262"/>
                    <a:pt x="31240" y="299029"/>
                  </a:cubicBezTo>
                  <a:cubicBezTo>
                    <a:pt x="29633" y="299029"/>
                    <a:pt x="27491" y="299564"/>
                    <a:pt x="26955" y="299029"/>
                  </a:cubicBezTo>
                  <a:cubicBezTo>
                    <a:pt x="20528" y="291798"/>
                    <a:pt x="16779" y="283229"/>
                    <a:pt x="14369" y="271714"/>
                  </a:cubicBezTo>
                  <a:close/>
                  <a:moveTo>
                    <a:pt x="164330" y="268233"/>
                  </a:moveTo>
                  <a:cubicBezTo>
                    <a:pt x="172900" y="269304"/>
                    <a:pt x="181201" y="270375"/>
                    <a:pt x="189770" y="271982"/>
                  </a:cubicBezTo>
                  <a:cubicBezTo>
                    <a:pt x="190841" y="272250"/>
                    <a:pt x="191645" y="274392"/>
                    <a:pt x="192448" y="275731"/>
                  </a:cubicBezTo>
                  <a:cubicBezTo>
                    <a:pt x="184414" y="280551"/>
                    <a:pt x="169418" y="280551"/>
                    <a:pt x="162991" y="275463"/>
                  </a:cubicBezTo>
                  <a:cubicBezTo>
                    <a:pt x="161920" y="274660"/>
                    <a:pt x="160849" y="272518"/>
                    <a:pt x="161117" y="271447"/>
                  </a:cubicBezTo>
                  <a:cubicBezTo>
                    <a:pt x="161385" y="270107"/>
                    <a:pt x="163259" y="268233"/>
                    <a:pt x="164330" y="268233"/>
                  </a:cubicBezTo>
                  <a:close/>
                  <a:moveTo>
                    <a:pt x="265219" y="254476"/>
                  </a:moveTo>
                  <a:cubicBezTo>
                    <a:pt x="270307" y="255179"/>
                    <a:pt x="275328" y="257388"/>
                    <a:pt x="279479" y="260735"/>
                  </a:cubicBezTo>
                  <a:cubicBezTo>
                    <a:pt x="282425" y="263145"/>
                    <a:pt x="284031" y="265823"/>
                    <a:pt x="279479" y="268769"/>
                  </a:cubicBezTo>
                  <a:cubicBezTo>
                    <a:pt x="270642" y="265555"/>
                    <a:pt x="261537" y="261806"/>
                    <a:pt x="250558" y="257254"/>
                  </a:cubicBezTo>
                  <a:cubicBezTo>
                    <a:pt x="254977" y="254576"/>
                    <a:pt x="260131" y="253773"/>
                    <a:pt x="265219" y="254476"/>
                  </a:cubicBezTo>
                  <a:close/>
                  <a:moveTo>
                    <a:pt x="232081" y="253771"/>
                  </a:moveTo>
                  <a:cubicBezTo>
                    <a:pt x="233420" y="253504"/>
                    <a:pt x="235562" y="256182"/>
                    <a:pt x="238508" y="258592"/>
                  </a:cubicBezTo>
                  <a:cubicBezTo>
                    <a:pt x="228332" y="263412"/>
                    <a:pt x="219495" y="267696"/>
                    <a:pt x="210658" y="271445"/>
                  </a:cubicBezTo>
                  <a:cubicBezTo>
                    <a:pt x="210122" y="271713"/>
                    <a:pt x="208783" y="270374"/>
                    <a:pt x="206373" y="268767"/>
                  </a:cubicBezTo>
                  <a:cubicBezTo>
                    <a:pt x="213603" y="259663"/>
                    <a:pt x="222173" y="255646"/>
                    <a:pt x="232081" y="253771"/>
                  </a:cubicBezTo>
                  <a:close/>
                  <a:moveTo>
                    <a:pt x="130322" y="236098"/>
                  </a:moveTo>
                  <a:cubicBezTo>
                    <a:pt x="136213" y="243596"/>
                    <a:pt x="142104" y="251094"/>
                    <a:pt x="147460" y="258592"/>
                  </a:cubicBezTo>
                  <a:cubicBezTo>
                    <a:pt x="147996" y="259395"/>
                    <a:pt x="146924" y="261538"/>
                    <a:pt x="146389" y="263680"/>
                  </a:cubicBezTo>
                  <a:cubicBezTo>
                    <a:pt x="136481" y="260734"/>
                    <a:pt x="132732" y="252701"/>
                    <a:pt x="127911" y="246006"/>
                  </a:cubicBezTo>
                  <a:cubicBezTo>
                    <a:pt x="126037" y="243596"/>
                    <a:pt x="123627" y="240115"/>
                    <a:pt x="130322" y="236098"/>
                  </a:cubicBezTo>
                  <a:close/>
                  <a:moveTo>
                    <a:pt x="3122" y="222977"/>
                  </a:moveTo>
                  <a:cubicBezTo>
                    <a:pt x="6872" y="225655"/>
                    <a:pt x="9014" y="226458"/>
                    <a:pt x="9281" y="227530"/>
                  </a:cubicBezTo>
                  <a:cubicBezTo>
                    <a:pt x="11156" y="235028"/>
                    <a:pt x="13031" y="242525"/>
                    <a:pt x="14370" y="250292"/>
                  </a:cubicBezTo>
                  <a:cubicBezTo>
                    <a:pt x="14637" y="251631"/>
                    <a:pt x="12763" y="253773"/>
                    <a:pt x="11156" y="254576"/>
                  </a:cubicBezTo>
                  <a:cubicBezTo>
                    <a:pt x="10621" y="255112"/>
                    <a:pt x="7675" y="253773"/>
                    <a:pt x="7407" y="252701"/>
                  </a:cubicBezTo>
                  <a:cubicBezTo>
                    <a:pt x="4193" y="243865"/>
                    <a:pt x="1516" y="235028"/>
                    <a:pt x="3122" y="222977"/>
                  </a:cubicBezTo>
                  <a:close/>
                  <a:moveTo>
                    <a:pt x="118806" y="190306"/>
                  </a:moveTo>
                  <a:cubicBezTo>
                    <a:pt x="123090" y="195662"/>
                    <a:pt x="125501" y="211194"/>
                    <a:pt x="123090" y="222441"/>
                  </a:cubicBezTo>
                  <a:cubicBezTo>
                    <a:pt x="113450" y="216014"/>
                    <a:pt x="111576" y="199679"/>
                    <a:pt x="118806" y="190306"/>
                  </a:cubicBezTo>
                  <a:close/>
                  <a:moveTo>
                    <a:pt x="4193" y="177453"/>
                  </a:moveTo>
                  <a:cubicBezTo>
                    <a:pt x="6067" y="178256"/>
                    <a:pt x="9013" y="180399"/>
                    <a:pt x="9013" y="181738"/>
                  </a:cubicBezTo>
                  <a:cubicBezTo>
                    <a:pt x="8746" y="190039"/>
                    <a:pt x="7407" y="198340"/>
                    <a:pt x="6603" y="206910"/>
                  </a:cubicBezTo>
                  <a:cubicBezTo>
                    <a:pt x="5800" y="206910"/>
                    <a:pt x="4728" y="207178"/>
                    <a:pt x="3657" y="207446"/>
                  </a:cubicBezTo>
                  <a:cubicBezTo>
                    <a:pt x="2586" y="206107"/>
                    <a:pt x="176" y="204767"/>
                    <a:pt x="176" y="203161"/>
                  </a:cubicBezTo>
                  <a:cubicBezTo>
                    <a:pt x="-92" y="195930"/>
                    <a:pt x="-92" y="188432"/>
                    <a:pt x="444" y="181202"/>
                  </a:cubicBezTo>
                  <a:cubicBezTo>
                    <a:pt x="444" y="179863"/>
                    <a:pt x="3389" y="177185"/>
                    <a:pt x="4193" y="177453"/>
                  </a:cubicBezTo>
                  <a:close/>
                  <a:moveTo>
                    <a:pt x="135409" y="145585"/>
                  </a:moveTo>
                  <a:cubicBezTo>
                    <a:pt x="136212" y="146924"/>
                    <a:pt x="137819" y="148799"/>
                    <a:pt x="137283" y="149602"/>
                  </a:cubicBezTo>
                  <a:cubicBezTo>
                    <a:pt x="133534" y="158171"/>
                    <a:pt x="129517" y="166473"/>
                    <a:pt x="125501" y="175042"/>
                  </a:cubicBezTo>
                  <a:cubicBezTo>
                    <a:pt x="124430" y="175042"/>
                    <a:pt x="123091" y="174774"/>
                    <a:pt x="121752" y="174774"/>
                  </a:cubicBezTo>
                  <a:cubicBezTo>
                    <a:pt x="121216" y="172363"/>
                    <a:pt x="119877" y="169686"/>
                    <a:pt x="120145" y="167543"/>
                  </a:cubicBezTo>
                  <a:cubicBezTo>
                    <a:pt x="121752" y="159242"/>
                    <a:pt x="127911" y="150673"/>
                    <a:pt x="135409" y="145585"/>
                  </a:cubicBezTo>
                  <a:close/>
                  <a:moveTo>
                    <a:pt x="257052" y="135778"/>
                  </a:moveTo>
                  <a:cubicBezTo>
                    <a:pt x="261404" y="134807"/>
                    <a:pt x="265823" y="134338"/>
                    <a:pt x="270375" y="137016"/>
                  </a:cubicBezTo>
                  <a:cubicBezTo>
                    <a:pt x="260735" y="147192"/>
                    <a:pt x="247881" y="149066"/>
                    <a:pt x="237437" y="141569"/>
                  </a:cubicBezTo>
                  <a:cubicBezTo>
                    <a:pt x="240115" y="139962"/>
                    <a:pt x="242257" y="137284"/>
                    <a:pt x="244132" y="137552"/>
                  </a:cubicBezTo>
                  <a:cubicBezTo>
                    <a:pt x="248416" y="138221"/>
                    <a:pt x="252701" y="136748"/>
                    <a:pt x="257052" y="135778"/>
                  </a:cubicBezTo>
                  <a:close/>
                  <a:moveTo>
                    <a:pt x="14904" y="128983"/>
                  </a:moveTo>
                  <a:cubicBezTo>
                    <a:pt x="19457" y="138624"/>
                    <a:pt x="15439" y="153888"/>
                    <a:pt x="7674" y="159244"/>
                  </a:cubicBezTo>
                  <a:cubicBezTo>
                    <a:pt x="3925" y="151210"/>
                    <a:pt x="6602" y="138624"/>
                    <a:pt x="14904" y="128983"/>
                  </a:cubicBezTo>
                  <a:close/>
                  <a:moveTo>
                    <a:pt x="163260" y="122120"/>
                  </a:moveTo>
                  <a:cubicBezTo>
                    <a:pt x="168616" y="120547"/>
                    <a:pt x="174105" y="121216"/>
                    <a:pt x="179863" y="124430"/>
                  </a:cubicBezTo>
                  <a:cubicBezTo>
                    <a:pt x="169151" y="128982"/>
                    <a:pt x="160582" y="132999"/>
                    <a:pt x="152013" y="136212"/>
                  </a:cubicBezTo>
                  <a:cubicBezTo>
                    <a:pt x="150941" y="136480"/>
                    <a:pt x="149067" y="134338"/>
                    <a:pt x="147460" y="133267"/>
                  </a:cubicBezTo>
                  <a:cubicBezTo>
                    <a:pt x="152682" y="127509"/>
                    <a:pt x="157904" y="123693"/>
                    <a:pt x="163260" y="122120"/>
                  </a:cubicBezTo>
                  <a:close/>
                  <a:moveTo>
                    <a:pt x="197000" y="120414"/>
                  </a:moveTo>
                  <a:cubicBezTo>
                    <a:pt x="201553" y="119074"/>
                    <a:pt x="220834" y="129518"/>
                    <a:pt x="222173" y="133803"/>
                  </a:cubicBezTo>
                  <a:cubicBezTo>
                    <a:pt x="222441" y="134071"/>
                    <a:pt x="222441" y="134606"/>
                    <a:pt x="222709" y="136213"/>
                  </a:cubicBezTo>
                  <a:cubicBezTo>
                    <a:pt x="221102" y="137017"/>
                    <a:pt x="218691" y="138891"/>
                    <a:pt x="217353" y="138355"/>
                  </a:cubicBezTo>
                  <a:cubicBezTo>
                    <a:pt x="209854" y="135142"/>
                    <a:pt x="202624" y="131661"/>
                    <a:pt x="195394" y="127644"/>
                  </a:cubicBezTo>
                  <a:cubicBezTo>
                    <a:pt x="194323" y="127108"/>
                    <a:pt x="193519" y="124698"/>
                    <a:pt x="193787" y="123627"/>
                  </a:cubicBezTo>
                  <a:cubicBezTo>
                    <a:pt x="194055" y="122288"/>
                    <a:pt x="195662" y="120681"/>
                    <a:pt x="197000" y="120414"/>
                  </a:cubicBezTo>
                  <a:close/>
                  <a:moveTo>
                    <a:pt x="300100" y="99258"/>
                  </a:moveTo>
                  <a:cubicBezTo>
                    <a:pt x="301438" y="104346"/>
                    <a:pt x="302510" y="106488"/>
                    <a:pt x="302242" y="108363"/>
                  </a:cubicBezTo>
                  <a:cubicBezTo>
                    <a:pt x="300903" y="114522"/>
                    <a:pt x="293405" y="123895"/>
                    <a:pt x="285639" y="129786"/>
                  </a:cubicBezTo>
                  <a:cubicBezTo>
                    <a:pt x="284568" y="128715"/>
                    <a:pt x="282693" y="127108"/>
                    <a:pt x="282961" y="126573"/>
                  </a:cubicBezTo>
                  <a:cubicBezTo>
                    <a:pt x="286978" y="117200"/>
                    <a:pt x="292601" y="109434"/>
                    <a:pt x="300100" y="99258"/>
                  </a:cubicBezTo>
                  <a:close/>
                  <a:moveTo>
                    <a:pt x="37399" y="87475"/>
                  </a:moveTo>
                  <a:cubicBezTo>
                    <a:pt x="36863" y="98454"/>
                    <a:pt x="28294" y="112111"/>
                    <a:pt x="20260" y="113451"/>
                  </a:cubicBezTo>
                  <a:cubicBezTo>
                    <a:pt x="24277" y="96580"/>
                    <a:pt x="29365" y="89082"/>
                    <a:pt x="37399" y="87475"/>
                  </a:cubicBezTo>
                  <a:close/>
                  <a:moveTo>
                    <a:pt x="299028" y="53198"/>
                  </a:moveTo>
                  <a:cubicBezTo>
                    <a:pt x="306526" y="64445"/>
                    <a:pt x="308936" y="74621"/>
                    <a:pt x="305455" y="88814"/>
                  </a:cubicBezTo>
                  <a:cubicBezTo>
                    <a:pt x="296082" y="79441"/>
                    <a:pt x="299028" y="68462"/>
                    <a:pt x="295279" y="60161"/>
                  </a:cubicBezTo>
                  <a:cubicBezTo>
                    <a:pt x="295011" y="59089"/>
                    <a:pt x="297153" y="56412"/>
                    <a:pt x="299028" y="53198"/>
                  </a:cubicBezTo>
                  <a:close/>
                  <a:moveTo>
                    <a:pt x="62570" y="50253"/>
                  </a:moveTo>
                  <a:cubicBezTo>
                    <a:pt x="63642" y="49182"/>
                    <a:pt x="66588" y="50521"/>
                    <a:pt x="71408" y="51056"/>
                  </a:cubicBezTo>
                  <a:cubicBezTo>
                    <a:pt x="62838" y="60428"/>
                    <a:pt x="56144" y="67659"/>
                    <a:pt x="48645" y="75960"/>
                  </a:cubicBezTo>
                  <a:cubicBezTo>
                    <a:pt x="47038" y="72747"/>
                    <a:pt x="45432" y="70337"/>
                    <a:pt x="45699" y="69533"/>
                  </a:cubicBezTo>
                  <a:cubicBezTo>
                    <a:pt x="51056" y="62839"/>
                    <a:pt x="56679" y="56412"/>
                    <a:pt x="62570" y="50253"/>
                  </a:cubicBezTo>
                  <a:close/>
                  <a:moveTo>
                    <a:pt x="179512" y="29364"/>
                  </a:moveTo>
                  <a:cubicBezTo>
                    <a:pt x="210308" y="26954"/>
                    <a:pt x="237354" y="37666"/>
                    <a:pt x="262259" y="54537"/>
                  </a:cubicBezTo>
                  <a:cubicBezTo>
                    <a:pt x="274309" y="62571"/>
                    <a:pt x="279129" y="80245"/>
                    <a:pt x="274577" y="93366"/>
                  </a:cubicBezTo>
                  <a:cubicBezTo>
                    <a:pt x="269221" y="108363"/>
                    <a:pt x="256367" y="118003"/>
                    <a:pt x="241639" y="117199"/>
                  </a:cubicBezTo>
                  <a:cubicBezTo>
                    <a:pt x="237354" y="116932"/>
                    <a:pt x="232266" y="115860"/>
                    <a:pt x="228785" y="113718"/>
                  </a:cubicBezTo>
                  <a:cubicBezTo>
                    <a:pt x="213789" y="104078"/>
                    <a:pt x="197454" y="98990"/>
                    <a:pt x="179512" y="98722"/>
                  </a:cubicBezTo>
                  <a:lnTo>
                    <a:pt x="179512" y="98455"/>
                  </a:lnTo>
                  <a:lnTo>
                    <a:pt x="148114" y="105417"/>
                  </a:lnTo>
                  <a:cubicBezTo>
                    <a:pt x="138474" y="109702"/>
                    <a:pt x="129570" y="115727"/>
                    <a:pt x="121134" y="122823"/>
                  </a:cubicBezTo>
                  <a:lnTo>
                    <a:pt x="110579" y="135834"/>
                  </a:lnTo>
                  <a:lnTo>
                    <a:pt x="112380" y="137283"/>
                  </a:lnTo>
                  <a:cubicBezTo>
                    <a:pt x="101668" y="154690"/>
                    <a:pt x="96848" y="173703"/>
                    <a:pt x="95776" y="193787"/>
                  </a:cubicBezTo>
                  <a:cubicBezTo>
                    <a:pt x="95241" y="209587"/>
                    <a:pt x="97115" y="225118"/>
                    <a:pt x="102203" y="240114"/>
                  </a:cubicBezTo>
                  <a:cubicBezTo>
                    <a:pt x="103275" y="243596"/>
                    <a:pt x="104346" y="247077"/>
                    <a:pt x="105149" y="250826"/>
                  </a:cubicBezTo>
                  <a:lnTo>
                    <a:pt x="104679" y="253519"/>
                  </a:lnTo>
                  <a:lnTo>
                    <a:pt x="113636" y="266626"/>
                  </a:lnTo>
                  <a:cubicBezTo>
                    <a:pt x="121803" y="275865"/>
                    <a:pt x="130841" y="283430"/>
                    <a:pt x="140950" y="289054"/>
                  </a:cubicBezTo>
                  <a:lnTo>
                    <a:pt x="173918" y="299585"/>
                  </a:lnTo>
                  <a:lnTo>
                    <a:pt x="198878" y="296853"/>
                  </a:lnTo>
                  <a:cubicBezTo>
                    <a:pt x="207615" y="294610"/>
                    <a:pt x="215983" y="290995"/>
                    <a:pt x="223883" y="285639"/>
                  </a:cubicBezTo>
                  <a:cubicBezTo>
                    <a:pt x="231917" y="280283"/>
                    <a:pt x="240151" y="279011"/>
                    <a:pt x="247649" y="280685"/>
                  </a:cubicBezTo>
                  <a:cubicBezTo>
                    <a:pt x="255147" y="282359"/>
                    <a:pt x="261909" y="286978"/>
                    <a:pt x="266997" y="293405"/>
                  </a:cubicBezTo>
                  <a:cubicBezTo>
                    <a:pt x="277708" y="306795"/>
                    <a:pt x="277173" y="325540"/>
                    <a:pt x="265123" y="338126"/>
                  </a:cubicBezTo>
                  <a:cubicBezTo>
                    <a:pt x="252536" y="351247"/>
                    <a:pt x="236201" y="357674"/>
                    <a:pt x="219598" y="363030"/>
                  </a:cubicBezTo>
                  <a:lnTo>
                    <a:pt x="174691" y="368549"/>
                  </a:lnTo>
                  <a:lnTo>
                    <a:pt x="174691" y="368922"/>
                  </a:lnTo>
                  <a:lnTo>
                    <a:pt x="173315" y="368718"/>
                  </a:lnTo>
                  <a:lnTo>
                    <a:pt x="171664" y="368921"/>
                  </a:lnTo>
                  <a:lnTo>
                    <a:pt x="171664" y="368474"/>
                  </a:lnTo>
                  <a:lnTo>
                    <a:pt x="140046" y="363801"/>
                  </a:lnTo>
                  <a:cubicBezTo>
                    <a:pt x="129034" y="360286"/>
                    <a:pt x="118456" y="355265"/>
                    <a:pt x="108012" y="349641"/>
                  </a:cubicBezTo>
                  <a:cubicBezTo>
                    <a:pt x="104799" y="348034"/>
                    <a:pt x="102121" y="345088"/>
                    <a:pt x="99443" y="342946"/>
                  </a:cubicBezTo>
                  <a:lnTo>
                    <a:pt x="99453" y="340173"/>
                  </a:lnTo>
                  <a:lnTo>
                    <a:pt x="57181" y="297555"/>
                  </a:lnTo>
                  <a:cubicBezTo>
                    <a:pt x="45834" y="280015"/>
                    <a:pt x="37934" y="260199"/>
                    <a:pt x="32846" y="238508"/>
                  </a:cubicBezTo>
                  <a:cubicBezTo>
                    <a:pt x="23206" y="197804"/>
                    <a:pt x="28562" y="158171"/>
                    <a:pt x="46236" y="120681"/>
                  </a:cubicBezTo>
                  <a:cubicBezTo>
                    <a:pt x="53064" y="106354"/>
                    <a:pt x="61433" y="93232"/>
                    <a:pt x="71542" y="81617"/>
                  </a:cubicBezTo>
                  <a:lnTo>
                    <a:pt x="104532" y="53909"/>
                  </a:lnTo>
                  <a:lnTo>
                    <a:pt x="104532" y="51324"/>
                  </a:lnTo>
                  <a:cubicBezTo>
                    <a:pt x="115779" y="43826"/>
                    <a:pt x="127628" y="38068"/>
                    <a:pt x="140114" y="34319"/>
                  </a:cubicBezTo>
                  <a:lnTo>
                    <a:pt x="179512" y="29365"/>
                  </a:lnTo>
                  <a:close/>
                  <a:moveTo>
                    <a:pt x="263412" y="19189"/>
                  </a:moveTo>
                  <a:cubicBezTo>
                    <a:pt x="273052" y="25884"/>
                    <a:pt x="280551" y="30972"/>
                    <a:pt x="287513" y="36060"/>
                  </a:cubicBezTo>
                  <a:cubicBezTo>
                    <a:pt x="288584" y="36863"/>
                    <a:pt x="288316" y="39809"/>
                    <a:pt x="287781" y="41148"/>
                  </a:cubicBezTo>
                  <a:cubicBezTo>
                    <a:pt x="287513" y="41951"/>
                    <a:pt x="284567" y="42754"/>
                    <a:pt x="283764" y="42219"/>
                  </a:cubicBezTo>
                  <a:cubicBezTo>
                    <a:pt x="276801" y="37399"/>
                    <a:pt x="269839" y="32311"/>
                    <a:pt x="263144" y="26955"/>
                  </a:cubicBezTo>
                  <a:cubicBezTo>
                    <a:pt x="262341" y="26687"/>
                    <a:pt x="263144" y="24277"/>
                    <a:pt x="263412" y="19189"/>
                  </a:cubicBezTo>
                  <a:close/>
                  <a:moveTo>
                    <a:pt x="105684" y="19189"/>
                  </a:moveTo>
                  <a:cubicBezTo>
                    <a:pt x="106220" y="22670"/>
                    <a:pt x="107559" y="26152"/>
                    <a:pt x="106755" y="26419"/>
                  </a:cubicBezTo>
                  <a:cubicBezTo>
                    <a:pt x="99258" y="31240"/>
                    <a:pt x="91224" y="35524"/>
                    <a:pt x="83458" y="39809"/>
                  </a:cubicBezTo>
                  <a:cubicBezTo>
                    <a:pt x="82923" y="40077"/>
                    <a:pt x="81584" y="38737"/>
                    <a:pt x="79977" y="37666"/>
                  </a:cubicBezTo>
                  <a:cubicBezTo>
                    <a:pt x="86136" y="28294"/>
                    <a:pt x="96044" y="25080"/>
                    <a:pt x="105684" y="19189"/>
                  </a:cubicBezTo>
                  <a:close/>
                  <a:moveTo>
                    <a:pt x="217888" y="7139"/>
                  </a:moveTo>
                  <a:cubicBezTo>
                    <a:pt x="229403" y="4193"/>
                    <a:pt x="238776" y="8745"/>
                    <a:pt x="249488" y="14905"/>
                  </a:cubicBezTo>
                  <a:cubicBezTo>
                    <a:pt x="246542" y="17047"/>
                    <a:pt x="244667" y="19457"/>
                    <a:pt x="243596" y="18921"/>
                  </a:cubicBezTo>
                  <a:cubicBezTo>
                    <a:pt x="234491" y="15976"/>
                    <a:pt x="224315" y="15976"/>
                    <a:pt x="217888" y="7139"/>
                  </a:cubicBezTo>
                  <a:close/>
                  <a:moveTo>
                    <a:pt x="150406" y="4997"/>
                  </a:moveTo>
                  <a:cubicBezTo>
                    <a:pt x="150941" y="4729"/>
                    <a:pt x="152012" y="6603"/>
                    <a:pt x="154691" y="9816"/>
                  </a:cubicBezTo>
                  <a:cubicBezTo>
                    <a:pt x="144515" y="13030"/>
                    <a:pt x="135945" y="15976"/>
                    <a:pt x="127376" y="18385"/>
                  </a:cubicBezTo>
                  <a:cubicBezTo>
                    <a:pt x="126305" y="18653"/>
                    <a:pt x="123894" y="16779"/>
                    <a:pt x="122823" y="15440"/>
                  </a:cubicBezTo>
                  <a:cubicBezTo>
                    <a:pt x="122288" y="14636"/>
                    <a:pt x="123359" y="11423"/>
                    <a:pt x="124162" y="11423"/>
                  </a:cubicBezTo>
                  <a:cubicBezTo>
                    <a:pt x="132732" y="9013"/>
                    <a:pt x="141569" y="6871"/>
                    <a:pt x="150406" y="4997"/>
                  </a:cubicBezTo>
                  <a:close/>
                  <a:moveTo>
                    <a:pt x="173168" y="176"/>
                  </a:moveTo>
                  <a:cubicBezTo>
                    <a:pt x="180933" y="-92"/>
                    <a:pt x="188700" y="-92"/>
                    <a:pt x="196465" y="444"/>
                  </a:cubicBezTo>
                  <a:cubicBezTo>
                    <a:pt x="197804" y="444"/>
                    <a:pt x="200214" y="3925"/>
                    <a:pt x="199947" y="4728"/>
                  </a:cubicBezTo>
                  <a:cubicBezTo>
                    <a:pt x="199144" y="6603"/>
                    <a:pt x="197001" y="8477"/>
                    <a:pt x="195127" y="8745"/>
                  </a:cubicBezTo>
                  <a:cubicBezTo>
                    <a:pt x="191913" y="9549"/>
                    <a:pt x="188432" y="9013"/>
                    <a:pt x="185219" y="8745"/>
                  </a:cubicBezTo>
                  <a:cubicBezTo>
                    <a:pt x="181469" y="8745"/>
                    <a:pt x="177720" y="9013"/>
                    <a:pt x="173971" y="8477"/>
                  </a:cubicBezTo>
                  <a:cubicBezTo>
                    <a:pt x="172364" y="8209"/>
                    <a:pt x="170222" y="6067"/>
                    <a:pt x="170222" y="4728"/>
                  </a:cubicBezTo>
                  <a:cubicBezTo>
                    <a:pt x="170222" y="3121"/>
                    <a:pt x="172097" y="176"/>
                    <a:pt x="173168" y="1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5"/>
            <p:cNvSpPr/>
            <p:nvPr/>
          </p:nvSpPr>
          <p:spPr>
            <a:xfrm>
              <a:off x="2343404" y="6253633"/>
              <a:ext cx="297610" cy="395637"/>
            </a:xfrm>
            <a:custGeom>
              <a:avLst/>
              <a:gdLst/>
              <a:ahLst/>
              <a:cxnLst/>
              <a:rect l="l" t="t" r="r" b="b"/>
              <a:pathLst>
                <a:path w="297610" h="395637" extrusionOk="0">
                  <a:moveTo>
                    <a:pt x="27946" y="383473"/>
                  </a:moveTo>
                  <a:cubicBezTo>
                    <a:pt x="34641" y="381331"/>
                    <a:pt x="49369" y="386419"/>
                    <a:pt x="57402" y="394185"/>
                  </a:cubicBezTo>
                  <a:cubicBezTo>
                    <a:pt x="45888" y="398202"/>
                    <a:pt x="34105" y="393649"/>
                    <a:pt x="27946" y="383473"/>
                  </a:cubicBezTo>
                  <a:close/>
                  <a:moveTo>
                    <a:pt x="101589" y="379724"/>
                  </a:moveTo>
                  <a:cubicBezTo>
                    <a:pt x="98375" y="390435"/>
                    <a:pt x="88734" y="391239"/>
                    <a:pt x="80969" y="394988"/>
                  </a:cubicBezTo>
                  <a:cubicBezTo>
                    <a:pt x="78826" y="396059"/>
                    <a:pt x="75345" y="394720"/>
                    <a:pt x="72667" y="394452"/>
                  </a:cubicBezTo>
                  <a:cubicBezTo>
                    <a:pt x="72935" y="393114"/>
                    <a:pt x="72935" y="391507"/>
                    <a:pt x="72667" y="389900"/>
                  </a:cubicBezTo>
                  <a:cubicBezTo>
                    <a:pt x="82575" y="387222"/>
                    <a:pt x="90877" y="379992"/>
                    <a:pt x="101589" y="379724"/>
                  </a:cubicBezTo>
                  <a:close/>
                  <a:moveTo>
                    <a:pt x="7862" y="341163"/>
                  </a:moveTo>
                  <a:cubicBezTo>
                    <a:pt x="11343" y="349197"/>
                    <a:pt x="14825" y="357230"/>
                    <a:pt x="18038" y="365532"/>
                  </a:cubicBezTo>
                  <a:cubicBezTo>
                    <a:pt x="18574" y="366871"/>
                    <a:pt x="17234" y="369013"/>
                    <a:pt x="16967" y="371155"/>
                  </a:cubicBezTo>
                  <a:cubicBezTo>
                    <a:pt x="6255" y="364460"/>
                    <a:pt x="1703" y="352142"/>
                    <a:pt x="7862" y="341163"/>
                  </a:cubicBezTo>
                  <a:close/>
                  <a:moveTo>
                    <a:pt x="121137" y="337146"/>
                  </a:moveTo>
                  <a:cubicBezTo>
                    <a:pt x="122743" y="339556"/>
                    <a:pt x="124082" y="341699"/>
                    <a:pt x="125421" y="343573"/>
                  </a:cubicBezTo>
                  <a:cubicBezTo>
                    <a:pt x="122743" y="351339"/>
                    <a:pt x="120869" y="358034"/>
                    <a:pt x="117923" y="364461"/>
                  </a:cubicBezTo>
                  <a:cubicBezTo>
                    <a:pt x="117119" y="366335"/>
                    <a:pt x="113638" y="367138"/>
                    <a:pt x="111228" y="368210"/>
                  </a:cubicBezTo>
                  <a:cubicBezTo>
                    <a:pt x="110425" y="365799"/>
                    <a:pt x="108550" y="363122"/>
                    <a:pt x="109086" y="360979"/>
                  </a:cubicBezTo>
                  <a:cubicBezTo>
                    <a:pt x="110693" y="354552"/>
                    <a:pt x="112835" y="348393"/>
                    <a:pt x="115245" y="342234"/>
                  </a:cubicBezTo>
                  <a:cubicBezTo>
                    <a:pt x="116049" y="340092"/>
                    <a:pt x="119262" y="339020"/>
                    <a:pt x="121137" y="337146"/>
                  </a:cubicBezTo>
                  <a:close/>
                  <a:moveTo>
                    <a:pt x="5987" y="293229"/>
                  </a:moveTo>
                  <a:cubicBezTo>
                    <a:pt x="7594" y="296175"/>
                    <a:pt x="9468" y="298317"/>
                    <a:pt x="9736" y="300727"/>
                  </a:cubicBezTo>
                  <a:cubicBezTo>
                    <a:pt x="11343" y="310903"/>
                    <a:pt x="10004" y="319472"/>
                    <a:pt x="5452" y="327239"/>
                  </a:cubicBezTo>
                  <a:cubicBezTo>
                    <a:pt x="3577" y="323221"/>
                    <a:pt x="899" y="320276"/>
                    <a:pt x="899" y="317330"/>
                  </a:cubicBezTo>
                  <a:cubicBezTo>
                    <a:pt x="1167" y="309564"/>
                    <a:pt x="-2582" y="300727"/>
                    <a:pt x="5987" y="293229"/>
                  </a:cubicBezTo>
                  <a:close/>
                  <a:moveTo>
                    <a:pt x="120601" y="287605"/>
                  </a:moveTo>
                  <a:cubicBezTo>
                    <a:pt x="122743" y="291354"/>
                    <a:pt x="124885" y="293228"/>
                    <a:pt x="124885" y="295371"/>
                  </a:cubicBezTo>
                  <a:cubicBezTo>
                    <a:pt x="125421" y="302333"/>
                    <a:pt x="125153" y="309564"/>
                    <a:pt x="125153" y="316527"/>
                  </a:cubicBezTo>
                  <a:cubicBezTo>
                    <a:pt x="125153" y="320008"/>
                    <a:pt x="123547" y="322418"/>
                    <a:pt x="120065" y="321614"/>
                  </a:cubicBezTo>
                  <a:cubicBezTo>
                    <a:pt x="118459" y="321078"/>
                    <a:pt x="116048" y="318401"/>
                    <a:pt x="116048" y="316794"/>
                  </a:cubicBezTo>
                  <a:cubicBezTo>
                    <a:pt x="115513" y="309296"/>
                    <a:pt x="115780" y="301798"/>
                    <a:pt x="116048" y="294300"/>
                  </a:cubicBezTo>
                  <a:cubicBezTo>
                    <a:pt x="116048" y="292693"/>
                    <a:pt x="118191" y="291086"/>
                    <a:pt x="120601" y="287605"/>
                  </a:cubicBezTo>
                  <a:close/>
                  <a:moveTo>
                    <a:pt x="180854" y="254132"/>
                  </a:moveTo>
                  <a:cubicBezTo>
                    <a:pt x="182460" y="254132"/>
                    <a:pt x="184067" y="257077"/>
                    <a:pt x="185406" y="258417"/>
                  </a:cubicBezTo>
                  <a:cubicBezTo>
                    <a:pt x="183800" y="260023"/>
                    <a:pt x="182193" y="262701"/>
                    <a:pt x="180318" y="262969"/>
                  </a:cubicBezTo>
                  <a:cubicBezTo>
                    <a:pt x="176569" y="264040"/>
                    <a:pt x="172284" y="263504"/>
                    <a:pt x="168268" y="263237"/>
                  </a:cubicBezTo>
                  <a:cubicBezTo>
                    <a:pt x="164519" y="263237"/>
                    <a:pt x="160770" y="263504"/>
                    <a:pt x="157021" y="262969"/>
                  </a:cubicBezTo>
                  <a:cubicBezTo>
                    <a:pt x="155414" y="262701"/>
                    <a:pt x="152736" y="260023"/>
                    <a:pt x="153004" y="259220"/>
                  </a:cubicBezTo>
                  <a:cubicBezTo>
                    <a:pt x="153807" y="257345"/>
                    <a:pt x="155682" y="254400"/>
                    <a:pt x="157289" y="254400"/>
                  </a:cubicBezTo>
                  <a:cubicBezTo>
                    <a:pt x="165054" y="253864"/>
                    <a:pt x="173088" y="253864"/>
                    <a:pt x="180854" y="254132"/>
                  </a:cubicBezTo>
                  <a:close/>
                  <a:moveTo>
                    <a:pt x="127731" y="253930"/>
                  </a:moveTo>
                  <a:cubicBezTo>
                    <a:pt x="131447" y="253997"/>
                    <a:pt x="134928" y="255068"/>
                    <a:pt x="138275" y="258952"/>
                  </a:cubicBezTo>
                  <a:cubicBezTo>
                    <a:pt x="136133" y="260826"/>
                    <a:pt x="134526" y="263236"/>
                    <a:pt x="132652" y="263236"/>
                  </a:cubicBezTo>
                  <a:cubicBezTo>
                    <a:pt x="128099" y="263772"/>
                    <a:pt x="124886" y="264575"/>
                    <a:pt x="125154" y="270198"/>
                  </a:cubicBezTo>
                  <a:cubicBezTo>
                    <a:pt x="125154" y="271805"/>
                    <a:pt x="122208" y="273144"/>
                    <a:pt x="120601" y="274751"/>
                  </a:cubicBezTo>
                  <a:cubicBezTo>
                    <a:pt x="118995" y="272609"/>
                    <a:pt x="116585" y="271002"/>
                    <a:pt x="116317" y="268592"/>
                  </a:cubicBezTo>
                  <a:cubicBezTo>
                    <a:pt x="115246" y="264575"/>
                    <a:pt x="115781" y="260558"/>
                    <a:pt x="115781" y="254934"/>
                  </a:cubicBezTo>
                  <a:cubicBezTo>
                    <a:pt x="120066" y="254801"/>
                    <a:pt x="124015" y="253863"/>
                    <a:pt x="127731" y="253930"/>
                  </a:cubicBezTo>
                  <a:close/>
                  <a:moveTo>
                    <a:pt x="5987" y="246098"/>
                  </a:moveTo>
                  <a:cubicBezTo>
                    <a:pt x="7594" y="248776"/>
                    <a:pt x="10004" y="250918"/>
                    <a:pt x="9736" y="253061"/>
                  </a:cubicBezTo>
                  <a:cubicBezTo>
                    <a:pt x="9468" y="261362"/>
                    <a:pt x="12682" y="270199"/>
                    <a:pt x="5719" y="280108"/>
                  </a:cubicBezTo>
                  <a:cubicBezTo>
                    <a:pt x="3577" y="275555"/>
                    <a:pt x="1167" y="272609"/>
                    <a:pt x="631" y="269664"/>
                  </a:cubicBezTo>
                  <a:cubicBezTo>
                    <a:pt x="-975" y="258952"/>
                    <a:pt x="364" y="252793"/>
                    <a:pt x="5987" y="246098"/>
                  </a:cubicBezTo>
                  <a:close/>
                  <a:moveTo>
                    <a:pt x="229055" y="246098"/>
                  </a:moveTo>
                  <a:cubicBezTo>
                    <a:pt x="231733" y="245295"/>
                    <a:pt x="234143" y="249312"/>
                    <a:pt x="233072" y="252257"/>
                  </a:cubicBezTo>
                  <a:cubicBezTo>
                    <a:pt x="229859" y="258684"/>
                    <a:pt x="209774" y="264307"/>
                    <a:pt x="202812" y="260559"/>
                  </a:cubicBezTo>
                  <a:cubicBezTo>
                    <a:pt x="202009" y="260291"/>
                    <a:pt x="202009" y="259219"/>
                    <a:pt x="200937" y="256274"/>
                  </a:cubicBezTo>
                  <a:cubicBezTo>
                    <a:pt x="210578" y="252793"/>
                    <a:pt x="219682" y="249044"/>
                    <a:pt x="229055" y="246098"/>
                  </a:cubicBezTo>
                  <a:close/>
                  <a:moveTo>
                    <a:pt x="254228" y="206733"/>
                  </a:moveTo>
                  <a:cubicBezTo>
                    <a:pt x="259851" y="207536"/>
                    <a:pt x="261725" y="210214"/>
                    <a:pt x="260386" y="213963"/>
                  </a:cubicBezTo>
                  <a:cubicBezTo>
                    <a:pt x="257709" y="221193"/>
                    <a:pt x="254763" y="228424"/>
                    <a:pt x="251014" y="235386"/>
                  </a:cubicBezTo>
                  <a:cubicBezTo>
                    <a:pt x="250211" y="236993"/>
                    <a:pt x="246997" y="237261"/>
                    <a:pt x="245123" y="238064"/>
                  </a:cubicBezTo>
                  <a:cubicBezTo>
                    <a:pt x="244319" y="235922"/>
                    <a:pt x="242445" y="233244"/>
                    <a:pt x="243248" y="231905"/>
                  </a:cubicBezTo>
                  <a:cubicBezTo>
                    <a:pt x="246462" y="223336"/>
                    <a:pt x="250479" y="215302"/>
                    <a:pt x="254228" y="206733"/>
                  </a:cubicBezTo>
                  <a:close/>
                  <a:moveTo>
                    <a:pt x="6523" y="198164"/>
                  </a:moveTo>
                  <a:cubicBezTo>
                    <a:pt x="7862" y="201645"/>
                    <a:pt x="9736" y="204323"/>
                    <a:pt x="10004" y="207001"/>
                  </a:cubicBezTo>
                  <a:cubicBezTo>
                    <a:pt x="11343" y="218516"/>
                    <a:pt x="10272" y="224407"/>
                    <a:pt x="5720" y="231102"/>
                  </a:cubicBezTo>
                  <a:cubicBezTo>
                    <a:pt x="-1512" y="221730"/>
                    <a:pt x="-1512" y="207805"/>
                    <a:pt x="6523" y="198164"/>
                  </a:cubicBezTo>
                  <a:close/>
                  <a:moveTo>
                    <a:pt x="245391" y="159870"/>
                  </a:moveTo>
                  <a:cubicBezTo>
                    <a:pt x="247801" y="161477"/>
                    <a:pt x="251282" y="162548"/>
                    <a:pt x="252353" y="164958"/>
                  </a:cubicBezTo>
                  <a:cubicBezTo>
                    <a:pt x="255567" y="171117"/>
                    <a:pt x="258245" y="177544"/>
                    <a:pt x="260387" y="184239"/>
                  </a:cubicBezTo>
                  <a:cubicBezTo>
                    <a:pt x="260922" y="186113"/>
                    <a:pt x="258513" y="188791"/>
                    <a:pt x="257441" y="191201"/>
                  </a:cubicBezTo>
                  <a:cubicBezTo>
                    <a:pt x="255567" y="189862"/>
                    <a:pt x="252889" y="189059"/>
                    <a:pt x="252086" y="187184"/>
                  </a:cubicBezTo>
                  <a:cubicBezTo>
                    <a:pt x="248604" y="179151"/>
                    <a:pt x="245391" y="170849"/>
                    <a:pt x="242177" y="162548"/>
                  </a:cubicBezTo>
                  <a:cubicBezTo>
                    <a:pt x="243248" y="161744"/>
                    <a:pt x="244319" y="160941"/>
                    <a:pt x="245391" y="159870"/>
                  </a:cubicBezTo>
                  <a:close/>
                  <a:moveTo>
                    <a:pt x="5720" y="150765"/>
                  </a:moveTo>
                  <a:cubicBezTo>
                    <a:pt x="12950" y="158799"/>
                    <a:pt x="9201" y="167368"/>
                    <a:pt x="9736" y="175401"/>
                  </a:cubicBezTo>
                  <a:cubicBezTo>
                    <a:pt x="10004" y="178080"/>
                    <a:pt x="7862" y="180757"/>
                    <a:pt x="6523" y="183703"/>
                  </a:cubicBezTo>
                  <a:cubicBezTo>
                    <a:pt x="-171" y="180489"/>
                    <a:pt x="96" y="175937"/>
                    <a:pt x="364" y="171385"/>
                  </a:cubicBezTo>
                  <a:cubicBezTo>
                    <a:pt x="1167" y="164690"/>
                    <a:pt x="-2046" y="157192"/>
                    <a:pt x="5720" y="150765"/>
                  </a:cubicBezTo>
                  <a:close/>
                  <a:moveTo>
                    <a:pt x="205758" y="136037"/>
                  </a:moveTo>
                  <a:cubicBezTo>
                    <a:pt x="215131" y="135501"/>
                    <a:pt x="223700" y="139250"/>
                    <a:pt x="231466" y="144338"/>
                  </a:cubicBezTo>
                  <a:cubicBezTo>
                    <a:pt x="232537" y="145142"/>
                    <a:pt x="233341" y="148356"/>
                    <a:pt x="232805" y="149695"/>
                  </a:cubicBezTo>
                  <a:cubicBezTo>
                    <a:pt x="232270" y="151033"/>
                    <a:pt x="229324" y="152640"/>
                    <a:pt x="227985" y="152105"/>
                  </a:cubicBezTo>
                  <a:cubicBezTo>
                    <a:pt x="218880" y="149159"/>
                    <a:pt x="210043" y="145678"/>
                    <a:pt x="199063" y="141393"/>
                  </a:cubicBezTo>
                  <a:cubicBezTo>
                    <a:pt x="202812" y="138447"/>
                    <a:pt x="204151" y="136305"/>
                    <a:pt x="205758" y="136037"/>
                  </a:cubicBezTo>
                  <a:close/>
                  <a:moveTo>
                    <a:pt x="180585" y="136037"/>
                  </a:moveTo>
                  <a:cubicBezTo>
                    <a:pt x="182191" y="136037"/>
                    <a:pt x="183798" y="138982"/>
                    <a:pt x="185405" y="140322"/>
                  </a:cubicBezTo>
                  <a:cubicBezTo>
                    <a:pt x="183798" y="141392"/>
                    <a:pt x="182459" y="143535"/>
                    <a:pt x="180853" y="143803"/>
                  </a:cubicBezTo>
                  <a:cubicBezTo>
                    <a:pt x="171748" y="144070"/>
                    <a:pt x="162911" y="144070"/>
                    <a:pt x="153806" y="144070"/>
                  </a:cubicBezTo>
                  <a:cubicBezTo>
                    <a:pt x="153271" y="142731"/>
                    <a:pt x="153003" y="141660"/>
                    <a:pt x="152467" y="140589"/>
                  </a:cubicBezTo>
                  <a:cubicBezTo>
                    <a:pt x="154074" y="138982"/>
                    <a:pt x="155413" y="136305"/>
                    <a:pt x="157020" y="136305"/>
                  </a:cubicBezTo>
                  <a:cubicBezTo>
                    <a:pt x="164785" y="135769"/>
                    <a:pt x="172819" y="135769"/>
                    <a:pt x="180585" y="136037"/>
                  </a:cubicBezTo>
                  <a:close/>
                  <a:moveTo>
                    <a:pt x="204419" y="118631"/>
                  </a:moveTo>
                  <a:cubicBezTo>
                    <a:pt x="212185" y="118363"/>
                    <a:pt x="220218" y="118363"/>
                    <a:pt x="227984" y="118631"/>
                  </a:cubicBezTo>
                  <a:cubicBezTo>
                    <a:pt x="229323" y="118631"/>
                    <a:pt x="231466" y="121309"/>
                    <a:pt x="231466" y="122648"/>
                  </a:cubicBezTo>
                  <a:cubicBezTo>
                    <a:pt x="231466" y="124255"/>
                    <a:pt x="229591" y="126933"/>
                    <a:pt x="227984" y="127201"/>
                  </a:cubicBezTo>
                  <a:cubicBezTo>
                    <a:pt x="223699" y="128272"/>
                    <a:pt x="219147" y="128272"/>
                    <a:pt x="215934" y="128540"/>
                  </a:cubicBezTo>
                  <a:cubicBezTo>
                    <a:pt x="211113" y="128272"/>
                    <a:pt x="207632" y="128807"/>
                    <a:pt x="204687" y="127736"/>
                  </a:cubicBezTo>
                  <a:cubicBezTo>
                    <a:pt x="202812" y="127201"/>
                    <a:pt x="201205" y="124522"/>
                    <a:pt x="200670" y="122648"/>
                  </a:cubicBezTo>
                  <a:cubicBezTo>
                    <a:pt x="200402" y="121577"/>
                    <a:pt x="203080" y="118899"/>
                    <a:pt x="204419" y="118631"/>
                  </a:cubicBezTo>
                  <a:close/>
                  <a:moveTo>
                    <a:pt x="128567" y="117827"/>
                  </a:moveTo>
                  <a:cubicBezTo>
                    <a:pt x="131780" y="118229"/>
                    <a:pt x="135061" y="119836"/>
                    <a:pt x="138274" y="123719"/>
                  </a:cubicBezTo>
                  <a:cubicBezTo>
                    <a:pt x="133722" y="126128"/>
                    <a:pt x="129705" y="128271"/>
                    <a:pt x="125688" y="130413"/>
                  </a:cubicBezTo>
                  <a:cubicBezTo>
                    <a:pt x="124082" y="139786"/>
                    <a:pt x="136667" y="132288"/>
                    <a:pt x="136935" y="140857"/>
                  </a:cubicBezTo>
                  <a:cubicBezTo>
                    <a:pt x="132115" y="147552"/>
                    <a:pt x="124349" y="142999"/>
                    <a:pt x="116584" y="143803"/>
                  </a:cubicBezTo>
                  <a:cubicBezTo>
                    <a:pt x="116316" y="139251"/>
                    <a:pt x="115780" y="135233"/>
                    <a:pt x="116048" y="131216"/>
                  </a:cubicBezTo>
                  <a:cubicBezTo>
                    <a:pt x="116316" y="126932"/>
                    <a:pt x="113905" y="121040"/>
                    <a:pt x="119261" y="119166"/>
                  </a:cubicBezTo>
                  <a:cubicBezTo>
                    <a:pt x="122207" y="118229"/>
                    <a:pt x="125354" y="117425"/>
                    <a:pt x="128567" y="117827"/>
                  </a:cubicBezTo>
                  <a:close/>
                  <a:moveTo>
                    <a:pt x="170342" y="117760"/>
                  </a:moveTo>
                  <a:cubicBezTo>
                    <a:pt x="175296" y="117693"/>
                    <a:pt x="180183" y="118363"/>
                    <a:pt x="184870" y="120773"/>
                  </a:cubicBezTo>
                  <a:cubicBezTo>
                    <a:pt x="184870" y="122112"/>
                    <a:pt x="185138" y="123183"/>
                    <a:pt x="185405" y="124522"/>
                  </a:cubicBezTo>
                  <a:cubicBezTo>
                    <a:pt x="182727" y="125861"/>
                    <a:pt x="180049" y="128004"/>
                    <a:pt x="177103" y="128004"/>
                  </a:cubicBezTo>
                  <a:cubicBezTo>
                    <a:pt x="170409" y="128539"/>
                    <a:pt x="163982" y="128271"/>
                    <a:pt x="157287" y="127736"/>
                  </a:cubicBezTo>
                  <a:cubicBezTo>
                    <a:pt x="155681" y="127468"/>
                    <a:pt x="153806" y="124790"/>
                    <a:pt x="153003" y="122916"/>
                  </a:cubicBezTo>
                  <a:cubicBezTo>
                    <a:pt x="152735" y="122112"/>
                    <a:pt x="154342" y="119434"/>
                    <a:pt x="155413" y="119167"/>
                  </a:cubicBezTo>
                  <a:cubicBezTo>
                    <a:pt x="160367" y="118631"/>
                    <a:pt x="165388" y="117827"/>
                    <a:pt x="170342" y="117760"/>
                  </a:cubicBezTo>
                  <a:close/>
                  <a:moveTo>
                    <a:pt x="268956" y="105777"/>
                  </a:moveTo>
                  <a:cubicBezTo>
                    <a:pt x="270295" y="104974"/>
                    <a:pt x="273240" y="105509"/>
                    <a:pt x="274311" y="106580"/>
                  </a:cubicBezTo>
                  <a:cubicBezTo>
                    <a:pt x="275383" y="107651"/>
                    <a:pt x="275918" y="111132"/>
                    <a:pt x="275115" y="111936"/>
                  </a:cubicBezTo>
                  <a:cubicBezTo>
                    <a:pt x="268420" y="118898"/>
                    <a:pt x="260119" y="123718"/>
                    <a:pt x="250478" y="125057"/>
                  </a:cubicBezTo>
                  <a:cubicBezTo>
                    <a:pt x="248604" y="125057"/>
                    <a:pt x="246729" y="122915"/>
                    <a:pt x="242980" y="121041"/>
                  </a:cubicBezTo>
                  <a:cubicBezTo>
                    <a:pt x="253959" y="114346"/>
                    <a:pt x="261458" y="109793"/>
                    <a:pt x="268956" y="105777"/>
                  </a:cubicBezTo>
                  <a:close/>
                  <a:moveTo>
                    <a:pt x="5452" y="103634"/>
                  </a:moveTo>
                  <a:cubicBezTo>
                    <a:pt x="12147" y="113006"/>
                    <a:pt x="11879" y="128270"/>
                    <a:pt x="4113" y="136840"/>
                  </a:cubicBezTo>
                  <a:cubicBezTo>
                    <a:pt x="2774" y="132287"/>
                    <a:pt x="899" y="128806"/>
                    <a:pt x="632" y="125324"/>
                  </a:cubicBezTo>
                  <a:cubicBezTo>
                    <a:pt x="-171" y="112739"/>
                    <a:pt x="96" y="111132"/>
                    <a:pt x="5452" y="103634"/>
                  </a:cubicBezTo>
                  <a:close/>
                  <a:moveTo>
                    <a:pt x="292521" y="64002"/>
                  </a:moveTo>
                  <a:cubicBezTo>
                    <a:pt x="294128" y="65609"/>
                    <a:pt x="295735" y="67751"/>
                    <a:pt x="297610" y="70161"/>
                  </a:cubicBezTo>
                  <a:cubicBezTo>
                    <a:pt x="294931" y="77927"/>
                    <a:pt x="292789" y="84890"/>
                    <a:pt x="290112" y="91584"/>
                  </a:cubicBezTo>
                  <a:cubicBezTo>
                    <a:pt x="289576" y="92924"/>
                    <a:pt x="286095" y="93459"/>
                    <a:pt x="284220" y="94263"/>
                  </a:cubicBezTo>
                  <a:cubicBezTo>
                    <a:pt x="283417" y="92120"/>
                    <a:pt x="281810" y="89978"/>
                    <a:pt x="282078" y="88103"/>
                  </a:cubicBezTo>
                  <a:cubicBezTo>
                    <a:pt x="283417" y="81676"/>
                    <a:pt x="285291" y="75517"/>
                    <a:pt x="287433" y="69358"/>
                  </a:cubicBezTo>
                  <a:cubicBezTo>
                    <a:pt x="288237" y="67216"/>
                    <a:pt x="290647" y="65609"/>
                    <a:pt x="292521" y="64002"/>
                  </a:cubicBezTo>
                  <a:close/>
                  <a:moveTo>
                    <a:pt x="4916" y="55968"/>
                  </a:moveTo>
                  <a:cubicBezTo>
                    <a:pt x="11879" y="64270"/>
                    <a:pt x="12147" y="79534"/>
                    <a:pt x="4916" y="88906"/>
                  </a:cubicBezTo>
                  <a:cubicBezTo>
                    <a:pt x="3310" y="85692"/>
                    <a:pt x="899" y="83015"/>
                    <a:pt x="899" y="80337"/>
                  </a:cubicBezTo>
                  <a:cubicBezTo>
                    <a:pt x="1167" y="72571"/>
                    <a:pt x="-2314" y="64002"/>
                    <a:pt x="4916" y="55968"/>
                  </a:cubicBezTo>
                  <a:close/>
                  <a:moveTo>
                    <a:pt x="235215" y="28386"/>
                  </a:moveTo>
                  <a:cubicBezTo>
                    <a:pt x="251014" y="28386"/>
                    <a:pt x="263601" y="39901"/>
                    <a:pt x="267349" y="55165"/>
                  </a:cubicBezTo>
                  <a:cubicBezTo>
                    <a:pt x="271098" y="70429"/>
                    <a:pt x="264136" y="87567"/>
                    <a:pt x="250746" y="94797"/>
                  </a:cubicBezTo>
                  <a:cubicBezTo>
                    <a:pt x="246462" y="97208"/>
                    <a:pt x="241374" y="98815"/>
                    <a:pt x="236553" y="98815"/>
                  </a:cubicBezTo>
                  <a:lnTo>
                    <a:pt x="118191" y="98547"/>
                  </a:lnTo>
                  <a:lnTo>
                    <a:pt x="118191" y="98814"/>
                  </a:lnTo>
                  <a:cubicBezTo>
                    <a:pt x="112032" y="99082"/>
                    <a:pt x="105873" y="99617"/>
                    <a:pt x="98642" y="99885"/>
                  </a:cubicBezTo>
                  <a:cubicBezTo>
                    <a:pt x="98642" y="121041"/>
                    <a:pt x="98642" y="141928"/>
                    <a:pt x="98642" y="163619"/>
                  </a:cubicBezTo>
                  <a:lnTo>
                    <a:pt x="110425" y="165190"/>
                  </a:lnTo>
                  <a:lnTo>
                    <a:pt x="110425" y="164423"/>
                  </a:lnTo>
                  <a:cubicBezTo>
                    <a:pt x="141221" y="164155"/>
                    <a:pt x="172017" y="163619"/>
                    <a:pt x="202812" y="163887"/>
                  </a:cubicBezTo>
                  <a:cubicBezTo>
                    <a:pt x="218076" y="163887"/>
                    <a:pt x="234411" y="178615"/>
                    <a:pt x="233876" y="200842"/>
                  </a:cubicBezTo>
                  <a:cubicBezTo>
                    <a:pt x="233340" y="217178"/>
                    <a:pt x="218076" y="234584"/>
                    <a:pt x="201741" y="234048"/>
                  </a:cubicBezTo>
                  <a:cubicBezTo>
                    <a:pt x="171213" y="233512"/>
                    <a:pt x="140685" y="233780"/>
                    <a:pt x="110425" y="233512"/>
                  </a:cubicBezTo>
                  <a:lnTo>
                    <a:pt x="110425" y="233447"/>
                  </a:lnTo>
                  <a:lnTo>
                    <a:pt x="110425" y="233511"/>
                  </a:lnTo>
                  <a:cubicBezTo>
                    <a:pt x="106676" y="233779"/>
                    <a:pt x="102927" y="234315"/>
                    <a:pt x="98375" y="234583"/>
                  </a:cubicBezTo>
                  <a:cubicBezTo>
                    <a:pt x="98107" y="238332"/>
                    <a:pt x="97571" y="241813"/>
                    <a:pt x="97571" y="245562"/>
                  </a:cubicBezTo>
                  <a:cubicBezTo>
                    <a:pt x="97571" y="271805"/>
                    <a:pt x="97839" y="298049"/>
                    <a:pt x="97303" y="324292"/>
                  </a:cubicBezTo>
                  <a:cubicBezTo>
                    <a:pt x="97303" y="331522"/>
                    <a:pt x="95964" y="339288"/>
                    <a:pt x="93555" y="346251"/>
                  </a:cubicBezTo>
                  <a:cubicBezTo>
                    <a:pt x="87930" y="362318"/>
                    <a:pt x="74005" y="370887"/>
                    <a:pt x="59009" y="369013"/>
                  </a:cubicBezTo>
                  <a:cubicBezTo>
                    <a:pt x="45084" y="367406"/>
                    <a:pt x="33034" y="355088"/>
                    <a:pt x="30623" y="339824"/>
                  </a:cubicBezTo>
                  <a:cubicBezTo>
                    <a:pt x="30088" y="336610"/>
                    <a:pt x="30088" y="333129"/>
                    <a:pt x="30088" y="329916"/>
                  </a:cubicBezTo>
                  <a:cubicBezTo>
                    <a:pt x="30088" y="242885"/>
                    <a:pt x="30088" y="155585"/>
                    <a:pt x="30088" y="68554"/>
                  </a:cubicBezTo>
                  <a:cubicBezTo>
                    <a:pt x="30088" y="51951"/>
                    <a:pt x="35979" y="39365"/>
                    <a:pt x="51243" y="31867"/>
                  </a:cubicBezTo>
                  <a:cubicBezTo>
                    <a:pt x="54457" y="30260"/>
                    <a:pt x="58473" y="29189"/>
                    <a:pt x="61955" y="29189"/>
                  </a:cubicBezTo>
                  <a:lnTo>
                    <a:pt x="117923" y="29722"/>
                  </a:lnTo>
                  <a:lnTo>
                    <a:pt x="117923" y="29457"/>
                  </a:lnTo>
                  <a:cubicBezTo>
                    <a:pt x="157020" y="28922"/>
                    <a:pt x="196117" y="28118"/>
                    <a:pt x="235215" y="28386"/>
                  </a:cubicBezTo>
                  <a:close/>
                  <a:moveTo>
                    <a:pt x="275115" y="18210"/>
                  </a:moveTo>
                  <a:cubicBezTo>
                    <a:pt x="286094" y="24101"/>
                    <a:pt x="289576" y="33474"/>
                    <a:pt x="292789" y="42846"/>
                  </a:cubicBezTo>
                  <a:cubicBezTo>
                    <a:pt x="293324" y="44186"/>
                    <a:pt x="291450" y="47667"/>
                    <a:pt x="290646" y="47934"/>
                  </a:cubicBezTo>
                  <a:cubicBezTo>
                    <a:pt x="288504" y="47934"/>
                    <a:pt x="285558" y="47399"/>
                    <a:pt x="284487" y="45792"/>
                  </a:cubicBezTo>
                  <a:cubicBezTo>
                    <a:pt x="280471" y="39633"/>
                    <a:pt x="276454" y="33206"/>
                    <a:pt x="273240" y="26512"/>
                  </a:cubicBezTo>
                  <a:cubicBezTo>
                    <a:pt x="272704" y="24637"/>
                    <a:pt x="274311" y="21424"/>
                    <a:pt x="275115" y="18210"/>
                  </a:cubicBezTo>
                  <a:close/>
                  <a:moveTo>
                    <a:pt x="31159" y="16067"/>
                  </a:moveTo>
                  <a:cubicBezTo>
                    <a:pt x="24464" y="25439"/>
                    <a:pt x="20180" y="32134"/>
                    <a:pt x="15627" y="38025"/>
                  </a:cubicBezTo>
                  <a:cubicBezTo>
                    <a:pt x="14556" y="39632"/>
                    <a:pt x="11611" y="39632"/>
                    <a:pt x="9736" y="40436"/>
                  </a:cubicBezTo>
                  <a:cubicBezTo>
                    <a:pt x="9468" y="38293"/>
                    <a:pt x="8397" y="35348"/>
                    <a:pt x="9200" y="34009"/>
                  </a:cubicBezTo>
                  <a:cubicBezTo>
                    <a:pt x="12950" y="28118"/>
                    <a:pt x="17234" y="22762"/>
                    <a:pt x="22054" y="17406"/>
                  </a:cubicBezTo>
                  <a:cubicBezTo>
                    <a:pt x="23125" y="16335"/>
                    <a:pt x="26339" y="16870"/>
                    <a:pt x="31159" y="16067"/>
                  </a:cubicBezTo>
                  <a:close/>
                  <a:moveTo>
                    <a:pt x="48565" y="2142"/>
                  </a:moveTo>
                  <a:cubicBezTo>
                    <a:pt x="59544" y="-1339"/>
                    <a:pt x="67310" y="-535"/>
                    <a:pt x="73469" y="6159"/>
                  </a:cubicBezTo>
                  <a:cubicBezTo>
                    <a:pt x="63829" y="11783"/>
                    <a:pt x="53385" y="7498"/>
                    <a:pt x="44816" y="11248"/>
                  </a:cubicBezTo>
                  <a:cubicBezTo>
                    <a:pt x="41335" y="4820"/>
                    <a:pt x="44816" y="3481"/>
                    <a:pt x="48565" y="2142"/>
                  </a:cubicBezTo>
                  <a:close/>
                  <a:moveTo>
                    <a:pt x="167999" y="1338"/>
                  </a:moveTo>
                  <a:cubicBezTo>
                    <a:pt x="167463" y="10710"/>
                    <a:pt x="161304" y="9104"/>
                    <a:pt x="157019" y="8568"/>
                  </a:cubicBezTo>
                  <a:cubicBezTo>
                    <a:pt x="150057" y="8033"/>
                    <a:pt x="140952" y="12853"/>
                    <a:pt x="134793" y="2142"/>
                  </a:cubicBezTo>
                  <a:cubicBezTo>
                    <a:pt x="147111" y="-268"/>
                    <a:pt x="157287" y="535"/>
                    <a:pt x="167999" y="1338"/>
                  </a:cubicBezTo>
                  <a:close/>
                  <a:moveTo>
                    <a:pt x="186477" y="1071"/>
                  </a:moveTo>
                  <a:cubicBezTo>
                    <a:pt x="195046" y="803"/>
                    <a:pt x="203616" y="803"/>
                    <a:pt x="212185" y="1071"/>
                  </a:cubicBezTo>
                  <a:cubicBezTo>
                    <a:pt x="213256" y="1071"/>
                    <a:pt x="215398" y="3481"/>
                    <a:pt x="215130" y="4016"/>
                  </a:cubicBezTo>
                  <a:cubicBezTo>
                    <a:pt x="214595" y="5623"/>
                    <a:pt x="213256" y="8033"/>
                    <a:pt x="211917" y="8301"/>
                  </a:cubicBezTo>
                  <a:cubicBezTo>
                    <a:pt x="207900" y="9104"/>
                    <a:pt x="203884" y="8837"/>
                    <a:pt x="199063" y="9104"/>
                  </a:cubicBezTo>
                  <a:cubicBezTo>
                    <a:pt x="195314" y="8837"/>
                    <a:pt x="190761" y="8837"/>
                    <a:pt x="186209" y="8033"/>
                  </a:cubicBezTo>
                  <a:cubicBezTo>
                    <a:pt x="185138" y="7765"/>
                    <a:pt x="183799" y="5623"/>
                    <a:pt x="183799" y="4552"/>
                  </a:cubicBezTo>
                  <a:cubicBezTo>
                    <a:pt x="183799" y="3481"/>
                    <a:pt x="185406" y="1339"/>
                    <a:pt x="186477" y="1071"/>
                  </a:cubicBezTo>
                  <a:close/>
                  <a:moveTo>
                    <a:pt x="105571" y="669"/>
                  </a:moveTo>
                  <a:cubicBezTo>
                    <a:pt x="110961" y="469"/>
                    <a:pt x="116718" y="937"/>
                    <a:pt x="123279" y="1071"/>
                  </a:cubicBezTo>
                  <a:cubicBezTo>
                    <a:pt x="119530" y="5088"/>
                    <a:pt x="117923" y="8301"/>
                    <a:pt x="116316" y="8301"/>
                  </a:cubicBezTo>
                  <a:cubicBezTo>
                    <a:pt x="107479" y="8301"/>
                    <a:pt x="97839" y="11515"/>
                    <a:pt x="90073" y="4285"/>
                  </a:cubicBezTo>
                  <a:cubicBezTo>
                    <a:pt x="95161" y="1741"/>
                    <a:pt x="100182" y="870"/>
                    <a:pt x="105571" y="669"/>
                  </a:cubicBezTo>
                  <a:close/>
                  <a:moveTo>
                    <a:pt x="242177" y="0"/>
                  </a:moveTo>
                  <a:cubicBezTo>
                    <a:pt x="246462" y="1339"/>
                    <a:pt x="252889" y="2946"/>
                    <a:pt x="259048" y="5356"/>
                  </a:cubicBezTo>
                  <a:cubicBezTo>
                    <a:pt x="260655" y="5892"/>
                    <a:pt x="261458" y="9105"/>
                    <a:pt x="262529" y="10980"/>
                  </a:cubicBezTo>
                  <a:cubicBezTo>
                    <a:pt x="260387" y="12051"/>
                    <a:pt x="258245" y="13925"/>
                    <a:pt x="256370" y="13657"/>
                  </a:cubicBezTo>
                  <a:cubicBezTo>
                    <a:pt x="249140" y="12319"/>
                    <a:pt x="241909" y="10712"/>
                    <a:pt x="234679" y="8569"/>
                  </a:cubicBezTo>
                  <a:cubicBezTo>
                    <a:pt x="233073" y="8034"/>
                    <a:pt x="231198" y="5892"/>
                    <a:pt x="231198" y="4285"/>
                  </a:cubicBezTo>
                  <a:cubicBezTo>
                    <a:pt x="231198" y="2946"/>
                    <a:pt x="233340" y="1071"/>
                    <a:pt x="234947" y="268"/>
                  </a:cubicBezTo>
                  <a:cubicBezTo>
                    <a:pt x="236286" y="0"/>
                    <a:pt x="238161" y="268"/>
                    <a:pt x="242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5"/>
            <p:cNvSpPr/>
            <p:nvPr/>
          </p:nvSpPr>
          <p:spPr>
            <a:xfrm>
              <a:off x="1914745" y="6253098"/>
              <a:ext cx="296978" cy="400612"/>
            </a:xfrm>
            <a:custGeom>
              <a:avLst/>
              <a:gdLst/>
              <a:ahLst/>
              <a:cxnLst/>
              <a:rect l="l" t="t" r="r" b="b"/>
              <a:pathLst>
                <a:path w="296978" h="400612" extrusionOk="0">
                  <a:moveTo>
                    <a:pt x="134697" y="390435"/>
                  </a:moveTo>
                  <a:cubicBezTo>
                    <a:pt x="142999" y="389900"/>
                    <a:pt x="151300" y="389900"/>
                    <a:pt x="159334" y="390435"/>
                  </a:cubicBezTo>
                  <a:cubicBezTo>
                    <a:pt x="160673" y="390435"/>
                    <a:pt x="162547" y="393114"/>
                    <a:pt x="162547" y="394720"/>
                  </a:cubicBezTo>
                  <a:cubicBezTo>
                    <a:pt x="162547" y="396327"/>
                    <a:pt x="160673" y="398737"/>
                    <a:pt x="159334" y="399005"/>
                  </a:cubicBezTo>
                  <a:cubicBezTo>
                    <a:pt x="155317" y="399540"/>
                    <a:pt x="151032" y="399272"/>
                    <a:pt x="147016" y="399272"/>
                  </a:cubicBezTo>
                  <a:cubicBezTo>
                    <a:pt x="147016" y="399005"/>
                    <a:pt x="147016" y="399272"/>
                    <a:pt x="147016" y="399540"/>
                  </a:cubicBezTo>
                  <a:cubicBezTo>
                    <a:pt x="142999" y="399272"/>
                    <a:pt x="138714" y="399540"/>
                    <a:pt x="134697" y="398737"/>
                  </a:cubicBezTo>
                  <a:cubicBezTo>
                    <a:pt x="133358" y="398469"/>
                    <a:pt x="131216" y="396059"/>
                    <a:pt x="131216" y="394720"/>
                  </a:cubicBezTo>
                  <a:cubicBezTo>
                    <a:pt x="131216" y="393381"/>
                    <a:pt x="133358" y="390703"/>
                    <a:pt x="134697" y="390435"/>
                  </a:cubicBezTo>
                  <a:close/>
                  <a:moveTo>
                    <a:pt x="182095" y="390168"/>
                  </a:moveTo>
                  <a:cubicBezTo>
                    <a:pt x="190665" y="389900"/>
                    <a:pt x="199501" y="389900"/>
                    <a:pt x="208071" y="390168"/>
                  </a:cubicBezTo>
                  <a:cubicBezTo>
                    <a:pt x="209142" y="390168"/>
                    <a:pt x="211016" y="392578"/>
                    <a:pt x="210748" y="393649"/>
                  </a:cubicBezTo>
                  <a:cubicBezTo>
                    <a:pt x="210481" y="395256"/>
                    <a:pt x="208874" y="397934"/>
                    <a:pt x="207535" y="398201"/>
                  </a:cubicBezTo>
                  <a:cubicBezTo>
                    <a:pt x="202983" y="399005"/>
                    <a:pt x="198431" y="399005"/>
                    <a:pt x="193878" y="399273"/>
                  </a:cubicBezTo>
                  <a:cubicBezTo>
                    <a:pt x="194146" y="399273"/>
                    <a:pt x="194146" y="399273"/>
                    <a:pt x="194146" y="399005"/>
                  </a:cubicBezTo>
                  <a:cubicBezTo>
                    <a:pt x="190397" y="399005"/>
                    <a:pt x="186648" y="399273"/>
                    <a:pt x="182899" y="398737"/>
                  </a:cubicBezTo>
                  <a:cubicBezTo>
                    <a:pt x="181292" y="398469"/>
                    <a:pt x="179150" y="396327"/>
                    <a:pt x="179150" y="394720"/>
                  </a:cubicBezTo>
                  <a:cubicBezTo>
                    <a:pt x="178882" y="393381"/>
                    <a:pt x="181025" y="390168"/>
                    <a:pt x="182095" y="390168"/>
                  </a:cubicBezTo>
                  <a:close/>
                  <a:moveTo>
                    <a:pt x="94395" y="389666"/>
                  </a:moveTo>
                  <a:cubicBezTo>
                    <a:pt x="98613" y="389566"/>
                    <a:pt x="102831" y="390570"/>
                    <a:pt x="106580" y="389900"/>
                  </a:cubicBezTo>
                  <a:cubicBezTo>
                    <a:pt x="110864" y="389097"/>
                    <a:pt x="114881" y="390436"/>
                    <a:pt x="115417" y="397666"/>
                  </a:cubicBezTo>
                  <a:cubicBezTo>
                    <a:pt x="104705" y="399809"/>
                    <a:pt x="94262" y="401147"/>
                    <a:pt x="82211" y="396060"/>
                  </a:cubicBezTo>
                  <a:cubicBezTo>
                    <a:pt x="85960" y="390972"/>
                    <a:pt x="90178" y="389767"/>
                    <a:pt x="94395" y="389666"/>
                  </a:cubicBezTo>
                  <a:close/>
                  <a:moveTo>
                    <a:pt x="37490" y="387222"/>
                  </a:moveTo>
                  <a:cubicBezTo>
                    <a:pt x="47130" y="390971"/>
                    <a:pt x="57842" y="387490"/>
                    <a:pt x="66947" y="393649"/>
                  </a:cubicBezTo>
                  <a:cubicBezTo>
                    <a:pt x="62930" y="401682"/>
                    <a:pt x="57574" y="399273"/>
                    <a:pt x="52486" y="397933"/>
                  </a:cubicBezTo>
                  <a:cubicBezTo>
                    <a:pt x="46327" y="396327"/>
                    <a:pt x="38561" y="397130"/>
                    <a:pt x="37490" y="387222"/>
                  </a:cubicBezTo>
                  <a:close/>
                  <a:moveTo>
                    <a:pt x="251454" y="386687"/>
                  </a:moveTo>
                  <a:cubicBezTo>
                    <a:pt x="253597" y="386419"/>
                    <a:pt x="256006" y="388829"/>
                    <a:pt x="258417" y="389900"/>
                  </a:cubicBezTo>
                  <a:cubicBezTo>
                    <a:pt x="257078" y="391775"/>
                    <a:pt x="256274" y="394453"/>
                    <a:pt x="254400" y="394988"/>
                  </a:cubicBezTo>
                  <a:cubicBezTo>
                    <a:pt x="248776" y="397131"/>
                    <a:pt x="242885" y="398470"/>
                    <a:pt x="235387" y="400612"/>
                  </a:cubicBezTo>
                  <a:cubicBezTo>
                    <a:pt x="232709" y="399005"/>
                    <a:pt x="227086" y="397131"/>
                    <a:pt x="226818" y="394988"/>
                  </a:cubicBezTo>
                  <a:cubicBezTo>
                    <a:pt x="226282" y="389364"/>
                    <a:pt x="231906" y="390168"/>
                    <a:pt x="235923" y="389632"/>
                  </a:cubicBezTo>
                  <a:cubicBezTo>
                    <a:pt x="241278" y="388829"/>
                    <a:pt x="246366" y="387222"/>
                    <a:pt x="251454" y="386687"/>
                  </a:cubicBezTo>
                  <a:close/>
                  <a:moveTo>
                    <a:pt x="5892" y="352945"/>
                  </a:moveTo>
                  <a:cubicBezTo>
                    <a:pt x="6963" y="352410"/>
                    <a:pt x="9641" y="352410"/>
                    <a:pt x="10176" y="353213"/>
                  </a:cubicBezTo>
                  <a:cubicBezTo>
                    <a:pt x="14729" y="360979"/>
                    <a:pt x="19013" y="368745"/>
                    <a:pt x="23298" y="376511"/>
                  </a:cubicBezTo>
                  <a:cubicBezTo>
                    <a:pt x="23298" y="377047"/>
                    <a:pt x="22495" y="378118"/>
                    <a:pt x="21156" y="379992"/>
                  </a:cubicBezTo>
                  <a:cubicBezTo>
                    <a:pt x="11515" y="374637"/>
                    <a:pt x="8569" y="365531"/>
                    <a:pt x="4553" y="356962"/>
                  </a:cubicBezTo>
                  <a:cubicBezTo>
                    <a:pt x="4017" y="355891"/>
                    <a:pt x="4820" y="353481"/>
                    <a:pt x="5892" y="352945"/>
                  </a:cubicBezTo>
                  <a:close/>
                  <a:moveTo>
                    <a:pt x="285195" y="352410"/>
                  </a:moveTo>
                  <a:cubicBezTo>
                    <a:pt x="290283" y="353213"/>
                    <a:pt x="292694" y="355891"/>
                    <a:pt x="290819" y="359373"/>
                  </a:cubicBezTo>
                  <a:cubicBezTo>
                    <a:pt x="287070" y="366335"/>
                    <a:pt x="283053" y="373030"/>
                    <a:pt x="278501" y="379189"/>
                  </a:cubicBezTo>
                  <a:cubicBezTo>
                    <a:pt x="275556" y="382938"/>
                    <a:pt x="272074" y="382135"/>
                    <a:pt x="269396" y="377582"/>
                  </a:cubicBezTo>
                  <a:cubicBezTo>
                    <a:pt x="274752" y="369281"/>
                    <a:pt x="280107" y="360712"/>
                    <a:pt x="285195" y="352410"/>
                  </a:cubicBezTo>
                  <a:close/>
                  <a:moveTo>
                    <a:pt x="284124" y="306618"/>
                  </a:moveTo>
                  <a:cubicBezTo>
                    <a:pt x="286266" y="307689"/>
                    <a:pt x="289480" y="307957"/>
                    <a:pt x="290015" y="309564"/>
                  </a:cubicBezTo>
                  <a:cubicBezTo>
                    <a:pt x="292425" y="316259"/>
                    <a:pt x="294299" y="322953"/>
                    <a:pt x="296710" y="330987"/>
                  </a:cubicBezTo>
                  <a:cubicBezTo>
                    <a:pt x="295103" y="332862"/>
                    <a:pt x="293496" y="336611"/>
                    <a:pt x="291086" y="337146"/>
                  </a:cubicBezTo>
                  <a:cubicBezTo>
                    <a:pt x="286534" y="338218"/>
                    <a:pt x="286534" y="333933"/>
                    <a:pt x="285731" y="330719"/>
                  </a:cubicBezTo>
                  <a:cubicBezTo>
                    <a:pt x="284391" y="324828"/>
                    <a:pt x="282517" y="318936"/>
                    <a:pt x="281446" y="312777"/>
                  </a:cubicBezTo>
                  <a:cubicBezTo>
                    <a:pt x="281178" y="310903"/>
                    <a:pt x="283052" y="308760"/>
                    <a:pt x="284124" y="306618"/>
                  </a:cubicBezTo>
                  <a:close/>
                  <a:moveTo>
                    <a:pt x="4017" y="304208"/>
                  </a:moveTo>
                  <a:cubicBezTo>
                    <a:pt x="10444" y="312510"/>
                    <a:pt x="10711" y="326702"/>
                    <a:pt x="5088" y="335004"/>
                  </a:cubicBezTo>
                  <a:cubicBezTo>
                    <a:pt x="-803" y="328845"/>
                    <a:pt x="-1607" y="315723"/>
                    <a:pt x="4017" y="304208"/>
                  </a:cubicBezTo>
                  <a:close/>
                  <a:moveTo>
                    <a:pt x="251187" y="274751"/>
                  </a:moveTo>
                  <a:cubicBezTo>
                    <a:pt x="260827" y="276626"/>
                    <a:pt x="268861" y="281446"/>
                    <a:pt x="275287" y="288945"/>
                  </a:cubicBezTo>
                  <a:cubicBezTo>
                    <a:pt x="275555" y="289480"/>
                    <a:pt x="275555" y="290552"/>
                    <a:pt x="275823" y="292961"/>
                  </a:cubicBezTo>
                  <a:cubicBezTo>
                    <a:pt x="273680" y="293497"/>
                    <a:pt x="270735" y="295104"/>
                    <a:pt x="268861" y="294301"/>
                  </a:cubicBezTo>
                  <a:cubicBezTo>
                    <a:pt x="261898" y="290819"/>
                    <a:pt x="255203" y="286534"/>
                    <a:pt x="248776" y="282250"/>
                  </a:cubicBezTo>
                  <a:cubicBezTo>
                    <a:pt x="247705" y="281446"/>
                    <a:pt x="247169" y="278769"/>
                    <a:pt x="247437" y="276894"/>
                  </a:cubicBezTo>
                  <a:cubicBezTo>
                    <a:pt x="247705" y="275823"/>
                    <a:pt x="250115" y="274484"/>
                    <a:pt x="251187" y="274751"/>
                  </a:cubicBezTo>
                  <a:close/>
                  <a:moveTo>
                    <a:pt x="205395" y="271270"/>
                  </a:moveTo>
                  <a:cubicBezTo>
                    <a:pt x="208608" y="270467"/>
                    <a:pt x="212357" y="271270"/>
                    <a:pt x="216106" y="271270"/>
                  </a:cubicBezTo>
                  <a:cubicBezTo>
                    <a:pt x="219320" y="271270"/>
                    <a:pt x="222801" y="270735"/>
                    <a:pt x="226014" y="271538"/>
                  </a:cubicBezTo>
                  <a:cubicBezTo>
                    <a:pt x="227889" y="272073"/>
                    <a:pt x="229496" y="274216"/>
                    <a:pt x="231370" y="275555"/>
                  </a:cubicBezTo>
                  <a:cubicBezTo>
                    <a:pt x="229763" y="277430"/>
                    <a:pt x="228157" y="280911"/>
                    <a:pt x="226282" y="281179"/>
                  </a:cubicBezTo>
                  <a:cubicBezTo>
                    <a:pt x="219320" y="281982"/>
                    <a:pt x="212357" y="281982"/>
                    <a:pt x="205395" y="281179"/>
                  </a:cubicBezTo>
                  <a:cubicBezTo>
                    <a:pt x="203252" y="280911"/>
                    <a:pt x="201377" y="277965"/>
                    <a:pt x="199235" y="276091"/>
                  </a:cubicBezTo>
                  <a:cubicBezTo>
                    <a:pt x="201110" y="274484"/>
                    <a:pt x="202984" y="271805"/>
                    <a:pt x="205395" y="271270"/>
                  </a:cubicBezTo>
                  <a:close/>
                  <a:moveTo>
                    <a:pt x="167100" y="270734"/>
                  </a:moveTo>
                  <a:cubicBezTo>
                    <a:pt x="171384" y="271002"/>
                    <a:pt x="175134" y="270734"/>
                    <a:pt x="178615" y="271537"/>
                  </a:cubicBezTo>
                  <a:cubicBezTo>
                    <a:pt x="180489" y="272073"/>
                    <a:pt x="182364" y="274483"/>
                    <a:pt x="182899" y="276357"/>
                  </a:cubicBezTo>
                  <a:cubicBezTo>
                    <a:pt x="183167" y="277429"/>
                    <a:pt x="180757" y="280642"/>
                    <a:pt x="179418" y="280642"/>
                  </a:cubicBezTo>
                  <a:cubicBezTo>
                    <a:pt x="171116" y="281178"/>
                    <a:pt x="163083" y="281178"/>
                    <a:pt x="154781" y="280642"/>
                  </a:cubicBezTo>
                  <a:cubicBezTo>
                    <a:pt x="153443" y="280642"/>
                    <a:pt x="151300" y="277429"/>
                    <a:pt x="151033" y="275286"/>
                  </a:cubicBezTo>
                  <a:cubicBezTo>
                    <a:pt x="150765" y="274215"/>
                    <a:pt x="153443" y="271805"/>
                    <a:pt x="155049" y="271537"/>
                  </a:cubicBezTo>
                  <a:cubicBezTo>
                    <a:pt x="159334" y="271002"/>
                    <a:pt x="163618" y="271002"/>
                    <a:pt x="167100" y="270734"/>
                  </a:cubicBezTo>
                  <a:close/>
                  <a:moveTo>
                    <a:pt x="2946" y="255738"/>
                  </a:moveTo>
                  <a:cubicBezTo>
                    <a:pt x="5356" y="257345"/>
                    <a:pt x="7230" y="258148"/>
                    <a:pt x="7230" y="258684"/>
                  </a:cubicBezTo>
                  <a:cubicBezTo>
                    <a:pt x="7766" y="266717"/>
                    <a:pt x="8034" y="275019"/>
                    <a:pt x="8302" y="283053"/>
                  </a:cubicBezTo>
                  <a:cubicBezTo>
                    <a:pt x="8302" y="284124"/>
                    <a:pt x="6427" y="285999"/>
                    <a:pt x="5356" y="286266"/>
                  </a:cubicBezTo>
                  <a:cubicBezTo>
                    <a:pt x="4284" y="286534"/>
                    <a:pt x="1607" y="285195"/>
                    <a:pt x="1607" y="284392"/>
                  </a:cubicBezTo>
                  <a:cubicBezTo>
                    <a:pt x="268" y="275287"/>
                    <a:pt x="-1339" y="265646"/>
                    <a:pt x="2946" y="255738"/>
                  </a:cubicBezTo>
                  <a:close/>
                  <a:moveTo>
                    <a:pt x="115149" y="254667"/>
                  </a:moveTo>
                  <a:cubicBezTo>
                    <a:pt x="120504" y="254667"/>
                    <a:pt x="124521" y="254131"/>
                    <a:pt x="128538" y="254935"/>
                  </a:cubicBezTo>
                  <a:cubicBezTo>
                    <a:pt x="130948" y="255203"/>
                    <a:pt x="133090" y="257345"/>
                    <a:pt x="135233" y="258684"/>
                  </a:cubicBezTo>
                  <a:cubicBezTo>
                    <a:pt x="133358" y="260559"/>
                    <a:pt x="131752" y="262433"/>
                    <a:pt x="129609" y="264040"/>
                  </a:cubicBezTo>
                  <a:cubicBezTo>
                    <a:pt x="128270" y="264843"/>
                    <a:pt x="126664" y="265111"/>
                    <a:pt x="122379" y="266182"/>
                  </a:cubicBezTo>
                  <a:cubicBezTo>
                    <a:pt x="127735" y="269931"/>
                    <a:pt x="131752" y="272609"/>
                    <a:pt x="135501" y="275287"/>
                  </a:cubicBezTo>
                  <a:cubicBezTo>
                    <a:pt x="130145" y="281446"/>
                    <a:pt x="123183" y="283588"/>
                    <a:pt x="118362" y="280374"/>
                  </a:cubicBezTo>
                  <a:cubicBezTo>
                    <a:pt x="116756" y="279304"/>
                    <a:pt x="115149" y="276626"/>
                    <a:pt x="114881" y="274484"/>
                  </a:cubicBezTo>
                  <a:cubicBezTo>
                    <a:pt x="114881" y="268324"/>
                    <a:pt x="115149" y="262165"/>
                    <a:pt x="115149" y="254667"/>
                  </a:cubicBezTo>
                  <a:close/>
                  <a:moveTo>
                    <a:pt x="155586" y="254667"/>
                  </a:moveTo>
                  <a:cubicBezTo>
                    <a:pt x="159334" y="254132"/>
                    <a:pt x="163083" y="254667"/>
                    <a:pt x="166832" y="254667"/>
                  </a:cubicBezTo>
                  <a:cubicBezTo>
                    <a:pt x="170582" y="254667"/>
                    <a:pt x="174331" y="254400"/>
                    <a:pt x="177812" y="254935"/>
                  </a:cubicBezTo>
                  <a:cubicBezTo>
                    <a:pt x="179419" y="255202"/>
                    <a:pt x="181829" y="257880"/>
                    <a:pt x="181561" y="258684"/>
                  </a:cubicBezTo>
                  <a:cubicBezTo>
                    <a:pt x="181026" y="260558"/>
                    <a:pt x="179151" y="263504"/>
                    <a:pt x="177544" y="263504"/>
                  </a:cubicBezTo>
                  <a:cubicBezTo>
                    <a:pt x="170314" y="264039"/>
                    <a:pt x="162816" y="264039"/>
                    <a:pt x="155318" y="263504"/>
                  </a:cubicBezTo>
                  <a:cubicBezTo>
                    <a:pt x="153711" y="263504"/>
                    <a:pt x="152104" y="260558"/>
                    <a:pt x="150765" y="258684"/>
                  </a:cubicBezTo>
                  <a:cubicBezTo>
                    <a:pt x="152372" y="257345"/>
                    <a:pt x="153979" y="254935"/>
                    <a:pt x="155586" y="254667"/>
                  </a:cubicBezTo>
                  <a:close/>
                  <a:moveTo>
                    <a:pt x="220390" y="245026"/>
                  </a:moveTo>
                  <a:cubicBezTo>
                    <a:pt x="221728" y="244490"/>
                    <a:pt x="224942" y="245562"/>
                    <a:pt x="225478" y="246901"/>
                  </a:cubicBezTo>
                  <a:cubicBezTo>
                    <a:pt x="226281" y="248239"/>
                    <a:pt x="225746" y="250917"/>
                    <a:pt x="224674" y="252256"/>
                  </a:cubicBezTo>
                  <a:cubicBezTo>
                    <a:pt x="220390" y="258147"/>
                    <a:pt x="206464" y="262433"/>
                    <a:pt x="195485" y="260826"/>
                  </a:cubicBezTo>
                  <a:cubicBezTo>
                    <a:pt x="197092" y="257880"/>
                    <a:pt x="197360" y="255470"/>
                    <a:pt x="198966" y="254666"/>
                  </a:cubicBezTo>
                  <a:cubicBezTo>
                    <a:pt x="205929" y="251185"/>
                    <a:pt x="213159" y="247971"/>
                    <a:pt x="220390" y="245026"/>
                  </a:cubicBezTo>
                  <a:close/>
                  <a:moveTo>
                    <a:pt x="4820" y="209410"/>
                  </a:moveTo>
                  <a:cubicBezTo>
                    <a:pt x="10444" y="216908"/>
                    <a:pt x="10444" y="231100"/>
                    <a:pt x="4820" y="239134"/>
                  </a:cubicBezTo>
                  <a:cubicBezTo>
                    <a:pt x="-1607" y="232707"/>
                    <a:pt x="-1607" y="216105"/>
                    <a:pt x="4820" y="209410"/>
                  </a:cubicBezTo>
                  <a:close/>
                  <a:moveTo>
                    <a:pt x="250650" y="206465"/>
                  </a:moveTo>
                  <a:cubicBezTo>
                    <a:pt x="251989" y="219051"/>
                    <a:pt x="247437" y="227085"/>
                    <a:pt x="242081" y="234850"/>
                  </a:cubicBezTo>
                  <a:cubicBezTo>
                    <a:pt x="241277" y="235922"/>
                    <a:pt x="238064" y="236725"/>
                    <a:pt x="236993" y="236189"/>
                  </a:cubicBezTo>
                  <a:cubicBezTo>
                    <a:pt x="235654" y="235386"/>
                    <a:pt x="234047" y="232708"/>
                    <a:pt x="234583" y="231369"/>
                  </a:cubicBezTo>
                  <a:cubicBezTo>
                    <a:pt x="237260" y="224139"/>
                    <a:pt x="240206" y="216909"/>
                    <a:pt x="243420" y="209679"/>
                  </a:cubicBezTo>
                  <a:cubicBezTo>
                    <a:pt x="243955" y="208339"/>
                    <a:pt x="247169" y="207804"/>
                    <a:pt x="250650" y="206465"/>
                  </a:cubicBezTo>
                  <a:close/>
                  <a:moveTo>
                    <a:pt x="5356" y="160941"/>
                  </a:moveTo>
                  <a:cubicBezTo>
                    <a:pt x="11783" y="167904"/>
                    <a:pt x="8034" y="176473"/>
                    <a:pt x="8569" y="184239"/>
                  </a:cubicBezTo>
                  <a:cubicBezTo>
                    <a:pt x="8837" y="186649"/>
                    <a:pt x="6427" y="189327"/>
                    <a:pt x="4820" y="193076"/>
                  </a:cubicBezTo>
                  <a:cubicBezTo>
                    <a:pt x="-1339" y="181293"/>
                    <a:pt x="-803" y="167636"/>
                    <a:pt x="5356" y="160941"/>
                  </a:cubicBezTo>
                  <a:close/>
                  <a:moveTo>
                    <a:pt x="236725" y="160405"/>
                  </a:moveTo>
                  <a:cubicBezTo>
                    <a:pt x="246901" y="168439"/>
                    <a:pt x="249043" y="177276"/>
                    <a:pt x="250918" y="185845"/>
                  </a:cubicBezTo>
                  <a:cubicBezTo>
                    <a:pt x="251185" y="187452"/>
                    <a:pt x="249043" y="189862"/>
                    <a:pt x="248240" y="191736"/>
                  </a:cubicBezTo>
                  <a:cubicBezTo>
                    <a:pt x="246365" y="190665"/>
                    <a:pt x="243420" y="190129"/>
                    <a:pt x="242616" y="188523"/>
                  </a:cubicBezTo>
                  <a:cubicBezTo>
                    <a:pt x="239670" y="182364"/>
                    <a:pt x="236993" y="175937"/>
                    <a:pt x="234850" y="169242"/>
                  </a:cubicBezTo>
                  <a:cubicBezTo>
                    <a:pt x="234047" y="167368"/>
                    <a:pt x="235653" y="164690"/>
                    <a:pt x="236725" y="160405"/>
                  </a:cubicBezTo>
                  <a:close/>
                  <a:moveTo>
                    <a:pt x="201109" y="137108"/>
                  </a:moveTo>
                  <a:cubicBezTo>
                    <a:pt x="209143" y="140054"/>
                    <a:pt x="216908" y="143535"/>
                    <a:pt x="224675" y="147284"/>
                  </a:cubicBezTo>
                  <a:cubicBezTo>
                    <a:pt x="225477" y="147819"/>
                    <a:pt x="225745" y="151033"/>
                    <a:pt x="225210" y="152639"/>
                  </a:cubicBezTo>
                  <a:cubicBezTo>
                    <a:pt x="224942" y="153711"/>
                    <a:pt x="221996" y="154514"/>
                    <a:pt x="220926" y="154246"/>
                  </a:cubicBezTo>
                  <a:cubicBezTo>
                    <a:pt x="213159" y="151301"/>
                    <a:pt x="205661" y="148087"/>
                    <a:pt x="198163" y="144606"/>
                  </a:cubicBezTo>
                  <a:cubicBezTo>
                    <a:pt x="197360" y="144338"/>
                    <a:pt x="196824" y="142731"/>
                    <a:pt x="195753" y="140857"/>
                  </a:cubicBezTo>
                  <a:cubicBezTo>
                    <a:pt x="197627" y="139518"/>
                    <a:pt x="200038" y="136840"/>
                    <a:pt x="201109" y="137108"/>
                  </a:cubicBezTo>
                  <a:close/>
                  <a:moveTo>
                    <a:pt x="181294" y="136573"/>
                  </a:moveTo>
                  <a:cubicBezTo>
                    <a:pt x="181026" y="139787"/>
                    <a:pt x="181026" y="142464"/>
                    <a:pt x="180490" y="142732"/>
                  </a:cubicBezTo>
                  <a:cubicBezTo>
                    <a:pt x="171118" y="146213"/>
                    <a:pt x="161477" y="144606"/>
                    <a:pt x="149426" y="143803"/>
                  </a:cubicBezTo>
                  <a:cubicBezTo>
                    <a:pt x="151568" y="140590"/>
                    <a:pt x="152907" y="137108"/>
                    <a:pt x="154247" y="137108"/>
                  </a:cubicBezTo>
                  <a:cubicBezTo>
                    <a:pt x="163084" y="136305"/>
                    <a:pt x="171920" y="136573"/>
                    <a:pt x="181294" y="136573"/>
                  </a:cubicBezTo>
                  <a:close/>
                  <a:moveTo>
                    <a:pt x="116488" y="119166"/>
                  </a:moveTo>
                  <a:cubicBezTo>
                    <a:pt x="121576" y="119166"/>
                    <a:pt x="125861" y="118630"/>
                    <a:pt x="130413" y="119434"/>
                  </a:cubicBezTo>
                  <a:cubicBezTo>
                    <a:pt x="132288" y="119702"/>
                    <a:pt x="134431" y="122112"/>
                    <a:pt x="135233" y="123986"/>
                  </a:cubicBezTo>
                  <a:cubicBezTo>
                    <a:pt x="135501" y="125058"/>
                    <a:pt x="133627" y="127735"/>
                    <a:pt x="132020" y="128539"/>
                  </a:cubicBezTo>
                  <a:cubicBezTo>
                    <a:pt x="129610" y="129074"/>
                    <a:pt x="126932" y="129342"/>
                    <a:pt x="124254" y="129877"/>
                  </a:cubicBezTo>
                  <a:cubicBezTo>
                    <a:pt x="123986" y="136572"/>
                    <a:pt x="128003" y="135501"/>
                    <a:pt x="130949" y="136572"/>
                  </a:cubicBezTo>
                  <a:cubicBezTo>
                    <a:pt x="132824" y="137108"/>
                    <a:pt x="133895" y="139785"/>
                    <a:pt x="135233" y="141392"/>
                  </a:cubicBezTo>
                  <a:cubicBezTo>
                    <a:pt x="133627" y="142464"/>
                    <a:pt x="132288" y="144338"/>
                    <a:pt x="130681" y="144606"/>
                  </a:cubicBezTo>
                  <a:cubicBezTo>
                    <a:pt x="126129" y="145141"/>
                    <a:pt x="121844" y="144874"/>
                    <a:pt x="116488" y="144874"/>
                  </a:cubicBezTo>
                  <a:cubicBezTo>
                    <a:pt x="116488" y="136304"/>
                    <a:pt x="116488" y="128539"/>
                    <a:pt x="116488" y="119166"/>
                  </a:cubicBezTo>
                  <a:close/>
                  <a:moveTo>
                    <a:pt x="155050" y="118898"/>
                  </a:moveTo>
                  <a:cubicBezTo>
                    <a:pt x="163351" y="118630"/>
                    <a:pt x="171653" y="118630"/>
                    <a:pt x="179954" y="118898"/>
                  </a:cubicBezTo>
                  <a:cubicBezTo>
                    <a:pt x="181293" y="118898"/>
                    <a:pt x="183168" y="121843"/>
                    <a:pt x="183168" y="123182"/>
                  </a:cubicBezTo>
                  <a:cubicBezTo>
                    <a:pt x="183168" y="124789"/>
                    <a:pt x="181025" y="127200"/>
                    <a:pt x="179687" y="127468"/>
                  </a:cubicBezTo>
                  <a:cubicBezTo>
                    <a:pt x="175669" y="128270"/>
                    <a:pt x="171385" y="128270"/>
                    <a:pt x="167368" y="128806"/>
                  </a:cubicBezTo>
                  <a:cubicBezTo>
                    <a:pt x="167368" y="129074"/>
                    <a:pt x="167368" y="128806"/>
                    <a:pt x="167368" y="128538"/>
                  </a:cubicBezTo>
                  <a:cubicBezTo>
                    <a:pt x="163619" y="128538"/>
                    <a:pt x="159870" y="129074"/>
                    <a:pt x="156121" y="128270"/>
                  </a:cubicBezTo>
                  <a:cubicBezTo>
                    <a:pt x="154246" y="127735"/>
                    <a:pt x="152372" y="125325"/>
                    <a:pt x="151569" y="123182"/>
                  </a:cubicBezTo>
                  <a:cubicBezTo>
                    <a:pt x="151301" y="122111"/>
                    <a:pt x="153711" y="119166"/>
                    <a:pt x="155050" y="118898"/>
                  </a:cubicBezTo>
                  <a:close/>
                  <a:moveTo>
                    <a:pt x="206733" y="118630"/>
                  </a:moveTo>
                  <a:cubicBezTo>
                    <a:pt x="213160" y="118094"/>
                    <a:pt x="219854" y="118362"/>
                    <a:pt x="226549" y="118898"/>
                  </a:cubicBezTo>
                  <a:cubicBezTo>
                    <a:pt x="228156" y="119165"/>
                    <a:pt x="230566" y="121576"/>
                    <a:pt x="231101" y="123450"/>
                  </a:cubicBezTo>
                  <a:cubicBezTo>
                    <a:pt x="231369" y="124521"/>
                    <a:pt x="229227" y="128002"/>
                    <a:pt x="228156" y="128002"/>
                  </a:cubicBezTo>
                  <a:cubicBezTo>
                    <a:pt x="218248" y="128538"/>
                    <a:pt x="208072" y="131751"/>
                    <a:pt x="198966" y="125593"/>
                  </a:cubicBezTo>
                  <a:cubicBezTo>
                    <a:pt x="198966" y="124253"/>
                    <a:pt x="198699" y="123182"/>
                    <a:pt x="198431" y="121844"/>
                  </a:cubicBezTo>
                  <a:cubicBezTo>
                    <a:pt x="201109" y="120772"/>
                    <a:pt x="203787" y="118898"/>
                    <a:pt x="206733" y="118630"/>
                  </a:cubicBezTo>
                  <a:close/>
                  <a:moveTo>
                    <a:pt x="3481" y="111668"/>
                  </a:moveTo>
                  <a:cubicBezTo>
                    <a:pt x="10711" y="120773"/>
                    <a:pt x="10711" y="134698"/>
                    <a:pt x="3213" y="142732"/>
                  </a:cubicBezTo>
                  <a:cubicBezTo>
                    <a:pt x="0" y="132556"/>
                    <a:pt x="-1339" y="122647"/>
                    <a:pt x="3481" y="111668"/>
                  </a:cubicBezTo>
                  <a:close/>
                  <a:moveTo>
                    <a:pt x="268324" y="105241"/>
                  </a:moveTo>
                  <a:cubicBezTo>
                    <a:pt x="269931" y="104437"/>
                    <a:pt x="272877" y="105509"/>
                    <a:pt x="275019" y="105776"/>
                  </a:cubicBezTo>
                  <a:cubicBezTo>
                    <a:pt x="274752" y="107918"/>
                    <a:pt x="275019" y="111132"/>
                    <a:pt x="273948" y="112204"/>
                  </a:cubicBezTo>
                  <a:cubicBezTo>
                    <a:pt x="268057" y="116488"/>
                    <a:pt x="261630" y="120505"/>
                    <a:pt x="254935" y="123987"/>
                  </a:cubicBezTo>
                  <a:cubicBezTo>
                    <a:pt x="252793" y="124789"/>
                    <a:pt x="249312" y="123183"/>
                    <a:pt x="245027" y="122380"/>
                  </a:cubicBezTo>
                  <a:cubicBezTo>
                    <a:pt x="247437" y="119166"/>
                    <a:pt x="247973" y="117559"/>
                    <a:pt x="249312" y="116756"/>
                  </a:cubicBezTo>
                  <a:cubicBezTo>
                    <a:pt x="255471" y="112739"/>
                    <a:pt x="261898" y="108722"/>
                    <a:pt x="268324" y="105241"/>
                  </a:cubicBezTo>
                  <a:close/>
                  <a:moveTo>
                    <a:pt x="4285" y="65608"/>
                  </a:moveTo>
                  <a:cubicBezTo>
                    <a:pt x="10712" y="72303"/>
                    <a:pt x="10712" y="87566"/>
                    <a:pt x="4285" y="95332"/>
                  </a:cubicBezTo>
                  <a:cubicBezTo>
                    <a:pt x="-1339" y="87566"/>
                    <a:pt x="-1339" y="73374"/>
                    <a:pt x="4285" y="65608"/>
                  </a:cubicBezTo>
                  <a:close/>
                  <a:moveTo>
                    <a:pt x="290818" y="61859"/>
                  </a:moveTo>
                  <a:cubicBezTo>
                    <a:pt x="292961" y="63466"/>
                    <a:pt x="294835" y="65608"/>
                    <a:pt x="296978" y="67750"/>
                  </a:cubicBezTo>
                  <a:cubicBezTo>
                    <a:pt x="294300" y="76320"/>
                    <a:pt x="292693" y="83283"/>
                    <a:pt x="290015" y="90245"/>
                  </a:cubicBezTo>
                  <a:cubicBezTo>
                    <a:pt x="289480" y="91852"/>
                    <a:pt x="286267" y="92387"/>
                    <a:pt x="284124" y="93459"/>
                  </a:cubicBezTo>
                  <a:cubicBezTo>
                    <a:pt x="283320" y="91316"/>
                    <a:pt x="281446" y="89174"/>
                    <a:pt x="281714" y="87299"/>
                  </a:cubicBezTo>
                  <a:cubicBezTo>
                    <a:pt x="282785" y="80872"/>
                    <a:pt x="284392" y="74445"/>
                    <a:pt x="286267" y="68018"/>
                  </a:cubicBezTo>
                  <a:cubicBezTo>
                    <a:pt x="287069" y="65608"/>
                    <a:pt x="289212" y="63733"/>
                    <a:pt x="290818" y="61859"/>
                  </a:cubicBezTo>
                  <a:close/>
                  <a:moveTo>
                    <a:pt x="233511" y="28653"/>
                  </a:moveTo>
                  <a:cubicBezTo>
                    <a:pt x="250382" y="28653"/>
                    <a:pt x="268324" y="44720"/>
                    <a:pt x="266717" y="66144"/>
                  </a:cubicBezTo>
                  <a:cubicBezTo>
                    <a:pt x="265378" y="85692"/>
                    <a:pt x="252257" y="99350"/>
                    <a:pt x="232172" y="99350"/>
                  </a:cubicBezTo>
                  <a:lnTo>
                    <a:pt x="136305" y="99082"/>
                  </a:lnTo>
                  <a:lnTo>
                    <a:pt x="136305" y="99350"/>
                  </a:lnTo>
                  <a:cubicBezTo>
                    <a:pt x="123450" y="99350"/>
                    <a:pt x="110597" y="99350"/>
                    <a:pt x="96939" y="99350"/>
                  </a:cubicBezTo>
                  <a:cubicBezTo>
                    <a:pt x="96939" y="121576"/>
                    <a:pt x="96939" y="142464"/>
                    <a:pt x="96939" y="164155"/>
                  </a:cubicBezTo>
                  <a:lnTo>
                    <a:pt x="112925" y="165265"/>
                  </a:lnTo>
                  <a:lnTo>
                    <a:pt x="112925" y="165226"/>
                  </a:lnTo>
                  <a:cubicBezTo>
                    <a:pt x="138633" y="164958"/>
                    <a:pt x="164341" y="164422"/>
                    <a:pt x="190316" y="164690"/>
                  </a:cubicBezTo>
                  <a:cubicBezTo>
                    <a:pt x="207723" y="164958"/>
                    <a:pt x="222451" y="182364"/>
                    <a:pt x="221112" y="201645"/>
                  </a:cubicBezTo>
                  <a:cubicBezTo>
                    <a:pt x="220041" y="220390"/>
                    <a:pt x="207187" y="234583"/>
                    <a:pt x="188977" y="234583"/>
                  </a:cubicBezTo>
                  <a:lnTo>
                    <a:pt x="115792" y="234325"/>
                  </a:lnTo>
                  <a:lnTo>
                    <a:pt x="96672" y="235387"/>
                  </a:lnTo>
                  <a:cubicBezTo>
                    <a:pt x="96672" y="256542"/>
                    <a:pt x="96672" y="277430"/>
                    <a:pt x="96672" y="299388"/>
                  </a:cubicBezTo>
                  <a:lnTo>
                    <a:pt x="133604" y="300458"/>
                  </a:lnTo>
                  <a:lnTo>
                    <a:pt x="234583" y="300191"/>
                  </a:lnTo>
                  <a:cubicBezTo>
                    <a:pt x="253864" y="300459"/>
                    <a:pt x="267790" y="318401"/>
                    <a:pt x="266451" y="337681"/>
                  </a:cubicBezTo>
                  <a:cubicBezTo>
                    <a:pt x="265111" y="356962"/>
                    <a:pt x="251454" y="371422"/>
                    <a:pt x="230834" y="371958"/>
                  </a:cubicBezTo>
                  <a:cubicBezTo>
                    <a:pt x="207537" y="372494"/>
                    <a:pt x="184239" y="372226"/>
                    <a:pt x="160674" y="371958"/>
                  </a:cubicBezTo>
                  <a:cubicBezTo>
                    <a:pt x="151837" y="371422"/>
                    <a:pt x="142732" y="371154"/>
                    <a:pt x="133359" y="371154"/>
                  </a:cubicBezTo>
                  <a:lnTo>
                    <a:pt x="133359" y="371148"/>
                  </a:lnTo>
                  <a:lnTo>
                    <a:pt x="93726" y="370084"/>
                  </a:lnTo>
                  <a:cubicBezTo>
                    <a:pt x="83818" y="369817"/>
                    <a:pt x="73642" y="370084"/>
                    <a:pt x="63734" y="369817"/>
                  </a:cubicBezTo>
                  <a:cubicBezTo>
                    <a:pt x="45524" y="369549"/>
                    <a:pt x="30528" y="355624"/>
                    <a:pt x="28921" y="337414"/>
                  </a:cubicBezTo>
                  <a:cubicBezTo>
                    <a:pt x="28653" y="335272"/>
                    <a:pt x="28921" y="333130"/>
                    <a:pt x="28921" y="331255"/>
                  </a:cubicBezTo>
                  <a:cubicBezTo>
                    <a:pt x="28921" y="243688"/>
                    <a:pt x="28921" y="156121"/>
                    <a:pt x="28921" y="68554"/>
                  </a:cubicBezTo>
                  <a:cubicBezTo>
                    <a:pt x="28921" y="55968"/>
                    <a:pt x="32402" y="45256"/>
                    <a:pt x="42311" y="37758"/>
                  </a:cubicBezTo>
                  <a:cubicBezTo>
                    <a:pt x="47399" y="33742"/>
                    <a:pt x="54093" y="30260"/>
                    <a:pt x="59985" y="29992"/>
                  </a:cubicBezTo>
                  <a:lnTo>
                    <a:pt x="136036" y="29459"/>
                  </a:lnTo>
                  <a:lnTo>
                    <a:pt x="136036" y="29188"/>
                  </a:lnTo>
                  <a:cubicBezTo>
                    <a:pt x="168439" y="28921"/>
                    <a:pt x="201109" y="28921"/>
                    <a:pt x="233511" y="28653"/>
                  </a:cubicBezTo>
                  <a:close/>
                  <a:moveTo>
                    <a:pt x="20887" y="19548"/>
                  </a:moveTo>
                  <a:cubicBezTo>
                    <a:pt x="21691" y="21690"/>
                    <a:pt x="23833" y="24368"/>
                    <a:pt x="23030" y="25439"/>
                  </a:cubicBezTo>
                  <a:cubicBezTo>
                    <a:pt x="18478" y="33205"/>
                    <a:pt x="13657" y="40703"/>
                    <a:pt x="7230" y="50344"/>
                  </a:cubicBezTo>
                  <a:cubicBezTo>
                    <a:pt x="5623" y="46595"/>
                    <a:pt x="4017" y="44721"/>
                    <a:pt x="4285" y="43114"/>
                  </a:cubicBezTo>
                  <a:cubicBezTo>
                    <a:pt x="5355" y="37222"/>
                    <a:pt x="13389" y="25707"/>
                    <a:pt x="20887" y="19548"/>
                  </a:cubicBezTo>
                  <a:close/>
                  <a:moveTo>
                    <a:pt x="276894" y="19548"/>
                  </a:moveTo>
                  <a:cubicBezTo>
                    <a:pt x="282250" y="26243"/>
                    <a:pt x="286534" y="33741"/>
                    <a:pt x="291087" y="40971"/>
                  </a:cubicBezTo>
                  <a:cubicBezTo>
                    <a:pt x="291622" y="42043"/>
                    <a:pt x="290016" y="45792"/>
                    <a:pt x="288945" y="45792"/>
                  </a:cubicBezTo>
                  <a:cubicBezTo>
                    <a:pt x="286802" y="46059"/>
                    <a:pt x="283857" y="45256"/>
                    <a:pt x="282786" y="43649"/>
                  </a:cubicBezTo>
                  <a:cubicBezTo>
                    <a:pt x="277697" y="36687"/>
                    <a:pt x="273413" y="29189"/>
                    <a:pt x="269128" y="21958"/>
                  </a:cubicBezTo>
                  <a:cubicBezTo>
                    <a:pt x="270735" y="17674"/>
                    <a:pt x="274484" y="16602"/>
                    <a:pt x="276894" y="19548"/>
                  </a:cubicBezTo>
                  <a:close/>
                  <a:moveTo>
                    <a:pt x="115953" y="3481"/>
                  </a:moveTo>
                  <a:cubicBezTo>
                    <a:pt x="108722" y="11248"/>
                    <a:pt x="91584" y="11515"/>
                    <a:pt x="83550" y="3749"/>
                  </a:cubicBezTo>
                  <a:cubicBezTo>
                    <a:pt x="94261" y="803"/>
                    <a:pt x="104437" y="-536"/>
                    <a:pt x="115953" y="3481"/>
                  </a:cubicBezTo>
                  <a:close/>
                  <a:moveTo>
                    <a:pt x="131216" y="2142"/>
                  </a:moveTo>
                  <a:cubicBezTo>
                    <a:pt x="142196" y="2142"/>
                    <a:pt x="152104" y="2142"/>
                    <a:pt x="162815" y="2142"/>
                  </a:cubicBezTo>
                  <a:cubicBezTo>
                    <a:pt x="158799" y="9908"/>
                    <a:pt x="157192" y="10444"/>
                    <a:pt x="138982" y="9372"/>
                  </a:cubicBezTo>
                  <a:cubicBezTo>
                    <a:pt x="134966" y="9105"/>
                    <a:pt x="130145" y="9908"/>
                    <a:pt x="131216" y="2142"/>
                  </a:cubicBezTo>
                  <a:close/>
                  <a:moveTo>
                    <a:pt x="207000" y="1607"/>
                  </a:moveTo>
                  <a:cubicBezTo>
                    <a:pt x="208339" y="1607"/>
                    <a:pt x="209946" y="4017"/>
                    <a:pt x="210213" y="5624"/>
                  </a:cubicBezTo>
                  <a:cubicBezTo>
                    <a:pt x="210481" y="6427"/>
                    <a:pt x="208339" y="8838"/>
                    <a:pt x="207268" y="8838"/>
                  </a:cubicBezTo>
                  <a:cubicBezTo>
                    <a:pt x="197895" y="8570"/>
                    <a:pt x="188791" y="8034"/>
                    <a:pt x="179418" y="7498"/>
                  </a:cubicBezTo>
                  <a:cubicBezTo>
                    <a:pt x="179150" y="7498"/>
                    <a:pt x="178882" y="6159"/>
                    <a:pt x="178347" y="4820"/>
                  </a:cubicBezTo>
                  <a:cubicBezTo>
                    <a:pt x="179150" y="3750"/>
                    <a:pt x="180221" y="1875"/>
                    <a:pt x="181293" y="1875"/>
                  </a:cubicBezTo>
                  <a:cubicBezTo>
                    <a:pt x="189862" y="1607"/>
                    <a:pt x="198431" y="1339"/>
                    <a:pt x="207000" y="1607"/>
                  </a:cubicBezTo>
                  <a:close/>
                  <a:moveTo>
                    <a:pt x="62931" y="1606"/>
                  </a:moveTo>
                  <a:cubicBezTo>
                    <a:pt x="64002" y="1606"/>
                    <a:pt x="65341" y="3749"/>
                    <a:pt x="65609" y="5088"/>
                  </a:cubicBezTo>
                  <a:cubicBezTo>
                    <a:pt x="65877" y="5891"/>
                    <a:pt x="64805" y="8034"/>
                    <a:pt x="64270" y="8034"/>
                  </a:cubicBezTo>
                  <a:cubicBezTo>
                    <a:pt x="55165" y="9640"/>
                    <a:pt x="46328" y="13122"/>
                    <a:pt x="36955" y="12050"/>
                  </a:cubicBezTo>
                  <a:cubicBezTo>
                    <a:pt x="36687" y="11782"/>
                    <a:pt x="36419" y="10443"/>
                    <a:pt x="35616" y="9105"/>
                  </a:cubicBezTo>
                  <a:cubicBezTo>
                    <a:pt x="43382" y="1874"/>
                    <a:pt x="53022" y="1071"/>
                    <a:pt x="62931" y="1606"/>
                  </a:cubicBezTo>
                  <a:close/>
                  <a:moveTo>
                    <a:pt x="238600" y="0"/>
                  </a:moveTo>
                  <a:cubicBezTo>
                    <a:pt x="244223" y="1607"/>
                    <a:pt x="249846" y="2678"/>
                    <a:pt x="255202" y="4820"/>
                  </a:cubicBezTo>
                  <a:cubicBezTo>
                    <a:pt x="256541" y="5356"/>
                    <a:pt x="257613" y="8837"/>
                    <a:pt x="257613" y="10711"/>
                  </a:cubicBezTo>
                  <a:cubicBezTo>
                    <a:pt x="257613" y="11783"/>
                    <a:pt x="254399" y="13390"/>
                    <a:pt x="252792" y="13390"/>
                  </a:cubicBezTo>
                  <a:cubicBezTo>
                    <a:pt x="245562" y="12318"/>
                    <a:pt x="238064" y="11247"/>
                    <a:pt x="230834" y="9640"/>
                  </a:cubicBezTo>
                  <a:cubicBezTo>
                    <a:pt x="229227" y="9372"/>
                    <a:pt x="226549" y="6695"/>
                    <a:pt x="226817" y="6159"/>
                  </a:cubicBezTo>
                  <a:cubicBezTo>
                    <a:pt x="227352" y="4285"/>
                    <a:pt x="229227" y="1874"/>
                    <a:pt x="230834" y="1339"/>
                  </a:cubicBezTo>
                  <a:cubicBezTo>
                    <a:pt x="232976" y="535"/>
                    <a:pt x="235653" y="1071"/>
                    <a:pt x="238332" y="1071"/>
                  </a:cubicBezTo>
                  <a:cubicBezTo>
                    <a:pt x="238332" y="535"/>
                    <a:pt x="238332" y="268"/>
                    <a:pt x="238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5"/>
            <p:cNvSpPr/>
            <p:nvPr/>
          </p:nvSpPr>
          <p:spPr>
            <a:xfrm>
              <a:off x="2772695" y="6253929"/>
              <a:ext cx="342468" cy="398711"/>
            </a:xfrm>
            <a:custGeom>
              <a:avLst/>
              <a:gdLst/>
              <a:ahLst/>
              <a:cxnLst/>
              <a:rect l="l" t="t" r="r" b="b"/>
              <a:pathLst>
                <a:path w="342468" h="398711" extrusionOk="0">
                  <a:moveTo>
                    <a:pt x="154480" y="386660"/>
                  </a:moveTo>
                  <a:cubicBezTo>
                    <a:pt x="163049" y="387195"/>
                    <a:pt x="171618" y="387999"/>
                    <a:pt x="180187" y="389338"/>
                  </a:cubicBezTo>
                  <a:cubicBezTo>
                    <a:pt x="181259" y="389606"/>
                    <a:pt x="182866" y="392551"/>
                    <a:pt x="182866" y="393890"/>
                  </a:cubicBezTo>
                  <a:cubicBezTo>
                    <a:pt x="182598" y="395497"/>
                    <a:pt x="180723" y="397371"/>
                    <a:pt x="179117" y="397907"/>
                  </a:cubicBezTo>
                  <a:cubicBezTo>
                    <a:pt x="176438" y="398443"/>
                    <a:pt x="173493" y="398175"/>
                    <a:pt x="170547" y="398175"/>
                  </a:cubicBezTo>
                  <a:cubicBezTo>
                    <a:pt x="170280" y="398443"/>
                    <a:pt x="170280" y="398711"/>
                    <a:pt x="170280" y="398711"/>
                  </a:cubicBezTo>
                  <a:cubicBezTo>
                    <a:pt x="164656" y="397907"/>
                    <a:pt x="158764" y="397371"/>
                    <a:pt x="153409" y="395765"/>
                  </a:cubicBezTo>
                  <a:cubicBezTo>
                    <a:pt x="151802" y="395229"/>
                    <a:pt x="150463" y="392283"/>
                    <a:pt x="150195" y="390141"/>
                  </a:cubicBezTo>
                  <a:cubicBezTo>
                    <a:pt x="150195" y="389070"/>
                    <a:pt x="152873" y="386660"/>
                    <a:pt x="154480" y="386660"/>
                  </a:cubicBezTo>
                  <a:close/>
                  <a:moveTo>
                    <a:pt x="224104" y="383446"/>
                  </a:moveTo>
                  <a:cubicBezTo>
                    <a:pt x="226514" y="383178"/>
                    <a:pt x="228924" y="385321"/>
                    <a:pt x="231602" y="386124"/>
                  </a:cubicBezTo>
                  <a:cubicBezTo>
                    <a:pt x="229996" y="388266"/>
                    <a:pt x="228924" y="391479"/>
                    <a:pt x="226782" y="392283"/>
                  </a:cubicBezTo>
                  <a:cubicBezTo>
                    <a:pt x="220087" y="394158"/>
                    <a:pt x="213124" y="395765"/>
                    <a:pt x="206162" y="396567"/>
                  </a:cubicBezTo>
                  <a:cubicBezTo>
                    <a:pt x="203484" y="396835"/>
                    <a:pt x="200539" y="394961"/>
                    <a:pt x="195718" y="393354"/>
                  </a:cubicBezTo>
                  <a:cubicBezTo>
                    <a:pt x="199735" y="390409"/>
                    <a:pt x="201342" y="388266"/>
                    <a:pt x="203484" y="387730"/>
                  </a:cubicBezTo>
                  <a:cubicBezTo>
                    <a:pt x="210179" y="385856"/>
                    <a:pt x="217142" y="384249"/>
                    <a:pt x="224104" y="383446"/>
                  </a:cubicBezTo>
                  <a:close/>
                  <a:moveTo>
                    <a:pt x="109223" y="371931"/>
                  </a:moveTo>
                  <a:cubicBezTo>
                    <a:pt x="117257" y="375145"/>
                    <a:pt x="125291" y="378626"/>
                    <a:pt x="133324" y="382107"/>
                  </a:cubicBezTo>
                  <a:cubicBezTo>
                    <a:pt x="134128" y="382643"/>
                    <a:pt x="134663" y="384250"/>
                    <a:pt x="136002" y="386392"/>
                  </a:cubicBezTo>
                  <a:cubicBezTo>
                    <a:pt x="133592" y="387731"/>
                    <a:pt x="130647" y="390141"/>
                    <a:pt x="129040" y="389605"/>
                  </a:cubicBezTo>
                  <a:cubicBezTo>
                    <a:pt x="121273" y="386659"/>
                    <a:pt x="113775" y="383178"/>
                    <a:pt x="106545" y="379429"/>
                  </a:cubicBezTo>
                  <a:cubicBezTo>
                    <a:pt x="105474" y="378894"/>
                    <a:pt x="104939" y="375948"/>
                    <a:pt x="105474" y="374073"/>
                  </a:cubicBezTo>
                  <a:cubicBezTo>
                    <a:pt x="105741" y="373003"/>
                    <a:pt x="108420" y="371396"/>
                    <a:pt x="109223" y="371931"/>
                  </a:cubicBezTo>
                  <a:close/>
                  <a:moveTo>
                    <a:pt x="274181" y="362558"/>
                  </a:moveTo>
                  <a:cubicBezTo>
                    <a:pt x="276859" y="373537"/>
                    <a:pt x="268290" y="374609"/>
                    <a:pt x="263470" y="377287"/>
                  </a:cubicBezTo>
                  <a:cubicBezTo>
                    <a:pt x="258381" y="380232"/>
                    <a:pt x="252490" y="387731"/>
                    <a:pt x="243385" y="378357"/>
                  </a:cubicBezTo>
                  <a:cubicBezTo>
                    <a:pt x="253829" y="371663"/>
                    <a:pt x="262666" y="365236"/>
                    <a:pt x="274181" y="362558"/>
                  </a:cubicBezTo>
                  <a:close/>
                  <a:moveTo>
                    <a:pt x="65573" y="342742"/>
                  </a:moveTo>
                  <a:cubicBezTo>
                    <a:pt x="75749" y="349972"/>
                    <a:pt x="84854" y="355328"/>
                    <a:pt x="89406" y="365772"/>
                  </a:cubicBezTo>
                  <a:cubicBezTo>
                    <a:pt x="78694" y="364432"/>
                    <a:pt x="72268" y="357470"/>
                    <a:pt x="65573" y="351043"/>
                  </a:cubicBezTo>
                  <a:cubicBezTo>
                    <a:pt x="64769" y="350240"/>
                    <a:pt x="65573" y="347562"/>
                    <a:pt x="65573" y="342742"/>
                  </a:cubicBezTo>
                  <a:close/>
                  <a:moveTo>
                    <a:pt x="306583" y="331763"/>
                  </a:moveTo>
                  <a:cubicBezTo>
                    <a:pt x="307654" y="331227"/>
                    <a:pt x="311135" y="333102"/>
                    <a:pt x="313546" y="333905"/>
                  </a:cubicBezTo>
                  <a:cubicBezTo>
                    <a:pt x="312474" y="336583"/>
                    <a:pt x="312206" y="338190"/>
                    <a:pt x="311403" y="338725"/>
                  </a:cubicBezTo>
                  <a:cubicBezTo>
                    <a:pt x="305512" y="344616"/>
                    <a:pt x="299621" y="350240"/>
                    <a:pt x="293461" y="355864"/>
                  </a:cubicBezTo>
                  <a:cubicBezTo>
                    <a:pt x="292391" y="356666"/>
                    <a:pt x="289177" y="356131"/>
                    <a:pt x="288106" y="355060"/>
                  </a:cubicBezTo>
                  <a:cubicBezTo>
                    <a:pt x="287035" y="353989"/>
                    <a:pt x="286767" y="350508"/>
                    <a:pt x="287570" y="349436"/>
                  </a:cubicBezTo>
                  <a:cubicBezTo>
                    <a:pt x="293461" y="343278"/>
                    <a:pt x="299888" y="337118"/>
                    <a:pt x="306583" y="331763"/>
                  </a:cubicBezTo>
                  <a:close/>
                  <a:moveTo>
                    <a:pt x="36384" y="304984"/>
                  </a:moveTo>
                  <a:cubicBezTo>
                    <a:pt x="43346" y="314624"/>
                    <a:pt x="49238" y="322390"/>
                    <a:pt x="54861" y="330156"/>
                  </a:cubicBezTo>
                  <a:cubicBezTo>
                    <a:pt x="52184" y="335244"/>
                    <a:pt x="48970" y="334708"/>
                    <a:pt x="46828" y="331495"/>
                  </a:cubicBezTo>
                  <a:cubicBezTo>
                    <a:pt x="42008" y="325068"/>
                    <a:pt x="37455" y="318105"/>
                    <a:pt x="33170" y="311143"/>
                  </a:cubicBezTo>
                  <a:cubicBezTo>
                    <a:pt x="32902" y="310340"/>
                    <a:pt x="34509" y="308465"/>
                    <a:pt x="36384" y="304984"/>
                  </a:cubicBezTo>
                  <a:close/>
                  <a:moveTo>
                    <a:pt x="334970" y="291059"/>
                  </a:moveTo>
                  <a:cubicBezTo>
                    <a:pt x="336041" y="291059"/>
                    <a:pt x="337648" y="292933"/>
                    <a:pt x="337916" y="294273"/>
                  </a:cubicBezTo>
                  <a:cubicBezTo>
                    <a:pt x="339255" y="299361"/>
                    <a:pt x="330149" y="318374"/>
                    <a:pt x="325597" y="320784"/>
                  </a:cubicBezTo>
                  <a:cubicBezTo>
                    <a:pt x="325061" y="321052"/>
                    <a:pt x="324258" y="321052"/>
                    <a:pt x="322116" y="321587"/>
                  </a:cubicBezTo>
                  <a:cubicBezTo>
                    <a:pt x="321312" y="319177"/>
                    <a:pt x="319438" y="316499"/>
                    <a:pt x="320241" y="314625"/>
                  </a:cubicBezTo>
                  <a:cubicBezTo>
                    <a:pt x="322919" y="307126"/>
                    <a:pt x="326400" y="300164"/>
                    <a:pt x="329882" y="293201"/>
                  </a:cubicBezTo>
                  <a:cubicBezTo>
                    <a:pt x="330417" y="291862"/>
                    <a:pt x="333363" y="291059"/>
                    <a:pt x="334970" y="291059"/>
                  </a:cubicBezTo>
                  <a:close/>
                  <a:moveTo>
                    <a:pt x="185811" y="267762"/>
                  </a:moveTo>
                  <a:cubicBezTo>
                    <a:pt x="187953" y="267762"/>
                    <a:pt x="189828" y="268030"/>
                    <a:pt x="191970" y="268297"/>
                  </a:cubicBezTo>
                  <a:cubicBezTo>
                    <a:pt x="195452" y="268833"/>
                    <a:pt x="200272" y="267494"/>
                    <a:pt x="200004" y="273386"/>
                  </a:cubicBezTo>
                  <a:cubicBezTo>
                    <a:pt x="199736" y="278474"/>
                    <a:pt x="195452" y="278206"/>
                    <a:pt x="191702" y="279010"/>
                  </a:cubicBezTo>
                  <a:cubicBezTo>
                    <a:pt x="190096" y="279545"/>
                    <a:pt x="187953" y="279813"/>
                    <a:pt x="185543" y="280349"/>
                  </a:cubicBezTo>
                  <a:cubicBezTo>
                    <a:pt x="181526" y="280081"/>
                    <a:pt x="179116" y="277671"/>
                    <a:pt x="179116" y="273118"/>
                  </a:cubicBezTo>
                  <a:cubicBezTo>
                    <a:pt x="179116" y="268833"/>
                    <a:pt x="182062" y="267762"/>
                    <a:pt x="185811" y="267762"/>
                  </a:cubicBezTo>
                  <a:close/>
                  <a:moveTo>
                    <a:pt x="13890" y="264280"/>
                  </a:moveTo>
                  <a:cubicBezTo>
                    <a:pt x="21656" y="268029"/>
                    <a:pt x="27814" y="282222"/>
                    <a:pt x="26208" y="292398"/>
                  </a:cubicBezTo>
                  <a:cubicBezTo>
                    <a:pt x="17371" y="287845"/>
                    <a:pt x="11748" y="274991"/>
                    <a:pt x="13890" y="264280"/>
                  </a:cubicBezTo>
                  <a:close/>
                  <a:moveTo>
                    <a:pt x="149123" y="244732"/>
                  </a:moveTo>
                  <a:cubicBezTo>
                    <a:pt x="154479" y="250088"/>
                    <a:pt x="160906" y="256247"/>
                    <a:pt x="168672" y="263209"/>
                  </a:cubicBezTo>
                  <a:cubicBezTo>
                    <a:pt x="165993" y="267762"/>
                    <a:pt x="164119" y="271511"/>
                    <a:pt x="161709" y="275796"/>
                  </a:cubicBezTo>
                  <a:cubicBezTo>
                    <a:pt x="150194" y="272314"/>
                    <a:pt x="141893" y="265887"/>
                    <a:pt x="133859" y="255711"/>
                  </a:cubicBezTo>
                  <a:cubicBezTo>
                    <a:pt x="138680" y="252230"/>
                    <a:pt x="143500" y="248749"/>
                    <a:pt x="149123" y="244732"/>
                  </a:cubicBezTo>
                  <a:close/>
                  <a:moveTo>
                    <a:pt x="340593" y="243393"/>
                  </a:moveTo>
                  <a:cubicBezTo>
                    <a:pt x="341128" y="243393"/>
                    <a:pt x="341932" y="243393"/>
                    <a:pt x="342467" y="243393"/>
                  </a:cubicBezTo>
                  <a:cubicBezTo>
                    <a:pt x="342467" y="252765"/>
                    <a:pt x="342467" y="261871"/>
                    <a:pt x="342467" y="270975"/>
                  </a:cubicBezTo>
                  <a:lnTo>
                    <a:pt x="341664" y="270975"/>
                  </a:lnTo>
                  <a:lnTo>
                    <a:pt x="340861" y="270975"/>
                  </a:lnTo>
                  <a:cubicBezTo>
                    <a:pt x="340861" y="261871"/>
                    <a:pt x="340593" y="252498"/>
                    <a:pt x="340593" y="243393"/>
                  </a:cubicBezTo>
                  <a:close/>
                  <a:moveTo>
                    <a:pt x="340593" y="243392"/>
                  </a:moveTo>
                  <a:cubicBezTo>
                    <a:pt x="340593" y="252497"/>
                    <a:pt x="340860" y="261870"/>
                    <a:pt x="340860" y="270975"/>
                  </a:cubicBezTo>
                  <a:cubicBezTo>
                    <a:pt x="337646" y="276330"/>
                    <a:pt x="333630" y="276063"/>
                    <a:pt x="332559" y="270171"/>
                  </a:cubicBezTo>
                  <a:cubicBezTo>
                    <a:pt x="331220" y="262138"/>
                    <a:pt x="331755" y="253568"/>
                    <a:pt x="332559" y="245534"/>
                  </a:cubicBezTo>
                  <a:cubicBezTo>
                    <a:pt x="333094" y="240446"/>
                    <a:pt x="336575" y="240179"/>
                    <a:pt x="340593" y="243392"/>
                  </a:cubicBezTo>
                  <a:close/>
                  <a:moveTo>
                    <a:pt x="2642" y="216078"/>
                  </a:moveTo>
                  <a:cubicBezTo>
                    <a:pt x="10408" y="219559"/>
                    <a:pt x="12550" y="226789"/>
                    <a:pt x="11479" y="246874"/>
                  </a:cubicBezTo>
                  <a:cubicBezTo>
                    <a:pt x="8802" y="245535"/>
                    <a:pt x="5856" y="245000"/>
                    <a:pt x="5588" y="243928"/>
                  </a:cubicBezTo>
                  <a:cubicBezTo>
                    <a:pt x="3178" y="234823"/>
                    <a:pt x="232" y="225986"/>
                    <a:pt x="2642" y="216078"/>
                  </a:cubicBezTo>
                  <a:close/>
                  <a:moveTo>
                    <a:pt x="137072" y="203223"/>
                  </a:moveTo>
                  <a:cubicBezTo>
                    <a:pt x="138947" y="203759"/>
                    <a:pt x="141089" y="207241"/>
                    <a:pt x="141357" y="209383"/>
                  </a:cubicBezTo>
                  <a:cubicBezTo>
                    <a:pt x="141892" y="216881"/>
                    <a:pt x="141624" y="224647"/>
                    <a:pt x="141624" y="234019"/>
                  </a:cubicBezTo>
                  <a:lnTo>
                    <a:pt x="132224" y="230886"/>
                  </a:lnTo>
                  <a:lnTo>
                    <a:pt x="132207" y="230932"/>
                  </a:lnTo>
                  <a:lnTo>
                    <a:pt x="132252" y="231073"/>
                  </a:lnTo>
                  <a:lnTo>
                    <a:pt x="132181" y="231002"/>
                  </a:lnTo>
                  <a:lnTo>
                    <a:pt x="128235" y="241786"/>
                  </a:lnTo>
                  <a:cubicBezTo>
                    <a:pt x="125290" y="239376"/>
                    <a:pt x="122612" y="238305"/>
                    <a:pt x="122077" y="236430"/>
                  </a:cubicBezTo>
                  <a:cubicBezTo>
                    <a:pt x="119399" y="229200"/>
                    <a:pt x="116989" y="221702"/>
                    <a:pt x="115382" y="213936"/>
                  </a:cubicBezTo>
                  <a:cubicBezTo>
                    <a:pt x="114847" y="211794"/>
                    <a:pt x="117524" y="209116"/>
                    <a:pt x="118596" y="206706"/>
                  </a:cubicBezTo>
                  <a:cubicBezTo>
                    <a:pt x="120738" y="208313"/>
                    <a:pt x="123415" y="209652"/>
                    <a:pt x="124486" y="211794"/>
                  </a:cubicBezTo>
                  <a:cubicBezTo>
                    <a:pt x="126629" y="215275"/>
                    <a:pt x="127968" y="219559"/>
                    <a:pt x="129575" y="223309"/>
                  </a:cubicBezTo>
                  <a:lnTo>
                    <a:pt x="129575" y="223041"/>
                  </a:lnTo>
                  <a:lnTo>
                    <a:pt x="130983" y="227125"/>
                  </a:lnTo>
                  <a:lnTo>
                    <a:pt x="129842" y="223575"/>
                  </a:lnTo>
                  <a:cubicBezTo>
                    <a:pt x="130378" y="218755"/>
                    <a:pt x="131181" y="213935"/>
                    <a:pt x="131449" y="209115"/>
                  </a:cubicBezTo>
                  <a:cubicBezTo>
                    <a:pt x="131717" y="205366"/>
                    <a:pt x="133056" y="201885"/>
                    <a:pt x="137072" y="203223"/>
                  </a:cubicBezTo>
                  <a:close/>
                  <a:moveTo>
                    <a:pt x="333095" y="193584"/>
                  </a:moveTo>
                  <a:cubicBezTo>
                    <a:pt x="335237" y="193584"/>
                    <a:pt x="338450" y="194655"/>
                    <a:pt x="338986" y="196262"/>
                  </a:cubicBezTo>
                  <a:cubicBezTo>
                    <a:pt x="340057" y="200279"/>
                    <a:pt x="340057" y="204295"/>
                    <a:pt x="340860" y="208312"/>
                  </a:cubicBezTo>
                  <a:lnTo>
                    <a:pt x="340859" y="208367"/>
                  </a:lnTo>
                  <a:lnTo>
                    <a:pt x="340861" y="208312"/>
                  </a:lnTo>
                  <a:cubicBezTo>
                    <a:pt x="341396" y="208312"/>
                    <a:pt x="341932" y="208312"/>
                    <a:pt x="342467" y="208312"/>
                  </a:cubicBezTo>
                  <a:cubicBezTo>
                    <a:pt x="342467" y="213400"/>
                    <a:pt x="342467" y="218220"/>
                    <a:pt x="342467" y="223309"/>
                  </a:cubicBezTo>
                  <a:lnTo>
                    <a:pt x="341396" y="223309"/>
                  </a:lnTo>
                  <a:cubicBezTo>
                    <a:pt x="341396" y="223309"/>
                    <a:pt x="340325" y="223309"/>
                    <a:pt x="340325" y="223309"/>
                  </a:cubicBezTo>
                  <a:lnTo>
                    <a:pt x="340328" y="223238"/>
                  </a:lnTo>
                  <a:lnTo>
                    <a:pt x="332559" y="221166"/>
                  </a:lnTo>
                  <a:cubicBezTo>
                    <a:pt x="331221" y="213668"/>
                    <a:pt x="330685" y="205902"/>
                    <a:pt x="330149" y="198136"/>
                  </a:cubicBezTo>
                  <a:cubicBezTo>
                    <a:pt x="330149" y="196530"/>
                    <a:pt x="332023" y="193584"/>
                    <a:pt x="333095" y="193584"/>
                  </a:cubicBezTo>
                  <a:close/>
                  <a:moveTo>
                    <a:pt x="274717" y="178320"/>
                  </a:moveTo>
                  <a:cubicBezTo>
                    <a:pt x="300157" y="178588"/>
                    <a:pt x="313011" y="191977"/>
                    <a:pt x="313011" y="217150"/>
                  </a:cubicBezTo>
                  <a:cubicBezTo>
                    <a:pt x="313011" y="236431"/>
                    <a:pt x="312744" y="255444"/>
                    <a:pt x="313011" y="274725"/>
                  </a:cubicBezTo>
                  <a:cubicBezTo>
                    <a:pt x="313279" y="285168"/>
                    <a:pt x="310601" y="294808"/>
                    <a:pt x="304710" y="302842"/>
                  </a:cubicBezTo>
                  <a:cubicBezTo>
                    <a:pt x="287304" y="326408"/>
                    <a:pt x="266684" y="345956"/>
                    <a:pt x="238566" y="357471"/>
                  </a:cubicBezTo>
                  <a:cubicBezTo>
                    <a:pt x="221695" y="364434"/>
                    <a:pt x="205092" y="368718"/>
                    <a:pt x="187418" y="370058"/>
                  </a:cubicBezTo>
                  <a:cubicBezTo>
                    <a:pt x="187418" y="346492"/>
                    <a:pt x="187418" y="322927"/>
                    <a:pt x="187418" y="299361"/>
                  </a:cubicBezTo>
                  <a:cubicBezTo>
                    <a:pt x="205628" y="296147"/>
                    <a:pt x="222498" y="289988"/>
                    <a:pt x="236156" y="276599"/>
                  </a:cubicBezTo>
                  <a:cubicBezTo>
                    <a:pt x="246064" y="266958"/>
                    <a:pt x="246332" y="267226"/>
                    <a:pt x="244190" y="250356"/>
                  </a:cubicBezTo>
                  <a:cubicBezTo>
                    <a:pt x="234014" y="250356"/>
                    <a:pt x="223837" y="250623"/>
                    <a:pt x="213394" y="250356"/>
                  </a:cubicBezTo>
                  <a:cubicBezTo>
                    <a:pt x="205092" y="250088"/>
                    <a:pt x="196790" y="249820"/>
                    <a:pt x="188489" y="248749"/>
                  </a:cubicBezTo>
                  <a:cubicBezTo>
                    <a:pt x="170280" y="246071"/>
                    <a:pt x="158765" y="230539"/>
                    <a:pt x="160104" y="210990"/>
                  </a:cubicBezTo>
                  <a:cubicBezTo>
                    <a:pt x="161175" y="193317"/>
                    <a:pt x="174832" y="179123"/>
                    <a:pt x="192238" y="178855"/>
                  </a:cubicBezTo>
                  <a:cubicBezTo>
                    <a:pt x="219553" y="178320"/>
                    <a:pt x="247135" y="178052"/>
                    <a:pt x="274717" y="178320"/>
                  </a:cubicBezTo>
                  <a:close/>
                  <a:moveTo>
                    <a:pt x="156086" y="163859"/>
                  </a:moveTo>
                  <a:cubicBezTo>
                    <a:pt x="156889" y="163324"/>
                    <a:pt x="159299" y="164127"/>
                    <a:pt x="160370" y="164930"/>
                  </a:cubicBezTo>
                  <a:cubicBezTo>
                    <a:pt x="161441" y="166002"/>
                    <a:pt x="161976" y="168144"/>
                    <a:pt x="161441" y="169215"/>
                  </a:cubicBezTo>
                  <a:cubicBezTo>
                    <a:pt x="160906" y="171090"/>
                    <a:pt x="159567" y="173232"/>
                    <a:pt x="157960" y="174035"/>
                  </a:cubicBezTo>
                  <a:cubicBezTo>
                    <a:pt x="151801" y="178855"/>
                    <a:pt x="150730" y="188496"/>
                    <a:pt x="141358" y="190638"/>
                  </a:cubicBezTo>
                  <a:cubicBezTo>
                    <a:pt x="137341" y="183944"/>
                    <a:pt x="140822" y="179659"/>
                    <a:pt x="143767" y="175910"/>
                  </a:cubicBezTo>
                  <a:cubicBezTo>
                    <a:pt x="147516" y="171625"/>
                    <a:pt x="151801" y="167609"/>
                    <a:pt x="156086" y="163859"/>
                  </a:cubicBezTo>
                  <a:close/>
                  <a:moveTo>
                    <a:pt x="3178" y="163859"/>
                  </a:moveTo>
                  <a:cubicBezTo>
                    <a:pt x="6927" y="167876"/>
                    <a:pt x="9873" y="169750"/>
                    <a:pt x="9605" y="170822"/>
                  </a:cubicBezTo>
                  <a:cubicBezTo>
                    <a:pt x="7998" y="179926"/>
                    <a:pt x="13354" y="190638"/>
                    <a:pt x="3178" y="199743"/>
                  </a:cubicBezTo>
                  <a:cubicBezTo>
                    <a:pt x="-3250" y="187425"/>
                    <a:pt x="1839" y="177249"/>
                    <a:pt x="3178" y="163859"/>
                  </a:cubicBezTo>
                  <a:close/>
                  <a:moveTo>
                    <a:pt x="127433" y="159308"/>
                  </a:moveTo>
                  <a:cubicBezTo>
                    <a:pt x="131718" y="160111"/>
                    <a:pt x="130914" y="163860"/>
                    <a:pt x="130111" y="167341"/>
                  </a:cubicBezTo>
                  <a:cubicBezTo>
                    <a:pt x="128504" y="173233"/>
                    <a:pt x="126897" y="179124"/>
                    <a:pt x="125290" y="185283"/>
                  </a:cubicBezTo>
                  <a:cubicBezTo>
                    <a:pt x="124487" y="188764"/>
                    <a:pt x="123416" y="192513"/>
                    <a:pt x="119399" y="191174"/>
                  </a:cubicBezTo>
                  <a:cubicBezTo>
                    <a:pt x="116989" y="190371"/>
                    <a:pt x="115650" y="186889"/>
                    <a:pt x="114311" y="185015"/>
                  </a:cubicBezTo>
                  <a:cubicBezTo>
                    <a:pt x="116989" y="176714"/>
                    <a:pt x="118596" y="170019"/>
                    <a:pt x="121274" y="163592"/>
                  </a:cubicBezTo>
                  <a:cubicBezTo>
                    <a:pt x="122077" y="161450"/>
                    <a:pt x="125558" y="159040"/>
                    <a:pt x="127433" y="159308"/>
                  </a:cubicBezTo>
                  <a:close/>
                  <a:moveTo>
                    <a:pt x="322651" y="153415"/>
                  </a:moveTo>
                  <a:cubicBezTo>
                    <a:pt x="327739" y="156361"/>
                    <a:pt x="328543" y="159574"/>
                    <a:pt x="326133" y="162520"/>
                  </a:cubicBezTo>
                  <a:cubicBezTo>
                    <a:pt x="323187" y="166001"/>
                    <a:pt x="322919" y="168411"/>
                    <a:pt x="326133" y="171893"/>
                  </a:cubicBezTo>
                  <a:cubicBezTo>
                    <a:pt x="328810" y="174838"/>
                    <a:pt x="328007" y="178051"/>
                    <a:pt x="322651" y="181265"/>
                  </a:cubicBezTo>
                  <a:cubicBezTo>
                    <a:pt x="318634" y="177516"/>
                    <a:pt x="314350" y="173499"/>
                    <a:pt x="309529" y="169482"/>
                  </a:cubicBezTo>
                  <a:cubicBezTo>
                    <a:pt x="311136" y="161181"/>
                    <a:pt x="317563" y="157968"/>
                    <a:pt x="322651" y="153415"/>
                  </a:cubicBezTo>
                  <a:close/>
                  <a:moveTo>
                    <a:pt x="198397" y="150470"/>
                  </a:moveTo>
                  <a:cubicBezTo>
                    <a:pt x="199736" y="150470"/>
                    <a:pt x="201878" y="153416"/>
                    <a:pt x="202682" y="155290"/>
                  </a:cubicBezTo>
                  <a:cubicBezTo>
                    <a:pt x="202950" y="156093"/>
                    <a:pt x="200539" y="158772"/>
                    <a:pt x="198932" y="159039"/>
                  </a:cubicBezTo>
                  <a:cubicBezTo>
                    <a:pt x="191702" y="160378"/>
                    <a:pt x="184740" y="161182"/>
                    <a:pt x="176438" y="161985"/>
                  </a:cubicBezTo>
                  <a:cubicBezTo>
                    <a:pt x="175635" y="161182"/>
                    <a:pt x="172689" y="159843"/>
                    <a:pt x="172689" y="158236"/>
                  </a:cubicBezTo>
                  <a:cubicBezTo>
                    <a:pt x="172689" y="156361"/>
                    <a:pt x="174831" y="153148"/>
                    <a:pt x="176438" y="152880"/>
                  </a:cubicBezTo>
                  <a:cubicBezTo>
                    <a:pt x="183669" y="151541"/>
                    <a:pt x="191167" y="150738"/>
                    <a:pt x="198397" y="150470"/>
                  </a:cubicBezTo>
                  <a:close/>
                  <a:moveTo>
                    <a:pt x="223569" y="139758"/>
                  </a:moveTo>
                  <a:cubicBezTo>
                    <a:pt x="232674" y="142972"/>
                    <a:pt x="235084" y="149131"/>
                    <a:pt x="238298" y="157164"/>
                  </a:cubicBezTo>
                  <a:cubicBezTo>
                    <a:pt x="234281" y="158503"/>
                    <a:pt x="230799" y="160110"/>
                    <a:pt x="227586" y="160110"/>
                  </a:cubicBezTo>
                  <a:cubicBezTo>
                    <a:pt x="224105" y="160110"/>
                    <a:pt x="219820" y="159039"/>
                    <a:pt x="217678" y="156897"/>
                  </a:cubicBezTo>
                  <a:cubicBezTo>
                    <a:pt x="215000" y="153951"/>
                    <a:pt x="219016" y="151541"/>
                    <a:pt x="220891" y="148863"/>
                  </a:cubicBezTo>
                  <a:cubicBezTo>
                    <a:pt x="222498" y="146721"/>
                    <a:pt x="222498" y="143775"/>
                    <a:pt x="223569" y="139758"/>
                  </a:cubicBezTo>
                  <a:close/>
                  <a:moveTo>
                    <a:pt x="158764" y="123422"/>
                  </a:moveTo>
                  <a:cubicBezTo>
                    <a:pt x="159836" y="122887"/>
                    <a:pt x="162514" y="125565"/>
                    <a:pt x="166263" y="127439"/>
                  </a:cubicBezTo>
                  <a:cubicBezTo>
                    <a:pt x="156890" y="134670"/>
                    <a:pt x="149660" y="140561"/>
                    <a:pt x="141894" y="145917"/>
                  </a:cubicBezTo>
                  <a:cubicBezTo>
                    <a:pt x="140823" y="146720"/>
                    <a:pt x="137609" y="146185"/>
                    <a:pt x="136538" y="145113"/>
                  </a:cubicBezTo>
                  <a:cubicBezTo>
                    <a:pt x="135467" y="144042"/>
                    <a:pt x="135199" y="140293"/>
                    <a:pt x="136002" y="139758"/>
                  </a:cubicBezTo>
                  <a:cubicBezTo>
                    <a:pt x="143500" y="133866"/>
                    <a:pt x="150999" y="128510"/>
                    <a:pt x="158764" y="123422"/>
                  </a:cubicBezTo>
                  <a:close/>
                  <a:moveTo>
                    <a:pt x="183669" y="118335"/>
                  </a:moveTo>
                  <a:cubicBezTo>
                    <a:pt x="194381" y="118603"/>
                    <a:pt x="204825" y="120209"/>
                    <a:pt x="212055" y="128511"/>
                  </a:cubicBezTo>
                  <a:cubicBezTo>
                    <a:pt x="212055" y="129849"/>
                    <a:pt x="212055" y="130921"/>
                    <a:pt x="211787" y="131992"/>
                  </a:cubicBezTo>
                  <a:cubicBezTo>
                    <a:pt x="208841" y="132260"/>
                    <a:pt x="205896" y="133331"/>
                    <a:pt x="203218" y="132795"/>
                  </a:cubicBezTo>
                  <a:cubicBezTo>
                    <a:pt x="196790" y="131456"/>
                    <a:pt x="190364" y="129849"/>
                    <a:pt x="184205" y="127707"/>
                  </a:cubicBezTo>
                  <a:cubicBezTo>
                    <a:pt x="182330" y="127172"/>
                    <a:pt x="179652" y="124762"/>
                    <a:pt x="179652" y="123155"/>
                  </a:cubicBezTo>
                  <a:cubicBezTo>
                    <a:pt x="179652" y="121549"/>
                    <a:pt x="182330" y="118335"/>
                    <a:pt x="183669" y="118335"/>
                  </a:cubicBezTo>
                  <a:close/>
                  <a:moveTo>
                    <a:pt x="19782" y="117264"/>
                  </a:moveTo>
                  <a:cubicBezTo>
                    <a:pt x="20585" y="118871"/>
                    <a:pt x="21388" y="120478"/>
                    <a:pt x="21656" y="122084"/>
                  </a:cubicBezTo>
                  <a:cubicBezTo>
                    <a:pt x="22191" y="126904"/>
                    <a:pt x="15229" y="144846"/>
                    <a:pt x="11212" y="149934"/>
                  </a:cubicBezTo>
                  <a:cubicBezTo>
                    <a:pt x="5856" y="144043"/>
                    <a:pt x="9338" y="129582"/>
                    <a:pt x="19782" y="117264"/>
                  </a:cubicBezTo>
                  <a:close/>
                  <a:moveTo>
                    <a:pt x="336309" y="108427"/>
                  </a:moveTo>
                  <a:cubicBezTo>
                    <a:pt x="337647" y="110034"/>
                    <a:pt x="338986" y="111908"/>
                    <a:pt x="340325" y="113515"/>
                  </a:cubicBezTo>
                  <a:cubicBezTo>
                    <a:pt x="341129" y="114318"/>
                    <a:pt x="341932" y="115122"/>
                    <a:pt x="342468" y="116193"/>
                  </a:cubicBezTo>
                  <a:cubicBezTo>
                    <a:pt x="342468" y="118335"/>
                    <a:pt x="342468" y="120745"/>
                    <a:pt x="342468" y="123423"/>
                  </a:cubicBezTo>
                  <a:cubicBezTo>
                    <a:pt x="341664" y="126904"/>
                    <a:pt x="340593" y="130117"/>
                    <a:pt x="340058" y="133599"/>
                  </a:cubicBezTo>
                  <a:cubicBezTo>
                    <a:pt x="339522" y="137348"/>
                    <a:pt x="338986" y="141633"/>
                    <a:pt x="333899" y="140829"/>
                  </a:cubicBezTo>
                  <a:cubicBezTo>
                    <a:pt x="329614" y="140294"/>
                    <a:pt x="330150" y="136277"/>
                    <a:pt x="330417" y="132796"/>
                  </a:cubicBezTo>
                  <a:cubicBezTo>
                    <a:pt x="330953" y="126636"/>
                    <a:pt x="331221" y="120478"/>
                    <a:pt x="332292" y="114586"/>
                  </a:cubicBezTo>
                  <a:cubicBezTo>
                    <a:pt x="332560" y="112444"/>
                    <a:pt x="334970" y="110301"/>
                    <a:pt x="336309" y="108427"/>
                  </a:cubicBezTo>
                  <a:close/>
                  <a:moveTo>
                    <a:pt x="42543" y="75221"/>
                  </a:moveTo>
                  <a:cubicBezTo>
                    <a:pt x="43614" y="77363"/>
                    <a:pt x="45220" y="78702"/>
                    <a:pt x="44953" y="80041"/>
                  </a:cubicBezTo>
                  <a:cubicBezTo>
                    <a:pt x="43882" y="84862"/>
                    <a:pt x="33438" y="99857"/>
                    <a:pt x="28082" y="104410"/>
                  </a:cubicBezTo>
                  <a:cubicBezTo>
                    <a:pt x="27011" y="102803"/>
                    <a:pt x="24869" y="100661"/>
                    <a:pt x="25404" y="99590"/>
                  </a:cubicBezTo>
                  <a:cubicBezTo>
                    <a:pt x="29421" y="90753"/>
                    <a:pt x="33706" y="81916"/>
                    <a:pt x="42543" y="75221"/>
                  </a:cubicBezTo>
                  <a:close/>
                  <a:moveTo>
                    <a:pt x="308458" y="66117"/>
                  </a:moveTo>
                  <a:cubicBezTo>
                    <a:pt x="312475" y="66117"/>
                    <a:pt x="315688" y="65045"/>
                    <a:pt x="316760" y="66384"/>
                  </a:cubicBezTo>
                  <a:cubicBezTo>
                    <a:pt x="322383" y="73079"/>
                    <a:pt x="327471" y="80042"/>
                    <a:pt x="332291" y="87272"/>
                  </a:cubicBezTo>
                  <a:cubicBezTo>
                    <a:pt x="333094" y="88343"/>
                    <a:pt x="332023" y="91556"/>
                    <a:pt x="330684" y="92627"/>
                  </a:cubicBezTo>
                  <a:cubicBezTo>
                    <a:pt x="329613" y="93431"/>
                    <a:pt x="325864" y="93431"/>
                    <a:pt x="325329" y="92360"/>
                  </a:cubicBezTo>
                  <a:cubicBezTo>
                    <a:pt x="319973" y="84326"/>
                    <a:pt x="312207" y="77364"/>
                    <a:pt x="308458" y="66117"/>
                  </a:cubicBezTo>
                  <a:close/>
                  <a:moveTo>
                    <a:pt x="76819" y="41480"/>
                  </a:moveTo>
                  <a:cubicBezTo>
                    <a:pt x="74409" y="52995"/>
                    <a:pt x="63430" y="57279"/>
                    <a:pt x="56200" y="66920"/>
                  </a:cubicBezTo>
                  <a:cubicBezTo>
                    <a:pt x="54593" y="63439"/>
                    <a:pt x="52719" y="60761"/>
                    <a:pt x="53254" y="59958"/>
                  </a:cubicBezTo>
                  <a:cubicBezTo>
                    <a:pt x="59949" y="52459"/>
                    <a:pt x="65840" y="43622"/>
                    <a:pt x="76819" y="41480"/>
                  </a:cubicBezTo>
                  <a:close/>
                  <a:moveTo>
                    <a:pt x="280340" y="31572"/>
                  </a:moveTo>
                  <a:cubicBezTo>
                    <a:pt x="287570" y="37463"/>
                    <a:pt x="294533" y="43622"/>
                    <a:pt x="301763" y="49782"/>
                  </a:cubicBezTo>
                  <a:cubicBezTo>
                    <a:pt x="302031" y="50317"/>
                    <a:pt x="301763" y="51388"/>
                    <a:pt x="302298" y="53798"/>
                  </a:cubicBezTo>
                  <a:cubicBezTo>
                    <a:pt x="300156" y="54334"/>
                    <a:pt x="296942" y="56209"/>
                    <a:pt x="295603" y="55137"/>
                  </a:cubicBezTo>
                  <a:cubicBezTo>
                    <a:pt x="288641" y="50049"/>
                    <a:pt x="281947" y="44693"/>
                    <a:pt x="275520" y="39070"/>
                  </a:cubicBezTo>
                  <a:cubicBezTo>
                    <a:pt x="274448" y="38266"/>
                    <a:pt x="274448" y="34785"/>
                    <a:pt x="275252" y="33446"/>
                  </a:cubicBezTo>
                  <a:cubicBezTo>
                    <a:pt x="276055" y="32108"/>
                    <a:pt x="279536" y="31036"/>
                    <a:pt x="280340" y="31572"/>
                  </a:cubicBezTo>
                  <a:close/>
                  <a:moveTo>
                    <a:pt x="173132" y="28086"/>
                  </a:moveTo>
                  <a:cubicBezTo>
                    <a:pt x="210363" y="25061"/>
                    <a:pt x="244657" y="37664"/>
                    <a:pt x="275787" y="63974"/>
                  </a:cubicBezTo>
                  <a:cubicBezTo>
                    <a:pt x="287035" y="73346"/>
                    <a:pt x="296675" y="85665"/>
                    <a:pt x="305512" y="97447"/>
                  </a:cubicBezTo>
                  <a:cubicBezTo>
                    <a:pt x="315153" y="110569"/>
                    <a:pt x="316492" y="125297"/>
                    <a:pt x="307655" y="139490"/>
                  </a:cubicBezTo>
                  <a:cubicBezTo>
                    <a:pt x="295604" y="159574"/>
                    <a:pt x="269093" y="161181"/>
                    <a:pt x="253829" y="143239"/>
                  </a:cubicBezTo>
                  <a:cubicBezTo>
                    <a:pt x="246598" y="134670"/>
                    <a:pt x="239904" y="125297"/>
                    <a:pt x="231602" y="118067"/>
                  </a:cubicBezTo>
                  <a:cubicBezTo>
                    <a:pt x="205894" y="95841"/>
                    <a:pt x="171885" y="92359"/>
                    <a:pt x="141357" y="110569"/>
                  </a:cubicBezTo>
                  <a:lnTo>
                    <a:pt x="137876" y="112444"/>
                  </a:lnTo>
                  <a:lnTo>
                    <a:pt x="137876" y="112444"/>
                  </a:lnTo>
                  <a:cubicBezTo>
                    <a:pt x="122345" y="125298"/>
                    <a:pt x="108687" y="139759"/>
                    <a:pt x="101725" y="159040"/>
                  </a:cubicBezTo>
                  <a:cubicBezTo>
                    <a:pt x="91549" y="187960"/>
                    <a:pt x="92084" y="216882"/>
                    <a:pt x="104135" y="245000"/>
                  </a:cubicBezTo>
                  <a:cubicBezTo>
                    <a:pt x="107080" y="251695"/>
                    <a:pt x="111365" y="257854"/>
                    <a:pt x="115114" y="264280"/>
                  </a:cubicBezTo>
                  <a:cubicBezTo>
                    <a:pt x="114043" y="269368"/>
                    <a:pt x="112169" y="274724"/>
                    <a:pt x="112169" y="279812"/>
                  </a:cubicBezTo>
                  <a:cubicBezTo>
                    <a:pt x="111901" y="296416"/>
                    <a:pt x="112169" y="313018"/>
                    <a:pt x="111901" y="329621"/>
                  </a:cubicBezTo>
                  <a:lnTo>
                    <a:pt x="109762" y="348337"/>
                  </a:lnTo>
                  <a:lnTo>
                    <a:pt x="112168" y="330157"/>
                  </a:lnTo>
                  <a:cubicBezTo>
                    <a:pt x="112436" y="313554"/>
                    <a:pt x="112168" y="296951"/>
                    <a:pt x="112436" y="280348"/>
                  </a:cubicBezTo>
                  <a:cubicBezTo>
                    <a:pt x="112436" y="274992"/>
                    <a:pt x="114310" y="269904"/>
                    <a:pt x="115382" y="264816"/>
                  </a:cubicBezTo>
                  <a:cubicBezTo>
                    <a:pt x="119934" y="269369"/>
                    <a:pt x="124486" y="274457"/>
                    <a:pt x="129307" y="278741"/>
                  </a:cubicBezTo>
                  <a:cubicBezTo>
                    <a:pt x="145910" y="293470"/>
                    <a:pt x="165458" y="299629"/>
                    <a:pt x="187417" y="299896"/>
                  </a:cubicBezTo>
                  <a:cubicBezTo>
                    <a:pt x="187417" y="323462"/>
                    <a:pt x="187417" y="347027"/>
                    <a:pt x="187417" y="370593"/>
                  </a:cubicBezTo>
                  <a:cubicBezTo>
                    <a:pt x="162245" y="371664"/>
                    <a:pt x="138680" y="365773"/>
                    <a:pt x="116185" y="354258"/>
                  </a:cubicBezTo>
                  <a:cubicBezTo>
                    <a:pt x="113775" y="352651"/>
                    <a:pt x="111900" y="350241"/>
                    <a:pt x="109758" y="348366"/>
                  </a:cubicBezTo>
                  <a:lnTo>
                    <a:pt x="109758" y="348366"/>
                  </a:lnTo>
                  <a:lnTo>
                    <a:pt x="78795" y="325270"/>
                  </a:lnTo>
                  <a:cubicBezTo>
                    <a:pt x="69791" y="316232"/>
                    <a:pt x="62092" y="305922"/>
                    <a:pt x="55665" y="294541"/>
                  </a:cubicBezTo>
                  <a:cubicBezTo>
                    <a:pt x="18710" y="229736"/>
                    <a:pt x="19246" y="164663"/>
                    <a:pt x="57540" y="100394"/>
                  </a:cubicBezTo>
                  <a:cubicBezTo>
                    <a:pt x="68787" y="81648"/>
                    <a:pt x="84051" y="66116"/>
                    <a:pt x="102260" y="53798"/>
                  </a:cubicBezTo>
                  <a:cubicBezTo>
                    <a:pt x="107348" y="50317"/>
                    <a:pt x="112369" y="46568"/>
                    <a:pt x="117692" y="43388"/>
                  </a:cubicBezTo>
                  <a:lnTo>
                    <a:pt x="134930" y="36392"/>
                  </a:lnTo>
                  <a:lnTo>
                    <a:pt x="134930" y="36391"/>
                  </a:lnTo>
                  <a:cubicBezTo>
                    <a:pt x="147985" y="31839"/>
                    <a:pt x="160722" y="29094"/>
                    <a:pt x="173132" y="28086"/>
                  </a:cubicBezTo>
                  <a:close/>
                  <a:moveTo>
                    <a:pt x="113775" y="14166"/>
                  </a:moveTo>
                  <a:cubicBezTo>
                    <a:pt x="115113" y="13362"/>
                    <a:pt x="118862" y="14433"/>
                    <a:pt x="119130" y="15236"/>
                  </a:cubicBezTo>
                  <a:cubicBezTo>
                    <a:pt x="119666" y="17111"/>
                    <a:pt x="119666" y="21128"/>
                    <a:pt x="118595" y="21664"/>
                  </a:cubicBezTo>
                  <a:cubicBezTo>
                    <a:pt x="110561" y="25680"/>
                    <a:pt x="102260" y="29429"/>
                    <a:pt x="93691" y="32910"/>
                  </a:cubicBezTo>
                  <a:cubicBezTo>
                    <a:pt x="93155" y="33446"/>
                    <a:pt x="91549" y="31303"/>
                    <a:pt x="88335" y="28894"/>
                  </a:cubicBezTo>
                  <a:cubicBezTo>
                    <a:pt x="97975" y="23270"/>
                    <a:pt x="105741" y="18450"/>
                    <a:pt x="113775" y="14166"/>
                  </a:cubicBezTo>
                  <a:close/>
                  <a:moveTo>
                    <a:pt x="236690" y="9077"/>
                  </a:moveTo>
                  <a:cubicBezTo>
                    <a:pt x="244724" y="12023"/>
                    <a:pt x="252491" y="15505"/>
                    <a:pt x="260256" y="19522"/>
                  </a:cubicBezTo>
                  <a:cubicBezTo>
                    <a:pt x="261327" y="20057"/>
                    <a:pt x="261595" y="23806"/>
                    <a:pt x="261060" y="25681"/>
                  </a:cubicBezTo>
                  <a:cubicBezTo>
                    <a:pt x="260792" y="26485"/>
                    <a:pt x="257311" y="27555"/>
                    <a:pt x="255971" y="27020"/>
                  </a:cubicBezTo>
                  <a:cubicBezTo>
                    <a:pt x="248741" y="24342"/>
                    <a:pt x="241511" y="21396"/>
                    <a:pt x="234280" y="17915"/>
                  </a:cubicBezTo>
                  <a:cubicBezTo>
                    <a:pt x="232673" y="17379"/>
                    <a:pt x="231602" y="15237"/>
                    <a:pt x="229192" y="12827"/>
                  </a:cubicBezTo>
                  <a:cubicBezTo>
                    <a:pt x="232138" y="11220"/>
                    <a:pt x="235084" y="8542"/>
                    <a:pt x="236690" y="9077"/>
                  </a:cubicBezTo>
                  <a:close/>
                  <a:moveTo>
                    <a:pt x="161441" y="777"/>
                  </a:moveTo>
                  <a:cubicBezTo>
                    <a:pt x="163048" y="509"/>
                    <a:pt x="165190" y="2919"/>
                    <a:pt x="167064" y="4258"/>
                  </a:cubicBezTo>
                  <a:cubicBezTo>
                    <a:pt x="165725" y="6133"/>
                    <a:pt x="164654" y="9078"/>
                    <a:pt x="163048" y="9614"/>
                  </a:cubicBezTo>
                  <a:cubicBezTo>
                    <a:pt x="155817" y="11756"/>
                    <a:pt x="148051" y="12828"/>
                    <a:pt x="138947" y="14434"/>
                  </a:cubicBezTo>
                  <a:cubicBezTo>
                    <a:pt x="137876" y="13631"/>
                    <a:pt x="134930" y="12024"/>
                    <a:pt x="134930" y="10417"/>
                  </a:cubicBezTo>
                  <a:cubicBezTo>
                    <a:pt x="134662" y="8810"/>
                    <a:pt x="136805" y="5597"/>
                    <a:pt x="138411" y="5061"/>
                  </a:cubicBezTo>
                  <a:cubicBezTo>
                    <a:pt x="145909" y="3187"/>
                    <a:pt x="153675" y="1848"/>
                    <a:pt x="161441" y="777"/>
                  </a:cubicBezTo>
                  <a:close/>
                  <a:moveTo>
                    <a:pt x="201945" y="307"/>
                  </a:moveTo>
                  <a:cubicBezTo>
                    <a:pt x="207368" y="910"/>
                    <a:pt x="212724" y="2516"/>
                    <a:pt x="217946" y="6131"/>
                  </a:cubicBezTo>
                  <a:cubicBezTo>
                    <a:pt x="216071" y="8274"/>
                    <a:pt x="215000" y="10416"/>
                    <a:pt x="213929" y="10416"/>
                  </a:cubicBezTo>
                  <a:cubicBezTo>
                    <a:pt x="204556" y="9881"/>
                    <a:pt x="194916" y="9077"/>
                    <a:pt x="185543" y="8006"/>
                  </a:cubicBezTo>
                  <a:cubicBezTo>
                    <a:pt x="184472" y="8006"/>
                    <a:pt x="183133" y="5596"/>
                    <a:pt x="183133" y="4257"/>
                  </a:cubicBezTo>
                  <a:cubicBezTo>
                    <a:pt x="183133" y="2918"/>
                    <a:pt x="184472" y="508"/>
                    <a:pt x="185543" y="508"/>
                  </a:cubicBezTo>
                  <a:cubicBezTo>
                    <a:pt x="191033" y="106"/>
                    <a:pt x="196523" y="-295"/>
                    <a:pt x="201945" y="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5"/>
            <p:cNvSpPr/>
            <p:nvPr/>
          </p:nvSpPr>
          <p:spPr>
            <a:xfrm>
              <a:off x="605220" y="6254129"/>
              <a:ext cx="284478" cy="398533"/>
            </a:xfrm>
            <a:custGeom>
              <a:avLst/>
              <a:gdLst/>
              <a:ahLst/>
              <a:cxnLst/>
              <a:rect l="l" t="t" r="r" b="b"/>
              <a:pathLst>
                <a:path w="284478" h="398533" extrusionOk="0">
                  <a:moveTo>
                    <a:pt x="98900" y="389137"/>
                  </a:moveTo>
                  <a:cubicBezTo>
                    <a:pt x="106398" y="388602"/>
                    <a:pt x="113897" y="388602"/>
                    <a:pt x="121127" y="389137"/>
                  </a:cubicBezTo>
                  <a:cubicBezTo>
                    <a:pt x="122734" y="389137"/>
                    <a:pt x="124341" y="392083"/>
                    <a:pt x="125948" y="393690"/>
                  </a:cubicBezTo>
                  <a:cubicBezTo>
                    <a:pt x="124341" y="395297"/>
                    <a:pt x="123002" y="397707"/>
                    <a:pt x="121127" y="397974"/>
                  </a:cubicBezTo>
                  <a:cubicBezTo>
                    <a:pt x="117646" y="398778"/>
                    <a:pt x="113629" y="398242"/>
                    <a:pt x="110147" y="398242"/>
                  </a:cubicBezTo>
                  <a:cubicBezTo>
                    <a:pt x="106398" y="398242"/>
                    <a:pt x="102649" y="398778"/>
                    <a:pt x="98900" y="397974"/>
                  </a:cubicBezTo>
                  <a:cubicBezTo>
                    <a:pt x="97026" y="397707"/>
                    <a:pt x="95687" y="395029"/>
                    <a:pt x="94080" y="393423"/>
                  </a:cubicBezTo>
                  <a:cubicBezTo>
                    <a:pt x="95687" y="391816"/>
                    <a:pt x="97294" y="389137"/>
                    <a:pt x="98900" y="389137"/>
                  </a:cubicBezTo>
                  <a:close/>
                  <a:moveTo>
                    <a:pt x="62715" y="388435"/>
                  </a:moveTo>
                  <a:cubicBezTo>
                    <a:pt x="68104" y="388201"/>
                    <a:pt x="73460" y="389138"/>
                    <a:pt x="78549" y="393958"/>
                  </a:cubicBezTo>
                  <a:cubicBezTo>
                    <a:pt x="67301" y="401189"/>
                    <a:pt x="52840" y="399850"/>
                    <a:pt x="46681" y="389941"/>
                  </a:cubicBezTo>
                  <a:cubicBezTo>
                    <a:pt x="51903" y="390075"/>
                    <a:pt x="57326" y="388669"/>
                    <a:pt x="62715" y="388435"/>
                  </a:cubicBezTo>
                  <a:close/>
                  <a:moveTo>
                    <a:pt x="170131" y="388334"/>
                  </a:moveTo>
                  <a:cubicBezTo>
                    <a:pt x="171470" y="388334"/>
                    <a:pt x="174416" y="390744"/>
                    <a:pt x="174148" y="391815"/>
                  </a:cubicBezTo>
                  <a:cubicBezTo>
                    <a:pt x="173880" y="393958"/>
                    <a:pt x="172274" y="396904"/>
                    <a:pt x="170667" y="397172"/>
                  </a:cubicBezTo>
                  <a:cubicBezTo>
                    <a:pt x="166382" y="398242"/>
                    <a:pt x="161830" y="397975"/>
                    <a:pt x="157277" y="398242"/>
                  </a:cubicBezTo>
                  <a:cubicBezTo>
                    <a:pt x="157010" y="398510"/>
                    <a:pt x="157010" y="398242"/>
                    <a:pt x="157010" y="398242"/>
                  </a:cubicBezTo>
                  <a:cubicBezTo>
                    <a:pt x="153796" y="398242"/>
                    <a:pt x="150315" y="398778"/>
                    <a:pt x="147101" y="397975"/>
                  </a:cubicBezTo>
                  <a:cubicBezTo>
                    <a:pt x="144959" y="397440"/>
                    <a:pt x="143352" y="394761"/>
                    <a:pt x="141478" y="393154"/>
                  </a:cubicBezTo>
                  <a:cubicBezTo>
                    <a:pt x="143085" y="391548"/>
                    <a:pt x="144692" y="389138"/>
                    <a:pt x="146566" y="388870"/>
                  </a:cubicBezTo>
                  <a:cubicBezTo>
                    <a:pt x="154332" y="388334"/>
                    <a:pt x="162366" y="388066"/>
                    <a:pt x="170131" y="388334"/>
                  </a:cubicBezTo>
                  <a:close/>
                  <a:moveTo>
                    <a:pt x="213514" y="374677"/>
                  </a:moveTo>
                  <a:cubicBezTo>
                    <a:pt x="215121" y="374141"/>
                    <a:pt x="218067" y="375481"/>
                    <a:pt x="219406" y="377087"/>
                  </a:cubicBezTo>
                  <a:cubicBezTo>
                    <a:pt x="220209" y="377890"/>
                    <a:pt x="219406" y="381640"/>
                    <a:pt x="218067" y="382175"/>
                  </a:cubicBezTo>
                  <a:cubicBezTo>
                    <a:pt x="210301" y="386192"/>
                    <a:pt x="202535" y="389673"/>
                    <a:pt x="194501" y="392619"/>
                  </a:cubicBezTo>
                  <a:cubicBezTo>
                    <a:pt x="193162" y="393155"/>
                    <a:pt x="190485" y="389941"/>
                    <a:pt x="185932" y="386996"/>
                  </a:cubicBezTo>
                  <a:cubicBezTo>
                    <a:pt x="197179" y="381908"/>
                    <a:pt x="205213" y="377890"/>
                    <a:pt x="213514" y="374677"/>
                  </a:cubicBezTo>
                  <a:close/>
                  <a:moveTo>
                    <a:pt x="13475" y="361288"/>
                  </a:moveTo>
                  <a:cubicBezTo>
                    <a:pt x="18028" y="363965"/>
                    <a:pt x="29008" y="379230"/>
                    <a:pt x="29275" y="385122"/>
                  </a:cubicBezTo>
                  <a:cubicBezTo>
                    <a:pt x="19099" y="380836"/>
                    <a:pt x="12137" y="373606"/>
                    <a:pt x="7584" y="361823"/>
                  </a:cubicBezTo>
                  <a:cubicBezTo>
                    <a:pt x="10530" y="361556"/>
                    <a:pt x="12672" y="360484"/>
                    <a:pt x="13475" y="361288"/>
                  </a:cubicBezTo>
                  <a:close/>
                  <a:moveTo>
                    <a:pt x="251273" y="343078"/>
                  </a:moveTo>
                  <a:cubicBezTo>
                    <a:pt x="251809" y="342810"/>
                    <a:pt x="253415" y="343346"/>
                    <a:pt x="257165" y="343882"/>
                  </a:cubicBezTo>
                  <a:cubicBezTo>
                    <a:pt x="253415" y="355932"/>
                    <a:pt x="245917" y="362627"/>
                    <a:pt x="236813" y="368250"/>
                  </a:cubicBezTo>
                  <a:cubicBezTo>
                    <a:pt x="235741" y="368786"/>
                    <a:pt x="233331" y="368250"/>
                    <a:pt x="232527" y="367179"/>
                  </a:cubicBezTo>
                  <a:cubicBezTo>
                    <a:pt x="231725" y="366376"/>
                    <a:pt x="230921" y="363698"/>
                    <a:pt x="231457" y="362894"/>
                  </a:cubicBezTo>
                  <a:cubicBezTo>
                    <a:pt x="237883" y="356200"/>
                    <a:pt x="244578" y="349505"/>
                    <a:pt x="251273" y="343078"/>
                  </a:cubicBezTo>
                  <a:close/>
                  <a:moveTo>
                    <a:pt x="1961" y="311746"/>
                  </a:moveTo>
                  <a:cubicBezTo>
                    <a:pt x="5173" y="314156"/>
                    <a:pt x="7852" y="314960"/>
                    <a:pt x="7852" y="316031"/>
                  </a:cubicBezTo>
                  <a:cubicBezTo>
                    <a:pt x="8655" y="325671"/>
                    <a:pt x="10797" y="335312"/>
                    <a:pt x="4906" y="344416"/>
                  </a:cubicBezTo>
                  <a:cubicBezTo>
                    <a:pt x="-1788" y="334508"/>
                    <a:pt x="86" y="324332"/>
                    <a:pt x="1961" y="311746"/>
                  </a:cubicBezTo>
                  <a:close/>
                  <a:moveTo>
                    <a:pt x="275106" y="301035"/>
                  </a:moveTo>
                  <a:cubicBezTo>
                    <a:pt x="276445" y="301303"/>
                    <a:pt x="278854" y="304248"/>
                    <a:pt x="278587" y="305052"/>
                  </a:cubicBezTo>
                  <a:cubicBezTo>
                    <a:pt x="275373" y="313353"/>
                    <a:pt x="271892" y="321654"/>
                    <a:pt x="268411" y="329956"/>
                  </a:cubicBezTo>
                  <a:cubicBezTo>
                    <a:pt x="267875" y="330759"/>
                    <a:pt x="266001" y="330759"/>
                    <a:pt x="263590" y="331830"/>
                  </a:cubicBezTo>
                  <a:cubicBezTo>
                    <a:pt x="262519" y="329420"/>
                    <a:pt x="260645" y="326742"/>
                    <a:pt x="261181" y="324868"/>
                  </a:cubicBezTo>
                  <a:cubicBezTo>
                    <a:pt x="263590" y="317370"/>
                    <a:pt x="266804" y="310408"/>
                    <a:pt x="270017" y="303177"/>
                  </a:cubicBezTo>
                  <a:cubicBezTo>
                    <a:pt x="270553" y="301838"/>
                    <a:pt x="273499" y="300499"/>
                    <a:pt x="275106" y="301035"/>
                  </a:cubicBezTo>
                  <a:close/>
                  <a:moveTo>
                    <a:pt x="4103" y="266222"/>
                  </a:moveTo>
                  <a:cubicBezTo>
                    <a:pt x="4906" y="265954"/>
                    <a:pt x="7049" y="266758"/>
                    <a:pt x="7049" y="267293"/>
                  </a:cubicBezTo>
                  <a:cubicBezTo>
                    <a:pt x="7852" y="271310"/>
                    <a:pt x="8923" y="275327"/>
                    <a:pt x="8655" y="279344"/>
                  </a:cubicBezTo>
                  <a:cubicBezTo>
                    <a:pt x="8120" y="284967"/>
                    <a:pt x="11601" y="291662"/>
                    <a:pt x="4638" y="296215"/>
                  </a:cubicBezTo>
                  <a:cubicBezTo>
                    <a:pt x="3567" y="295411"/>
                    <a:pt x="1692" y="294608"/>
                    <a:pt x="1692" y="294072"/>
                  </a:cubicBezTo>
                  <a:cubicBezTo>
                    <a:pt x="1157" y="285771"/>
                    <a:pt x="889" y="277737"/>
                    <a:pt x="889" y="269436"/>
                  </a:cubicBezTo>
                  <a:cubicBezTo>
                    <a:pt x="889" y="268365"/>
                    <a:pt x="2763" y="266758"/>
                    <a:pt x="4103" y="266222"/>
                  </a:cubicBezTo>
                  <a:close/>
                  <a:moveTo>
                    <a:pt x="154332" y="255244"/>
                  </a:moveTo>
                  <a:cubicBezTo>
                    <a:pt x="156742" y="252030"/>
                    <a:pt x="162366" y="253101"/>
                    <a:pt x="166114" y="257386"/>
                  </a:cubicBezTo>
                  <a:cubicBezTo>
                    <a:pt x="171203" y="263277"/>
                    <a:pt x="170131" y="274257"/>
                    <a:pt x="163437" y="277738"/>
                  </a:cubicBezTo>
                  <a:cubicBezTo>
                    <a:pt x="161026" y="279076"/>
                    <a:pt x="156474" y="279344"/>
                    <a:pt x="154600" y="277738"/>
                  </a:cubicBezTo>
                  <a:cubicBezTo>
                    <a:pt x="151387" y="275060"/>
                    <a:pt x="153261" y="272114"/>
                    <a:pt x="156742" y="269971"/>
                  </a:cubicBezTo>
                  <a:cubicBezTo>
                    <a:pt x="157813" y="269704"/>
                    <a:pt x="158349" y="268365"/>
                    <a:pt x="159420" y="267026"/>
                  </a:cubicBezTo>
                  <a:cubicBezTo>
                    <a:pt x="158617" y="265420"/>
                    <a:pt x="158349" y="264348"/>
                    <a:pt x="157813" y="264080"/>
                  </a:cubicBezTo>
                  <a:cubicBezTo>
                    <a:pt x="154868" y="261670"/>
                    <a:pt x="151119" y="259796"/>
                    <a:pt x="154332" y="255244"/>
                  </a:cubicBezTo>
                  <a:close/>
                  <a:moveTo>
                    <a:pt x="115503" y="253637"/>
                  </a:moveTo>
                  <a:cubicBezTo>
                    <a:pt x="121127" y="253637"/>
                    <a:pt x="125411" y="253101"/>
                    <a:pt x="129964" y="253905"/>
                  </a:cubicBezTo>
                  <a:cubicBezTo>
                    <a:pt x="131839" y="254173"/>
                    <a:pt x="133713" y="256583"/>
                    <a:pt x="135320" y="257922"/>
                  </a:cubicBezTo>
                  <a:cubicBezTo>
                    <a:pt x="133981" y="259528"/>
                    <a:pt x="132642" y="261938"/>
                    <a:pt x="130767" y="263010"/>
                  </a:cubicBezTo>
                  <a:cubicBezTo>
                    <a:pt x="129160" y="263813"/>
                    <a:pt x="126751" y="263813"/>
                    <a:pt x="121395" y="265152"/>
                  </a:cubicBezTo>
                  <a:cubicBezTo>
                    <a:pt x="125411" y="267830"/>
                    <a:pt x="127554" y="269168"/>
                    <a:pt x="129428" y="270508"/>
                  </a:cubicBezTo>
                  <a:cubicBezTo>
                    <a:pt x="131571" y="272114"/>
                    <a:pt x="133713" y="273453"/>
                    <a:pt x="135588" y="275060"/>
                  </a:cubicBezTo>
                  <a:cubicBezTo>
                    <a:pt x="133177" y="276667"/>
                    <a:pt x="130767" y="279880"/>
                    <a:pt x="128089" y="280148"/>
                  </a:cubicBezTo>
                  <a:cubicBezTo>
                    <a:pt x="116574" y="281219"/>
                    <a:pt x="114164" y="278809"/>
                    <a:pt x="114700" y="268365"/>
                  </a:cubicBezTo>
                  <a:cubicBezTo>
                    <a:pt x="114968" y="263813"/>
                    <a:pt x="115235" y="259528"/>
                    <a:pt x="115503" y="253637"/>
                  </a:cubicBezTo>
                  <a:close/>
                  <a:moveTo>
                    <a:pt x="279390" y="253101"/>
                  </a:moveTo>
                  <a:cubicBezTo>
                    <a:pt x="280997" y="253101"/>
                    <a:pt x="283407" y="254975"/>
                    <a:pt x="283675" y="256315"/>
                  </a:cubicBezTo>
                  <a:cubicBezTo>
                    <a:pt x="284478" y="260599"/>
                    <a:pt x="284210" y="264884"/>
                    <a:pt x="284478" y="269704"/>
                  </a:cubicBezTo>
                  <a:cubicBezTo>
                    <a:pt x="284210" y="273186"/>
                    <a:pt x="284210" y="277202"/>
                    <a:pt x="283407" y="281219"/>
                  </a:cubicBezTo>
                  <a:cubicBezTo>
                    <a:pt x="283139" y="282826"/>
                    <a:pt x="280729" y="284969"/>
                    <a:pt x="279390" y="284969"/>
                  </a:cubicBezTo>
                  <a:cubicBezTo>
                    <a:pt x="277783" y="284969"/>
                    <a:pt x="274838" y="283094"/>
                    <a:pt x="274838" y="281755"/>
                  </a:cubicBezTo>
                  <a:cubicBezTo>
                    <a:pt x="274570" y="273186"/>
                    <a:pt x="274570" y="264616"/>
                    <a:pt x="274838" y="256047"/>
                  </a:cubicBezTo>
                  <a:cubicBezTo>
                    <a:pt x="274838" y="254975"/>
                    <a:pt x="277783" y="253101"/>
                    <a:pt x="279390" y="253101"/>
                  </a:cubicBezTo>
                  <a:close/>
                  <a:moveTo>
                    <a:pt x="4639" y="216682"/>
                  </a:moveTo>
                  <a:cubicBezTo>
                    <a:pt x="10262" y="223645"/>
                    <a:pt x="10530" y="238909"/>
                    <a:pt x="5442" y="247746"/>
                  </a:cubicBezTo>
                  <a:cubicBezTo>
                    <a:pt x="-1521" y="241854"/>
                    <a:pt x="-1789" y="225251"/>
                    <a:pt x="4639" y="216682"/>
                  </a:cubicBezTo>
                  <a:close/>
                  <a:moveTo>
                    <a:pt x="265733" y="206238"/>
                  </a:moveTo>
                  <a:cubicBezTo>
                    <a:pt x="267608" y="207309"/>
                    <a:pt x="270821" y="207845"/>
                    <a:pt x="271624" y="209452"/>
                  </a:cubicBezTo>
                  <a:cubicBezTo>
                    <a:pt x="275106" y="216414"/>
                    <a:pt x="277515" y="223912"/>
                    <a:pt x="280461" y="231678"/>
                  </a:cubicBezTo>
                  <a:cubicBezTo>
                    <a:pt x="279122" y="233553"/>
                    <a:pt x="278319" y="236766"/>
                    <a:pt x="276445" y="237302"/>
                  </a:cubicBezTo>
                  <a:cubicBezTo>
                    <a:pt x="275106" y="237838"/>
                    <a:pt x="271624" y="235963"/>
                    <a:pt x="270821" y="234356"/>
                  </a:cubicBezTo>
                  <a:cubicBezTo>
                    <a:pt x="267876" y="227662"/>
                    <a:pt x="265197" y="220699"/>
                    <a:pt x="263323" y="213468"/>
                  </a:cubicBezTo>
                  <a:cubicBezTo>
                    <a:pt x="262787" y="211326"/>
                    <a:pt x="264929" y="208648"/>
                    <a:pt x="265733" y="206238"/>
                  </a:cubicBezTo>
                  <a:close/>
                  <a:moveTo>
                    <a:pt x="5709" y="168212"/>
                  </a:moveTo>
                  <a:cubicBezTo>
                    <a:pt x="8654" y="179727"/>
                    <a:pt x="10796" y="189903"/>
                    <a:pt x="5441" y="202757"/>
                  </a:cubicBezTo>
                  <a:cubicBezTo>
                    <a:pt x="-2057" y="191777"/>
                    <a:pt x="1156" y="182405"/>
                    <a:pt x="1156" y="173300"/>
                  </a:cubicBezTo>
                  <a:cubicBezTo>
                    <a:pt x="889" y="171693"/>
                    <a:pt x="3835" y="169819"/>
                    <a:pt x="5709" y="168212"/>
                  </a:cubicBezTo>
                  <a:close/>
                  <a:moveTo>
                    <a:pt x="251540" y="164730"/>
                  </a:moveTo>
                  <a:cubicBezTo>
                    <a:pt x="258502" y="165801"/>
                    <a:pt x="254754" y="171425"/>
                    <a:pt x="254218" y="175710"/>
                  </a:cubicBezTo>
                  <a:cubicBezTo>
                    <a:pt x="253950" y="178119"/>
                    <a:pt x="255557" y="181065"/>
                    <a:pt x="256360" y="183743"/>
                  </a:cubicBezTo>
                  <a:cubicBezTo>
                    <a:pt x="257163" y="186421"/>
                    <a:pt x="258235" y="188831"/>
                    <a:pt x="259842" y="192581"/>
                  </a:cubicBezTo>
                  <a:cubicBezTo>
                    <a:pt x="248595" y="192045"/>
                    <a:pt x="242168" y="185082"/>
                    <a:pt x="243239" y="177049"/>
                  </a:cubicBezTo>
                  <a:cubicBezTo>
                    <a:pt x="243239" y="176245"/>
                    <a:pt x="243507" y="175442"/>
                    <a:pt x="244042" y="174638"/>
                  </a:cubicBezTo>
                  <a:cubicBezTo>
                    <a:pt x="246184" y="170889"/>
                    <a:pt x="245381" y="163659"/>
                    <a:pt x="251540" y="164730"/>
                  </a:cubicBezTo>
                  <a:close/>
                  <a:moveTo>
                    <a:pt x="4102" y="120813"/>
                  </a:moveTo>
                  <a:cubicBezTo>
                    <a:pt x="10262" y="126436"/>
                    <a:pt x="10797" y="141968"/>
                    <a:pt x="5174" y="150805"/>
                  </a:cubicBezTo>
                  <a:cubicBezTo>
                    <a:pt x="-1253" y="144914"/>
                    <a:pt x="-1789" y="129918"/>
                    <a:pt x="4102" y="120813"/>
                  </a:cubicBezTo>
                  <a:close/>
                  <a:moveTo>
                    <a:pt x="130767" y="118135"/>
                  </a:moveTo>
                  <a:cubicBezTo>
                    <a:pt x="132373" y="118135"/>
                    <a:pt x="135319" y="120545"/>
                    <a:pt x="135052" y="121349"/>
                  </a:cubicBezTo>
                  <a:cubicBezTo>
                    <a:pt x="134516" y="123491"/>
                    <a:pt x="133177" y="125633"/>
                    <a:pt x="131303" y="126972"/>
                  </a:cubicBezTo>
                  <a:cubicBezTo>
                    <a:pt x="129428" y="128311"/>
                    <a:pt x="126750" y="128311"/>
                    <a:pt x="124608" y="128579"/>
                  </a:cubicBezTo>
                  <a:cubicBezTo>
                    <a:pt x="123001" y="135542"/>
                    <a:pt x="127822" y="134202"/>
                    <a:pt x="131303" y="135274"/>
                  </a:cubicBezTo>
                  <a:cubicBezTo>
                    <a:pt x="132909" y="135809"/>
                    <a:pt x="133980" y="137684"/>
                    <a:pt x="135319" y="139023"/>
                  </a:cubicBezTo>
                  <a:cubicBezTo>
                    <a:pt x="133713" y="140630"/>
                    <a:pt x="132106" y="143040"/>
                    <a:pt x="130499" y="143308"/>
                  </a:cubicBezTo>
                  <a:cubicBezTo>
                    <a:pt x="126215" y="144378"/>
                    <a:pt x="121662" y="143843"/>
                    <a:pt x="115771" y="143843"/>
                  </a:cubicBezTo>
                  <a:cubicBezTo>
                    <a:pt x="115771" y="134470"/>
                    <a:pt x="115771" y="127240"/>
                    <a:pt x="115771" y="118671"/>
                  </a:cubicBezTo>
                  <a:cubicBezTo>
                    <a:pt x="121394" y="118403"/>
                    <a:pt x="126215" y="117867"/>
                    <a:pt x="130767" y="118135"/>
                  </a:cubicBezTo>
                  <a:close/>
                  <a:moveTo>
                    <a:pt x="256628" y="116328"/>
                  </a:moveTo>
                  <a:cubicBezTo>
                    <a:pt x="258302" y="116328"/>
                    <a:pt x="259975" y="117198"/>
                    <a:pt x="260377" y="118939"/>
                  </a:cubicBezTo>
                  <a:cubicBezTo>
                    <a:pt x="263055" y="128579"/>
                    <a:pt x="263323" y="138220"/>
                    <a:pt x="259038" y="147592"/>
                  </a:cubicBezTo>
                  <a:cubicBezTo>
                    <a:pt x="258503" y="148663"/>
                    <a:pt x="256360" y="149199"/>
                    <a:pt x="253683" y="150270"/>
                  </a:cubicBezTo>
                  <a:cubicBezTo>
                    <a:pt x="249666" y="139559"/>
                    <a:pt x="250737" y="129115"/>
                    <a:pt x="252879" y="118939"/>
                  </a:cubicBezTo>
                  <a:cubicBezTo>
                    <a:pt x="253281" y="117198"/>
                    <a:pt x="254955" y="116328"/>
                    <a:pt x="256628" y="116328"/>
                  </a:cubicBezTo>
                  <a:close/>
                  <a:moveTo>
                    <a:pt x="6246" y="71272"/>
                  </a:moveTo>
                  <a:cubicBezTo>
                    <a:pt x="9995" y="82787"/>
                    <a:pt x="9459" y="92695"/>
                    <a:pt x="5710" y="102872"/>
                  </a:cubicBezTo>
                  <a:cubicBezTo>
                    <a:pt x="-1788" y="94570"/>
                    <a:pt x="-1253" y="79038"/>
                    <a:pt x="6246" y="71272"/>
                  </a:cubicBezTo>
                  <a:close/>
                  <a:moveTo>
                    <a:pt x="241900" y="71004"/>
                  </a:moveTo>
                  <a:cubicBezTo>
                    <a:pt x="244042" y="70736"/>
                    <a:pt x="247523" y="71004"/>
                    <a:pt x="248059" y="72343"/>
                  </a:cubicBezTo>
                  <a:cubicBezTo>
                    <a:pt x="252075" y="80912"/>
                    <a:pt x="257163" y="89214"/>
                    <a:pt x="256092" y="102068"/>
                  </a:cubicBezTo>
                  <a:cubicBezTo>
                    <a:pt x="252343" y="100194"/>
                    <a:pt x="249130" y="99658"/>
                    <a:pt x="248326" y="97783"/>
                  </a:cubicBezTo>
                  <a:cubicBezTo>
                    <a:pt x="245113" y="90821"/>
                    <a:pt x="242435" y="83323"/>
                    <a:pt x="240025" y="75824"/>
                  </a:cubicBezTo>
                  <a:cubicBezTo>
                    <a:pt x="239489" y="74486"/>
                    <a:pt x="241096" y="71272"/>
                    <a:pt x="241900" y="71004"/>
                  </a:cubicBezTo>
                  <a:close/>
                  <a:moveTo>
                    <a:pt x="213247" y="31907"/>
                  </a:moveTo>
                  <a:cubicBezTo>
                    <a:pt x="213514" y="31371"/>
                    <a:pt x="217531" y="31639"/>
                    <a:pt x="218335" y="32710"/>
                  </a:cubicBezTo>
                  <a:cubicBezTo>
                    <a:pt x="223958" y="38066"/>
                    <a:pt x="229046" y="43957"/>
                    <a:pt x="234134" y="49848"/>
                  </a:cubicBezTo>
                  <a:cubicBezTo>
                    <a:pt x="235205" y="50652"/>
                    <a:pt x="235473" y="51990"/>
                    <a:pt x="236276" y="53597"/>
                  </a:cubicBezTo>
                  <a:cubicBezTo>
                    <a:pt x="235473" y="54669"/>
                    <a:pt x="234937" y="56811"/>
                    <a:pt x="233866" y="57078"/>
                  </a:cubicBezTo>
                  <a:cubicBezTo>
                    <a:pt x="232260" y="57614"/>
                    <a:pt x="229314" y="57882"/>
                    <a:pt x="228242" y="56811"/>
                  </a:cubicBezTo>
                  <a:cubicBezTo>
                    <a:pt x="222619" y="50920"/>
                    <a:pt x="217263" y="44760"/>
                    <a:pt x="212175" y="38334"/>
                  </a:cubicBezTo>
                  <a:cubicBezTo>
                    <a:pt x="211372" y="36995"/>
                    <a:pt x="212175" y="33781"/>
                    <a:pt x="213247" y="31907"/>
                  </a:cubicBezTo>
                  <a:close/>
                  <a:moveTo>
                    <a:pt x="142817" y="28158"/>
                  </a:moveTo>
                  <a:cubicBezTo>
                    <a:pt x="146299" y="28158"/>
                    <a:pt x="149780" y="29497"/>
                    <a:pt x="153529" y="30300"/>
                  </a:cubicBezTo>
                  <a:lnTo>
                    <a:pt x="153524" y="30355"/>
                  </a:lnTo>
                  <a:lnTo>
                    <a:pt x="153529" y="30300"/>
                  </a:lnTo>
                  <a:cubicBezTo>
                    <a:pt x="178702" y="33514"/>
                    <a:pt x="197447" y="47706"/>
                    <a:pt x="211908" y="67255"/>
                  </a:cubicBezTo>
                  <a:cubicBezTo>
                    <a:pt x="236277" y="100461"/>
                    <a:pt x="239758" y="136612"/>
                    <a:pt x="223958" y="174638"/>
                  </a:cubicBezTo>
                  <a:cubicBezTo>
                    <a:pt x="222619" y="177584"/>
                    <a:pt x="221280" y="180798"/>
                    <a:pt x="219406" y="185082"/>
                  </a:cubicBezTo>
                  <a:cubicBezTo>
                    <a:pt x="222084" y="188028"/>
                    <a:pt x="225030" y="191242"/>
                    <a:pt x="227975" y="194455"/>
                  </a:cubicBezTo>
                  <a:cubicBezTo>
                    <a:pt x="274570" y="243460"/>
                    <a:pt x="262520" y="330224"/>
                    <a:pt x="198518" y="360484"/>
                  </a:cubicBezTo>
                  <a:cubicBezTo>
                    <a:pt x="187271" y="365840"/>
                    <a:pt x="173882" y="367179"/>
                    <a:pt x="161563" y="370392"/>
                  </a:cubicBezTo>
                  <a:cubicBezTo>
                    <a:pt x="160760" y="370660"/>
                    <a:pt x="159421" y="369321"/>
                    <a:pt x="158350" y="368786"/>
                  </a:cubicBezTo>
                  <a:cubicBezTo>
                    <a:pt x="158350" y="345756"/>
                    <a:pt x="158350" y="322458"/>
                    <a:pt x="158350" y="299428"/>
                  </a:cubicBezTo>
                  <a:cubicBezTo>
                    <a:pt x="159153" y="299161"/>
                    <a:pt x="159957" y="298893"/>
                    <a:pt x="160760" y="298893"/>
                  </a:cubicBezTo>
                  <a:cubicBezTo>
                    <a:pt x="178970" y="295144"/>
                    <a:pt x="188878" y="282825"/>
                    <a:pt x="188074" y="264883"/>
                  </a:cubicBezTo>
                  <a:cubicBezTo>
                    <a:pt x="187539" y="248548"/>
                    <a:pt x="176560" y="237033"/>
                    <a:pt x="159421" y="234623"/>
                  </a:cubicBezTo>
                  <a:cubicBezTo>
                    <a:pt x="157279" y="234355"/>
                    <a:pt x="155404" y="234087"/>
                    <a:pt x="153262" y="233820"/>
                  </a:cubicBezTo>
                  <a:cubicBezTo>
                    <a:pt x="153262" y="208648"/>
                    <a:pt x="153262" y="183475"/>
                    <a:pt x="153262" y="158303"/>
                  </a:cubicBezTo>
                  <a:cubicBezTo>
                    <a:pt x="155404" y="155625"/>
                    <a:pt x="157547" y="153215"/>
                    <a:pt x="159689" y="150537"/>
                  </a:cubicBezTo>
                  <a:cubicBezTo>
                    <a:pt x="169329" y="137148"/>
                    <a:pt x="167454" y="118671"/>
                    <a:pt x="155672" y="107423"/>
                  </a:cubicBezTo>
                  <a:cubicBezTo>
                    <a:pt x="153262" y="105013"/>
                    <a:pt x="150584" y="103139"/>
                    <a:pt x="147906" y="101264"/>
                  </a:cubicBezTo>
                  <a:cubicBezTo>
                    <a:pt x="148977" y="96979"/>
                    <a:pt x="150584" y="92963"/>
                    <a:pt x="150852" y="88678"/>
                  </a:cubicBezTo>
                  <a:lnTo>
                    <a:pt x="150851" y="88144"/>
                  </a:lnTo>
                  <a:lnTo>
                    <a:pt x="147905" y="100729"/>
                  </a:lnTo>
                  <a:cubicBezTo>
                    <a:pt x="130767" y="96712"/>
                    <a:pt x="113628" y="98855"/>
                    <a:pt x="96489" y="98587"/>
                  </a:cubicBezTo>
                  <a:cubicBezTo>
                    <a:pt x="96489" y="120813"/>
                    <a:pt x="96489" y="141433"/>
                    <a:pt x="96489" y="163124"/>
                  </a:cubicBezTo>
                  <a:cubicBezTo>
                    <a:pt x="107469" y="163124"/>
                    <a:pt x="117913" y="162856"/>
                    <a:pt x="128089" y="163124"/>
                  </a:cubicBezTo>
                  <a:cubicBezTo>
                    <a:pt x="136926" y="163392"/>
                    <a:pt x="145495" y="162052"/>
                    <a:pt x="153261" y="157768"/>
                  </a:cubicBezTo>
                  <a:cubicBezTo>
                    <a:pt x="153261" y="182940"/>
                    <a:pt x="153261" y="208113"/>
                    <a:pt x="153261" y="233284"/>
                  </a:cubicBezTo>
                  <a:cubicBezTo>
                    <a:pt x="134248" y="233552"/>
                    <a:pt x="115235" y="234088"/>
                    <a:pt x="96489" y="234356"/>
                  </a:cubicBezTo>
                  <a:cubicBezTo>
                    <a:pt x="96489" y="256314"/>
                    <a:pt x="96489" y="276934"/>
                    <a:pt x="96489" y="299161"/>
                  </a:cubicBezTo>
                  <a:cubicBezTo>
                    <a:pt x="117645" y="299161"/>
                    <a:pt x="137997" y="299161"/>
                    <a:pt x="158349" y="299161"/>
                  </a:cubicBezTo>
                  <a:cubicBezTo>
                    <a:pt x="158349" y="322190"/>
                    <a:pt x="158349" y="345488"/>
                    <a:pt x="158349" y="368518"/>
                  </a:cubicBezTo>
                  <a:cubicBezTo>
                    <a:pt x="134248" y="368518"/>
                    <a:pt x="110147" y="368518"/>
                    <a:pt x="85778" y="368250"/>
                  </a:cubicBezTo>
                  <a:lnTo>
                    <a:pt x="85778" y="367697"/>
                  </a:lnTo>
                  <a:lnTo>
                    <a:pt x="85778" y="368251"/>
                  </a:lnTo>
                  <a:cubicBezTo>
                    <a:pt x="78815" y="368519"/>
                    <a:pt x="71585" y="368786"/>
                    <a:pt x="64622" y="368786"/>
                  </a:cubicBezTo>
                  <a:cubicBezTo>
                    <a:pt x="44806" y="368786"/>
                    <a:pt x="30078" y="354861"/>
                    <a:pt x="28739" y="335045"/>
                  </a:cubicBezTo>
                  <a:cubicBezTo>
                    <a:pt x="28471" y="332635"/>
                    <a:pt x="28739" y="329957"/>
                    <a:pt x="28739" y="327547"/>
                  </a:cubicBezTo>
                  <a:cubicBezTo>
                    <a:pt x="28739" y="241854"/>
                    <a:pt x="28739" y="155894"/>
                    <a:pt x="29007" y="70201"/>
                  </a:cubicBezTo>
                  <a:cubicBezTo>
                    <a:pt x="29007" y="63239"/>
                    <a:pt x="30346" y="56008"/>
                    <a:pt x="32756" y="49581"/>
                  </a:cubicBezTo>
                  <a:cubicBezTo>
                    <a:pt x="38111" y="35924"/>
                    <a:pt x="48823" y="28694"/>
                    <a:pt x="63552" y="28426"/>
                  </a:cubicBezTo>
                  <a:lnTo>
                    <a:pt x="85935" y="28959"/>
                  </a:lnTo>
                  <a:close/>
                  <a:moveTo>
                    <a:pt x="16153" y="24141"/>
                  </a:moveTo>
                  <a:cubicBezTo>
                    <a:pt x="17492" y="27355"/>
                    <a:pt x="18831" y="29229"/>
                    <a:pt x="18295" y="30300"/>
                  </a:cubicBezTo>
                  <a:cubicBezTo>
                    <a:pt x="15618" y="37530"/>
                    <a:pt x="12939" y="44761"/>
                    <a:pt x="9726" y="51991"/>
                  </a:cubicBezTo>
                  <a:cubicBezTo>
                    <a:pt x="9191" y="53330"/>
                    <a:pt x="6245" y="54937"/>
                    <a:pt x="4905" y="54669"/>
                  </a:cubicBezTo>
                  <a:cubicBezTo>
                    <a:pt x="3566" y="54401"/>
                    <a:pt x="1692" y="51455"/>
                    <a:pt x="1960" y="50117"/>
                  </a:cubicBezTo>
                  <a:cubicBezTo>
                    <a:pt x="4102" y="40744"/>
                    <a:pt x="7048" y="31907"/>
                    <a:pt x="16153" y="24141"/>
                  </a:cubicBezTo>
                  <a:close/>
                  <a:moveTo>
                    <a:pt x="175220" y="6467"/>
                  </a:moveTo>
                  <a:cubicBezTo>
                    <a:pt x="183254" y="9949"/>
                    <a:pt x="191020" y="13965"/>
                    <a:pt x="198518" y="17982"/>
                  </a:cubicBezTo>
                  <a:cubicBezTo>
                    <a:pt x="199857" y="18517"/>
                    <a:pt x="200392" y="20660"/>
                    <a:pt x="201464" y="22802"/>
                  </a:cubicBezTo>
                  <a:cubicBezTo>
                    <a:pt x="198785" y="23873"/>
                    <a:pt x="196376" y="26016"/>
                    <a:pt x="194769" y="25480"/>
                  </a:cubicBezTo>
                  <a:cubicBezTo>
                    <a:pt x="187003" y="22266"/>
                    <a:pt x="179505" y="18785"/>
                    <a:pt x="172275" y="14768"/>
                  </a:cubicBezTo>
                  <a:cubicBezTo>
                    <a:pt x="170935" y="14233"/>
                    <a:pt x="170132" y="11019"/>
                    <a:pt x="170668" y="9413"/>
                  </a:cubicBezTo>
                  <a:cubicBezTo>
                    <a:pt x="171203" y="8074"/>
                    <a:pt x="174149" y="5932"/>
                    <a:pt x="175220" y="6467"/>
                  </a:cubicBezTo>
                  <a:close/>
                  <a:moveTo>
                    <a:pt x="52070" y="1045"/>
                  </a:moveTo>
                  <a:cubicBezTo>
                    <a:pt x="54581" y="1179"/>
                    <a:pt x="57259" y="2585"/>
                    <a:pt x="60071" y="7003"/>
                  </a:cubicBezTo>
                  <a:cubicBezTo>
                    <a:pt x="48556" y="9146"/>
                    <a:pt x="39986" y="15573"/>
                    <a:pt x="27668" y="15305"/>
                  </a:cubicBezTo>
                  <a:cubicBezTo>
                    <a:pt x="31417" y="5664"/>
                    <a:pt x="38647" y="4593"/>
                    <a:pt x="45074" y="2719"/>
                  </a:cubicBezTo>
                  <a:cubicBezTo>
                    <a:pt x="47216" y="2049"/>
                    <a:pt x="49560" y="911"/>
                    <a:pt x="52070" y="1045"/>
                  </a:cubicBezTo>
                  <a:close/>
                  <a:moveTo>
                    <a:pt x="138801" y="308"/>
                  </a:moveTo>
                  <a:cubicBezTo>
                    <a:pt x="142550" y="308"/>
                    <a:pt x="146299" y="-495"/>
                    <a:pt x="149780" y="576"/>
                  </a:cubicBezTo>
                  <a:cubicBezTo>
                    <a:pt x="151923" y="1112"/>
                    <a:pt x="153262" y="4057"/>
                    <a:pt x="155136" y="6200"/>
                  </a:cubicBezTo>
                  <a:cubicBezTo>
                    <a:pt x="153262" y="7539"/>
                    <a:pt x="151387" y="9949"/>
                    <a:pt x="149513" y="9949"/>
                  </a:cubicBezTo>
                  <a:cubicBezTo>
                    <a:pt x="142014" y="9949"/>
                    <a:pt x="134784" y="9146"/>
                    <a:pt x="127286" y="8342"/>
                  </a:cubicBezTo>
                  <a:cubicBezTo>
                    <a:pt x="125679" y="8075"/>
                    <a:pt x="124340" y="6200"/>
                    <a:pt x="123001" y="4861"/>
                  </a:cubicBezTo>
                  <a:cubicBezTo>
                    <a:pt x="124340" y="3254"/>
                    <a:pt x="125679" y="844"/>
                    <a:pt x="127554" y="576"/>
                  </a:cubicBezTo>
                  <a:cubicBezTo>
                    <a:pt x="131303" y="-227"/>
                    <a:pt x="135319" y="41"/>
                    <a:pt x="138801" y="308"/>
                  </a:cubicBezTo>
                  <a:close/>
                  <a:moveTo>
                    <a:pt x="80155" y="308"/>
                  </a:moveTo>
                  <a:cubicBezTo>
                    <a:pt x="87653" y="41"/>
                    <a:pt x="95151" y="-227"/>
                    <a:pt x="102650" y="308"/>
                  </a:cubicBezTo>
                  <a:cubicBezTo>
                    <a:pt x="104257" y="308"/>
                    <a:pt x="105863" y="2183"/>
                    <a:pt x="107202" y="3789"/>
                  </a:cubicBezTo>
                  <a:cubicBezTo>
                    <a:pt x="107470" y="4057"/>
                    <a:pt x="106399" y="6735"/>
                    <a:pt x="105863" y="6735"/>
                  </a:cubicBezTo>
                  <a:cubicBezTo>
                    <a:pt x="100507" y="7538"/>
                    <a:pt x="95419" y="8342"/>
                    <a:pt x="90063" y="8342"/>
                  </a:cubicBezTo>
                  <a:cubicBezTo>
                    <a:pt x="85243" y="8074"/>
                    <a:pt x="79084" y="10752"/>
                    <a:pt x="75335" y="3522"/>
                  </a:cubicBezTo>
                  <a:cubicBezTo>
                    <a:pt x="76942" y="2450"/>
                    <a:pt x="78549" y="308"/>
                    <a:pt x="80155" y="3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5"/>
            <p:cNvSpPr/>
            <p:nvPr/>
          </p:nvSpPr>
          <p:spPr>
            <a:xfrm>
              <a:off x="1461997" y="6254838"/>
              <a:ext cx="321067" cy="398437"/>
            </a:xfrm>
            <a:custGeom>
              <a:avLst/>
              <a:gdLst/>
              <a:ahLst/>
              <a:cxnLst/>
              <a:rect l="l" t="t" r="r" b="b"/>
              <a:pathLst>
                <a:path w="321067" h="398437" extrusionOk="0">
                  <a:moveTo>
                    <a:pt x="111550" y="390570"/>
                  </a:moveTo>
                  <a:cubicBezTo>
                    <a:pt x="112354" y="390570"/>
                    <a:pt x="113157" y="394319"/>
                    <a:pt x="113960" y="397264"/>
                  </a:cubicBezTo>
                  <a:cubicBezTo>
                    <a:pt x="102981" y="398335"/>
                    <a:pt x="93073" y="399675"/>
                    <a:pt x="82897" y="396193"/>
                  </a:cubicBezTo>
                  <a:cubicBezTo>
                    <a:pt x="83432" y="394319"/>
                    <a:pt x="83700" y="392177"/>
                    <a:pt x="83968" y="392177"/>
                  </a:cubicBezTo>
                  <a:cubicBezTo>
                    <a:pt x="93073" y="391373"/>
                    <a:pt x="102445" y="390838"/>
                    <a:pt x="111550" y="390570"/>
                  </a:cubicBezTo>
                  <a:close/>
                  <a:moveTo>
                    <a:pt x="148037" y="389531"/>
                  </a:moveTo>
                  <a:cubicBezTo>
                    <a:pt x="153192" y="389498"/>
                    <a:pt x="158414" y="390167"/>
                    <a:pt x="163769" y="392711"/>
                  </a:cubicBezTo>
                  <a:cubicBezTo>
                    <a:pt x="158146" y="400209"/>
                    <a:pt x="152255" y="397532"/>
                    <a:pt x="147166" y="398067"/>
                  </a:cubicBezTo>
                  <a:cubicBezTo>
                    <a:pt x="142615" y="398335"/>
                    <a:pt x="138062" y="398067"/>
                    <a:pt x="133510" y="397532"/>
                  </a:cubicBezTo>
                  <a:cubicBezTo>
                    <a:pt x="132439" y="397532"/>
                    <a:pt x="130832" y="395389"/>
                    <a:pt x="130564" y="394318"/>
                  </a:cubicBezTo>
                  <a:cubicBezTo>
                    <a:pt x="130564" y="392979"/>
                    <a:pt x="131903" y="390569"/>
                    <a:pt x="132706" y="390569"/>
                  </a:cubicBezTo>
                  <a:cubicBezTo>
                    <a:pt x="137794" y="390301"/>
                    <a:pt x="142882" y="389564"/>
                    <a:pt x="148037" y="389531"/>
                  </a:cubicBezTo>
                  <a:close/>
                  <a:moveTo>
                    <a:pt x="39784" y="385750"/>
                  </a:moveTo>
                  <a:cubicBezTo>
                    <a:pt x="48620" y="387892"/>
                    <a:pt x="57457" y="390302"/>
                    <a:pt x="67633" y="392980"/>
                  </a:cubicBezTo>
                  <a:cubicBezTo>
                    <a:pt x="57457" y="400478"/>
                    <a:pt x="44604" y="398603"/>
                    <a:pt x="32821" y="387892"/>
                  </a:cubicBezTo>
                  <a:cubicBezTo>
                    <a:pt x="36302" y="386821"/>
                    <a:pt x="38177" y="385482"/>
                    <a:pt x="39784" y="385750"/>
                  </a:cubicBezTo>
                  <a:close/>
                  <a:moveTo>
                    <a:pt x="209294" y="378787"/>
                  </a:moveTo>
                  <a:cubicBezTo>
                    <a:pt x="208490" y="383340"/>
                    <a:pt x="208758" y="386821"/>
                    <a:pt x="207687" y="387089"/>
                  </a:cubicBezTo>
                  <a:cubicBezTo>
                    <a:pt x="199385" y="390035"/>
                    <a:pt x="190816" y="392444"/>
                    <a:pt x="181979" y="394855"/>
                  </a:cubicBezTo>
                  <a:cubicBezTo>
                    <a:pt x="181176" y="395123"/>
                    <a:pt x="178498" y="392444"/>
                    <a:pt x="178230" y="391105"/>
                  </a:cubicBezTo>
                  <a:cubicBezTo>
                    <a:pt x="178230" y="389499"/>
                    <a:pt x="179837" y="386821"/>
                    <a:pt x="181176" y="386553"/>
                  </a:cubicBezTo>
                  <a:cubicBezTo>
                    <a:pt x="190013" y="383875"/>
                    <a:pt x="198582" y="381733"/>
                    <a:pt x="209294" y="378787"/>
                  </a:cubicBezTo>
                  <a:close/>
                  <a:moveTo>
                    <a:pt x="245714" y="356561"/>
                  </a:moveTo>
                  <a:cubicBezTo>
                    <a:pt x="246517" y="356025"/>
                    <a:pt x="249463" y="356828"/>
                    <a:pt x="249998" y="357900"/>
                  </a:cubicBezTo>
                  <a:cubicBezTo>
                    <a:pt x="250802" y="359506"/>
                    <a:pt x="251337" y="362452"/>
                    <a:pt x="250534" y="363255"/>
                  </a:cubicBezTo>
                  <a:cubicBezTo>
                    <a:pt x="243035" y="369950"/>
                    <a:pt x="235538" y="376377"/>
                    <a:pt x="223487" y="379323"/>
                  </a:cubicBezTo>
                  <a:cubicBezTo>
                    <a:pt x="223487" y="375574"/>
                    <a:pt x="222952" y="372895"/>
                    <a:pt x="223487" y="372360"/>
                  </a:cubicBezTo>
                  <a:cubicBezTo>
                    <a:pt x="230717" y="367004"/>
                    <a:pt x="238215" y="361649"/>
                    <a:pt x="245714" y="356561"/>
                  </a:cubicBezTo>
                  <a:close/>
                  <a:moveTo>
                    <a:pt x="7649" y="349866"/>
                  </a:moveTo>
                  <a:cubicBezTo>
                    <a:pt x="13005" y="358435"/>
                    <a:pt x="18093" y="367005"/>
                    <a:pt x="23448" y="375574"/>
                  </a:cubicBezTo>
                  <a:cubicBezTo>
                    <a:pt x="18628" y="379858"/>
                    <a:pt x="15950" y="377716"/>
                    <a:pt x="13807" y="374235"/>
                  </a:cubicBezTo>
                  <a:cubicBezTo>
                    <a:pt x="9255" y="367005"/>
                    <a:pt x="2828" y="360577"/>
                    <a:pt x="4435" y="351473"/>
                  </a:cubicBezTo>
                  <a:cubicBezTo>
                    <a:pt x="5238" y="350937"/>
                    <a:pt x="6577" y="350401"/>
                    <a:pt x="7649" y="349866"/>
                  </a:cubicBezTo>
                  <a:close/>
                  <a:moveTo>
                    <a:pt x="277848" y="322552"/>
                  </a:moveTo>
                  <a:cubicBezTo>
                    <a:pt x="279991" y="320410"/>
                    <a:pt x="284008" y="322819"/>
                    <a:pt x="284008" y="325765"/>
                  </a:cubicBezTo>
                  <a:cubicBezTo>
                    <a:pt x="284008" y="331121"/>
                    <a:pt x="269815" y="347188"/>
                    <a:pt x="264191" y="347991"/>
                  </a:cubicBezTo>
                  <a:cubicBezTo>
                    <a:pt x="263120" y="348527"/>
                    <a:pt x="262049" y="347188"/>
                    <a:pt x="260174" y="345849"/>
                  </a:cubicBezTo>
                  <a:cubicBezTo>
                    <a:pt x="263923" y="336209"/>
                    <a:pt x="270885" y="329514"/>
                    <a:pt x="277848" y="322552"/>
                  </a:cubicBezTo>
                  <a:close/>
                  <a:moveTo>
                    <a:pt x="1490" y="301664"/>
                  </a:moveTo>
                  <a:cubicBezTo>
                    <a:pt x="9523" y="308359"/>
                    <a:pt x="10327" y="323623"/>
                    <a:pt x="3364" y="333799"/>
                  </a:cubicBezTo>
                  <a:cubicBezTo>
                    <a:pt x="-1188" y="323623"/>
                    <a:pt x="-385" y="313179"/>
                    <a:pt x="1490" y="301664"/>
                  </a:cubicBezTo>
                  <a:close/>
                  <a:moveTo>
                    <a:pt x="303288" y="276224"/>
                  </a:moveTo>
                  <a:cubicBezTo>
                    <a:pt x="304627" y="281044"/>
                    <a:pt x="306501" y="283990"/>
                    <a:pt x="305698" y="285864"/>
                  </a:cubicBezTo>
                  <a:cubicBezTo>
                    <a:pt x="303288" y="292827"/>
                    <a:pt x="300074" y="299789"/>
                    <a:pt x="296861" y="306216"/>
                  </a:cubicBezTo>
                  <a:cubicBezTo>
                    <a:pt x="296058" y="307823"/>
                    <a:pt x="293112" y="308358"/>
                    <a:pt x="290970" y="309430"/>
                  </a:cubicBezTo>
                  <a:cubicBezTo>
                    <a:pt x="290167" y="307287"/>
                    <a:pt x="287756" y="304877"/>
                    <a:pt x="288292" y="303538"/>
                  </a:cubicBezTo>
                  <a:cubicBezTo>
                    <a:pt x="292309" y="295237"/>
                    <a:pt x="293915" y="285596"/>
                    <a:pt x="303288" y="276224"/>
                  </a:cubicBezTo>
                  <a:close/>
                  <a:moveTo>
                    <a:pt x="171001" y="264977"/>
                  </a:moveTo>
                  <a:cubicBezTo>
                    <a:pt x="172875" y="264441"/>
                    <a:pt x="175285" y="266048"/>
                    <a:pt x="177427" y="266584"/>
                  </a:cubicBezTo>
                  <a:cubicBezTo>
                    <a:pt x="176624" y="268726"/>
                    <a:pt x="176624" y="271939"/>
                    <a:pt x="175017" y="272743"/>
                  </a:cubicBezTo>
                  <a:cubicBezTo>
                    <a:pt x="168858" y="275956"/>
                    <a:pt x="162164" y="278367"/>
                    <a:pt x="154933" y="281313"/>
                  </a:cubicBezTo>
                  <a:cubicBezTo>
                    <a:pt x="152523" y="279170"/>
                    <a:pt x="149845" y="277831"/>
                    <a:pt x="149041" y="275688"/>
                  </a:cubicBezTo>
                  <a:cubicBezTo>
                    <a:pt x="148774" y="274885"/>
                    <a:pt x="151452" y="271672"/>
                    <a:pt x="153326" y="270868"/>
                  </a:cubicBezTo>
                  <a:cubicBezTo>
                    <a:pt x="158950" y="268458"/>
                    <a:pt x="164841" y="266584"/>
                    <a:pt x="171001" y="264977"/>
                  </a:cubicBezTo>
                  <a:close/>
                  <a:moveTo>
                    <a:pt x="118513" y="259889"/>
                  </a:moveTo>
                  <a:cubicBezTo>
                    <a:pt x="120120" y="261763"/>
                    <a:pt x="121994" y="263638"/>
                    <a:pt x="123333" y="265780"/>
                  </a:cubicBezTo>
                  <a:cubicBezTo>
                    <a:pt x="124137" y="266584"/>
                    <a:pt x="124137" y="268191"/>
                    <a:pt x="123869" y="267655"/>
                  </a:cubicBezTo>
                  <a:cubicBezTo>
                    <a:pt x="128421" y="271136"/>
                    <a:pt x="134581" y="274082"/>
                    <a:pt x="134313" y="275956"/>
                  </a:cubicBezTo>
                  <a:cubicBezTo>
                    <a:pt x="133509" y="283186"/>
                    <a:pt x="126547" y="279705"/>
                    <a:pt x="121994" y="280240"/>
                  </a:cubicBezTo>
                  <a:cubicBezTo>
                    <a:pt x="120120" y="280508"/>
                    <a:pt x="117978" y="279705"/>
                    <a:pt x="114764" y="279170"/>
                  </a:cubicBezTo>
                  <a:cubicBezTo>
                    <a:pt x="114496" y="274617"/>
                    <a:pt x="113425" y="270333"/>
                    <a:pt x="113961" y="266048"/>
                  </a:cubicBezTo>
                  <a:cubicBezTo>
                    <a:pt x="114229" y="263906"/>
                    <a:pt x="116907" y="261763"/>
                    <a:pt x="118513" y="259889"/>
                  </a:cubicBezTo>
                  <a:close/>
                  <a:moveTo>
                    <a:pt x="954" y="252391"/>
                  </a:moveTo>
                  <a:cubicBezTo>
                    <a:pt x="4703" y="255872"/>
                    <a:pt x="7648" y="257479"/>
                    <a:pt x="7648" y="259086"/>
                  </a:cubicBezTo>
                  <a:cubicBezTo>
                    <a:pt x="7916" y="267388"/>
                    <a:pt x="7380" y="275689"/>
                    <a:pt x="6845" y="283722"/>
                  </a:cubicBezTo>
                  <a:cubicBezTo>
                    <a:pt x="6845" y="284526"/>
                    <a:pt x="4435" y="285061"/>
                    <a:pt x="954" y="286668"/>
                  </a:cubicBezTo>
                  <a:cubicBezTo>
                    <a:pt x="954" y="274885"/>
                    <a:pt x="954" y="265245"/>
                    <a:pt x="954" y="252391"/>
                  </a:cubicBezTo>
                  <a:close/>
                  <a:moveTo>
                    <a:pt x="314535" y="232574"/>
                  </a:moveTo>
                  <a:cubicBezTo>
                    <a:pt x="316141" y="234984"/>
                    <a:pt x="317748" y="237394"/>
                    <a:pt x="318284" y="238465"/>
                  </a:cubicBezTo>
                  <a:cubicBezTo>
                    <a:pt x="316677" y="246767"/>
                    <a:pt x="315338" y="252658"/>
                    <a:pt x="313999" y="258817"/>
                  </a:cubicBezTo>
                  <a:cubicBezTo>
                    <a:pt x="313196" y="262298"/>
                    <a:pt x="311589" y="265780"/>
                    <a:pt x="307572" y="264173"/>
                  </a:cubicBezTo>
                  <a:cubicBezTo>
                    <a:pt x="305966" y="263637"/>
                    <a:pt x="304894" y="259620"/>
                    <a:pt x="305162" y="257210"/>
                  </a:cubicBezTo>
                  <a:cubicBezTo>
                    <a:pt x="305698" y="251051"/>
                    <a:pt x="306769" y="244892"/>
                    <a:pt x="308643" y="239001"/>
                  </a:cubicBezTo>
                  <a:cubicBezTo>
                    <a:pt x="309447" y="236591"/>
                    <a:pt x="312392" y="234716"/>
                    <a:pt x="314535" y="232574"/>
                  </a:cubicBezTo>
                  <a:close/>
                  <a:moveTo>
                    <a:pt x="197779" y="226951"/>
                  </a:moveTo>
                  <a:cubicBezTo>
                    <a:pt x="199118" y="229629"/>
                    <a:pt x="201527" y="231771"/>
                    <a:pt x="200992" y="233378"/>
                  </a:cubicBezTo>
                  <a:cubicBezTo>
                    <a:pt x="198582" y="240876"/>
                    <a:pt x="195369" y="248106"/>
                    <a:pt x="191888" y="255069"/>
                  </a:cubicBezTo>
                  <a:cubicBezTo>
                    <a:pt x="191352" y="256140"/>
                    <a:pt x="187871" y="256943"/>
                    <a:pt x="186800" y="256140"/>
                  </a:cubicBezTo>
                  <a:cubicBezTo>
                    <a:pt x="185460" y="255336"/>
                    <a:pt x="184121" y="252391"/>
                    <a:pt x="184390" y="251052"/>
                  </a:cubicBezTo>
                  <a:cubicBezTo>
                    <a:pt x="187067" y="244090"/>
                    <a:pt x="190013" y="237127"/>
                    <a:pt x="192958" y="230432"/>
                  </a:cubicBezTo>
                  <a:cubicBezTo>
                    <a:pt x="193762" y="229093"/>
                    <a:pt x="195637" y="228558"/>
                    <a:pt x="197779" y="226951"/>
                  </a:cubicBezTo>
                  <a:close/>
                  <a:moveTo>
                    <a:pt x="119585" y="207403"/>
                  </a:moveTo>
                  <a:cubicBezTo>
                    <a:pt x="120924" y="209010"/>
                    <a:pt x="122798" y="210081"/>
                    <a:pt x="122798" y="211420"/>
                  </a:cubicBezTo>
                  <a:cubicBezTo>
                    <a:pt x="123066" y="219989"/>
                    <a:pt x="123334" y="228826"/>
                    <a:pt x="123066" y="237395"/>
                  </a:cubicBezTo>
                  <a:cubicBezTo>
                    <a:pt x="123066" y="239002"/>
                    <a:pt x="121192" y="241412"/>
                    <a:pt x="119585" y="241947"/>
                  </a:cubicBezTo>
                  <a:cubicBezTo>
                    <a:pt x="118246" y="242215"/>
                    <a:pt x="114765" y="240341"/>
                    <a:pt x="114765" y="239537"/>
                  </a:cubicBezTo>
                  <a:cubicBezTo>
                    <a:pt x="114497" y="229897"/>
                    <a:pt x="114765" y="219989"/>
                    <a:pt x="115300" y="210349"/>
                  </a:cubicBezTo>
                  <a:cubicBezTo>
                    <a:pt x="115568" y="209277"/>
                    <a:pt x="117979" y="208474"/>
                    <a:pt x="119585" y="207403"/>
                  </a:cubicBezTo>
                  <a:close/>
                  <a:moveTo>
                    <a:pt x="3364" y="206599"/>
                  </a:moveTo>
                  <a:cubicBezTo>
                    <a:pt x="9523" y="211955"/>
                    <a:pt x="10326" y="227219"/>
                    <a:pt x="4435" y="238467"/>
                  </a:cubicBezTo>
                  <a:cubicBezTo>
                    <a:pt x="-1189" y="229629"/>
                    <a:pt x="-1189" y="215436"/>
                    <a:pt x="3364" y="206599"/>
                  </a:cubicBezTo>
                  <a:close/>
                  <a:moveTo>
                    <a:pt x="311322" y="186247"/>
                  </a:moveTo>
                  <a:cubicBezTo>
                    <a:pt x="317481" y="183569"/>
                    <a:pt x="320427" y="185444"/>
                    <a:pt x="320695" y="189996"/>
                  </a:cubicBezTo>
                  <a:cubicBezTo>
                    <a:pt x="321230" y="196958"/>
                    <a:pt x="321230" y="204189"/>
                    <a:pt x="320427" y="211151"/>
                  </a:cubicBezTo>
                  <a:cubicBezTo>
                    <a:pt x="320159" y="213294"/>
                    <a:pt x="317213" y="214900"/>
                    <a:pt x="315339" y="216775"/>
                  </a:cubicBezTo>
                  <a:cubicBezTo>
                    <a:pt x="314000" y="214900"/>
                    <a:pt x="311590" y="213294"/>
                    <a:pt x="311590" y="211419"/>
                  </a:cubicBezTo>
                  <a:cubicBezTo>
                    <a:pt x="311054" y="202850"/>
                    <a:pt x="311322" y="194281"/>
                    <a:pt x="311322" y="186247"/>
                  </a:cubicBezTo>
                  <a:close/>
                  <a:moveTo>
                    <a:pt x="200725" y="185176"/>
                  </a:moveTo>
                  <a:cubicBezTo>
                    <a:pt x="202332" y="185176"/>
                    <a:pt x="204741" y="187050"/>
                    <a:pt x="205277" y="188390"/>
                  </a:cubicBezTo>
                  <a:cubicBezTo>
                    <a:pt x="206080" y="192139"/>
                    <a:pt x="206080" y="196155"/>
                    <a:pt x="206348" y="200440"/>
                  </a:cubicBezTo>
                  <a:cubicBezTo>
                    <a:pt x="205813" y="204189"/>
                    <a:pt x="205813" y="207938"/>
                    <a:pt x="205009" y="211419"/>
                  </a:cubicBezTo>
                  <a:cubicBezTo>
                    <a:pt x="204474" y="212758"/>
                    <a:pt x="202064" y="214633"/>
                    <a:pt x="200457" y="214633"/>
                  </a:cubicBezTo>
                  <a:cubicBezTo>
                    <a:pt x="199118" y="214633"/>
                    <a:pt x="196708" y="212222"/>
                    <a:pt x="196708" y="210884"/>
                  </a:cubicBezTo>
                  <a:cubicBezTo>
                    <a:pt x="196440" y="203385"/>
                    <a:pt x="196440" y="195887"/>
                    <a:pt x="196708" y="188657"/>
                  </a:cubicBezTo>
                  <a:cubicBezTo>
                    <a:pt x="196708" y="187318"/>
                    <a:pt x="199385" y="185176"/>
                    <a:pt x="200725" y="185176"/>
                  </a:cubicBezTo>
                  <a:close/>
                  <a:moveTo>
                    <a:pt x="118513" y="157594"/>
                  </a:moveTo>
                  <a:cubicBezTo>
                    <a:pt x="120388" y="158397"/>
                    <a:pt x="122798" y="160271"/>
                    <a:pt x="123065" y="162146"/>
                  </a:cubicBezTo>
                  <a:cubicBezTo>
                    <a:pt x="123869" y="166163"/>
                    <a:pt x="123333" y="170180"/>
                    <a:pt x="123333" y="174464"/>
                  </a:cubicBezTo>
                  <a:cubicBezTo>
                    <a:pt x="123333" y="178213"/>
                    <a:pt x="123869" y="181962"/>
                    <a:pt x="123065" y="185711"/>
                  </a:cubicBezTo>
                  <a:cubicBezTo>
                    <a:pt x="122798" y="187586"/>
                    <a:pt x="120388" y="189461"/>
                    <a:pt x="118513" y="190263"/>
                  </a:cubicBezTo>
                  <a:cubicBezTo>
                    <a:pt x="117442" y="190531"/>
                    <a:pt x="114229" y="188121"/>
                    <a:pt x="114229" y="187050"/>
                  </a:cubicBezTo>
                  <a:cubicBezTo>
                    <a:pt x="113961" y="178481"/>
                    <a:pt x="113961" y="169644"/>
                    <a:pt x="114229" y="161075"/>
                  </a:cubicBezTo>
                  <a:cubicBezTo>
                    <a:pt x="114229" y="159736"/>
                    <a:pt x="117442" y="157326"/>
                    <a:pt x="118513" y="157594"/>
                  </a:cubicBezTo>
                  <a:close/>
                  <a:moveTo>
                    <a:pt x="2293" y="156255"/>
                  </a:moveTo>
                  <a:cubicBezTo>
                    <a:pt x="5238" y="158665"/>
                    <a:pt x="6845" y="159201"/>
                    <a:pt x="6845" y="160004"/>
                  </a:cubicBezTo>
                  <a:cubicBezTo>
                    <a:pt x="7381" y="168573"/>
                    <a:pt x="7916" y="177143"/>
                    <a:pt x="7916" y="185712"/>
                  </a:cubicBezTo>
                  <a:cubicBezTo>
                    <a:pt x="7916" y="186783"/>
                    <a:pt x="5238" y="188390"/>
                    <a:pt x="3631" y="188925"/>
                  </a:cubicBezTo>
                  <a:cubicBezTo>
                    <a:pt x="2828" y="189193"/>
                    <a:pt x="686" y="187051"/>
                    <a:pt x="686" y="185712"/>
                  </a:cubicBezTo>
                  <a:cubicBezTo>
                    <a:pt x="150" y="176875"/>
                    <a:pt x="-921" y="167234"/>
                    <a:pt x="2293" y="156255"/>
                  </a:cubicBezTo>
                  <a:close/>
                  <a:moveTo>
                    <a:pt x="185996" y="143401"/>
                  </a:moveTo>
                  <a:cubicBezTo>
                    <a:pt x="187603" y="142866"/>
                    <a:pt x="190816" y="142866"/>
                    <a:pt x="191352" y="143669"/>
                  </a:cubicBezTo>
                  <a:cubicBezTo>
                    <a:pt x="195369" y="150631"/>
                    <a:pt x="198850" y="158130"/>
                    <a:pt x="202599" y="165628"/>
                  </a:cubicBezTo>
                  <a:cubicBezTo>
                    <a:pt x="200457" y="168038"/>
                    <a:pt x="199386" y="169912"/>
                    <a:pt x="198047" y="170448"/>
                  </a:cubicBezTo>
                  <a:cubicBezTo>
                    <a:pt x="196976" y="170984"/>
                    <a:pt x="194298" y="169912"/>
                    <a:pt x="193762" y="168841"/>
                  </a:cubicBezTo>
                  <a:cubicBezTo>
                    <a:pt x="190281" y="161879"/>
                    <a:pt x="187335" y="154648"/>
                    <a:pt x="184389" y="147418"/>
                  </a:cubicBezTo>
                  <a:cubicBezTo>
                    <a:pt x="183854" y="146347"/>
                    <a:pt x="184925" y="143669"/>
                    <a:pt x="185996" y="143401"/>
                  </a:cubicBezTo>
                  <a:close/>
                  <a:moveTo>
                    <a:pt x="304895" y="136974"/>
                  </a:moveTo>
                  <a:cubicBezTo>
                    <a:pt x="308912" y="137242"/>
                    <a:pt x="310786" y="136974"/>
                    <a:pt x="311322" y="137509"/>
                  </a:cubicBezTo>
                  <a:cubicBezTo>
                    <a:pt x="317749" y="145811"/>
                    <a:pt x="317749" y="155719"/>
                    <a:pt x="318017" y="165628"/>
                  </a:cubicBezTo>
                  <a:cubicBezTo>
                    <a:pt x="318017" y="166699"/>
                    <a:pt x="315874" y="168842"/>
                    <a:pt x="314804" y="168842"/>
                  </a:cubicBezTo>
                  <a:cubicBezTo>
                    <a:pt x="312929" y="168574"/>
                    <a:pt x="310251" y="167502"/>
                    <a:pt x="309983" y="166163"/>
                  </a:cubicBezTo>
                  <a:cubicBezTo>
                    <a:pt x="307841" y="156791"/>
                    <a:pt x="306502" y="147685"/>
                    <a:pt x="304895" y="136974"/>
                  </a:cubicBezTo>
                  <a:close/>
                  <a:moveTo>
                    <a:pt x="154129" y="119032"/>
                  </a:moveTo>
                  <a:cubicBezTo>
                    <a:pt x="163234" y="119567"/>
                    <a:pt x="171536" y="122781"/>
                    <a:pt x="179837" y="130280"/>
                  </a:cubicBezTo>
                  <a:cubicBezTo>
                    <a:pt x="177159" y="132422"/>
                    <a:pt x="175552" y="134564"/>
                    <a:pt x="174749" y="134296"/>
                  </a:cubicBezTo>
                  <a:cubicBezTo>
                    <a:pt x="166448" y="131886"/>
                    <a:pt x="158414" y="129208"/>
                    <a:pt x="150380" y="126262"/>
                  </a:cubicBezTo>
                  <a:cubicBezTo>
                    <a:pt x="149577" y="125995"/>
                    <a:pt x="148774" y="122781"/>
                    <a:pt x="149309" y="121978"/>
                  </a:cubicBezTo>
                  <a:cubicBezTo>
                    <a:pt x="150380" y="120639"/>
                    <a:pt x="152523" y="119032"/>
                    <a:pt x="154129" y="119032"/>
                  </a:cubicBezTo>
                  <a:close/>
                  <a:moveTo>
                    <a:pt x="123837" y="117793"/>
                  </a:moveTo>
                  <a:cubicBezTo>
                    <a:pt x="127552" y="117626"/>
                    <a:pt x="131502" y="118229"/>
                    <a:pt x="133243" y="119567"/>
                  </a:cubicBezTo>
                  <a:cubicBezTo>
                    <a:pt x="136188" y="121978"/>
                    <a:pt x="135920" y="124923"/>
                    <a:pt x="132975" y="126530"/>
                  </a:cubicBezTo>
                  <a:cubicBezTo>
                    <a:pt x="130564" y="128136"/>
                    <a:pt x="127351" y="128136"/>
                    <a:pt x="125209" y="128672"/>
                  </a:cubicBezTo>
                  <a:cubicBezTo>
                    <a:pt x="123602" y="132957"/>
                    <a:pt x="122263" y="136438"/>
                    <a:pt x="121192" y="139652"/>
                  </a:cubicBezTo>
                  <a:cubicBezTo>
                    <a:pt x="114765" y="138848"/>
                    <a:pt x="113694" y="135099"/>
                    <a:pt x="113962" y="131350"/>
                  </a:cubicBezTo>
                  <a:cubicBezTo>
                    <a:pt x="114230" y="127601"/>
                    <a:pt x="114230" y="123852"/>
                    <a:pt x="115836" y="120639"/>
                  </a:cubicBezTo>
                  <a:cubicBezTo>
                    <a:pt x="116640" y="118898"/>
                    <a:pt x="120121" y="117961"/>
                    <a:pt x="123837" y="117793"/>
                  </a:cubicBezTo>
                  <a:close/>
                  <a:moveTo>
                    <a:pt x="2293" y="108588"/>
                  </a:moveTo>
                  <a:cubicBezTo>
                    <a:pt x="9524" y="116622"/>
                    <a:pt x="10059" y="132421"/>
                    <a:pt x="3096" y="140991"/>
                  </a:cubicBezTo>
                  <a:cubicBezTo>
                    <a:pt x="-385" y="130547"/>
                    <a:pt x="-921" y="120371"/>
                    <a:pt x="2293" y="108588"/>
                  </a:cubicBezTo>
                  <a:close/>
                  <a:moveTo>
                    <a:pt x="98698" y="98955"/>
                  </a:moveTo>
                  <a:lnTo>
                    <a:pt x="98698" y="99216"/>
                  </a:lnTo>
                  <a:cubicBezTo>
                    <a:pt x="93074" y="102697"/>
                    <a:pt x="95484" y="108321"/>
                    <a:pt x="95484" y="112873"/>
                  </a:cubicBezTo>
                  <a:cubicBezTo>
                    <a:pt x="95216" y="170716"/>
                    <a:pt x="95484" y="228558"/>
                    <a:pt x="95484" y="286400"/>
                  </a:cubicBezTo>
                  <a:cubicBezTo>
                    <a:pt x="95484" y="290417"/>
                    <a:pt x="95752" y="294434"/>
                    <a:pt x="96020" y="298986"/>
                  </a:cubicBezTo>
                  <a:lnTo>
                    <a:pt x="103517" y="300538"/>
                  </a:lnTo>
                  <a:lnTo>
                    <a:pt x="103517" y="300058"/>
                  </a:lnTo>
                  <a:cubicBezTo>
                    <a:pt x="115568" y="299790"/>
                    <a:pt x="127618" y="299254"/>
                    <a:pt x="139669" y="299522"/>
                  </a:cubicBezTo>
                  <a:lnTo>
                    <a:pt x="185646" y="288719"/>
                  </a:lnTo>
                  <a:lnTo>
                    <a:pt x="185646" y="288007"/>
                  </a:lnTo>
                  <a:cubicBezTo>
                    <a:pt x="202785" y="274617"/>
                    <a:pt x="212693" y="256675"/>
                    <a:pt x="217781" y="235788"/>
                  </a:cubicBezTo>
                  <a:cubicBezTo>
                    <a:pt x="222066" y="217311"/>
                    <a:pt x="223137" y="198833"/>
                    <a:pt x="220994" y="180088"/>
                  </a:cubicBezTo>
                  <a:cubicBezTo>
                    <a:pt x="217513" y="150363"/>
                    <a:pt x="206266" y="124656"/>
                    <a:pt x="180826" y="107250"/>
                  </a:cubicBezTo>
                  <a:lnTo>
                    <a:pt x="180845" y="107088"/>
                  </a:lnTo>
                  <a:lnTo>
                    <a:pt x="136990" y="99483"/>
                  </a:lnTo>
                  <a:close/>
                  <a:moveTo>
                    <a:pt x="290971" y="92789"/>
                  </a:moveTo>
                  <a:cubicBezTo>
                    <a:pt x="293113" y="92254"/>
                    <a:pt x="296594" y="92789"/>
                    <a:pt x="297397" y="93860"/>
                  </a:cubicBezTo>
                  <a:cubicBezTo>
                    <a:pt x="301146" y="101091"/>
                    <a:pt x="304092" y="108856"/>
                    <a:pt x="307573" y="116890"/>
                  </a:cubicBezTo>
                  <a:cubicBezTo>
                    <a:pt x="305966" y="118764"/>
                    <a:pt x="304895" y="121174"/>
                    <a:pt x="303021" y="121978"/>
                  </a:cubicBezTo>
                  <a:cubicBezTo>
                    <a:pt x="301950" y="122513"/>
                    <a:pt x="299272" y="120639"/>
                    <a:pt x="298469" y="119300"/>
                  </a:cubicBezTo>
                  <a:cubicBezTo>
                    <a:pt x="294987" y="112337"/>
                    <a:pt x="292041" y="105107"/>
                    <a:pt x="289096" y="97877"/>
                  </a:cubicBezTo>
                  <a:cubicBezTo>
                    <a:pt x="288560" y="96538"/>
                    <a:pt x="289899" y="93057"/>
                    <a:pt x="290971" y="92789"/>
                  </a:cubicBezTo>
                  <a:close/>
                  <a:moveTo>
                    <a:pt x="3097" y="60118"/>
                  </a:moveTo>
                  <a:cubicBezTo>
                    <a:pt x="11398" y="70562"/>
                    <a:pt x="7113" y="80202"/>
                    <a:pt x="7649" y="89039"/>
                  </a:cubicBezTo>
                  <a:cubicBezTo>
                    <a:pt x="7649" y="90110"/>
                    <a:pt x="4704" y="91717"/>
                    <a:pt x="1222" y="95198"/>
                  </a:cubicBezTo>
                  <a:cubicBezTo>
                    <a:pt x="418" y="81808"/>
                    <a:pt x="-1188" y="72169"/>
                    <a:pt x="3097" y="60118"/>
                  </a:cubicBezTo>
                  <a:close/>
                  <a:moveTo>
                    <a:pt x="271153" y="54227"/>
                  </a:moveTo>
                  <a:cubicBezTo>
                    <a:pt x="275974" y="59850"/>
                    <a:pt x="280526" y="65742"/>
                    <a:pt x="284811" y="71900"/>
                  </a:cubicBezTo>
                  <a:cubicBezTo>
                    <a:pt x="285615" y="73239"/>
                    <a:pt x="284275" y="76185"/>
                    <a:pt x="284008" y="78327"/>
                  </a:cubicBezTo>
                  <a:cubicBezTo>
                    <a:pt x="281865" y="78060"/>
                    <a:pt x="278652" y="78327"/>
                    <a:pt x="277581" y="76988"/>
                  </a:cubicBezTo>
                  <a:cubicBezTo>
                    <a:pt x="271689" y="70561"/>
                    <a:pt x="266601" y="63599"/>
                    <a:pt x="261245" y="56369"/>
                  </a:cubicBezTo>
                  <a:cubicBezTo>
                    <a:pt x="264726" y="51013"/>
                    <a:pt x="267940" y="50746"/>
                    <a:pt x="271153" y="54227"/>
                  </a:cubicBezTo>
                  <a:close/>
                  <a:moveTo>
                    <a:pt x="143685" y="27984"/>
                  </a:moveTo>
                  <a:cubicBezTo>
                    <a:pt x="158145" y="28520"/>
                    <a:pt x="172606" y="28252"/>
                    <a:pt x="185995" y="34679"/>
                  </a:cubicBezTo>
                  <a:lnTo>
                    <a:pt x="185988" y="36197"/>
                  </a:lnTo>
                  <a:lnTo>
                    <a:pt x="231438" y="59048"/>
                  </a:lnTo>
                  <a:cubicBezTo>
                    <a:pt x="256343" y="79400"/>
                    <a:pt x="271607" y="106179"/>
                    <a:pt x="280980" y="136706"/>
                  </a:cubicBezTo>
                  <a:cubicBezTo>
                    <a:pt x="287139" y="156255"/>
                    <a:pt x="290084" y="176607"/>
                    <a:pt x="289816" y="196959"/>
                  </a:cubicBezTo>
                  <a:cubicBezTo>
                    <a:pt x="289281" y="243018"/>
                    <a:pt x="279640" y="286935"/>
                    <a:pt x="248309" y="323354"/>
                  </a:cubicBezTo>
                  <a:cubicBezTo>
                    <a:pt x="239204" y="333798"/>
                    <a:pt x="229296" y="342368"/>
                    <a:pt x="216978" y="349062"/>
                  </a:cubicBezTo>
                  <a:lnTo>
                    <a:pt x="191050" y="361420"/>
                  </a:lnTo>
                  <a:lnTo>
                    <a:pt x="191352" y="362720"/>
                  </a:lnTo>
                  <a:cubicBezTo>
                    <a:pt x="180641" y="365130"/>
                    <a:pt x="169929" y="368879"/>
                    <a:pt x="159217" y="369415"/>
                  </a:cubicBezTo>
                  <a:lnTo>
                    <a:pt x="103517" y="369147"/>
                  </a:lnTo>
                  <a:lnTo>
                    <a:pt x="103517" y="369147"/>
                  </a:lnTo>
                  <a:cubicBezTo>
                    <a:pt x="89057" y="369415"/>
                    <a:pt x="74329" y="369950"/>
                    <a:pt x="59868" y="369682"/>
                  </a:cubicBezTo>
                  <a:cubicBezTo>
                    <a:pt x="45140" y="369147"/>
                    <a:pt x="31750" y="356561"/>
                    <a:pt x="29072" y="341565"/>
                  </a:cubicBezTo>
                  <a:cubicBezTo>
                    <a:pt x="28269" y="337548"/>
                    <a:pt x="28269" y="333263"/>
                    <a:pt x="28269" y="329247"/>
                  </a:cubicBezTo>
                  <a:cubicBezTo>
                    <a:pt x="28269" y="243018"/>
                    <a:pt x="28269" y="156523"/>
                    <a:pt x="28269" y="70295"/>
                  </a:cubicBezTo>
                  <a:cubicBezTo>
                    <a:pt x="28269" y="56370"/>
                    <a:pt x="31483" y="43516"/>
                    <a:pt x="44068" y="35482"/>
                  </a:cubicBezTo>
                  <a:cubicBezTo>
                    <a:pt x="48889" y="32537"/>
                    <a:pt x="54780" y="30126"/>
                    <a:pt x="60136" y="29859"/>
                  </a:cubicBezTo>
                  <a:lnTo>
                    <a:pt x="98161" y="30123"/>
                  </a:lnTo>
                  <a:lnTo>
                    <a:pt x="98161" y="29859"/>
                  </a:lnTo>
                  <a:cubicBezTo>
                    <a:pt x="113425" y="29055"/>
                    <a:pt x="128421" y="27448"/>
                    <a:pt x="143685" y="27984"/>
                  </a:cubicBezTo>
                  <a:close/>
                  <a:moveTo>
                    <a:pt x="228575" y="22093"/>
                  </a:moveTo>
                  <a:cubicBezTo>
                    <a:pt x="235538" y="25574"/>
                    <a:pt x="242500" y="29323"/>
                    <a:pt x="248927" y="33339"/>
                  </a:cubicBezTo>
                  <a:cubicBezTo>
                    <a:pt x="252944" y="36285"/>
                    <a:pt x="255622" y="40034"/>
                    <a:pt x="249195" y="45122"/>
                  </a:cubicBezTo>
                  <a:cubicBezTo>
                    <a:pt x="240626" y="39231"/>
                    <a:pt x="232056" y="33072"/>
                    <a:pt x="222416" y="26377"/>
                  </a:cubicBezTo>
                  <a:cubicBezTo>
                    <a:pt x="225629" y="24235"/>
                    <a:pt x="227772" y="21825"/>
                    <a:pt x="228575" y="22093"/>
                  </a:cubicBezTo>
                  <a:close/>
                  <a:moveTo>
                    <a:pt x="20235" y="18344"/>
                  </a:moveTo>
                  <a:cubicBezTo>
                    <a:pt x="21038" y="17808"/>
                    <a:pt x="23180" y="19147"/>
                    <a:pt x="25858" y="20219"/>
                  </a:cubicBezTo>
                  <a:cubicBezTo>
                    <a:pt x="20503" y="28788"/>
                    <a:pt x="15950" y="36286"/>
                    <a:pt x="11130" y="43516"/>
                  </a:cubicBezTo>
                  <a:cubicBezTo>
                    <a:pt x="10327" y="44587"/>
                    <a:pt x="8184" y="45390"/>
                    <a:pt x="6845" y="44855"/>
                  </a:cubicBezTo>
                  <a:cubicBezTo>
                    <a:pt x="5774" y="44319"/>
                    <a:pt x="3899" y="42177"/>
                    <a:pt x="4435" y="41374"/>
                  </a:cubicBezTo>
                  <a:cubicBezTo>
                    <a:pt x="7649" y="32269"/>
                    <a:pt x="12469" y="24235"/>
                    <a:pt x="20235" y="18344"/>
                  </a:cubicBezTo>
                  <a:close/>
                  <a:moveTo>
                    <a:pt x="185194" y="4419"/>
                  </a:moveTo>
                  <a:cubicBezTo>
                    <a:pt x="192960" y="6561"/>
                    <a:pt x="200994" y="8971"/>
                    <a:pt x="208491" y="11382"/>
                  </a:cubicBezTo>
                  <a:cubicBezTo>
                    <a:pt x="210098" y="12185"/>
                    <a:pt x="210902" y="14059"/>
                    <a:pt x="212776" y="16469"/>
                  </a:cubicBezTo>
                  <a:cubicBezTo>
                    <a:pt x="209563" y="17808"/>
                    <a:pt x="207153" y="19950"/>
                    <a:pt x="205278" y="19415"/>
                  </a:cubicBezTo>
                  <a:cubicBezTo>
                    <a:pt x="198047" y="17808"/>
                    <a:pt x="191085" y="15398"/>
                    <a:pt x="184122" y="12720"/>
                  </a:cubicBezTo>
                  <a:cubicBezTo>
                    <a:pt x="182516" y="12185"/>
                    <a:pt x="181444" y="9239"/>
                    <a:pt x="180909" y="7097"/>
                  </a:cubicBezTo>
                  <a:cubicBezTo>
                    <a:pt x="180909" y="6294"/>
                    <a:pt x="184122" y="4151"/>
                    <a:pt x="185194" y="4419"/>
                  </a:cubicBezTo>
                  <a:close/>
                  <a:moveTo>
                    <a:pt x="136723" y="669"/>
                  </a:moveTo>
                  <a:cubicBezTo>
                    <a:pt x="144489" y="402"/>
                    <a:pt x="152255" y="134"/>
                    <a:pt x="160289" y="669"/>
                  </a:cubicBezTo>
                  <a:cubicBezTo>
                    <a:pt x="162163" y="937"/>
                    <a:pt x="164038" y="4150"/>
                    <a:pt x="165912" y="6025"/>
                  </a:cubicBezTo>
                  <a:cubicBezTo>
                    <a:pt x="164038" y="7364"/>
                    <a:pt x="162431" y="9507"/>
                    <a:pt x="160289" y="9775"/>
                  </a:cubicBezTo>
                  <a:cubicBezTo>
                    <a:pt x="156004" y="10042"/>
                    <a:pt x="151720" y="9507"/>
                    <a:pt x="147703" y="9507"/>
                  </a:cubicBezTo>
                  <a:cubicBezTo>
                    <a:pt x="143953" y="9507"/>
                    <a:pt x="140204" y="10042"/>
                    <a:pt x="136723" y="9239"/>
                  </a:cubicBezTo>
                  <a:cubicBezTo>
                    <a:pt x="135117" y="8971"/>
                    <a:pt x="133242" y="6025"/>
                    <a:pt x="132707" y="4150"/>
                  </a:cubicBezTo>
                  <a:cubicBezTo>
                    <a:pt x="132439" y="3347"/>
                    <a:pt x="135117" y="669"/>
                    <a:pt x="136723" y="669"/>
                  </a:cubicBezTo>
                  <a:close/>
                  <a:moveTo>
                    <a:pt x="90396" y="402"/>
                  </a:moveTo>
                  <a:cubicBezTo>
                    <a:pt x="97359" y="-134"/>
                    <a:pt x="104589" y="-134"/>
                    <a:pt x="111551" y="402"/>
                  </a:cubicBezTo>
                  <a:cubicBezTo>
                    <a:pt x="113158" y="402"/>
                    <a:pt x="116104" y="3080"/>
                    <a:pt x="116104" y="4687"/>
                  </a:cubicBezTo>
                  <a:cubicBezTo>
                    <a:pt x="116104" y="6293"/>
                    <a:pt x="113694" y="9507"/>
                    <a:pt x="112355" y="9507"/>
                  </a:cubicBezTo>
                  <a:cubicBezTo>
                    <a:pt x="104856" y="10042"/>
                    <a:pt x="97359" y="10042"/>
                    <a:pt x="90128" y="9507"/>
                  </a:cubicBezTo>
                  <a:cubicBezTo>
                    <a:pt x="88254" y="8971"/>
                    <a:pt x="86379" y="6561"/>
                    <a:pt x="83701" y="4419"/>
                  </a:cubicBezTo>
                  <a:cubicBezTo>
                    <a:pt x="86647" y="2544"/>
                    <a:pt x="88522" y="402"/>
                    <a:pt x="90396" y="402"/>
                  </a:cubicBezTo>
                  <a:close/>
                  <a:moveTo>
                    <a:pt x="57457" y="134"/>
                  </a:moveTo>
                  <a:cubicBezTo>
                    <a:pt x="60938" y="-402"/>
                    <a:pt x="64687" y="1473"/>
                    <a:pt x="68436" y="2276"/>
                  </a:cubicBezTo>
                  <a:cubicBezTo>
                    <a:pt x="68169" y="3615"/>
                    <a:pt x="68169" y="4954"/>
                    <a:pt x="68169" y="6025"/>
                  </a:cubicBezTo>
                  <a:cubicBezTo>
                    <a:pt x="66294" y="7096"/>
                    <a:pt x="64419" y="8971"/>
                    <a:pt x="62277" y="9239"/>
                  </a:cubicBezTo>
                  <a:cubicBezTo>
                    <a:pt x="55850" y="10310"/>
                    <a:pt x="49423" y="11113"/>
                    <a:pt x="42996" y="11916"/>
                  </a:cubicBezTo>
                  <a:cubicBezTo>
                    <a:pt x="41658" y="12184"/>
                    <a:pt x="39515" y="11381"/>
                    <a:pt x="38712" y="10310"/>
                  </a:cubicBezTo>
                  <a:cubicBezTo>
                    <a:pt x="38176" y="9239"/>
                    <a:pt x="38444" y="6293"/>
                    <a:pt x="38980" y="6025"/>
                  </a:cubicBezTo>
                  <a:cubicBezTo>
                    <a:pt x="45139" y="3883"/>
                    <a:pt x="51030" y="1205"/>
                    <a:pt x="57457" y="1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5"/>
            <p:cNvSpPr/>
            <p:nvPr/>
          </p:nvSpPr>
          <p:spPr>
            <a:xfrm>
              <a:off x="3979965" y="6245312"/>
              <a:ext cx="279330" cy="416558"/>
            </a:xfrm>
            <a:custGeom>
              <a:avLst/>
              <a:gdLst/>
              <a:ahLst/>
              <a:cxnLst/>
              <a:rect l="l" t="t" r="r" b="b"/>
              <a:pathLst>
                <a:path w="279330" h="416558" extrusionOk="0">
                  <a:moveTo>
                    <a:pt x="117503" y="403980"/>
                  </a:moveTo>
                  <a:cubicBezTo>
                    <a:pt x="124491" y="403980"/>
                    <a:pt x="131198" y="404819"/>
                    <a:pt x="138186" y="405377"/>
                  </a:cubicBezTo>
                  <a:cubicBezTo>
                    <a:pt x="141819" y="405657"/>
                    <a:pt x="146011" y="406775"/>
                    <a:pt x="144893" y="411247"/>
                  </a:cubicBezTo>
                  <a:cubicBezTo>
                    <a:pt x="144055" y="413483"/>
                    <a:pt x="140142" y="415439"/>
                    <a:pt x="139024" y="416558"/>
                  </a:cubicBezTo>
                  <a:cubicBezTo>
                    <a:pt x="130080" y="415439"/>
                    <a:pt x="123093" y="414881"/>
                    <a:pt x="116385" y="413483"/>
                  </a:cubicBezTo>
                  <a:cubicBezTo>
                    <a:pt x="114149" y="412924"/>
                    <a:pt x="112473" y="409849"/>
                    <a:pt x="110516" y="408173"/>
                  </a:cubicBezTo>
                  <a:cubicBezTo>
                    <a:pt x="112752" y="406775"/>
                    <a:pt x="114988" y="404260"/>
                    <a:pt x="117503" y="403980"/>
                  </a:cubicBezTo>
                  <a:close/>
                  <a:moveTo>
                    <a:pt x="188773" y="396154"/>
                  </a:moveTo>
                  <a:cubicBezTo>
                    <a:pt x="189891" y="395875"/>
                    <a:pt x="192407" y="397272"/>
                    <a:pt x="192686" y="398390"/>
                  </a:cubicBezTo>
                  <a:cubicBezTo>
                    <a:pt x="192966" y="400067"/>
                    <a:pt x="192686" y="403701"/>
                    <a:pt x="191569" y="403980"/>
                  </a:cubicBezTo>
                  <a:cubicBezTo>
                    <a:pt x="183743" y="407613"/>
                    <a:pt x="175078" y="410688"/>
                    <a:pt x="163899" y="414881"/>
                  </a:cubicBezTo>
                  <a:cubicBezTo>
                    <a:pt x="163340" y="413204"/>
                    <a:pt x="161663" y="411247"/>
                    <a:pt x="161663" y="409290"/>
                  </a:cubicBezTo>
                  <a:cubicBezTo>
                    <a:pt x="161663" y="407613"/>
                    <a:pt x="162781" y="404539"/>
                    <a:pt x="164179" y="403980"/>
                  </a:cubicBezTo>
                  <a:cubicBezTo>
                    <a:pt x="172284" y="400906"/>
                    <a:pt x="180668" y="398390"/>
                    <a:pt x="188773" y="396154"/>
                  </a:cubicBezTo>
                  <a:close/>
                  <a:moveTo>
                    <a:pt x="69152" y="385812"/>
                  </a:moveTo>
                  <a:cubicBezTo>
                    <a:pt x="76698" y="388887"/>
                    <a:pt x="83964" y="392520"/>
                    <a:pt x="91231" y="396154"/>
                  </a:cubicBezTo>
                  <a:cubicBezTo>
                    <a:pt x="94026" y="397272"/>
                    <a:pt x="93747" y="397551"/>
                    <a:pt x="91511" y="407054"/>
                  </a:cubicBezTo>
                  <a:cubicBezTo>
                    <a:pt x="81170" y="401185"/>
                    <a:pt x="71946" y="395874"/>
                    <a:pt x="60487" y="389446"/>
                  </a:cubicBezTo>
                  <a:cubicBezTo>
                    <a:pt x="65239" y="387210"/>
                    <a:pt x="67754" y="385254"/>
                    <a:pt x="69152" y="385812"/>
                  </a:cubicBezTo>
                  <a:close/>
                  <a:moveTo>
                    <a:pt x="232654" y="365969"/>
                  </a:moveTo>
                  <a:cubicBezTo>
                    <a:pt x="236287" y="375192"/>
                    <a:pt x="233772" y="379384"/>
                    <a:pt x="220636" y="388608"/>
                  </a:cubicBezTo>
                  <a:cubicBezTo>
                    <a:pt x="216444" y="391403"/>
                    <a:pt x="211972" y="396993"/>
                    <a:pt x="206382" y="387769"/>
                  </a:cubicBezTo>
                  <a:cubicBezTo>
                    <a:pt x="214767" y="380782"/>
                    <a:pt x="223151" y="373795"/>
                    <a:pt x="232654" y="365969"/>
                  </a:cubicBezTo>
                  <a:close/>
                  <a:moveTo>
                    <a:pt x="26947" y="352833"/>
                  </a:moveTo>
                  <a:cubicBezTo>
                    <a:pt x="31978" y="348641"/>
                    <a:pt x="35052" y="350318"/>
                    <a:pt x="36450" y="353672"/>
                  </a:cubicBezTo>
                  <a:cubicBezTo>
                    <a:pt x="39803" y="361777"/>
                    <a:pt x="51542" y="364851"/>
                    <a:pt x="51262" y="378546"/>
                  </a:cubicBezTo>
                  <a:cubicBezTo>
                    <a:pt x="39245" y="371000"/>
                    <a:pt x="32257" y="362895"/>
                    <a:pt x="26947" y="352833"/>
                  </a:cubicBezTo>
                  <a:close/>
                  <a:moveTo>
                    <a:pt x="267312" y="330473"/>
                  </a:moveTo>
                  <a:cubicBezTo>
                    <a:pt x="262560" y="338859"/>
                    <a:pt x="258368" y="346684"/>
                    <a:pt x="253337" y="354230"/>
                  </a:cubicBezTo>
                  <a:cubicBezTo>
                    <a:pt x="252220" y="355908"/>
                    <a:pt x="247747" y="357305"/>
                    <a:pt x="245791" y="356467"/>
                  </a:cubicBezTo>
                  <a:cubicBezTo>
                    <a:pt x="241878" y="355069"/>
                    <a:pt x="243555" y="351715"/>
                    <a:pt x="245232" y="348920"/>
                  </a:cubicBezTo>
                  <a:cubicBezTo>
                    <a:pt x="248866" y="343051"/>
                    <a:pt x="252499" y="336902"/>
                    <a:pt x="255853" y="331033"/>
                  </a:cubicBezTo>
                  <a:cubicBezTo>
                    <a:pt x="258089" y="326561"/>
                    <a:pt x="261163" y="326001"/>
                    <a:pt x="267312" y="330473"/>
                  </a:cubicBezTo>
                  <a:close/>
                  <a:moveTo>
                    <a:pt x="11855" y="302244"/>
                  </a:moveTo>
                  <a:cubicBezTo>
                    <a:pt x="12414" y="303921"/>
                    <a:pt x="13252" y="305877"/>
                    <a:pt x="14091" y="308113"/>
                  </a:cubicBezTo>
                  <a:cubicBezTo>
                    <a:pt x="16886" y="315380"/>
                    <a:pt x="19681" y="322647"/>
                    <a:pt x="22196" y="329914"/>
                  </a:cubicBezTo>
                  <a:cubicBezTo>
                    <a:pt x="22755" y="331031"/>
                    <a:pt x="21917" y="333268"/>
                    <a:pt x="21078" y="334385"/>
                  </a:cubicBezTo>
                  <a:cubicBezTo>
                    <a:pt x="20520" y="335224"/>
                    <a:pt x="18004" y="335504"/>
                    <a:pt x="17724" y="334944"/>
                  </a:cubicBezTo>
                  <a:cubicBezTo>
                    <a:pt x="14650" y="329355"/>
                    <a:pt x="10737" y="324045"/>
                    <a:pt x="8780" y="318175"/>
                  </a:cubicBezTo>
                  <a:cubicBezTo>
                    <a:pt x="7103" y="313983"/>
                    <a:pt x="2911" y="308673"/>
                    <a:pt x="11855" y="302244"/>
                  </a:cubicBezTo>
                  <a:close/>
                  <a:moveTo>
                    <a:pt x="274018" y="277928"/>
                  </a:moveTo>
                  <a:cubicBezTo>
                    <a:pt x="278490" y="278208"/>
                    <a:pt x="279329" y="281841"/>
                    <a:pt x="278490" y="285754"/>
                  </a:cubicBezTo>
                  <a:cubicBezTo>
                    <a:pt x="277093" y="292461"/>
                    <a:pt x="276254" y="299449"/>
                    <a:pt x="274298" y="305877"/>
                  </a:cubicBezTo>
                  <a:cubicBezTo>
                    <a:pt x="273739" y="308113"/>
                    <a:pt x="270385" y="309511"/>
                    <a:pt x="268429" y="311188"/>
                  </a:cubicBezTo>
                  <a:cubicBezTo>
                    <a:pt x="267311" y="308672"/>
                    <a:pt x="265075" y="306156"/>
                    <a:pt x="265075" y="303921"/>
                  </a:cubicBezTo>
                  <a:cubicBezTo>
                    <a:pt x="265634" y="296933"/>
                    <a:pt x="266752" y="290226"/>
                    <a:pt x="268708" y="283518"/>
                  </a:cubicBezTo>
                  <a:cubicBezTo>
                    <a:pt x="269268" y="281282"/>
                    <a:pt x="272341" y="277928"/>
                    <a:pt x="274018" y="277928"/>
                  </a:cubicBezTo>
                  <a:close/>
                  <a:moveTo>
                    <a:pt x="123373" y="266190"/>
                  </a:moveTo>
                  <a:cubicBezTo>
                    <a:pt x="125609" y="266470"/>
                    <a:pt x="128963" y="267867"/>
                    <a:pt x="129242" y="269265"/>
                  </a:cubicBezTo>
                  <a:cubicBezTo>
                    <a:pt x="130640" y="276532"/>
                    <a:pt x="134553" y="280724"/>
                    <a:pt x="141261" y="283240"/>
                  </a:cubicBezTo>
                  <a:cubicBezTo>
                    <a:pt x="142938" y="283798"/>
                    <a:pt x="143217" y="287711"/>
                    <a:pt x="144614" y="290506"/>
                  </a:cubicBezTo>
                  <a:cubicBezTo>
                    <a:pt x="129522" y="292183"/>
                    <a:pt x="119460" y="283519"/>
                    <a:pt x="120578" y="271221"/>
                  </a:cubicBezTo>
                  <a:cubicBezTo>
                    <a:pt x="120858" y="269265"/>
                    <a:pt x="122534" y="266190"/>
                    <a:pt x="123373" y="266190"/>
                  </a:cubicBezTo>
                  <a:close/>
                  <a:moveTo>
                    <a:pt x="6544" y="252774"/>
                  </a:moveTo>
                  <a:cubicBezTo>
                    <a:pt x="8221" y="255848"/>
                    <a:pt x="10457" y="258364"/>
                    <a:pt x="10177" y="260041"/>
                  </a:cubicBezTo>
                  <a:cubicBezTo>
                    <a:pt x="8500" y="268705"/>
                    <a:pt x="14370" y="279046"/>
                    <a:pt x="5426" y="286593"/>
                  </a:cubicBezTo>
                  <a:cubicBezTo>
                    <a:pt x="-2120" y="275972"/>
                    <a:pt x="-1840" y="265631"/>
                    <a:pt x="6544" y="252774"/>
                  </a:cubicBezTo>
                  <a:close/>
                  <a:moveTo>
                    <a:pt x="154676" y="239359"/>
                  </a:moveTo>
                  <a:cubicBezTo>
                    <a:pt x="156074" y="241316"/>
                    <a:pt x="158589" y="243272"/>
                    <a:pt x="158589" y="245228"/>
                  </a:cubicBezTo>
                  <a:cubicBezTo>
                    <a:pt x="159148" y="254172"/>
                    <a:pt x="158869" y="263116"/>
                    <a:pt x="158869" y="271501"/>
                  </a:cubicBezTo>
                  <a:cubicBezTo>
                    <a:pt x="152441" y="274296"/>
                    <a:pt x="149366" y="272060"/>
                    <a:pt x="149087" y="267308"/>
                  </a:cubicBezTo>
                  <a:cubicBezTo>
                    <a:pt x="148528" y="260042"/>
                    <a:pt x="148528" y="252495"/>
                    <a:pt x="149366" y="245228"/>
                  </a:cubicBezTo>
                  <a:cubicBezTo>
                    <a:pt x="149646" y="243272"/>
                    <a:pt x="152999" y="241316"/>
                    <a:pt x="154676" y="239359"/>
                  </a:cubicBezTo>
                  <a:close/>
                  <a:moveTo>
                    <a:pt x="274298" y="227060"/>
                  </a:moveTo>
                  <a:cubicBezTo>
                    <a:pt x="274857" y="226781"/>
                    <a:pt x="278490" y="229296"/>
                    <a:pt x="278490" y="230694"/>
                  </a:cubicBezTo>
                  <a:cubicBezTo>
                    <a:pt x="278490" y="240197"/>
                    <a:pt x="278211" y="249699"/>
                    <a:pt x="277652" y="258923"/>
                  </a:cubicBezTo>
                  <a:cubicBezTo>
                    <a:pt x="277652" y="260041"/>
                    <a:pt x="275975" y="260880"/>
                    <a:pt x="273460" y="262557"/>
                  </a:cubicBezTo>
                  <a:cubicBezTo>
                    <a:pt x="271783" y="260041"/>
                    <a:pt x="269547" y="258364"/>
                    <a:pt x="269547" y="256687"/>
                  </a:cubicBezTo>
                  <a:cubicBezTo>
                    <a:pt x="269268" y="248582"/>
                    <a:pt x="268988" y="240197"/>
                    <a:pt x="269547" y="232092"/>
                  </a:cubicBezTo>
                  <a:cubicBezTo>
                    <a:pt x="269547" y="230135"/>
                    <a:pt x="272341" y="228179"/>
                    <a:pt x="274298" y="227060"/>
                  </a:cubicBezTo>
                  <a:close/>
                  <a:moveTo>
                    <a:pt x="104087" y="219515"/>
                  </a:moveTo>
                  <a:cubicBezTo>
                    <a:pt x="107161" y="221751"/>
                    <a:pt x="111074" y="223708"/>
                    <a:pt x="113590" y="226502"/>
                  </a:cubicBezTo>
                  <a:cubicBezTo>
                    <a:pt x="116944" y="230416"/>
                    <a:pt x="119739" y="234887"/>
                    <a:pt x="122254" y="239359"/>
                  </a:cubicBezTo>
                  <a:cubicBezTo>
                    <a:pt x="123931" y="242434"/>
                    <a:pt x="127285" y="246347"/>
                    <a:pt x="121975" y="249141"/>
                  </a:cubicBezTo>
                  <a:cubicBezTo>
                    <a:pt x="116944" y="251657"/>
                    <a:pt x="115546" y="246906"/>
                    <a:pt x="113590" y="243831"/>
                  </a:cubicBezTo>
                  <a:cubicBezTo>
                    <a:pt x="110515" y="239080"/>
                    <a:pt x="106882" y="234887"/>
                    <a:pt x="104087" y="230136"/>
                  </a:cubicBezTo>
                  <a:cubicBezTo>
                    <a:pt x="102689" y="227620"/>
                    <a:pt x="102410" y="224546"/>
                    <a:pt x="101292" y="221471"/>
                  </a:cubicBezTo>
                  <a:cubicBezTo>
                    <a:pt x="102131" y="220633"/>
                    <a:pt x="103248" y="220074"/>
                    <a:pt x="104087" y="219515"/>
                  </a:cubicBezTo>
                  <a:close/>
                  <a:moveTo>
                    <a:pt x="39525" y="216440"/>
                  </a:moveTo>
                  <a:cubicBezTo>
                    <a:pt x="31699" y="224265"/>
                    <a:pt x="24153" y="231252"/>
                    <a:pt x="16607" y="238520"/>
                  </a:cubicBezTo>
                  <a:cubicBezTo>
                    <a:pt x="9340" y="232091"/>
                    <a:pt x="15768" y="228737"/>
                    <a:pt x="18284" y="225383"/>
                  </a:cubicBezTo>
                  <a:cubicBezTo>
                    <a:pt x="26110" y="215601"/>
                    <a:pt x="31699" y="213085"/>
                    <a:pt x="39525" y="216440"/>
                  </a:cubicBezTo>
                  <a:close/>
                  <a:moveTo>
                    <a:pt x="70723" y="204491"/>
                  </a:moveTo>
                  <a:cubicBezTo>
                    <a:pt x="76768" y="205120"/>
                    <a:pt x="82567" y="208334"/>
                    <a:pt x="86201" y="213924"/>
                  </a:cubicBezTo>
                  <a:cubicBezTo>
                    <a:pt x="75579" y="213085"/>
                    <a:pt x="64680" y="215881"/>
                    <a:pt x="53779" y="210570"/>
                  </a:cubicBezTo>
                  <a:cubicBezTo>
                    <a:pt x="58391" y="205819"/>
                    <a:pt x="64679" y="203863"/>
                    <a:pt x="70723" y="204491"/>
                  </a:cubicBezTo>
                  <a:close/>
                  <a:moveTo>
                    <a:pt x="154117" y="188491"/>
                  </a:moveTo>
                  <a:cubicBezTo>
                    <a:pt x="155794" y="190168"/>
                    <a:pt x="158309" y="191565"/>
                    <a:pt x="158588" y="193522"/>
                  </a:cubicBezTo>
                  <a:cubicBezTo>
                    <a:pt x="159427" y="197435"/>
                    <a:pt x="158868" y="201348"/>
                    <a:pt x="158868" y="205261"/>
                  </a:cubicBezTo>
                  <a:cubicBezTo>
                    <a:pt x="158868" y="209174"/>
                    <a:pt x="159427" y="213087"/>
                    <a:pt x="158588" y="216720"/>
                  </a:cubicBezTo>
                  <a:cubicBezTo>
                    <a:pt x="158309" y="218677"/>
                    <a:pt x="156073" y="220633"/>
                    <a:pt x="154676" y="222589"/>
                  </a:cubicBezTo>
                  <a:cubicBezTo>
                    <a:pt x="152719" y="220633"/>
                    <a:pt x="149365" y="218956"/>
                    <a:pt x="149365" y="216720"/>
                  </a:cubicBezTo>
                  <a:cubicBezTo>
                    <a:pt x="148806" y="209174"/>
                    <a:pt x="148806" y="201348"/>
                    <a:pt x="149365" y="193522"/>
                  </a:cubicBezTo>
                  <a:cubicBezTo>
                    <a:pt x="149365" y="191845"/>
                    <a:pt x="152439" y="190168"/>
                    <a:pt x="154117" y="188491"/>
                  </a:cubicBezTo>
                  <a:close/>
                  <a:moveTo>
                    <a:pt x="274298" y="176752"/>
                  </a:moveTo>
                  <a:cubicBezTo>
                    <a:pt x="275696" y="176752"/>
                    <a:pt x="278212" y="178988"/>
                    <a:pt x="278491" y="180386"/>
                  </a:cubicBezTo>
                  <a:cubicBezTo>
                    <a:pt x="279050" y="184857"/>
                    <a:pt x="278770" y="189608"/>
                    <a:pt x="278770" y="194360"/>
                  </a:cubicBezTo>
                  <a:cubicBezTo>
                    <a:pt x="278770" y="198273"/>
                    <a:pt x="279050" y="202186"/>
                    <a:pt x="278491" y="205819"/>
                  </a:cubicBezTo>
                  <a:cubicBezTo>
                    <a:pt x="278212" y="207496"/>
                    <a:pt x="275416" y="210291"/>
                    <a:pt x="274578" y="210012"/>
                  </a:cubicBezTo>
                  <a:cubicBezTo>
                    <a:pt x="272621" y="209453"/>
                    <a:pt x="269547" y="207217"/>
                    <a:pt x="269547" y="205819"/>
                  </a:cubicBezTo>
                  <a:cubicBezTo>
                    <a:pt x="268988" y="197155"/>
                    <a:pt x="269267" y="188770"/>
                    <a:pt x="269827" y="180106"/>
                  </a:cubicBezTo>
                  <a:cubicBezTo>
                    <a:pt x="269827" y="178709"/>
                    <a:pt x="272621" y="176473"/>
                    <a:pt x="274298" y="176752"/>
                  </a:cubicBezTo>
                  <a:close/>
                  <a:moveTo>
                    <a:pt x="154956" y="137343"/>
                  </a:moveTo>
                  <a:cubicBezTo>
                    <a:pt x="156354" y="137622"/>
                    <a:pt x="158310" y="140138"/>
                    <a:pt x="158589" y="141815"/>
                  </a:cubicBezTo>
                  <a:cubicBezTo>
                    <a:pt x="159148" y="146846"/>
                    <a:pt x="158869" y="151877"/>
                    <a:pt x="158589" y="156349"/>
                  </a:cubicBezTo>
                  <a:cubicBezTo>
                    <a:pt x="158589" y="160262"/>
                    <a:pt x="158869" y="164175"/>
                    <a:pt x="158310" y="167808"/>
                  </a:cubicBezTo>
                  <a:cubicBezTo>
                    <a:pt x="158031" y="168926"/>
                    <a:pt x="156074" y="171162"/>
                    <a:pt x="154956" y="170883"/>
                  </a:cubicBezTo>
                  <a:cubicBezTo>
                    <a:pt x="153279" y="170883"/>
                    <a:pt x="149925" y="169485"/>
                    <a:pt x="149925" y="168367"/>
                  </a:cubicBezTo>
                  <a:cubicBezTo>
                    <a:pt x="149646" y="159144"/>
                    <a:pt x="149366" y="149641"/>
                    <a:pt x="149925" y="140138"/>
                  </a:cubicBezTo>
                  <a:cubicBezTo>
                    <a:pt x="149925" y="139020"/>
                    <a:pt x="153279" y="137064"/>
                    <a:pt x="154956" y="137343"/>
                  </a:cubicBezTo>
                  <a:close/>
                  <a:moveTo>
                    <a:pt x="273739" y="123648"/>
                  </a:moveTo>
                  <a:cubicBezTo>
                    <a:pt x="275696" y="126164"/>
                    <a:pt x="278770" y="128400"/>
                    <a:pt x="278770" y="130356"/>
                  </a:cubicBezTo>
                  <a:cubicBezTo>
                    <a:pt x="278211" y="140138"/>
                    <a:pt x="281845" y="150759"/>
                    <a:pt x="274857" y="161659"/>
                  </a:cubicBezTo>
                  <a:cubicBezTo>
                    <a:pt x="267590" y="151318"/>
                    <a:pt x="267311" y="133990"/>
                    <a:pt x="273739" y="123648"/>
                  </a:cubicBezTo>
                  <a:close/>
                  <a:moveTo>
                    <a:pt x="154117" y="87314"/>
                  </a:moveTo>
                  <a:cubicBezTo>
                    <a:pt x="156073" y="88152"/>
                    <a:pt x="158309" y="90109"/>
                    <a:pt x="158589" y="92065"/>
                  </a:cubicBezTo>
                  <a:cubicBezTo>
                    <a:pt x="159427" y="96258"/>
                    <a:pt x="158868" y="100450"/>
                    <a:pt x="158868" y="104922"/>
                  </a:cubicBezTo>
                  <a:cubicBezTo>
                    <a:pt x="158868" y="108835"/>
                    <a:pt x="159148" y="112748"/>
                    <a:pt x="158589" y="116381"/>
                  </a:cubicBezTo>
                  <a:cubicBezTo>
                    <a:pt x="158309" y="118059"/>
                    <a:pt x="156073" y="120294"/>
                    <a:pt x="154676" y="120574"/>
                  </a:cubicBezTo>
                  <a:cubicBezTo>
                    <a:pt x="153278" y="120853"/>
                    <a:pt x="149924" y="118617"/>
                    <a:pt x="149924" y="117500"/>
                  </a:cubicBezTo>
                  <a:cubicBezTo>
                    <a:pt x="149365" y="108555"/>
                    <a:pt x="149365" y="99612"/>
                    <a:pt x="149645" y="90668"/>
                  </a:cubicBezTo>
                  <a:cubicBezTo>
                    <a:pt x="149645" y="89271"/>
                    <a:pt x="152999" y="87035"/>
                    <a:pt x="154117" y="87314"/>
                  </a:cubicBezTo>
                  <a:close/>
                  <a:moveTo>
                    <a:pt x="274578" y="74737"/>
                  </a:moveTo>
                  <a:cubicBezTo>
                    <a:pt x="275976" y="75016"/>
                    <a:pt x="278211" y="77252"/>
                    <a:pt x="278491" y="78929"/>
                  </a:cubicBezTo>
                  <a:cubicBezTo>
                    <a:pt x="279050" y="83122"/>
                    <a:pt x="278771" y="87594"/>
                    <a:pt x="278771" y="91786"/>
                  </a:cubicBezTo>
                  <a:cubicBezTo>
                    <a:pt x="279050" y="91506"/>
                    <a:pt x="279050" y="91506"/>
                    <a:pt x="279330" y="91506"/>
                  </a:cubicBezTo>
                  <a:cubicBezTo>
                    <a:pt x="279050" y="95699"/>
                    <a:pt x="279330" y="100171"/>
                    <a:pt x="278491" y="104363"/>
                  </a:cubicBezTo>
                  <a:cubicBezTo>
                    <a:pt x="278211" y="106040"/>
                    <a:pt x="275696" y="107997"/>
                    <a:pt x="274298" y="107997"/>
                  </a:cubicBezTo>
                  <a:cubicBezTo>
                    <a:pt x="272901" y="107997"/>
                    <a:pt x="269827" y="105761"/>
                    <a:pt x="269827" y="104642"/>
                  </a:cubicBezTo>
                  <a:cubicBezTo>
                    <a:pt x="269547" y="95699"/>
                    <a:pt x="269547" y="86755"/>
                    <a:pt x="269827" y="77811"/>
                  </a:cubicBezTo>
                  <a:cubicBezTo>
                    <a:pt x="269827" y="76694"/>
                    <a:pt x="272901" y="74458"/>
                    <a:pt x="274578" y="74737"/>
                  </a:cubicBezTo>
                  <a:close/>
                  <a:moveTo>
                    <a:pt x="159707" y="34490"/>
                  </a:moveTo>
                  <a:cubicBezTo>
                    <a:pt x="161663" y="37844"/>
                    <a:pt x="164178" y="40359"/>
                    <a:pt x="163899" y="42595"/>
                  </a:cubicBezTo>
                  <a:cubicBezTo>
                    <a:pt x="162781" y="50142"/>
                    <a:pt x="161104" y="57967"/>
                    <a:pt x="158868" y="65235"/>
                  </a:cubicBezTo>
                  <a:cubicBezTo>
                    <a:pt x="158309" y="67191"/>
                    <a:pt x="155794" y="68868"/>
                    <a:pt x="153838" y="69427"/>
                  </a:cubicBezTo>
                  <a:cubicBezTo>
                    <a:pt x="152719" y="69707"/>
                    <a:pt x="149645" y="66912"/>
                    <a:pt x="149645" y="65514"/>
                  </a:cubicBezTo>
                  <a:cubicBezTo>
                    <a:pt x="149925" y="54893"/>
                    <a:pt x="150204" y="43993"/>
                    <a:pt x="159707" y="34490"/>
                  </a:cubicBezTo>
                  <a:close/>
                  <a:moveTo>
                    <a:pt x="219519" y="29739"/>
                  </a:moveTo>
                  <a:cubicBezTo>
                    <a:pt x="231817" y="31136"/>
                    <a:pt x="244673" y="42595"/>
                    <a:pt x="247748" y="55452"/>
                  </a:cubicBezTo>
                  <a:cubicBezTo>
                    <a:pt x="249146" y="61880"/>
                    <a:pt x="249983" y="68309"/>
                    <a:pt x="249983" y="74737"/>
                  </a:cubicBezTo>
                  <a:cubicBezTo>
                    <a:pt x="250263" y="138182"/>
                    <a:pt x="250543" y="201906"/>
                    <a:pt x="249983" y="265351"/>
                  </a:cubicBezTo>
                  <a:cubicBezTo>
                    <a:pt x="249425" y="311468"/>
                    <a:pt x="231537" y="348920"/>
                    <a:pt x="190451" y="372677"/>
                  </a:cubicBezTo>
                  <a:lnTo>
                    <a:pt x="143495" y="385181"/>
                  </a:lnTo>
                  <a:lnTo>
                    <a:pt x="143495" y="385254"/>
                  </a:lnTo>
                  <a:lnTo>
                    <a:pt x="143286" y="385236"/>
                  </a:lnTo>
                  <a:lnTo>
                    <a:pt x="143217" y="385255"/>
                  </a:lnTo>
                  <a:lnTo>
                    <a:pt x="143217" y="385230"/>
                  </a:lnTo>
                  <a:lnTo>
                    <a:pt x="111354" y="382459"/>
                  </a:lnTo>
                  <a:cubicBezTo>
                    <a:pt x="101222" y="379525"/>
                    <a:pt x="91650" y="374634"/>
                    <a:pt x="82566" y="367926"/>
                  </a:cubicBezTo>
                  <a:cubicBezTo>
                    <a:pt x="49027" y="343889"/>
                    <a:pt x="30581" y="311747"/>
                    <a:pt x="30860" y="269823"/>
                  </a:cubicBezTo>
                  <a:cubicBezTo>
                    <a:pt x="30860" y="258644"/>
                    <a:pt x="35332" y="249421"/>
                    <a:pt x="43437" y="242433"/>
                  </a:cubicBezTo>
                  <a:cubicBezTo>
                    <a:pt x="52940" y="234327"/>
                    <a:pt x="63840" y="231253"/>
                    <a:pt x="76138" y="236563"/>
                  </a:cubicBezTo>
                  <a:cubicBezTo>
                    <a:pt x="89274" y="242153"/>
                    <a:pt x="98777" y="250818"/>
                    <a:pt x="99615" y="266469"/>
                  </a:cubicBezTo>
                  <a:cubicBezTo>
                    <a:pt x="99615" y="267308"/>
                    <a:pt x="99615" y="268146"/>
                    <a:pt x="99615" y="268985"/>
                  </a:cubicBezTo>
                  <a:cubicBezTo>
                    <a:pt x="101572" y="292742"/>
                    <a:pt x="114708" y="311468"/>
                    <a:pt x="143495" y="312306"/>
                  </a:cubicBezTo>
                  <a:lnTo>
                    <a:pt x="143495" y="312762"/>
                  </a:lnTo>
                  <a:lnTo>
                    <a:pt x="143497" y="312307"/>
                  </a:lnTo>
                  <a:cubicBezTo>
                    <a:pt x="169210" y="306437"/>
                    <a:pt x="179552" y="289108"/>
                    <a:pt x="179552" y="262277"/>
                  </a:cubicBezTo>
                  <a:cubicBezTo>
                    <a:pt x="179552" y="197435"/>
                    <a:pt x="179552" y="132592"/>
                    <a:pt x="179831" y="67750"/>
                  </a:cubicBezTo>
                  <a:cubicBezTo>
                    <a:pt x="179831" y="61042"/>
                    <a:pt x="181228" y="53775"/>
                    <a:pt x="184023" y="47905"/>
                  </a:cubicBezTo>
                  <a:cubicBezTo>
                    <a:pt x="190451" y="33931"/>
                    <a:pt x="203309" y="27782"/>
                    <a:pt x="219519" y="29739"/>
                  </a:cubicBezTo>
                  <a:close/>
                  <a:moveTo>
                    <a:pt x="260603" y="26385"/>
                  </a:moveTo>
                  <a:cubicBezTo>
                    <a:pt x="261721" y="25547"/>
                    <a:pt x="263956" y="25547"/>
                    <a:pt x="265354" y="26385"/>
                  </a:cubicBezTo>
                  <a:cubicBezTo>
                    <a:pt x="271503" y="30018"/>
                    <a:pt x="278211" y="49583"/>
                    <a:pt x="275695" y="56570"/>
                  </a:cubicBezTo>
                  <a:cubicBezTo>
                    <a:pt x="275415" y="56850"/>
                    <a:pt x="274298" y="57409"/>
                    <a:pt x="271503" y="59366"/>
                  </a:cubicBezTo>
                  <a:cubicBezTo>
                    <a:pt x="267031" y="49304"/>
                    <a:pt x="262559" y="40080"/>
                    <a:pt x="258646" y="30577"/>
                  </a:cubicBezTo>
                  <a:cubicBezTo>
                    <a:pt x="258087" y="29460"/>
                    <a:pt x="259485" y="27224"/>
                    <a:pt x="260603" y="26385"/>
                  </a:cubicBezTo>
                  <a:close/>
                  <a:moveTo>
                    <a:pt x="199675" y="2907"/>
                  </a:moveTo>
                  <a:cubicBezTo>
                    <a:pt x="200234" y="4584"/>
                    <a:pt x="200513" y="5981"/>
                    <a:pt x="201072" y="7100"/>
                  </a:cubicBezTo>
                  <a:cubicBezTo>
                    <a:pt x="199396" y="8776"/>
                    <a:pt x="197998" y="11012"/>
                    <a:pt x="196041" y="12130"/>
                  </a:cubicBezTo>
                  <a:cubicBezTo>
                    <a:pt x="190731" y="15764"/>
                    <a:pt x="184861" y="18838"/>
                    <a:pt x="179551" y="22192"/>
                  </a:cubicBezTo>
                  <a:cubicBezTo>
                    <a:pt x="176477" y="24148"/>
                    <a:pt x="173123" y="26384"/>
                    <a:pt x="170607" y="22471"/>
                  </a:cubicBezTo>
                  <a:cubicBezTo>
                    <a:pt x="168092" y="18838"/>
                    <a:pt x="170607" y="16043"/>
                    <a:pt x="173682" y="13807"/>
                  </a:cubicBezTo>
                  <a:cubicBezTo>
                    <a:pt x="178713" y="10453"/>
                    <a:pt x="183744" y="6820"/>
                    <a:pt x="189334" y="4304"/>
                  </a:cubicBezTo>
                  <a:cubicBezTo>
                    <a:pt x="192408" y="2907"/>
                    <a:pt x="196321" y="3466"/>
                    <a:pt x="199675" y="2907"/>
                  </a:cubicBezTo>
                  <a:close/>
                  <a:moveTo>
                    <a:pt x="218960" y="671"/>
                  </a:moveTo>
                  <a:cubicBezTo>
                    <a:pt x="225667" y="-2403"/>
                    <a:pt x="245512" y="5702"/>
                    <a:pt x="248027" y="12410"/>
                  </a:cubicBezTo>
                  <a:cubicBezTo>
                    <a:pt x="248586" y="13528"/>
                    <a:pt x="247747" y="14925"/>
                    <a:pt x="247189" y="17721"/>
                  </a:cubicBezTo>
                  <a:cubicBezTo>
                    <a:pt x="237127" y="14366"/>
                    <a:pt x="228183" y="11851"/>
                    <a:pt x="219239" y="8497"/>
                  </a:cubicBezTo>
                  <a:cubicBezTo>
                    <a:pt x="218121" y="7938"/>
                    <a:pt x="216724" y="5982"/>
                    <a:pt x="216444" y="4584"/>
                  </a:cubicBezTo>
                  <a:cubicBezTo>
                    <a:pt x="216444" y="3187"/>
                    <a:pt x="217562" y="1230"/>
                    <a:pt x="218960" y="6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5"/>
            <p:cNvSpPr/>
            <p:nvPr/>
          </p:nvSpPr>
          <p:spPr>
            <a:xfrm>
              <a:off x="4390976" y="6244307"/>
              <a:ext cx="336623" cy="417562"/>
            </a:xfrm>
            <a:custGeom>
              <a:avLst/>
              <a:gdLst/>
              <a:ahLst/>
              <a:cxnLst/>
              <a:rect l="l" t="t" r="r" b="b"/>
              <a:pathLst>
                <a:path w="336623" h="417562" extrusionOk="0">
                  <a:moveTo>
                    <a:pt x="260697" y="405544"/>
                  </a:moveTo>
                  <a:cubicBezTo>
                    <a:pt x="268802" y="405544"/>
                    <a:pt x="276907" y="406103"/>
                    <a:pt x="285012" y="406662"/>
                  </a:cubicBezTo>
                  <a:cubicBezTo>
                    <a:pt x="286690" y="406941"/>
                    <a:pt x="288925" y="408898"/>
                    <a:pt x="289205" y="410296"/>
                  </a:cubicBezTo>
                  <a:cubicBezTo>
                    <a:pt x="289484" y="411693"/>
                    <a:pt x="287527" y="414488"/>
                    <a:pt x="286130" y="415047"/>
                  </a:cubicBezTo>
                  <a:cubicBezTo>
                    <a:pt x="281658" y="416165"/>
                    <a:pt x="276907" y="416723"/>
                    <a:pt x="273274" y="417562"/>
                  </a:cubicBezTo>
                  <a:cubicBezTo>
                    <a:pt x="268243" y="416723"/>
                    <a:pt x="263771" y="416165"/>
                    <a:pt x="259858" y="414767"/>
                  </a:cubicBezTo>
                  <a:cubicBezTo>
                    <a:pt x="258181" y="414208"/>
                    <a:pt x="256504" y="411134"/>
                    <a:pt x="256504" y="409177"/>
                  </a:cubicBezTo>
                  <a:cubicBezTo>
                    <a:pt x="256504" y="408060"/>
                    <a:pt x="259299" y="405544"/>
                    <a:pt x="260697" y="405544"/>
                  </a:cubicBezTo>
                  <a:close/>
                  <a:moveTo>
                    <a:pt x="92164" y="404706"/>
                  </a:moveTo>
                  <a:cubicBezTo>
                    <a:pt x="83499" y="415885"/>
                    <a:pt x="70084" y="418400"/>
                    <a:pt x="57506" y="411972"/>
                  </a:cubicBezTo>
                  <a:cubicBezTo>
                    <a:pt x="59463" y="410295"/>
                    <a:pt x="61419" y="407501"/>
                    <a:pt x="63096" y="407501"/>
                  </a:cubicBezTo>
                  <a:cubicBezTo>
                    <a:pt x="72599" y="408060"/>
                    <a:pt x="81543" y="402191"/>
                    <a:pt x="92164" y="404706"/>
                  </a:cubicBezTo>
                  <a:close/>
                  <a:moveTo>
                    <a:pt x="18097" y="384303"/>
                  </a:moveTo>
                  <a:cubicBezTo>
                    <a:pt x="25923" y="391011"/>
                    <a:pt x="33748" y="397719"/>
                    <a:pt x="43810" y="405824"/>
                  </a:cubicBezTo>
                  <a:cubicBezTo>
                    <a:pt x="39897" y="407221"/>
                    <a:pt x="37382" y="408898"/>
                    <a:pt x="36264" y="408059"/>
                  </a:cubicBezTo>
                  <a:cubicBezTo>
                    <a:pt x="29277" y="403029"/>
                    <a:pt x="22568" y="397719"/>
                    <a:pt x="16140" y="392129"/>
                  </a:cubicBezTo>
                  <a:cubicBezTo>
                    <a:pt x="12507" y="389054"/>
                    <a:pt x="13625" y="386260"/>
                    <a:pt x="18097" y="384303"/>
                  </a:cubicBezTo>
                  <a:close/>
                  <a:moveTo>
                    <a:pt x="326098" y="378992"/>
                  </a:moveTo>
                  <a:cubicBezTo>
                    <a:pt x="327495" y="378713"/>
                    <a:pt x="328614" y="380390"/>
                    <a:pt x="329731" y="381507"/>
                  </a:cubicBezTo>
                  <a:cubicBezTo>
                    <a:pt x="329172" y="383464"/>
                    <a:pt x="329172" y="384861"/>
                    <a:pt x="328614" y="385700"/>
                  </a:cubicBezTo>
                  <a:cubicBezTo>
                    <a:pt x="323303" y="391849"/>
                    <a:pt x="317993" y="398277"/>
                    <a:pt x="312124" y="403867"/>
                  </a:cubicBezTo>
                  <a:cubicBezTo>
                    <a:pt x="310726" y="404985"/>
                    <a:pt x="306813" y="403587"/>
                    <a:pt x="304018" y="403308"/>
                  </a:cubicBezTo>
                  <a:cubicBezTo>
                    <a:pt x="304577" y="401072"/>
                    <a:pt x="304298" y="397998"/>
                    <a:pt x="305695" y="396600"/>
                  </a:cubicBezTo>
                  <a:cubicBezTo>
                    <a:pt x="310447" y="391010"/>
                    <a:pt x="315198" y="385700"/>
                    <a:pt x="320509" y="380669"/>
                  </a:cubicBezTo>
                  <a:cubicBezTo>
                    <a:pt x="321906" y="379271"/>
                    <a:pt x="324142" y="378713"/>
                    <a:pt x="326098" y="378992"/>
                  </a:cubicBezTo>
                  <a:close/>
                  <a:moveTo>
                    <a:pt x="218214" y="375918"/>
                  </a:moveTo>
                  <a:cubicBezTo>
                    <a:pt x="220730" y="377036"/>
                    <a:pt x="222127" y="377036"/>
                    <a:pt x="222966" y="377875"/>
                  </a:cubicBezTo>
                  <a:cubicBezTo>
                    <a:pt x="229394" y="384024"/>
                    <a:pt x="235822" y="390452"/>
                    <a:pt x="241691" y="397159"/>
                  </a:cubicBezTo>
                  <a:cubicBezTo>
                    <a:pt x="242530" y="397998"/>
                    <a:pt x="242251" y="401072"/>
                    <a:pt x="241412" y="401631"/>
                  </a:cubicBezTo>
                  <a:cubicBezTo>
                    <a:pt x="240014" y="402749"/>
                    <a:pt x="236661" y="404147"/>
                    <a:pt x="236102" y="403588"/>
                  </a:cubicBezTo>
                  <a:cubicBezTo>
                    <a:pt x="228835" y="396880"/>
                    <a:pt x="221847" y="390172"/>
                    <a:pt x="215140" y="382905"/>
                  </a:cubicBezTo>
                  <a:cubicBezTo>
                    <a:pt x="214860" y="382067"/>
                    <a:pt x="217376" y="378434"/>
                    <a:pt x="218214" y="375918"/>
                  </a:cubicBezTo>
                  <a:close/>
                  <a:moveTo>
                    <a:pt x="118993" y="366135"/>
                  </a:moveTo>
                  <a:cubicBezTo>
                    <a:pt x="124583" y="365856"/>
                    <a:pt x="127378" y="368651"/>
                    <a:pt x="125701" y="372284"/>
                  </a:cubicBezTo>
                  <a:cubicBezTo>
                    <a:pt x="121789" y="380390"/>
                    <a:pt x="117037" y="387936"/>
                    <a:pt x="112007" y="395203"/>
                  </a:cubicBezTo>
                  <a:cubicBezTo>
                    <a:pt x="111168" y="396321"/>
                    <a:pt x="107255" y="395482"/>
                    <a:pt x="103342" y="395482"/>
                  </a:cubicBezTo>
                  <a:cubicBezTo>
                    <a:pt x="109491" y="383743"/>
                    <a:pt x="114242" y="374800"/>
                    <a:pt x="118993" y="366135"/>
                  </a:cubicBezTo>
                  <a:close/>
                  <a:moveTo>
                    <a:pt x="184954" y="339863"/>
                  </a:moveTo>
                  <a:cubicBezTo>
                    <a:pt x="193898" y="344615"/>
                    <a:pt x="200047" y="351881"/>
                    <a:pt x="205357" y="359427"/>
                  </a:cubicBezTo>
                  <a:cubicBezTo>
                    <a:pt x="206475" y="361104"/>
                    <a:pt x="205357" y="364458"/>
                    <a:pt x="205078" y="367253"/>
                  </a:cubicBezTo>
                  <a:cubicBezTo>
                    <a:pt x="202842" y="366694"/>
                    <a:pt x="200047" y="366694"/>
                    <a:pt x="198370" y="365297"/>
                  </a:cubicBezTo>
                  <a:cubicBezTo>
                    <a:pt x="193060" y="360825"/>
                    <a:pt x="188308" y="355515"/>
                    <a:pt x="183557" y="350484"/>
                  </a:cubicBezTo>
                  <a:cubicBezTo>
                    <a:pt x="180203" y="347409"/>
                    <a:pt x="179365" y="344056"/>
                    <a:pt x="184954" y="339863"/>
                  </a:cubicBezTo>
                  <a:close/>
                  <a:moveTo>
                    <a:pt x="7476" y="335112"/>
                  </a:moveTo>
                  <a:cubicBezTo>
                    <a:pt x="8594" y="347410"/>
                    <a:pt x="12786" y="358031"/>
                    <a:pt x="8594" y="372006"/>
                  </a:cubicBezTo>
                  <a:cubicBezTo>
                    <a:pt x="-1468" y="358031"/>
                    <a:pt x="-1747" y="343497"/>
                    <a:pt x="7476" y="335112"/>
                  </a:cubicBezTo>
                  <a:close/>
                  <a:moveTo>
                    <a:pt x="330850" y="329243"/>
                  </a:moveTo>
                  <a:cubicBezTo>
                    <a:pt x="332806" y="330640"/>
                    <a:pt x="336160" y="332038"/>
                    <a:pt x="336160" y="333436"/>
                  </a:cubicBezTo>
                  <a:cubicBezTo>
                    <a:pt x="336720" y="342379"/>
                    <a:pt x="336720" y="351323"/>
                    <a:pt x="336440" y="360267"/>
                  </a:cubicBezTo>
                  <a:cubicBezTo>
                    <a:pt x="336440" y="361384"/>
                    <a:pt x="333365" y="362503"/>
                    <a:pt x="330011" y="364179"/>
                  </a:cubicBezTo>
                  <a:cubicBezTo>
                    <a:pt x="328893" y="353000"/>
                    <a:pt x="327775" y="344335"/>
                    <a:pt x="327216" y="335392"/>
                  </a:cubicBezTo>
                  <a:cubicBezTo>
                    <a:pt x="327216" y="333436"/>
                    <a:pt x="329452" y="331479"/>
                    <a:pt x="330850" y="329243"/>
                  </a:cubicBezTo>
                  <a:close/>
                  <a:moveTo>
                    <a:pt x="124864" y="315827"/>
                  </a:moveTo>
                  <a:cubicBezTo>
                    <a:pt x="126541" y="315827"/>
                    <a:pt x="129336" y="317784"/>
                    <a:pt x="129615" y="318901"/>
                  </a:cubicBezTo>
                  <a:cubicBezTo>
                    <a:pt x="130175" y="327845"/>
                    <a:pt x="130175" y="336789"/>
                    <a:pt x="129895" y="345733"/>
                  </a:cubicBezTo>
                  <a:cubicBezTo>
                    <a:pt x="129895" y="347130"/>
                    <a:pt x="126261" y="349087"/>
                    <a:pt x="124305" y="349366"/>
                  </a:cubicBezTo>
                  <a:cubicBezTo>
                    <a:pt x="123187" y="349646"/>
                    <a:pt x="120951" y="346851"/>
                    <a:pt x="120671" y="345174"/>
                  </a:cubicBezTo>
                  <a:cubicBezTo>
                    <a:pt x="119553" y="340981"/>
                    <a:pt x="119833" y="336509"/>
                    <a:pt x="120112" y="332317"/>
                  </a:cubicBezTo>
                  <a:cubicBezTo>
                    <a:pt x="120112" y="328125"/>
                    <a:pt x="119833" y="323653"/>
                    <a:pt x="120392" y="319460"/>
                  </a:cubicBezTo>
                  <a:cubicBezTo>
                    <a:pt x="120671" y="318063"/>
                    <a:pt x="123187" y="315827"/>
                    <a:pt x="124864" y="315827"/>
                  </a:cubicBezTo>
                  <a:close/>
                  <a:moveTo>
                    <a:pt x="148621" y="304926"/>
                  </a:moveTo>
                  <a:cubicBezTo>
                    <a:pt x="154490" y="305206"/>
                    <a:pt x="171818" y="320578"/>
                    <a:pt x="172377" y="326167"/>
                  </a:cubicBezTo>
                  <a:cubicBezTo>
                    <a:pt x="172657" y="327565"/>
                    <a:pt x="171818" y="329800"/>
                    <a:pt x="170701" y="330639"/>
                  </a:cubicBezTo>
                  <a:cubicBezTo>
                    <a:pt x="169583" y="331477"/>
                    <a:pt x="167067" y="331477"/>
                    <a:pt x="165949" y="330919"/>
                  </a:cubicBezTo>
                  <a:cubicBezTo>
                    <a:pt x="157565" y="324211"/>
                    <a:pt x="150577" y="316665"/>
                    <a:pt x="145267" y="307442"/>
                  </a:cubicBezTo>
                  <a:cubicBezTo>
                    <a:pt x="147223" y="306044"/>
                    <a:pt x="147783" y="304926"/>
                    <a:pt x="148621" y="304926"/>
                  </a:cubicBezTo>
                  <a:close/>
                  <a:moveTo>
                    <a:pt x="306813" y="289554"/>
                  </a:moveTo>
                  <a:cubicBezTo>
                    <a:pt x="312962" y="295144"/>
                    <a:pt x="318552" y="301293"/>
                    <a:pt x="323583" y="307442"/>
                  </a:cubicBezTo>
                  <a:cubicBezTo>
                    <a:pt x="324701" y="308839"/>
                    <a:pt x="323862" y="311914"/>
                    <a:pt x="323862" y="314429"/>
                  </a:cubicBezTo>
                  <a:cubicBezTo>
                    <a:pt x="321347" y="314150"/>
                    <a:pt x="317434" y="315268"/>
                    <a:pt x="316036" y="313870"/>
                  </a:cubicBezTo>
                  <a:cubicBezTo>
                    <a:pt x="309887" y="307442"/>
                    <a:pt x="304018" y="300455"/>
                    <a:pt x="297869" y="293467"/>
                  </a:cubicBezTo>
                  <a:cubicBezTo>
                    <a:pt x="300664" y="288437"/>
                    <a:pt x="303739" y="286480"/>
                    <a:pt x="306813" y="289554"/>
                  </a:cubicBezTo>
                  <a:close/>
                  <a:moveTo>
                    <a:pt x="7197" y="283685"/>
                  </a:moveTo>
                  <a:cubicBezTo>
                    <a:pt x="9713" y="295703"/>
                    <a:pt x="9153" y="306604"/>
                    <a:pt x="7756" y="317224"/>
                  </a:cubicBezTo>
                  <a:cubicBezTo>
                    <a:pt x="1607" y="318063"/>
                    <a:pt x="768" y="314988"/>
                    <a:pt x="489" y="311075"/>
                  </a:cubicBezTo>
                  <a:cubicBezTo>
                    <a:pt x="-908" y="296263"/>
                    <a:pt x="489" y="289275"/>
                    <a:pt x="7197" y="283685"/>
                  </a:cubicBezTo>
                  <a:close/>
                  <a:moveTo>
                    <a:pt x="120950" y="277256"/>
                  </a:moveTo>
                  <a:cubicBezTo>
                    <a:pt x="131292" y="277536"/>
                    <a:pt x="134365" y="284523"/>
                    <a:pt x="139955" y="292628"/>
                  </a:cubicBezTo>
                  <a:cubicBezTo>
                    <a:pt x="132689" y="294864"/>
                    <a:pt x="127658" y="296541"/>
                    <a:pt x="120950" y="298777"/>
                  </a:cubicBezTo>
                  <a:cubicBezTo>
                    <a:pt x="120950" y="290951"/>
                    <a:pt x="120950" y="284523"/>
                    <a:pt x="120950" y="277256"/>
                  </a:cubicBezTo>
                  <a:close/>
                  <a:moveTo>
                    <a:pt x="272156" y="253219"/>
                  </a:moveTo>
                  <a:cubicBezTo>
                    <a:pt x="278585" y="259368"/>
                    <a:pt x="284734" y="266077"/>
                    <a:pt x="290323" y="273064"/>
                  </a:cubicBezTo>
                  <a:cubicBezTo>
                    <a:pt x="290883" y="273902"/>
                    <a:pt x="288647" y="277536"/>
                    <a:pt x="287808" y="280331"/>
                  </a:cubicBezTo>
                  <a:cubicBezTo>
                    <a:pt x="285293" y="278934"/>
                    <a:pt x="283895" y="278654"/>
                    <a:pt x="283057" y="277815"/>
                  </a:cubicBezTo>
                  <a:cubicBezTo>
                    <a:pt x="277188" y="271946"/>
                    <a:pt x="271318" y="266356"/>
                    <a:pt x="266008" y="260207"/>
                  </a:cubicBezTo>
                  <a:cubicBezTo>
                    <a:pt x="264890" y="259089"/>
                    <a:pt x="264610" y="255176"/>
                    <a:pt x="265449" y="254617"/>
                  </a:cubicBezTo>
                  <a:cubicBezTo>
                    <a:pt x="267126" y="253499"/>
                    <a:pt x="271039" y="252382"/>
                    <a:pt x="272156" y="253219"/>
                  </a:cubicBezTo>
                  <a:close/>
                  <a:moveTo>
                    <a:pt x="4122" y="233376"/>
                  </a:moveTo>
                  <a:cubicBezTo>
                    <a:pt x="9712" y="238966"/>
                    <a:pt x="10830" y="254058"/>
                    <a:pt x="5799" y="267195"/>
                  </a:cubicBezTo>
                  <a:cubicBezTo>
                    <a:pt x="-909" y="258810"/>
                    <a:pt x="-1188" y="242879"/>
                    <a:pt x="4122" y="233376"/>
                  </a:cubicBezTo>
                  <a:close/>
                  <a:moveTo>
                    <a:pt x="234425" y="216048"/>
                  </a:moveTo>
                  <a:cubicBezTo>
                    <a:pt x="238897" y="216048"/>
                    <a:pt x="256226" y="234215"/>
                    <a:pt x="256226" y="240085"/>
                  </a:cubicBezTo>
                  <a:cubicBezTo>
                    <a:pt x="254549" y="240644"/>
                    <a:pt x="250636" y="242880"/>
                    <a:pt x="250077" y="242041"/>
                  </a:cubicBezTo>
                  <a:cubicBezTo>
                    <a:pt x="243090" y="235333"/>
                    <a:pt x="236661" y="228066"/>
                    <a:pt x="230233" y="220520"/>
                  </a:cubicBezTo>
                  <a:cubicBezTo>
                    <a:pt x="229953" y="220241"/>
                    <a:pt x="232748" y="216328"/>
                    <a:pt x="234425" y="216048"/>
                  </a:cubicBezTo>
                  <a:close/>
                  <a:moveTo>
                    <a:pt x="6917" y="182229"/>
                  </a:moveTo>
                  <a:cubicBezTo>
                    <a:pt x="8594" y="193409"/>
                    <a:pt x="9992" y="204309"/>
                    <a:pt x="5240" y="215210"/>
                  </a:cubicBezTo>
                  <a:cubicBezTo>
                    <a:pt x="-1747" y="206266"/>
                    <a:pt x="1048" y="196483"/>
                    <a:pt x="1048" y="186981"/>
                  </a:cubicBezTo>
                  <a:cubicBezTo>
                    <a:pt x="1048" y="185303"/>
                    <a:pt x="3843" y="183626"/>
                    <a:pt x="6917" y="182229"/>
                  </a:cubicBezTo>
                  <a:close/>
                  <a:moveTo>
                    <a:pt x="220451" y="180552"/>
                  </a:moveTo>
                  <a:cubicBezTo>
                    <a:pt x="220171" y="183347"/>
                    <a:pt x="219892" y="185862"/>
                    <a:pt x="219333" y="188657"/>
                  </a:cubicBezTo>
                  <a:cubicBezTo>
                    <a:pt x="219053" y="190055"/>
                    <a:pt x="217656" y="191173"/>
                    <a:pt x="217656" y="191173"/>
                  </a:cubicBezTo>
                  <a:cubicBezTo>
                    <a:pt x="218774" y="196763"/>
                    <a:pt x="221849" y="203471"/>
                    <a:pt x="220171" y="204868"/>
                  </a:cubicBezTo>
                  <a:cubicBezTo>
                    <a:pt x="214302" y="209899"/>
                    <a:pt x="211787" y="202353"/>
                    <a:pt x="208153" y="199558"/>
                  </a:cubicBezTo>
                  <a:cubicBezTo>
                    <a:pt x="206197" y="197880"/>
                    <a:pt x="204799" y="195645"/>
                    <a:pt x="202563" y="192850"/>
                  </a:cubicBezTo>
                  <a:cubicBezTo>
                    <a:pt x="205638" y="189217"/>
                    <a:pt x="208153" y="185024"/>
                    <a:pt x="211507" y="182229"/>
                  </a:cubicBezTo>
                  <a:cubicBezTo>
                    <a:pt x="213743" y="180552"/>
                    <a:pt x="217377" y="181111"/>
                    <a:pt x="220451" y="180552"/>
                  </a:cubicBezTo>
                  <a:close/>
                  <a:moveTo>
                    <a:pt x="252417" y="141772"/>
                  </a:moveTo>
                  <a:cubicBezTo>
                    <a:pt x="253780" y="142122"/>
                    <a:pt x="255666" y="143519"/>
                    <a:pt x="259300" y="146174"/>
                  </a:cubicBezTo>
                  <a:cubicBezTo>
                    <a:pt x="252592" y="153162"/>
                    <a:pt x="247002" y="159590"/>
                    <a:pt x="241132" y="165739"/>
                  </a:cubicBezTo>
                  <a:cubicBezTo>
                    <a:pt x="238897" y="168254"/>
                    <a:pt x="235822" y="171049"/>
                    <a:pt x="232469" y="167975"/>
                  </a:cubicBezTo>
                  <a:cubicBezTo>
                    <a:pt x="229115" y="164900"/>
                    <a:pt x="230792" y="161826"/>
                    <a:pt x="233307" y="159031"/>
                  </a:cubicBezTo>
                  <a:cubicBezTo>
                    <a:pt x="238338" y="153721"/>
                    <a:pt x="243368" y="148410"/>
                    <a:pt x="248679" y="143659"/>
                  </a:cubicBezTo>
                  <a:cubicBezTo>
                    <a:pt x="250216" y="142122"/>
                    <a:pt x="251054" y="141423"/>
                    <a:pt x="252417" y="141772"/>
                  </a:cubicBezTo>
                  <a:close/>
                  <a:moveTo>
                    <a:pt x="7476" y="130523"/>
                  </a:moveTo>
                  <a:cubicBezTo>
                    <a:pt x="9153" y="141703"/>
                    <a:pt x="9992" y="152603"/>
                    <a:pt x="6359" y="166298"/>
                  </a:cubicBezTo>
                  <a:cubicBezTo>
                    <a:pt x="-3144" y="156796"/>
                    <a:pt x="1886" y="147572"/>
                    <a:pt x="489" y="139467"/>
                  </a:cubicBezTo>
                  <a:cubicBezTo>
                    <a:pt x="210" y="135554"/>
                    <a:pt x="-70" y="131082"/>
                    <a:pt x="7476" y="130523"/>
                  </a:cubicBezTo>
                  <a:close/>
                  <a:moveTo>
                    <a:pt x="293397" y="103412"/>
                  </a:moveTo>
                  <a:cubicBezTo>
                    <a:pt x="292559" y="107605"/>
                    <a:pt x="293118" y="110120"/>
                    <a:pt x="292000" y="111518"/>
                  </a:cubicBezTo>
                  <a:cubicBezTo>
                    <a:pt x="286690" y="117666"/>
                    <a:pt x="281379" y="123815"/>
                    <a:pt x="275230" y="129405"/>
                  </a:cubicBezTo>
                  <a:cubicBezTo>
                    <a:pt x="273833" y="130803"/>
                    <a:pt x="269920" y="129685"/>
                    <a:pt x="267405" y="129685"/>
                  </a:cubicBezTo>
                  <a:cubicBezTo>
                    <a:pt x="267684" y="127449"/>
                    <a:pt x="266846" y="124375"/>
                    <a:pt x="267963" y="122697"/>
                  </a:cubicBezTo>
                  <a:cubicBezTo>
                    <a:pt x="273274" y="116548"/>
                    <a:pt x="278864" y="110400"/>
                    <a:pt x="284733" y="105089"/>
                  </a:cubicBezTo>
                  <a:cubicBezTo>
                    <a:pt x="286130" y="103971"/>
                    <a:pt x="289205" y="104251"/>
                    <a:pt x="293397" y="103412"/>
                  </a:cubicBezTo>
                  <a:close/>
                  <a:moveTo>
                    <a:pt x="123746" y="86642"/>
                  </a:moveTo>
                  <a:cubicBezTo>
                    <a:pt x="128218" y="88599"/>
                    <a:pt x="132689" y="90275"/>
                    <a:pt x="138000" y="92511"/>
                  </a:cubicBezTo>
                  <a:cubicBezTo>
                    <a:pt x="138559" y="102014"/>
                    <a:pt x="130174" y="104250"/>
                    <a:pt x="125703" y="109841"/>
                  </a:cubicBezTo>
                  <a:cubicBezTo>
                    <a:pt x="118156" y="101735"/>
                    <a:pt x="117877" y="95866"/>
                    <a:pt x="123746" y="86642"/>
                  </a:cubicBezTo>
                  <a:close/>
                  <a:moveTo>
                    <a:pt x="5519" y="77419"/>
                  </a:moveTo>
                  <a:cubicBezTo>
                    <a:pt x="11109" y="89996"/>
                    <a:pt x="8594" y="100896"/>
                    <a:pt x="7755" y="111517"/>
                  </a:cubicBezTo>
                  <a:cubicBezTo>
                    <a:pt x="6358" y="111796"/>
                    <a:pt x="5240" y="112076"/>
                    <a:pt x="3842" y="112635"/>
                  </a:cubicBezTo>
                  <a:cubicBezTo>
                    <a:pt x="2725" y="109840"/>
                    <a:pt x="489" y="107045"/>
                    <a:pt x="768" y="104530"/>
                  </a:cubicBezTo>
                  <a:cubicBezTo>
                    <a:pt x="1607" y="96145"/>
                    <a:pt x="-2585" y="86922"/>
                    <a:pt x="5519" y="77419"/>
                  </a:cubicBezTo>
                  <a:close/>
                  <a:moveTo>
                    <a:pt x="303180" y="55060"/>
                  </a:moveTo>
                  <a:cubicBezTo>
                    <a:pt x="305137" y="57017"/>
                    <a:pt x="307373" y="58693"/>
                    <a:pt x="308491" y="60929"/>
                  </a:cubicBezTo>
                  <a:cubicBezTo>
                    <a:pt x="309329" y="63165"/>
                    <a:pt x="308770" y="65960"/>
                    <a:pt x="309329" y="69035"/>
                  </a:cubicBezTo>
                  <a:cubicBezTo>
                    <a:pt x="308491" y="74066"/>
                    <a:pt x="307932" y="79656"/>
                    <a:pt x="306255" y="84966"/>
                  </a:cubicBezTo>
                  <a:cubicBezTo>
                    <a:pt x="305696" y="86922"/>
                    <a:pt x="302342" y="88041"/>
                    <a:pt x="300106" y="89718"/>
                  </a:cubicBezTo>
                  <a:cubicBezTo>
                    <a:pt x="298988" y="87761"/>
                    <a:pt x="297031" y="85525"/>
                    <a:pt x="297031" y="83569"/>
                  </a:cubicBezTo>
                  <a:cubicBezTo>
                    <a:pt x="297031" y="76302"/>
                    <a:pt x="297590" y="69035"/>
                    <a:pt x="298708" y="61768"/>
                  </a:cubicBezTo>
                  <a:cubicBezTo>
                    <a:pt x="298988" y="59532"/>
                    <a:pt x="301503" y="57296"/>
                    <a:pt x="303180" y="55060"/>
                  </a:cubicBezTo>
                  <a:close/>
                  <a:moveTo>
                    <a:pt x="168185" y="51427"/>
                  </a:moveTo>
                  <a:cubicBezTo>
                    <a:pt x="175452" y="55340"/>
                    <a:pt x="174614" y="58973"/>
                    <a:pt x="171260" y="62607"/>
                  </a:cubicBezTo>
                  <a:cubicBezTo>
                    <a:pt x="166229" y="67917"/>
                    <a:pt x="161198" y="73507"/>
                    <a:pt x="155888" y="78258"/>
                  </a:cubicBezTo>
                  <a:cubicBezTo>
                    <a:pt x="154211" y="79656"/>
                    <a:pt x="150857" y="79097"/>
                    <a:pt x="148062" y="79376"/>
                  </a:cubicBezTo>
                  <a:cubicBezTo>
                    <a:pt x="148062" y="76861"/>
                    <a:pt x="147503" y="73787"/>
                    <a:pt x="148621" y="72389"/>
                  </a:cubicBezTo>
                  <a:cubicBezTo>
                    <a:pt x="154770" y="65122"/>
                    <a:pt x="161477" y="58414"/>
                    <a:pt x="168185" y="51427"/>
                  </a:cubicBezTo>
                  <a:close/>
                  <a:moveTo>
                    <a:pt x="117318" y="36892"/>
                  </a:moveTo>
                  <a:cubicBezTo>
                    <a:pt x="119554" y="36892"/>
                    <a:pt x="122908" y="38010"/>
                    <a:pt x="123467" y="39687"/>
                  </a:cubicBezTo>
                  <a:cubicBezTo>
                    <a:pt x="126262" y="46954"/>
                    <a:pt x="128218" y="54500"/>
                    <a:pt x="130454" y="61767"/>
                  </a:cubicBezTo>
                  <a:cubicBezTo>
                    <a:pt x="129895" y="61767"/>
                    <a:pt x="129616" y="61767"/>
                    <a:pt x="129057" y="61767"/>
                  </a:cubicBezTo>
                  <a:cubicBezTo>
                    <a:pt x="129057" y="63444"/>
                    <a:pt x="129616" y="65400"/>
                    <a:pt x="128777" y="66798"/>
                  </a:cubicBezTo>
                  <a:cubicBezTo>
                    <a:pt x="128218" y="68195"/>
                    <a:pt x="126262" y="69872"/>
                    <a:pt x="125144" y="69872"/>
                  </a:cubicBezTo>
                  <a:cubicBezTo>
                    <a:pt x="123467" y="69593"/>
                    <a:pt x="120672" y="68475"/>
                    <a:pt x="120392" y="67077"/>
                  </a:cubicBezTo>
                  <a:cubicBezTo>
                    <a:pt x="118156" y="58693"/>
                    <a:pt x="116200" y="50308"/>
                    <a:pt x="114803" y="41923"/>
                  </a:cubicBezTo>
                  <a:cubicBezTo>
                    <a:pt x="114523" y="40246"/>
                    <a:pt x="116479" y="36613"/>
                    <a:pt x="117318" y="36892"/>
                  </a:cubicBezTo>
                  <a:close/>
                  <a:moveTo>
                    <a:pt x="242321" y="30324"/>
                  </a:moveTo>
                  <a:cubicBezTo>
                    <a:pt x="251544" y="29835"/>
                    <a:pt x="260698" y="32840"/>
                    <a:pt x="267126" y="38849"/>
                  </a:cubicBezTo>
                  <a:cubicBezTo>
                    <a:pt x="282218" y="52544"/>
                    <a:pt x="283337" y="77419"/>
                    <a:pt x="269082" y="93071"/>
                  </a:cubicBezTo>
                  <a:cubicBezTo>
                    <a:pt x="254269" y="109002"/>
                    <a:pt x="239176" y="124654"/>
                    <a:pt x="224364" y="140585"/>
                  </a:cubicBezTo>
                  <a:cubicBezTo>
                    <a:pt x="207873" y="157913"/>
                    <a:pt x="191662" y="175242"/>
                    <a:pt x="174893" y="192849"/>
                  </a:cubicBezTo>
                  <a:cubicBezTo>
                    <a:pt x="182439" y="200955"/>
                    <a:pt x="188868" y="208222"/>
                    <a:pt x="195855" y="215489"/>
                  </a:cubicBezTo>
                  <a:cubicBezTo>
                    <a:pt x="229953" y="251543"/>
                    <a:pt x="264331" y="287318"/>
                    <a:pt x="298429" y="323093"/>
                  </a:cubicBezTo>
                  <a:cubicBezTo>
                    <a:pt x="314080" y="339584"/>
                    <a:pt x="312963" y="364179"/>
                    <a:pt x="296193" y="378713"/>
                  </a:cubicBezTo>
                  <a:cubicBezTo>
                    <a:pt x="283337" y="389892"/>
                    <a:pt x="264331" y="390172"/>
                    <a:pt x="252313" y="378433"/>
                  </a:cubicBezTo>
                  <a:cubicBezTo>
                    <a:pt x="235264" y="361663"/>
                    <a:pt x="218773" y="344335"/>
                    <a:pt x="202284" y="327006"/>
                  </a:cubicBezTo>
                  <a:cubicBezTo>
                    <a:pt x="191942" y="316385"/>
                    <a:pt x="182160" y="305206"/>
                    <a:pt x="172098" y="294585"/>
                  </a:cubicBezTo>
                  <a:cubicBezTo>
                    <a:pt x="153931" y="275300"/>
                    <a:pt x="135485" y="256295"/>
                    <a:pt x="117318" y="237010"/>
                  </a:cubicBezTo>
                  <a:cubicBezTo>
                    <a:pt x="112845" y="232258"/>
                    <a:pt x="109212" y="226948"/>
                    <a:pt x="105299" y="221638"/>
                  </a:cubicBezTo>
                  <a:cubicBezTo>
                    <a:pt x="106138" y="220519"/>
                    <a:pt x="107256" y="219681"/>
                    <a:pt x="107256" y="218563"/>
                  </a:cubicBezTo>
                  <a:cubicBezTo>
                    <a:pt x="107256" y="201514"/>
                    <a:pt x="107256" y="184465"/>
                    <a:pt x="107256" y="167416"/>
                  </a:cubicBezTo>
                  <a:cubicBezTo>
                    <a:pt x="106696" y="166298"/>
                    <a:pt x="105579" y="165180"/>
                    <a:pt x="104740" y="164062"/>
                  </a:cubicBezTo>
                  <a:cubicBezTo>
                    <a:pt x="111448" y="155957"/>
                    <a:pt x="117597" y="147572"/>
                    <a:pt x="124584" y="140026"/>
                  </a:cubicBezTo>
                  <a:cubicBezTo>
                    <a:pt x="145826" y="117666"/>
                    <a:pt x="167347" y="95307"/>
                    <a:pt x="188588" y="73227"/>
                  </a:cubicBezTo>
                  <a:cubicBezTo>
                    <a:pt x="198091" y="63165"/>
                    <a:pt x="208432" y="53662"/>
                    <a:pt x="217096" y="42762"/>
                  </a:cubicBezTo>
                  <a:cubicBezTo>
                    <a:pt x="223804" y="34796"/>
                    <a:pt x="233098" y="30814"/>
                    <a:pt x="242321" y="30324"/>
                  </a:cubicBezTo>
                  <a:close/>
                  <a:moveTo>
                    <a:pt x="66170" y="30185"/>
                  </a:moveTo>
                  <a:cubicBezTo>
                    <a:pt x="81821" y="30744"/>
                    <a:pt x="97473" y="44998"/>
                    <a:pt x="99709" y="61488"/>
                  </a:cubicBezTo>
                  <a:cubicBezTo>
                    <a:pt x="100548" y="67358"/>
                    <a:pt x="100548" y="73507"/>
                    <a:pt x="100548" y="79656"/>
                  </a:cubicBezTo>
                  <a:cubicBezTo>
                    <a:pt x="100548" y="104810"/>
                    <a:pt x="100548" y="129964"/>
                    <a:pt x="100548" y="155398"/>
                  </a:cubicBezTo>
                  <a:cubicBezTo>
                    <a:pt x="99989" y="159031"/>
                    <a:pt x="98032" y="164062"/>
                    <a:pt x="104740" y="164062"/>
                  </a:cubicBezTo>
                  <a:cubicBezTo>
                    <a:pt x="105578" y="165180"/>
                    <a:pt x="106697" y="166019"/>
                    <a:pt x="106976" y="167136"/>
                  </a:cubicBezTo>
                  <a:cubicBezTo>
                    <a:pt x="107255" y="184186"/>
                    <a:pt x="107255" y="201235"/>
                    <a:pt x="106976" y="218284"/>
                  </a:cubicBezTo>
                  <a:cubicBezTo>
                    <a:pt x="106976" y="219402"/>
                    <a:pt x="105578" y="220240"/>
                    <a:pt x="105020" y="221358"/>
                  </a:cubicBezTo>
                  <a:cubicBezTo>
                    <a:pt x="103342" y="222476"/>
                    <a:pt x="100827" y="223315"/>
                    <a:pt x="100548" y="224433"/>
                  </a:cubicBezTo>
                  <a:cubicBezTo>
                    <a:pt x="99989" y="227786"/>
                    <a:pt x="100268" y="231420"/>
                    <a:pt x="100268" y="234774"/>
                  </a:cubicBezTo>
                  <a:cubicBezTo>
                    <a:pt x="100268" y="269151"/>
                    <a:pt x="100548" y="303529"/>
                    <a:pt x="100268" y="337907"/>
                  </a:cubicBezTo>
                  <a:cubicBezTo>
                    <a:pt x="100268" y="345732"/>
                    <a:pt x="99430" y="353558"/>
                    <a:pt x="97473" y="361105"/>
                  </a:cubicBezTo>
                  <a:cubicBezTo>
                    <a:pt x="93281" y="376197"/>
                    <a:pt x="77629" y="387097"/>
                    <a:pt x="63375" y="385979"/>
                  </a:cubicBezTo>
                  <a:cubicBezTo>
                    <a:pt x="48562" y="384861"/>
                    <a:pt x="34587" y="372284"/>
                    <a:pt x="32072" y="357192"/>
                  </a:cubicBezTo>
                  <a:cubicBezTo>
                    <a:pt x="30674" y="349645"/>
                    <a:pt x="30115" y="341819"/>
                    <a:pt x="30115" y="333994"/>
                  </a:cubicBezTo>
                  <a:cubicBezTo>
                    <a:pt x="30115" y="250146"/>
                    <a:pt x="30115" y="166298"/>
                    <a:pt x="30115" y="82171"/>
                  </a:cubicBezTo>
                  <a:cubicBezTo>
                    <a:pt x="30115" y="74904"/>
                    <a:pt x="30954" y="67358"/>
                    <a:pt x="32072" y="60371"/>
                  </a:cubicBezTo>
                  <a:cubicBezTo>
                    <a:pt x="34867" y="43601"/>
                    <a:pt x="50518" y="29906"/>
                    <a:pt x="66170" y="30185"/>
                  </a:cubicBezTo>
                  <a:close/>
                  <a:moveTo>
                    <a:pt x="13625" y="29067"/>
                  </a:moveTo>
                  <a:cubicBezTo>
                    <a:pt x="14743" y="29067"/>
                    <a:pt x="15861" y="29067"/>
                    <a:pt x="16979" y="29067"/>
                  </a:cubicBezTo>
                  <a:cubicBezTo>
                    <a:pt x="17259" y="31583"/>
                    <a:pt x="18097" y="34377"/>
                    <a:pt x="17538" y="36613"/>
                  </a:cubicBezTo>
                  <a:cubicBezTo>
                    <a:pt x="15582" y="43042"/>
                    <a:pt x="13346" y="49749"/>
                    <a:pt x="10551" y="55898"/>
                  </a:cubicBezTo>
                  <a:cubicBezTo>
                    <a:pt x="9712" y="57854"/>
                    <a:pt x="7197" y="58693"/>
                    <a:pt x="5241" y="60370"/>
                  </a:cubicBezTo>
                  <a:cubicBezTo>
                    <a:pt x="4122" y="58414"/>
                    <a:pt x="2166" y="55898"/>
                    <a:pt x="2446" y="54221"/>
                  </a:cubicBezTo>
                  <a:cubicBezTo>
                    <a:pt x="3843" y="44719"/>
                    <a:pt x="7197" y="36054"/>
                    <a:pt x="13625" y="29067"/>
                  </a:cubicBezTo>
                  <a:close/>
                  <a:moveTo>
                    <a:pt x="207314" y="15651"/>
                  </a:moveTo>
                  <a:cubicBezTo>
                    <a:pt x="207594" y="17887"/>
                    <a:pt x="209271" y="21241"/>
                    <a:pt x="208432" y="22638"/>
                  </a:cubicBezTo>
                  <a:cubicBezTo>
                    <a:pt x="202004" y="30185"/>
                    <a:pt x="195016" y="37172"/>
                    <a:pt x="188309" y="44160"/>
                  </a:cubicBezTo>
                  <a:cubicBezTo>
                    <a:pt x="182160" y="40805"/>
                    <a:pt x="181601" y="37452"/>
                    <a:pt x="184117" y="34377"/>
                  </a:cubicBezTo>
                  <a:cubicBezTo>
                    <a:pt x="189706" y="28229"/>
                    <a:pt x="195576" y="22359"/>
                    <a:pt x="201445" y="16769"/>
                  </a:cubicBezTo>
                  <a:cubicBezTo>
                    <a:pt x="202563" y="15651"/>
                    <a:pt x="205358" y="15931"/>
                    <a:pt x="207314" y="15651"/>
                  </a:cubicBezTo>
                  <a:close/>
                  <a:moveTo>
                    <a:pt x="277187" y="11459"/>
                  </a:moveTo>
                  <a:cubicBezTo>
                    <a:pt x="291162" y="18167"/>
                    <a:pt x="296193" y="24315"/>
                    <a:pt x="299547" y="37172"/>
                  </a:cubicBezTo>
                  <a:cubicBezTo>
                    <a:pt x="296752" y="40526"/>
                    <a:pt x="293677" y="40246"/>
                    <a:pt x="290882" y="37451"/>
                  </a:cubicBezTo>
                  <a:cubicBezTo>
                    <a:pt x="285572" y="31861"/>
                    <a:pt x="280262" y="25992"/>
                    <a:pt x="275230" y="20402"/>
                  </a:cubicBezTo>
                  <a:cubicBezTo>
                    <a:pt x="271597" y="16490"/>
                    <a:pt x="272715" y="13416"/>
                    <a:pt x="277187" y="11459"/>
                  </a:cubicBezTo>
                  <a:close/>
                  <a:moveTo>
                    <a:pt x="76511" y="6987"/>
                  </a:moveTo>
                  <a:cubicBezTo>
                    <a:pt x="88250" y="3633"/>
                    <a:pt x="96355" y="7266"/>
                    <a:pt x="110609" y="22359"/>
                  </a:cubicBezTo>
                  <a:cubicBezTo>
                    <a:pt x="106137" y="22638"/>
                    <a:pt x="102784" y="24036"/>
                    <a:pt x="101666" y="22918"/>
                  </a:cubicBezTo>
                  <a:cubicBezTo>
                    <a:pt x="94678" y="16489"/>
                    <a:pt x="83778" y="15372"/>
                    <a:pt x="76511" y="6987"/>
                  </a:cubicBezTo>
                  <a:close/>
                  <a:moveTo>
                    <a:pt x="46047" y="3912"/>
                  </a:moveTo>
                  <a:cubicBezTo>
                    <a:pt x="50728" y="2445"/>
                    <a:pt x="55969" y="2235"/>
                    <a:pt x="62537" y="5310"/>
                  </a:cubicBezTo>
                  <a:cubicBezTo>
                    <a:pt x="51636" y="12856"/>
                    <a:pt x="40457" y="13694"/>
                    <a:pt x="31234" y="19285"/>
                  </a:cubicBezTo>
                  <a:cubicBezTo>
                    <a:pt x="27041" y="13974"/>
                    <a:pt x="29836" y="11459"/>
                    <a:pt x="32910" y="10061"/>
                  </a:cubicBezTo>
                  <a:cubicBezTo>
                    <a:pt x="37243" y="8105"/>
                    <a:pt x="41365" y="5379"/>
                    <a:pt x="46047" y="3912"/>
                  </a:cubicBezTo>
                  <a:close/>
                  <a:moveTo>
                    <a:pt x="241412" y="0"/>
                  </a:moveTo>
                  <a:cubicBezTo>
                    <a:pt x="245325" y="0"/>
                    <a:pt x="246164" y="0"/>
                    <a:pt x="247002" y="0"/>
                  </a:cubicBezTo>
                  <a:cubicBezTo>
                    <a:pt x="251474" y="559"/>
                    <a:pt x="258182" y="280"/>
                    <a:pt x="257902" y="6149"/>
                  </a:cubicBezTo>
                  <a:cubicBezTo>
                    <a:pt x="257902" y="13415"/>
                    <a:pt x="250915" y="10341"/>
                    <a:pt x="246722" y="10900"/>
                  </a:cubicBezTo>
                  <a:cubicBezTo>
                    <a:pt x="241132" y="11459"/>
                    <a:pt x="235543" y="12298"/>
                    <a:pt x="229953" y="12018"/>
                  </a:cubicBezTo>
                  <a:cubicBezTo>
                    <a:pt x="227717" y="12018"/>
                    <a:pt x="225481" y="9503"/>
                    <a:pt x="222965" y="8105"/>
                  </a:cubicBezTo>
                  <a:cubicBezTo>
                    <a:pt x="224363" y="6149"/>
                    <a:pt x="225760" y="3354"/>
                    <a:pt x="227717" y="2795"/>
                  </a:cubicBezTo>
                  <a:cubicBezTo>
                    <a:pt x="233307" y="839"/>
                    <a:pt x="238896" y="280"/>
                    <a:pt x="241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5829063" y="6244211"/>
              <a:ext cx="339863" cy="416260"/>
            </a:xfrm>
            <a:custGeom>
              <a:avLst/>
              <a:gdLst/>
              <a:ahLst/>
              <a:cxnLst/>
              <a:rect l="l" t="t" r="r" b="b"/>
              <a:pathLst>
                <a:path w="339863" h="416260" extrusionOk="0">
                  <a:moveTo>
                    <a:pt x="49728" y="405638"/>
                  </a:moveTo>
                  <a:cubicBezTo>
                    <a:pt x="57833" y="405918"/>
                    <a:pt x="65939" y="406477"/>
                    <a:pt x="74044" y="407315"/>
                  </a:cubicBezTo>
                  <a:cubicBezTo>
                    <a:pt x="75442" y="407595"/>
                    <a:pt x="76839" y="408992"/>
                    <a:pt x="78237" y="409831"/>
                  </a:cubicBezTo>
                  <a:cubicBezTo>
                    <a:pt x="71529" y="418495"/>
                    <a:pt x="56436" y="418216"/>
                    <a:pt x="45815" y="410110"/>
                  </a:cubicBezTo>
                  <a:cubicBezTo>
                    <a:pt x="46095" y="409271"/>
                    <a:pt x="46095" y="408433"/>
                    <a:pt x="46654" y="407874"/>
                  </a:cubicBezTo>
                  <a:cubicBezTo>
                    <a:pt x="47492" y="407035"/>
                    <a:pt x="48610" y="405638"/>
                    <a:pt x="49728" y="405638"/>
                  </a:cubicBezTo>
                  <a:close/>
                  <a:moveTo>
                    <a:pt x="308538" y="396695"/>
                  </a:moveTo>
                  <a:cubicBezTo>
                    <a:pt x="313290" y="401726"/>
                    <a:pt x="311333" y="405359"/>
                    <a:pt x="307699" y="407316"/>
                  </a:cubicBezTo>
                  <a:cubicBezTo>
                    <a:pt x="301271" y="410670"/>
                    <a:pt x="294284" y="413464"/>
                    <a:pt x="287297" y="415421"/>
                  </a:cubicBezTo>
                  <a:cubicBezTo>
                    <a:pt x="285340" y="415980"/>
                    <a:pt x="282545" y="413464"/>
                    <a:pt x="280309" y="412067"/>
                  </a:cubicBezTo>
                  <a:cubicBezTo>
                    <a:pt x="281707" y="410110"/>
                    <a:pt x="282545" y="407036"/>
                    <a:pt x="284222" y="406198"/>
                  </a:cubicBezTo>
                  <a:cubicBezTo>
                    <a:pt x="292048" y="402564"/>
                    <a:pt x="300153" y="399769"/>
                    <a:pt x="308538" y="396695"/>
                  </a:cubicBezTo>
                  <a:close/>
                  <a:moveTo>
                    <a:pt x="240062" y="395018"/>
                  </a:moveTo>
                  <a:cubicBezTo>
                    <a:pt x="247329" y="398372"/>
                    <a:pt x="254595" y="401726"/>
                    <a:pt x="261862" y="405918"/>
                  </a:cubicBezTo>
                  <a:cubicBezTo>
                    <a:pt x="263260" y="406757"/>
                    <a:pt x="264377" y="409551"/>
                    <a:pt x="264098" y="411228"/>
                  </a:cubicBezTo>
                  <a:cubicBezTo>
                    <a:pt x="263539" y="412626"/>
                    <a:pt x="261303" y="413744"/>
                    <a:pt x="258508" y="416260"/>
                  </a:cubicBezTo>
                  <a:cubicBezTo>
                    <a:pt x="250403" y="411508"/>
                    <a:pt x="242298" y="407036"/>
                    <a:pt x="234472" y="402005"/>
                  </a:cubicBezTo>
                  <a:cubicBezTo>
                    <a:pt x="233634" y="401446"/>
                    <a:pt x="233634" y="397533"/>
                    <a:pt x="234472" y="396415"/>
                  </a:cubicBezTo>
                  <a:cubicBezTo>
                    <a:pt x="235310" y="395297"/>
                    <a:pt x="238664" y="394180"/>
                    <a:pt x="240062" y="395018"/>
                  </a:cubicBezTo>
                  <a:close/>
                  <a:moveTo>
                    <a:pt x="110658" y="383558"/>
                  </a:moveTo>
                  <a:cubicBezTo>
                    <a:pt x="114291" y="379645"/>
                    <a:pt x="117086" y="379924"/>
                    <a:pt x="119881" y="384956"/>
                  </a:cubicBezTo>
                  <a:cubicBezTo>
                    <a:pt x="115129" y="395297"/>
                    <a:pt x="106186" y="401166"/>
                    <a:pt x="96683" y="406756"/>
                  </a:cubicBezTo>
                  <a:cubicBezTo>
                    <a:pt x="95565" y="406197"/>
                    <a:pt x="94726" y="405638"/>
                    <a:pt x="93608" y="405079"/>
                  </a:cubicBezTo>
                  <a:cubicBezTo>
                    <a:pt x="94447" y="402843"/>
                    <a:pt x="95006" y="400048"/>
                    <a:pt x="96403" y="398091"/>
                  </a:cubicBezTo>
                  <a:cubicBezTo>
                    <a:pt x="100875" y="393061"/>
                    <a:pt x="106186" y="388589"/>
                    <a:pt x="110658" y="383558"/>
                  </a:cubicBezTo>
                  <a:close/>
                  <a:moveTo>
                    <a:pt x="11997" y="373776"/>
                  </a:moveTo>
                  <a:cubicBezTo>
                    <a:pt x="18984" y="382440"/>
                    <a:pt x="25132" y="389986"/>
                    <a:pt x="32120" y="398371"/>
                  </a:cubicBezTo>
                  <a:cubicBezTo>
                    <a:pt x="29884" y="399489"/>
                    <a:pt x="27089" y="402004"/>
                    <a:pt x="26251" y="401446"/>
                  </a:cubicBezTo>
                  <a:cubicBezTo>
                    <a:pt x="18145" y="395576"/>
                    <a:pt x="11158" y="388868"/>
                    <a:pt x="8922" y="378527"/>
                  </a:cubicBezTo>
                  <a:cubicBezTo>
                    <a:pt x="8642" y="377689"/>
                    <a:pt x="10040" y="376571"/>
                    <a:pt x="11997" y="373776"/>
                  </a:cubicBezTo>
                  <a:close/>
                  <a:moveTo>
                    <a:pt x="333412" y="355330"/>
                  </a:moveTo>
                  <a:cubicBezTo>
                    <a:pt x="339841" y="363994"/>
                    <a:pt x="337325" y="374894"/>
                    <a:pt x="325866" y="388030"/>
                  </a:cubicBezTo>
                  <a:cubicBezTo>
                    <a:pt x="321674" y="388310"/>
                    <a:pt x="318599" y="385794"/>
                    <a:pt x="319997" y="381881"/>
                  </a:cubicBezTo>
                  <a:cubicBezTo>
                    <a:pt x="322513" y="373776"/>
                    <a:pt x="326146" y="365950"/>
                    <a:pt x="329499" y="358125"/>
                  </a:cubicBezTo>
                  <a:cubicBezTo>
                    <a:pt x="330058" y="357007"/>
                    <a:pt x="332015" y="356448"/>
                    <a:pt x="333412" y="355330"/>
                  </a:cubicBezTo>
                  <a:close/>
                  <a:moveTo>
                    <a:pt x="208759" y="355330"/>
                  </a:moveTo>
                  <a:cubicBezTo>
                    <a:pt x="214069" y="362038"/>
                    <a:pt x="219380" y="369025"/>
                    <a:pt x="224131" y="376012"/>
                  </a:cubicBezTo>
                  <a:cubicBezTo>
                    <a:pt x="226367" y="379366"/>
                    <a:pt x="226087" y="379645"/>
                    <a:pt x="221615" y="386354"/>
                  </a:cubicBezTo>
                  <a:cubicBezTo>
                    <a:pt x="212951" y="380204"/>
                    <a:pt x="207921" y="371261"/>
                    <a:pt x="202610" y="362597"/>
                  </a:cubicBezTo>
                  <a:cubicBezTo>
                    <a:pt x="201772" y="361199"/>
                    <a:pt x="204008" y="357846"/>
                    <a:pt x="204846" y="355610"/>
                  </a:cubicBezTo>
                  <a:cubicBezTo>
                    <a:pt x="206244" y="355330"/>
                    <a:pt x="207362" y="355330"/>
                    <a:pt x="208759" y="355330"/>
                  </a:cubicBezTo>
                  <a:close/>
                  <a:moveTo>
                    <a:pt x="125750" y="332971"/>
                  </a:moveTo>
                  <a:cubicBezTo>
                    <a:pt x="126868" y="332691"/>
                    <a:pt x="129942" y="335486"/>
                    <a:pt x="129942" y="336883"/>
                  </a:cubicBezTo>
                  <a:cubicBezTo>
                    <a:pt x="129663" y="345827"/>
                    <a:pt x="129104" y="354771"/>
                    <a:pt x="128266" y="363715"/>
                  </a:cubicBezTo>
                  <a:cubicBezTo>
                    <a:pt x="128266" y="364833"/>
                    <a:pt x="124632" y="366510"/>
                    <a:pt x="123234" y="366230"/>
                  </a:cubicBezTo>
                  <a:cubicBezTo>
                    <a:pt x="121557" y="365951"/>
                    <a:pt x="119601" y="363435"/>
                    <a:pt x="119321" y="361758"/>
                  </a:cubicBezTo>
                  <a:cubicBezTo>
                    <a:pt x="119042" y="358404"/>
                    <a:pt x="119601" y="355051"/>
                    <a:pt x="119881" y="351417"/>
                  </a:cubicBezTo>
                  <a:cubicBezTo>
                    <a:pt x="119881" y="351697"/>
                    <a:pt x="119601" y="351697"/>
                    <a:pt x="119601" y="351697"/>
                  </a:cubicBezTo>
                  <a:cubicBezTo>
                    <a:pt x="119881" y="346945"/>
                    <a:pt x="119601" y="342194"/>
                    <a:pt x="120440" y="337443"/>
                  </a:cubicBezTo>
                  <a:cubicBezTo>
                    <a:pt x="120719" y="335765"/>
                    <a:pt x="123514" y="333530"/>
                    <a:pt x="125750" y="332971"/>
                  </a:cubicBezTo>
                  <a:close/>
                  <a:moveTo>
                    <a:pt x="6686" y="325983"/>
                  </a:moveTo>
                  <a:cubicBezTo>
                    <a:pt x="8083" y="329616"/>
                    <a:pt x="10040" y="333250"/>
                    <a:pt x="10320" y="337162"/>
                  </a:cubicBezTo>
                  <a:cubicBezTo>
                    <a:pt x="11438" y="349181"/>
                    <a:pt x="10600" y="352535"/>
                    <a:pt x="5568" y="359522"/>
                  </a:cubicBezTo>
                  <a:cubicBezTo>
                    <a:pt x="3891" y="357566"/>
                    <a:pt x="816" y="355889"/>
                    <a:pt x="816" y="354212"/>
                  </a:cubicBezTo>
                  <a:cubicBezTo>
                    <a:pt x="816" y="344988"/>
                    <a:pt x="-1979" y="335486"/>
                    <a:pt x="2773" y="326822"/>
                  </a:cubicBezTo>
                  <a:cubicBezTo>
                    <a:pt x="4170" y="326263"/>
                    <a:pt x="5568" y="325983"/>
                    <a:pt x="6686" y="325983"/>
                  </a:cubicBezTo>
                  <a:close/>
                  <a:moveTo>
                    <a:pt x="174941" y="314803"/>
                  </a:moveTo>
                  <a:cubicBezTo>
                    <a:pt x="178015" y="316480"/>
                    <a:pt x="179972" y="316760"/>
                    <a:pt x="180810" y="317877"/>
                  </a:cubicBezTo>
                  <a:cubicBezTo>
                    <a:pt x="185841" y="324306"/>
                    <a:pt x="190872" y="330455"/>
                    <a:pt x="195344" y="337441"/>
                  </a:cubicBezTo>
                  <a:cubicBezTo>
                    <a:pt x="196183" y="338839"/>
                    <a:pt x="194785" y="341914"/>
                    <a:pt x="194226" y="344150"/>
                  </a:cubicBezTo>
                  <a:cubicBezTo>
                    <a:pt x="191990" y="343590"/>
                    <a:pt x="188636" y="344150"/>
                    <a:pt x="187518" y="342752"/>
                  </a:cubicBezTo>
                  <a:cubicBezTo>
                    <a:pt x="182487" y="336603"/>
                    <a:pt x="177456" y="329895"/>
                    <a:pt x="173264" y="322908"/>
                  </a:cubicBezTo>
                  <a:cubicBezTo>
                    <a:pt x="172425" y="321231"/>
                    <a:pt x="174102" y="318157"/>
                    <a:pt x="174941" y="314803"/>
                  </a:cubicBezTo>
                  <a:close/>
                  <a:moveTo>
                    <a:pt x="333973" y="306697"/>
                  </a:moveTo>
                  <a:cubicBezTo>
                    <a:pt x="335929" y="307536"/>
                    <a:pt x="338724" y="309492"/>
                    <a:pt x="339003" y="311449"/>
                  </a:cubicBezTo>
                  <a:cubicBezTo>
                    <a:pt x="339842" y="315082"/>
                    <a:pt x="339283" y="319554"/>
                    <a:pt x="339283" y="324026"/>
                  </a:cubicBezTo>
                  <a:cubicBezTo>
                    <a:pt x="339283" y="327939"/>
                    <a:pt x="339562" y="331852"/>
                    <a:pt x="339003" y="335765"/>
                  </a:cubicBezTo>
                  <a:cubicBezTo>
                    <a:pt x="338724" y="337442"/>
                    <a:pt x="336209" y="339958"/>
                    <a:pt x="334811" y="339678"/>
                  </a:cubicBezTo>
                  <a:cubicBezTo>
                    <a:pt x="332854" y="339398"/>
                    <a:pt x="329221" y="337442"/>
                    <a:pt x="329221" y="336045"/>
                  </a:cubicBezTo>
                  <a:cubicBezTo>
                    <a:pt x="328662" y="327380"/>
                    <a:pt x="328942" y="318716"/>
                    <a:pt x="329501" y="310331"/>
                  </a:cubicBezTo>
                  <a:cubicBezTo>
                    <a:pt x="329501" y="308933"/>
                    <a:pt x="332854" y="306418"/>
                    <a:pt x="333973" y="306697"/>
                  </a:cubicBezTo>
                  <a:close/>
                  <a:moveTo>
                    <a:pt x="125190" y="281823"/>
                  </a:moveTo>
                  <a:cubicBezTo>
                    <a:pt x="127426" y="284339"/>
                    <a:pt x="130221" y="286295"/>
                    <a:pt x="130221" y="288252"/>
                  </a:cubicBezTo>
                  <a:cubicBezTo>
                    <a:pt x="130780" y="296077"/>
                    <a:pt x="130780" y="303903"/>
                    <a:pt x="130221" y="311449"/>
                  </a:cubicBezTo>
                  <a:cubicBezTo>
                    <a:pt x="129942" y="313406"/>
                    <a:pt x="126587" y="315083"/>
                    <a:pt x="124352" y="317039"/>
                  </a:cubicBezTo>
                  <a:cubicBezTo>
                    <a:pt x="122954" y="315083"/>
                    <a:pt x="120160" y="313406"/>
                    <a:pt x="119880" y="311449"/>
                  </a:cubicBezTo>
                  <a:cubicBezTo>
                    <a:pt x="119321" y="303623"/>
                    <a:pt x="119601" y="295798"/>
                    <a:pt x="120160" y="288252"/>
                  </a:cubicBezTo>
                  <a:cubicBezTo>
                    <a:pt x="120439" y="286295"/>
                    <a:pt x="122954" y="284339"/>
                    <a:pt x="125190" y="281823"/>
                  </a:cubicBezTo>
                  <a:close/>
                  <a:moveTo>
                    <a:pt x="145315" y="276513"/>
                  </a:moveTo>
                  <a:cubicBezTo>
                    <a:pt x="146712" y="276513"/>
                    <a:pt x="148948" y="276233"/>
                    <a:pt x="149787" y="277072"/>
                  </a:cubicBezTo>
                  <a:cubicBezTo>
                    <a:pt x="155377" y="284059"/>
                    <a:pt x="160966" y="291046"/>
                    <a:pt x="166277" y="298593"/>
                  </a:cubicBezTo>
                  <a:cubicBezTo>
                    <a:pt x="167115" y="299711"/>
                    <a:pt x="165998" y="302785"/>
                    <a:pt x="164879" y="304183"/>
                  </a:cubicBezTo>
                  <a:cubicBezTo>
                    <a:pt x="164321" y="305021"/>
                    <a:pt x="160966" y="305300"/>
                    <a:pt x="160408" y="304463"/>
                  </a:cubicBezTo>
                  <a:cubicBezTo>
                    <a:pt x="153700" y="296916"/>
                    <a:pt x="145315" y="290208"/>
                    <a:pt x="143917" y="279307"/>
                  </a:cubicBezTo>
                  <a:cubicBezTo>
                    <a:pt x="143638" y="278469"/>
                    <a:pt x="144476" y="277910"/>
                    <a:pt x="145315" y="276513"/>
                  </a:cubicBezTo>
                  <a:close/>
                  <a:moveTo>
                    <a:pt x="4730" y="276233"/>
                  </a:moveTo>
                  <a:cubicBezTo>
                    <a:pt x="6687" y="278189"/>
                    <a:pt x="9203" y="279587"/>
                    <a:pt x="10041" y="281823"/>
                  </a:cubicBezTo>
                  <a:cubicBezTo>
                    <a:pt x="12556" y="288810"/>
                    <a:pt x="10320" y="302505"/>
                    <a:pt x="4730" y="311449"/>
                  </a:cubicBezTo>
                  <a:cubicBezTo>
                    <a:pt x="-2258" y="298592"/>
                    <a:pt x="1376" y="287692"/>
                    <a:pt x="1096" y="277351"/>
                  </a:cubicBezTo>
                  <a:cubicBezTo>
                    <a:pt x="2215" y="277072"/>
                    <a:pt x="3612" y="276513"/>
                    <a:pt x="4730" y="276233"/>
                  </a:cubicBezTo>
                  <a:close/>
                  <a:moveTo>
                    <a:pt x="334251" y="256669"/>
                  </a:moveTo>
                  <a:cubicBezTo>
                    <a:pt x="335369" y="256390"/>
                    <a:pt x="338164" y="258346"/>
                    <a:pt x="338164" y="259184"/>
                  </a:cubicBezTo>
                  <a:cubicBezTo>
                    <a:pt x="338444" y="268687"/>
                    <a:pt x="338723" y="277910"/>
                    <a:pt x="338444" y="287413"/>
                  </a:cubicBezTo>
                  <a:cubicBezTo>
                    <a:pt x="338444" y="288531"/>
                    <a:pt x="335090" y="290208"/>
                    <a:pt x="333413" y="289928"/>
                  </a:cubicBezTo>
                  <a:cubicBezTo>
                    <a:pt x="331736" y="289649"/>
                    <a:pt x="329500" y="287692"/>
                    <a:pt x="329221" y="286015"/>
                  </a:cubicBezTo>
                  <a:cubicBezTo>
                    <a:pt x="328382" y="282102"/>
                    <a:pt x="328662" y="278189"/>
                    <a:pt x="328382" y="273159"/>
                  </a:cubicBezTo>
                  <a:cubicBezTo>
                    <a:pt x="328662" y="269526"/>
                    <a:pt x="328662" y="264774"/>
                    <a:pt x="329500" y="260302"/>
                  </a:cubicBezTo>
                  <a:cubicBezTo>
                    <a:pt x="329780" y="258905"/>
                    <a:pt x="332295" y="257228"/>
                    <a:pt x="334251" y="256669"/>
                  </a:cubicBezTo>
                  <a:close/>
                  <a:moveTo>
                    <a:pt x="122676" y="246327"/>
                  </a:moveTo>
                  <a:cubicBezTo>
                    <a:pt x="125750" y="244091"/>
                    <a:pt x="131340" y="248283"/>
                    <a:pt x="134973" y="255271"/>
                  </a:cubicBezTo>
                  <a:cubicBezTo>
                    <a:pt x="136929" y="258904"/>
                    <a:pt x="138048" y="262817"/>
                    <a:pt x="133296" y="265052"/>
                  </a:cubicBezTo>
                  <a:cubicBezTo>
                    <a:pt x="130502" y="266450"/>
                    <a:pt x="126868" y="266730"/>
                    <a:pt x="120720" y="268407"/>
                  </a:cubicBezTo>
                  <a:cubicBezTo>
                    <a:pt x="120440" y="261140"/>
                    <a:pt x="119881" y="255829"/>
                    <a:pt x="120160" y="250519"/>
                  </a:cubicBezTo>
                  <a:cubicBezTo>
                    <a:pt x="120160" y="249122"/>
                    <a:pt x="121558" y="247166"/>
                    <a:pt x="122676" y="246327"/>
                  </a:cubicBezTo>
                  <a:close/>
                  <a:moveTo>
                    <a:pt x="4170" y="227042"/>
                  </a:moveTo>
                  <a:cubicBezTo>
                    <a:pt x="9201" y="227322"/>
                    <a:pt x="10878" y="230955"/>
                    <a:pt x="10599" y="235147"/>
                  </a:cubicBezTo>
                  <a:cubicBezTo>
                    <a:pt x="9760" y="242973"/>
                    <a:pt x="14232" y="252476"/>
                    <a:pt x="5847" y="259184"/>
                  </a:cubicBezTo>
                  <a:cubicBezTo>
                    <a:pt x="-861" y="251638"/>
                    <a:pt x="-1420" y="236824"/>
                    <a:pt x="4170" y="227042"/>
                  </a:cubicBezTo>
                  <a:close/>
                  <a:moveTo>
                    <a:pt x="334251" y="207199"/>
                  </a:moveTo>
                  <a:cubicBezTo>
                    <a:pt x="336208" y="207478"/>
                    <a:pt x="338723" y="209993"/>
                    <a:pt x="339003" y="211950"/>
                  </a:cubicBezTo>
                  <a:cubicBezTo>
                    <a:pt x="339841" y="215583"/>
                    <a:pt x="339282" y="219775"/>
                    <a:pt x="339282" y="223688"/>
                  </a:cubicBezTo>
                  <a:cubicBezTo>
                    <a:pt x="339282" y="227601"/>
                    <a:pt x="339841" y="231514"/>
                    <a:pt x="339003" y="235147"/>
                  </a:cubicBezTo>
                  <a:cubicBezTo>
                    <a:pt x="338723" y="237104"/>
                    <a:pt x="335928" y="239619"/>
                    <a:pt x="334251" y="239899"/>
                  </a:cubicBezTo>
                  <a:cubicBezTo>
                    <a:pt x="332574" y="240179"/>
                    <a:pt x="329221" y="237383"/>
                    <a:pt x="329221" y="235706"/>
                  </a:cubicBezTo>
                  <a:cubicBezTo>
                    <a:pt x="328661" y="227601"/>
                    <a:pt x="328661" y="219496"/>
                    <a:pt x="329221" y="211391"/>
                  </a:cubicBezTo>
                  <a:cubicBezTo>
                    <a:pt x="329221" y="209714"/>
                    <a:pt x="332574" y="206919"/>
                    <a:pt x="334251" y="207199"/>
                  </a:cubicBezTo>
                  <a:close/>
                  <a:moveTo>
                    <a:pt x="4450" y="177014"/>
                  </a:moveTo>
                  <a:cubicBezTo>
                    <a:pt x="11997" y="179809"/>
                    <a:pt x="10599" y="185678"/>
                    <a:pt x="10599" y="190429"/>
                  </a:cubicBezTo>
                  <a:cubicBezTo>
                    <a:pt x="10879" y="202727"/>
                    <a:pt x="10879" y="203007"/>
                    <a:pt x="5288" y="208876"/>
                  </a:cubicBezTo>
                  <a:cubicBezTo>
                    <a:pt x="-861" y="202168"/>
                    <a:pt x="-1420" y="187635"/>
                    <a:pt x="4450" y="177014"/>
                  </a:cubicBezTo>
                  <a:close/>
                  <a:moveTo>
                    <a:pt x="334531" y="157448"/>
                  </a:moveTo>
                  <a:cubicBezTo>
                    <a:pt x="335648" y="157169"/>
                    <a:pt x="338723" y="159684"/>
                    <a:pt x="339002" y="161082"/>
                  </a:cubicBezTo>
                  <a:cubicBezTo>
                    <a:pt x="339561" y="169746"/>
                    <a:pt x="339561" y="178131"/>
                    <a:pt x="339002" y="186796"/>
                  </a:cubicBezTo>
                  <a:cubicBezTo>
                    <a:pt x="339002" y="188193"/>
                    <a:pt x="335928" y="190709"/>
                    <a:pt x="334810" y="190429"/>
                  </a:cubicBezTo>
                  <a:cubicBezTo>
                    <a:pt x="332854" y="190149"/>
                    <a:pt x="330059" y="188193"/>
                    <a:pt x="329500" y="186236"/>
                  </a:cubicBezTo>
                  <a:cubicBezTo>
                    <a:pt x="328382" y="182323"/>
                    <a:pt x="328661" y="178411"/>
                    <a:pt x="328661" y="173380"/>
                  </a:cubicBezTo>
                  <a:cubicBezTo>
                    <a:pt x="328661" y="170305"/>
                    <a:pt x="328382" y="166113"/>
                    <a:pt x="329500" y="161920"/>
                  </a:cubicBezTo>
                  <a:cubicBezTo>
                    <a:pt x="329779" y="159964"/>
                    <a:pt x="332574" y="158007"/>
                    <a:pt x="334531" y="157448"/>
                  </a:cubicBezTo>
                  <a:close/>
                  <a:moveTo>
                    <a:pt x="214908" y="148784"/>
                  </a:moveTo>
                  <a:cubicBezTo>
                    <a:pt x="222174" y="154653"/>
                    <a:pt x="219938" y="161640"/>
                    <a:pt x="218541" y="168069"/>
                  </a:cubicBezTo>
                  <a:cubicBezTo>
                    <a:pt x="217702" y="172261"/>
                    <a:pt x="213510" y="173099"/>
                    <a:pt x="210436" y="170025"/>
                  </a:cubicBezTo>
                  <a:cubicBezTo>
                    <a:pt x="207082" y="166392"/>
                    <a:pt x="204287" y="161920"/>
                    <a:pt x="199535" y="155492"/>
                  </a:cubicBezTo>
                  <a:cubicBezTo>
                    <a:pt x="205964" y="152697"/>
                    <a:pt x="210436" y="150741"/>
                    <a:pt x="214908" y="148784"/>
                  </a:cubicBezTo>
                  <a:close/>
                  <a:moveTo>
                    <a:pt x="5848" y="126984"/>
                  </a:moveTo>
                  <a:cubicBezTo>
                    <a:pt x="13675" y="132574"/>
                    <a:pt x="9761" y="140959"/>
                    <a:pt x="10600" y="147946"/>
                  </a:cubicBezTo>
                  <a:cubicBezTo>
                    <a:pt x="11159" y="152697"/>
                    <a:pt x="11159" y="157728"/>
                    <a:pt x="5009" y="159406"/>
                  </a:cubicBezTo>
                  <a:cubicBezTo>
                    <a:pt x="-1420" y="151020"/>
                    <a:pt x="-1140" y="134810"/>
                    <a:pt x="5848" y="126984"/>
                  </a:cubicBezTo>
                  <a:close/>
                  <a:moveTo>
                    <a:pt x="177455" y="111892"/>
                  </a:moveTo>
                  <a:cubicBezTo>
                    <a:pt x="178294" y="112451"/>
                    <a:pt x="179971" y="112731"/>
                    <a:pt x="181089" y="114128"/>
                  </a:cubicBezTo>
                  <a:cubicBezTo>
                    <a:pt x="185840" y="120277"/>
                    <a:pt x="190871" y="126146"/>
                    <a:pt x="195063" y="132855"/>
                  </a:cubicBezTo>
                  <a:cubicBezTo>
                    <a:pt x="196181" y="134531"/>
                    <a:pt x="194504" y="137885"/>
                    <a:pt x="194225" y="140680"/>
                  </a:cubicBezTo>
                  <a:cubicBezTo>
                    <a:pt x="191989" y="140121"/>
                    <a:pt x="188635" y="140401"/>
                    <a:pt x="187517" y="138724"/>
                  </a:cubicBezTo>
                  <a:cubicBezTo>
                    <a:pt x="182487" y="132855"/>
                    <a:pt x="178014" y="126706"/>
                    <a:pt x="173822" y="119998"/>
                  </a:cubicBezTo>
                  <a:cubicBezTo>
                    <a:pt x="171307" y="116364"/>
                    <a:pt x="173263" y="112172"/>
                    <a:pt x="177455" y="111892"/>
                  </a:cubicBezTo>
                  <a:close/>
                  <a:moveTo>
                    <a:pt x="333692" y="107699"/>
                  </a:moveTo>
                  <a:cubicBezTo>
                    <a:pt x="335649" y="109656"/>
                    <a:pt x="338443" y="111332"/>
                    <a:pt x="339003" y="113848"/>
                  </a:cubicBezTo>
                  <a:cubicBezTo>
                    <a:pt x="340121" y="117202"/>
                    <a:pt x="339561" y="121115"/>
                    <a:pt x="339561" y="125027"/>
                  </a:cubicBezTo>
                  <a:cubicBezTo>
                    <a:pt x="339561" y="128381"/>
                    <a:pt x="340400" y="132015"/>
                    <a:pt x="339282" y="135369"/>
                  </a:cubicBezTo>
                  <a:cubicBezTo>
                    <a:pt x="338724" y="137605"/>
                    <a:pt x="335649" y="139282"/>
                    <a:pt x="333692" y="141238"/>
                  </a:cubicBezTo>
                  <a:cubicBezTo>
                    <a:pt x="332015" y="139561"/>
                    <a:pt x="329500" y="137884"/>
                    <a:pt x="329221" y="135928"/>
                  </a:cubicBezTo>
                  <a:cubicBezTo>
                    <a:pt x="328661" y="128661"/>
                    <a:pt x="328382" y="121394"/>
                    <a:pt x="328941" y="114128"/>
                  </a:cubicBezTo>
                  <a:cubicBezTo>
                    <a:pt x="329221" y="111892"/>
                    <a:pt x="332015" y="109656"/>
                    <a:pt x="333692" y="107699"/>
                  </a:cubicBezTo>
                  <a:close/>
                  <a:moveTo>
                    <a:pt x="214071" y="100433"/>
                  </a:moveTo>
                  <a:cubicBezTo>
                    <a:pt x="215748" y="100433"/>
                    <a:pt x="218263" y="102389"/>
                    <a:pt x="218543" y="103787"/>
                  </a:cubicBezTo>
                  <a:cubicBezTo>
                    <a:pt x="219381" y="108538"/>
                    <a:pt x="219381" y="113289"/>
                    <a:pt x="219661" y="118041"/>
                  </a:cubicBezTo>
                  <a:cubicBezTo>
                    <a:pt x="219661" y="117761"/>
                    <a:pt x="219661" y="117761"/>
                    <a:pt x="219381" y="117761"/>
                  </a:cubicBezTo>
                  <a:cubicBezTo>
                    <a:pt x="219381" y="121674"/>
                    <a:pt x="219940" y="125587"/>
                    <a:pt x="219101" y="129220"/>
                  </a:cubicBezTo>
                  <a:cubicBezTo>
                    <a:pt x="218822" y="130897"/>
                    <a:pt x="216027" y="132854"/>
                    <a:pt x="214071" y="133413"/>
                  </a:cubicBezTo>
                  <a:cubicBezTo>
                    <a:pt x="212952" y="133693"/>
                    <a:pt x="210157" y="131177"/>
                    <a:pt x="209878" y="129780"/>
                  </a:cubicBezTo>
                  <a:cubicBezTo>
                    <a:pt x="209599" y="121115"/>
                    <a:pt x="209599" y="112451"/>
                    <a:pt x="209878" y="104066"/>
                  </a:cubicBezTo>
                  <a:cubicBezTo>
                    <a:pt x="209878" y="102669"/>
                    <a:pt x="212673" y="100433"/>
                    <a:pt x="214071" y="100433"/>
                  </a:cubicBezTo>
                  <a:close/>
                  <a:moveTo>
                    <a:pt x="107449" y="77650"/>
                  </a:moveTo>
                  <a:lnTo>
                    <a:pt x="107444" y="77654"/>
                  </a:lnTo>
                  <a:lnTo>
                    <a:pt x="107582" y="84974"/>
                  </a:lnTo>
                  <a:lnTo>
                    <a:pt x="107583" y="84781"/>
                  </a:lnTo>
                  <a:close/>
                  <a:moveTo>
                    <a:pt x="4170" y="76676"/>
                  </a:moveTo>
                  <a:cubicBezTo>
                    <a:pt x="12276" y="85620"/>
                    <a:pt x="12836" y="99315"/>
                    <a:pt x="6127" y="110215"/>
                  </a:cubicBezTo>
                  <a:cubicBezTo>
                    <a:pt x="4450" y="108538"/>
                    <a:pt x="1376" y="106861"/>
                    <a:pt x="1096" y="105463"/>
                  </a:cubicBezTo>
                  <a:cubicBezTo>
                    <a:pt x="1096" y="96240"/>
                    <a:pt x="-1699" y="86458"/>
                    <a:pt x="4170" y="76676"/>
                  </a:cubicBezTo>
                  <a:close/>
                  <a:moveTo>
                    <a:pt x="148389" y="73042"/>
                  </a:moveTo>
                  <a:cubicBezTo>
                    <a:pt x="155656" y="79750"/>
                    <a:pt x="161805" y="87855"/>
                    <a:pt x="167115" y="94004"/>
                  </a:cubicBezTo>
                  <a:cubicBezTo>
                    <a:pt x="166835" y="100432"/>
                    <a:pt x="161805" y="102948"/>
                    <a:pt x="159289" y="100153"/>
                  </a:cubicBezTo>
                  <a:cubicBezTo>
                    <a:pt x="153420" y="93166"/>
                    <a:pt x="148110" y="85898"/>
                    <a:pt x="143638" y="78072"/>
                  </a:cubicBezTo>
                  <a:cubicBezTo>
                    <a:pt x="141961" y="74998"/>
                    <a:pt x="146153" y="71086"/>
                    <a:pt x="148389" y="73042"/>
                  </a:cubicBezTo>
                  <a:close/>
                  <a:moveTo>
                    <a:pt x="333134" y="58229"/>
                  </a:moveTo>
                  <a:cubicBezTo>
                    <a:pt x="335369" y="58788"/>
                    <a:pt x="338165" y="60465"/>
                    <a:pt x="338724" y="62141"/>
                  </a:cubicBezTo>
                  <a:cubicBezTo>
                    <a:pt x="339841" y="66054"/>
                    <a:pt x="339562" y="70526"/>
                    <a:pt x="339841" y="74718"/>
                  </a:cubicBezTo>
                  <a:cubicBezTo>
                    <a:pt x="339562" y="79190"/>
                    <a:pt x="339841" y="83662"/>
                    <a:pt x="338724" y="87575"/>
                  </a:cubicBezTo>
                  <a:cubicBezTo>
                    <a:pt x="338444" y="88972"/>
                    <a:pt x="335369" y="91208"/>
                    <a:pt x="334252" y="90929"/>
                  </a:cubicBezTo>
                  <a:cubicBezTo>
                    <a:pt x="332295" y="90370"/>
                    <a:pt x="329500" y="88134"/>
                    <a:pt x="329221" y="86457"/>
                  </a:cubicBezTo>
                  <a:cubicBezTo>
                    <a:pt x="328661" y="78352"/>
                    <a:pt x="328661" y="70247"/>
                    <a:pt x="329221" y="62141"/>
                  </a:cubicBezTo>
                  <a:cubicBezTo>
                    <a:pt x="329221" y="60744"/>
                    <a:pt x="332016" y="57949"/>
                    <a:pt x="333134" y="58229"/>
                  </a:cubicBezTo>
                  <a:close/>
                  <a:moveTo>
                    <a:pt x="215747" y="49844"/>
                  </a:moveTo>
                  <a:cubicBezTo>
                    <a:pt x="217144" y="52080"/>
                    <a:pt x="219380" y="54316"/>
                    <a:pt x="219660" y="56831"/>
                  </a:cubicBezTo>
                  <a:cubicBezTo>
                    <a:pt x="220498" y="59906"/>
                    <a:pt x="219660" y="62980"/>
                    <a:pt x="219380" y="65775"/>
                  </a:cubicBezTo>
                  <a:cubicBezTo>
                    <a:pt x="219380" y="70526"/>
                    <a:pt x="219939" y="74719"/>
                    <a:pt x="219101" y="78911"/>
                  </a:cubicBezTo>
                  <a:cubicBezTo>
                    <a:pt x="218821" y="80868"/>
                    <a:pt x="216026" y="83383"/>
                    <a:pt x="214349" y="83383"/>
                  </a:cubicBezTo>
                  <a:cubicBezTo>
                    <a:pt x="212672" y="83383"/>
                    <a:pt x="209877" y="80588"/>
                    <a:pt x="209598" y="78911"/>
                  </a:cubicBezTo>
                  <a:cubicBezTo>
                    <a:pt x="209039" y="71085"/>
                    <a:pt x="209039" y="63259"/>
                    <a:pt x="209877" y="55713"/>
                  </a:cubicBezTo>
                  <a:cubicBezTo>
                    <a:pt x="210156" y="53757"/>
                    <a:pt x="213511" y="51800"/>
                    <a:pt x="215747" y="49844"/>
                  </a:cubicBezTo>
                  <a:close/>
                  <a:moveTo>
                    <a:pt x="119880" y="30838"/>
                  </a:moveTo>
                  <a:cubicBezTo>
                    <a:pt x="125471" y="38384"/>
                    <a:pt x="131061" y="45372"/>
                    <a:pt x="136091" y="52918"/>
                  </a:cubicBezTo>
                  <a:cubicBezTo>
                    <a:pt x="139166" y="57390"/>
                    <a:pt x="136650" y="60185"/>
                    <a:pt x="130781" y="62141"/>
                  </a:cubicBezTo>
                  <a:cubicBezTo>
                    <a:pt x="125471" y="54874"/>
                    <a:pt x="119601" y="47328"/>
                    <a:pt x="114291" y="39782"/>
                  </a:cubicBezTo>
                  <a:cubicBezTo>
                    <a:pt x="111775" y="35869"/>
                    <a:pt x="114011" y="33354"/>
                    <a:pt x="119880" y="30838"/>
                  </a:cubicBezTo>
                  <a:close/>
                  <a:moveTo>
                    <a:pt x="18704" y="30838"/>
                  </a:moveTo>
                  <a:cubicBezTo>
                    <a:pt x="17865" y="33912"/>
                    <a:pt x="17865" y="37267"/>
                    <a:pt x="16188" y="39502"/>
                  </a:cubicBezTo>
                  <a:cubicBezTo>
                    <a:pt x="11437" y="45930"/>
                    <a:pt x="14232" y="55992"/>
                    <a:pt x="5567" y="60464"/>
                  </a:cubicBezTo>
                  <a:cubicBezTo>
                    <a:pt x="816" y="50402"/>
                    <a:pt x="5288" y="37825"/>
                    <a:pt x="18704" y="30838"/>
                  </a:cubicBezTo>
                  <a:close/>
                  <a:moveTo>
                    <a:pt x="65939" y="30560"/>
                  </a:moveTo>
                  <a:cubicBezTo>
                    <a:pt x="73625" y="30699"/>
                    <a:pt x="81171" y="33913"/>
                    <a:pt x="87180" y="40342"/>
                  </a:cubicBezTo>
                  <a:lnTo>
                    <a:pt x="113040" y="72597"/>
                  </a:lnTo>
                  <a:lnTo>
                    <a:pt x="113173" y="72483"/>
                  </a:lnTo>
                  <a:cubicBezTo>
                    <a:pt x="120440" y="82545"/>
                    <a:pt x="127427" y="93165"/>
                    <a:pt x="134973" y="102948"/>
                  </a:cubicBezTo>
                  <a:cubicBezTo>
                    <a:pt x="144756" y="116084"/>
                    <a:pt x="155376" y="128661"/>
                    <a:pt x="165158" y="141797"/>
                  </a:cubicBezTo>
                  <a:cubicBezTo>
                    <a:pt x="181089" y="163039"/>
                    <a:pt x="196741" y="184280"/>
                    <a:pt x="212392" y="205801"/>
                  </a:cubicBezTo>
                  <a:cubicBezTo>
                    <a:pt x="213511" y="207198"/>
                    <a:pt x="214069" y="208875"/>
                    <a:pt x="214628" y="210273"/>
                  </a:cubicBezTo>
                  <a:cubicBezTo>
                    <a:pt x="210156" y="215863"/>
                    <a:pt x="208759" y="222291"/>
                    <a:pt x="208759" y="229558"/>
                  </a:cubicBezTo>
                  <a:cubicBezTo>
                    <a:pt x="209039" y="254153"/>
                    <a:pt x="209039" y="278749"/>
                    <a:pt x="208759" y="303623"/>
                  </a:cubicBezTo>
                  <a:cubicBezTo>
                    <a:pt x="208759" y="308095"/>
                    <a:pt x="210436" y="313405"/>
                    <a:pt x="204846" y="316201"/>
                  </a:cubicBezTo>
                  <a:cubicBezTo>
                    <a:pt x="182766" y="286574"/>
                    <a:pt x="160687" y="257228"/>
                    <a:pt x="138886" y="227601"/>
                  </a:cubicBezTo>
                  <a:lnTo>
                    <a:pt x="107024" y="180647"/>
                  </a:lnTo>
                  <a:lnTo>
                    <a:pt x="101994" y="178131"/>
                  </a:lnTo>
                  <a:cubicBezTo>
                    <a:pt x="98081" y="181765"/>
                    <a:pt x="100038" y="186517"/>
                    <a:pt x="100038" y="190429"/>
                  </a:cubicBezTo>
                  <a:cubicBezTo>
                    <a:pt x="100038" y="241297"/>
                    <a:pt x="99758" y="292164"/>
                    <a:pt x="100038" y="343032"/>
                  </a:cubicBezTo>
                  <a:cubicBezTo>
                    <a:pt x="100038" y="355330"/>
                    <a:pt x="97801" y="366230"/>
                    <a:pt x="88857" y="375174"/>
                  </a:cubicBezTo>
                  <a:cubicBezTo>
                    <a:pt x="79634" y="384677"/>
                    <a:pt x="68455" y="388869"/>
                    <a:pt x="55877" y="384677"/>
                  </a:cubicBezTo>
                  <a:cubicBezTo>
                    <a:pt x="41623" y="379646"/>
                    <a:pt x="32959" y="369305"/>
                    <a:pt x="31561" y="353933"/>
                  </a:cubicBezTo>
                  <a:cubicBezTo>
                    <a:pt x="31282" y="351697"/>
                    <a:pt x="31561" y="349461"/>
                    <a:pt x="31561" y="347504"/>
                  </a:cubicBezTo>
                  <a:cubicBezTo>
                    <a:pt x="31561" y="254712"/>
                    <a:pt x="31561" y="162201"/>
                    <a:pt x="31561" y="69409"/>
                  </a:cubicBezTo>
                  <a:cubicBezTo>
                    <a:pt x="31561" y="57391"/>
                    <a:pt x="34916" y="47329"/>
                    <a:pt x="43859" y="39224"/>
                  </a:cubicBezTo>
                  <a:cubicBezTo>
                    <a:pt x="50427" y="33355"/>
                    <a:pt x="58253" y="30420"/>
                    <a:pt x="65939" y="30560"/>
                  </a:cubicBezTo>
                  <a:close/>
                  <a:moveTo>
                    <a:pt x="267313" y="30489"/>
                  </a:moveTo>
                  <a:cubicBezTo>
                    <a:pt x="273392" y="29301"/>
                    <a:pt x="279750" y="30000"/>
                    <a:pt x="286179" y="32236"/>
                  </a:cubicBezTo>
                  <a:cubicBezTo>
                    <a:pt x="299036" y="36429"/>
                    <a:pt x="306023" y="47049"/>
                    <a:pt x="308538" y="60465"/>
                  </a:cubicBezTo>
                  <a:cubicBezTo>
                    <a:pt x="309097" y="62980"/>
                    <a:pt x="308818" y="65775"/>
                    <a:pt x="308818" y="68290"/>
                  </a:cubicBezTo>
                  <a:cubicBezTo>
                    <a:pt x="308818" y="161642"/>
                    <a:pt x="308818" y="255271"/>
                    <a:pt x="308818" y="348622"/>
                  </a:cubicBezTo>
                  <a:cubicBezTo>
                    <a:pt x="308818" y="361199"/>
                    <a:pt x="304905" y="371820"/>
                    <a:pt x="295123" y="379366"/>
                  </a:cubicBezTo>
                  <a:cubicBezTo>
                    <a:pt x="279192" y="391943"/>
                    <a:pt x="259348" y="389148"/>
                    <a:pt x="245932" y="371820"/>
                  </a:cubicBezTo>
                  <a:cubicBezTo>
                    <a:pt x="231958" y="353653"/>
                    <a:pt x="218821" y="334647"/>
                    <a:pt x="205126" y="316201"/>
                  </a:cubicBezTo>
                  <a:cubicBezTo>
                    <a:pt x="210716" y="313406"/>
                    <a:pt x="209039" y="308095"/>
                    <a:pt x="209039" y="303623"/>
                  </a:cubicBezTo>
                  <a:cubicBezTo>
                    <a:pt x="209039" y="279028"/>
                    <a:pt x="209319" y="254433"/>
                    <a:pt x="209039" y="229558"/>
                  </a:cubicBezTo>
                  <a:cubicBezTo>
                    <a:pt x="209039" y="222571"/>
                    <a:pt x="210437" y="216142"/>
                    <a:pt x="214908" y="210553"/>
                  </a:cubicBezTo>
                  <a:cubicBezTo>
                    <a:pt x="221896" y="219496"/>
                    <a:pt x="228883" y="228161"/>
                    <a:pt x="235871" y="237104"/>
                  </a:cubicBezTo>
                  <a:cubicBezTo>
                    <a:pt x="236709" y="236825"/>
                    <a:pt x="237548" y="236545"/>
                    <a:pt x="238386" y="235986"/>
                  </a:cubicBezTo>
                  <a:cubicBezTo>
                    <a:pt x="238386" y="231794"/>
                    <a:pt x="238386" y="227601"/>
                    <a:pt x="238386" y="223409"/>
                  </a:cubicBezTo>
                  <a:cubicBezTo>
                    <a:pt x="238386" y="173380"/>
                    <a:pt x="238386" y="123350"/>
                    <a:pt x="238386" y="73322"/>
                  </a:cubicBezTo>
                  <a:cubicBezTo>
                    <a:pt x="238386" y="60744"/>
                    <a:pt x="240901" y="49565"/>
                    <a:pt x="250124" y="40062"/>
                  </a:cubicBezTo>
                  <a:cubicBezTo>
                    <a:pt x="255435" y="34752"/>
                    <a:pt x="261234" y="31677"/>
                    <a:pt x="267313" y="30489"/>
                  </a:cubicBezTo>
                  <a:close/>
                  <a:moveTo>
                    <a:pt x="316609" y="16689"/>
                  </a:moveTo>
                  <a:cubicBezTo>
                    <a:pt x="319439" y="17912"/>
                    <a:pt x="322234" y="21336"/>
                    <a:pt x="326706" y="27764"/>
                  </a:cubicBezTo>
                  <a:cubicBezTo>
                    <a:pt x="332854" y="36428"/>
                    <a:pt x="332854" y="37546"/>
                    <a:pt x="326147" y="43695"/>
                  </a:cubicBezTo>
                  <a:cubicBezTo>
                    <a:pt x="319439" y="35310"/>
                    <a:pt x="313010" y="27205"/>
                    <a:pt x="306302" y="18821"/>
                  </a:cubicBezTo>
                  <a:cubicBezTo>
                    <a:pt x="310914" y="16445"/>
                    <a:pt x="313779" y="15467"/>
                    <a:pt x="316609" y="16689"/>
                  </a:cubicBezTo>
                  <a:close/>
                  <a:moveTo>
                    <a:pt x="239783" y="10995"/>
                  </a:moveTo>
                  <a:cubicBezTo>
                    <a:pt x="240621" y="10156"/>
                    <a:pt x="244534" y="11274"/>
                    <a:pt x="246211" y="12672"/>
                  </a:cubicBezTo>
                  <a:cubicBezTo>
                    <a:pt x="246770" y="13231"/>
                    <a:pt x="246490" y="16864"/>
                    <a:pt x="245373" y="17982"/>
                  </a:cubicBezTo>
                  <a:cubicBezTo>
                    <a:pt x="239783" y="23852"/>
                    <a:pt x="233913" y="29442"/>
                    <a:pt x="228044" y="35031"/>
                  </a:cubicBezTo>
                  <a:cubicBezTo>
                    <a:pt x="226926" y="36149"/>
                    <a:pt x="225529" y="36149"/>
                    <a:pt x="222734" y="37267"/>
                  </a:cubicBezTo>
                  <a:cubicBezTo>
                    <a:pt x="221895" y="34472"/>
                    <a:pt x="219939" y="31118"/>
                    <a:pt x="221057" y="30000"/>
                  </a:cubicBezTo>
                  <a:cubicBezTo>
                    <a:pt x="226926" y="23293"/>
                    <a:pt x="233355" y="16864"/>
                    <a:pt x="239783" y="10995"/>
                  </a:cubicBezTo>
                  <a:close/>
                  <a:moveTo>
                    <a:pt x="82009" y="3867"/>
                  </a:moveTo>
                  <a:cubicBezTo>
                    <a:pt x="84524" y="3728"/>
                    <a:pt x="87878" y="5125"/>
                    <a:pt x="93328" y="7920"/>
                  </a:cubicBezTo>
                  <a:cubicBezTo>
                    <a:pt x="103669" y="13230"/>
                    <a:pt x="105067" y="15187"/>
                    <a:pt x="101993" y="21895"/>
                  </a:cubicBezTo>
                  <a:cubicBezTo>
                    <a:pt x="93328" y="17702"/>
                    <a:pt x="84664" y="13230"/>
                    <a:pt x="75720" y="9038"/>
                  </a:cubicBezTo>
                  <a:cubicBezTo>
                    <a:pt x="77817" y="5684"/>
                    <a:pt x="79493" y="4007"/>
                    <a:pt x="82009" y="3867"/>
                  </a:cubicBezTo>
                  <a:close/>
                  <a:moveTo>
                    <a:pt x="52244" y="2610"/>
                  </a:moveTo>
                  <a:cubicBezTo>
                    <a:pt x="53641" y="2051"/>
                    <a:pt x="55877" y="4008"/>
                    <a:pt x="57554" y="4846"/>
                  </a:cubicBezTo>
                  <a:cubicBezTo>
                    <a:pt x="56437" y="6802"/>
                    <a:pt x="55598" y="9597"/>
                    <a:pt x="53921" y="10436"/>
                  </a:cubicBezTo>
                  <a:cubicBezTo>
                    <a:pt x="46654" y="13790"/>
                    <a:pt x="38828" y="16305"/>
                    <a:pt x="30164" y="19659"/>
                  </a:cubicBezTo>
                  <a:cubicBezTo>
                    <a:pt x="30164" y="16864"/>
                    <a:pt x="29325" y="13231"/>
                    <a:pt x="30164" y="12672"/>
                  </a:cubicBezTo>
                  <a:cubicBezTo>
                    <a:pt x="37431" y="8759"/>
                    <a:pt x="44698" y="5405"/>
                    <a:pt x="52244" y="2610"/>
                  </a:cubicBezTo>
                  <a:close/>
                  <a:moveTo>
                    <a:pt x="265776" y="1492"/>
                  </a:moveTo>
                  <a:cubicBezTo>
                    <a:pt x="275837" y="-1583"/>
                    <a:pt x="285619" y="95"/>
                    <a:pt x="297637" y="6523"/>
                  </a:cubicBezTo>
                  <a:cubicBezTo>
                    <a:pt x="293166" y="9318"/>
                    <a:pt x="290930" y="12113"/>
                    <a:pt x="288694" y="12113"/>
                  </a:cubicBezTo>
                  <a:cubicBezTo>
                    <a:pt x="281427" y="12113"/>
                    <a:pt x="273881" y="11554"/>
                    <a:pt x="266614" y="10716"/>
                  </a:cubicBezTo>
                  <a:cubicBezTo>
                    <a:pt x="264657" y="10436"/>
                    <a:pt x="262980" y="7921"/>
                    <a:pt x="261024" y="6523"/>
                  </a:cubicBezTo>
                  <a:cubicBezTo>
                    <a:pt x="262701" y="4846"/>
                    <a:pt x="263819" y="1772"/>
                    <a:pt x="265776" y="14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4859280" y="6246420"/>
              <a:ext cx="279302" cy="415592"/>
            </a:xfrm>
            <a:custGeom>
              <a:avLst/>
              <a:gdLst/>
              <a:ahLst/>
              <a:cxnLst/>
              <a:rect l="l" t="t" r="r" b="b"/>
              <a:pathLst>
                <a:path w="279302" h="415592" extrusionOk="0">
                  <a:moveTo>
                    <a:pt x="90800" y="404653"/>
                  </a:moveTo>
                  <a:cubicBezTo>
                    <a:pt x="95831" y="404268"/>
                    <a:pt x="100862" y="404548"/>
                    <a:pt x="105893" y="407343"/>
                  </a:cubicBezTo>
                  <a:cubicBezTo>
                    <a:pt x="105893" y="413771"/>
                    <a:pt x="102539" y="415448"/>
                    <a:pt x="97788" y="415169"/>
                  </a:cubicBezTo>
                  <a:cubicBezTo>
                    <a:pt x="89682" y="414609"/>
                    <a:pt x="81857" y="413492"/>
                    <a:pt x="71236" y="412373"/>
                  </a:cubicBezTo>
                  <a:cubicBezTo>
                    <a:pt x="73472" y="408740"/>
                    <a:pt x="74589" y="405945"/>
                    <a:pt x="75708" y="405945"/>
                  </a:cubicBezTo>
                  <a:cubicBezTo>
                    <a:pt x="80739" y="406085"/>
                    <a:pt x="85769" y="405037"/>
                    <a:pt x="90800" y="404653"/>
                  </a:cubicBezTo>
                  <a:close/>
                  <a:moveTo>
                    <a:pt x="127973" y="404548"/>
                  </a:moveTo>
                  <a:cubicBezTo>
                    <a:pt x="135240" y="403989"/>
                    <a:pt x="142507" y="403710"/>
                    <a:pt x="149774" y="404548"/>
                  </a:cubicBezTo>
                  <a:cubicBezTo>
                    <a:pt x="152010" y="404828"/>
                    <a:pt x="153966" y="407902"/>
                    <a:pt x="156202" y="409579"/>
                  </a:cubicBezTo>
                  <a:cubicBezTo>
                    <a:pt x="154246" y="411536"/>
                    <a:pt x="152289" y="414051"/>
                    <a:pt x="150053" y="414889"/>
                  </a:cubicBezTo>
                  <a:cubicBezTo>
                    <a:pt x="146978" y="415728"/>
                    <a:pt x="143345" y="415169"/>
                    <a:pt x="139991" y="414889"/>
                  </a:cubicBezTo>
                  <a:cubicBezTo>
                    <a:pt x="136078" y="414889"/>
                    <a:pt x="132166" y="415449"/>
                    <a:pt x="128532" y="414610"/>
                  </a:cubicBezTo>
                  <a:cubicBezTo>
                    <a:pt x="126296" y="414051"/>
                    <a:pt x="124620" y="410977"/>
                    <a:pt x="122663" y="409020"/>
                  </a:cubicBezTo>
                  <a:cubicBezTo>
                    <a:pt x="124340" y="407343"/>
                    <a:pt x="126296" y="404828"/>
                    <a:pt x="127973" y="404548"/>
                  </a:cubicBezTo>
                  <a:close/>
                  <a:moveTo>
                    <a:pt x="181078" y="404547"/>
                  </a:moveTo>
                  <a:cubicBezTo>
                    <a:pt x="187785" y="404268"/>
                    <a:pt x="194773" y="404268"/>
                    <a:pt x="201481" y="404827"/>
                  </a:cubicBezTo>
                  <a:cubicBezTo>
                    <a:pt x="203437" y="405107"/>
                    <a:pt x="205673" y="407622"/>
                    <a:pt x="206512" y="409579"/>
                  </a:cubicBezTo>
                  <a:cubicBezTo>
                    <a:pt x="207071" y="410696"/>
                    <a:pt x="204555" y="414330"/>
                    <a:pt x="203437" y="414330"/>
                  </a:cubicBezTo>
                  <a:cubicBezTo>
                    <a:pt x="193096" y="414889"/>
                    <a:pt x="182475" y="417964"/>
                    <a:pt x="172972" y="411815"/>
                  </a:cubicBezTo>
                  <a:cubicBezTo>
                    <a:pt x="172972" y="410417"/>
                    <a:pt x="172693" y="409019"/>
                    <a:pt x="172413" y="407902"/>
                  </a:cubicBezTo>
                  <a:cubicBezTo>
                    <a:pt x="175208" y="406783"/>
                    <a:pt x="178003" y="404827"/>
                    <a:pt x="181078" y="404547"/>
                  </a:cubicBezTo>
                  <a:close/>
                  <a:moveTo>
                    <a:pt x="30430" y="393368"/>
                  </a:moveTo>
                  <a:cubicBezTo>
                    <a:pt x="37697" y="399517"/>
                    <a:pt x="48318" y="400356"/>
                    <a:pt x="55864" y="408182"/>
                  </a:cubicBezTo>
                  <a:cubicBezTo>
                    <a:pt x="44684" y="412095"/>
                    <a:pt x="33504" y="407344"/>
                    <a:pt x="22884" y="393927"/>
                  </a:cubicBezTo>
                  <a:cubicBezTo>
                    <a:pt x="26797" y="393648"/>
                    <a:pt x="29312" y="392530"/>
                    <a:pt x="30430" y="393368"/>
                  </a:cubicBezTo>
                  <a:close/>
                  <a:moveTo>
                    <a:pt x="253465" y="390853"/>
                  </a:moveTo>
                  <a:cubicBezTo>
                    <a:pt x="254024" y="394766"/>
                    <a:pt x="255422" y="398120"/>
                    <a:pt x="254304" y="399238"/>
                  </a:cubicBezTo>
                  <a:cubicBezTo>
                    <a:pt x="247316" y="406505"/>
                    <a:pt x="238652" y="411256"/>
                    <a:pt x="228590" y="412374"/>
                  </a:cubicBezTo>
                  <a:cubicBezTo>
                    <a:pt x="224957" y="412654"/>
                    <a:pt x="222441" y="408181"/>
                    <a:pt x="224957" y="406505"/>
                  </a:cubicBezTo>
                  <a:cubicBezTo>
                    <a:pt x="233621" y="400915"/>
                    <a:pt x="242845" y="396443"/>
                    <a:pt x="253465" y="390853"/>
                  </a:cubicBezTo>
                  <a:close/>
                  <a:moveTo>
                    <a:pt x="275546" y="349488"/>
                  </a:moveTo>
                  <a:cubicBezTo>
                    <a:pt x="276664" y="349488"/>
                    <a:pt x="278620" y="351444"/>
                    <a:pt x="278900" y="352562"/>
                  </a:cubicBezTo>
                  <a:cubicBezTo>
                    <a:pt x="281135" y="358432"/>
                    <a:pt x="273589" y="377717"/>
                    <a:pt x="267999" y="381350"/>
                  </a:cubicBezTo>
                  <a:cubicBezTo>
                    <a:pt x="267440" y="381910"/>
                    <a:pt x="266322" y="381630"/>
                    <a:pt x="262968" y="381350"/>
                  </a:cubicBezTo>
                  <a:cubicBezTo>
                    <a:pt x="265484" y="371009"/>
                    <a:pt x="267440" y="361506"/>
                    <a:pt x="270235" y="352004"/>
                  </a:cubicBezTo>
                  <a:cubicBezTo>
                    <a:pt x="270515" y="350606"/>
                    <a:pt x="273589" y="349488"/>
                    <a:pt x="275546" y="349488"/>
                  </a:cubicBezTo>
                  <a:close/>
                  <a:moveTo>
                    <a:pt x="5556" y="346693"/>
                  </a:moveTo>
                  <a:cubicBezTo>
                    <a:pt x="12822" y="355637"/>
                    <a:pt x="11704" y="366817"/>
                    <a:pt x="15897" y="375760"/>
                  </a:cubicBezTo>
                  <a:cubicBezTo>
                    <a:pt x="16455" y="376879"/>
                    <a:pt x="14219" y="379115"/>
                    <a:pt x="13102" y="380791"/>
                  </a:cubicBezTo>
                  <a:cubicBezTo>
                    <a:pt x="3040" y="370450"/>
                    <a:pt x="245" y="358991"/>
                    <a:pt x="5556" y="346693"/>
                  </a:cubicBezTo>
                  <a:close/>
                  <a:moveTo>
                    <a:pt x="259894" y="301415"/>
                  </a:moveTo>
                  <a:cubicBezTo>
                    <a:pt x="268279" y="307564"/>
                    <a:pt x="272472" y="316508"/>
                    <a:pt x="275546" y="325731"/>
                  </a:cubicBezTo>
                  <a:cubicBezTo>
                    <a:pt x="276105" y="327408"/>
                    <a:pt x="274148" y="329924"/>
                    <a:pt x="273310" y="332160"/>
                  </a:cubicBezTo>
                  <a:cubicBezTo>
                    <a:pt x="271074" y="331321"/>
                    <a:pt x="267999" y="331041"/>
                    <a:pt x="267161" y="329364"/>
                  </a:cubicBezTo>
                  <a:cubicBezTo>
                    <a:pt x="262969" y="322936"/>
                    <a:pt x="259335" y="315949"/>
                    <a:pt x="255702" y="309241"/>
                  </a:cubicBezTo>
                  <a:cubicBezTo>
                    <a:pt x="253187" y="304769"/>
                    <a:pt x="255702" y="302812"/>
                    <a:pt x="259894" y="301415"/>
                  </a:cubicBezTo>
                  <a:close/>
                  <a:moveTo>
                    <a:pt x="5276" y="296943"/>
                  </a:moveTo>
                  <a:cubicBezTo>
                    <a:pt x="12543" y="305328"/>
                    <a:pt x="12543" y="321539"/>
                    <a:pt x="4717" y="331601"/>
                  </a:cubicBezTo>
                  <a:cubicBezTo>
                    <a:pt x="3040" y="327408"/>
                    <a:pt x="1083" y="324054"/>
                    <a:pt x="525" y="320980"/>
                  </a:cubicBezTo>
                  <a:cubicBezTo>
                    <a:pt x="-873" y="310079"/>
                    <a:pt x="525" y="304489"/>
                    <a:pt x="5276" y="296943"/>
                  </a:cubicBezTo>
                  <a:close/>
                  <a:moveTo>
                    <a:pt x="211541" y="282968"/>
                  </a:moveTo>
                  <a:cubicBezTo>
                    <a:pt x="222163" y="279335"/>
                    <a:pt x="231945" y="282688"/>
                    <a:pt x="241168" y="287999"/>
                  </a:cubicBezTo>
                  <a:cubicBezTo>
                    <a:pt x="242286" y="288558"/>
                    <a:pt x="242845" y="291632"/>
                    <a:pt x="242565" y="293589"/>
                  </a:cubicBezTo>
                  <a:cubicBezTo>
                    <a:pt x="242286" y="294427"/>
                    <a:pt x="239771" y="295825"/>
                    <a:pt x="238373" y="295545"/>
                  </a:cubicBezTo>
                  <a:cubicBezTo>
                    <a:pt x="229429" y="293869"/>
                    <a:pt x="220765" y="291632"/>
                    <a:pt x="211821" y="289676"/>
                  </a:cubicBezTo>
                  <a:cubicBezTo>
                    <a:pt x="210983" y="289117"/>
                    <a:pt x="210424" y="287440"/>
                    <a:pt x="209585" y="286322"/>
                  </a:cubicBezTo>
                  <a:cubicBezTo>
                    <a:pt x="210144" y="285204"/>
                    <a:pt x="210703" y="283247"/>
                    <a:pt x="211541" y="282968"/>
                  </a:cubicBezTo>
                  <a:close/>
                  <a:moveTo>
                    <a:pt x="163748" y="282130"/>
                  </a:moveTo>
                  <a:cubicBezTo>
                    <a:pt x="172413" y="281851"/>
                    <a:pt x="180797" y="281571"/>
                    <a:pt x="189461" y="282130"/>
                  </a:cubicBezTo>
                  <a:cubicBezTo>
                    <a:pt x="190859" y="282130"/>
                    <a:pt x="191977" y="284925"/>
                    <a:pt x="193374" y="286322"/>
                  </a:cubicBezTo>
                  <a:cubicBezTo>
                    <a:pt x="191977" y="287719"/>
                    <a:pt x="190580" y="289955"/>
                    <a:pt x="188902" y="289955"/>
                  </a:cubicBezTo>
                  <a:cubicBezTo>
                    <a:pt x="184431" y="290794"/>
                    <a:pt x="179959" y="290235"/>
                    <a:pt x="175766" y="290235"/>
                  </a:cubicBezTo>
                  <a:cubicBezTo>
                    <a:pt x="171854" y="290235"/>
                    <a:pt x="167941" y="290514"/>
                    <a:pt x="164307" y="289955"/>
                  </a:cubicBezTo>
                  <a:cubicBezTo>
                    <a:pt x="162630" y="289675"/>
                    <a:pt x="161233" y="287440"/>
                    <a:pt x="159835" y="286322"/>
                  </a:cubicBezTo>
                  <a:cubicBezTo>
                    <a:pt x="161233" y="284925"/>
                    <a:pt x="162351" y="282130"/>
                    <a:pt x="163748" y="282130"/>
                  </a:cubicBezTo>
                  <a:close/>
                  <a:moveTo>
                    <a:pt x="125423" y="270148"/>
                  </a:moveTo>
                  <a:cubicBezTo>
                    <a:pt x="126855" y="270182"/>
                    <a:pt x="128392" y="270392"/>
                    <a:pt x="128811" y="270951"/>
                  </a:cubicBezTo>
                  <a:cubicBezTo>
                    <a:pt x="130488" y="273467"/>
                    <a:pt x="130488" y="276541"/>
                    <a:pt x="131047" y="278497"/>
                  </a:cubicBezTo>
                  <a:cubicBezTo>
                    <a:pt x="136078" y="281572"/>
                    <a:pt x="142227" y="283808"/>
                    <a:pt x="142227" y="285765"/>
                  </a:cubicBezTo>
                  <a:cubicBezTo>
                    <a:pt x="141948" y="292472"/>
                    <a:pt x="135520" y="291075"/>
                    <a:pt x="131047" y="290516"/>
                  </a:cubicBezTo>
                  <a:cubicBezTo>
                    <a:pt x="127694" y="290236"/>
                    <a:pt x="121824" y="288559"/>
                    <a:pt x="121545" y="286603"/>
                  </a:cubicBezTo>
                  <a:cubicBezTo>
                    <a:pt x="120706" y="281293"/>
                    <a:pt x="121824" y="275703"/>
                    <a:pt x="122663" y="270392"/>
                  </a:cubicBezTo>
                  <a:cubicBezTo>
                    <a:pt x="122663" y="270252"/>
                    <a:pt x="123990" y="270113"/>
                    <a:pt x="125423" y="270148"/>
                  </a:cubicBezTo>
                  <a:close/>
                  <a:moveTo>
                    <a:pt x="4996" y="245516"/>
                  </a:moveTo>
                  <a:cubicBezTo>
                    <a:pt x="11983" y="254180"/>
                    <a:pt x="12263" y="269831"/>
                    <a:pt x="5834" y="280452"/>
                  </a:cubicBezTo>
                  <a:cubicBezTo>
                    <a:pt x="3878" y="277937"/>
                    <a:pt x="804" y="275701"/>
                    <a:pt x="804" y="273744"/>
                  </a:cubicBezTo>
                  <a:cubicBezTo>
                    <a:pt x="1363" y="264521"/>
                    <a:pt x="-2550" y="254739"/>
                    <a:pt x="4996" y="245516"/>
                  </a:cubicBezTo>
                  <a:close/>
                  <a:moveTo>
                    <a:pt x="126016" y="216729"/>
                  </a:moveTo>
                  <a:cubicBezTo>
                    <a:pt x="127693" y="219245"/>
                    <a:pt x="129929" y="220642"/>
                    <a:pt x="129929" y="222319"/>
                  </a:cubicBezTo>
                  <a:cubicBezTo>
                    <a:pt x="130209" y="230424"/>
                    <a:pt x="130488" y="238529"/>
                    <a:pt x="129929" y="246914"/>
                  </a:cubicBezTo>
                  <a:cubicBezTo>
                    <a:pt x="129929" y="248591"/>
                    <a:pt x="127134" y="250827"/>
                    <a:pt x="125178" y="251386"/>
                  </a:cubicBezTo>
                  <a:cubicBezTo>
                    <a:pt x="124060" y="251665"/>
                    <a:pt x="120706" y="249150"/>
                    <a:pt x="120706" y="248032"/>
                  </a:cubicBezTo>
                  <a:cubicBezTo>
                    <a:pt x="120706" y="238809"/>
                    <a:pt x="120985" y="229306"/>
                    <a:pt x="121544" y="220083"/>
                  </a:cubicBezTo>
                  <a:cubicBezTo>
                    <a:pt x="122103" y="219245"/>
                    <a:pt x="123780" y="218406"/>
                    <a:pt x="126016" y="216729"/>
                  </a:cubicBezTo>
                  <a:close/>
                  <a:moveTo>
                    <a:pt x="7232" y="195767"/>
                  </a:moveTo>
                  <a:cubicBezTo>
                    <a:pt x="8351" y="197444"/>
                    <a:pt x="10027" y="199121"/>
                    <a:pt x="10027" y="200798"/>
                  </a:cubicBezTo>
                  <a:cubicBezTo>
                    <a:pt x="10307" y="208065"/>
                    <a:pt x="10587" y="215611"/>
                    <a:pt x="10027" y="222878"/>
                  </a:cubicBezTo>
                  <a:cubicBezTo>
                    <a:pt x="9748" y="227350"/>
                    <a:pt x="4438" y="229865"/>
                    <a:pt x="3319" y="226791"/>
                  </a:cubicBezTo>
                  <a:cubicBezTo>
                    <a:pt x="1363" y="220922"/>
                    <a:pt x="804" y="214493"/>
                    <a:pt x="525" y="208065"/>
                  </a:cubicBezTo>
                  <a:cubicBezTo>
                    <a:pt x="245" y="203593"/>
                    <a:pt x="-873" y="197444"/>
                    <a:pt x="7232" y="195767"/>
                  </a:cubicBezTo>
                  <a:close/>
                  <a:moveTo>
                    <a:pt x="124898" y="167818"/>
                  </a:moveTo>
                  <a:cubicBezTo>
                    <a:pt x="126855" y="168656"/>
                    <a:pt x="129650" y="170612"/>
                    <a:pt x="129930" y="172290"/>
                  </a:cubicBezTo>
                  <a:cubicBezTo>
                    <a:pt x="130768" y="175923"/>
                    <a:pt x="130209" y="179836"/>
                    <a:pt x="130489" y="183749"/>
                  </a:cubicBezTo>
                  <a:cubicBezTo>
                    <a:pt x="130489" y="187662"/>
                    <a:pt x="131047" y="191575"/>
                    <a:pt x="130209" y="195487"/>
                  </a:cubicBezTo>
                  <a:cubicBezTo>
                    <a:pt x="129930" y="197444"/>
                    <a:pt x="127414" y="199121"/>
                    <a:pt x="126017" y="201077"/>
                  </a:cubicBezTo>
                  <a:cubicBezTo>
                    <a:pt x="124340" y="199400"/>
                    <a:pt x="121265" y="198003"/>
                    <a:pt x="120985" y="196325"/>
                  </a:cubicBezTo>
                  <a:cubicBezTo>
                    <a:pt x="120427" y="188220"/>
                    <a:pt x="120706" y="179836"/>
                    <a:pt x="120985" y="171730"/>
                  </a:cubicBezTo>
                  <a:cubicBezTo>
                    <a:pt x="120985" y="170333"/>
                    <a:pt x="124060" y="167538"/>
                    <a:pt x="124898" y="167818"/>
                  </a:cubicBezTo>
                  <a:close/>
                  <a:moveTo>
                    <a:pt x="8071" y="143781"/>
                  </a:moveTo>
                  <a:cubicBezTo>
                    <a:pt x="11704" y="155799"/>
                    <a:pt x="11424" y="166420"/>
                    <a:pt x="8630" y="177880"/>
                  </a:cubicBezTo>
                  <a:cubicBezTo>
                    <a:pt x="524" y="177041"/>
                    <a:pt x="-35" y="172010"/>
                    <a:pt x="804" y="167258"/>
                  </a:cubicBezTo>
                  <a:cubicBezTo>
                    <a:pt x="1922" y="159712"/>
                    <a:pt x="-4227" y="149930"/>
                    <a:pt x="8071" y="143781"/>
                  </a:cubicBezTo>
                  <a:close/>
                  <a:moveTo>
                    <a:pt x="126016" y="115273"/>
                  </a:moveTo>
                  <a:cubicBezTo>
                    <a:pt x="132724" y="125055"/>
                    <a:pt x="132165" y="143502"/>
                    <a:pt x="125737" y="150769"/>
                  </a:cubicBezTo>
                  <a:cubicBezTo>
                    <a:pt x="120147" y="149371"/>
                    <a:pt x="120706" y="144899"/>
                    <a:pt x="120706" y="140707"/>
                  </a:cubicBezTo>
                  <a:cubicBezTo>
                    <a:pt x="119867" y="122540"/>
                    <a:pt x="119867" y="121981"/>
                    <a:pt x="126016" y="115273"/>
                  </a:cubicBezTo>
                  <a:close/>
                  <a:moveTo>
                    <a:pt x="6394" y="93752"/>
                  </a:moveTo>
                  <a:cubicBezTo>
                    <a:pt x="11704" y="102416"/>
                    <a:pt x="11984" y="117229"/>
                    <a:pt x="6953" y="127012"/>
                  </a:cubicBezTo>
                  <a:cubicBezTo>
                    <a:pt x="804" y="126173"/>
                    <a:pt x="-314" y="121422"/>
                    <a:pt x="524" y="116670"/>
                  </a:cubicBezTo>
                  <a:cubicBezTo>
                    <a:pt x="1643" y="109124"/>
                    <a:pt x="-3947" y="99342"/>
                    <a:pt x="6394" y="93752"/>
                  </a:cubicBezTo>
                  <a:close/>
                  <a:moveTo>
                    <a:pt x="125457" y="65523"/>
                  </a:moveTo>
                  <a:cubicBezTo>
                    <a:pt x="127134" y="67200"/>
                    <a:pt x="130209" y="68597"/>
                    <a:pt x="130209" y="70275"/>
                  </a:cubicBezTo>
                  <a:cubicBezTo>
                    <a:pt x="130768" y="78380"/>
                    <a:pt x="130768" y="86485"/>
                    <a:pt x="130209" y="94870"/>
                  </a:cubicBezTo>
                  <a:cubicBezTo>
                    <a:pt x="130209" y="96547"/>
                    <a:pt x="127134" y="97944"/>
                    <a:pt x="125457" y="99622"/>
                  </a:cubicBezTo>
                  <a:cubicBezTo>
                    <a:pt x="124060" y="97665"/>
                    <a:pt x="121545" y="96267"/>
                    <a:pt x="121265" y="94032"/>
                  </a:cubicBezTo>
                  <a:cubicBezTo>
                    <a:pt x="120147" y="90119"/>
                    <a:pt x="120706" y="86206"/>
                    <a:pt x="120706" y="82293"/>
                  </a:cubicBezTo>
                  <a:cubicBezTo>
                    <a:pt x="120706" y="78380"/>
                    <a:pt x="120147" y="74467"/>
                    <a:pt x="120986" y="70833"/>
                  </a:cubicBezTo>
                  <a:cubicBezTo>
                    <a:pt x="121265" y="68877"/>
                    <a:pt x="123781" y="67200"/>
                    <a:pt x="125457" y="65523"/>
                  </a:cubicBezTo>
                  <a:close/>
                  <a:moveTo>
                    <a:pt x="9189" y="42884"/>
                  </a:moveTo>
                  <a:cubicBezTo>
                    <a:pt x="10307" y="44561"/>
                    <a:pt x="12543" y="46797"/>
                    <a:pt x="12263" y="47915"/>
                  </a:cubicBezTo>
                  <a:cubicBezTo>
                    <a:pt x="8350" y="56859"/>
                    <a:pt x="13381" y="67479"/>
                    <a:pt x="7791" y="75864"/>
                  </a:cubicBezTo>
                  <a:cubicBezTo>
                    <a:pt x="1363" y="75305"/>
                    <a:pt x="804" y="71671"/>
                    <a:pt x="524" y="67479"/>
                  </a:cubicBezTo>
                  <a:cubicBezTo>
                    <a:pt x="-35" y="59095"/>
                    <a:pt x="3599" y="48194"/>
                    <a:pt x="9189" y="42884"/>
                  </a:cubicBezTo>
                  <a:close/>
                  <a:moveTo>
                    <a:pt x="71796" y="28909"/>
                  </a:moveTo>
                  <a:cubicBezTo>
                    <a:pt x="86329" y="31704"/>
                    <a:pt x="97509" y="42884"/>
                    <a:pt x="99745" y="56579"/>
                  </a:cubicBezTo>
                  <a:cubicBezTo>
                    <a:pt x="100863" y="63846"/>
                    <a:pt x="101702" y="71113"/>
                    <a:pt x="101702" y="78659"/>
                  </a:cubicBezTo>
                  <a:cubicBezTo>
                    <a:pt x="101702" y="150489"/>
                    <a:pt x="101702" y="222318"/>
                    <a:pt x="101702" y="294148"/>
                  </a:cubicBezTo>
                  <a:cubicBezTo>
                    <a:pt x="101702" y="298899"/>
                    <a:pt x="101702" y="303651"/>
                    <a:pt x="101702" y="310638"/>
                  </a:cubicBezTo>
                  <a:cubicBezTo>
                    <a:pt x="107571" y="310638"/>
                    <a:pt x="111763" y="310638"/>
                    <a:pt x="115956" y="310638"/>
                  </a:cubicBezTo>
                  <a:cubicBezTo>
                    <a:pt x="148097" y="310638"/>
                    <a:pt x="180239" y="310358"/>
                    <a:pt x="212661" y="310638"/>
                  </a:cubicBezTo>
                  <a:cubicBezTo>
                    <a:pt x="232225" y="310918"/>
                    <a:pt x="244243" y="320980"/>
                    <a:pt x="248994" y="339705"/>
                  </a:cubicBezTo>
                  <a:cubicBezTo>
                    <a:pt x="254584" y="362345"/>
                    <a:pt x="238094" y="384145"/>
                    <a:pt x="214617" y="384424"/>
                  </a:cubicBezTo>
                  <a:cubicBezTo>
                    <a:pt x="176326" y="384704"/>
                    <a:pt x="138035" y="384424"/>
                    <a:pt x="99745" y="384424"/>
                  </a:cubicBezTo>
                  <a:cubicBezTo>
                    <a:pt x="89404" y="384424"/>
                    <a:pt x="78783" y="384704"/>
                    <a:pt x="68442" y="384424"/>
                  </a:cubicBezTo>
                  <a:cubicBezTo>
                    <a:pt x="45803" y="383865"/>
                    <a:pt x="31269" y="369052"/>
                    <a:pt x="31269" y="346134"/>
                  </a:cubicBezTo>
                  <a:cubicBezTo>
                    <a:pt x="31269" y="253062"/>
                    <a:pt x="31269" y="159712"/>
                    <a:pt x="30990" y="66641"/>
                  </a:cubicBezTo>
                  <a:cubicBezTo>
                    <a:pt x="30990" y="57418"/>
                    <a:pt x="33226" y="49592"/>
                    <a:pt x="38816" y="42325"/>
                  </a:cubicBezTo>
                  <a:cubicBezTo>
                    <a:pt x="47200" y="31145"/>
                    <a:pt x="58101" y="26115"/>
                    <a:pt x="71796" y="28909"/>
                  </a:cubicBezTo>
                  <a:close/>
                  <a:moveTo>
                    <a:pt x="106732" y="19687"/>
                  </a:moveTo>
                  <a:cubicBezTo>
                    <a:pt x="110086" y="16612"/>
                    <a:pt x="113161" y="19407"/>
                    <a:pt x="115117" y="22482"/>
                  </a:cubicBezTo>
                  <a:cubicBezTo>
                    <a:pt x="120148" y="30307"/>
                    <a:pt x="128253" y="37295"/>
                    <a:pt x="124340" y="50990"/>
                  </a:cubicBezTo>
                  <a:cubicBezTo>
                    <a:pt x="120986" y="48195"/>
                    <a:pt x="118471" y="47078"/>
                    <a:pt x="117353" y="45400"/>
                  </a:cubicBezTo>
                  <a:cubicBezTo>
                    <a:pt x="113719" y="39531"/>
                    <a:pt x="110365" y="33661"/>
                    <a:pt x="107291" y="27513"/>
                  </a:cubicBezTo>
                  <a:cubicBezTo>
                    <a:pt x="106173" y="25277"/>
                    <a:pt x="105614" y="20805"/>
                    <a:pt x="106732" y="19687"/>
                  </a:cubicBezTo>
                  <a:close/>
                  <a:moveTo>
                    <a:pt x="39934" y="5712"/>
                  </a:moveTo>
                  <a:cubicBezTo>
                    <a:pt x="41052" y="5433"/>
                    <a:pt x="42449" y="7389"/>
                    <a:pt x="44685" y="8786"/>
                  </a:cubicBezTo>
                  <a:cubicBezTo>
                    <a:pt x="36021" y="15774"/>
                    <a:pt x="28195" y="22202"/>
                    <a:pt x="19810" y="29190"/>
                  </a:cubicBezTo>
                  <a:cubicBezTo>
                    <a:pt x="18692" y="27513"/>
                    <a:pt x="16177" y="25835"/>
                    <a:pt x="16456" y="24438"/>
                  </a:cubicBezTo>
                  <a:cubicBezTo>
                    <a:pt x="17574" y="18569"/>
                    <a:pt x="33505" y="5991"/>
                    <a:pt x="39934" y="5712"/>
                  </a:cubicBezTo>
                  <a:close/>
                  <a:moveTo>
                    <a:pt x="77420" y="157"/>
                  </a:moveTo>
                  <a:cubicBezTo>
                    <a:pt x="83534" y="681"/>
                    <a:pt x="89264" y="2498"/>
                    <a:pt x="91919" y="5432"/>
                  </a:cubicBezTo>
                  <a:cubicBezTo>
                    <a:pt x="92758" y="6550"/>
                    <a:pt x="91360" y="9625"/>
                    <a:pt x="91081" y="11861"/>
                  </a:cubicBezTo>
                  <a:cubicBezTo>
                    <a:pt x="81019" y="9065"/>
                    <a:pt x="70119" y="10184"/>
                    <a:pt x="60895" y="4035"/>
                  </a:cubicBezTo>
                  <a:cubicBezTo>
                    <a:pt x="60616" y="3755"/>
                    <a:pt x="60616" y="2917"/>
                    <a:pt x="60616" y="2638"/>
                  </a:cubicBezTo>
                  <a:cubicBezTo>
                    <a:pt x="64808" y="401"/>
                    <a:pt x="71307" y="-367"/>
                    <a:pt x="77420" y="1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3246845" y="6244571"/>
              <a:ext cx="339829" cy="416738"/>
            </a:xfrm>
            <a:custGeom>
              <a:avLst/>
              <a:gdLst/>
              <a:ahLst/>
              <a:cxnLst/>
              <a:rect l="l" t="t" r="r" b="b"/>
              <a:pathLst>
                <a:path w="339829" h="416738" extrusionOk="0">
                  <a:moveTo>
                    <a:pt x="28753" y="399130"/>
                  </a:moveTo>
                  <a:cubicBezTo>
                    <a:pt x="41889" y="399410"/>
                    <a:pt x="50554" y="406397"/>
                    <a:pt x="60615" y="410030"/>
                  </a:cubicBezTo>
                  <a:cubicBezTo>
                    <a:pt x="49435" y="416179"/>
                    <a:pt x="36858" y="411428"/>
                    <a:pt x="28753" y="399130"/>
                  </a:cubicBezTo>
                  <a:close/>
                  <a:moveTo>
                    <a:pt x="304334" y="397733"/>
                  </a:moveTo>
                  <a:cubicBezTo>
                    <a:pt x="306011" y="397174"/>
                    <a:pt x="309644" y="398012"/>
                    <a:pt x="309924" y="398851"/>
                  </a:cubicBezTo>
                  <a:cubicBezTo>
                    <a:pt x="310483" y="400807"/>
                    <a:pt x="310203" y="404720"/>
                    <a:pt x="309085" y="405279"/>
                  </a:cubicBezTo>
                  <a:cubicBezTo>
                    <a:pt x="301539" y="409472"/>
                    <a:pt x="293713" y="413105"/>
                    <a:pt x="285887" y="416738"/>
                  </a:cubicBezTo>
                  <a:cubicBezTo>
                    <a:pt x="283093" y="414782"/>
                    <a:pt x="280018" y="413664"/>
                    <a:pt x="279459" y="411987"/>
                  </a:cubicBezTo>
                  <a:cubicBezTo>
                    <a:pt x="279180" y="410589"/>
                    <a:pt x="281136" y="407235"/>
                    <a:pt x="282813" y="406397"/>
                  </a:cubicBezTo>
                  <a:cubicBezTo>
                    <a:pt x="289800" y="403043"/>
                    <a:pt x="297067" y="400249"/>
                    <a:pt x="304334" y="397733"/>
                  </a:cubicBezTo>
                  <a:close/>
                  <a:moveTo>
                    <a:pt x="102818" y="393261"/>
                  </a:moveTo>
                  <a:cubicBezTo>
                    <a:pt x="103656" y="392422"/>
                    <a:pt x="106452" y="393820"/>
                    <a:pt x="110923" y="394658"/>
                  </a:cubicBezTo>
                  <a:cubicBezTo>
                    <a:pt x="100862" y="405279"/>
                    <a:pt x="92197" y="411708"/>
                    <a:pt x="79341" y="410590"/>
                  </a:cubicBezTo>
                  <a:cubicBezTo>
                    <a:pt x="84371" y="400807"/>
                    <a:pt x="96110" y="400248"/>
                    <a:pt x="102818" y="393261"/>
                  </a:cubicBezTo>
                  <a:close/>
                  <a:moveTo>
                    <a:pt x="238094" y="392981"/>
                  </a:moveTo>
                  <a:cubicBezTo>
                    <a:pt x="245081" y="396334"/>
                    <a:pt x="251789" y="400247"/>
                    <a:pt x="258496" y="404440"/>
                  </a:cubicBezTo>
                  <a:cubicBezTo>
                    <a:pt x="260173" y="405557"/>
                    <a:pt x="260453" y="408632"/>
                    <a:pt x="261291" y="410589"/>
                  </a:cubicBezTo>
                  <a:cubicBezTo>
                    <a:pt x="259055" y="411426"/>
                    <a:pt x="256819" y="413383"/>
                    <a:pt x="255142" y="412824"/>
                  </a:cubicBezTo>
                  <a:cubicBezTo>
                    <a:pt x="245640" y="410029"/>
                    <a:pt x="236417" y="405837"/>
                    <a:pt x="228591" y="394098"/>
                  </a:cubicBezTo>
                  <a:cubicBezTo>
                    <a:pt x="233063" y="393540"/>
                    <a:pt x="236137" y="392142"/>
                    <a:pt x="238094" y="392981"/>
                  </a:cubicBezTo>
                  <a:close/>
                  <a:moveTo>
                    <a:pt x="334239" y="355249"/>
                  </a:moveTo>
                  <a:cubicBezTo>
                    <a:pt x="335357" y="357206"/>
                    <a:pt x="337873" y="359442"/>
                    <a:pt x="337873" y="361118"/>
                  </a:cubicBezTo>
                  <a:cubicBezTo>
                    <a:pt x="336196" y="371460"/>
                    <a:pt x="333680" y="381242"/>
                    <a:pt x="325295" y="388230"/>
                  </a:cubicBezTo>
                  <a:cubicBezTo>
                    <a:pt x="319985" y="386832"/>
                    <a:pt x="319426" y="384037"/>
                    <a:pt x="321103" y="380124"/>
                  </a:cubicBezTo>
                  <a:cubicBezTo>
                    <a:pt x="323618" y="373137"/>
                    <a:pt x="325854" y="366150"/>
                    <a:pt x="328928" y="359442"/>
                  </a:cubicBezTo>
                  <a:cubicBezTo>
                    <a:pt x="329767" y="357485"/>
                    <a:pt x="332283" y="356646"/>
                    <a:pt x="334239" y="355249"/>
                  </a:cubicBezTo>
                  <a:close/>
                  <a:moveTo>
                    <a:pt x="8071" y="355249"/>
                  </a:moveTo>
                  <a:cubicBezTo>
                    <a:pt x="11705" y="364752"/>
                    <a:pt x="15338" y="374255"/>
                    <a:pt x="18692" y="383758"/>
                  </a:cubicBezTo>
                  <a:cubicBezTo>
                    <a:pt x="18972" y="384596"/>
                    <a:pt x="17015" y="386273"/>
                    <a:pt x="16177" y="387671"/>
                  </a:cubicBezTo>
                  <a:cubicBezTo>
                    <a:pt x="4717" y="377049"/>
                    <a:pt x="1084" y="365870"/>
                    <a:pt x="8071" y="355249"/>
                  </a:cubicBezTo>
                  <a:close/>
                  <a:moveTo>
                    <a:pt x="125178" y="346306"/>
                  </a:moveTo>
                  <a:cubicBezTo>
                    <a:pt x="127414" y="348822"/>
                    <a:pt x="129650" y="350778"/>
                    <a:pt x="131327" y="352735"/>
                  </a:cubicBezTo>
                  <a:cubicBezTo>
                    <a:pt x="128812" y="361398"/>
                    <a:pt x="127414" y="368666"/>
                    <a:pt x="124899" y="375653"/>
                  </a:cubicBezTo>
                  <a:cubicBezTo>
                    <a:pt x="124060" y="377609"/>
                    <a:pt x="120427" y="378448"/>
                    <a:pt x="118191" y="379845"/>
                  </a:cubicBezTo>
                  <a:cubicBezTo>
                    <a:pt x="117353" y="377050"/>
                    <a:pt x="115676" y="374255"/>
                    <a:pt x="115955" y="371740"/>
                  </a:cubicBezTo>
                  <a:cubicBezTo>
                    <a:pt x="117073" y="365311"/>
                    <a:pt x="118470" y="359163"/>
                    <a:pt x="120427" y="352735"/>
                  </a:cubicBezTo>
                  <a:cubicBezTo>
                    <a:pt x="121266" y="350219"/>
                    <a:pt x="123501" y="348542"/>
                    <a:pt x="125178" y="346306"/>
                  </a:cubicBezTo>
                  <a:close/>
                  <a:moveTo>
                    <a:pt x="216014" y="342952"/>
                  </a:moveTo>
                  <a:cubicBezTo>
                    <a:pt x="217412" y="346306"/>
                    <a:pt x="218250" y="348262"/>
                    <a:pt x="218809" y="350219"/>
                  </a:cubicBezTo>
                  <a:cubicBezTo>
                    <a:pt x="220765" y="358044"/>
                    <a:pt x="222722" y="366150"/>
                    <a:pt x="224119" y="374255"/>
                  </a:cubicBezTo>
                  <a:cubicBezTo>
                    <a:pt x="224398" y="375932"/>
                    <a:pt x="223001" y="378727"/>
                    <a:pt x="221883" y="379565"/>
                  </a:cubicBezTo>
                  <a:cubicBezTo>
                    <a:pt x="220486" y="380124"/>
                    <a:pt x="216852" y="379286"/>
                    <a:pt x="216573" y="378168"/>
                  </a:cubicBezTo>
                  <a:cubicBezTo>
                    <a:pt x="214058" y="369225"/>
                    <a:pt x="211822" y="360280"/>
                    <a:pt x="209865" y="351057"/>
                  </a:cubicBezTo>
                  <a:cubicBezTo>
                    <a:pt x="209586" y="349660"/>
                    <a:pt x="212101" y="347704"/>
                    <a:pt x="216014" y="342952"/>
                  </a:cubicBezTo>
                  <a:close/>
                  <a:moveTo>
                    <a:pt x="5555" y="304941"/>
                  </a:moveTo>
                  <a:cubicBezTo>
                    <a:pt x="6115" y="304662"/>
                    <a:pt x="9189" y="306338"/>
                    <a:pt x="9468" y="307456"/>
                  </a:cubicBezTo>
                  <a:cubicBezTo>
                    <a:pt x="10586" y="317518"/>
                    <a:pt x="12263" y="327580"/>
                    <a:pt x="6674" y="340157"/>
                  </a:cubicBezTo>
                  <a:cubicBezTo>
                    <a:pt x="3319" y="335685"/>
                    <a:pt x="1084" y="333729"/>
                    <a:pt x="804" y="331772"/>
                  </a:cubicBezTo>
                  <a:cubicBezTo>
                    <a:pt x="245" y="324506"/>
                    <a:pt x="245" y="317239"/>
                    <a:pt x="804" y="309972"/>
                  </a:cubicBezTo>
                  <a:cubicBezTo>
                    <a:pt x="804" y="308295"/>
                    <a:pt x="3599" y="306338"/>
                    <a:pt x="5555" y="304941"/>
                  </a:cubicBezTo>
                  <a:close/>
                  <a:moveTo>
                    <a:pt x="333121" y="303823"/>
                  </a:moveTo>
                  <a:cubicBezTo>
                    <a:pt x="333959" y="303264"/>
                    <a:pt x="337313" y="304103"/>
                    <a:pt x="337313" y="304941"/>
                  </a:cubicBezTo>
                  <a:cubicBezTo>
                    <a:pt x="338431" y="309692"/>
                    <a:pt x="339270" y="314724"/>
                    <a:pt x="339549" y="319754"/>
                  </a:cubicBezTo>
                  <a:cubicBezTo>
                    <a:pt x="339549" y="332611"/>
                    <a:pt x="339549" y="332611"/>
                    <a:pt x="333680" y="339040"/>
                  </a:cubicBezTo>
                  <a:cubicBezTo>
                    <a:pt x="332003" y="336245"/>
                    <a:pt x="330046" y="334568"/>
                    <a:pt x="329767" y="332891"/>
                  </a:cubicBezTo>
                  <a:cubicBezTo>
                    <a:pt x="329487" y="324786"/>
                    <a:pt x="329487" y="316680"/>
                    <a:pt x="329767" y="308575"/>
                  </a:cubicBezTo>
                  <a:cubicBezTo>
                    <a:pt x="329767" y="306898"/>
                    <a:pt x="331444" y="304662"/>
                    <a:pt x="333121" y="303823"/>
                  </a:cubicBezTo>
                  <a:close/>
                  <a:moveTo>
                    <a:pt x="214616" y="295158"/>
                  </a:moveTo>
                  <a:cubicBezTo>
                    <a:pt x="215734" y="294879"/>
                    <a:pt x="218249" y="297394"/>
                    <a:pt x="218528" y="299071"/>
                  </a:cubicBezTo>
                  <a:cubicBezTo>
                    <a:pt x="219367" y="303543"/>
                    <a:pt x="219088" y="307736"/>
                    <a:pt x="219088" y="311928"/>
                  </a:cubicBezTo>
                  <a:cubicBezTo>
                    <a:pt x="219088" y="316121"/>
                    <a:pt x="219647" y="320593"/>
                    <a:pt x="218808" y="324785"/>
                  </a:cubicBezTo>
                  <a:cubicBezTo>
                    <a:pt x="218528" y="326462"/>
                    <a:pt x="215734" y="328418"/>
                    <a:pt x="213498" y="328698"/>
                  </a:cubicBezTo>
                  <a:cubicBezTo>
                    <a:pt x="212380" y="328977"/>
                    <a:pt x="209585" y="326462"/>
                    <a:pt x="209585" y="325064"/>
                  </a:cubicBezTo>
                  <a:cubicBezTo>
                    <a:pt x="209306" y="316400"/>
                    <a:pt x="209026" y="308015"/>
                    <a:pt x="209585" y="299351"/>
                  </a:cubicBezTo>
                  <a:cubicBezTo>
                    <a:pt x="209585" y="297674"/>
                    <a:pt x="212659" y="295717"/>
                    <a:pt x="214616" y="295158"/>
                  </a:cubicBezTo>
                  <a:close/>
                  <a:moveTo>
                    <a:pt x="125457" y="294599"/>
                  </a:moveTo>
                  <a:cubicBezTo>
                    <a:pt x="127134" y="296276"/>
                    <a:pt x="130208" y="297953"/>
                    <a:pt x="130208" y="299630"/>
                  </a:cubicBezTo>
                  <a:cubicBezTo>
                    <a:pt x="130767" y="307735"/>
                    <a:pt x="130767" y="316120"/>
                    <a:pt x="129929" y="324225"/>
                  </a:cubicBezTo>
                  <a:cubicBezTo>
                    <a:pt x="129650" y="328418"/>
                    <a:pt x="126296" y="329815"/>
                    <a:pt x="120706" y="327020"/>
                  </a:cubicBezTo>
                  <a:cubicBezTo>
                    <a:pt x="120706" y="318356"/>
                    <a:pt x="120426" y="309133"/>
                    <a:pt x="120985" y="299630"/>
                  </a:cubicBezTo>
                  <a:cubicBezTo>
                    <a:pt x="120985" y="297953"/>
                    <a:pt x="124060" y="296276"/>
                    <a:pt x="125457" y="294599"/>
                  </a:cubicBezTo>
                  <a:close/>
                  <a:moveTo>
                    <a:pt x="134960" y="255750"/>
                  </a:moveTo>
                  <a:cubicBezTo>
                    <a:pt x="137196" y="256030"/>
                    <a:pt x="140549" y="257986"/>
                    <a:pt x="141388" y="260222"/>
                  </a:cubicBezTo>
                  <a:cubicBezTo>
                    <a:pt x="142506" y="263855"/>
                    <a:pt x="139711" y="265532"/>
                    <a:pt x="136078" y="265812"/>
                  </a:cubicBezTo>
                  <a:cubicBezTo>
                    <a:pt x="134960" y="265532"/>
                    <a:pt x="133562" y="265812"/>
                    <a:pt x="132165" y="266091"/>
                  </a:cubicBezTo>
                  <a:cubicBezTo>
                    <a:pt x="130488" y="270842"/>
                    <a:pt x="129090" y="274755"/>
                    <a:pt x="127134" y="279227"/>
                  </a:cubicBezTo>
                  <a:cubicBezTo>
                    <a:pt x="116234" y="273078"/>
                    <a:pt x="121824" y="264694"/>
                    <a:pt x="120427" y="256309"/>
                  </a:cubicBezTo>
                  <a:cubicBezTo>
                    <a:pt x="125737" y="256030"/>
                    <a:pt x="130488" y="255191"/>
                    <a:pt x="134960" y="255750"/>
                  </a:cubicBezTo>
                  <a:close/>
                  <a:moveTo>
                    <a:pt x="205113" y="255471"/>
                  </a:moveTo>
                  <a:cubicBezTo>
                    <a:pt x="209585" y="256030"/>
                    <a:pt x="216572" y="256310"/>
                    <a:pt x="217970" y="258825"/>
                  </a:cubicBezTo>
                  <a:cubicBezTo>
                    <a:pt x="220765" y="264974"/>
                    <a:pt x="221044" y="272241"/>
                    <a:pt x="213498" y="281184"/>
                  </a:cubicBezTo>
                  <a:cubicBezTo>
                    <a:pt x="210983" y="274756"/>
                    <a:pt x="209585" y="271122"/>
                    <a:pt x="207629" y="266371"/>
                  </a:cubicBezTo>
                  <a:cubicBezTo>
                    <a:pt x="207070" y="266371"/>
                    <a:pt x="205393" y="266092"/>
                    <a:pt x="203995" y="265533"/>
                  </a:cubicBezTo>
                  <a:cubicBezTo>
                    <a:pt x="201760" y="264136"/>
                    <a:pt x="198126" y="262459"/>
                    <a:pt x="197847" y="260502"/>
                  </a:cubicBezTo>
                  <a:cubicBezTo>
                    <a:pt x="197288" y="255751"/>
                    <a:pt x="201480" y="255192"/>
                    <a:pt x="205113" y="255471"/>
                  </a:cubicBezTo>
                  <a:close/>
                  <a:moveTo>
                    <a:pt x="171505" y="255471"/>
                  </a:moveTo>
                  <a:cubicBezTo>
                    <a:pt x="176186" y="255680"/>
                    <a:pt x="180798" y="256868"/>
                    <a:pt x="185270" y="260502"/>
                  </a:cubicBezTo>
                  <a:cubicBezTo>
                    <a:pt x="176605" y="267489"/>
                    <a:pt x="166823" y="265253"/>
                    <a:pt x="157320" y="264415"/>
                  </a:cubicBezTo>
                  <a:cubicBezTo>
                    <a:pt x="156481" y="264415"/>
                    <a:pt x="155084" y="261620"/>
                    <a:pt x="155084" y="260222"/>
                  </a:cubicBezTo>
                  <a:cubicBezTo>
                    <a:pt x="155084" y="258825"/>
                    <a:pt x="156481" y="256310"/>
                    <a:pt x="157320" y="256310"/>
                  </a:cubicBezTo>
                  <a:cubicBezTo>
                    <a:pt x="162072" y="256030"/>
                    <a:pt x="166823" y="255261"/>
                    <a:pt x="171505" y="255471"/>
                  </a:cubicBezTo>
                  <a:close/>
                  <a:moveTo>
                    <a:pt x="334518" y="252117"/>
                  </a:moveTo>
                  <a:cubicBezTo>
                    <a:pt x="336195" y="252117"/>
                    <a:pt x="338990" y="254353"/>
                    <a:pt x="338990" y="255471"/>
                  </a:cubicBezTo>
                  <a:cubicBezTo>
                    <a:pt x="339269" y="264135"/>
                    <a:pt x="339269" y="272799"/>
                    <a:pt x="338710" y="281464"/>
                  </a:cubicBezTo>
                  <a:cubicBezTo>
                    <a:pt x="338710" y="283141"/>
                    <a:pt x="335357" y="284817"/>
                    <a:pt x="333400" y="285656"/>
                  </a:cubicBezTo>
                  <a:cubicBezTo>
                    <a:pt x="332561" y="285935"/>
                    <a:pt x="330046" y="282861"/>
                    <a:pt x="329767" y="281184"/>
                  </a:cubicBezTo>
                  <a:cubicBezTo>
                    <a:pt x="329208" y="276712"/>
                    <a:pt x="329488" y="271961"/>
                    <a:pt x="329767" y="267209"/>
                  </a:cubicBezTo>
                  <a:cubicBezTo>
                    <a:pt x="329767" y="263296"/>
                    <a:pt x="329488" y="259384"/>
                    <a:pt x="330046" y="255471"/>
                  </a:cubicBezTo>
                  <a:cubicBezTo>
                    <a:pt x="330326" y="254073"/>
                    <a:pt x="333121" y="252117"/>
                    <a:pt x="334518" y="252117"/>
                  </a:cubicBezTo>
                  <a:close/>
                  <a:moveTo>
                    <a:pt x="5276" y="251837"/>
                  </a:moveTo>
                  <a:cubicBezTo>
                    <a:pt x="13941" y="259104"/>
                    <a:pt x="9469" y="267768"/>
                    <a:pt x="10307" y="275314"/>
                  </a:cubicBezTo>
                  <a:cubicBezTo>
                    <a:pt x="10866" y="279507"/>
                    <a:pt x="11146" y="284258"/>
                    <a:pt x="5276" y="285656"/>
                  </a:cubicBezTo>
                  <a:cubicBezTo>
                    <a:pt x="-1152" y="277550"/>
                    <a:pt x="-1712" y="263016"/>
                    <a:pt x="5276" y="251837"/>
                  </a:cubicBezTo>
                  <a:close/>
                  <a:moveTo>
                    <a:pt x="334239" y="200690"/>
                  </a:moveTo>
                  <a:cubicBezTo>
                    <a:pt x="335916" y="202367"/>
                    <a:pt x="338990" y="203764"/>
                    <a:pt x="338990" y="205441"/>
                  </a:cubicBezTo>
                  <a:cubicBezTo>
                    <a:pt x="339549" y="213547"/>
                    <a:pt x="339549" y="221652"/>
                    <a:pt x="338990" y="229757"/>
                  </a:cubicBezTo>
                  <a:cubicBezTo>
                    <a:pt x="338990" y="231434"/>
                    <a:pt x="335916" y="232832"/>
                    <a:pt x="334239" y="234509"/>
                  </a:cubicBezTo>
                  <a:cubicBezTo>
                    <a:pt x="332841" y="232832"/>
                    <a:pt x="330326" y="231154"/>
                    <a:pt x="329767" y="229198"/>
                  </a:cubicBezTo>
                  <a:cubicBezTo>
                    <a:pt x="328929" y="225285"/>
                    <a:pt x="329488" y="221372"/>
                    <a:pt x="329488" y="217459"/>
                  </a:cubicBezTo>
                  <a:cubicBezTo>
                    <a:pt x="329488" y="213547"/>
                    <a:pt x="328929" y="209634"/>
                    <a:pt x="329767" y="206000"/>
                  </a:cubicBezTo>
                  <a:cubicBezTo>
                    <a:pt x="330047" y="204044"/>
                    <a:pt x="332562" y="202367"/>
                    <a:pt x="334239" y="200690"/>
                  </a:cubicBezTo>
                  <a:close/>
                  <a:moveTo>
                    <a:pt x="5555" y="200131"/>
                  </a:moveTo>
                  <a:cubicBezTo>
                    <a:pt x="7232" y="202647"/>
                    <a:pt x="9747" y="204603"/>
                    <a:pt x="10027" y="207118"/>
                  </a:cubicBezTo>
                  <a:cubicBezTo>
                    <a:pt x="11983" y="217739"/>
                    <a:pt x="10306" y="228080"/>
                    <a:pt x="5555" y="234789"/>
                  </a:cubicBezTo>
                  <a:cubicBezTo>
                    <a:pt x="-1432" y="225565"/>
                    <a:pt x="-1432" y="209634"/>
                    <a:pt x="5555" y="200131"/>
                  </a:cubicBezTo>
                  <a:close/>
                  <a:moveTo>
                    <a:pt x="333960" y="148704"/>
                  </a:moveTo>
                  <a:cubicBezTo>
                    <a:pt x="335636" y="150381"/>
                    <a:pt x="338431" y="151778"/>
                    <a:pt x="338710" y="153735"/>
                  </a:cubicBezTo>
                  <a:cubicBezTo>
                    <a:pt x="339829" y="157648"/>
                    <a:pt x="339270" y="161561"/>
                    <a:pt x="339270" y="165473"/>
                  </a:cubicBezTo>
                  <a:cubicBezTo>
                    <a:pt x="339270" y="169386"/>
                    <a:pt x="339829" y="173299"/>
                    <a:pt x="338990" y="176933"/>
                  </a:cubicBezTo>
                  <a:cubicBezTo>
                    <a:pt x="338431" y="179168"/>
                    <a:pt x="335357" y="180846"/>
                    <a:pt x="333400" y="182523"/>
                  </a:cubicBezTo>
                  <a:cubicBezTo>
                    <a:pt x="332003" y="180566"/>
                    <a:pt x="329487" y="178889"/>
                    <a:pt x="329487" y="176933"/>
                  </a:cubicBezTo>
                  <a:cubicBezTo>
                    <a:pt x="328928" y="169107"/>
                    <a:pt x="328928" y="161281"/>
                    <a:pt x="329487" y="153735"/>
                  </a:cubicBezTo>
                  <a:cubicBezTo>
                    <a:pt x="329487" y="152058"/>
                    <a:pt x="332282" y="150381"/>
                    <a:pt x="333960" y="148704"/>
                  </a:cubicBezTo>
                  <a:close/>
                  <a:moveTo>
                    <a:pt x="4717" y="148704"/>
                  </a:moveTo>
                  <a:cubicBezTo>
                    <a:pt x="12263" y="157648"/>
                    <a:pt x="12543" y="173020"/>
                    <a:pt x="5835" y="183362"/>
                  </a:cubicBezTo>
                  <a:cubicBezTo>
                    <a:pt x="3878" y="180846"/>
                    <a:pt x="804" y="178610"/>
                    <a:pt x="804" y="176653"/>
                  </a:cubicBezTo>
                  <a:cubicBezTo>
                    <a:pt x="1083" y="167710"/>
                    <a:pt x="-2550" y="157927"/>
                    <a:pt x="4717" y="148704"/>
                  </a:cubicBezTo>
                  <a:close/>
                  <a:moveTo>
                    <a:pt x="174858" y="131900"/>
                  </a:moveTo>
                  <a:cubicBezTo>
                    <a:pt x="178841" y="132005"/>
                    <a:pt x="182754" y="133193"/>
                    <a:pt x="186108" y="138084"/>
                  </a:cubicBezTo>
                  <a:cubicBezTo>
                    <a:pt x="175487" y="142835"/>
                    <a:pt x="165705" y="140599"/>
                    <a:pt x="155084" y="139761"/>
                  </a:cubicBezTo>
                  <a:cubicBezTo>
                    <a:pt x="155364" y="132494"/>
                    <a:pt x="158997" y="131655"/>
                    <a:pt x="163189" y="132215"/>
                  </a:cubicBezTo>
                  <a:cubicBezTo>
                    <a:pt x="166823" y="132774"/>
                    <a:pt x="170875" y="131795"/>
                    <a:pt x="174858" y="131900"/>
                  </a:cubicBezTo>
                  <a:close/>
                  <a:moveTo>
                    <a:pt x="214337" y="120475"/>
                  </a:moveTo>
                  <a:cubicBezTo>
                    <a:pt x="216293" y="121314"/>
                    <a:pt x="218809" y="123270"/>
                    <a:pt x="219088" y="125227"/>
                  </a:cubicBezTo>
                  <a:cubicBezTo>
                    <a:pt x="219647" y="129419"/>
                    <a:pt x="219367" y="134171"/>
                    <a:pt x="219367" y="140319"/>
                  </a:cubicBezTo>
                  <a:cubicBezTo>
                    <a:pt x="210983" y="141158"/>
                    <a:pt x="203995" y="143394"/>
                    <a:pt x="196449" y="137804"/>
                  </a:cubicBezTo>
                  <a:cubicBezTo>
                    <a:pt x="198405" y="135568"/>
                    <a:pt x="199803" y="132773"/>
                    <a:pt x="201480" y="132773"/>
                  </a:cubicBezTo>
                  <a:cubicBezTo>
                    <a:pt x="207070" y="131935"/>
                    <a:pt x="209864" y="129699"/>
                    <a:pt x="209864" y="123830"/>
                  </a:cubicBezTo>
                  <a:cubicBezTo>
                    <a:pt x="209864" y="122711"/>
                    <a:pt x="213219" y="120196"/>
                    <a:pt x="214337" y="120475"/>
                  </a:cubicBezTo>
                  <a:close/>
                  <a:moveTo>
                    <a:pt x="124060" y="120475"/>
                  </a:moveTo>
                  <a:cubicBezTo>
                    <a:pt x="125457" y="120195"/>
                    <a:pt x="128252" y="121034"/>
                    <a:pt x="128531" y="121872"/>
                  </a:cubicBezTo>
                  <a:cubicBezTo>
                    <a:pt x="129650" y="129139"/>
                    <a:pt x="134680" y="132214"/>
                    <a:pt x="140829" y="134450"/>
                  </a:cubicBezTo>
                  <a:cubicBezTo>
                    <a:pt x="141668" y="134729"/>
                    <a:pt x="141388" y="137524"/>
                    <a:pt x="141947" y="140598"/>
                  </a:cubicBezTo>
                  <a:cubicBezTo>
                    <a:pt x="134960" y="140878"/>
                    <a:pt x="128811" y="141157"/>
                    <a:pt x="120706" y="141437"/>
                  </a:cubicBezTo>
                  <a:cubicBezTo>
                    <a:pt x="120706" y="134170"/>
                    <a:pt x="120426" y="129139"/>
                    <a:pt x="120985" y="124108"/>
                  </a:cubicBezTo>
                  <a:cubicBezTo>
                    <a:pt x="120985" y="122711"/>
                    <a:pt x="122662" y="121034"/>
                    <a:pt x="124060" y="120475"/>
                  </a:cubicBezTo>
                  <a:close/>
                  <a:moveTo>
                    <a:pt x="5275" y="98675"/>
                  </a:moveTo>
                  <a:cubicBezTo>
                    <a:pt x="6673" y="98675"/>
                    <a:pt x="9188" y="100072"/>
                    <a:pt x="9188" y="100911"/>
                  </a:cubicBezTo>
                  <a:cubicBezTo>
                    <a:pt x="9747" y="108178"/>
                    <a:pt x="10306" y="115445"/>
                    <a:pt x="10306" y="122711"/>
                  </a:cubicBezTo>
                  <a:cubicBezTo>
                    <a:pt x="10306" y="125507"/>
                    <a:pt x="8350" y="128581"/>
                    <a:pt x="7232" y="131376"/>
                  </a:cubicBezTo>
                  <a:cubicBezTo>
                    <a:pt x="5834" y="131376"/>
                    <a:pt x="4437" y="131097"/>
                    <a:pt x="3040" y="130817"/>
                  </a:cubicBezTo>
                  <a:cubicBezTo>
                    <a:pt x="-1712" y="121314"/>
                    <a:pt x="245" y="111253"/>
                    <a:pt x="1363" y="101470"/>
                  </a:cubicBezTo>
                  <a:cubicBezTo>
                    <a:pt x="1363" y="100352"/>
                    <a:pt x="3878" y="98955"/>
                    <a:pt x="5275" y="98675"/>
                  </a:cubicBezTo>
                  <a:close/>
                  <a:moveTo>
                    <a:pt x="333680" y="93924"/>
                  </a:moveTo>
                  <a:cubicBezTo>
                    <a:pt x="336754" y="98117"/>
                    <a:pt x="338990" y="99514"/>
                    <a:pt x="338990" y="101191"/>
                  </a:cubicBezTo>
                  <a:cubicBezTo>
                    <a:pt x="339269" y="109296"/>
                    <a:pt x="339549" y="117681"/>
                    <a:pt x="338990" y="125786"/>
                  </a:cubicBezTo>
                  <a:cubicBezTo>
                    <a:pt x="338990" y="127743"/>
                    <a:pt x="336195" y="129699"/>
                    <a:pt x="334518" y="131096"/>
                  </a:cubicBezTo>
                  <a:cubicBezTo>
                    <a:pt x="333959" y="131376"/>
                    <a:pt x="330606" y="129699"/>
                    <a:pt x="330606" y="128581"/>
                  </a:cubicBezTo>
                  <a:cubicBezTo>
                    <a:pt x="329487" y="118240"/>
                    <a:pt x="326972" y="107060"/>
                    <a:pt x="333680" y="93924"/>
                  </a:cubicBezTo>
                  <a:close/>
                  <a:moveTo>
                    <a:pt x="214616" y="67372"/>
                  </a:moveTo>
                  <a:cubicBezTo>
                    <a:pt x="221045" y="76315"/>
                    <a:pt x="221324" y="93644"/>
                    <a:pt x="214616" y="103985"/>
                  </a:cubicBezTo>
                  <a:cubicBezTo>
                    <a:pt x="212660" y="101470"/>
                    <a:pt x="210144" y="99513"/>
                    <a:pt x="209585" y="97277"/>
                  </a:cubicBezTo>
                  <a:cubicBezTo>
                    <a:pt x="207349" y="86657"/>
                    <a:pt x="209585" y="73521"/>
                    <a:pt x="214616" y="67372"/>
                  </a:cubicBezTo>
                  <a:close/>
                  <a:moveTo>
                    <a:pt x="124060" y="65695"/>
                  </a:moveTo>
                  <a:cubicBezTo>
                    <a:pt x="126856" y="69049"/>
                    <a:pt x="130209" y="71005"/>
                    <a:pt x="130209" y="73241"/>
                  </a:cubicBezTo>
                  <a:cubicBezTo>
                    <a:pt x="130209" y="83303"/>
                    <a:pt x="133005" y="93644"/>
                    <a:pt x="127414" y="104266"/>
                  </a:cubicBezTo>
                  <a:cubicBezTo>
                    <a:pt x="124899" y="102309"/>
                    <a:pt x="122384" y="101750"/>
                    <a:pt x="121545" y="100073"/>
                  </a:cubicBezTo>
                  <a:cubicBezTo>
                    <a:pt x="119309" y="94762"/>
                    <a:pt x="120427" y="75477"/>
                    <a:pt x="124060" y="65695"/>
                  </a:cubicBezTo>
                  <a:close/>
                  <a:moveTo>
                    <a:pt x="9468" y="46969"/>
                  </a:moveTo>
                  <a:cubicBezTo>
                    <a:pt x="10586" y="57869"/>
                    <a:pt x="12543" y="69049"/>
                    <a:pt x="7791" y="79391"/>
                  </a:cubicBezTo>
                  <a:cubicBezTo>
                    <a:pt x="1083" y="78831"/>
                    <a:pt x="803" y="74918"/>
                    <a:pt x="524" y="71005"/>
                  </a:cubicBezTo>
                  <a:cubicBezTo>
                    <a:pt x="-35" y="60944"/>
                    <a:pt x="2481" y="52000"/>
                    <a:pt x="9468" y="46969"/>
                  </a:cubicBezTo>
                  <a:close/>
                  <a:moveTo>
                    <a:pt x="330606" y="46130"/>
                  </a:moveTo>
                  <a:cubicBezTo>
                    <a:pt x="332841" y="47807"/>
                    <a:pt x="336195" y="48925"/>
                    <a:pt x="336754" y="50882"/>
                  </a:cubicBezTo>
                  <a:cubicBezTo>
                    <a:pt x="338710" y="56472"/>
                    <a:pt x="339270" y="62061"/>
                    <a:pt x="339829" y="66533"/>
                  </a:cubicBezTo>
                  <a:cubicBezTo>
                    <a:pt x="338431" y="72123"/>
                    <a:pt x="342065" y="79949"/>
                    <a:pt x="333680" y="79390"/>
                  </a:cubicBezTo>
                  <a:cubicBezTo>
                    <a:pt x="326972" y="79110"/>
                    <a:pt x="330047" y="71843"/>
                    <a:pt x="329208" y="67651"/>
                  </a:cubicBezTo>
                  <a:cubicBezTo>
                    <a:pt x="328370" y="62900"/>
                    <a:pt x="327531" y="58148"/>
                    <a:pt x="327531" y="53676"/>
                  </a:cubicBezTo>
                  <a:cubicBezTo>
                    <a:pt x="327531" y="51161"/>
                    <a:pt x="329488" y="48646"/>
                    <a:pt x="330606" y="46130"/>
                  </a:cubicBezTo>
                  <a:close/>
                  <a:moveTo>
                    <a:pt x="276664" y="30478"/>
                  </a:moveTo>
                  <a:cubicBezTo>
                    <a:pt x="292875" y="31876"/>
                    <a:pt x="306849" y="44453"/>
                    <a:pt x="308527" y="61223"/>
                  </a:cubicBezTo>
                  <a:cubicBezTo>
                    <a:pt x="308806" y="62900"/>
                    <a:pt x="308527" y="64576"/>
                    <a:pt x="308527" y="66533"/>
                  </a:cubicBezTo>
                  <a:cubicBezTo>
                    <a:pt x="308527" y="161281"/>
                    <a:pt x="308527" y="256029"/>
                    <a:pt x="308527" y="350778"/>
                  </a:cubicBezTo>
                  <a:cubicBezTo>
                    <a:pt x="308527" y="363355"/>
                    <a:pt x="303775" y="373416"/>
                    <a:pt x="293434" y="380683"/>
                  </a:cubicBezTo>
                  <a:cubicBezTo>
                    <a:pt x="282534" y="388509"/>
                    <a:pt x="270515" y="389068"/>
                    <a:pt x="258777" y="383198"/>
                  </a:cubicBezTo>
                  <a:cubicBezTo>
                    <a:pt x="246758" y="377050"/>
                    <a:pt x="239771" y="366709"/>
                    <a:pt x="239771" y="352734"/>
                  </a:cubicBezTo>
                  <a:cubicBezTo>
                    <a:pt x="239492" y="320872"/>
                    <a:pt x="239771" y="289289"/>
                    <a:pt x="239771" y="257427"/>
                  </a:cubicBezTo>
                  <a:cubicBezTo>
                    <a:pt x="239771" y="250998"/>
                    <a:pt x="239771" y="244570"/>
                    <a:pt x="239771" y="237582"/>
                  </a:cubicBezTo>
                  <a:lnTo>
                    <a:pt x="219375" y="236186"/>
                  </a:lnTo>
                  <a:lnTo>
                    <a:pt x="122942" y="236186"/>
                  </a:lnTo>
                  <a:lnTo>
                    <a:pt x="122942" y="236186"/>
                  </a:lnTo>
                  <a:cubicBezTo>
                    <a:pt x="115675" y="236186"/>
                    <a:pt x="108409" y="236186"/>
                    <a:pt x="99744" y="236186"/>
                  </a:cubicBezTo>
                  <a:cubicBezTo>
                    <a:pt x="99744" y="240378"/>
                    <a:pt x="99744" y="244571"/>
                    <a:pt x="99744" y="248763"/>
                  </a:cubicBezTo>
                  <a:cubicBezTo>
                    <a:pt x="99744" y="281464"/>
                    <a:pt x="99744" y="314164"/>
                    <a:pt x="99744" y="346586"/>
                  </a:cubicBezTo>
                  <a:cubicBezTo>
                    <a:pt x="99744" y="357485"/>
                    <a:pt x="96111" y="366709"/>
                    <a:pt x="88844" y="374814"/>
                  </a:cubicBezTo>
                  <a:cubicBezTo>
                    <a:pt x="72074" y="393540"/>
                    <a:pt x="43845" y="386553"/>
                    <a:pt x="34343" y="364473"/>
                  </a:cubicBezTo>
                  <a:cubicBezTo>
                    <a:pt x="32107" y="359163"/>
                    <a:pt x="31269" y="352735"/>
                    <a:pt x="31269" y="346586"/>
                  </a:cubicBezTo>
                  <a:cubicBezTo>
                    <a:pt x="30989" y="254353"/>
                    <a:pt x="31269" y="162121"/>
                    <a:pt x="30989" y="69888"/>
                  </a:cubicBezTo>
                  <a:cubicBezTo>
                    <a:pt x="30989" y="57590"/>
                    <a:pt x="34343" y="46690"/>
                    <a:pt x="44125" y="38585"/>
                  </a:cubicBezTo>
                  <a:cubicBezTo>
                    <a:pt x="49855" y="33763"/>
                    <a:pt x="55899" y="31265"/>
                    <a:pt x="61803" y="30584"/>
                  </a:cubicBezTo>
                  <a:cubicBezTo>
                    <a:pt x="79516" y="28540"/>
                    <a:pt x="95971" y="42847"/>
                    <a:pt x="98906" y="59826"/>
                  </a:cubicBezTo>
                  <a:cubicBezTo>
                    <a:pt x="99744" y="64577"/>
                    <a:pt x="99744" y="69329"/>
                    <a:pt x="99744" y="74080"/>
                  </a:cubicBezTo>
                  <a:cubicBezTo>
                    <a:pt x="99744" y="99235"/>
                    <a:pt x="99744" y="124669"/>
                    <a:pt x="99744" y="149823"/>
                  </a:cubicBezTo>
                  <a:cubicBezTo>
                    <a:pt x="99744" y="153176"/>
                    <a:pt x="100303" y="156531"/>
                    <a:pt x="100583" y="160723"/>
                  </a:cubicBezTo>
                  <a:cubicBezTo>
                    <a:pt x="108409" y="161282"/>
                    <a:pt x="115675" y="161561"/>
                    <a:pt x="122942" y="162121"/>
                  </a:cubicBezTo>
                  <a:lnTo>
                    <a:pt x="122942" y="162399"/>
                  </a:lnTo>
                  <a:lnTo>
                    <a:pt x="219647" y="162399"/>
                  </a:lnTo>
                  <a:lnTo>
                    <a:pt x="219647" y="162729"/>
                  </a:lnTo>
                  <a:lnTo>
                    <a:pt x="219648" y="162399"/>
                  </a:lnTo>
                  <a:cubicBezTo>
                    <a:pt x="226076" y="161840"/>
                    <a:pt x="232504" y="161561"/>
                    <a:pt x="240051" y="161002"/>
                  </a:cubicBezTo>
                  <a:cubicBezTo>
                    <a:pt x="240051" y="155971"/>
                    <a:pt x="240051" y="151779"/>
                    <a:pt x="240051" y="147586"/>
                  </a:cubicBezTo>
                  <a:cubicBezTo>
                    <a:pt x="240051" y="120196"/>
                    <a:pt x="240609" y="92805"/>
                    <a:pt x="239771" y="65415"/>
                  </a:cubicBezTo>
                  <a:cubicBezTo>
                    <a:pt x="239212" y="48645"/>
                    <a:pt x="254584" y="28522"/>
                    <a:pt x="276664" y="30478"/>
                  </a:cubicBezTo>
                  <a:close/>
                  <a:moveTo>
                    <a:pt x="112322" y="22093"/>
                  </a:moveTo>
                  <a:cubicBezTo>
                    <a:pt x="117073" y="29639"/>
                    <a:pt x="121825" y="37186"/>
                    <a:pt x="125738" y="45291"/>
                  </a:cubicBezTo>
                  <a:cubicBezTo>
                    <a:pt x="126297" y="46688"/>
                    <a:pt x="124061" y="49483"/>
                    <a:pt x="123222" y="51719"/>
                  </a:cubicBezTo>
                  <a:cubicBezTo>
                    <a:pt x="121266" y="50322"/>
                    <a:pt x="118470" y="49763"/>
                    <a:pt x="117353" y="47806"/>
                  </a:cubicBezTo>
                  <a:cubicBezTo>
                    <a:pt x="113440" y="39981"/>
                    <a:pt x="109806" y="32435"/>
                    <a:pt x="105055" y="22652"/>
                  </a:cubicBezTo>
                  <a:cubicBezTo>
                    <a:pt x="108409" y="22373"/>
                    <a:pt x="111763" y="21255"/>
                    <a:pt x="112322" y="22093"/>
                  </a:cubicBezTo>
                  <a:close/>
                  <a:moveTo>
                    <a:pt x="231664" y="20417"/>
                  </a:moveTo>
                  <a:cubicBezTo>
                    <a:pt x="232503" y="22373"/>
                    <a:pt x="235018" y="25169"/>
                    <a:pt x="234180" y="26566"/>
                  </a:cubicBezTo>
                  <a:cubicBezTo>
                    <a:pt x="230267" y="34671"/>
                    <a:pt x="225516" y="42497"/>
                    <a:pt x="221044" y="50043"/>
                  </a:cubicBezTo>
                  <a:cubicBezTo>
                    <a:pt x="220485" y="51161"/>
                    <a:pt x="217970" y="51720"/>
                    <a:pt x="216572" y="51441"/>
                  </a:cubicBezTo>
                  <a:cubicBezTo>
                    <a:pt x="215175" y="51161"/>
                    <a:pt x="213498" y="49484"/>
                    <a:pt x="213218" y="47807"/>
                  </a:cubicBezTo>
                  <a:cubicBezTo>
                    <a:pt x="211821" y="42777"/>
                    <a:pt x="223839" y="22373"/>
                    <a:pt x="228870" y="20697"/>
                  </a:cubicBezTo>
                  <a:cubicBezTo>
                    <a:pt x="228870" y="20697"/>
                    <a:pt x="229428" y="20697"/>
                    <a:pt x="231664" y="20417"/>
                  </a:cubicBezTo>
                  <a:close/>
                  <a:moveTo>
                    <a:pt x="303495" y="7840"/>
                  </a:moveTo>
                  <a:cubicBezTo>
                    <a:pt x="312159" y="12871"/>
                    <a:pt x="322221" y="17063"/>
                    <a:pt x="324457" y="29082"/>
                  </a:cubicBezTo>
                  <a:cubicBezTo>
                    <a:pt x="316072" y="34672"/>
                    <a:pt x="314116" y="25728"/>
                    <a:pt x="309923" y="23212"/>
                  </a:cubicBezTo>
                  <a:cubicBezTo>
                    <a:pt x="304893" y="20138"/>
                    <a:pt x="300421" y="16225"/>
                    <a:pt x="295669" y="12592"/>
                  </a:cubicBezTo>
                  <a:cubicBezTo>
                    <a:pt x="295669" y="11194"/>
                    <a:pt x="295949" y="10076"/>
                    <a:pt x="295949" y="8958"/>
                  </a:cubicBezTo>
                  <a:cubicBezTo>
                    <a:pt x="298464" y="8399"/>
                    <a:pt x="301818" y="6722"/>
                    <a:pt x="303495" y="7840"/>
                  </a:cubicBezTo>
                  <a:close/>
                  <a:moveTo>
                    <a:pt x="42448" y="6442"/>
                  </a:moveTo>
                  <a:cubicBezTo>
                    <a:pt x="41330" y="10635"/>
                    <a:pt x="41609" y="13150"/>
                    <a:pt x="40492" y="14268"/>
                  </a:cubicBezTo>
                  <a:cubicBezTo>
                    <a:pt x="34623" y="19578"/>
                    <a:pt x="28753" y="24330"/>
                    <a:pt x="22604" y="29081"/>
                  </a:cubicBezTo>
                  <a:cubicBezTo>
                    <a:pt x="21486" y="29920"/>
                    <a:pt x="18971" y="29361"/>
                    <a:pt x="17015" y="29361"/>
                  </a:cubicBezTo>
                  <a:cubicBezTo>
                    <a:pt x="17015" y="27405"/>
                    <a:pt x="16455" y="24889"/>
                    <a:pt x="17294" y="23492"/>
                  </a:cubicBezTo>
                  <a:cubicBezTo>
                    <a:pt x="23443" y="16224"/>
                    <a:pt x="30430" y="10355"/>
                    <a:pt x="42448" y="6442"/>
                  </a:cubicBezTo>
                  <a:close/>
                  <a:moveTo>
                    <a:pt x="77979" y="2460"/>
                  </a:moveTo>
                  <a:cubicBezTo>
                    <a:pt x="84232" y="3787"/>
                    <a:pt x="89682" y="7700"/>
                    <a:pt x="92477" y="13989"/>
                  </a:cubicBezTo>
                  <a:cubicBezTo>
                    <a:pt x="80459" y="10356"/>
                    <a:pt x="69838" y="10635"/>
                    <a:pt x="58659" y="6443"/>
                  </a:cubicBezTo>
                  <a:cubicBezTo>
                    <a:pt x="64668" y="2390"/>
                    <a:pt x="71725" y="1132"/>
                    <a:pt x="77979" y="2460"/>
                  </a:cubicBezTo>
                  <a:close/>
                  <a:moveTo>
                    <a:pt x="275266" y="14"/>
                  </a:moveTo>
                  <a:cubicBezTo>
                    <a:pt x="279179" y="-265"/>
                    <a:pt x="280857" y="3648"/>
                    <a:pt x="278900" y="7840"/>
                  </a:cubicBezTo>
                  <a:cubicBezTo>
                    <a:pt x="270236" y="10075"/>
                    <a:pt x="261571" y="12311"/>
                    <a:pt x="252628" y="13988"/>
                  </a:cubicBezTo>
                  <a:cubicBezTo>
                    <a:pt x="250671" y="14268"/>
                    <a:pt x="248435" y="12311"/>
                    <a:pt x="246199" y="11194"/>
                  </a:cubicBezTo>
                  <a:cubicBezTo>
                    <a:pt x="247038" y="9237"/>
                    <a:pt x="247596" y="6163"/>
                    <a:pt x="248994" y="5884"/>
                  </a:cubicBezTo>
                  <a:cubicBezTo>
                    <a:pt x="257658" y="3368"/>
                    <a:pt x="266323" y="1132"/>
                    <a:pt x="275266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3718355" y="6244569"/>
              <a:ext cx="129929" cy="417859"/>
            </a:xfrm>
            <a:custGeom>
              <a:avLst/>
              <a:gdLst/>
              <a:ahLst/>
              <a:cxnLst/>
              <a:rect l="l" t="t" r="r" b="b"/>
              <a:pathLst>
                <a:path w="129929" h="417859" extrusionOk="0">
                  <a:moveTo>
                    <a:pt x="44964" y="402766"/>
                  </a:moveTo>
                  <a:cubicBezTo>
                    <a:pt x="50834" y="403605"/>
                    <a:pt x="56703" y="405281"/>
                    <a:pt x="62573" y="406120"/>
                  </a:cubicBezTo>
                  <a:cubicBezTo>
                    <a:pt x="66486" y="406679"/>
                    <a:pt x="69840" y="408077"/>
                    <a:pt x="68722" y="412269"/>
                  </a:cubicBezTo>
                  <a:cubicBezTo>
                    <a:pt x="67883" y="414784"/>
                    <a:pt x="64250" y="416182"/>
                    <a:pt x="62293" y="417859"/>
                  </a:cubicBezTo>
                  <a:cubicBezTo>
                    <a:pt x="54188" y="415623"/>
                    <a:pt x="47480" y="414225"/>
                    <a:pt x="41051" y="411710"/>
                  </a:cubicBezTo>
                  <a:cubicBezTo>
                    <a:pt x="39095" y="410871"/>
                    <a:pt x="38536" y="407238"/>
                    <a:pt x="37418" y="404723"/>
                  </a:cubicBezTo>
                  <a:cubicBezTo>
                    <a:pt x="39934" y="404164"/>
                    <a:pt x="42449" y="402487"/>
                    <a:pt x="44964" y="402766"/>
                  </a:cubicBezTo>
                  <a:close/>
                  <a:moveTo>
                    <a:pt x="105614" y="387674"/>
                  </a:moveTo>
                  <a:cubicBezTo>
                    <a:pt x="107012" y="386835"/>
                    <a:pt x="110086" y="386835"/>
                    <a:pt x="111204" y="387953"/>
                  </a:cubicBezTo>
                  <a:cubicBezTo>
                    <a:pt x="112322" y="389071"/>
                    <a:pt x="113160" y="391866"/>
                    <a:pt x="112601" y="393543"/>
                  </a:cubicBezTo>
                  <a:cubicBezTo>
                    <a:pt x="111204" y="398574"/>
                    <a:pt x="93875" y="410872"/>
                    <a:pt x="88006" y="410872"/>
                  </a:cubicBezTo>
                  <a:cubicBezTo>
                    <a:pt x="87168" y="410312"/>
                    <a:pt x="85211" y="409474"/>
                    <a:pt x="84932" y="408356"/>
                  </a:cubicBezTo>
                  <a:cubicBezTo>
                    <a:pt x="84372" y="406679"/>
                    <a:pt x="84652" y="403605"/>
                    <a:pt x="85770" y="402487"/>
                  </a:cubicBezTo>
                  <a:cubicBezTo>
                    <a:pt x="92198" y="397177"/>
                    <a:pt x="98906" y="392425"/>
                    <a:pt x="105614" y="387674"/>
                  </a:cubicBezTo>
                  <a:close/>
                  <a:moveTo>
                    <a:pt x="7232" y="363358"/>
                  </a:moveTo>
                  <a:cubicBezTo>
                    <a:pt x="13661" y="373979"/>
                    <a:pt x="18692" y="382643"/>
                    <a:pt x="23723" y="391307"/>
                  </a:cubicBezTo>
                  <a:cubicBezTo>
                    <a:pt x="24281" y="391866"/>
                    <a:pt x="22325" y="393822"/>
                    <a:pt x="20927" y="396618"/>
                  </a:cubicBezTo>
                  <a:cubicBezTo>
                    <a:pt x="11984" y="389071"/>
                    <a:pt x="7512" y="380966"/>
                    <a:pt x="4438" y="371743"/>
                  </a:cubicBezTo>
                  <a:cubicBezTo>
                    <a:pt x="3879" y="370345"/>
                    <a:pt x="5555" y="368109"/>
                    <a:pt x="7232" y="363358"/>
                  </a:cubicBezTo>
                  <a:close/>
                  <a:moveTo>
                    <a:pt x="124340" y="341837"/>
                  </a:moveTo>
                  <a:cubicBezTo>
                    <a:pt x="126017" y="341837"/>
                    <a:pt x="128253" y="344353"/>
                    <a:pt x="129092" y="346309"/>
                  </a:cubicBezTo>
                  <a:cubicBezTo>
                    <a:pt x="129930" y="347706"/>
                    <a:pt x="129371" y="350222"/>
                    <a:pt x="129371" y="355532"/>
                  </a:cubicBezTo>
                  <a:cubicBezTo>
                    <a:pt x="128532" y="358886"/>
                    <a:pt x="127415" y="365314"/>
                    <a:pt x="125458" y="371463"/>
                  </a:cubicBezTo>
                  <a:cubicBezTo>
                    <a:pt x="124899" y="372860"/>
                    <a:pt x="121545" y="375097"/>
                    <a:pt x="120707" y="374537"/>
                  </a:cubicBezTo>
                  <a:cubicBezTo>
                    <a:pt x="118750" y="373420"/>
                    <a:pt x="116514" y="370904"/>
                    <a:pt x="116514" y="369227"/>
                  </a:cubicBezTo>
                  <a:cubicBezTo>
                    <a:pt x="116794" y="361681"/>
                    <a:pt x="117912" y="353855"/>
                    <a:pt x="119309" y="346309"/>
                  </a:cubicBezTo>
                  <a:cubicBezTo>
                    <a:pt x="119589" y="344353"/>
                    <a:pt x="122663" y="342117"/>
                    <a:pt x="124340" y="341837"/>
                  </a:cubicBezTo>
                  <a:close/>
                  <a:moveTo>
                    <a:pt x="3600" y="316962"/>
                  </a:moveTo>
                  <a:cubicBezTo>
                    <a:pt x="5556" y="318639"/>
                    <a:pt x="8350" y="320036"/>
                    <a:pt x="8910" y="321993"/>
                  </a:cubicBezTo>
                  <a:cubicBezTo>
                    <a:pt x="11704" y="330098"/>
                    <a:pt x="8910" y="344073"/>
                    <a:pt x="3040" y="350222"/>
                  </a:cubicBezTo>
                  <a:cubicBezTo>
                    <a:pt x="-1991" y="339042"/>
                    <a:pt x="804" y="328421"/>
                    <a:pt x="804" y="318080"/>
                  </a:cubicBezTo>
                  <a:cubicBezTo>
                    <a:pt x="1643" y="317801"/>
                    <a:pt x="2481" y="317242"/>
                    <a:pt x="3600" y="316962"/>
                  </a:cubicBezTo>
                  <a:close/>
                  <a:moveTo>
                    <a:pt x="124619" y="290969"/>
                  </a:moveTo>
                  <a:cubicBezTo>
                    <a:pt x="126296" y="291249"/>
                    <a:pt x="128532" y="293484"/>
                    <a:pt x="128811" y="294882"/>
                  </a:cubicBezTo>
                  <a:cubicBezTo>
                    <a:pt x="129650" y="299633"/>
                    <a:pt x="129650" y="304385"/>
                    <a:pt x="129650" y="308577"/>
                  </a:cubicBezTo>
                  <a:cubicBezTo>
                    <a:pt x="129370" y="313049"/>
                    <a:pt x="129650" y="316961"/>
                    <a:pt x="128811" y="320595"/>
                  </a:cubicBezTo>
                  <a:cubicBezTo>
                    <a:pt x="128532" y="322272"/>
                    <a:pt x="126296" y="324508"/>
                    <a:pt x="124898" y="324787"/>
                  </a:cubicBezTo>
                  <a:cubicBezTo>
                    <a:pt x="123501" y="325067"/>
                    <a:pt x="120147" y="323110"/>
                    <a:pt x="120147" y="321993"/>
                  </a:cubicBezTo>
                  <a:cubicBezTo>
                    <a:pt x="119588" y="312769"/>
                    <a:pt x="119588" y="303266"/>
                    <a:pt x="119867" y="294043"/>
                  </a:cubicBezTo>
                  <a:cubicBezTo>
                    <a:pt x="119867" y="292926"/>
                    <a:pt x="123221" y="290690"/>
                    <a:pt x="124619" y="290969"/>
                  </a:cubicBezTo>
                  <a:close/>
                  <a:moveTo>
                    <a:pt x="3878" y="266374"/>
                  </a:moveTo>
                  <a:cubicBezTo>
                    <a:pt x="11145" y="274759"/>
                    <a:pt x="11425" y="290410"/>
                    <a:pt x="4717" y="298796"/>
                  </a:cubicBezTo>
                  <a:cubicBezTo>
                    <a:pt x="-873" y="292367"/>
                    <a:pt x="-1433" y="278113"/>
                    <a:pt x="3878" y="266374"/>
                  </a:cubicBezTo>
                  <a:close/>
                  <a:moveTo>
                    <a:pt x="123222" y="238145"/>
                  </a:moveTo>
                  <a:cubicBezTo>
                    <a:pt x="126296" y="241499"/>
                    <a:pt x="128812" y="242897"/>
                    <a:pt x="128812" y="244574"/>
                  </a:cubicBezTo>
                  <a:cubicBezTo>
                    <a:pt x="129370" y="253238"/>
                    <a:pt x="129370" y="261902"/>
                    <a:pt x="129091" y="270287"/>
                  </a:cubicBezTo>
                  <a:cubicBezTo>
                    <a:pt x="129091" y="271964"/>
                    <a:pt x="126855" y="274200"/>
                    <a:pt x="125178" y="274480"/>
                  </a:cubicBezTo>
                  <a:cubicBezTo>
                    <a:pt x="123781" y="274759"/>
                    <a:pt x="120427" y="273082"/>
                    <a:pt x="120147" y="271964"/>
                  </a:cubicBezTo>
                  <a:cubicBezTo>
                    <a:pt x="118470" y="261343"/>
                    <a:pt x="116514" y="250443"/>
                    <a:pt x="123222" y="238145"/>
                  </a:cubicBezTo>
                  <a:close/>
                  <a:moveTo>
                    <a:pt x="4158" y="217462"/>
                  </a:moveTo>
                  <a:cubicBezTo>
                    <a:pt x="11145" y="224729"/>
                    <a:pt x="11425" y="240380"/>
                    <a:pt x="4718" y="248765"/>
                  </a:cubicBezTo>
                  <a:cubicBezTo>
                    <a:pt x="-1152" y="241219"/>
                    <a:pt x="-1152" y="226126"/>
                    <a:pt x="4158" y="217462"/>
                  </a:cubicBezTo>
                  <a:close/>
                  <a:moveTo>
                    <a:pt x="123222" y="188395"/>
                  </a:moveTo>
                  <a:cubicBezTo>
                    <a:pt x="126296" y="192028"/>
                    <a:pt x="128812" y="193705"/>
                    <a:pt x="129091" y="195662"/>
                  </a:cubicBezTo>
                  <a:cubicBezTo>
                    <a:pt x="129651" y="203767"/>
                    <a:pt x="129651" y="211872"/>
                    <a:pt x="129091" y="219978"/>
                  </a:cubicBezTo>
                  <a:cubicBezTo>
                    <a:pt x="129091" y="221934"/>
                    <a:pt x="126296" y="224170"/>
                    <a:pt x="124340" y="225008"/>
                  </a:cubicBezTo>
                  <a:cubicBezTo>
                    <a:pt x="123502" y="225288"/>
                    <a:pt x="119868" y="223052"/>
                    <a:pt x="119868" y="221655"/>
                  </a:cubicBezTo>
                  <a:cubicBezTo>
                    <a:pt x="118750" y="211313"/>
                    <a:pt x="116235" y="200693"/>
                    <a:pt x="123222" y="188395"/>
                  </a:cubicBezTo>
                  <a:close/>
                  <a:moveTo>
                    <a:pt x="4158" y="167992"/>
                  </a:moveTo>
                  <a:cubicBezTo>
                    <a:pt x="11145" y="175259"/>
                    <a:pt x="11425" y="191190"/>
                    <a:pt x="4438" y="199295"/>
                  </a:cubicBezTo>
                  <a:cubicBezTo>
                    <a:pt x="-1432" y="191469"/>
                    <a:pt x="-1432" y="176656"/>
                    <a:pt x="4158" y="167992"/>
                  </a:cubicBezTo>
                  <a:close/>
                  <a:moveTo>
                    <a:pt x="123780" y="141161"/>
                  </a:moveTo>
                  <a:cubicBezTo>
                    <a:pt x="125737" y="143118"/>
                    <a:pt x="128532" y="144794"/>
                    <a:pt x="129091" y="147030"/>
                  </a:cubicBezTo>
                  <a:cubicBezTo>
                    <a:pt x="130209" y="150664"/>
                    <a:pt x="129370" y="154856"/>
                    <a:pt x="129370" y="158489"/>
                  </a:cubicBezTo>
                  <a:cubicBezTo>
                    <a:pt x="129370" y="161843"/>
                    <a:pt x="129929" y="165477"/>
                    <a:pt x="129091" y="168831"/>
                  </a:cubicBezTo>
                  <a:cubicBezTo>
                    <a:pt x="128532" y="171067"/>
                    <a:pt x="125458" y="172744"/>
                    <a:pt x="123780" y="174700"/>
                  </a:cubicBezTo>
                  <a:cubicBezTo>
                    <a:pt x="122103" y="173023"/>
                    <a:pt x="119309" y="171346"/>
                    <a:pt x="119029" y="169669"/>
                  </a:cubicBezTo>
                  <a:cubicBezTo>
                    <a:pt x="118470" y="161843"/>
                    <a:pt x="118470" y="154297"/>
                    <a:pt x="119029" y="146471"/>
                  </a:cubicBezTo>
                  <a:cubicBezTo>
                    <a:pt x="119029" y="144515"/>
                    <a:pt x="122103" y="143118"/>
                    <a:pt x="123780" y="141161"/>
                  </a:cubicBezTo>
                  <a:close/>
                  <a:moveTo>
                    <a:pt x="3040" y="117684"/>
                  </a:moveTo>
                  <a:cubicBezTo>
                    <a:pt x="11145" y="125789"/>
                    <a:pt x="11145" y="141721"/>
                    <a:pt x="3319" y="151223"/>
                  </a:cubicBezTo>
                  <a:cubicBezTo>
                    <a:pt x="-1432" y="139205"/>
                    <a:pt x="245" y="128584"/>
                    <a:pt x="3040" y="117684"/>
                  </a:cubicBezTo>
                  <a:close/>
                  <a:moveTo>
                    <a:pt x="124619" y="91691"/>
                  </a:moveTo>
                  <a:cubicBezTo>
                    <a:pt x="126016" y="91691"/>
                    <a:pt x="128811" y="94486"/>
                    <a:pt x="129091" y="96442"/>
                  </a:cubicBezTo>
                  <a:cubicBezTo>
                    <a:pt x="129929" y="100355"/>
                    <a:pt x="129370" y="104268"/>
                    <a:pt x="129370" y="108181"/>
                  </a:cubicBezTo>
                  <a:cubicBezTo>
                    <a:pt x="129370" y="112094"/>
                    <a:pt x="129929" y="116006"/>
                    <a:pt x="129091" y="119919"/>
                  </a:cubicBezTo>
                  <a:cubicBezTo>
                    <a:pt x="128811" y="121876"/>
                    <a:pt x="126295" y="124671"/>
                    <a:pt x="124619" y="124951"/>
                  </a:cubicBezTo>
                  <a:cubicBezTo>
                    <a:pt x="122942" y="124951"/>
                    <a:pt x="119588" y="122435"/>
                    <a:pt x="119308" y="120758"/>
                  </a:cubicBezTo>
                  <a:cubicBezTo>
                    <a:pt x="118749" y="112653"/>
                    <a:pt x="118749" y="104268"/>
                    <a:pt x="119308" y="96163"/>
                  </a:cubicBezTo>
                  <a:cubicBezTo>
                    <a:pt x="119308" y="94486"/>
                    <a:pt x="122662" y="91971"/>
                    <a:pt x="124619" y="91691"/>
                  </a:cubicBezTo>
                  <a:close/>
                  <a:moveTo>
                    <a:pt x="804" y="65977"/>
                  </a:moveTo>
                  <a:cubicBezTo>
                    <a:pt x="4438" y="68493"/>
                    <a:pt x="7232" y="69331"/>
                    <a:pt x="8071" y="71008"/>
                  </a:cubicBezTo>
                  <a:cubicBezTo>
                    <a:pt x="11145" y="77995"/>
                    <a:pt x="8909" y="93367"/>
                    <a:pt x="3319" y="100913"/>
                  </a:cubicBezTo>
                  <a:cubicBezTo>
                    <a:pt x="-1711" y="88615"/>
                    <a:pt x="525" y="78275"/>
                    <a:pt x="804" y="65977"/>
                  </a:cubicBezTo>
                  <a:close/>
                  <a:moveTo>
                    <a:pt x="120707" y="42220"/>
                  </a:moveTo>
                  <a:cubicBezTo>
                    <a:pt x="122383" y="42220"/>
                    <a:pt x="124899" y="43897"/>
                    <a:pt x="125457" y="45574"/>
                  </a:cubicBezTo>
                  <a:cubicBezTo>
                    <a:pt x="127414" y="51723"/>
                    <a:pt x="128811" y="58710"/>
                    <a:pt x="129929" y="63462"/>
                  </a:cubicBezTo>
                  <a:cubicBezTo>
                    <a:pt x="129370" y="67654"/>
                    <a:pt x="129650" y="70169"/>
                    <a:pt x="128811" y="72126"/>
                  </a:cubicBezTo>
                  <a:cubicBezTo>
                    <a:pt x="128253" y="73523"/>
                    <a:pt x="126296" y="75201"/>
                    <a:pt x="125178" y="75201"/>
                  </a:cubicBezTo>
                  <a:cubicBezTo>
                    <a:pt x="123501" y="75201"/>
                    <a:pt x="120427" y="73803"/>
                    <a:pt x="120147" y="72685"/>
                  </a:cubicBezTo>
                  <a:cubicBezTo>
                    <a:pt x="118471" y="63741"/>
                    <a:pt x="117353" y="54798"/>
                    <a:pt x="116514" y="45853"/>
                  </a:cubicBezTo>
                  <a:cubicBezTo>
                    <a:pt x="116514" y="44736"/>
                    <a:pt x="119309" y="42220"/>
                    <a:pt x="120707" y="42220"/>
                  </a:cubicBezTo>
                  <a:close/>
                  <a:moveTo>
                    <a:pt x="52839" y="33102"/>
                  </a:moveTo>
                  <a:lnTo>
                    <a:pt x="55584" y="54512"/>
                  </a:lnTo>
                  <a:lnTo>
                    <a:pt x="55584" y="54238"/>
                  </a:lnTo>
                  <a:close/>
                  <a:moveTo>
                    <a:pt x="52789" y="32717"/>
                  </a:moveTo>
                  <a:cubicBezTo>
                    <a:pt x="79900" y="22655"/>
                    <a:pt x="97509" y="43897"/>
                    <a:pt x="99745" y="62623"/>
                  </a:cubicBezTo>
                  <a:cubicBezTo>
                    <a:pt x="100024" y="65139"/>
                    <a:pt x="99745" y="67933"/>
                    <a:pt x="99745" y="70449"/>
                  </a:cubicBezTo>
                  <a:cubicBezTo>
                    <a:pt x="99745" y="162122"/>
                    <a:pt x="99745" y="254076"/>
                    <a:pt x="99465" y="345749"/>
                  </a:cubicBezTo>
                  <a:cubicBezTo>
                    <a:pt x="99465" y="353016"/>
                    <a:pt x="98067" y="360563"/>
                    <a:pt x="94993" y="366991"/>
                  </a:cubicBezTo>
                  <a:cubicBezTo>
                    <a:pt x="91080" y="375515"/>
                    <a:pt x="85141" y="381245"/>
                    <a:pt x="77874" y="384075"/>
                  </a:cubicBezTo>
                  <a:lnTo>
                    <a:pt x="52826" y="383761"/>
                  </a:lnTo>
                  <a:lnTo>
                    <a:pt x="52790" y="384040"/>
                  </a:lnTo>
                  <a:cubicBezTo>
                    <a:pt x="36579" y="379568"/>
                    <a:pt x="33505" y="365873"/>
                    <a:pt x="30150" y="352178"/>
                  </a:cubicBezTo>
                  <a:cubicBezTo>
                    <a:pt x="29592" y="350221"/>
                    <a:pt x="30150" y="347985"/>
                    <a:pt x="30150" y="345750"/>
                  </a:cubicBezTo>
                  <a:cubicBezTo>
                    <a:pt x="30150" y="253796"/>
                    <a:pt x="30150" y="161843"/>
                    <a:pt x="30150" y="69611"/>
                  </a:cubicBezTo>
                  <a:cubicBezTo>
                    <a:pt x="30150" y="55636"/>
                    <a:pt x="36020" y="44457"/>
                    <a:pt x="46082" y="35513"/>
                  </a:cubicBezTo>
                  <a:lnTo>
                    <a:pt x="52789" y="32718"/>
                  </a:lnTo>
                  <a:close/>
                  <a:moveTo>
                    <a:pt x="22046" y="19302"/>
                  </a:moveTo>
                  <a:cubicBezTo>
                    <a:pt x="22885" y="22935"/>
                    <a:pt x="24282" y="24892"/>
                    <a:pt x="23444" y="25731"/>
                  </a:cubicBezTo>
                  <a:cubicBezTo>
                    <a:pt x="18692" y="34115"/>
                    <a:pt x="13662" y="42221"/>
                    <a:pt x="7792" y="52283"/>
                  </a:cubicBezTo>
                  <a:cubicBezTo>
                    <a:pt x="5835" y="48090"/>
                    <a:pt x="3879" y="45854"/>
                    <a:pt x="4438" y="44736"/>
                  </a:cubicBezTo>
                  <a:cubicBezTo>
                    <a:pt x="7792" y="35513"/>
                    <a:pt x="11984" y="26569"/>
                    <a:pt x="22046" y="19302"/>
                  </a:cubicBezTo>
                  <a:close/>
                  <a:moveTo>
                    <a:pt x="90521" y="5328"/>
                  </a:moveTo>
                  <a:cubicBezTo>
                    <a:pt x="98067" y="10358"/>
                    <a:pt x="105055" y="15948"/>
                    <a:pt x="112321" y="21538"/>
                  </a:cubicBezTo>
                  <a:cubicBezTo>
                    <a:pt x="112880" y="22376"/>
                    <a:pt x="112880" y="24053"/>
                    <a:pt x="113160" y="24612"/>
                  </a:cubicBezTo>
                  <a:cubicBezTo>
                    <a:pt x="112601" y="28805"/>
                    <a:pt x="108408" y="30482"/>
                    <a:pt x="105334" y="28246"/>
                  </a:cubicBezTo>
                  <a:cubicBezTo>
                    <a:pt x="98906" y="23774"/>
                    <a:pt x="92757" y="19023"/>
                    <a:pt x="86888" y="13992"/>
                  </a:cubicBezTo>
                  <a:cubicBezTo>
                    <a:pt x="85490" y="12874"/>
                    <a:pt x="84931" y="9520"/>
                    <a:pt x="85490" y="7284"/>
                  </a:cubicBezTo>
                  <a:cubicBezTo>
                    <a:pt x="85770" y="6166"/>
                    <a:pt x="89683" y="4489"/>
                    <a:pt x="90521" y="5328"/>
                  </a:cubicBezTo>
                  <a:close/>
                  <a:moveTo>
                    <a:pt x="63411" y="17"/>
                  </a:moveTo>
                  <a:cubicBezTo>
                    <a:pt x="65087" y="-263"/>
                    <a:pt x="67044" y="2812"/>
                    <a:pt x="69000" y="4209"/>
                  </a:cubicBezTo>
                  <a:cubicBezTo>
                    <a:pt x="67044" y="6166"/>
                    <a:pt x="65647" y="9519"/>
                    <a:pt x="63411" y="10079"/>
                  </a:cubicBezTo>
                  <a:cubicBezTo>
                    <a:pt x="55305" y="12035"/>
                    <a:pt x="47479" y="13153"/>
                    <a:pt x="39374" y="14551"/>
                  </a:cubicBezTo>
                  <a:cubicBezTo>
                    <a:pt x="35461" y="10638"/>
                    <a:pt x="36858" y="6445"/>
                    <a:pt x="40771" y="5048"/>
                  </a:cubicBezTo>
                  <a:cubicBezTo>
                    <a:pt x="48038" y="2533"/>
                    <a:pt x="55585" y="1135"/>
                    <a:pt x="63411" y="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5270263" y="6247224"/>
              <a:ext cx="427119" cy="413407"/>
            </a:xfrm>
            <a:custGeom>
              <a:avLst/>
              <a:gdLst/>
              <a:ahLst/>
              <a:cxnLst/>
              <a:rect l="l" t="t" r="r" b="b"/>
              <a:pathLst>
                <a:path w="427119" h="413407" extrusionOk="0">
                  <a:moveTo>
                    <a:pt x="213491" y="403850"/>
                  </a:moveTo>
                  <a:cubicBezTo>
                    <a:pt x="218731" y="403745"/>
                    <a:pt x="224181" y="404304"/>
                    <a:pt x="230050" y="404304"/>
                  </a:cubicBezTo>
                  <a:cubicBezTo>
                    <a:pt x="228374" y="407658"/>
                    <a:pt x="227535" y="411012"/>
                    <a:pt x="226137" y="411012"/>
                  </a:cubicBezTo>
                  <a:cubicBezTo>
                    <a:pt x="216355" y="412410"/>
                    <a:pt x="206573" y="414646"/>
                    <a:pt x="198188" y="407379"/>
                  </a:cubicBezTo>
                  <a:cubicBezTo>
                    <a:pt x="203219" y="404723"/>
                    <a:pt x="208250" y="403955"/>
                    <a:pt x="213491" y="403850"/>
                  </a:cubicBezTo>
                  <a:close/>
                  <a:moveTo>
                    <a:pt x="42231" y="401788"/>
                  </a:moveTo>
                  <a:cubicBezTo>
                    <a:pt x="52013" y="402906"/>
                    <a:pt x="61795" y="404304"/>
                    <a:pt x="74373" y="405701"/>
                  </a:cubicBezTo>
                  <a:cubicBezTo>
                    <a:pt x="71578" y="409055"/>
                    <a:pt x="70180" y="411850"/>
                    <a:pt x="68504" y="412689"/>
                  </a:cubicBezTo>
                  <a:cubicBezTo>
                    <a:pt x="59280" y="415204"/>
                    <a:pt x="46144" y="411012"/>
                    <a:pt x="42231" y="401788"/>
                  </a:cubicBezTo>
                  <a:close/>
                  <a:moveTo>
                    <a:pt x="385448" y="401509"/>
                  </a:moveTo>
                  <a:cubicBezTo>
                    <a:pt x="386007" y="411570"/>
                    <a:pt x="379579" y="411570"/>
                    <a:pt x="374268" y="412129"/>
                  </a:cubicBezTo>
                  <a:cubicBezTo>
                    <a:pt x="367281" y="412688"/>
                    <a:pt x="359176" y="416881"/>
                    <a:pt x="352747" y="405981"/>
                  </a:cubicBezTo>
                  <a:cubicBezTo>
                    <a:pt x="364486" y="404304"/>
                    <a:pt x="374827" y="402906"/>
                    <a:pt x="385448" y="401509"/>
                  </a:cubicBezTo>
                  <a:close/>
                  <a:moveTo>
                    <a:pt x="314737" y="379987"/>
                  </a:moveTo>
                  <a:cubicBezTo>
                    <a:pt x="322562" y="386974"/>
                    <a:pt x="330667" y="393962"/>
                    <a:pt x="338493" y="401228"/>
                  </a:cubicBezTo>
                  <a:cubicBezTo>
                    <a:pt x="337934" y="401788"/>
                    <a:pt x="337375" y="402905"/>
                    <a:pt x="336816" y="404023"/>
                  </a:cubicBezTo>
                  <a:cubicBezTo>
                    <a:pt x="326755" y="405980"/>
                    <a:pt x="322283" y="397595"/>
                    <a:pt x="316134" y="392005"/>
                  </a:cubicBezTo>
                  <a:cubicBezTo>
                    <a:pt x="313060" y="389210"/>
                    <a:pt x="309706" y="385856"/>
                    <a:pt x="314737" y="379987"/>
                  </a:cubicBezTo>
                  <a:close/>
                  <a:moveTo>
                    <a:pt x="112104" y="379429"/>
                  </a:moveTo>
                  <a:cubicBezTo>
                    <a:pt x="113780" y="381665"/>
                    <a:pt x="115737" y="383622"/>
                    <a:pt x="115457" y="384180"/>
                  </a:cubicBezTo>
                  <a:cubicBezTo>
                    <a:pt x="110427" y="393962"/>
                    <a:pt x="103160" y="401229"/>
                    <a:pt x="91142" y="403186"/>
                  </a:cubicBezTo>
                  <a:cubicBezTo>
                    <a:pt x="95334" y="392844"/>
                    <a:pt x="104837" y="387814"/>
                    <a:pt x="112104" y="379429"/>
                  </a:cubicBezTo>
                  <a:close/>
                  <a:moveTo>
                    <a:pt x="161015" y="376634"/>
                  </a:moveTo>
                  <a:cubicBezTo>
                    <a:pt x="163251" y="377473"/>
                    <a:pt x="166046" y="377473"/>
                    <a:pt x="167444" y="379150"/>
                  </a:cubicBezTo>
                  <a:cubicBezTo>
                    <a:pt x="173034" y="384739"/>
                    <a:pt x="178064" y="390888"/>
                    <a:pt x="184213" y="397596"/>
                  </a:cubicBezTo>
                  <a:cubicBezTo>
                    <a:pt x="182257" y="402068"/>
                    <a:pt x="178903" y="402906"/>
                    <a:pt x="175828" y="400111"/>
                  </a:cubicBezTo>
                  <a:cubicBezTo>
                    <a:pt x="170238" y="394801"/>
                    <a:pt x="165208" y="389211"/>
                    <a:pt x="160456" y="383342"/>
                  </a:cubicBezTo>
                  <a:cubicBezTo>
                    <a:pt x="159339" y="382224"/>
                    <a:pt x="160736" y="378870"/>
                    <a:pt x="161015" y="376634"/>
                  </a:cubicBezTo>
                  <a:close/>
                  <a:moveTo>
                    <a:pt x="263031" y="374677"/>
                  </a:moveTo>
                  <a:cubicBezTo>
                    <a:pt x="270018" y="379429"/>
                    <a:pt x="268341" y="383062"/>
                    <a:pt x="265546" y="385857"/>
                  </a:cubicBezTo>
                  <a:cubicBezTo>
                    <a:pt x="259677" y="391727"/>
                    <a:pt x="256043" y="400950"/>
                    <a:pt x="242907" y="400670"/>
                  </a:cubicBezTo>
                  <a:cubicBezTo>
                    <a:pt x="247659" y="389211"/>
                    <a:pt x="258000" y="384459"/>
                    <a:pt x="263031" y="374677"/>
                  </a:cubicBezTo>
                  <a:close/>
                  <a:moveTo>
                    <a:pt x="422063" y="367969"/>
                  </a:moveTo>
                  <a:cubicBezTo>
                    <a:pt x="420386" y="379987"/>
                    <a:pt x="414237" y="387534"/>
                    <a:pt x="406970" y="393962"/>
                  </a:cubicBezTo>
                  <a:cubicBezTo>
                    <a:pt x="405572" y="395080"/>
                    <a:pt x="402498" y="393962"/>
                    <a:pt x="398864" y="393682"/>
                  </a:cubicBezTo>
                  <a:cubicBezTo>
                    <a:pt x="415075" y="369646"/>
                    <a:pt x="415075" y="369646"/>
                    <a:pt x="422063" y="367969"/>
                  </a:cubicBezTo>
                  <a:close/>
                  <a:moveTo>
                    <a:pt x="10089" y="366852"/>
                  </a:moveTo>
                  <a:cubicBezTo>
                    <a:pt x="15958" y="375517"/>
                    <a:pt x="21828" y="384180"/>
                    <a:pt x="27697" y="392565"/>
                  </a:cubicBezTo>
                  <a:cubicBezTo>
                    <a:pt x="24343" y="397876"/>
                    <a:pt x="20990" y="396199"/>
                    <a:pt x="18754" y="393125"/>
                  </a:cubicBezTo>
                  <a:cubicBezTo>
                    <a:pt x="14282" y="386976"/>
                    <a:pt x="10089" y="380268"/>
                    <a:pt x="6176" y="373560"/>
                  </a:cubicBezTo>
                  <a:cubicBezTo>
                    <a:pt x="5338" y="372162"/>
                    <a:pt x="6456" y="369926"/>
                    <a:pt x="6735" y="367970"/>
                  </a:cubicBezTo>
                  <a:cubicBezTo>
                    <a:pt x="7853" y="367691"/>
                    <a:pt x="8971" y="367411"/>
                    <a:pt x="10089" y="366852"/>
                  </a:cubicBezTo>
                  <a:close/>
                  <a:moveTo>
                    <a:pt x="298526" y="333872"/>
                  </a:moveTo>
                  <a:cubicBezTo>
                    <a:pt x="299924" y="333593"/>
                    <a:pt x="302998" y="335269"/>
                    <a:pt x="303558" y="336667"/>
                  </a:cubicBezTo>
                  <a:cubicBezTo>
                    <a:pt x="305793" y="344213"/>
                    <a:pt x="307191" y="352039"/>
                    <a:pt x="308868" y="360983"/>
                  </a:cubicBezTo>
                  <a:cubicBezTo>
                    <a:pt x="308309" y="361821"/>
                    <a:pt x="307191" y="364336"/>
                    <a:pt x="305793" y="364616"/>
                  </a:cubicBezTo>
                  <a:cubicBezTo>
                    <a:pt x="304116" y="364896"/>
                    <a:pt x="301042" y="363778"/>
                    <a:pt x="300483" y="362380"/>
                  </a:cubicBezTo>
                  <a:cubicBezTo>
                    <a:pt x="298247" y="354554"/>
                    <a:pt x="296290" y="346449"/>
                    <a:pt x="294893" y="338344"/>
                  </a:cubicBezTo>
                  <a:cubicBezTo>
                    <a:pt x="294613" y="336946"/>
                    <a:pt x="296849" y="334151"/>
                    <a:pt x="298526" y="333872"/>
                  </a:cubicBezTo>
                  <a:close/>
                  <a:moveTo>
                    <a:pt x="128595" y="333033"/>
                  </a:moveTo>
                  <a:cubicBezTo>
                    <a:pt x="129712" y="334710"/>
                    <a:pt x="132228" y="336666"/>
                    <a:pt x="131949" y="337785"/>
                  </a:cubicBezTo>
                  <a:cubicBezTo>
                    <a:pt x="129153" y="347008"/>
                    <a:pt x="130551" y="357629"/>
                    <a:pt x="123004" y="365455"/>
                  </a:cubicBezTo>
                  <a:cubicBezTo>
                    <a:pt x="117973" y="355952"/>
                    <a:pt x="120209" y="341977"/>
                    <a:pt x="128595" y="333033"/>
                  </a:cubicBezTo>
                  <a:close/>
                  <a:moveTo>
                    <a:pt x="145922" y="331077"/>
                  </a:moveTo>
                  <a:cubicBezTo>
                    <a:pt x="146761" y="330518"/>
                    <a:pt x="148438" y="331077"/>
                    <a:pt x="149277" y="331916"/>
                  </a:cubicBezTo>
                  <a:cubicBezTo>
                    <a:pt x="153469" y="334990"/>
                    <a:pt x="158500" y="355113"/>
                    <a:pt x="156544" y="360703"/>
                  </a:cubicBezTo>
                  <a:cubicBezTo>
                    <a:pt x="156264" y="361541"/>
                    <a:pt x="155146" y="361821"/>
                    <a:pt x="153189" y="362660"/>
                  </a:cubicBezTo>
                  <a:cubicBezTo>
                    <a:pt x="145643" y="354834"/>
                    <a:pt x="145364" y="344492"/>
                    <a:pt x="142848" y="334710"/>
                  </a:cubicBezTo>
                  <a:cubicBezTo>
                    <a:pt x="142569" y="333872"/>
                    <a:pt x="144525" y="331916"/>
                    <a:pt x="145922" y="331077"/>
                  </a:cubicBezTo>
                  <a:close/>
                  <a:moveTo>
                    <a:pt x="282316" y="329679"/>
                  </a:moveTo>
                  <a:cubicBezTo>
                    <a:pt x="286509" y="343374"/>
                    <a:pt x="277844" y="352039"/>
                    <a:pt x="277006" y="362380"/>
                  </a:cubicBezTo>
                  <a:cubicBezTo>
                    <a:pt x="275049" y="362101"/>
                    <a:pt x="273372" y="362101"/>
                    <a:pt x="271975" y="362101"/>
                  </a:cubicBezTo>
                  <a:cubicBezTo>
                    <a:pt x="271136" y="359865"/>
                    <a:pt x="268621" y="357349"/>
                    <a:pt x="269459" y="355952"/>
                  </a:cubicBezTo>
                  <a:cubicBezTo>
                    <a:pt x="272813" y="347567"/>
                    <a:pt x="272534" y="337505"/>
                    <a:pt x="282316" y="329679"/>
                  </a:cubicBezTo>
                  <a:close/>
                  <a:moveTo>
                    <a:pt x="10927" y="317381"/>
                  </a:moveTo>
                  <a:cubicBezTo>
                    <a:pt x="13163" y="329679"/>
                    <a:pt x="9530" y="340020"/>
                    <a:pt x="6735" y="351480"/>
                  </a:cubicBezTo>
                  <a:cubicBezTo>
                    <a:pt x="-1929" y="347287"/>
                    <a:pt x="27" y="342535"/>
                    <a:pt x="586" y="337784"/>
                  </a:cubicBezTo>
                  <a:cubicBezTo>
                    <a:pt x="3101" y="322971"/>
                    <a:pt x="3101" y="322971"/>
                    <a:pt x="10927" y="317381"/>
                  </a:cubicBezTo>
                  <a:close/>
                  <a:moveTo>
                    <a:pt x="415914" y="316543"/>
                  </a:moveTo>
                  <a:cubicBezTo>
                    <a:pt x="419267" y="318499"/>
                    <a:pt x="421782" y="319059"/>
                    <a:pt x="422062" y="320176"/>
                  </a:cubicBezTo>
                  <a:cubicBezTo>
                    <a:pt x="424018" y="328002"/>
                    <a:pt x="425695" y="336107"/>
                    <a:pt x="427093" y="344213"/>
                  </a:cubicBezTo>
                  <a:cubicBezTo>
                    <a:pt x="427372" y="345610"/>
                    <a:pt x="425416" y="348405"/>
                    <a:pt x="424018" y="348964"/>
                  </a:cubicBezTo>
                  <a:cubicBezTo>
                    <a:pt x="422901" y="349523"/>
                    <a:pt x="419267" y="347567"/>
                    <a:pt x="419267" y="346448"/>
                  </a:cubicBezTo>
                  <a:cubicBezTo>
                    <a:pt x="417590" y="337225"/>
                    <a:pt x="414237" y="328282"/>
                    <a:pt x="415914" y="316543"/>
                  </a:cubicBezTo>
                  <a:close/>
                  <a:moveTo>
                    <a:pt x="135582" y="297258"/>
                  </a:moveTo>
                  <a:cubicBezTo>
                    <a:pt x="139495" y="295581"/>
                    <a:pt x="142290" y="302009"/>
                    <a:pt x="142570" y="315425"/>
                  </a:cubicBezTo>
                  <a:cubicBezTo>
                    <a:pt x="137818" y="315145"/>
                    <a:pt x="134185" y="314866"/>
                    <a:pt x="130272" y="314586"/>
                  </a:cubicBezTo>
                  <a:cubicBezTo>
                    <a:pt x="130272" y="307599"/>
                    <a:pt x="128035" y="300611"/>
                    <a:pt x="135582" y="297258"/>
                  </a:cubicBezTo>
                  <a:close/>
                  <a:moveTo>
                    <a:pt x="290421" y="295860"/>
                  </a:moveTo>
                  <a:cubicBezTo>
                    <a:pt x="299645" y="298934"/>
                    <a:pt x="295732" y="307319"/>
                    <a:pt x="300204" y="314865"/>
                  </a:cubicBezTo>
                  <a:cubicBezTo>
                    <a:pt x="293216" y="314865"/>
                    <a:pt x="289303" y="314865"/>
                    <a:pt x="284831" y="314865"/>
                  </a:cubicBezTo>
                  <a:cubicBezTo>
                    <a:pt x="283154" y="307039"/>
                    <a:pt x="285670" y="301450"/>
                    <a:pt x="290421" y="295860"/>
                  </a:cubicBezTo>
                  <a:close/>
                  <a:moveTo>
                    <a:pt x="408926" y="267352"/>
                  </a:moveTo>
                  <a:cubicBezTo>
                    <a:pt x="416752" y="276575"/>
                    <a:pt x="415354" y="287475"/>
                    <a:pt x="418149" y="298935"/>
                  </a:cubicBezTo>
                  <a:cubicBezTo>
                    <a:pt x="414516" y="298655"/>
                    <a:pt x="410882" y="298655"/>
                    <a:pt x="410603" y="298096"/>
                  </a:cubicBezTo>
                  <a:cubicBezTo>
                    <a:pt x="408367" y="289152"/>
                    <a:pt x="406690" y="279929"/>
                    <a:pt x="405292" y="270706"/>
                  </a:cubicBezTo>
                  <a:cubicBezTo>
                    <a:pt x="405292" y="270147"/>
                    <a:pt x="406969" y="269309"/>
                    <a:pt x="408926" y="267352"/>
                  </a:cubicBezTo>
                  <a:close/>
                  <a:moveTo>
                    <a:pt x="17915" y="267352"/>
                  </a:moveTo>
                  <a:cubicBezTo>
                    <a:pt x="19871" y="270147"/>
                    <a:pt x="22107" y="272104"/>
                    <a:pt x="22387" y="274060"/>
                  </a:cubicBezTo>
                  <a:cubicBezTo>
                    <a:pt x="23226" y="283283"/>
                    <a:pt x="18194" y="296140"/>
                    <a:pt x="12884" y="299774"/>
                  </a:cubicBezTo>
                  <a:cubicBezTo>
                    <a:pt x="8971" y="292227"/>
                    <a:pt x="10648" y="281886"/>
                    <a:pt x="17915" y="267352"/>
                  </a:cubicBezTo>
                  <a:close/>
                  <a:moveTo>
                    <a:pt x="28256" y="218440"/>
                  </a:moveTo>
                  <a:cubicBezTo>
                    <a:pt x="34964" y="226825"/>
                    <a:pt x="32169" y="243314"/>
                    <a:pt x="22107" y="250023"/>
                  </a:cubicBezTo>
                  <a:cubicBezTo>
                    <a:pt x="20709" y="239122"/>
                    <a:pt x="21548" y="228502"/>
                    <a:pt x="28256" y="218440"/>
                  </a:cubicBezTo>
                  <a:close/>
                  <a:moveTo>
                    <a:pt x="398864" y="217882"/>
                  </a:moveTo>
                  <a:cubicBezTo>
                    <a:pt x="405293" y="228224"/>
                    <a:pt x="406411" y="238564"/>
                    <a:pt x="406690" y="249185"/>
                  </a:cubicBezTo>
                  <a:cubicBezTo>
                    <a:pt x="400821" y="251701"/>
                    <a:pt x="399424" y="248906"/>
                    <a:pt x="398026" y="245272"/>
                  </a:cubicBezTo>
                  <a:cubicBezTo>
                    <a:pt x="393554" y="231857"/>
                    <a:pt x="393275" y="225149"/>
                    <a:pt x="398864" y="217882"/>
                  </a:cubicBezTo>
                  <a:close/>
                  <a:moveTo>
                    <a:pt x="39715" y="169809"/>
                  </a:moveTo>
                  <a:cubicBezTo>
                    <a:pt x="45305" y="177635"/>
                    <a:pt x="42230" y="194405"/>
                    <a:pt x="32728" y="202510"/>
                  </a:cubicBezTo>
                  <a:cubicBezTo>
                    <a:pt x="29933" y="190212"/>
                    <a:pt x="32728" y="177635"/>
                    <a:pt x="39715" y="169809"/>
                  </a:cubicBezTo>
                  <a:close/>
                  <a:moveTo>
                    <a:pt x="386287" y="168970"/>
                  </a:moveTo>
                  <a:cubicBezTo>
                    <a:pt x="394671" y="175957"/>
                    <a:pt x="397745" y="190211"/>
                    <a:pt x="393833" y="201950"/>
                  </a:cubicBezTo>
                  <a:cubicBezTo>
                    <a:pt x="386845" y="199994"/>
                    <a:pt x="387125" y="193286"/>
                    <a:pt x="386287" y="188534"/>
                  </a:cubicBezTo>
                  <a:cubicBezTo>
                    <a:pt x="385168" y="182386"/>
                    <a:pt x="380417" y="175678"/>
                    <a:pt x="386287" y="168970"/>
                  </a:cubicBezTo>
                  <a:close/>
                  <a:moveTo>
                    <a:pt x="204616" y="133475"/>
                  </a:moveTo>
                  <a:cubicBezTo>
                    <a:pt x="211045" y="133475"/>
                    <a:pt x="215237" y="133475"/>
                    <a:pt x="220547" y="133475"/>
                  </a:cubicBezTo>
                  <a:cubicBezTo>
                    <a:pt x="222224" y="141021"/>
                    <a:pt x="219429" y="146890"/>
                    <a:pt x="211883" y="154716"/>
                  </a:cubicBezTo>
                  <a:cubicBezTo>
                    <a:pt x="209088" y="146331"/>
                    <a:pt x="207132" y="140742"/>
                    <a:pt x="204616" y="133475"/>
                  </a:cubicBezTo>
                  <a:close/>
                  <a:moveTo>
                    <a:pt x="50336" y="120339"/>
                  </a:moveTo>
                  <a:cubicBezTo>
                    <a:pt x="55088" y="127326"/>
                    <a:pt x="53132" y="141580"/>
                    <a:pt x="44747" y="153599"/>
                  </a:cubicBezTo>
                  <a:cubicBezTo>
                    <a:pt x="39995" y="143537"/>
                    <a:pt x="42790" y="128724"/>
                    <a:pt x="50336" y="120339"/>
                  </a:cubicBezTo>
                  <a:close/>
                  <a:moveTo>
                    <a:pt x="376505" y="120059"/>
                  </a:moveTo>
                  <a:cubicBezTo>
                    <a:pt x="384331" y="126488"/>
                    <a:pt x="387406" y="141301"/>
                    <a:pt x="382934" y="152760"/>
                  </a:cubicBezTo>
                  <a:cubicBezTo>
                    <a:pt x="373989" y="142419"/>
                    <a:pt x="371473" y="127885"/>
                    <a:pt x="376505" y="120059"/>
                  </a:cubicBezTo>
                  <a:close/>
                  <a:moveTo>
                    <a:pt x="233963" y="84004"/>
                  </a:moveTo>
                  <a:cubicBezTo>
                    <a:pt x="236758" y="96302"/>
                    <a:pt x="231727" y="106364"/>
                    <a:pt x="225858" y="118662"/>
                  </a:cubicBezTo>
                  <a:cubicBezTo>
                    <a:pt x="223342" y="114749"/>
                    <a:pt x="220827" y="112233"/>
                    <a:pt x="221386" y="110836"/>
                  </a:cubicBezTo>
                  <a:cubicBezTo>
                    <a:pt x="224181" y="101332"/>
                    <a:pt x="224461" y="90712"/>
                    <a:pt x="233963" y="84004"/>
                  </a:cubicBezTo>
                  <a:close/>
                  <a:moveTo>
                    <a:pt x="193996" y="80371"/>
                  </a:moveTo>
                  <a:cubicBezTo>
                    <a:pt x="202381" y="92389"/>
                    <a:pt x="205456" y="102731"/>
                    <a:pt x="203779" y="115029"/>
                  </a:cubicBezTo>
                  <a:cubicBezTo>
                    <a:pt x="193437" y="109159"/>
                    <a:pt x="194555" y="97979"/>
                    <a:pt x="190642" y="89315"/>
                  </a:cubicBezTo>
                  <a:cubicBezTo>
                    <a:pt x="190083" y="87917"/>
                    <a:pt x="192040" y="85123"/>
                    <a:pt x="193996" y="80371"/>
                  </a:cubicBezTo>
                  <a:close/>
                  <a:moveTo>
                    <a:pt x="365883" y="70589"/>
                  </a:moveTo>
                  <a:cubicBezTo>
                    <a:pt x="367561" y="71986"/>
                    <a:pt x="370635" y="73105"/>
                    <a:pt x="371194" y="74782"/>
                  </a:cubicBezTo>
                  <a:cubicBezTo>
                    <a:pt x="373151" y="81769"/>
                    <a:pt x="374548" y="89036"/>
                    <a:pt x="375666" y="96302"/>
                  </a:cubicBezTo>
                  <a:cubicBezTo>
                    <a:pt x="375945" y="98538"/>
                    <a:pt x="373989" y="101054"/>
                    <a:pt x="372871" y="103570"/>
                  </a:cubicBezTo>
                  <a:cubicBezTo>
                    <a:pt x="371194" y="103290"/>
                    <a:pt x="369796" y="103011"/>
                    <a:pt x="368399" y="103011"/>
                  </a:cubicBezTo>
                  <a:cubicBezTo>
                    <a:pt x="366443" y="94346"/>
                    <a:pt x="364206" y="85682"/>
                    <a:pt x="362809" y="77018"/>
                  </a:cubicBezTo>
                  <a:cubicBezTo>
                    <a:pt x="362529" y="75061"/>
                    <a:pt x="364766" y="72825"/>
                    <a:pt x="365883" y="70589"/>
                  </a:cubicBezTo>
                  <a:close/>
                  <a:moveTo>
                    <a:pt x="60957" y="70589"/>
                  </a:moveTo>
                  <a:cubicBezTo>
                    <a:pt x="65709" y="77856"/>
                    <a:pt x="64590" y="87638"/>
                    <a:pt x="56764" y="103570"/>
                  </a:cubicBezTo>
                  <a:cubicBezTo>
                    <a:pt x="55087" y="102451"/>
                    <a:pt x="52572" y="101613"/>
                    <a:pt x="52293" y="100215"/>
                  </a:cubicBezTo>
                  <a:cubicBezTo>
                    <a:pt x="50336" y="93228"/>
                    <a:pt x="55646" y="76458"/>
                    <a:pt x="60957" y="70589"/>
                  </a:cubicBezTo>
                  <a:close/>
                  <a:moveTo>
                    <a:pt x="250174" y="36212"/>
                  </a:moveTo>
                  <a:cubicBezTo>
                    <a:pt x="250733" y="47671"/>
                    <a:pt x="247658" y="57733"/>
                    <a:pt x="241230" y="70310"/>
                  </a:cubicBezTo>
                  <a:cubicBezTo>
                    <a:pt x="238715" y="65279"/>
                    <a:pt x="236479" y="62485"/>
                    <a:pt x="237038" y="60808"/>
                  </a:cubicBezTo>
                  <a:cubicBezTo>
                    <a:pt x="239833" y="52143"/>
                    <a:pt x="239833" y="41802"/>
                    <a:pt x="250174" y="36212"/>
                  </a:cubicBezTo>
                  <a:close/>
                  <a:moveTo>
                    <a:pt x="178623" y="34534"/>
                  </a:moveTo>
                  <a:cubicBezTo>
                    <a:pt x="180859" y="36490"/>
                    <a:pt x="182536" y="37608"/>
                    <a:pt x="183096" y="38727"/>
                  </a:cubicBezTo>
                  <a:cubicBezTo>
                    <a:pt x="185891" y="45993"/>
                    <a:pt x="188406" y="53261"/>
                    <a:pt x="190642" y="60807"/>
                  </a:cubicBezTo>
                  <a:cubicBezTo>
                    <a:pt x="191201" y="62484"/>
                    <a:pt x="188965" y="64999"/>
                    <a:pt x="188126" y="67235"/>
                  </a:cubicBezTo>
                  <a:cubicBezTo>
                    <a:pt x="186170" y="65838"/>
                    <a:pt x="183096" y="64999"/>
                    <a:pt x="182536" y="63322"/>
                  </a:cubicBezTo>
                  <a:cubicBezTo>
                    <a:pt x="179742" y="56055"/>
                    <a:pt x="177506" y="48788"/>
                    <a:pt x="175549" y="41242"/>
                  </a:cubicBezTo>
                  <a:cubicBezTo>
                    <a:pt x="174990" y="39286"/>
                    <a:pt x="177226" y="37050"/>
                    <a:pt x="178623" y="34534"/>
                  </a:cubicBezTo>
                  <a:close/>
                  <a:moveTo>
                    <a:pt x="302485" y="27547"/>
                  </a:moveTo>
                  <a:cubicBezTo>
                    <a:pt x="317298" y="28665"/>
                    <a:pt x="329876" y="39844"/>
                    <a:pt x="333509" y="56614"/>
                  </a:cubicBezTo>
                  <a:cubicBezTo>
                    <a:pt x="343012" y="99936"/>
                    <a:pt x="352235" y="143257"/>
                    <a:pt x="361458" y="186299"/>
                  </a:cubicBezTo>
                  <a:cubicBezTo>
                    <a:pt x="371799" y="235210"/>
                    <a:pt x="382141" y="283842"/>
                    <a:pt x="392203" y="332753"/>
                  </a:cubicBezTo>
                  <a:cubicBezTo>
                    <a:pt x="394439" y="343933"/>
                    <a:pt x="395556" y="355112"/>
                    <a:pt x="388849" y="365454"/>
                  </a:cubicBezTo>
                  <a:cubicBezTo>
                    <a:pt x="381861" y="376633"/>
                    <a:pt x="372079" y="383341"/>
                    <a:pt x="358943" y="383062"/>
                  </a:cubicBezTo>
                  <a:cubicBezTo>
                    <a:pt x="345807" y="382782"/>
                    <a:pt x="335745" y="375516"/>
                    <a:pt x="330155" y="363777"/>
                  </a:cubicBezTo>
                  <a:cubicBezTo>
                    <a:pt x="326521" y="355951"/>
                    <a:pt x="324845" y="347287"/>
                    <a:pt x="322888" y="338902"/>
                  </a:cubicBezTo>
                  <a:cubicBezTo>
                    <a:pt x="313665" y="296139"/>
                    <a:pt x="304721" y="253097"/>
                    <a:pt x="295777" y="210335"/>
                  </a:cubicBezTo>
                  <a:cubicBezTo>
                    <a:pt x="295498" y="209217"/>
                    <a:pt x="294380" y="208099"/>
                    <a:pt x="293262" y="205863"/>
                  </a:cubicBezTo>
                  <a:cubicBezTo>
                    <a:pt x="287113" y="216763"/>
                    <a:pt x="284877" y="227664"/>
                    <a:pt x="281244" y="238564"/>
                  </a:cubicBezTo>
                  <a:lnTo>
                    <a:pt x="255359" y="318124"/>
                  </a:lnTo>
                  <a:lnTo>
                    <a:pt x="257720" y="320456"/>
                  </a:lnTo>
                  <a:cubicBezTo>
                    <a:pt x="253808" y="333312"/>
                    <a:pt x="250454" y="346169"/>
                    <a:pt x="245982" y="358746"/>
                  </a:cubicBezTo>
                  <a:cubicBezTo>
                    <a:pt x="244585" y="363218"/>
                    <a:pt x="242069" y="367410"/>
                    <a:pt x="238994" y="371043"/>
                  </a:cubicBezTo>
                  <a:cubicBezTo>
                    <a:pt x="221945" y="391447"/>
                    <a:pt x="191201" y="385577"/>
                    <a:pt x="181698" y="359864"/>
                  </a:cubicBezTo>
                  <a:cubicBezTo>
                    <a:pt x="175549" y="343374"/>
                    <a:pt x="170239" y="326325"/>
                    <a:pt x="164929" y="309276"/>
                  </a:cubicBezTo>
                  <a:cubicBezTo>
                    <a:pt x="154867" y="277414"/>
                    <a:pt x="145085" y="245551"/>
                    <a:pt x="135302" y="213969"/>
                  </a:cubicBezTo>
                  <a:cubicBezTo>
                    <a:pt x="134743" y="212292"/>
                    <a:pt x="134743" y="210615"/>
                    <a:pt x="134743" y="208938"/>
                  </a:cubicBezTo>
                  <a:lnTo>
                    <a:pt x="136175" y="189175"/>
                  </a:lnTo>
                  <a:lnTo>
                    <a:pt x="134743" y="208938"/>
                  </a:lnTo>
                  <a:cubicBezTo>
                    <a:pt x="133625" y="208099"/>
                    <a:pt x="132787" y="207540"/>
                    <a:pt x="130551" y="205863"/>
                  </a:cubicBezTo>
                  <a:cubicBezTo>
                    <a:pt x="129432" y="208658"/>
                    <a:pt x="128035" y="211173"/>
                    <a:pt x="127476" y="213689"/>
                  </a:cubicBezTo>
                  <a:cubicBezTo>
                    <a:pt x="117694" y="259526"/>
                    <a:pt x="108191" y="305363"/>
                    <a:pt x="98409" y="351199"/>
                  </a:cubicBezTo>
                  <a:cubicBezTo>
                    <a:pt x="97011" y="357348"/>
                    <a:pt x="94496" y="363777"/>
                    <a:pt x="90862" y="368808"/>
                  </a:cubicBezTo>
                  <a:cubicBezTo>
                    <a:pt x="81918" y="381664"/>
                    <a:pt x="68782" y="385857"/>
                    <a:pt x="55646" y="381664"/>
                  </a:cubicBezTo>
                  <a:cubicBezTo>
                    <a:pt x="41113" y="376913"/>
                    <a:pt x="30491" y="364057"/>
                    <a:pt x="30771" y="348684"/>
                  </a:cubicBezTo>
                  <a:cubicBezTo>
                    <a:pt x="30771" y="339740"/>
                    <a:pt x="32728" y="330517"/>
                    <a:pt x="34684" y="321853"/>
                  </a:cubicBezTo>
                  <a:cubicBezTo>
                    <a:pt x="50895" y="244713"/>
                    <a:pt x="67105" y="167293"/>
                    <a:pt x="83595" y="90153"/>
                  </a:cubicBezTo>
                  <a:cubicBezTo>
                    <a:pt x="86111" y="78135"/>
                    <a:pt x="88347" y="66396"/>
                    <a:pt x="91701" y="54658"/>
                  </a:cubicBezTo>
                  <a:cubicBezTo>
                    <a:pt x="97290" y="32857"/>
                    <a:pt x="116855" y="23354"/>
                    <a:pt x="137817" y="31460"/>
                  </a:cubicBezTo>
                  <a:lnTo>
                    <a:pt x="137678" y="100983"/>
                  </a:lnTo>
                  <a:lnTo>
                    <a:pt x="137818" y="31460"/>
                  </a:lnTo>
                  <a:cubicBezTo>
                    <a:pt x="148998" y="34814"/>
                    <a:pt x="154028" y="44037"/>
                    <a:pt x="157383" y="54099"/>
                  </a:cubicBezTo>
                  <a:cubicBezTo>
                    <a:pt x="166605" y="82887"/>
                    <a:pt x="175829" y="111954"/>
                    <a:pt x="184773" y="140741"/>
                  </a:cubicBezTo>
                  <a:cubicBezTo>
                    <a:pt x="193716" y="168970"/>
                    <a:pt x="202661" y="197479"/>
                    <a:pt x="214119" y="226266"/>
                  </a:cubicBezTo>
                  <a:cubicBezTo>
                    <a:pt x="215517" y="222913"/>
                    <a:pt x="217194" y="219838"/>
                    <a:pt x="218312" y="216484"/>
                  </a:cubicBezTo>
                  <a:lnTo>
                    <a:pt x="244766" y="132163"/>
                  </a:lnTo>
                  <a:lnTo>
                    <a:pt x="244071" y="129282"/>
                  </a:lnTo>
                  <a:cubicBezTo>
                    <a:pt x="249941" y="110277"/>
                    <a:pt x="255530" y="90992"/>
                    <a:pt x="261400" y="71986"/>
                  </a:cubicBezTo>
                  <a:cubicBezTo>
                    <a:pt x="263356" y="65278"/>
                    <a:pt x="265313" y="58571"/>
                    <a:pt x="267828" y="52142"/>
                  </a:cubicBezTo>
                  <a:cubicBezTo>
                    <a:pt x="274257" y="35932"/>
                    <a:pt x="287952" y="26429"/>
                    <a:pt x="302485" y="27547"/>
                  </a:cubicBezTo>
                  <a:close/>
                  <a:moveTo>
                    <a:pt x="349953" y="22796"/>
                  </a:moveTo>
                  <a:cubicBezTo>
                    <a:pt x="361133" y="30901"/>
                    <a:pt x="365883" y="42640"/>
                    <a:pt x="360014" y="54379"/>
                  </a:cubicBezTo>
                  <a:cubicBezTo>
                    <a:pt x="355822" y="45155"/>
                    <a:pt x="351350" y="36211"/>
                    <a:pt x="347438" y="26989"/>
                  </a:cubicBezTo>
                  <a:cubicBezTo>
                    <a:pt x="347158" y="26150"/>
                    <a:pt x="349114" y="24193"/>
                    <a:pt x="349953" y="22796"/>
                  </a:cubicBezTo>
                  <a:close/>
                  <a:moveTo>
                    <a:pt x="76888" y="22796"/>
                  </a:moveTo>
                  <a:cubicBezTo>
                    <a:pt x="77726" y="24752"/>
                    <a:pt x="79683" y="26989"/>
                    <a:pt x="79403" y="28106"/>
                  </a:cubicBezTo>
                  <a:cubicBezTo>
                    <a:pt x="75770" y="36771"/>
                    <a:pt x="71577" y="45156"/>
                    <a:pt x="66546" y="55218"/>
                  </a:cubicBezTo>
                  <a:cubicBezTo>
                    <a:pt x="60398" y="45715"/>
                    <a:pt x="65149" y="32299"/>
                    <a:pt x="76888" y="22796"/>
                  </a:cubicBezTo>
                  <a:close/>
                  <a:moveTo>
                    <a:pt x="285390" y="2393"/>
                  </a:moveTo>
                  <a:cubicBezTo>
                    <a:pt x="284831" y="9380"/>
                    <a:pt x="278124" y="14970"/>
                    <a:pt x="260235" y="23075"/>
                  </a:cubicBezTo>
                  <a:cubicBezTo>
                    <a:pt x="259956" y="20559"/>
                    <a:pt x="258838" y="17485"/>
                    <a:pt x="259677" y="16647"/>
                  </a:cubicBezTo>
                  <a:cubicBezTo>
                    <a:pt x="266384" y="9101"/>
                    <a:pt x="274211" y="2673"/>
                    <a:pt x="285390" y="2393"/>
                  </a:cubicBezTo>
                  <a:close/>
                  <a:moveTo>
                    <a:pt x="143967" y="1834"/>
                  </a:moveTo>
                  <a:cubicBezTo>
                    <a:pt x="149557" y="1275"/>
                    <a:pt x="166605" y="12455"/>
                    <a:pt x="168282" y="17206"/>
                  </a:cubicBezTo>
                  <a:cubicBezTo>
                    <a:pt x="168562" y="17485"/>
                    <a:pt x="168562" y="18045"/>
                    <a:pt x="168841" y="19721"/>
                  </a:cubicBezTo>
                  <a:cubicBezTo>
                    <a:pt x="167165" y="20560"/>
                    <a:pt x="164649" y="22796"/>
                    <a:pt x="163531" y="22237"/>
                  </a:cubicBezTo>
                  <a:cubicBezTo>
                    <a:pt x="155985" y="18324"/>
                    <a:pt x="148718" y="13852"/>
                    <a:pt x="141451" y="9101"/>
                  </a:cubicBezTo>
                  <a:cubicBezTo>
                    <a:pt x="140333" y="8542"/>
                    <a:pt x="140054" y="5747"/>
                    <a:pt x="140333" y="4629"/>
                  </a:cubicBezTo>
                  <a:cubicBezTo>
                    <a:pt x="140612" y="3511"/>
                    <a:pt x="142569" y="1834"/>
                    <a:pt x="143967" y="1834"/>
                  </a:cubicBezTo>
                  <a:close/>
                  <a:moveTo>
                    <a:pt x="105152" y="1275"/>
                  </a:moveTo>
                  <a:cubicBezTo>
                    <a:pt x="110427" y="-402"/>
                    <a:pt x="115738" y="-542"/>
                    <a:pt x="121607" y="1554"/>
                  </a:cubicBezTo>
                  <a:cubicBezTo>
                    <a:pt x="115179" y="9939"/>
                    <a:pt x="104278" y="8542"/>
                    <a:pt x="96172" y="13572"/>
                  </a:cubicBezTo>
                  <a:cubicBezTo>
                    <a:pt x="95334" y="14131"/>
                    <a:pt x="92819" y="12175"/>
                    <a:pt x="88906" y="10219"/>
                  </a:cubicBezTo>
                  <a:cubicBezTo>
                    <a:pt x="94636" y="6166"/>
                    <a:pt x="99876" y="2952"/>
                    <a:pt x="105152" y="1275"/>
                  </a:cubicBezTo>
                  <a:close/>
                  <a:moveTo>
                    <a:pt x="320956" y="1135"/>
                  </a:moveTo>
                  <a:cubicBezTo>
                    <a:pt x="326685" y="1833"/>
                    <a:pt x="331926" y="4069"/>
                    <a:pt x="334581" y="7144"/>
                  </a:cubicBezTo>
                  <a:cubicBezTo>
                    <a:pt x="335420" y="8262"/>
                    <a:pt x="335979" y="10498"/>
                    <a:pt x="335420" y="11616"/>
                  </a:cubicBezTo>
                  <a:cubicBezTo>
                    <a:pt x="334860" y="12734"/>
                    <a:pt x="332624" y="14131"/>
                    <a:pt x="331507" y="13852"/>
                  </a:cubicBezTo>
                  <a:cubicBezTo>
                    <a:pt x="322283" y="11057"/>
                    <a:pt x="313339" y="7703"/>
                    <a:pt x="304395" y="4349"/>
                  </a:cubicBezTo>
                  <a:cubicBezTo>
                    <a:pt x="309007" y="1274"/>
                    <a:pt x="315226" y="436"/>
                    <a:pt x="320956" y="11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8692272" y="6234914"/>
              <a:ext cx="347644" cy="427921"/>
            </a:xfrm>
            <a:custGeom>
              <a:avLst/>
              <a:gdLst/>
              <a:ahLst/>
              <a:cxnLst/>
              <a:rect l="l" t="t" r="r" b="b"/>
              <a:pathLst>
                <a:path w="347644" h="427921" extrusionOk="0">
                  <a:moveTo>
                    <a:pt x="139661" y="408599"/>
                  </a:moveTo>
                  <a:cubicBezTo>
                    <a:pt x="147727" y="412056"/>
                    <a:pt x="155792" y="415513"/>
                    <a:pt x="163571" y="419545"/>
                  </a:cubicBezTo>
                  <a:cubicBezTo>
                    <a:pt x="165011" y="419834"/>
                    <a:pt x="165587" y="421850"/>
                    <a:pt x="167027" y="423867"/>
                  </a:cubicBezTo>
                  <a:cubicBezTo>
                    <a:pt x="165011" y="425595"/>
                    <a:pt x="162706" y="428187"/>
                    <a:pt x="161842" y="427900"/>
                  </a:cubicBezTo>
                  <a:cubicBezTo>
                    <a:pt x="152912" y="424443"/>
                    <a:pt x="144270" y="420410"/>
                    <a:pt x="135628" y="416089"/>
                  </a:cubicBezTo>
                  <a:cubicBezTo>
                    <a:pt x="134763" y="415513"/>
                    <a:pt x="134763" y="412056"/>
                    <a:pt x="135339" y="410328"/>
                  </a:cubicBezTo>
                  <a:cubicBezTo>
                    <a:pt x="135628" y="409176"/>
                    <a:pt x="138508" y="408023"/>
                    <a:pt x="139661" y="408599"/>
                  </a:cubicBezTo>
                  <a:close/>
                  <a:moveTo>
                    <a:pt x="207645" y="408599"/>
                  </a:moveTo>
                  <a:cubicBezTo>
                    <a:pt x="209373" y="408023"/>
                    <a:pt x="212254" y="410616"/>
                    <a:pt x="215711" y="412056"/>
                  </a:cubicBezTo>
                  <a:cubicBezTo>
                    <a:pt x="207933" y="422138"/>
                    <a:pt x="198138" y="425019"/>
                    <a:pt x="188344" y="427611"/>
                  </a:cubicBezTo>
                  <a:cubicBezTo>
                    <a:pt x="186904" y="427900"/>
                    <a:pt x="183159" y="426171"/>
                    <a:pt x="183159" y="425307"/>
                  </a:cubicBezTo>
                  <a:cubicBezTo>
                    <a:pt x="183159" y="423002"/>
                    <a:pt x="184023" y="419834"/>
                    <a:pt x="185752" y="418682"/>
                  </a:cubicBezTo>
                  <a:cubicBezTo>
                    <a:pt x="192665" y="414936"/>
                    <a:pt x="200155" y="411480"/>
                    <a:pt x="207645" y="408599"/>
                  </a:cubicBezTo>
                  <a:close/>
                  <a:moveTo>
                    <a:pt x="116328" y="367693"/>
                  </a:moveTo>
                  <a:cubicBezTo>
                    <a:pt x="119497" y="376047"/>
                    <a:pt x="122666" y="383536"/>
                    <a:pt x="125258" y="391603"/>
                  </a:cubicBezTo>
                  <a:cubicBezTo>
                    <a:pt x="125834" y="393619"/>
                    <a:pt x="124682" y="396212"/>
                    <a:pt x="124106" y="398804"/>
                  </a:cubicBezTo>
                  <a:cubicBezTo>
                    <a:pt x="121513" y="397652"/>
                    <a:pt x="117480" y="397364"/>
                    <a:pt x="116616" y="395635"/>
                  </a:cubicBezTo>
                  <a:cubicBezTo>
                    <a:pt x="113447" y="388722"/>
                    <a:pt x="111142" y="381520"/>
                    <a:pt x="109414" y="374319"/>
                  </a:cubicBezTo>
                  <a:cubicBezTo>
                    <a:pt x="108550" y="370574"/>
                    <a:pt x="109990" y="367117"/>
                    <a:pt x="116328" y="367693"/>
                  </a:cubicBezTo>
                  <a:close/>
                  <a:moveTo>
                    <a:pt x="236162" y="367118"/>
                  </a:moveTo>
                  <a:cubicBezTo>
                    <a:pt x="237603" y="369422"/>
                    <a:pt x="239043" y="372015"/>
                    <a:pt x="240771" y="374607"/>
                  </a:cubicBezTo>
                  <a:cubicBezTo>
                    <a:pt x="237026" y="382673"/>
                    <a:pt x="234146" y="389875"/>
                    <a:pt x="230401" y="396788"/>
                  </a:cubicBezTo>
                  <a:cubicBezTo>
                    <a:pt x="229825" y="397941"/>
                    <a:pt x="225504" y="399093"/>
                    <a:pt x="224928" y="398517"/>
                  </a:cubicBezTo>
                  <a:cubicBezTo>
                    <a:pt x="223487" y="397077"/>
                    <a:pt x="222047" y="393908"/>
                    <a:pt x="222623" y="392179"/>
                  </a:cubicBezTo>
                  <a:cubicBezTo>
                    <a:pt x="224640" y="385266"/>
                    <a:pt x="226944" y="378640"/>
                    <a:pt x="229825" y="372303"/>
                  </a:cubicBezTo>
                  <a:cubicBezTo>
                    <a:pt x="230977" y="369998"/>
                    <a:pt x="234146" y="368847"/>
                    <a:pt x="236162" y="367118"/>
                  </a:cubicBezTo>
                  <a:close/>
                  <a:moveTo>
                    <a:pt x="238179" y="316418"/>
                  </a:moveTo>
                  <a:cubicBezTo>
                    <a:pt x="240772" y="327941"/>
                    <a:pt x="240196" y="339175"/>
                    <a:pt x="236450" y="350699"/>
                  </a:cubicBezTo>
                  <a:cubicBezTo>
                    <a:pt x="227808" y="343497"/>
                    <a:pt x="231841" y="333990"/>
                    <a:pt x="230977" y="325636"/>
                  </a:cubicBezTo>
                  <a:cubicBezTo>
                    <a:pt x="230401" y="321603"/>
                    <a:pt x="231553" y="317858"/>
                    <a:pt x="238179" y="316418"/>
                  </a:cubicBezTo>
                  <a:close/>
                  <a:moveTo>
                    <a:pt x="113158" y="315842"/>
                  </a:moveTo>
                  <a:cubicBezTo>
                    <a:pt x="120072" y="326788"/>
                    <a:pt x="119496" y="342920"/>
                    <a:pt x="111718" y="351850"/>
                  </a:cubicBezTo>
                  <a:cubicBezTo>
                    <a:pt x="104516" y="342056"/>
                    <a:pt x="108261" y="331974"/>
                    <a:pt x="107973" y="322755"/>
                  </a:cubicBezTo>
                  <a:cubicBezTo>
                    <a:pt x="107973" y="320739"/>
                    <a:pt x="111142" y="318435"/>
                    <a:pt x="113158" y="315842"/>
                  </a:cubicBezTo>
                  <a:close/>
                  <a:moveTo>
                    <a:pt x="112295" y="268022"/>
                  </a:moveTo>
                  <a:cubicBezTo>
                    <a:pt x="113735" y="268022"/>
                    <a:pt x="116328" y="269175"/>
                    <a:pt x="116616" y="270326"/>
                  </a:cubicBezTo>
                  <a:cubicBezTo>
                    <a:pt x="118344" y="280121"/>
                    <a:pt x="119496" y="290491"/>
                    <a:pt x="115176" y="301438"/>
                  </a:cubicBezTo>
                  <a:cubicBezTo>
                    <a:pt x="112295" y="299997"/>
                    <a:pt x="109702" y="299133"/>
                    <a:pt x="109414" y="298269"/>
                  </a:cubicBezTo>
                  <a:cubicBezTo>
                    <a:pt x="108838" y="289050"/>
                    <a:pt x="108550" y="279833"/>
                    <a:pt x="108550" y="270902"/>
                  </a:cubicBezTo>
                  <a:cubicBezTo>
                    <a:pt x="108550" y="269751"/>
                    <a:pt x="110854" y="268022"/>
                    <a:pt x="112295" y="268022"/>
                  </a:cubicBezTo>
                  <a:close/>
                  <a:moveTo>
                    <a:pt x="237603" y="265430"/>
                  </a:moveTo>
                  <a:cubicBezTo>
                    <a:pt x="241060" y="278393"/>
                    <a:pt x="239907" y="288764"/>
                    <a:pt x="238754" y="299422"/>
                  </a:cubicBezTo>
                  <a:cubicBezTo>
                    <a:pt x="231265" y="300575"/>
                    <a:pt x="230113" y="295965"/>
                    <a:pt x="230978" y="291356"/>
                  </a:cubicBezTo>
                  <a:cubicBezTo>
                    <a:pt x="232418" y="283290"/>
                    <a:pt x="226368" y="273208"/>
                    <a:pt x="237603" y="265430"/>
                  </a:cubicBezTo>
                  <a:close/>
                  <a:moveTo>
                    <a:pt x="236739" y="217035"/>
                  </a:moveTo>
                  <a:cubicBezTo>
                    <a:pt x="240195" y="228270"/>
                    <a:pt x="240195" y="239504"/>
                    <a:pt x="238755" y="250451"/>
                  </a:cubicBezTo>
                  <a:cubicBezTo>
                    <a:pt x="231553" y="250739"/>
                    <a:pt x="230113" y="246994"/>
                    <a:pt x="230689" y="242961"/>
                  </a:cubicBezTo>
                  <a:cubicBezTo>
                    <a:pt x="232129" y="234031"/>
                    <a:pt x="227232" y="223948"/>
                    <a:pt x="236739" y="217035"/>
                  </a:cubicBezTo>
                  <a:close/>
                  <a:moveTo>
                    <a:pt x="114023" y="217035"/>
                  </a:moveTo>
                  <a:cubicBezTo>
                    <a:pt x="114887" y="218188"/>
                    <a:pt x="116904" y="219340"/>
                    <a:pt x="116904" y="220780"/>
                  </a:cubicBezTo>
                  <a:cubicBezTo>
                    <a:pt x="117192" y="229134"/>
                    <a:pt x="117480" y="237488"/>
                    <a:pt x="117192" y="245841"/>
                  </a:cubicBezTo>
                  <a:cubicBezTo>
                    <a:pt x="117192" y="247282"/>
                    <a:pt x="114887" y="249298"/>
                    <a:pt x="113159" y="250163"/>
                  </a:cubicBezTo>
                  <a:cubicBezTo>
                    <a:pt x="112295" y="250451"/>
                    <a:pt x="109702" y="249298"/>
                    <a:pt x="108837" y="247858"/>
                  </a:cubicBezTo>
                  <a:cubicBezTo>
                    <a:pt x="105669" y="243249"/>
                    <a:pt x="107397" y="222220"/>
                    <a:pt x="110854" y="217611"/>
                  </a:cubicBezTo>
                  <a:cubicBezTo>
                    <a:pt x="111719" y="217323"/>
                    <a:pt x="112871" y="217323"/>
                    <a:pt x="114023" y="217035"/>
                  </a:cubicBezTo>
                  <a:close/>
                  <a:moveTo>
                    <a:pt x="113447" y="167776"/>
                  </a:moveTo>
                  <a:cubicBezTo>
                    <a:pt x="114599" y="167487"/>
                    <a:pt x="116904" y="169792"/>
                    <a:pt x="117192" y="170944"/>
                  </a:cubicBezTo>
                  <a:cubicBezTo>
                    <a:pt x="118056" y="180739"/>
                    <a:pt x="119785" y="190821"/>
                    <a:pt x="114599" y="201480"/>
                  </a:cubicBezTo>
                  <a:cubicBezTo>
                    <a:pt x="111431" y="199751"/>
                    <a:pt x="109414" y="199175"/>
                    <a:pt x="109414" y="198599"/>
                  </a:cubicBezTo>
                  <a:cubicBezTo>
                    <a:pt x="108838" y="189381"/>
                    <a:pt x="108550" y="180163"/>
                    <a:pt x="108550" y="170944"/>
                  </a:cubicBezTo>
                  <a:cubicBezTo>
                    <a:pt x="108550" y="169792"/>
                    <a:pt x="111719" y="168064"/>
                    <a:pt x="113447" y="167776"/>
                  </a:cubicBezTo>
                  <a:close/>
                  <a:moveTo>
                    <a:pt x="235298" y="166335"/>
                  </a:moveTo>
                  <a:cubicBezTo>
                    <a:pt x="240484" y="172672"/>
                    <a:pt x="241060" y="178722"/>
                    <a:pt x="238467" y="199751"/>
                  </a:cubicBezTo>
                  <a:cubicBezTo>
                    <a:pt x="236162" y="199174"/>
                    <a:pt x="232417" y="199174"/>
                    <a:pt x="232417" y="198310"/>
                  </a:cubicBezTo>
                  <a:cubicBezTo>
                    <a:pt x="230401" y="187940"/>
                    <a:pt x="228961" y="177570"/>
                    <a:pt x="233282" y="167487"/>
                  </a:cubicBezTo>
                  <a:cubicBezTo>
                    <a:pt x="233282" y="166911"/>
                    <a:pt x="234722" y="166623"/>
                    <a:pt x="235298" y="166335"/>
                  </a:cubicBezTo>
                  <a:close/>
                  <a:moveTo>
                    <a:pt x="232418" y="128022"/>
                  </a:moveTo>
                  <a:cubicBezTo>
                    <a:pt x="237891" y="128022"/>
                    <a:pt x="242501" y="127446"/>
                    <a:pt x="247397" y="128310"/>
                  </a:cubicBezTo>
                  <a:cubicBezTo>
                    <a:pt x="249414" y="128598"/>
                    <a:pt x="251431" y="131191"/>
                    <a:pt x="252583" y="133207"/>
                  </a:cubicBezTo>
                  <a:cubicBezTo>
                    <a:pt x="252871" y="134072"/>
                    <a:pt x="250566" y="136664"/>
                    <a:pt x="248838" y="137528"/>
                  </a:cubicBezTo>
                  <a:cubicBezTo>
                    <a:pt x="246533" y="138681"/>
                    <a:pt x="243941" y="138681"/>
                    <a:pt x="241636" y="139257"/>
                  </a:cubicBezTo>
                  <a:cubicBezTo>
                    <a:pt x="240196" y="143578"/>
                    <a:pt x="238755" y="147034"/>
                    <a:pt x="237603" y="150780"/>
                  </a:cubicBezTo>
                  <a:cubicBezTo>
                    <a:pt x="229537" y="145306"/>
                    <a:pt x="229537" y="145018"/>
                    <a:pt x="232418" y="128022"/>
                  </a:cubicBezTo>
                  <a:close/>
                  <a:moveTo>
                    <a:pt x="104157" y="127483"/>
                  </a:moveTo>
                  <a:cubicBezTo>
                    <a:pt x="107182" y="127303"/>
                    <a:pt x="110279" y="128023"/>
                    <a:pt x="113159" y="128599"/>
                  </a:cubicBezTo>
                  <a:cubicBezTo>
                    <a:pt x="118632" y="129752"/>
                    <a:pt x="120360" y="144731"/>
                    <a:pt x="115464" y="148188"/>
                  </a:cubicBezTo>
                  <a:cubicBezTo>
                    <a:pt x="114311" y="149052"/>
                    <a:pt x="109990" y="147900"/>
                    <a:pt x="109990" y="147611"/>
                  </a:cubicBezTo>
                  <a:cubicBezTo>
                    <a:pt x="109702" y="138682"/>
                    <a:pt x="101060" y="138393"/>
                    <a:pt x="96163" y="134073"/>
                  </a:cubicBezTo>
                  <a:cubicBezTo>
                    <a:pt x="95875" y="134073"/>
                    <a:pt x="95875" y="133496"/>
                    <a:pt x="95587" y="131768"/>
                  </a:cubicBezTo>
                  <a:cubicBezTo>
                    <a:pt x="98180" y="128743"/>
                    <a:pt x="101132" y="127663"/>
                    <a:pt x="104157" y="127483"/>
                  </a:cubicBezTo>
                  <a:close/>
                  <a:moveTo>
                    <a:pt x="60370" y="127447"/>
                  </a:moveTo>
                  <a:cubicBezTo>
                    <a:pt x="66564" y="127519"/>
                    <a:pt x="73406" y="129031"/>
                    <a:pt x="78591" y="132056"/>
                  </a:cubicBezTo>
                  <a:cubicBezTo>
                    <a:pt x="69372" y="140121"/>
                    <a:pt x="58426" y="139833"/>
                    <a:pt x="46039" y="131479"/>
                  </a:cubicBezTo>
                  <a:cubicBezTo>
                    <a:pt x="48632" y="128743"/>
                    <a:pt x="54177" y="127375"/>
                    <a:pt x="60370" y="127447"/>
                  </a:cubicBezTo>
                  <a:close/>
                  <a:moveTo>
                    <a:pt x="296369" y="125718"/>
                  </a:moveTo>
                  <a:cubicBezTo>
                    <a:pt x="298673" y="125718"/>
                    <a:pt x="300690" y="128598"/>
                    <a:pt x="302995" y="130327"/>
                  </a:cubicBezTo>
                  <a:cubicBezTo>
                    <a:pt x="301266" y="132056"/>
                    <a:pt x="300114" y="134936"/>
                    <a:pt x="298097" y="135513"/>
                  </a:cubicBezTo>
                  <a:cubicBezTo>
                    <a:pt x="292912" y="137240"/>
                    <a:pt x="287151" y="137817"/>
                    <a:pt x="283405" y="138393"/>
                  </a:cubicBezTo>
                  <a:cubicBezTo>
                    <a:pt x="276780" y="137529"/>
                    <a:pt x="269867" y="139546"/>
                    <a:pt x="269578" y="132920"/>
                  </a:cubicBezTo>
                  <a:cubicBezTo>
                    <a:pt x="269290" y="125430"/>
                    <a:pt x="276492" y="128598"/>
                    <a:pt x="280813" y="127735"/>
                  </a:cubicBezTo>
                  <a:cubicBezTo>
                    <a:pt x="285998" y="126871"/>
                    <a:pt x="291184" y="125718"/>
                    <a:pt x="296369" y="125718"/>
                  </a:cubicBezTo>
                  <a:close/>
                  <a:moveTo>
                    <a:pt x="337563" y="95760"/>
                  </a:moveTo>
                  <a:cubicBezTo>
                    <a:pt x="339003" y="96336"/>
                    <a:pt x="341019" y="99504"/>
                    <a:pt x="340444" y="100657"/>
                  </a:cubicBezTo>
                  <a:cubicBezTo>
                    <a:pt x="336986" y="110163"/>
                    <a:pt x="330361" y="117365"/>
                    <a:pt x="321719" y="122550"/>
                  </a:cubicBezTo>
                  <a:cubicBezTo>
                    <a:pt x="320279" y="122839"/>
                    <a:pt x="317686" y="121110"/>
                    <a:pt x="314229" y="119958"/>
                  </a:cubicBezTo>
                  <a:cubicBezTo>
                    <a:pt x="320855" y="111028"/>
                    <a:pt x="326040" y="103826"/>
                    <a:pt x="331801" y="97200"/>
                  </a:cubicBezTo>
                  <a:cubicBezTo>
                    <a:pt x="332953" y="95760"/>
                    <a:pt x="336122" y="95184"/>
                    <a:pt x="337563" y="95760"/>
                  </a:cubicBezTo>
                  <a:close/>
                  <a:moveTo>
                    <a:pt x="11760" y="93743"/>
                  </a:moveTo>
                  <a:cubicBezTo>
                    <a:pt x="19250" y="103249"/>
                    <a:pt x="25875" y="111603"/>
                    <a:pt x="32213" y="119669"/>
                  </a:cubicBezTo>
                  <a:cubicBezTo>
                    <a:pt x="31348" y="120534"/>
                    <a:pt x="29908" y="121686"/>
                    <a:pt x="28756" y="122838"/>
                  </a:cubicBezTo>
                  <a:cubicBezTo>
                    <a:pt x="18385" y="119382"/>
                    <a:pt x="13200" y="110451"/>
                    <a:pt x="8303" y="101233"/>
                  </a:cubicBezTo>
                  <a:cubicBezTo>
                    <a:pt x="7727" y="100081"/>
                    <a:pt x="10032" y="97200"/>
                    <a:pt x="11760" y="93743"/>
                  </a:cubicBezTo>
                  <a:close/>
                  <a:moveTo>
                    <a:pt x="8591" y="47364"/>
                  </a:moveTo>
                  <a:cubicBezTo>
                    <a:pt x="11759" y="58023"/>
                    <a:pt x="10319" y="72426"/>
                    <a:pt x="4558" y="79916"/>
                  </a:cubicBezTo>
                  <a:cubicBezTo>
                    <a:pt x="-2933" y="67817"/>
                    <a:pt x="-916" y="53126"/>
                    <a:pt x="8591" y="47364"/>
                  </a:cubicBezTo>
                  <a:close/>
                  <a:moveTo>
                    <a:pt x="340155" y="46788"/>
                  </a:moveTo>
                  <a:cubicBezTo>
                    <a:pt x="342171" y="48228"/>
                    <a:pt x="345628" y="49381"/>
                    <a:pt x="345916" y="51109"/>
                  </a:cubicBezTo>
                  <a:cubicBezTo>
                    <a:pt x="346780" y="60039"/>
                    <a:pt x="347068" y="69257"/>
                    <a:pt x="347644" y="77611"/>
                  </a:cubicBezTo>
                  <a:cubicBezTo>
                    <a:pt x="341307" y="80204"/>
                    <a:pt x="339002" y="78475"/>
                    <a:pt x="338715" y="73866"/>
                  </a:cubicBezTo>
                  <a:cubicBezTo>
                    <a:pt x="337850" y="66952"/>
                    <a:pt x="336986" y="59751"/>
                    <a:pt x="336698" y="52837"/>
                  </a:cubicBezTo>
                  <a:cubicBezTo>
                    <a:pt x="336698" y="50821"/>
                    <a:pt x="339002" y="48804"/>
                    <a:pt x="340155" y="46788"/>
                  </a:cubicBezTo>
                  <a:close/>
                  <a:moveTo>
                    <a:pt x="68796" y="31232"/>
                  </a:moveTo>
                  <a:lnTo>
                    <a:pt x="118343" y="31520"/>
                  </a:lnTo>
                  <a:lnTo>
                    <a:pt x="118343" y="31520"/>
                  </a:lnTo>
                  <a:cubicBezTo>
                    <a:pt x="148878" y="31520"/>
                    <a:pt x="179413" y="31520"/>
                    <a:pt x="209947" y="31520"/>
                  </a:cubicBezTo>
                  <a:lnTo>
                    <a:pt x="209945" y="31807"/>
                  </a:lnTo>
                  <a:lnTo>
                    <a:pt x="283694" y="31232"/>
                  </a:lnTo>
                  <a:cubicBezTo>
                    <a:pt x="301842" y="31521"/>
                    <a:pt x="316821" y="47940"/>
                    <a:pt x="317685" y="66664"/>
                  </a:cubicBezTo>
                  <a:cubicBezTo>
                    <a:pt x="318837" y="86829"/>
                    <a:pt x="306451" y="104689"/>
                    <a:pt x="287438" y="106130"/>
                  </a:cubicBezTo>
                  <a:lnTo>
                    <a:pt x="212498" y="107852"/>
                  </a:lnTo>
                  <a:lnTo>
                    <a:pt x="210236" y="123125"/>
                  </a:lnTo>
                  <a:cubicBezTo>
                    <a:pt x="210236" y="201191"/>
                    <a:pt x="209947" y="278969"/>
                    <a:pt x="210236" y="357035"/>
                  </a:cubicBezTo>
                  <a:cubicBezTo>
                    <a:pt x="210236" y="369998"/>
                    <a:pt x="206779" y="380944"/>
                    <a:pt x="197273" y="389586"/>
                  </a:cubicBezTo>
                  <a:cubicBezTo>
                    <a:pt x="179989" y="404854"/>
                    <a:pt x="154639" y="400533"/>
                    <a:pt x="143405" y="380368"/>
                  </a:cubicBezTo>
                  <a:cubicBezTo>
                    <a:pt x="138796" y="372014"/>
                    <a:pt x="137356" y="362796"/>
                    <a:pt x="137356" y="353290"/>
                  </a:cubicBezTo>
                  <a:cubicBezTo>
                    <a:pt x="137356" y="276952"/>
                    <a:pt x="137356" y="200903"/>
                    <a:pt x="137356" y="124565"/>
                  </a:cubicBezTo>
                  <a:cubicBezTo>
                    <a:pt x="137356" y="119668"/>
                    <a:pt x="137356" y="114771"/>
                    <a:pt x="137356" y="109010"/>
                  </a:cubicBezTo>
                  <a:cubicBezTo>
                    <a:pt x="130442" y="108433"/>
                    <a:pt x="124392" y="107857"/>
                    <a:pt x="118055" y="107570"/>
                  </a:cubicBezTo>
                  <a:lnTo>
                    <a:pt x="118055" y="107562"/>
                  </a:lnTo>
                  <a:lnTo>
                    <a:pt x="70237" y="106417"/>
                  </a:lnTo>
                  <a:cubicBezTo>
                    <a:pt x="48343" y="106129"/>
                    <a:pt x="33364" y="91725"/>
                    <a:pt x="31636" y="71849"/>
                  </a:cubicBezTo>
                  <a:cubicBezTo>
                    <a:pt x="29619" y="49668"/>
                    <a:pt x="47767" y="31520"/>
                    <a:pt x="68796" y="31232"/>
                  </a:cubicBezTo>
                  <a:close/>
                  <a:moveTo>
                    <a:pt x="307315" y="9627"/>
                  </a:moveTo>
                  <a:cubicBezTo>
                    <a:pt x="313652" y="6746"/>
                    <a:pt x="317973" y="11644"/>
                    <a:pt x="322294" y="15101"/>
                  </a:cubicBezTo>
                  <a:cubicBezTo>
                    <a:pt x="326615" y="18557"/>
                    <a:pt x="330360" y="23167"/>
                    <a:pt x="333529" y="27776"/>
                  </a:cubicBezTo>
                  <a:cubicBezTo>
                    <a:pt x="335257" y="30368"/>
                    <a:pt x="330648" y="34689"/>
                    <a:pt x="328344" y="32672"/>
                  </a:cubicBezTo>
                  <a:cubicBezTo>
                    <a:pt x="320854" y="26335"/>
                    <a:pt x="313652" y="19134"/>
                    <a:pt x="306739" y="12220"/>
                  </a:cubicBezTo>
                  <a:cubicBezTo>
                    <a:pt x="306163" y="12220"/>
                    <a:pt x="307027" y="10779"/>
                    <a:pt x="307315" y="9627"/>
                  </a:cubicBezTo>
                  <a:close/>
                  <a:moveTo>
                    <a:pt x="36245" y="9051"/>
                  </a:moveTo>
                  <a:cubicBezTo>
                    <a:pt x="37397" y="8475"/>
                    <a:pt x="39702" y="10203"/>
                    <a:pt x="43447" y="11643"/>
                  </a:cubicBezTo>
                  <a:cubicBezTo>
                    <a:pt x="34516" y="19421"/>
                    <a:pt x="27315" y="26047"/>
                    <a:pt x="19537" y="32096"/>
                  </a:cubicBezTo>
                  <a:cubicBezTo>
                    <a:pt x="18673" y="32960"/>
                    <a:pt x="16081" y="30943"/>
                    <a:pt x="13488" y="29791"/>
                  </a:cubicBezTo>
                  <a:cubicBezTo>
                    <a:pt x="19825" y="20285"/>
                    <a:pt x="27027" y="13660"/>
                    <a:pt x="36245" y="9051"/>
                  </a:cubicBezTo>
                  <a:close/>
                  <a:moveTo>
                    <a:pt x="136204" y="1273"/>
                  </a:moveTo>
                  <a:cubicBezTo>
                    <a:pt x="137644" y="1273"/>
                    <a:pt x="139373" y="3866"/>
                    <a:pt x="139948" y="5594"/>
                  </a:cubicBezTo>
                  <a:cubicBezTo>
                    <a:pt x="140237" y="6459"/>
                    <a:pt x="137932" y="8763"/>
                    <a:pt x="136780" y="9051"/>
                  </a:cubicBezTo>
                  <a:cubicBezTo>
                    <a:pt x="127274" y="9339"/>
                    <a:pt x="117767" y="11068"/>
                    <a:pt x="108549" y="7611"/>
                  </a:cubicBezTo>
                  <a:cubicBezTo>
                    <a:pt x="107685" y="6459"/>
                    <a:pt x="106821" y="5018"/>
                    <a:pt x="106245" y="3866"/>
                  </a:cubicBezTo>
                  <a:cubicBezTo>
                    <a:pt x="107974" y="3002"/>
                    <a:pt x="109414" y="1849"/>
                    <a:pt x="111142" y="1849"/>
                  </a:cubicBezTo>
                  <a:cubicBezTo>
                    <a:pt x="119496" y="1561"/>
                    <a:pt x="127850" y="1273"/>
                    <a:pt x="136204" y="1273"/>
                  </a:cubicBezTo>
                  <a:close/>
                  <a:moveTo>
                    <a:pt x="211677" y="985"/>
                  </a:moveTo>
                  <a:cubicBezTo>
                    <a:pt x="219455" y="409"/>
                    <a:pt x="227521" y="409"/>
                    <a:pt x="235587" y="985"/>
                  </a:cubicBezTo>
                  <a:cubicBezTo>
                    <a:pt x="237316" y="985"/>
                    <a:pt x="239043" y="4154"/>
                    <a:pt x="240772" y="5595"/>
                  </a:cubicBezTo>
                  <a:cubicBezTo>
                    <a:pt x="239043" y="6746"/>
                    <a:pt x="237603" y="9051"/>
                    <a:pt x="235875" y="9051"/>
                  </a:cubicBezTo>
                  <a:cubicBezTo>
                    <a:pt x="226368" y="9339"/>
                    <a:pt x="216863" y="9051"/>
                    <a:pt x="207357" y="9051"/>
                  </a:cubicBezTo>
                  <a:cubicBezTo>
                    <a:pt x="207068" y="8187"/>
                    <a:pt x="206780" y="7035"/>
                    <a:pt x="206204" y="5882"/>
                  </a:cubicBezTo>
                  <a:cubicBezTo>
                    <a:pt x="207933" y="4154"/>
                    <a:pt x="209661" y="985"/>
                    <a:pt x="211677" y="985"/>
                  </a:cubicBezTo>
                  <a:close/>
                  <a:moveTo>
                    <a:pt x="167099" y="517"/>
                  </a:moveTo>
                  <a:cubicBezTo>
                    <a:pt x="171275" y="194"/>
                    <a:pt x="175380" y="1130"/>
                    <a:pt x="179125" y="698"/>
                  </a:cubicBezTo>
                  <a:cubicBezTo>
                    <a:pt x="183446" y="121"/>
                    <a:pt x="189208" y="-743"/>
                    <a:pt x="191512" y="8475"/>
                  </a:cubicBezTo>
                  <a:cubicBezTo>
                    <a:pt x="178837" y="9627"/>
                    <a:pt x="167891" y="10204"/>
                    <a:pt x="154640" y="7899"/>
                  </a:cubicBezTo>
                  <a:cubicBezTo>
                    <a:pt x="158673" y="2426"/>
                    <a:pt x="162922" y="841"/>
                    <a:pt x="167099" y="517"/>
                  </a:cubicBezTo>
                  <a:close/>
                  <a:moveTo>
                    <a:pt x="281964" y="410"/>
                  </a:moveTo>
                  <a:cubicBezTo>
                    <a:pt x="286861" y="986"/>
                    <a:pt x="291183" y="1273"/>
                    <a:pt x="289742" y="8475"/>
                  </a:cubicBezTo>
                  <a:cubicBezTo>
                    <a:pt x="279084" y="10492"/>
                    <a:pt x="268426" y="9915"/>
                    <a:pt x="257191" y="8475"/>
                  </a:cubicBezTo>
                  <a:cubicBezTo>
                    <a:pt x="260648" y="121"/>
                    <a:pt x="264393" y="-743"/>
                    <a:pt x="281964" y="410"/>
                  </a:cubicBezTo>
                  <a:close/>
                  <a:moveTo>
                    <a:pt x="79347" y="194"/>
                  </a:moveTo>
                  <a:cubicBezTo>
                    <a:pt x="83632" y="698"/>
                    <a:pt x="87953" y="2570"/>
                    <a:pt x="92130" y="7899"/>
                  </a:cubicBezTo>
                  <a:cubicBezTo>
                    <a:pt x="78879" y="10780"/>
                    <a:pt x="68508" y="10492"/>
                    <a:pt x="57562" y="8475"/>
                  </a:cubicBezTo>
                  <a:cubicBezTo>
                    <a:pt x="57562" y="410"/>
                    <a:pt x="63035" y="986"/>
                    <a:pt x="66780" y="697"/>
                  </a:cubicBezTo>
                  <a:cubicBezTo>
                    <a:pt x="70813" y="554"/>
                    <a:pt x="75062" y="-311"/>
                    <a:pt x="79347" y="1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8242319" y="6235310"/>
              <a:ext cx="318271" cy="428508"/>
            </a:xfrm>
            <a:custGeom>
              <a:avLst/>
              <a:gdLst/>
              <a:ahLst/>
              <a:cxnLst/>
              <a:rect l="l" t="t" r="r" b="b"/>
              <a:pathLst>
                <a:path w="318271" h="428508" extrusionOk="0">
                  <a:moveTo>
                    <a:pt x="122441" y="417996"/>
                  </a:moveTo>
                  <a:cubicBezTo>
                    <a:pt x="131371" y="417996"/>
                    <a:pt x="140301" y="418284"/>
                    <a:pt x="149232" y="418860"/>
                  </a:cubicBezTo>
                  <a:cubicBezTo>
                    <a:pt x="150960" y="418860"/>
                    <a:pt x="153265" y="421453"/>
                    <a:pt x="153552" y="423181"/>
                  </a:cubicBezTo>
                  <a:cubicBezTo>
                    <a:pt x="153841" y="424910"/>
                    <a:pt x="151824" y="428367"/>
                    <a:pt x="150960" y="428367"/>
                  </a:cubicBezTo>
                  <a:cubicBezTo>
                    <a:pt x="140013" y="427790"/>
                    <a:pt x="128491" y="431247"/>
                    <a:pt x="115816" y="421453"/>
                  </a:cubicBezTo>
                  <a:cubicBezTo>
                    <a:pt x="119273" y="419436"/>
                    <a:pt x="121001" y="417996"/>
                    <a:pt x="122441" y="417996"/>
                  </a:cubicBezTo>
                  <a:close/>
                  <a:moveTo>
                    <a:pt x="196763" y="413964"/>
                  </a:moveTo>
                  <a:cubicBezTo>
                    <a:pt x="199355" y="413676"/>
                    <a:pt x="201947" y="415980"/>
                    <a:pt x="204540" y="417132"/>
                  </a:cubicBezTo>
                  <a:cubicBezTo>
                    <a:pt x="202812" y="419437"/>
                    <a:pt x="201372" y="422894"/>
                    <a:pt x="199355" y="423470"/>
                  </a:cubicBezTo>
                  <a:cubicBezTo>
                    <a:pt x="192442" y="425487"/>
                    <a:pt x="185528" y="426351"/>
                    <a:pt x="176886" y="427791"/>
                  </a:cubicBezTo>
                  <a:cubicBezTo>
                    <a:pt x="174294" y="428656"/>
                    <a:pt x="170836" y="427503"/>
                    <a:pt x="170260" y="423182"/>
                  </a:cubicBezTo>
                  <a:cubicBezTo>
                    <a:pt x="169396" y="418573"/>
                    <a:pt x="173141" y="417708"/>
                    <a:pt x="177174" y="417132"/>
                  </a:cubicBezTo>
                  <a:cubicBezTo>
                    <a:pt x="183799" y="416268"/>
                    <a:pt x="190137" y="414540"/>
                    <a:pt x="196763" y="413964"/>
                  </a:cubicBezTo>
                  <a:close/>
                  <a:moveTo>
                    <a:pt x="74335" y="406474"/>
                  </a:moveTo>
                  <a:cubicBezTo>
                    <a:pt x="84417" y="409066"/>
                    <a:pt x="94499" y="412235"/>
                    <a:pt x="104581" y="415116"/>
                  </a:cubicBezTo>
                  <a:cubicBezTo>
                    <a:pt x="94499" y="422894"/>
                    <a:pt x="79232" y="418861"/>
                    <a:pt x="70302" y="409066"/>
                  </a:cubicBezTo>
                  <a:cubicBezTo>
                    <a:pt x="71742" y="408202"/>
                    <a:pt x="73470" y="406186"/>
                    <a:pt x="74335" y="406474"/>
                  </a:cubicBezTo>
                  <a:close/>
                  <a:moveTo>
                    <a:pt x="255239" y="397544"/>
                  </a:moveTo>
                  <a:cubicBezTo>
                    <a:pt x="244581" y="409067"/>
                    <a:pt x="233634" y="413388"/>
                    <a:pt x="222112" y="415980"/>
                  </a:cubicBezTo>
                  <a:cubicBezTo>
                    <a:pt x="218656" y="410507"/>
                    <a:pt x="219520" y="406762"/>
                    <a:pt x="224416" y="405322"/>
                  </a:cubicBezTo>
                  <a:cubicBezTo>
                    <a:pt x="233634" y="402729"/>
                    <a:pt x="240836" y="392071"/>
                    <a:pt x="255239" y="397544"/>
                  </a:cubicBezTo>
                  <a:close/>
                  <a:moveTo>
                    <a:pt x="32853" y="380259"/>
                  </a:moveTo>
                  <a:cubicBezTo>
                    <a:pt x="40919" y="385732"/>
                    <a:pt x="48696" y="391782"/>
                    <a:pt x="57914" y="398695"/>
                  </a:cubicBezTo>
                  <a:cubicBezTo>
                    <a:pt x="54457" y="400711"/>
                    <a:pt x="52729" y="402440"/>
                    <a:pt x="51865" y="402152"/>
                  </a:cubicBezTo>
                  <a:cubicBezTo>
                    <a:pt x="41782" y="398407"/>
                    <a:pt x="33717" y="392358"/>
                    <a:pt x="26227" y="381699"/>
                  </a:cubicBezTo>
                  <a:cubicBezTo>
                    <a:pt x="29971" y="380835"/>
                    <a:pt x="31988" y="379683"/>
                    <a:pt x="32853" y="380259"/>
                  </a:cubicBezTo>
                  <a:close/>
                  <a:moveTo>
                    <a:pt x="280013" y="363841"/>
                  </a:moveTo>
                  <a:cubicBezTo>
                    <a:pt x="283758" y="360671"/>
                    <a:pt x="287215" y="360384"/>
                    <a:pt x="290095" y="365857"/>
                  </a:cubicBezTo>
                  <a:cubicBezTo>
                    <a:pt x="286639" y="375075"/>
                    <a:pt x="278285" y="380836"/>
                    <a:pt x="271371" y="387462"/>
                  </a:cubicBezTo>
                  <a:cubicBezTo>
                    <a:pt x="270219" y="388614"/>
                    <a:pt x="266762" y="387750"/>
                    <a:pt x="264170" y="387750"/>
                  </a:cubicBezTo>
                  <a:cubicBezTo>
                    <a:pt x="264458" y="385446"/>
                    <a:pt x="263594" y="382277"/>
                    <a:pt x="264746" y="380548"/>
                  </a:cubicBezTo>
                  <a:cubicBezTo>
                    <a:pt x="269355" y="374787"/>
                    <a:pt x="274828" y="369313"/>
                    <a:pt x="280013" y="363841"/>
                  </a:cubicBezTo>
                  <a:close/>
                  <a:moveTo>
                    <a:pt x="2606" y="337050"/>
                  </a:moveTo>
                  <a:cubicBezTo>
                    <a:pt x="5199" y="337338"/>
                    <a:pt x="7503" y="337050"/>
                    <a:pt x="7792" y="337338"/>
                  </a:cubicBezTo>
                  <a:cubicBezTo>
                    <a:pt x="11824" y="346556"/>
                    <a:pt x="15857" y="355774"/>
                    <a:pt x="20466" y="366145"/>
                  </a:cubicBezTo>
                  <a:cubicBezTo>
                    <a:pt x="16721" y="366145"/>
                    <a:pt x="13841" y="367009"/>
                    <a:pt x="12976" y="366145"/>
                  </a:cubicBezTo>
                  <a:cubicBezTo>
                    <a:pt x="7215" y="357791"/>
                    <a:pt x="1742" y="349149"/>
                    <a:pt x="2606" y="337050"/>
                  </a:cubicBezTo>
                  <a:close/>
                  <a:moveTo>
                    <a:pt x="308244" y="316309"/>
                  </a:moveTo>
                  <a:cubicBezTo>
                    <a:pt x="309397" y="318902"/>
                    <a:pt x="312277" y="321782"/>
                    <a:pt x="311701" y="323798"/>
                  </a:cubicBezTo>
                  <a:cubicBezTo>
                    <a:pt x="309684" y="333305"/>
                    <a:pt x="306516" y="342523"/>
                    <a:pt x="297586" y="353181"/>
                  </a:cubicBezTo>
                  <a:cubicBezTo>
                    <a:pt x="295569" y="347996"/>
                    <a:pt x="293553" y="345115"/>
                    <a:pt x="294129" y="343099"/>
                  </a:cubicBezTo>
                  <a:cubicBezTo>
                    <a:pt x="296433" y="335609"/>
                    <a:pt x="299314" y="328120"/>
                    <a:pt x="302483" y="320630"/>
                  </a:cubicBezTo>
                  <a:cubicBezTo>
                    <a:pt x="303347" y="318613"/>
                    <a:pt x="306228" y="317749"/>
                    <a:pt x="308244" y="316309"/>
                  </a:cubicBezTo>
                  <a:close/>
                  <a:moveTo>
                    <a:pt x="118696" y="290959"/>
                  </a:moveTo>
                  <a:cubicBezTo>
                    <a:pt x="131659" y="288367"/>
                    <a:pt x="142029" y="292399"/>
                    <a:pt x="152688" y="293264"/>
                  </a:cubicBezTo>
                  <a:cubicBezTo>
                    <a:pt x="153264" y="294416"/>
                    <a:pt x="153552" y="295856"/>
                    <a:pt x="153840" y="297296"/>
                  </a:cubicBezTo>
                  <a:cubicBezTo>
                    <a:pt x="151535" y="298736"/>
                    <a:pt x="148655" y="301329"/>
                    <a:pt x="146639" y="301041"/>
                  </a:cubicBezTo>
                  <a:cubicBezTo>
                    <a:pt x="137708" y="299025"/>
                    <a:pt x="126762" y="302193"/>
                    <a:pt x="118696" y="290959"/>
                  </a:cubicBezTo>
                  <a:close/>
                  <a:moveTo>
                    <a:pt x="19313" y="288078"/>
                  </a:moveTo>
                  <a:cubicBezTo>
                    <a:pt x="17873" y="299025"/>
                    <a:pt x="12111" y="307667"/>
                    <a:pt x="9231" y="316885"/>
                  </a:cubicBezTo>
                  <a:cubicBezTo>
                    <a:pt x="8943" y="318037"/>
                    <a:pt x="5486" y="318037"/>
                    <a:pt x="3469" y="318613"/>
                  </a:cubicBezTo>
                  <a:cubicBezTo>
                    <a:pt x="2318" y="303922"/>
                    <a:pt x="7502" y="292975"/>
                    <a:pt x="19313" y="288078"/>
                  </a:cubicBezTo>
                  <a:close/>
                  <a:moveTo>
                    <a:pt x="172277" y="279149"/>
                  </a:moveTo>
                  <a:cubicBezTo>
                    <a:pt x="179479" y="282030"/>
                    <a:pt x="185240" y="284046"/>
                    <a:pt x="191289" y="286639"/>
                  </a:cubicBezTo>
                  <a:cubicBezTo>
                    <a:pt x="187256" y="295569"/>
                    <a:pt x="180631" y="297009"/>
                    <a:pt x="172277" y="297298"/>
                  </a:cubicBezTo>
                  <a:cubicBezTo>
                    <a:pt x="172277" y="291536"/>
                    <a:pt x="172277" y="286639"/>
                    <a:pt x="172277" y="279149"/>
                  </a:cubicBezTo>
                  <a:close/>
                  <a:moveTo>
                    <a:pt x="127339" y="267626"/>
                  </a:moveTo>
                  <a:cubicBezTo>
                    <a:pt x="137132" y="267914"/>
                    <a:pt x="149807" y="273387"/>
                    <a:pt x="153840" y="278572"/>
                  </a:cubicBezTo>
                  <a:cubicBezTo>
                    <a:pt x="144046" y="282029"/>
                    <a:pt x="133676" y="279725"/>
                    <a:pt x="121289" y="271371"/>
                  </a:cubicBezTo>
                  <a:cubicBezTo>
                    <a:pt x="123593" y="269930"/>
                    <a:pt x="125610" y="267626"/>
                    <a:pt x="127339" y="267626"/>
                  </a:cubicBezTo>
                  <a:close/>
                  <a:moveTo>
                    <a:pt x="312277" y="267050"/>
                  </a:moveTo>
                  <a:cubicBezTo>
                    <a:pt x="313429" y="266762"/>
                    <a:pt x="316598" y="269066"/>
                    <a:pt x="316886" y="270507"/>
                  </a:cubicBezTo>
                  <a:cubicBezTo>
                    <a:pt x="318614" y="280589"/>
                    <a:pt x="320055" y="291535"/>
                    <a:pt x="312565" y="303922"/>
                  </a:cubicBezTo>
                  <a:cubicBezTo>
                    <a:pt x="309684" y="299890"/>
                    <a:pt x="307668" y="298449"/>
                    <a:pt x="307380" y="296721"/>
                  </a:cubicBezTo>
                  <a:cubicBezTo>
                    <a:pt x="307091" y="288367"/>
                    <a:pt x="306804" y="280013"/>
                    <a:pt x="307380" y="271659"/>
                  </a:cubicBezTo>
                  <a:cubicBezTo>
                    <a:pt x="307380" y="269931"/>
                    <a:pt x="310261" y="267625"/>
                    <a:pt x="312277" y="267050"/>
                  </a:cubicBezTo>
                  <a:close/>
                  <a:moveTo>
                    <a:pt x="47580" y="262369"/>
                  </a:moveTo>
                  <a:cubicBezTo>
                    <a:pt x="51577" y="261072"/>
                    <a:pt x="55755" y="260712"/>
                    <a:pt x="60220" y="262441"/>
                  </a:cubicBezTo>
                  <a:cubicBezTo>
                    <a:pt x="60795" y="263881"/>
                    <a:pt x="61084" y="265033"/>
                    <a:pt x="61660" y="266474"/>
                  </a:cubicBezTo>
                  <a:cubicBezTo>
                    <a:pt x="54170" y="269354"/>
                    <a:pt x="46680" y="272523"/>
                    <a:pt x="38902" y="275115"/>
                  </a:cubicBezTo>
                  <a:cubicBezTo>
                    <a:pt x="38038" y="275404"/>
                    <a:pt x="35445" y="273675"/>
                    <a:pt x="34869" y="272523"/>
                  </a:cubicBezTo>
                  <a:cubicBezTo>
                    <a:pt x="34293" y="271371"/>
                    <a:pt x="35158" y="268490"/>
                    <a:pt x="36021" y="267914"/>
                  </a:cubicBezTo>
                  <a:cubicBezTo>
                    <a:pt x="39766" y="265897"/>
                    <a:pt x="43583" y="263665"/>
                    <a:pt x="47580" y="262369"/>
                  </a:cubicBezTo>
                  <a:close/>
                  <a:moveTo>
                    <a:pt x="75487" y="253223"/>
                  </a:moveTo>
                  <a:cubicBezTo>
                    <a:pt x="83265" y="251783"/>
                    <a:pt x="89026" y="253510"/>
                    <a:pt x="103141" y="261288"/>
                  </a:cubicBezTo>
                  <a:cubicBezTo>
                    <a:pt x="104582" y="267625"/>
                    <a:pt x="106022" y="273099"/>
                    <a:pt x="107174" y="278860"/>
                  </a:cubicBezTo>
                  <a:cubicBezTo>
                    <a:pt x="102853" y="280588"/>
                    <a:pt x="102853" y="280588"/>
                    <a:pt x="79808" y="268778"/>
                  </a:cubicBezTo>
                  <a:cubicBezTo>
                    <a:pt x="78367" y="263305"/>
                    <a:pt x="76927" y="258120"/>
                    <a:pt x="75487" y="253223"/>
                  </a:cubicBezTo>
                  <a:close/>
                  <a:moveTo>
                    <a:pt x="37714" y="223804"/>
                  </a:moveTo>
                  <a:cubicBezTo>
                    <a:pt x="39334" y="224128"/>
                    <a:pt x="40919" y="225424"/>
                    <a:pt x="42647" y="226720"/>
                  </a:cubicBezTo>
                  <a:cubicBezTo>
                    <a:pt x="59067" y="239107"/>
                    <a:pt x="59067" y="239107"/>
                    <a:pt x="58203" y="246886"/>
                  </a:cubicBezTo>
                  <a:cubicBezTo>
                    <a:pt x="47256" y="242853"/>
                    <a:pt x="39190" y="235939"/>
                    <a:pt x="32565" y="226720"/>
                  </a:cubicBezTo>
                  <a:cubicBezTo>
                    <a:pt x="34437" y="224128"/>
                    <a:pt x="36093" y="223480"/>
                    <a:pt x="37714" y="223804"/>
                  </a:cubicBezTo>
                  <a:close/>
                  <a:moveTo>
                    <a:pt x="290672" y="217791"/>
                  </a:moveTo>
                  <a:cubicBezTo>
                    <a:pt x="296434" y="218655"/>
                    <a:pt x="299890" y="218079"/>
                    <a:pt x="300466" y="219231"/>
                  </a:cubicBezTo>
                  <a:cubicBezTo>
                    <a:pt x="304787" y="227585"/>
                    <a:pt x="308532" y="235939"/>
                    <a:pt x="311989" y="244581"/>
                  </a:cubicBezTo>
                  <a:cubicBezTo>
                    <a:pt x="312565" y="245733"/>
                    <a:pt x="310836" y="249190"/>
                    <a:pt x="309396" y="249766"/>
                  </a:cubicBezTo>
                  <a:cubicBezTo>
                    <a:pt x="307956" y="250342"/>
                    <a:pt x="304499" y="249190"/>
                    <a:pt x="303923" y="248038"/>
                  </a:cubicBezTo>
                  <a:cubicBezTo>
                    <a:pt x="299602" y="239108"/>
                    <a:pt x="295857" y="229890"/>
                    <a:pt x="290672" y="217791"/>
                  </a:cubicBezTo>
                  <a:close/>
                  <a:moveTo>
                    <a:pt x="9519" y="181206"/>
                  </a:moveTo>
                  <a:cubicBezTo>
                    <a:pt x="10383" y="180630"/>
                    <a:pt x="12688" y="181494"/>
                    <a:pt x="12976" y="182070"/>
                  </a:cubicBezTo>
                  <a:cubicBezTo>
                    <a:pt x="17585" y="191000"/>
                    <a:pt x="21906" y="199930"/>
                    <a:pt x="23058" y="210301"/>
                  </a:cubicBezTo>
                  <a:cubicBezTo>
                    <a:pt x="12112" y="205115"/>
                    <a:pt x="9519" y="194745"/>
                    <a:pt x="6350" y="184951"/>
                  </a:cubicBezTo>
                  <a:cubicBezTo>
                    <a:pt x="6063" y="184087"/>
                    <a:pt x="8079" y="182070"/>
                    <a:pt x="9519" y="181206"/>
                  </a:cubicBezTo>
                  <a:close/>
                  <a:moveTo>
                    <a:pt x="260424" y="181206"/>
                  </a:moveTo>
                  <a:cubicBezTo>
                    <a:pt x="271659" y="184663"/>
                    <a:pt x="279437" y="192728"/>
                    <a:pt x="286927" y="201370"/>
                  </a:cubicBezTo>
                  <a:cubicBezTo>
                    <a:pt x="285486" y="206267"/>
                    <a:pt x="283181" y="209148"/>
                    <a:pt x="278285" y="205691"/>
                  </a:cubicBezTo>
                  <a:cubicBezTo>
                    <a:pt x="271659" y="201082"/>
                    <a:pt x="265610" y="196185"/>
                    <a:pt x="259560" y="190712"/>
                  </a:cubicBezTo>
                  <a:cubicBezTo>
                    <a:pt x="256679" y="188408"/>
                    <a:pt x="256679" y="184951"/>
                    <a:pt x="260424" y="181206"/>
                  </a:cubicBezTo>
                  <a:close/>
                  <a:moveTo>
                    <a:pt x="213182" y="149519"/>
                  </a:moveTo>
                  <a:cubicBezTo>
                    <a:pt x="220672" y="152399"/>
                    <a:pt x="228738" y="154704"/>
                    <a:pt x="235076" y="159313"/>
                  </a:cubicBezTo>
                  <a:cubicBezTo>
                    <a:pt x="239684" y="162482"/>
                    <a:pt x="241701" y="169107"/>
                    <a:pt x="245158" y="174868"/>
                  </a:cubicBezTo>
                  <a:cubicBezTo>
                    <a:pt x="243141" y="176021"/>
                    <a:pt x="240549" y="178613"/>
                    <a:pt x="239108" y="178325"/>
                  </a:cubicBezTo>
                  <a:cubicBezTo>
                    <a:pt x="226434" y="174004"/>
                    <a:pt x="212319" y="171700"/>
                    <a:pt x="207421" y="156144"/>
                  </a:cubicBezTo>
                  <a:cubicBezTo>
                    <a:pt x="206845" y="154416"/>
                    <a:pt x="207421" y="151823"/>
                    <a:pt x="208286" y="150095"/>
                  </a:cubicBezTo>
                  <a:cubicBezTo>
                    <a:pt x="208862" y="149231"/>
                    <a:pt x="211742" y="148943"/>
                    <a:pt x="213182" y="149519"/>
                  </a:cubicBezTo>
                  <a:close/>
                  <a:moveTo>
                    <a:pt x="278574" y="149519"/>
                  </a:moveTo>
                  <a:cubicBezTo>
                    <a:pt x="280302" y="148942"/>
                    <a:pt x="283470" y="149806"/>
                    <a:pt x="285199" y="151247"/>
                  </a:cubicBezTo>
                  <a:cubicBezTo>
                    <a:pt x="286063" y="151823"/>
                    <a:pt x="285487" y="156144"/>
                    <a:pt x="284623" y="156720"/>
                  </a:cubicBezTo>
                  <a:cubicBezTo>
                    <a:pt x="276845" y="161041"/>
                    <a:pt x="268779" y="165362"/>
                    <a:pt x="260426" y="169683"/>
                  </a:cubicBezTo>
                  <a:cubicBezTo>
                    <a:pt x="257544" y="167379"/>
                    <a:pt x="254664" y="165938"/>
                    <a:pt x="254664" y="164786"/>
                  </a:cubicBezTo>
                  <a:cubicBezTo>
                    <a:pt x="254952" y="162770"/>
                    <a:pt x="256393" y="159889"/>
                    <a:pt x="258120" y="159025"/>
                  </a:cubicBezTo>
                  <a:cubicBezTo>
                    <a:pt x="264746" y="155568"/>
                    <a:pt x="271660" y="152111"/>
                    <a:pt x="278574" y="149519"/>
                  </a:cubicBezTo>
                  <a:close/>
                  <a:moveTo>
                    <a:pt x="164787" y="146927"/>
                  </a:moveTo>
                  <a:cubicBezTo>
                    <a:pt x="174870" y="148943"/>
                    <a:pt x="185240" y="150672"/>
                    <a:pt x="195035" y="153841"/>
                  </a:cubicBezTo>
                  <a:cubicBezTo>
                    <a:pt x="198204" y="154705"/>
                    <a:pt x="197627" y="160754"/>
                    <a:pt x="194171" y="161042"/>
                  </a:cubicBezTo>
                  <a:cubicBezTo>
                    <a:pt x="188121" y="161330"/>
                    <a:pt x="182072" y="160178"/>
                    <a:pt x="176310" y="158450"/>
                  </a:cubicBezTo>
                  <a:cubicBezTo>
                    <a:pt x="170836" y="157009"/>
                    <a:pt x="163923" y="157874"/>
                    <a:pt x="162483" y="149808"/>
                  </a:cubicBezTo>
                  <a:cubicBezTo>
                    <a:pt x="163347" y="148943"/>
                    <a:pt x="164211" y="146639"/>
                    <a:pt x="164787" y="146927"/>
                  </a:cubicBezTo>
                  <a:close/>
                  <a:moveTo>
                    <a:pt x="5774" y="130795"/>
                  </a:moveTo>
                  <a:cubicBezTo>
                    <a:pt x="12400" y="141741"/>
                    <a:pt x="12112" y="156433"/>
                    <a:pt x="5487" y="164211"/>
                  </a:cubicBezTo>
                  <a:cubicBezTo>
                    <a:pt x="-1139" y="161042"/>
                    <a:pt x="14" y="154704"/>
                    <a:pt x="589" y="149231"/>
                  </a:cubicBezTo>
                  <a:cubicBezTo>
                    <a:pt x="589" y="143182"/>
                    <a:pt x="-2579" y="135980"/>
                    <a:pt x="5774" y="130795"/>
                  </a:cubicBezTo>
                  <a:close/>
                  <a:moveTo>
                    <a:pt x="144910" y="130795"/>
                  </a:moveTo>
                  <a:cubicBezTo>
                    <a:pt x="146350" y="132522"/>
                    <a:pt x="146638" y="132811"/>
                    <a:pt x="146638" y="133099"/>
                  </a:cubicBezTo>
                  <a:cubicBezTo>
                    <a:pt x="146638" y="137708"/>
                    <a:pt x="146638" y="142605"/>
                    <a:pt x="146638" y="147502"/>
                  </a:cubicBezTo>
                  <a:cubicBezTo>
                    <a:pt x="139148" y="150959"/>
                    <a:pt x="133675" y="146638"/>
                    <a:pt x="128202" y="143757"/>
                  </a:cubicBezTo>
                  <a:cubicBezTo>
                    <a:pt x="127050" y="143181"/>
                    <a:pt x="126762" y="137132"/>
                    <a:pt x="127915" y="136268"/>
                  </a:cubicBezTo>
                  <a:cubicBezTo>
                    <a:pt x="133099" y="131947"/>
                    <a:pt x="138861" y="129066"/>
                    <a:pt x="144910" y="130795"/>
                  </a:cubicBezTo>
                  <a:close/>
                  <a:moveTo>
                    <a:pt x="166803" y="127914"/>
                  </a:moveTo>
                  <a:cubicBezTo>
                    <a:pt x="176022" y="129354"/>
                    <a:pt x="184952" y="131083"/>
                    <a:pt x="193882" y="132811"/>
                  </a:cubicBezTo>
                  <a:cubicBezTo>
                    <a:pt x="195322" y="133099"/>
                    <a:pt x="196187" y="135403"/>
                    <a:pt x="197627" y="137708"/>
                  </a:cubicBezTo>
                  <a:cubicBezTo>
                    <a:pt x="195322" y="139436"/>
                    <a:pt x="193306" y="142605"/>
                    <a:pt x="191865" y="142317"/>
                  </a:cubicBezTo>
                  <a:cubicBezTo>
                    <a:pt x="183223" y="140877"/>
                    <a:pt x="174582" y="139148"/>
                    <a:pt x="165939" y="136844"/>
                  </a:cubicBezTo>
                  <a:cubicBezTo>
                    <a:pt x="164787" y="136556"/>
                    <a:pt x="163635" y="133099"/>
                    <a:pt x="163635" y="131371"/>
                  </a:cubicBezTo>
                  <a:cubicBezTo>
                    <a:pt x="163635" y="130218"/>
                    <a:pt x="165939" y="127914"/>
                    <a:pt x="166803" y="127914"/>
                  </a:cubicBezTo>
                  <a:close/>
                  <a:moveTo>
                    <a:pt x="307379" y="106309"/>
                  </a:moveTo>
                  <a:cubicBezTo>
                    <a:pt x="308820" y="108613"/>
                    <a:pt x="311700" y="111206"/>
                    <a:pt x="311412" y="113222"/>
                  </a:cubicBezTo>
                  <a:cubicBezTo>
                    <a:pt x="309971" y="123305"/>
                    <a:pt x="307667" y="133099"/>
                    <a:pt x="296721" y="142317"/>
                  </a:cubicBezTo>
                  <a:cubicBezTo>
                    <a:pt x="295569" y="137420"/>
                    <a:pt x="293840" y="134539"/>
                    <a:pt x="294416" y="132235"/>
                  </a:cubicBezTo>
                  <a:cubicBezTo>
                    <a:pt x="296433" y="125033"/>
                    <a:pt x="299025" y="118120"/>
                    <a:pt x="301906" y="111206"/>
                  </a:cubicBezTo>
                  <a:cubicBezTo>
                    <a:pt x="302770" y="109189"/>
                    <a:pt x="305363" y="108037"/>
                    <a:pt x="307379" y="106309"/>
                  </a:cubicBezTo>
                  <a:close/>
                  <a:moveTo>
                    <a:pt x="19890" y="82976"/>
                  </a:moveTo>
                  <a:cubicBezTo>
                    <a:pt x="20466" y="84129"/>
                    <a:pt x="21330" y="84993"/>
                    <a:pt x="21906" y="85856"/>
                  </a:cubicBezTo>
                  <a:cubicBezTo>
                    <a:pt x="19025" y="93634"/>
                    <a:pt x="16721" y="101700"/>
                    <a:pt x="13553" y="109478"/>
                  </a:cubicBezTo>
                  <a:cubicBezTo>
                    <a:pt x="12688" y="111206"/>
                    <a:pt x="9807" y="112359"/>
                    <a:pt x="8079" y="113511"/>
                  </a:cubicBezTo>
                  <a:cubicBezTo>
                    <a:pt x="7215" y="111206"/>
                    <a:pt x="5198" y="108614"/>
                    <a:pt x="5774" y="106886"/>
                  </a:cubicBezTo>
                  <a:cubicBezTo>
                    <a:pt x="7791" y="99972"/>
                    <a:pt x="10096" y="93347"/>
                    <a:pt x="13264" y="87009"/>
                  </a:cubicBezTo>
                  <a:cubicBezTo>
                    <a:pt x="14129" y="84993"/>
                    <a:pt x="17585" y="84416"/>
                    <a:pt x="19890" y="82976"/>
                  </a:cubicBezTo>
                  <a:close/>
                  <a:moveTo>
                    <a:pt x="300754" y="61948"/>
                  </a:moveTo>
                  <a:cubicBezTo>
                    <a:pt x="304499" y="68861"/>
                    <a:pt x="307668" y="76351"/>
                    <a:pt x="310260" y="83841"/>
                  </a:cubicBezTo>
                  <a:cubicBezTo>
                    <a:pt x="311125" y="85857"/>
                    <a:pt x="308244" y="89026"/>
                    <a:pt x="305363" y="94788"/>
                  </a:cubicBezTo>
                  <a:cubicBezTo>
                    <a:pt x="299314" y="81824"/>
                    <a:pt x="294705" y="72030"/>
                    <a:pt x="290384" y="62236"/>
                  </a:cubicBezTo>
                  <a:cubicBezTo>
                    <a:pt x="294705" y="57627"/>
                    <a:pt x="298450" y="57915"/>
                    <a:pt x="300754" y="61948"/>
                  </a:cubicBezTo>
                  <a:close/>
                  <a:moveTo>
                    <a:pt x="50137" y="44664"/>
                  </a:moveTo>
                  <a:cubicBezTo>
                    <a:pt x="46968" y="55034"/>
                    <a:pt x="35157" y="66845"/>
                    <a:pt x="27380" y="67421"/>
                  </a:cubicBezTo>
                  <a:cubicBezTo>
                    <a:pt x="29973" y="54170"/>
                    <a:pt x="40631" y="43511"/>
                    <a:pt x="50137" y="44664"/>
                  </a:cubicBezTo>
                  <a:close/>
                  <a:moveTo>
                    <a:pt x="189990" y="32781"/>
                  </a:moveTo>
                  <a:cubicBezTo>
                    <a:pt x="208930" y="35950"/>
                    <a:pt x="227294" y="42503"/>
                    <a:pt x="245010" y="52441"/>
                  </a:cubicBezTo>
                  <a:cubicBezTo>
                    <a:pt x="257397" y="59355"/>
                    <a:pt x="266903" y="69149"/>
                    <a:pt x="274104" y="81536"/>
                  </a:cubicBezTo>
                  <a:cubicBezTo>
                    <a:pt x="289084" y="106597"/>
                    <a:pt x="270648" y="137420"/>
                    <a:pt x="247314" y="139149"/>
                  </a:cubicBezTo>
                  <a:cubicBezTo>
                    <a:pt x="235792" y="140013"/>
                    <a:pt x="225710" y="137708"/>
                    <a:pt x="218508" y="128779"/>
                  </a:cubicBezTo>
                  <a:cubicBezTo>
                    <a:pt x="205545" y="112358"/>
                    <a:pt x="187685" y="108614"/>
                    <a:pt x="168384" y="108038"/>
                  </a:cubicBezTo>
                  <a:lnTo>
                    <a:pt x="133964" y="110189"/>
                  </a:lnTo>
                  <a:lnTo>
                    <a:pt x="133964" y="110343"/>
                  </a:lnTo>
                  <a:cubicBezTo>
                    <a:pt x="126762" y="114087"/>
                    <a:pt x="118984" y="116968"/>
                    <a:pt x="112935" y="121577"/>
                  </a:cubicBezTo>
                  <a:cubicBezTo>
                    <a:pt x="100836" y="131659"/>
                    <a:pt x="99972" y="146638"/>
                    <a:pt x="110342" y="158737"/>
                  </a:cubicBezTo>
                  <a:lnTo>
                    <a:pt x="110335" y="159785"/>
                  </a:lnTo>
                  <a:lnTo>
                    <a:pt x="148400" y="172996"/>
                  </a:lnTo>
                  <a:cubicBezTo>
                    <a:pt x="162407" y="176741"/>
                    <a:pt x="176595" y="179910"/>
                    <a:pt x="190566" y="183799"/>
                  </a:cubicBezTo>
                  <a:cubicBezTo>
                    <a:pt x="211595" y="189848"/>
                    <a:pt x="232047" y="197914"/>
                    <a:pt x="249907" y="211165"/>
                  </a:cubicBezTo>
                  <a:cubicBezTo>
                    <a:pt x="278713" y="232770"/>
                    <a:pt x="287644" y="262153"/>
                    <a:pt x="283611" y="296432"/>
                  </a:cubicBezTo>
                  <a:cubicBezTo>
                    <a:pt x="276697" y="355198"/>
                    <a:pt x="230895" y="388901"/>
                    <a:pt x="176739" y="396391"/>
                  </a:cubicBezTo>
                  <a:lnTo>
                    <a:pt x="150672" y="397925"/>
                  </a:lnTo>
                  <a:lnTo>
                    <a:pt x="150672" y="398119"/>
                  </a:lnTo>
                  <a:lnTo>
                    <a:pt x="149665" y="397984"/>
                  </a:lnTo>
                  <a:lnTo>
                    <a:pt x="147356" y="398120"/>
                  </a:lnTo>
                  <a:lnTo>
                    <a:pt x="147356" y="397674"/>
                  </a:lnTo>
                  <a:lnTo>
                    <a:pt x="99972" y="391314"/>
                  </a:lnTo>
                  <a:cubicBezTo>
                    <a:pt x="83913" y="386236"/>
                    <a:pt x="68717" y="378386"/>
                    <a:pt x="54458" y="367872"/>
                  </a:cubicBezTo>
                  <a:cubicBezTo>
                    <a:pt x="47832" y="362975"/>
                    <a:pt x="42071" y="356061"/>
                    <a:pt x="37750" y="348860"/>
                  </a:cubicBezTo>
                  <a:cubicBezTo>
                    <a:pt x="29396" y="335897"/>
                    <a:pt x="28820" y="322070"/>
                    <a:pt x="36886" y="308531"/>
                  </a:cubicBezTo>
                  <a:cubicBezTo>
                    <a:pt x="44376" y="295568"/>
                    <a:pt x="55610" y="288943"/>
                    <a:pt x="70302" y="291535"/>
                  </a:cubicBezTo>
                  <a:cubicBezTo>
                    <a:pt x="77215" y="292688"/>
                    <a:pt x="86145" y="295856"/>
                    <a:pt x="89890" y="301041"/>
                  </a:cubicBezTo>
                  <a:cubicBezTo>
                    <a:pt x="99972" y="314869"/>
                    <a:pt x="114375" y="317749"/>
                    <a:pt x="129355" y="320918"/>
                  </a:cubicBezTo>
                  <a:lnTo>
                    <a:pt x="148667" y="323527"/>
                  </a:lnTo>
                  <a:lnTo>
                    <a:pt x="189126" y="315157"/>
                  </a:lnTo>
                  <a:cubicBezTo>
                    <a:pt x="199785" y="311988"/>
                    <a:pt x="207850" y="304786"/>
                    <a:pt x="211019" y="293552"/>
                  </a:cubicBezTo>
                  <a:cubicBezTo>
                    <a:pt x="215052" y="279725"/>
                    <a:pt x="211019" y="270794"/>
                    <a:pt x="197479" y="265897"/>
                  </a:cubicBezTo>
                  <a:cubicBezTo>
                    <a:pt x="185093" y="261288"/>
                    <a:pt x="172129" y="257544"/>
                    <a:pt x="159455" y="253511"/>
                  </a:cubicBezTo>
                  <a:cubicBezTo>
                    <a:pt x="141883" y="248325"/>
                    <a:pt x="124599" y="243140"/>
                    <a:pt x="107027" y="237955"/>
                  </a:cubicBezTo>
                  <a:lnTo>
                    <a:pt x="107031" y="236886"/>
                  </a:lnTo>
                  <a:lnTo>
                    <a:pt x="60543" y="213830"/>
                  </a:lnTo>
                  <a:cubicBezTo>
                    <a:pt x="47112" y="202523"/>
                    <a:pt x="37318" y="187544"/>
                    <a:pt x="33141" y="167379"/>
                  </a:cubicBezTo>
                  <a:cubicBezTo>
                    <a:pt x="25075" y="126762"/>
                    <a:pt x="35445" y="86433"/>
                    <a:pt x="75199" y="57339"/>
                  </a:cubicBezTo>
                  <a:cubicBezTo>
                    <a:pt x="83841" y="51001"/>
                    <a:pt x="92987" y="45384"/>
                    <a:pt x="102745" y="41171"/>
                  </a:cubicBezTo>
                  <a:lnTo>
                    <a:pt x="131512" y="34037"/>
                  </a:lnTo>
                  <a:lnTo>
                    <a:pt x="131512" y="33429"/>
                  </a:lnTo>
                  <a:cubicBezTo>
                    <a:pt x="151532" y="29828"/>
                    <a:pt x="171049" y="29612"/>
                    <a:pt x="189990" y="32781"/>
                  </a:cubicBezTo>
                  <a:close/>
                  <a:moveTo>
                    <a:pt x="256392" y="25939"/>
                  </a:moveTo>
                  <a:cubicBezTo>
                    <a:pt x="258697" y="25939"/>
                    <a:pt x="261865" y="25075"/>
                    <a:pt x="263594" y="26227"/>
                  </a:cubicBezTo>
                  <a:cubicBezTo>
                    <a:pt x="271083" y="31124"/>
                    <a:pt x="278285" y="36885"/>
                    <a:pt x="286063" y="42647"/>
                  </a:cubicBezTo>
                  <a:cubicBezTo>
                    <a:pt x="282318" y="48984"/>
                    <a:pt x="279725" y="50424"/>
                    <a:pt x="275981" y="47544"/>
                  </a:cubicBezTo>
                  <a:cubicBezTo>
                    <a:pt x="269931" y="43223"/>
                    <a:pt x="263594" y="38902"/>
                    <a:pt x="257832" y="34005"/>
                  </a:cubicBezTo>
                  <a:cubicBezTo>
                    <a:pt x="256392" y="32565"/>
                    <a:pt x="256968" y="28820"/>
                    <a:pt x="256392" y="25939"/>
                  </a:cubicBezTo>
                  <a:close/>
                  <a:moveTo>
                    <a:pt x="87874" y="15569"/>
                  </a:moveTo>
                  <a:cubicBezTo>
                    <a:pt x="89314" y="15280"/>
                    <a:pt x="91331" y="17009"/>
                    <a:pt x="95076" y="18449"/>
                  </a:cubicBezTo>
                  <a:cubicBezTo>
                    <a:pt x="85858" y="26804"/>
                    <a:pt x="76351" y="30548"/>
                    <a:pt x="66845" y="34581"/>
                  </a:cubicBezTo>
                  <a:cubicBezTo>
                    <a:pt x="65981" y="34870"/>
                    <a:pt x="64252" y="32853"/>
                    <a:pt x="61948" y="31124"/>
                  </a:cubicBezTo>
                  <a:cubicBezTo>
                    <a:pt x="69150" y="22771"/>
                    <a:pt x="78368" y="18738"/>
                    <a:pt x="87874" y="15569"/>
                  </a:cubicBezTo>
                  <a:close/>
                  <a:moveTo>
                    <a:pt x="225750" y="9375"/>
                  </a:moveTo>
                  <a:cubicBezTo>
                    <a:pt x="232411" y="11319"/>
                    <a:pt x="238676" y="15424"/>
                    <a:pt x="242277" y="21041"/>
                  </a:cubicBezTo>
                  <a:cubicBezTo>
                    <a:pt x="230755" y="25362"/>
                    <a:pt x="222401" y="17873"/>
                    <a:pt x="213183" y="16433"/>
                  </a:cubicBezTo>
                  <a:cubicBezTo>
                    <a:pt x="210878" y="16144"/>
                    <a:pt x="209150" y="12687"/>
                    <a:pt x="206845" y="10671"/>
                  </a:cubicBezTo>
                  <a:cubicBezTo>
                    <a:pt x="212031" y="7647"/>
                    <a:pt x="219088" y="7430"/>
                    <a:pt x="225750" y="9375"/>
                  </a:cubicBezTo>
                  <a:close/>
                  <a:moveTo>
                    <a:pt x="137132" y="877"/>
                  </a:moveTo>
                  <a:cubicBezTo>
                    <a:pt x="138573" y="2317"/>
                    <a:pt x="141453" y="4046"/>
                    <a:pt x="142029" y="6350"/>
                  </a:cubicBezTo>
                  <a:cubicBezTo>
                    <a:pt x="142317" y="7503"/>
                    <a:pt x="139437" y="10959"/>
                    <a:pt x="137708" y="11536"/>
                  </a:cubicBezTo>
                  <a:cubicBezTo>
                    <a:pt x="129931" y="13552"/>
                    <a:pt x="122153" y="14992"/>
                    <a:pt x="114375" y="15856"/>
                  </a:cubicBezTo>
                  <a:cubicBezTo>
                    <a:pt x="112647" y="16145"/>
                    <a:pt x="110343" y="13264"/>
                    <a:pt x="108326" y="11823"/>
                  </a:cubicBezTo>
                  <a:cubicBezTo>
                    <a:pt x="109766" y="9807"/>
                    <a:pt x="110630" y="6638"/>
                    <a:pt x="112359" y="6350"/>
                  </a:cubicBezTo>
                  <a:cubicBezTo>
                    <a:pt x="119848" y="4334"/>
                    <a:pt x="127914" y="2894"/>
                    <a:pt x="137132" y="877"/>
                  </a:cubicBezTo>
                  <a:close/>
                  <a:moveTo>
                    <a:pt x="177390" y="85"/>
                  </a:moveTo>
                  <a:cubicBezTo>
                    <a:pt x="182431" y="373"/>
                    <a:pt x="187400" y="1453"/>
                    <a:pt x="192153" y="4334"/>
                  </a:cubicBezTo>
                  <a:cubicBezTo>
                    <a:pt x="192442" y="4622"/>
                    <a:pt x="192442" y="5774"/>
                    <a:pt x="193305" y="7503"/>
                  </a:cubicBezTo>
                  <a:cubicBezTo>
                    <a:pt x="192153" y="8655"/>
                    <a:pt x="190425" y="10959"/>
                    <a:pt x="188985" y="11247"/>
                  </a:cubicBezTo>
                  <a:cubicBezTo>
                    <a:pt x="180631" y="11536"/>
                    <a:pt x="171989" y="11247"/>
                    <a:pt x="163634" y="10383"/>
                  </a:cubicBezTo>
                  <a:cubicBezTo>
                    <a:pt x="161618" y="10095"/>
                    <a:pt x="159602" y="7214"/>
                    <a:pt x="158737" y="5198"/>
                  </a:cubicBezTo>
                  <a:cubicBezTo>
                    <a:pt x="158450" y="4046"/>
                    <a:pt x="160754" y="589"/>
                    <a:pt x="162194" y="589"/>
                  </a:cubicBezTo>
                  <a:cubicBezTo>
                    <a:pt x="167235" y="301"/>
                    <a:pt x="172349" y="-203"/>
                    <a:pt x="177390" y="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7268720" y="6232928"/>
              <a:ext cx="391212" cy="441147"/>
            </a:xfrm>
            <a:custGeom>
              <a:avLst/>
              <a:gdLst/>
              <a:ahLst/>
              <a:cxnLst/>
              <a:rect l="l" t="t" r="r" b="b"/>
              <a:pathLst>
                <a:path w="391212" h="441147" extrusionOk="0">
                  <a:moveTo>
                    <a:pt x="290678" y="424123"/>
                  </a:moveTo>
                  <a:cubicBezTo>
                    <a:pt x="300760" y="427292"/>
                    <a:pt x="309402" y="429596"/>
                    <a:pt x="318043" y="432765"/>
                  </a:cubicBezTo>
                  <a:cubicBezTo>
                    <a:pt x="319484" y="433341"/>
                    <a:pt x="320348" y="436222"/>
                    <a:pt x="320348" y="438238"/>
                  </a:cubicBezTo>
                  <a:cubicBezTo>
                    <a:pt x="320348" y="439391"/>
                    <a:pt x="318043" y="441407"/>
                    <a:pt x="316891" y="441120"/>
                  </a:cubicBezTo>
                  <a:cubicBezTo>
                    <a:pt x="307097" y="440543"/>
                    <a:pt x="297879" y="438527"/>
                    <a:pt x="290965" y="430749"/>
                  </a:cubicBezTo>
                  <a:cubicBezTo>
                    <a:pt x="290101" y="430172"/>
                    <a:pt x="290678" y="428444"/>
                    <a:pt x="290678" y="424123"/>
                  </a:cubicBezTo>
                  <a:close/>
                  <a:moveTo>
                    <a:pt x="359814" y="420090"/>
                  </a:moveTo>
                  <a:cubicBezTo>
                    <a:pt x="360677" y="419514"/>
                    <a:pt x="363846" y="421242"/>
                    <a:pt x="364134" y="422107"/>
                  </a:cubicBezTo>
                  <a:cubicBezTo>
                    <a:pt x="364422" y="424411"/>
                    <a:pt x="364422" y="427868"/>
                    <a:pt x="362982" y="429020"/>
                  </a:cubicBezTo>
                  <a:cubicBezTo>
                    <a:pt x="355781" y="435357"/>
                    <a:pt x="347426" y="439102"/>
                    <a:pt x="335904" y="439966"/>
                  </a:cubicBezTo>
                  <a:cubicBezTo>
                    <a:pt x="336193" y="436221"/>
                    <a:pt x="335616" y="433341"/>
                    <a:pt x="336480" y="432765"/>
                  </a:cubicBezTo>
                  <a:cubicBezTo>
                    <a:pt x="343970" y="428444"/>
                    <a:pt x="351748" y="424123"/>
                    <a:pt x="359814" y="420090"/>
                  </a:cubicBezTo>
                  <a:close/>
                  <a:moveTo>
                    <a:pt x="151542" y="415481"/>
                  </a:moveTo>
                  <a:cubicBezTo>
                    <a:pt x="159320" y="416057"/>
                    <a:pt x="167386" y="416921"/>
                    <a:pt x="175164" y="418074"/>
                  </a:cubicBezTo>
                  <a:cubicBezTo>
                    <a:pt x="177756" y="418650"/>
                    <a:pt x="180349" y="420954"/>
                    <a:pt x="184093" y="422970"/>
                  </a:cubicBezTo>
                  <a:cubicBezTo>
                    <a:pt x="181501" y="425563"/>
                    <a:pt x="179484" y="428732"/>
                    <a:pt x="178044" y="428444"/>
                  </a:cubicBezTo>
                  <a:cubicBezTo>
                    <a:pt x="169402" y="427868"/>
                    <a:pt x="160472" y="426427"/>
                    <a:pt x="151830" y="424699"/>
                  </a:cubicBezTo>
                  <a:cubicBezTo>
                    <a:pt x="150102" y="424411"/>
                    <a:pt x="148950" y="420954"/>
                    <a:pt x="148085" y="418650"/>
                  </a:cubicBezTo>
                  <a:cubicBezTo>
                    <a:pt x="147797" y="418074"/>
                    <a:pt x="150390" y="415481"/>
                    <a:pt x="151542" y="415481"/>
                  </a:cubicBezTo>
                  <a:close/>
                  <a:moveTo>
                    <a:pt x="236521" y="414041"/>
                  </a:moveTo>
                  <a:cubicBezTo>
                    <a:pt x="233928" y="418938"/>
                    <a:pt x="233065" y="422972"/>
                    <a:pt x="231336" y="423259"/>
                  </a:cubicBezTo>
                  <a:cubicBezTo>
                    <a:pt x="222694" y="425276"/>
                    <a:pt x="214052" y="427005"/>
                    <a:pt x="205410" y="427868"/>
                  </a:cubicBezTo>
                  <a:cubicBezTo>
                    <a:pt x="203682" y="428157"/>
                    <a:pt x="201089" y="425276"/>
                    <a:pt x="200225" y="423547"/>
                  </a:cubicBezTo>
                  <a:cubicBezTo>
                    <a:pt x="199937" y="422683"/>
                    <a:pt x="202242" y="419226"/>
                    <a:pt x="203682" y="418938"/>
                  </a:cubicBezTo>
                  <a:cubicBezTo>
                    <a:pt x="213476" y="416922"/>
                    <a:pt x="223559" y="415770"/>
                    <a:pt x="236521" y="414041"/>
                  </a:cubicBezTo>
                  <a:close/>
                  <a:moveTo>
                    <a:pt x="267921" y="399350"/>
                  </a:moveTo>
                  <a:cubicBezTo>
                    <a:pt x="273971" y="404247"/>
                    <a:pt x="281172" y="407416"/>
                    <a:pt x="280020" y="418074"/>
                  </a:cubicBezTo>
                  <a:cubicBezTo>
                    <a:pt x="277427" y="417786"/>
                    <a:pt x="274835" y="418074"/>
                    <a:pt x="273683" y="416922"/>
                  </a:cubicBezTo>
                  <a:cubicBezTo>
                    <a:pt x="269074" y="412025"/>
                    <a:pt x="264176" y="411161"/>
                    <a:pt x="258127" y="414041"/>
                  </a:cubicBezTo>
                  <a:cubicBezTo>
                    <a:pt x="256687" y="414618"/>
                    <a:pt x="253806" y="412601"/>
                    <a:pt x="251501" y="411737"/>
                  </a:cubicBezTo>
                  <a:cubicBezTo>
                    <a:pt x="252654" y="409432"/>
                    <a:pt x="253230" y="406552"/>
                    <a:pt x="254958" y="405399"/>
                  </a:cubicBezTo>
                  <a:cubicBezTo>
                    <a:pt x="258415" y="402806"/>
                    <a:pt x="262736" y="401654"/>
                    <a:pt x="267921" y="399350"/>
                  </a:cubicBezTo>
                  <a:close/>
                  <a:moveTo>
                    <a:pt x="101129" y="395605"/>
                  </a:moveTo>
                  <a:cubicBezTo>
                    <a:pt x="111211" y="400214"/>
                    <a:pt x="120718" y="404247"/>
                    <a:pt x="129935" y="408856"/>
                  </a:cubicBezTo>
                  <a:cubicBezTo>
                    <a:pt x="130800" y="409144"/>
                    <a:pt x="131376" y="411449"/>
                    <a:pt x="131088" y="412313"/>
                  </a:cubicBezTo>
                  <a:cubicBezTo>
                    <a:pt x="130512" y="413753"/>
                    <a:pt x="129071" y="415482"/>
                    <a:pt x="127631" y="415769"/>
                  </a:cubicBezTo>
                  <a:cubicBezTo>
                    <a:pt x="122446" y="416922"/>
                    <a:pt x="101994" y="404823"/>
                    <a:pt x="99401" y="399350"/>
                  </a:cubicBezTo>
                  <a:cubicBezTo>
                    <a:pt x="99689" y="399062"/>
                    <a:pt x="99977" y="398485"/>
                    <a:pt x="101129" y="395605"/>
                  </a:cubicBezTo>
                  <a:close/>
                  <a:moveTo>
                    <a:pt x="384011" y="378033"/>
                  </a:moveTo>
                  <a:cubicBezTo>
                    <a:pt x="387180" y="382066"/>
                    <a:pt x="390061" y="384082"/>
                    <a:pt x="389485" y="385235"/>
                  </a:cubicBezTo>
                  <a:cubicBezTo>
                    <a:pt x="386892" y="393589"/>
                    <a:pt x="383723" y="401655"/>
                    <a:pt x="380266" y="409721"/>
                  </a:cubicBezTo>
                  <a:cubicBezTo>
                    <a:pt x="379690" y="410873"/>
                    <a:pt x="376233" y="411737"/>
                    <a:pt x="374793" y="411161"/>
                  </a:cubicBezTo>
                  <a:cubicBezTo>
                    <a:pt x="373352" y="410585"/>
                    <a:pt x="371912" y="407416"/>
                    <a:pt x="372489" y="405976"/>
                  </a:cubicBezTo>
                  <a:cubicBezTo>
                    <a:pt x="375657" y="397334"/>
                    <a:pt x="379402" y="388980"/>
                    <a:pt x="384011" y="378033"/>
                  </a:cubicBezTo>
                  <a:close/>
                  <a:moveTo>
                    <a:pt x="61953" y="362189"/>
                  </a:moveTo>
                  <a:cubicBezTo>
                    <a:pt x="70307" y="369679"/>
                    <a:pt x="78372" y="377169"/>
                    <a:pt x="86438" y="384370"/>
                  </a:cubicBezTo>
                  <a:cubicBezTo>
                    <a:pt x="85574" y="385522"/>
                    <a:pt x="84998" y="386675"/>
                    <a:pt x="84422" y="387828"/>
                  </a:cubicBezTo>
                  <a:cubicBezTo>
                    <a:pt x="74628" y="388403"/>
                    <a:pt x="70018" y="380049"/>
                    <a:pt x="63969" y="374576"/>
                  </a:cubicBezTo>
                  <a:cubicBezTo>
                    <a:pt x="60800" y="371984"/>
                    <a:pt x="56480" y="368815"/>
                    <a:pt x="61953" y="362189"/>
                  </a:cubicBezTo>
                  <a:close/>
                  <a:moveTo>
                    <a:pt x="374217" y="336263"/>
                  </a:moveTo>
                  <a:cubicBezTo>
                    <a:pt x="375369" y="335399"/>
                    <a:pt x="379114" y="335975"/>
                    <a:pt x="379690" y="337127"/>
                  </a:cubicBezTo>
                  <a:cubicBezTo>
                    <a:pt x="384011" y="344329"/>
                    <a:pt x="387468" y="352107"/>
                    <a:pt x="391212" y="360461"/>
                  </a:cubicBezTo>
                  <a:cubicBezTo>
                    <a:pt x="388908" y="362766"/>
                    <a:pt x="387468" y="365358"/>
                    <a:pt x="385451" y="365934"/>
                  </a:cubicBezTo>
                  <a:cubicBezTo>
                    <a:pt x="384011" y="366223"/>
                    <a:pt x="381130" y="364494"/>
                    <a:pt x="380266" y="363054"/>
                  </a:cubicBezTo>
                  <a:cubicBezTo>
                    <a:pt x="377097" y="356140"/>
                    <a:pt x="374505" y="348938"/>
                    <a:pt x="372200" y="341737"/>
                  </a:cubicBezTo>
                  <a:cubicBezTo>
                    <a:pt x="371624" y="340296"/>
                    <a:pt x="373064" y="337127"/>
                    <a:pt x="374217" y="336263"/>
                  </a:cubicBezTo>
                  <a:close/>
                  <a:moveTo>
                    <a:pt x="32606" y="321141"/>
                  </a:moveTo>
                  <a:cubicBezTo>
                    <a:pt x="34011" y="321645"/>
                    <a:pt x="35019" y="323157"/>
                    <a:pt x="36027" y="324741"/>
                  </a:cubicBezTo>
                  <a:cubicBezTo>
                    <a:pt x="46685" y="339144"/>
                    <a:pt x="48702" y="344330"/>
                    <a:pt x="45245" y="350955"/>
                  </a:cubicBezTo>
                  <a:cubicBezTo>
                    <a:pt x="36315" y="343177"/>
                    <a:pt x="31706" y="333095"/>
                    <a:pt x="26809" y="323589"/>
                  </a:cubicBezTo>
                  <a:cubicBezTo>
                    <a:pt x="29402" y="321140"/>
                    <a:pt x="31202" y="320636"/>
                    <a:pt x="32606" y="321141"/>
                  </a:cubicBezTo>
                  <a:close/>
                  <a:moveTo>
                    <a:pt x="359813" y="296798"/>
                  </a:moveTo>
                  <a:cubicBezTo>
                    <a:pt x="363558" y="298527"/>
                    <a:pt x="362982" y="301407"/>
                    <a:pt x="361254" y="304576"/>
                  </a:cubicBezTo>
                  <a:cubicBezTo>
                    <a:pt x="360389" y="306016"/>
                    <a:pt x="360102" y="307745"/>
                    <a:pt x="359237" y="310049"/>
                  </a:cubicBezTo>
                  <a:cubicBezTo>
                    <a:pt x="361542" y="313794"/>
                    <a:pt x="363846" y="316675"/>
                    <a:pt x="365287" y="319844"/>
                  </a:cubicBezTo>
                  <a:cubicBezTo>
                    <a:pt x="365863" y="320996"/>
                    <a:pt x="365575" y="323877"/>
                    <a:pt x="364422" y="324453"/>
                  </a:cubicBezTo>
                  <a:cubicBezTo>
                    <a:pt x="362694" y="325317"/>
                    <a:pt x="359813" y="326182"/>
                    <a:pt x="358661" y="325317"/>
                  </a:cubicBezTo>
                  <a:cubicBezTo>
                    <a:pt x="354628" y="321860"/>
                    <a:pt x="351460" y="317827"/>
                    <a:pt x="347138" y="313218"/>
                  </a:cubicBezTo>
                  <a:cubicBezTo>
                    <a:pt x="348578" y="309185"/>
                    <a:pt x="350019" y="305152"/>
                    <a:pt x="351747" y="301119"/>
                  </a:cubicBezTo>
                  <a:cubicBezTo>
                    <a:pt x="353188" y="297663"/>
                    <a:pt x="355204" y="294494"/>
                    <a:pt x="359813" y="296798"/>
                  </a:cubicBezTo>
                  <a:close/>
                  <a:moveTo>
                    <a:pt x="7220" y="270872"/>
                  </a:moveTo>
                  <a:cubicBezTo>
                    <a:pt x="19030" y="276634"/>
                    <a:pt x="25080" y="295069"/>
                    <a:pt x="20183" y="305440"/>
                  </a:cubicBezTo>
                  <a:cubicBezTo>
                    <a:pt x="11829" y="295358"/>
                    <a:pt x="10100" y="284411"/>
                    <a:pt x="7220" y="270872"/>
                  </a:cubicBezTo>
                  <a:close/>
                  <a:moveTo>
                    <a:pt x="160471" y="270585"/>
                  </a:moveTo>
                  <a:cubicBezTo>
                    <a:pt x="165080" y="278363"/>
                    <a:pt x="169401" y="284700"/>
                    <a:pt x="165656" y="293054"/>
                  </a:cubicBezTo>
                  <a:cubicBezTo>
                    <a:pt x="155286" y="290750"/>
                    <a:pt x="154998" y="290462"/>
                    <a:pt x="147508" y="279227"/>
                  </a:cubicBezTo>
                  <a:cubicBezTo>
                    <a:pt x="152117" y="276347"/>
                    <a:pt x="155862" y="273754"/>
                    <a:pt x="160471" y="270585"/>
                  </a:cubicBezTo>
                  <a:close/>
                  <a:moveTo>
                    <a:pt x="369032" y="242930"/>
                  </a:moveTo>
                  <a:cubicBezTo>
                    <a:pt x="371913" y="244659"/>
                    <a:pt x="375658" y="246099"/>
                    <a:pt x="375370" y="247251"/>
                  </a:cubicBezTo>
                  <a:cubicBezTo>
                    <a:pt x="375081" y="258485"/>
                    <a:pt x="374218" y="270009"/>
                    <a:pt x="366439" y="282108"/>
                  </a:cubicBezTo>
                  <a:cubicBezTo>
                    <a:pt x="363559" y="278075"/>
                    <a:pt x="361254" y="276058"/>
                    <a:pt x="361254" y="274618"/>
                  </a:cubicBezTo>
                  <a:cubicBezTo>
                    <a:pt x="362983" y="264247"/>
                    <a:pt x="363847" y="253589"/>
                    <a:pt x="369032" y="242930"/>
                  </a:cubicBezTo>
                  <a:close/>
                  <a:moveTo>
                    <a:pt x="128496" y="232560"/>
                  </a:moveTo>
                  <a:cubicBezTo>
                    <a:pt x="129937" y="231984"/>
                    <a:pt x="133393" y="233424"/>
                    <a:pt x="133969" y="234577"/>
                  </a:cubicBezTo>
                  <a:cubicBezTo>
                    <a:pt x="137426" y="242931"/>
                    <a:pt x="140019" y="251285"/>
                    <a:pt x="143187" y="260503"/>
                  </a:cubicBezTo>
                  <a:cubicBezTo>
                    <a:pt x="142323" y="261655"/>
                    <a:pt x="141459" y="263960"/>
                    <a:pt x="140306" y="263960"/>
                  </a:cubicBezTo>
                  <a:cubicBezTo>
                    <a:pt x="138578" y="264248"/>
                    <a:pt x="135122" y="263672"/>
                    <a:pt x="134546" y="262519"/>
                  </a:cubicBezTo>
                  <a:cubicBezTo>
                    <a:pt x="131089" y="254453"/>
                    <a:pt x="127920" y="245811"/>
                    <a:pt x="125327" y="237457"/>
                  </a:cubicBezTo>
                  <a:cubicBezTo>
                    <a:pt x="125040" y="236305"/>
                    <a:pt x="127056" y="233137"/>
                    <a:pt x="128496" y="232560"/>
                  </a:cubicBezTo>
                  <a:close/>
                  <a:moveTo>
                    <a:pt x="171418" y="223053"/>
                  </a:moveTo>
                  <a:cubicBezTo>
                    <a:pt x="172570" y="223053"/>
                    <a:pt x="173435" y="225358"/>
                    <a:pt x="174299" y="226222"/>
                  </a:cubicBezTo>
                  <a:cubicBezTo>
                    <a:pt x="173722" y="227662"/>
                    <a:pt x="173722" y="228814"/>
                    <a:pt x="173435" y="229391"/>
                  </a:cubicBezTo>
                  <a:cubicBezTo>
                    <a:pt x="170554" y="236880"/>
                    <a:pt x="167673" y="244370"/>
                    <a:pt x="164217" y="251571"/>
                  </a:cubicBezTo>
                  <a:cubicBezTo>
                    <a:pt x="163353" y="253300"/>
                    <a:pt x="160184" y="254741"/>
                    <a:pt x="158167" y="254741"/>
                  </a:cubicBezTo>
                  <a:cubicBezTo>
                    <a:pt x="157303" y="254741"/>
                    <a:pt x="154710" y="250995"/>
                    <a:pt x="154998" y="249843"/>
                  </a:cubicBezTo>
                  <a:cubicBezTo>
                    <a:pt x="158167" y="241201"/>
                    <a:pt x="161912" y="232559"/>
                    <a:pt x="165657" y="224205"/>
                  </a:cubicBezTo>
                  <a:cubicBezTo>
                    <a:pt x="166233" y="223053"/>
                    <a:pt x="169690" y="222765"/>
                    <a:pt x="171418" y="223053"/>
                  </a:cubicBezTo>
                  <a:close/>
                  <a:moveTo>
                    <a:pt x="3475" y="219309"/>
                  </a:moveTo>
                  <a:cubicBezTo>
                    <a:pt x="10389" y="225358"/>
                    <a:pt x="12405" y="241490"/>
                    <a:pt x="7508" y="253301"/>
                  </a:cubicBezTo>
                  <a:cubicBezTo>
                    <a:pt x="-846" y="243794"/>
                    <a:pt x="-2286" y="229103"/>
                    <a:pt x="3475" y="219309"/>
                  </a:cubicBezTo>
                  <a:close/>
                  <a:moveTo>
                    <a:pt x="210883" y="195688"/>
                  </a:moveTo>
                  <a:cubicBezTo>
                    <a:pt x="212611" y="194824"/>
                    <a:pt x="215492" y="197992"/>
                    <a:pt x="218949" y="200009"/>
                  </a:cubicBezTo>
                  <a:cubicBezTo>
                    <a:pt x="215780" y="202601"/>
                    <a:pt x="214340" y="204330"/>
                    <a:pt x="212611" y="204906"/>
                  </a:cubicBezTo>
                  <a:cubicBezTo>
                    <a:pt x="205698" y="207498"/>
                    <a:pt x="198496" y="210091"/>
                    <a:pt x="191295" y="212395"/>
                  </a:cubicBezTo>
                  <a:cubicBezTo>
                    <a:pt x="189278" y="212971"/>
                    <a:pt x="186398" y="211531"/>
                    <a:pt x="184093" y="211243"/>
                  </a:cubicBezTo>
                  <a:cubicBezTo>
                    <a:pt x="184669" y="208938"/>
                    <a:pt x="184957" y="205194"/>
                    <a:pt x="186110" y="204618"/>
                  </a:cubicBezTo>
                  <a:cubicBezTo>
                    <a:pt x="194175" y="201161"/>
                    <a:pt x="202529" y="197992"/>
                    <a:pt x="210883" y="195688"/>
                  </a:cubicBezTo>
                  <a:close/>
                  <a:moveTo>
                    <a:pt x="373064" y="191367"/>
                  </a:moveTo>
                  <a:cubicBezTo>
                    <a:pt x="373929" y="191079"/>
                    <a:pt x="376809" y="193095"/>
                    <a:pt x="376809" y="194248"/>
                  </a:cubicBezTo>
                  <a:cubicBezTo>
                    <a:pt x="377674" y="203466"/>
                    <a:pt x="378538" y="212683"/>
                    <a:pt x="378538" y="221902"/>
                  </a:cubicBezTo>
                  <a:cubicBezTo>
                    <a:pt x="378538" y="223342"/>
                    <a:pt x="375081" y="225071"/>
                    <a:pt x="373352" y="226511"/>
                  </a:cubicBezTo>
                  <a:cubicBezTo>
                    <a:pt x="371912" y="224495"/>
                    <a:pt x="369896" y="222766"/>
                    <a:pt x="369608" y="220462"/>
                  </a:cubicBezTo>
                  <a:cubicBezTo>
                    <a:pt x="369032" y="216429"/>
                    <a:pt x="369319" y="212396"/>
                    <a:pt x="369319" y="208363"/>
                  </a:cubicBezTo>
                  <a:cubicBezTo>
                    <a:pt x="368743" y="208651"/>
                    <a:pt x="368455" y="208651"/>
                    <a:pt x="368455" y="208651"/>
                  </a:cubicBezTo>
                  <a:cubicBezTo>
                    <a:pt x="368455" y="204330"/>
                    <a:pt x="368167" y="199721"/>
                    <a:pt x="368743" y="195400"/>
                  </a:cubicBezTo>
                  <a:cubicBezTo>
                    <a:pt x="369032" y="193959"/>
                    <a:pt x="371336" y="191943"/>
                    <a:pt x="373064" y="191367"/>
                  </a:cubicBezTo>
                  <a:close/>
                  <a:moveTo>
                    <a:pt x="248332" y="190214"/>
                  </a:moveTo>
                  <a:cubicBezTo>
                    <a:pt x="256110" y="197416"/>
                    <a:pt x="256974" y="203465"/>
                    <a:pt x="250348" y="213548"/>
                  </a:cubicBezTo>
                  <a:cubicBezTo>
                    <a:pt x="244299" y="208938"/>
                    <a:pt x="235657" y="210091"/>
                    <a:pt x="233928" y="201160"/>
                  </a:cubicBezTo>
                  <a:cubicBezTo>
                    <a:pt x="238826" y="197416"/>
                    <a:pt x="243723" y="193959"/>
                    <a:pt x="248332" y="190214"/>
                  </a:cubicBezTo>
                  <a:close/>
                  <a:moveTo>
                    <a:pt x="132817" y="181572"/>
                  </a:moveTo>
                  <a:cubicBezTo>
                    <a:pt x="134257" y="184165"/>
                    <a:pt x="135698" y="186469"/>
                    <a:pt x="136274" y="187045"/>
                  </a:cubicBezTo>
                  <a:cubicBezTo>
                    <a:pt x="134833" y="196551"/>
                    <a:pt x="133970" y="203753"/>
                    <a:pt x="132529" y="210666"/>
                  </a:cubicBezTo>
                  <a:cubicBezTo>
                    <a:pt x="131953" y="212683"/>
                    <a:pt x="129360" y="214123"/>
                    <a:pt x="127632" y="215564"/>
                  </a:cubicBezTo>
                  <a:cubicBezTo>
                    <a:pt x="126191" y="213547"/>
                    <a:pt x="123311" y="211531"/>
                    <a:pt x="123311" y="209802"/>
                  </a:cubicBezTo>
                  <a:cubicBezTo>
                    <a:pt x="123887" y="202313"/>
                    <a:pt x="125039" y="194823"/>
                    <a:pt x="126768" y="187333"/>
                  </a:cubicBezTo>
                  <a:cubicBezTo>
                    <a:pt x="127344" y="185029"/>
                    <a:pt x="130801" y="183589"/>
                    <a:pt x="132817" y="181572"/>
                  </a:cubicBezTo>
                  <a:close/>
                  <a:moveTo>
                    <a:pt x="8948" y="167169"/>
                  </a:moveTo>
                  <a:cubicBezTo>
                    <a:pt x="10388" y="167169"/>
                    <a:pt x="12981" y="170338"/>
                    <a:pt x="12693" y="171202"/>
                  </a:cubicBezTo>
                  <a:cubicBezTo>
                    <a:pt x="9524" y="180708"/>
                    <a:pt x="13269" y="191366"/>
                    <a:pt x="4915" y="201449"/>
                  </a:cubicBezTo>
                  <a:cubicBezTo>
                    <a:pt x="2899" y="198280"/>
                    <a:pt x="594" y="196551"/>
                    <a:pt x="882" y="194823"/>
                  </a:cubicBezTo>
                  <a:cubicBezTo>
                    <a:pt x="1458" y="186757"/>
                    <a:pt x="2611" y="178979"/>
                    <a:pt x="4339" y="170914"/>
                  </a:cubicBezTo>
                  <a:cubicBezTo>
                    <a:pt x="4627" y="169473"/>
                    <a:pt x="7220" y="167169"/>
                    <a:pt x="8948" y="167169"/>
                  </a:cubicBezTo>
                  <a:close/>
                  <a:moveTo>
                    <a:pt x="224422" y="144412"/>
                  </a:moveTo>
                  <a:cubicBezTo>
                    <a:pt x="227591" y="146141"/>
                    <a:pt x="229607" y="146716"/>
                    <a:pt x="230760" y="147868"/>
                  </a:cubicBezTo>
                  <a:cubicBezTo>
                    <a:pt x="235657" y="154206"/>
                    <a:pt x="240266" y="160832"/>
                    <a:pt x="244299" y="167745"/>
                  </a:cubicBezTo>
                  <a:cubicBezTo>
                    <a:pt x="245163" y="169474"/>
                    <a:pt x="243723" y="172354"/>
                    <a:pt x="243147" y="174947"/>
                  </a:cubicBezTo>
                  <a:cubicBezTo>
                    <a:pt x="240842" y="174371"/>
                    <a:pt x="237385" y="174371"/>
                    <a:pt x="236233" y="172931"/>
                  </a:cubicBezTo>
                  <a:cubicBezTo>
                    <a:pt x="231336" y="166593"/>
                    <a:pt x="226727" y="159967"/>
                    <a:pt x="222694" y="153054"/>
                  </a:cubicBezTo>
                  <a:cubicBezTo>
                    <a:pt x="221830" y="151038"/>
                    <a:pt x="223558" y="147868"/>
                    <a:pt x="224422" y="144412"/>
                  </a:cubicBezTo>
                  <a:close/>
                  <a:moveTo>
                    <a:pt x="160760" y="141243"/>
                  </a:moveTo>
                  <a:cubicBezTo>
                    <a:pt x="161336" y="140955"/>
                    <a:pt x="161913" y="142972"/>
                    <a:pt x="162777" y="144412"/>
                  </a:cubicBezTo>
                  <a:cubicBezTo>
                    <a:pt x="161913" y="145852"/>
                    <a:pt x="161336" y="147581"/>
                    <a:pt x="160184" y="149021"/>
                  </a:cubicBezTo>
                  <a:cubicBezTo>
                    <a:pt x="155575" y="154494"/>
                    <a:pt x="151254" y="159968"/>
                    <a:pt x="146356" y="165152"/>
                  </a:cubicBezTo>
                  <a:cubicBezTo>
                    <a:pt x="144916" y="166593"/>
                    <a:pt x="141747" y="166593"/>
                    <a:pt x="139442" y="167458"/>
                  </a:cubicBezTo>
                  <a:cubicBezTo>
                    <a:pt x="138866" y="165152"/>
                    <a:pt x="137426" y="161984"/>
                    <a:pt x="138290" y="160544"/>
                  </a:cubicBezTo>
                  <a:cubicBezTo>
                    <a:pt x="143475" y="153918"/>
                    <a:pt x="148949" y="147581"/>
                    <a:pt x="154711" y="141532"/>
                  </a:cubicBezTo>
                  <a:cubicBezTo>
                    <a:pt x="155863" y="140379"/>
                    <a:pt x="158744" y="140955"/>
                    <a:pt x="160760" y="141243"/>
                  </a:cubicBezTo>
                  <a:close/>
                  <a:moveTo>
                    <a:pt x="361541" y="140666"/>
                  </a:moveTo>
                  <a:cubicBezTo>
                    <a:pt x="362982" y="140090"/>
                    <a:pt x="366727" y="141242"/>
                    <a:pt x="367015" y="142395"/>
                  </a:cubicBezTo>
                  <a:cubicBezTo>
                    <a:pt x="369608" y="152189"/>
                    <a:pt x="371624" y="161983"/>
                    <a:pt x="373353" y="171778"/>
                  </a:cubicBezTo>
                  <a:cubicBezTo>
                    <a:pt x="373353" y="172353"/>
                    <a:pt x="371624" y="173218"/>
                    <a:pt x="370183" y="174658"/>
                  </a:cubicBezTo>
                  <a:cubicBezTo>
                    <a:pt x="368456" y="173506"/>
                    <a:pt x="365863" y="172642"/>
                    <a:pt x="365287" y="170913"/>
                  </a:cubicBezTo>
                  <a:cubicBezTo>
                    <a:pt x="362694" y="162560"/>
                    <a:pt x="360389" y="153918"/>
                    <a:pt x="358661" y="145563"/>
                  </a:cubicBezTo>
                  <a:cubicBezTo>
                    <a:pt x="358373" y="144123"/>
                    <a:pt x="360101" y="141242"/>
                    <a:pt x="361541" y="140666"/>
                  </a:cubicBezTo>
                  <a:close/>
                  <a:moveTo>
                    <a:pt x="191295" y="127128"/>
                  </a:moveTo>
                  <a:cubicBezTo>
                    <a:pt x="195039" y="127992"/>
                    <a:pt x="201089" y="129433"/>
                    <a:pt x="206850" y="131449"/>
                  </a:cubicBezTo>
                  <a:cubicBezTo>
                    <a:pt x="208291" y="132025"/>
                    <a:pt x="210307" y="135770"/>
                    <a:pt x="210019" y="136346"/>
                  </a:cubicBezTo>
                  <a:cubicBezTo>
                    <a:pt x="208579" y="138075"/>
                    <a:pt x="205986" y="140092"/>
                    <a:pt x="203970" y="140092"/>
                  </a:cubicBezTo>
                  <a:cubicBezTo>
                    <a:pt x="197344" y="139803"/>
                    <a:pt x="190719" y="138939"/>
                    <a:pt x="184093" y="137786"/>
                  </a:cubicBezTo>
                  <a:cubicBezTo>
                    <a:pt x="181501" y="137210"/>
                    <a:pt x="178908" y="135482"/>
                    <a:pt x="176315" y="134330"/>
                  </a:cubicBezTo>
                  <a:cubicBezTo>
                    <a:pt x="178620" y="132025"/>
                    <a:pt x="180924" y="129721"/>
                    <a:pt x="183517" y="127992"/>
                  </a:cubicBezTo>
                  <a:cubicBezTo>
                    <a:pt x="184669" y="127128"/>
                    <a:pt x="186686" y="127416"/>
                    <a:pt x="191295" y="127128"/>
                  </a:cubicBezTo>
                  <a:close/>
                  <a:moveTo>
                    <a:pt x="24216" y="116181"/>
                  </a:moveTo>
                  <a:cubicBezTo>
                    <a:pt x="28537" y="122807"/>
                    <a:pt x="24792" y="136058"/>
                    <a:pt x="14710" y="148733"/>
                  </a:cubicBezTo>
                  <a:cubicBezTo>
                    <a:pt x="10101" y="139802"/>
                    <a:pt x="14422" y="126263"/>
                    <a:pt x="24216" y="116181"/>
                  </a:cubicBezTo>
                  <a:close/>
                  <a:moveTo>
                    <a:pt x="188450" y="107539"/>
                  </a:moveTo>
                  <a:cubicBezTo>
                    <a:pt x="169978" y="107683"/>
                    <a:pt x="151541" y="115029"/>
                    <a:pt x="136561" y="129432"/>
                  </a:cubicBezTo>
                  <a:cubicBezTo>
                    <a:pt x="117261" y="147868"/>
                    <a:pt x="106891" y="170914"/>
                    <a:pt x="103722" y="196839"/>
                  </a:cubicBezTo>
                  <a:cubicBezTo>
                    <a:pt x="98825" y="235728"/>
                    <a:pt x="107755" y="270872"/>
                    <a:pt x="135697" y="299391"/>
                  </a:cubicBezTo>
                  <a:cubicBezTo>
                    <a:pt x="148949" y="312930"/>
                    <a:pt x="165369" y="320996"/>
                    <a:pt x="184669" y="321860"/>
                  </a:cubicBezTo>
                  <a:cubicBezTo>
                    <a:pt x="195615" y="322436"/>
                    <a:pt x="206562" y="321860"/>
                    <a:pt x="217221" y="314658"/>
                  </a:cubicBezTo>
                  <a:cubicBezTo>
                    <a:pt x="208866" y="306017"/>
                    <a:pt x="201377" y="298239"/>
                    <a:pt x="194463" y="290173"/>
                  </a:cubicBezTo>
                  <a:cubicBezTo>
                    <a:pt x="179196" y="273177"/>
                    <a:pt x="180060" y="249555"/>
                    <a:pt x="195904" y="234576"/>
                  </a:cubicBezTo>
                  <a:cubicBezTo>
                    <a:pt x="211171" y="220173"/>
                    <a:pt x="231624" y="221901"/>
                    <a:pt x="248331" y="238897"/>
                  </a:cubicBezTo>
                  <a:cubicBezTo>
                    <a:pt x="253805" y="245235"/>
                    <a:pt x="259854" y="251284"/>
                    <a:pt x="267056" y="258773"/>
                  </a:cubicBezTo>
                  <a:cubicBezTo>
                    <a:pt x="273394" y="244370"/>
                    <a:pt x="274834" y="231695"/>
                    <a:pt x="275122" y="218732"/>
                  </a:cubicBezTo>
                  <a:cubicBezTo>
                    <a:pt x="275698" y="184164"/>
                    <a:pt x="266192" y="153054"/>
                    <a:pt x="240554" y="128856"/>
                  </a:cubicBezTo>
                  <a:cubicBezTo>
                    <a:pt x="225430" y="114453"/>
                    <a:pt x="206922" y="107395"/>
                    <a:pt x="188450" y="107539"/>
                  </a:cubicBezTo>
                  <a:close/>
                  <a:moveTo>
                    <a:pt x="343106" y="91983"/>
                  </a:moveTo>
                  <a:cubicBezTo>
                    <a:pt x="348579" y="100625"/>
                    <a:pt x="353764" y="109267"/>
                    <a:pt x="358950" y="118198"/>
                  </a:cubicBezTo>
                  <a:cubicBezTo>
                    <a:pt x="357221" y="120502"/>
                    <a:pt x="356357" y="122807"/>
                    <a:pt x="355205" y="122807"/>
                  </a:cubicBezTo>
                  <a:cubicBezTo>
                    <a:pt x="353477" y="123095"/>
                    <a:pt x="350308" y="122807"/>
                    <a:pt x="349444" y="121366"/>
                  </a:cubicBezTo>
                  <a:cubicBezTo>
                    <a:pt x="344834" y="113300"/>
                    <a:pt x="340513" y="104947"/>
                    <a:pt x="336480" y="96592"/>
                  </a:cubicBezTo>
                  <a:cubicBezTo>
                    <a:pt x="335904" y="95729"/>
                    <a:pt x="337056" y="92848"/>
                    <a:pt x="338209" y="92272"/>
                  </a:cubicBezTo>
                  <a:cubicBezTo>
                    <a:pt x="339361" y="91407"/>
                    <a:pt x="342530" y="91407"/>
                    <a:pt x="343106" y="91983"/>
                  </a:cubicBezTo>
                  <a:close/>
                  <a:moveTo>
                    <a:pt x="58496" y="71243"/>
                  </a:moveTo>
                  <a:cubicBezTo>
                    <a:pt x="51295" y="82189"/>
                    <a:pt x="45821" y="90255"/>
                    <a:pt x="40348" y="97744"/>
                  </a:cubicBezTo>
                  <a:cubicBezTo>
                    <a:pt x="39484" y="98897"/>
                    <a:pt x="36603" y="98897"/>
                    <a:pt x="34587" y="99473"/>
                  </a:cubicBezTo>
                  <a:cubicBezTo>
                    <a:pt x="34299" y="97457"/>
                    <a:pt x="33146" y="94864"/>
                    <a:pt x="34011" y="93712"/>
                  </a:cubicBezTo>
                  <a:cubicBezTo>
                    <a:pt x="38332" y="86511"/>
                    <a:pt x="43229" y="79597"/>
                    <a:pt x="48414" y="72971"/>
                  </a:cubicBezTo>
                  <a:cubicBezTo>
                    <a:pt x="49278" y="71531"/>
                    <a:pt x="53023" y="72107"/>
                    <a:pt x="58496" y="71243"/>
                  </a:cubicBezTo>
                  <a:close/>
                  <a:moveTo>
                    <a:pt x="309114" y="48486"/>
                  </a:moveTo>
                  <a:cubicBezTo>
                    <a:pt x="316027" y="55976"/>
                    <a:pt x="322940" y="63177"/>
                    <a:pt x="329278" y="70955"/>
                  </a:cubicBezTo>
                  <a:cubicBezTo>
                    <a:pt x="330142" y="72107"/>
                    <a:pt x="329854" y="75564"/>
                    <a:pt x="328702" y="76716"/>
                  </a:cubicBezTo>
                  <a:cubicBezTo>
                    <a:pt x="327549" y="77869"/>
                    <a:pt x="324093" y="78445"/>
                    <a:pt x="323229" y="77580"/>
                  </a:cubicBezTo>
                  <a:cubicBezTo>
                    <a:pt x="316603" y="70955"/>
                    <a:pt x="310266" y="64041"/>
                    <a:pt x="304505" y="56840"/>
                  </a:cubicBezTo>
                  <a:cubicBezTo>
                    <a:pt x="303641" y="55688"/>
                    <a:pt x="305081" y="52231"/>
                    <a:pt x="305657" y="49926"/>
                  </a:cubicBezTo>
                  <a:cubicBezTo>
                    <a:pt x="306809" y="49639"/>
                    <a:pt x="307961" y="49062"/>
                    <a:pt x="309114" y="48486"/>
                  </a:cubicBezTo>
                  <a:close/>
                  <a:moveTo>
                    <a:pt x="89895" y="34658"/>
                  </a:moveTo>
                  <a:cubicBezTo>
                    <a:pt x="90472" y="34082"/>
                    <a:pt x="92488" y="36099"/>
                    <a:pt x="95657" y="38404"/>
                  </a:cubicBezTo>
                  <a:cubicBezTo>
                    <a:pt x="86727" y="45605"/>
                    <a:pt x="78661" y="52231"/>
                    <a:pt x="70307" y="58568"/>
                  </a:cubicBezTo>
                  <a:cubicBezTo>
                    <a:pt x="69731" y="59144"/>
                    <a:pt x="67426" y="57128"/>
                    <a:pt x="65122" y="56264"/>
                  </a:cubicBezTo>
                  <a:cubicBezTo>
                    <a:pt x="71459" y="45893"/>
                    <a:pt x="80101" y="39556"/>
                    <a:pt x="89895" y="34658"/>
                  </a:cubicBezTo>
                  <a:close/>
                  <a:moveTo>
                    <a:pt x="168538" y="32066"/>
                  </a:moveTo>
                  <a:cubicBezTo>
                    <a:pt x="230472" y="24288"/>
                    <a:pt x="277138" y="50214"/>
                    <a:pt x="312570" y="99185"/>
                  </a:cubicBezTo>
                  <a:cubicBezTo>
                    <a:pt x="336192" y="132025"/>
                    <a:pt x="347138" y="169185"/>
                    <a:pt x="347714" y="209803"/>
                  </a:cubicBezTo>
                  <a:cubicBezTo>
                    <a:pt x="348291" y="245522"/>
                    <a:pt x="340801" y="278938"/>
                    <a:pt x="324669" y="310625"/>
                  </a:cubicBezTo>
                  <a:cubicBezTo>
                    <a:pt x="324093" y="312930"/>
                    <a:pt x="323229" y="314946"/>
                    <a:pt x="322365" y="317251"/>
                  </a:cubicBezTo>
                  <a:cubicBezTo>
                    <a:pt x="332447" y="327909"/>
                    <a:pt x="342529" y="337992"/>
                    <a:pt x="351747" y="348938"/>
                  </a:cubicBezTo>
                  <a:cubicBezTo>
                    <a:pt x="369895" y="370831"/>
                    <a:pt x="358949" y="403959"/>
                    <a:pt x="331583" y="410872"/>
                  </a:cubicBezTo>
                  <a:cubicBezTo>
                    <a:pt x="319772" y="413753"/>
                    <a:pt x="309402" y="410008"/>
                    <a:pt x="300471" y="402230"/>
                  </a:cubicBezTo>
                  <a:cubicBezTo>
                    <a:pt x="295286" y="397621"/>
                    <a:pt x="290678" y="391860"/>
                    <a:pt x="285780" y="386675"/>
                  </a:cubicBezTo>
                  <a:cubicBezTo>
                    <a:pt x="281171" y="381778"/>
                    <a:pt x="276274" y="377457"/>
                    <a:pt x="272529" y="373424"/>
                  </a:cubicBezTo>
                  <a:cubicBezTo>
                    <a:pt x="257262" y="380337"/>
                    <a:pt x="244011" y="388115"/>
                    <a:pt x="229607" y="392436"/>
                  </a:cubicBezTo>
                  <a:cubicBezTo>
                    <a:pt x="182653" y="406551"/>
                    <a:pt x="139154" y="397333"/>
                    <a:pt x="100841" y="366798"/>
                  </a:cubicBezTo>
                  <a:cubicBezTo>
                    <a:pt x="61953" y="335975"/>
                    <a:pt x="39771" y="294782"/>
                    <a:pt x="32570" y="246099"/>
                  </a:cubicBezTo>
                  <a:cubicBezTo>
                    <a:pt x="22775" y="182436"/>
                    <a:pt x="39483" y="125975"/>
                    <a:pt x="82981" y="78733"/>
                  </a:cubicBezTo>
                  <a:cubicBezTo>
                    <a:pt x="105738" y="53959"/>
                    <a:pt x="133969" y="36675"/>
                    <a:pt x="168538" y="32066"/>
                  </a:cubicBezTo>
                  <a:close/>
                  <a:moveTo>
                    <a:pt x="267920" y="20542"/>
                  </a:moveTo>
                  <a:cubicBezTo>
                    <a:pt x="277138" y="24864"/>
                    <a:pt x="286644" y="28608"/>
                    <a:pt x="294133" y="39267"/>
                  </a:cubicBezTo>
                  <a:cubicBezTo>
                    <a:pt x="290677" y="40707"/>
                    <a:pt x="287796" y="42724"/>
                    <a:pt x="286356" y="42148"/>
                  </a:cubicBezTo>
                  <a:cubicBezTo>
                    <a:pt x="278578" y="38115"/>
                    <a:pt x="270800" y="33506"/>
                    <a:pt x="263599" y="28608"/>
                  </a:cubicBezTo>
                  <a:cubicBezTo>
                    <a:pt x="262158" y="27456"/>
                    <a:pt x="262158" y="24288"/>
                    <a:pt x="261294" y="21983"/>
                  </a:cubicBezTo>
                  <a:cubicBezTo>
                    <a:pt x="263599" y="21407"/>
                    <a:pt x="266480" y="19678"/>
                    <a:pt x="267920" y="20542"/>
                  </a:cubicBezTo>
                  <a:close/>
                  <a:moveTo>
                    <a:pt x="135409" y="9309"/>
                  </a:moveTo>
                  <a:cubicBezTo>
                    <a:pt x="136561" y="8733"/>
                    <a:pt x="139442" y="10461"/>
                    <a:pt x="140594" y="11901"/>
                  </a:cubicBezTo>
                  <a:cubicBezTo>
                    <a:pt x="141459" y="12766"/>
                    <a:pt x="141170" y="15934"/>
                    <a:pt x="140018" y="16510"/>
                  </a:cubicBezTo>
                  <a:cubicBezTo>
                    <a:pt x="137714" y="18239"/>
                    <a:pt x="134833" y="20543"/>
                    <a:pt x="131952" y="20832"/>
                  </a:cubicBezTo>
                  <a:cubicBezTo>
                    <a:pt x="124175" y="21695"/>
                    <a:pt x="117837" y="29761"/>
                    <a:pt x="106603" y="25728"/>
                  </a:cubicBezTo>
                  <a:cubicBezTo>
                    <a:pt x="115533" y="15646"/>
                    <a:pt x="126191" y="13918"/>
                    <a:pt x="135409" y="9309"/>
                  </a:cubicBezTo>
                  <a:close/>
                  <a:moveTo>
                    <a:pt x="214916" y="3260"/>
                  </a:moveTo>
                  <a:cubicBezTo>
                    <a:pt x="224134" y="4987"/>
                    <a:pt x="233064" y="7004"/>
                    <a:pt x="241994" y="9597"/>
                  </a:cubicBezTo>
                  <a:cubicBezTo>
                    <a:pt x="243435" y="9885"/>
                    <a:pt x="245163" y="13342"/>
                    <a:pt x="244587" y="14782"/>
                  </a:cubicBezTo>
                  <a:cubicBezTo>
                    <a:pt x="244298" y="16222"/>
                    <a:pt x="241130" y="18815"/>
                    <a:pt x="239978" y="18527"/>
                  </a:cubicBezTo>
                  <a:cubicBezTo>
                    <a:pt x="230471" y="14782"/>
                    <a:pt x="219237" y="15646"/>
                    <a:pt x="209154" y="8445"/>
                  </a:cubicBezTo>
                  <a:cubicBezTo>
                    <a:pt x="211459" y="6140"/>
                    <a:pt x="213763" y="2971"/>
                    <a:pt x="214916" y="3260"/>
                  </a:cubicBezTo>
                  <a:close/>
                  <a:moveTo>
                    <a:pt x="177468" y="90"/>
                  </a:moveTo>
                  <a:cubicBezTo>
                    <a:pt x="182942" y="-270"/>
                    <a:pt x="188559" y="378"/>
                    <a:pt x="194464" y="3259"/>
                  </a:cubicBezTo>
                  <a:cubicBezTo>
                    <a:pt x="192736" y="5852"/>
                    <a:pt x="191872" y="9021"/>
                    <a:pt x="190431" y="9021"/>
                  </a:cubicBezTo>
                  <a:cubicBezTo>
                    <a:pt x="180349" y="10749"/>
                    <a:pt x="169978" y="11325"/>
                    <a:pt x="156727" y="12190"/>
                  </a:cubicBezTo>
                  <a:cubicBezTo>
                    <a:pt x="159320" y="7004"/>
                    <a:pt x="159896" y="3547"/>
                    <a:pt x="161336" y="2971"/>
                  </a:cubicBezTo>
                  <a:cubicBezTo>
                    <a:pt x="166666" y="1819"/>
                    <a:pt x="171995" y="450"/>
                    <a:pt x="177468" y="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6300607" y="6235322"/>
              <a:ext cx="379141" cy="429218"/>
            </a:xfrm>
            <a:custGeom>
              <a:avLst/>
              <a:gdLst/>
              <a:ahLst/>
              <a:cxnLst/>
              <a:rect l="l" t="t" r="r" b="b"/>
              <a:pathLst>
                <a:path w="379141" h="429218" extrusionOk="0">
                  <a:moveTo>
                    <a:pt x="165684" y="417407"/>
                  </a:moveTo>
                  <a:cubicBezTo>
                    <a:pt x="168564" y="417119"/>
                    <a:pt x="171733" y="417983"/>
                    <a:pt x="175766" y="418271"/>
                  </a:cubicBezTo>
                  <a:cubicBezTo>
                    <a:pt x="179223" y="418271"/>
                    <a:pt x="183832" y="417695"/>
                    <a:pt x="188153" y="418560"/>
                  </a:cubicBezTo>
                  <a:cubicBezTo>
                    <a:pt x="190458" y="419136"/>
                    <a:pt x="192474" y="422016"/>
                    <a:pt x="194490" y="424032"/>
                  </a:cubicBezTo>
                  <a:cubicBezTo>
                    <a:pt x="192474" y="425761"/>
                    <a:pt x="190170" y="429218"/>
                    <a:pt x="188153" y="429218"/>
                  </a:cubicBezTo>
                  <a:cubicBezTo>
                    <a:pt x="180375" y="429218"/>
                    <a:pt x="172310" y="428353"/>
                    <a:pt x="164531" y="426913"/>
                  </a:cubicBezTo>
                  <a:cubicBezTo>
                    <a:pt x="162515" y="426625"/>
                    <a:pt x="161075" y="422880"/>
                    <a:pt x="159346" y="420864"/>
                  </a:cubicBezTo>
                  <a:cubicBezTo>
                    <a:pt x="161362" y="419712"/>
                    <a:pt x="163379" y="417695"/>
                    <a:pt x="165684" y="417407"/>
                  </a:cubicBezTo>
                  <a:close/>
                  <a:moveTo>
                    <a:pt x="237700" y="411646"/>
                  </a:moveTo>
                  <a:cubicBezTo>
                    <a:pt x="240004" y="411358"/>
                    <a:pt x="242597" y="413662"/>
                    <a:pt x="245190" y="414527"/>
                  </a:cubicBezTo>
                  <a:cubicBezTo>
                    <a:pt x="243750" y="416543"/>
                    <a:pt x="242885" y="420000"/>
                    <a:pt x="241157" y="420576"/>
                  </a:cubicBezTo>
                  <a:cubicBezTo>
                    <a:pt x="233379" y="423456"/>
                    <a:pt x="225602" y="425185"/>
                    <a:pt x="216671" y="427489"/>
                  </a:cubicBezTo>
                  <a:cubicBezTo>
                    <a:pt x="214943" y="425761"/>
                    <a:pt x="212350" y="424320"/>
                    <a:pt x="211487" y="422016"/>
                  </a:cubicBezTo>
                  <a:cubicBezTo>
                    <a:pt x="211198" y="420864"/>
                    <a:pt x="214079" y="417695"/>
                    <a:pt x="215807" y="417119"/>
                  </a:cubicBezTo>
                  <a:cubicBezTo>
                    <a:pt x="223009" y="414814"/>
                    <a:pt x="230211" y="413086"/>
                    <a:pt x="237700" y="411646"/>
                  </a:cubicBezTo>
                  <a:close/>
                  <a:moveTo>
                    <a:pt x="111239" y="405308"/>
                  </a:moveTo>
                  <a:cubicBezTo>
                    <a:pt x="117288" y="402139"/>
                    <a:pt x="140621" y="409053"/>
                    <a:pt x="142637" y="414526"/>
                  </a:cubicBezTo>
                  <a:cubicBezTo>
                    <a:pt x="144078" y="417983"/>
                    <a:pt x="140910" y="421440"/>
                    <a:pt x="136588" y="420575"/>
                  </a:cubicBezTo>
                  <a:cubicBezTo>
                    <a:pt x="127082" y="418271"/>
                    <a:pt x="118153" y="413662"/>
                    <a:pt x="110663" y="407324"/>
                  </a:cubicBezTo>
                  <a:cubicBezTo>
                    <a:pt x="110951" y="406172"/>
                    <a:pt x="110951" y="405308"/>
                    <a:pt x="111239" y="405308"/>
                  </a:cubicBezTo>
                  <a:close/>
                  <a:moveTo>
                    <a:pt x="285231" y="388024"/>
                  </a:moveTo>
                  <a:cubicBezTo>
                    <a:pt x="286095" y="387448"/>
                    <a:pt x="288976" y="388601"/>
                    <a:pt x="289840" y="389464"/>
                  </a:cubicBezTo>
                  <a:cubicBezTo>
                    <a:pt x="290704" y="390617"/>
                    <a:pt x="290992" y="392921"/>
                    <a:pt x="290416" y="394361"/>
                  </a:cubicBezTo>
                  <a:cubicBezTo>
                    <a:pt x="288399" y="399259"/>
                    <a:pt x="268524" y="410494"/>
                    <a:pt x="263338" y="409629"/>
                  </a:cubicBezTo>
                  <a:cubicBezTo>
                    <a:pt x="261898" y="409629"/>
                    <a:pt x="260745" y="407613"/>
                    <a:pt x="258729" y="405885"/>
                  </a:cubicBezTo>
                  <a:cubicBezTo>
                    <a:pt x="265931" y="396954"/>
                    <a:pt x="276589" y="393786"/>
                    <a:pt x="285231" y="388024"/>
                  </a:cubicBezTo>
                  <a:close/>
                  <a:moveTo>
                    <a:pt x="71198" y="371316"/>
                  </a:moveTo>
                  <a:cubicBezTo>
                    <a:pt x="80416" y="378518"/>
                    <a:pt x="88482" y="385143"/>
                    <a:pt x="97988" y="392633"/>
                  </a:cubicBezTo>
                  <a:cubicBezTo>
                    <a:pt x="87330" y="400411"/>
                    <a:pt x="83297" y="390617"/>
                    <a:pt x="78399" y="387160"/>
                  </a:cubicBezTo>
                  <a:cubicBezTo>
                    <a:pt x="74655" y="384279"/>
                    <a:pt x="65437" y="381975"/>
                    <a:pt x="71198" y="371316"/>
                  </a:cubicBezTo>
                  <a:close/>
                  <a:moveTo>
                    <a:pt x="326137" y="353745"/>
                  </a:moveTo>
                  <a:cubicBezTo>
                    <a:pt x="327289" y="354033"/>
                    <a:pt x="328154" y="356050"/>
                    <a:pt x="329018" y="357201"/>
                  </a:cubicBezTo>
                  <a:cubicBezTo>
                    <a:pt x="328154" y="358930"/>
                    <a:pt x="327865" y="360370"/>
                    <a:pt x="327001" y="361523"/>
                  </a:cubicBezTo>
                  <a:cubicBezTo>
                    <a:pt x="321528" y="367572"/>
                    <a:pt x="316343" y="373333"/>
                    <a:pt x="310581" y="378807"/>
                  </a:cubicBezTo>
                  <a:cubicBezTo>
                    <a:pt x="309141" y="379958"/>
                    <a:pt x="305972" y="379382"/>
                    <a:pt x="303379" y="379382"/>
                  </a:cubicBezTo>
                  <a:cubicBezTo>
                    <a:pt x="303379" y="377078"/>
                    <a:pt x="302515" y="373909"/>
                    <a:pt x="303668" y="372469"/>
                  </a:cubicBezTo>
                  <a:cubicBezTo>
                    <a:pt x="308853" y="366420"/>
                    <a:pt x="314326" y="360370"/>
                    <a:pt x="320087" y="354897"/>
                  </a:cubicBezTo>
                  <a:cubicBezTo>
                    <a:pt x="321240" y="353745"/>
                    <a:pt x="324121" y="353457"/>
                    <a:pt x="326137" y="353745"/>
                  </a:cubicBezTo>
                  <a:close/>
                  <a:moveTo>
                    <a:pt x="37207" y="334444"/>
                  </a:moveTo>
                  <a:cubicBezTo>
                    <a:pt x="48729" y="337901"/>
                    <a:pt x="51610" y="349712"/>
                    <a:pt x="61404" y="358929"/>
                  </a:cubicBezTo>
                  <a:cubicBezTo>
                    <a:pt x="56507" y="359794"/>
                    <a:pt x="52762" y="361522"/>
                    <a:pt x="51898" y="360370"/>
                  </a:cubicBezTo>
                  <a:cubicBezTo>
                    <a:pt x="45273" y="353168"/>
                    <a:pt x="38071" y="345966"/>
                    <a:pt x="37207" y="334444"/>
                  </a:cubicBezTo>
                  <a:close/>
                  <a:moveTo>
                    <a:pt x="354655" y="310246"/>
                  </a:moveTo>
                  <a:cubicBezTo>
                    <a:pt x="355519" y="320905"/>
                    <a:pt x="348893" y="333867"/>
                    <a:pt x="338523" y="341645"/>
                  </a:cubicBezTo>
                  <a:cubicBezTo>
                    <a:pt x="331609" y="335884"/>
                    <a:pt x="336795" y="331275"/>
                    <a:pt x="339099" y="326954"/>
                  </a:cubicBezTo>
                  <a:cubicBezTo>
                    <a:pt x="347453" y="311399"/>
                    <a:pt x="347453" y="311399"/>
                    <a:pt x="354655" y="310246"/>
                  </a:cubicBezTo>
                  <a:close/>
                  <a:moveTo>
                    <a:pt x="163884" y="286049"/>
                  </a:moveTo>
                  <a:cubicBezTo>
                    <a:pt x="165468" y="285473"/>
                    <a:pt x="167269" y="285761"/>
                    <a:pt x="169141" y="286337"/>
                  </a:cubicBezTo>
                  <a:cubicBezTo>
                    <a:pt x="175479" y="288065"/>
                    <a:pt x="182104" y="289794"/>
                    <a:pt x="188153" y="291811"/>
                  </a:cubicBezTo>
                  <a:cubicBezTo>
                    <a:pt x="190170" y="292675"/>
                    <a:pt x="191610" y="294979"/>
                    <a:pt x="193339" y="296708"/>
                  </a:cubicBezTo>
                  <a:cubicBezTo>
                    <a:pt x="191610" y="298437"/>
                    <a:pt x="189594" y="301605"/>
                    <a:pt x="187866" y="301317"/>
                  </a:cubicBezTo>
                  <a:cubicBezTo>
                    <a:pt x="177207" y="301317"/>
                    <a:pt x="167413" y="298724"/>
                    <a:pt x="159923" y="290946"/>
                  </a:cubicBezTo>
                  <a:cubicBezTo>
                    <a:pt x="160931" y="288066"/>
                    <a:pt x="162300" y="286625"/>
                    <a:pt x="163884" y="286049"/>
                  </a:cubicBezTo>
                  <a:close/>
                  <a:moveTo>
                    <a:pt x="13297" y="285760"/>
                  </a:moveTo>
                  <a:cubicBezTo>
                    <a:pt x="25395" y="290081"/>
                    <a:pt x="23667" y="301028"/>
                    <a:pt x="28276" y="307941"/>
                  </a:cubicBezTo>
                  <a:cubicBezTo>
                    <a:pt x="30292" y="311110"/>
                    <a:pt x="32309" y="315143"/>
                    <a:pt x="25683" y="319176"/>
                  </a:cubicBezTo>
                  <a:cubicBezTo>
                    <a:pt x="18770" y="309381"/>
                    <a:pt x="13873" y="299587"/>
                    <a:pt x="13297" y="285760"/>
                  </a:cubicBezTo>
                  <a:close/>
                  <a:moveTo>
                    <a:pt x="233379" y="268189"/>
                  </a:moveTo>
                  <a:cubicBezTo>
                    <a:pt x="233956" y="270493"/>
                    <a:pt x="236260" y="274238"/>
                    <a:pt x="235396" y="275391"/>
                  </a:cubicBezTo>
                  <a:cubicBezTo>
                    <a:pt x="228770" y="282016"/>
                    <a:pt x="221857" y="288065"/>
                    <a:pt x="214655" y="293826"/>
                  </a:cubicBezTo>
                  <a:cubicBezTo>
                    <a:pt x="213791" y="294690"/>
                    <a:pt x="210335" y="293250"/>
                    <a:pt x="208894" y="291810"/>
                  </a:cubicBezTo>
                  <a:cubicBezTo>
                    <a:pt x="208030" y="291234"/>
                    <a:pt x="208318" y="287777"/>
                    <a:pt x="209182" y="286913"/>
                  </a:cubicBezTo>
                  <a:cubicBezTo>
                    <a:pt x="215519" y="280864"/>
                    <a:pt x="222433" y="274815"/>
                    <a:pt x="229058" y="269053"/>
                  </a:cubicBezTo>
                  <a:cubicBezTo>
                    <a:pt x="229634" y="268765"/>
                    <a:pt x="230787" y="268765"/>
                    <a:pt x="233379" y="268189"/>
                  </a:cubicBezTo>
                  <a:close/>
                  <a:moveTo>
                    <a:pt x="369922" y="260699"/>
                  </a:moveTo>
                  <a:cubicBezTo>
                    <a:pt x="370787" y="260699"/>
                    <a:pt x="373379" y="264156"/>
                    <a:pt x="373091" y="265596"/>
                  </a:cubicBezTo>
                  <a:cubicBezTo>
                    <a:pt x="371075" y="274238"/>
                    <a:pt x="369058" y="282592"/>
                    <a:pt x="366178" y="290946"/>
                  </a:cubicBezTo>
                  <a:cubicBezTo>
                    <a:pt x="365602" y="292386"/>
                    <a:pt x="361569" y="293826"/>
                    <a:pt x="359840" y="293250"/>
                  </a:cubicBezTo>
                  <a:cubicBezTo>
                    <a:pt x="358111" y="292962"/>
                    <a:pt x="357247" y="289793"/>
                    <a:pt x="356671" y="288641"/>
                  </a:cubicBezTo>
                  <a:cubicBezTo>
                    <a:pt x="359264" y="279423"/>
                    <a:pt x="360993" y="271645"/>
                    <a:pt x="363873" y="264156"/>
                  </a:cubicBezTo>
                  <a:cubicBezTo>
                    <a:pt x="364449" y="262428"/>
                    <a:pt x="367618" y="260987"/>
                    <a:pt x="369922" y="260699"/>
                  </a:cubicBezTo>
                  <a:close/>
                  <a:moveTo>
                    <a:pt x="133709" y="245144"/>
                  </a:moveTo>
                  <a:cubicBezTo>
                    <a:pt x="136589" y="247449"/>
                    <a:pt x="138318" y="248313"/>
                    <a:pt x="138894" y="249753"/>
                  </a:cubicBezTo>
                  <a:cubicBezTo>
                    <a:pt x="142639" y="256379"/>
                    <a:pt x="146672" y="263004"/>
                    <a:pt x="149841" y="269630"/>
                  </a:cubicBezTo>
                  <a:cubicBezTo>
                    <a:pt x="150704" y="271358"/>
                    <a:pt x="149552" y="274527"/>
                    <a:pt x="149264" y="276832"/>
                  </a:cubicBezTo>
                  <a:cubicBezTo>
                    <a:pt x="146960" y="276256"/>
                    <a:pt x="143215" y="276543"/>
                    <a:pt x="142351" y="275391"/>
                  </a:cubicBezTo>
                  <a:cubicBezTo>
                    <a:pt x="137742" y="268190"/>
                    <a:pt x="133709" y="260700"/>
                    <a:pt x="130252" y="253210"/>
                  </a:cubicBezTo>
                  <a:cubicBezTo>
                    <a:pt x="129676" y="251482"/>
                    <a:pt x="132268" y="248313"/>
                    <a:pt x="133709" y="245144"/>
                  </a:cubicBezTo>
                  <a:close/>
                  <a:moveTo>
                    <a:pt x="5519" y="237366"/>
                  </a:moveTo>
                  <a:cubicBezTo>
                    <a:pt x="7248" y="238806"/>
                    <a:pt x="9840" y="239670"/>
                    <a:pt x="10129" y="241399"/>
                  </a:cubicBezTo>
                  <a:cubicBezTo>
                    <a:pt x="11857" y="250329"/>
                    <a:pt x="12721" y="259547"/>
                    <a:pt x="13873" y="268477"/>
                  </a:cubicBezTo>
                  <a:cubicBezTo>
                    <a:pt x="13009" y="269053"/>
                    <a:pt x="11569" y="269629"/>
                    <a:pt x="10416" y="269918"/>
                  </a:cubicBezTo>
                  <a:cubicBezTo>
                    <a:pt x="8688" y="268189"/>
                    <a:pt x="6096" y="267037"/>
                    <a:pt x="5519" y="265020"/>
                  </a:cubicBezTo>
                  <a:cubicBezTo>
                    <a:pt x="3791" y="257819"/>
                    <a:pt x="2351" y="250329"/>
                    <a:pt x="1487" y="242839"/>
                  </a:cubicBezTo>
                  <a:cubicBezTo>
                    <a:pt x="1199" y="241111"/>
                    <a:pt x="4079" y="239095"/>
                    <a:pt x="5519" y="237366"/>
                  </a:cubicBezTo>
                  <a:close/>
                  <a:moveTo>
                    <a:pt x="250663" y="223539"/>
                  </a:moveTo>
                  <a:cubicBezTo>
                    <a:pt x="252967" y="223826"/>
                    <a:pt x="253544" y="228724"/>
                    <a:pt x="254984" y="231316"/>
                  </a:cubicBezTo>
                  <a:cubicBezTo>
                    <a:pt x="252679" y="238806"/>
                    <a:pt x="251239" y="245432"/>
                    <a:pt x="248646" y="251481"/>
                  </a:cubicBezTo>
                  <a:cubicBezTo>
                    <a:pt x="247782" y="253498"/>
                    <a:pt x="244037" y="254362"/>
                    <a:pt x="241733" y="255802"/>
                  </a:cubicBezTo>
                  <a:cubicBezTo>
                    <a:pt x="240869" y="253498"/>
                    <a:pt x="239140" y="251193"/>
                    <a:pt x="239429" y="248889"/>
                  </a:cubicBezTo>
                  <a:cubicBezTo>
                    <a:pt x="240292" y="242839"/>
                    <a:pt x="242021" y="236790"/>
                    <a:pt x="243749" y="230740"/>
                  </a:cubicBezTo>
                  <a:cubicBezTo>
                    <a:pt x="244902" y="226996"/>
                    <a:pt x="245189" y="221810"/>
                    <a:pt x="250663" y="223539"/>
                  </a:cubicBezTo>
                  <a:close/>
                  <a:moveTo>
                    <a:pt x="373667" y="209136"/>
                  </a:moveTo>
                  <a:cubicBezTo>
                    <a:pt x="375395" y="210865"/>
                    <a:pt x="379141" y="212305"/>
                    <a:pt x="379141" y="214033"/>
                  </a:cubicBezTo>
                  <a:cubicBezTo>
                    <a:pt x="378853" y="223251"/>
                    <a:pt x="377988" y="232469"/>
                    <a:pt x="376836" y="241399"/>
                  </a:cubicBezTo>
                  <a:cubicBezTo>
                    <a:pt x="376836" y="242263"/>
                    <a:pt x="373955" y="243992"/>
                    <a:pt x="372803" y="243703"/>
                  </a:cubicBezTo>
                  <a:cubicBezTo>
                    <a:pt x="371075" y="243127"/>
                    <a:pt x="368482" y="241111"/>
                    <a:pt x="368482" y="239670"/>
                  </a:cubicBezTo>
                  <a:cubicBezTo>
                    <a:pt x="367906" y="236214"/>
                    <a:pt x="368482" y="232181"/>
                    <a:pt x="369058" y="228724"/>
                  </a:cubicBezTo>
                  <a:cubicBezTo>
                    <a:pt x="369058" y="223827"/>
                    <a:pt x="368482" y="219218"/>
                    <a:pt x="369346" y="214897"/>
                  </a:cubicBezTo>
                  <a:cubicBezTo>
                    <a:pt x="369634" y="212881"/>
                    <a:pt x="372227" y="211153"/>
                    <a:pt x="373667" y="209136"/>
                  </a:cubicBezTo>
                  <a:close/>
                  <a:moveTo>
                    <a:pt x="128812" y="197901"/>
                  </a:moveTo>
                  <a:cubicBezTo>
                    <a:pt x="130540" y="198189"/>
                    <a:pt x="132557" y="200494"/>
                    <a:pt x="132845" y="202222"/>
                  </a:cubicBezTo>
                  <a:cubicBezTo>
                    <a:pt x="133422" y="206543"/>
                    <a:pt x="133133" y="210864"/>
                    <a:pt x="133133" y="215473"/>
                  </a:cubicBezTo>
                  <a:cubicBezTo>
                    <a:pt x="133133" y="215185"/>
                    <a:pt x="132845" y="215185"/>
                    <a:pt x="132845" y="215185"/>
                  </a:cubicBezTo>
                  <a:cubicBezTo>
                    <a:pt x="133133" y="219218"/>
                    <a:pt x="133709" y="223251"/>
                    <a:pt x="133133" y="226995"/>
                  </a:cubicBezTo>
                  <a:cubicBezTo>
                    <a:pt x="132845" y="228724"/>
                    <a:pt x="130829" y="231028"/>
                    <a:pt x="129100" y="231317"/>
                  </a:cubicBezTo>
                  <a:cubicBezTo>
                    <a:pt x="127660" y="231604"/>
                    <a:pt x="124203" y="229588"/>
                    <a:pt x="124203" y="228435"/>
                  </a:cubicBezTo>
                  <a:cubicBezTo>
                    <a:pt x="123915" y="219218"/>
                    <a:pt x="123915" y="210000"/>
                    <a:pt x="124203" y="201070"/>
                  </a:cubicBezTo>
                  <a:cubicBezTo>
                    <a:pt x="124203" y="199918"/>
                    <a:pt x="127372" y="197901"/>
                    <a:pt x="128812" y="197901"/>
                  </a:cubicBezTo>
                  <a:close/>
                  <a:moveTo>
                    <a:pt x="6672" y="186090"/>
                  </a:moveTo>
                  <a:cubicBezTo>
                    <a:pt x="7536" y="186090"/>
                    <a:pt x="9840" y="188394"/>
                    <a:pt x="9840" y="189835"/>
                  </a:cubicBezTo>
                  <a:cubicBezTo>
                    <a:pt x="9552" y="197901"/>
                    <a:pt x="9264" y="205966"/>
                    <a:pt x="8400" y="213744"/>
                  </a:cubicBezTo>
                  <a:cubicBezTo>
                    <a:pt x="8112" y="215472"/>
                    <a:pt x="5807" y="216913"/>
                    <a:pt x="3215" y="220369"/>
                  </a:cubicBezTo>
                  <a:cubicBezTo>
                    <a:pt x="-1970" y="208559"/>
                    <a:pt x="334" y="198765"/>
                    <a:pt x="1774" y="189259"/>
                  </a:cubicBezTo>
                  <a:cubicBezTo>
                    <a:pt x="2063" y="187818"/>
                    <a:pt x="4943" y="186378"/>
                    <a:pt x="6672" y="186090"/>
                  </a:cubicBezTo>
                  <a:close/>
                  <a:moveTo>
                    <a:pt x="243174" y="173703"/>
                  </a:moveTo>
                  <a:cubicBezTo>
                    <a:pt x="244614" y="173414"/>
                    <a:pt x="247783" y="175143"/>
                    <a:pt x="248359" y="176583"/>
                  </a:cubicBezTo>
                  <a:cubicBezTo>
                    <a:pt x="250952" y="183497"/>
                    <a:pt x="252968" y="190698"/>
                    <a:pt x="254985" y="197900"/>
                  </a:cubicBezTo>
                  <a:cubicBezTo>
                    <a:pt x="254697" y="198188"/>
                    <a:pt x="254409" y="198188"/>
                    <a:pt x="254121" y="198477"/>
                  </a:cubicBezTo>
                  <a:cubicBezTo>
                    <a:pt x="254121" y="199917"/>
                    <a:pt x="254697" y="201357"/>
                    <a:pt x="254121" y="202510"/>
                  </a:cubicBezTo>
                  <a:cubicBezTo>
                    <a:pt x="252968" y="204238"/>
                    <a:pt x="251528" y="205966"/>
                    <a:pt x="249799" y="206830"/>
                  </a:cubicBezTo>
                  <a:cubicBezTo>
                    <a:pt x="248936" y="207119"/>
                    <a:pt x="246054" y="205390"/>
                    <a:pt x="245767" y="204238"/>
                  </a:cubicBezTo>
                  <a:cubicBezTo>
                    <a:pt x="243462" y="195596"/>
                    <a:pt x="241445" y="187242"/>
                    <a:pt x="239717" y="178312"/>
                  </a:cubicBezTo>
                  <a:cubicBezTo>
                    <a:pt x="239429" y="176871"/>
                    <a:pt x="241734" y="173991"/>
                    <a:pt x="243174" y="173703"/>
                  </a:cubicBezTo>
                  <a:close/>
                  <a:moveTo>
                    <a:pt x="367041" y="158148"/>
                  </a:moveTo>
                  <a:cubicBezTo>
                    <a:pt x="369058" y="159588"/>
                    <a:pt x="372514" y="160452"/>
                    <a:pt x="372803" y="162181"/>
                  </a:cubicBezTo>
                  <a:cubicBezTo>
                    <a:pt x="375107" y="171687"/>
                    <a:pt x="378852" y="181193"/>
                    <a:pt x="375971" y="190699"/>
                  </a:cubicBezTo>
                  <a:cubicBezTo>
                    <a:pt x="371363" y="193004"/>
                    <a:pt x="368194" y="191564"/>
                    <a:pt x="367330" y="187242"/>
                  </a:cubicBezTo>
                  <a:cubicBezTo>
                    <a:pt x="365890" y="179753"/>
                    <a:pt x="364737" y="172263"/>
                    <a:pt x="363873" y="164774"/>
                  </a:cubicBezTo>
                  <a:cubicBezTo>
                    <a:pt x="363585" y="162757"/>
                    <a:pt x="365890" y="160452"/>
                    <a:pt x="367041" y="158148"/>
                  </a:cubicBezTo>
                  <a:close/>
                  <a:moveTo>
                    <a:pt x="144655" y="151810"/>
                  </a:moveTo>
                  <a:cubicBezTo>
                    <a:pt x="144942" y="151234"/>
                    <a:pt x="148399" y="151234"/>
                    <a:pt x="149552" y="152099"/>
                  </a:cubicBezTo>
                  <a:cubicBezTo>
                    <a:pt x="150704" y="152963"/>
                    <a:pt x="151856" y="155556"/>
                    <a:pt x="151280" y="156708"/>
                  </a:cubicBezTo>
                  <a:cubicBezTo>
                    <a:pt x="146959" y="165062"/>
                    <a:pt x="142350" y="173127"/>
                    <a:pt x="137453" y="181193"/>
                  </a:cubicBezTo>
                  <a:cubicBezTo>
                    <a:pt x="136877" y="182057"/>
                    <a:pt x="135724" y="182057"/>
                    <a:pt x="133996" y="182633"/>
                  </a:cubicBezTo>
                  <a:cubicBezTo>
                    <a:pt x="132844" y="180905"/>
                    <a:pt x="129675" y="178312"/>
                    <a:pt x="130251" y="177160"/>
                  </a:cubicBezTo>
                  <a:cubicBezTo>
                    <a:pt x="134572" y="168518"/>
                    <a:pt x="139469" y="160164"/>
                    <a:pt x="144655" y="151810"/>
                  </a:cubicBezTo>
                  <a:close/>
                  <a:moveTo>
                    <a:pt x="14161" y="136831"/>
                  </a:moveTo>
                  <a:cubicBezTo>
                    <a:pt x="14449" y="136255"/>
                    <a:pt x="18194" y="137119"/>
                    <a:pt x="20498" y="137407"/>
                  </a:cubicBezTo>
                  <a:cubicBezTo>
                    <a:pt x="19922" y="140864"/>
                    <a:pt x="20498" y="144609"/>
                    <a:pt x="19058" y="147489"/>
                  </a:cubicBezTo>
                  <a:cubicBezTo>
                    <a:pt x="15601" y="153827"/>
                    <a:pt x="17906" y="163333"/>
                    <a:pt x="6384" y="168807"/>
                  </a:cubicBezTo>
                  <a:cubicBezTo>
                    <a:pt x="5519" y="155555"/>
                    <a:pt x="9552" y="146049"/>
                    <a:pt x="14161" y="136831"/>
                  </a:cubicBezTo>
                  <a:close/>
                  <a:moveTo>
                    <a:pt x="215520" y="135678"/>
                  </a:moveTo>
                  <a:cubicBezTo>
                    <a:pt x="222433" y="140863"/>
                    <a:pt x="228770" y="146913"/>
                    <a:pt x="235108" y="152962"/>
                  </a:cubicBezTo>
                  <a:cubicBezTo>
                    <a:pt x="235972" y="153826"/>
                    <a:pt x="235684" y="158147"/>
                    <a:pt x="234819" y="158723"/>
                  </a:cubicBezTo>
                  <a:cubicBezTo>
                    <a:pt x="232803" y="159588"/>
                    <a:pt x="229346" y="160164"/>
                    <a:pt x="228194" y="159299"/>
                  </a:cubicBezTo>
                  <a:cubicBezTo>
                    <a:pt x="221280" y="152962"/>
                    <a:pt x="214655" y="146048"/>
                    <a:pt x="205725" y="137695"/>
                  </a:cubicBezTo>
                  <a:cubicBezTo>
                    <a:pt x="210622" y="136542"/>
                    <a:pt x="214367" y="134526"/>
                    <a:pt x="215520" y="135678"/>
                  </a:cubicBezTo>
                  <a:close/>
                  <a:moveTo>
                    <a:pt x="187577" y="127613"/>
                  </a:moveTo>
                  <a:cubicBezTo>
                    <a:pt x="189594" y="127613"/>
                    <a:pt x="191610" y="130206"/>
                    <a:pt x="193626" y="131646"/>
                  </a:cubicBezTo>
                  <a:cubicBezTo>
                    <a:pt x="192186" y="133662"/>
                    <a:pt x="191034" y="136543"/>
                    <a:pt x="189017" y="137119"/>
                  </a:cubicBezTo>
                  <a:cubicBezTo>
                    <a:pt x="181815" y="139424"/>
                    <a:pt x="174614" y="141440"/>
                    <a:pt x="167124" y="142881"/>
                  </a:cubicBezTo>
                  <a:cubicBezTo>
                    <a:pt x="165108" y="143457"/>
                    <a:pt x="162804" y="141728"/>
                    <a:pt x="158482" y="140288"/>
                  </a:cubicBezTo>
                  <a:cubicBezTo>
                    <a:pt x="167413" y="129629"/>
                    <a:pt x="177495" y="127901"/>
                    <a:pt x="187577" y="127613"/>
                  </a:cubicBezTo>
                  <a:close/>
                  <a:moveTo>
                    <a:pt x="350046" y="108600"/>
                  </a:moveTo>
                  <a:cubicBezTo>
                    <a:pt x="351486" y="108600"/>
                    <a:pt x="352926" y="108600"/>
                    <a:pt x="354655" y="108600"/>
                  </a:cubicBezTo>
                  <a:cubicBezTo>
                    <a:pt x="358399" y="118394"/>
                    <a:pt x="362432" y="127901"/>
                    <a:pt x="365889" y="137695"/>
                  </a:cubicBezTo>
                  <a:cubicBezTo>
                    <a:pt x="366177" y="138847"/>
                    <a:pt x="363873" y="141152"/>
                    <a:pt x="362144" y="143456"/>
                  </a:cubicBezTo>
                  <a:cubicBezTo>
                    <a:pt x="352350" y="136254"/>
                    <a:pt x="351486" y="125020"/>
                    <a:pt x="347453" y="115802"/>
                  </a:cubicBezTo>
                  <a:cubicBezTo>
                    <a:pt x="346589" y="114073"/>
                    <a:pt x="349182" y="110904"/>
                    <a:pt x="350046" y="108600"/>
                  </a:cubicBezTo>
                  <a:close/>
                  <a:moveTo>
                    <a:pt x="37206" y="89588"/>
                  </a:moveTo>
                  <a:cubicBezTo>
                    <a:pt x="38071" y="88436"/>
                    <a:pt x="40664" y="89588"/>
                    <a:pt x="43256" y="89876"/>
                  </a:cubicBezTo>
                  <a:cubicBezTo>
                    <a:pt x="39511" y="100822"/>
                    <a:pt x="34614" y="110040"/>
                    <a:pt x="27988" y="118394"/>
                  </a:cubicBezTo>
                  <a:cubicBezTo>
                    <a:pt x="27412" y="118970"/>
                    <a:pt x="24820" y="118106"/>
                    <a:pt x="22227" y="117818"/>
                  </a:cubicBezTo>
                  <a:cubicBezTo>
                    <a:pt x="25396" y="106584"/>
                    <a:pt x="29717" y="97366"/>
                    <a:pt x="37206" y="89588"/>
                  </a:cubicBezTo>
                  <a:close/>
                  <a:moveTo>
                    <a:pt x="324984" y="66543"/>
                  </a:moveTo>
                  <a:cubicBezTo>
                    <a:pt x="332762" y="73744"/>
                    <a:pt x="340539" y="81235"/>
                    <a:pt x="342556" y="92469"/>
                  </a:cubicBezTo>
                  <a:cubicBezTo>
                    <a:pt x="342556" y="93334"/>
                    <a:pt x="341116" y="94774"/>
                    <a:pt x="339099" y="97943"/>
                  </a:cubicBezTo>
                  <a:cubicBezTo>
                    <a:pt x="330169" y="89877"/>
                    <a:pt x="324696" y="80659"/>
                    <a:pt x="318935" y="72017"/>
                  </a:cubicBezTo>
                  <a:cubicBezTo>
                    <a:pt x="318358" y="71152"/>
                    <a:pt x="319223" y="68559"/>
                    <a:pt x="320375" y="67407"/>
                  </a:cubicBezTo>
                  <a:cubicBezTo>
                    <a:pt x="321527" y="66543"/>
                    <a:pt x="324120" y="65679"/>
                    <a:pt x="324984" y="66543"/>
                  </a:cubicBezTo>
                  <a:close/>
                  <a:moveTo>
                    <a:pt x="76383" y="51275"/>
                  </a:moveTo>
                  <a:cubicBezTo>
                    <a:pt x="70910" y="60781"/>
                    <a:pt x="63132" y="67694"/>
                    <a:pt x="55642" y="74896"/>
                  </a:cubicBezTo>
                  <a:cubicBezTo>
                    <a:pt x="55066" y="75472"/>
                    <a:pt x="52185" y="73744"/>
                    <a:pt x="49017" y="72880"/>
                  </a:cubicBezTo>
                  <a:cubicBezTo>
                    <a:pt x="62556" y="53291"/>
                    <a:pt x="67453" y="49546"/>
                    <a:pt x="76383" y="51275"/>
                  </a:cubicBezTo>
                  <a:close/>
                  <a:moveTo>
                    <a:pt x="167412" y="33128"/>
                  </a:moveTo>
                  <a:cubicBezTo>
                    <a:pt x="182967" y="29671"/>
                    <a:pt x="198235" y="29095"/>
                    <a:pt x="213503" y="33992"/>
                  </a:cubicBezTo>
                  <a:cubicBezTo>
                    <a:pt x="222721" y="36872"/>
                    <a:pt x="232803" y="37448"/>
                    <a:pt x="241733" y="40905"/>
                  </a:cubicBezTo>
                  <a:cubicBezTo>
                    <a:pt x="273996" y="53869"/>
                    <a:pt x="298482" y="76337"/>
                    <a:pt x="317206" y="105144"/>
                  </a:cubicBezTo>
                  <a:cubicBezTo>
                    <a:pt x="363584" y="176873"/>
                    <a:pt x="358111" y="277120"/>
                    <a:pt x="304243" y="341358"/>
                  </a:cubicBezTo>
                  <a:cubicBezTo>
                    <a:pt x="277453" y="373045"/>
                    <a:pt x="243462" y="394074"/>
                    <a:pt x="201692" y="397819"/>
                  </a:cubicBezTo>
                  <a:cubicBezTo>
                    <a:pt x="172309" y="400411"/>
                    <a:pt x="143790" y="395802"/>
                    <a:pt x="119305" y="377078"/>
                  </a:cubicBezTo>
                  <a:cubicBezTo>
                    <a:pt x="119305" y="354897"/>
                    <a:pt x="119016" y="332716"/>
                    <a:pt x="119305" y="310535"/>
                  </a:cubicBezTo>
                  <a:lnTo>
                    <a:pt x="121499" y="297642"/>
                  </a:lnTo>
                  <a:lnTo>
                    <a:pt x="121033" y="297572"/>
                  </a:lnTo>
                  <a:cubicBezTo>
                    <a:pt x="120168" y="302181"/>
                    <a:pt x="118728" y="306502"/>
                    <a:pt x="118728" y="311111"/>
                  </a:cubicBezTo>
                  <a:cubicBezTo>
                    <a:pt x="118440" y="333292"/>
                    <a:pt x="118728" y="355474"/>
                    <a:pt x="118728" y="377654"/>
                  </a:cubicBezTo>
                  <a:cubicBezTo>
                    <a:pt x="95107" y="366132"/>
                    <a:pt x="77823" y="347408"/>
                    <a:pt x="63419" y="326091"/>
                  </a:cubicBezTo>
                  <a:cubicBezTo>
                    <a:pt x="38358" y="288354"/>
                    <a:pt x="27412" y="246297"/>
                    <a:pt x="30580" y="201070"/>
                  </a:cubicBezTo>
                  <a:cubicBezTo>
                    <a:pt x="33749" y="156132"/>
                    <a:pt x="49304" y="115515"/>
                    <a:pt x="80127" y="81811"/>
                  </a:cubicBezTo>
                  <a:cubicBezTo>
                    <a:pt x="100580" y="59630"/>
                    <a:pt x="125066" y="42346"/>
                    <a:pt x="155313" y="34857"/>
                  </a:cubicBezTo>
                  <a:cubicBezTo>
                    <a:pt x="159346" y="33992"/>
                    <a:pt x="163379" y="33704"/>
                    <a:pt x="167412" y="33128"/>
                  </a:cubicBezTo>
                  <a:cubicBezTo>
                    <a:pt x="167412" y="50988"/>
                    <a:pt x="167124" y="68560"/>
                    <a:pt x="167412" y="86420"/>
                  </a:cubicBezTo>
                  <a:cubicBezTo>
                    <a:pt x="167700" y="93910"/>
                    <a:pt x="169140" y="101112"/>
                    <a:pt x="170004" y="108601"/>
                  </a:cubicBezTo>
                  <a:cubicBezTo>
                    <a:pt x="157905" y="114362"/>
                    <a:pt x="145806" y="119547"/>
                    <a:pt x="136012" y="129342"/>
                  </a:cubicBezTo>
                  <a:cubicBezTo>
                    <a:pt x="106341" y="159589"/>
                    <a:pt x="98276" y="196173"/>
                    <a:pt x="104037" y="236790"/>
                  </a:cubicBezTo>
                  <a:cubicBezTo>
                    <a:pt x="105766" y="248889"/>
                    <a:pt x="109438" y="260051"/>
                    <a:pt x="114660" y="270458"/>
                  </a:cubicBezTo>
                  <a:lnTo>
                    <a:pt x="134068" y="298852"/>
                  </a:lnTo>
                  <a:lnTo>
                    <a:pt x="135148" y="299012"/>
                  </a:lnTo>
                  <a:cubicBezTo>
                    <a:pt x="136877" y="300453"/>
                    <a:pt x="138893" y="301605"/>
                    <a:pt x="140622" y="303045"/>
                  </a:cubicBezTo>
                  <a:cubicBezTo>
                    <a:pt x="174326" y="330124"/>
                    <a:pt x="214367" y="327531"/>
                    <a:pt x="244902" y="296996"/>
                  </a:cubicBezTo>
                  <a:cubicBezTo>
                    <a:pt x="286671" y="254650"/>
                    <a:pt x="287247" y="174280"/>
                    <a:pt x="245478" y="131358"/>
                  </a:cubicBezTo>
                  <a:cubicBezTo>
                    <a:pt x="235684" y="121276"/>
                    <a:pt x="224449" y="114074"/>
                    <a:pt x="210334" y="109753"/>
                  </a:cubicBezTo>
                  <a:cubicBezTo>
                    <a:pt x="196795" y="105720"/>
                    <a:pt x="183832" y="107449"/>
                    <a:pt x="170581" y="107736"/>
                  </a:cubicBezTo>
                  <a:cubicBezTo>
                    <a:pt x="169717" y="100247"/>
                    <a:pt x="168276" y="93045"/>
                    <a:pt x="167988" y="85555"/>
                  </a:cubicBezTo>
                  <a:cubicBezTo>
                    <a:pt x="167124" y="68560"/>
                    <a:pt x="167412" y="50700"/>
                    <a:pt x="167412" y="33128"/>
                  </a:cubicBezTo>
                  <a:close/>
                  <a:moveTo>
                    <a:pt x="289552" y="32551"/>
                  </a:moveTo>
                  <a:cubicBezTo>
                    <a:pt x="296465" y="37448"/>
                    <a:pt x="303091" y="42921"/>
                    <a:pt x="309140" y="48683"/>
                  </a:cubicBezTo>
                  <a:cubicBezTo>
                    <a:pt x="312020" y="51563"/>
                    <a:pt x="310004" y="56460"/>
                    <a:pt x="305107" y="56749"/>
                  </a:cubicBezTo>
                  <a:cubicBezTo>
                    <a:pt x="304243" y="56460"/>
                    <a:pt x="302514" y="55884"/>
                    <a:pt x="301362" y="54732"/>
                  </a:cubicBezTo>
                  <a:cubicBezTo>
                    <a:pt x="295313" y="50123"/>
                    <a:pt x="289264" y="45802"/>
                    <a:pt x="283790" y="40617"/>
                  </a:cubicBezTo>
                  <a:cubicBezTo>
                    <a:pt x="282350" y="39177"/>
                    <a:pt x="282926" y="35432"/>
                    <a:pt x="282350" y="32839"/>
                  </a:cubicBezTo>
                  <a:cubicBezTo>
                    <a:pt x="284655" y="32839"/>
                    <a:pt x="287823" y="31687"/>
                    <a:pt x="289552" y="32551"/>
                  </a:cubicBezTo>
                  <a:close/>
                  <a:moveTo>
                    <a:pt x="120746" y="21893"/>
                  </a:moveTo>
                  <a:cubicBezTo>
                    <a:pt x="110664" y="31111"/>
                    <a:pt x="100581" y="35144"/>
                    <a:pt x="90211" y="41770"/>
                  </a:cubicBezTo>
                  <a:cubicBezTo>
                    <a:pt x="90211" y="38024"/>
                    <a:pt x="89347" y="34856"/>
                    <a:pt x="90499" y="33415"/>
                  </a:cubicBezTo>
                  <a:cubicBezTo>
                    <a:pt x="96260" y="25926"/>
                    <a:pt x="109799" y="20164"/>
                    <a:pt x="120746" y="21893"/>
                  </a:cubicBezTo>
                  <a:close/>
                  <a:moveTo>
                    <a:pt x="237413" y="6049"/>
                  </a:moveTo>
                  <a:cubicBezTo>
                    <a:pt x="248935" y="11234"/>
                    <a:pt x="257577" y="14979"/>
                    <a:pt x="265643" y="19012"/>
                  </a:cubicBezTo>
                  <a:cubicBezTo>
                    <a:pt x="266795" y="19588"/>
                    <a:pt x="267372" y="23333"/>
                    <a:pt x="266795" y="24773"/>
                  </a:cubicBezTo>
                  <a:cubicBezTo>
                    <a:pt x="266219" y="26213"/>
                    <a:pt x="262762" y="27366"/>
                    <a:pt x="261322" y="27078"/>
                  </a:cubicBezTo>
                  <a:cubicBezTo>
                    <a:pt x="253544" y="24197"/>
                    <a:pt x="245767" y="21029"/>
                    <a:pt x="237989" y="17571"/>
                  </a:cubicBezTo>
                  <a:cubicBezTo>
                    <a:pt x="236549" y="16995"/>
                    <a:pt x="235396" y="14115"/>
                    <a:pt x="235396" y="12098"/>
                  </a:cubicBezTo>
                  <a:cubicBezTo>
                    <a:pt x="235396" y="9794"/>
                    <a:pt x="236836" y="7778"/>
                    <a:pt x="237413" y="6049"/>
                  </a:cubicBezTo>
                  <a:close/>
                  <a:moveTo>
                    <a:pt x="146779" y="4898"/>
                  </a:moveTo>
                  <a:cubicBezTo>
                    <a:pt x="152936" y="3097"/>
                    <a:pt x="160210" y="3025"/>
                    <a:pt x="166836" y="5185"/>
                  </a:cubicBezTo>
                  <a:cubicBezTo>
                    <a:pt x="163667" y="13827"/>
                    <a:pt x="146671" y="18724"/>
                    <a:pt x="133420" y="14979"/>
                  </a:cubicBezTo>
                  <a:cubicBezTo>
                    <a:pt x="135580" y="10227"/>
                    <a:pt x="140621" y="6698"/>
                    <a:pt x="146779" y="4898"/>
                  </a:cubicBezTo>
                  <a:close/>
                  <a:moveTo>
                    <a:pt x="190745" y="0"/>
                  </a:moveTo>
                  <a:cubicBezTo>
                    <a:pt x="198235" y="288"/>
                    <a:pt x="205725" y="576"/>
                    <a:pt x="213215" y="1729"/>
                  </a:cubicBezTo>
                  <a:cubicBezTo>
                    <a:pt x="215231" y="2016"/>
                    <a:pt x="216960" y="5762"/>
                    <a:pt x="218688" y="7778"/>
                  </a:cubicBezTo>
                  <a:cubicBezTo>
                    <a:pt x="216672" y="8931"/>
                    <a:pt x="214655" y="11235"/>
                    <a:pt x="212351" y="11235"/>
                  </a:cubicBezTo>
                  <a:cubicBezTo>
                    <a:pt x="202556" y="12387"/>
                    <a:pt x="193338" y="10659"/>
                    <a:pt x="184408" y="6626"/>
                  </a:cubicBezTo>
                  <a:cubicBezTo>
                    <a:pt x="184120" y="2016"/>
                    <a:pt x="186713" y="0"/>
                    <a:pt x="190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7791613" y="6234598"/>
              <a:ext cx="319025" cy="428675"/>
            </a:xfrm>
            <a:custGeom>
              <a:avLst/>
              <a:gdLst/>
              <a:ahLst/>
              <a:cxnLst/>
              <a:rect l="l" t="t" r="r" b="b"/>
              <a:pathLst>
                <a:path w="319025" h="428675" extrusionOk="0">
                  <a:moveTo>
                    <a:pt x="263716" y="418421"/>
                  </a:moveTo>
                  <a:cubicBezTo>
                    <a:pt x="266021" y="418421"/>
                    <a:pt x="268037" y="420437"/>
                    <a:pt x="270342" y="421301"/>
                  </a:cubicBezTo>
                  <a:cubicBezTo>
                    <a:pt x="268902" y="423606"/>
                    <a:pt x="267461" y="427639"/>
                    <a:pt x="265733" y="427927"/>
                  </a:cubicBezTo>
                  <a:cubicBezTo>
                    <a:pt x="256514" y="428791"/>
                    <a:pt x="247297" y="428791"/>
                    <a:pt x="238367" y="428503"/>
                  </a:cubicBezTo>
                  <a:cubicBezTo>
                    <a:pt x="236350" y="428215"/>
                    <a:pt x="234910" y="425047"/>
                    <a:pt x="232317" y="422454"/>
                  </a:cubicBezTo>
                  <a:cubicBezTo>
                    <a:pt x="235486" y="421014"/>
                    <a:pt x="237502" y="418997"/>
                    <a:pt x="239807" y="418997"/>
                  </a:cubicBezTo>
                  <a:cubicBezTo>
                    <a:pt x="247585" y="418421"/>
                    <a:pt x="255651" y="418133"/>
                    <a:pt x="263716" y="418421"/>
                  </a:cubicBezTo>
                  <a:close/>
                  <a:moveTo>
                    <a:pt x="29519" y="413523"/>
                  </a:moveTo>
                  <a:cubicBezTo>
                    <a:pt x="43058" y="412947"/>
                    <a:pt x="52852" y="418997"/>
                    <a:pt x="63222" y="421301"/>
                  </a:cubicBezTo>
                  <a:cubicBezTo>
                    <a:pt x="63222" y="422741"/>
                    <a:pt x="63510" y="424182"/>
                    <a:pt x="63510" y="425623"/>
                  </a:cubicBezTo>
                  <a:cubicBezTo>
                    <a:pt x="60918" y="426775"/>
                    <a:pt x="58037" y="429079"/>
                    <a:pt x="56309" y="428503"/>
                  </a:cubicBezTo>
                  <a:cubicBezTo>
                    <a:pt x="47378" y="425623"/>
                    <a:pt x="37008" y="425047"/>
                    <a:pt x="29519" y="413523"/>
                  </a:cubicBezTo>
                  <a:close/>
                  <a:moveTo>
                    <a:pt x="108736" y="403153"/>
                  </a:moveTo>
                  <a:cubicBezTo>
                    <a:pt x="113346" y="405170"/>
                    <a:pt x="113634" y="410066"/>
                    <a:pt x="110177" y="412371"/>
                  </a:cubicBezTo>
                  <a:cubicBezTo>
                    <a:pt x="102687" y="417556"/>
                    <a:pt x="94045" y="421589"/>
                    <a:pt x="85979" y="425622"/>
                  </a:cubicBezTo>
                  <a:cubicBezTo>
                    <a:pt x="85403" y="425910"/>
                    <a:pt x="82235" y="423605"/>
                    <a:pt x="82235" y="422741"/>
                  </a:cubicBezTo>
                  <a:cubicBezTo>
                    <a:pt x="82235" y="420725"/>
                    <a:pt x="83387" y="418420"/>
                    <a:pt x="84827" y="417268"/>
                  </a:cubicBezTo>
                  <a:cubicBezTo>
                    <a:pt x="92317" y="412659"/>
                    <a:pt x="100383" y="408050"/>
                    <a:pt x="108736" y="403153"/>
                  </a:cubicBezTo>
                  <a:close/>
                  <a:moveTo>
                    <a:pt x="194581" y="387310"/>
                  </a:moveTo>
                  <a:cubicBezTo>
                    <a:pt x="195445" y="387598"/>
                    <a:pt x="197173" y="388174"/>
                    <a:pt x="198326" y="389327"/>
                  </a:cubicBezTo>
                  <a:cubicBezTo>
                    <a:pt x="204375" y="395088"/>
                    <a:pt x="210424" y="401137"/>
                    <a:pt x="216185" y="407474"/>
                  </a:cubicBezTo>
                  <a:cubicBezTo>
                    <a:pt x="217626" y="409203"/>
                    <a:pt x="217050" y="412948"/>
                    <a:pt x="217050" y="415540"/>
                  </a:cubicBezTo>
                  <a:cubicBezTo>
                    <a:pt x="214169" y="415252"/>
                    <a:pt x="210424" y="416116"/>
                    <a:pt x="208696" y="414676"/>
                  </a:cubicBezTo>
                  <a:cubicBezTo>
                    <a:pt x="202359" y="409203"/>
                    <a:pt x="196309" y="403154"/>
                    <a:pt x="190836" y="396816"/>
                  </a:cubicBezTo>
                  <a:cubicBezTo>
                    <a:pt x="187667" y="393071"/>
                    <a:pt x="189684" y="387598"/>
                    <a:pt x="194581" y="387310"/>
                  </a:cubicBezTo>
                  <a:close/>
                  <a:moveTo>
                    <a:pt x="308943" y="384141"/>
                  </a:moveTo>
                  <a:cubicBezTo>
                    <a:pt x="309519" y="386446"/>
                    <a:pt x="311247" y="389614"/>
                    <a:pt x="310383" y="391343"/>
                  </a:cubicBezTo>
                  <a:cubicBezTo>
                    <a:pt x="306062" y="401137"/>
                    <a:pt x="300589" y="410643"/>
                    <a:pt x="290219" y="415253"/>
                  </a:cubicBezTo>
                  <a:cubicBezTo>
                    <a:pt x="285610" y="412660"/>
                    <a:pt x="284745" y="409779"/>
                    <a:pt x="287338" y="406034"/>
                  </a:cubicBezTo>
                  <a:cubicBezTo>
                    <a:pt x="292235" y="399121"/>
                    <a:pt x="297132" y="392495"/>
                    <a:pt x="302317" y="386158"/>
                  </a:cubicBezTo>
                  <a:cubicBezTo>
                    <a:pt x="303469" y="384717"/>
                    <a:pt x="306638" y="384717"/>
                    <a:pt x="308943" y="384141"/>
                  </a:cubicBezTo>
                  <a:close/>
                  <a:moveTo>
                    <a:pt x="8202" y="369449"/>
                  </a:moveTo>
                  <a:cubicBezTo>
                    <a:pt x="11371" y="380971"/>
                    <a:pt x="18573" y="389902"/>
                    <a:pt x="20301" y="403441"/>
                  </a:cubicBezTo>
                  <a:cubicBezTo>
                    <a:pt x="7914" y="398544"/>
                    <a:pt x="7050" y="388462"/>
                    <a:pt x="3017" y="380396"/>
                  </a:cubicBezTo>
                  <a:cubicBezTo>
                    <a:pt x="1289" y="376651"/>
                    <a:pt x="713" y="372906"/>
                    <a:pt x="8202" y="369449"/>
                  </a:cubicBezTo>
                  <a:close/>
                  <a:moveTo>
                    <a:pt x="128902" y="357351"/>
                  </a:moveTo>
                  <a:cubicBezTo>
                    <a:pt x="131207" y="358215"/>
                    <a:pt x="132359" y="363113"/>
                    <a:pt x="134375" y="366281"/>
                  </a:cubicBezTo>
                  <a:cubicBezTo>
                    <a:pt x="131783" y="374347"/>
                    <a:pt x="129766" y="381549"/>
                    <a:pt x="127174" y="388463"/>
                  </a:cubicBezTo>
                  <a:cubicBezTo>
                    <a:pt x="126597" y="389903"/>
                    <a:pt x="122853" y="390479"/>
                    <a:pt x="120836" y="391343"/>
                  </a:cubicBezTo>
                  <a:cubicBezTo>
                    <a:pt x="119972" y="389039"/>
                    <a:pt x="118244" y="386734"/>
                    <a:pt x="118531" y="384717"/>
                  </a:cubicBezTo>
                  <a:cubicBezTo>
                    <a:pt x="119396" y="378092"/>
                    <a:pt x="121412" y="371755"/>
                    <a:pt x="122564" y="365129"/>
                  </a:cubicBezTo>
                  <a:cubicBezTo>
                    <a:pt x="123141" y="361096"/>
                    <a:pt x="123717" y="356199"/>
                    <a:pt x="128902" y="357351"/>
                  </a:cubicBezTo>
                  <a:close/>
                  <a:moveTo>
                    <a:pt x="157420" y="346404"/>
                  </a:moveTo>
                  <a:cubicBezTo>
                    <a:pt x="164046" y="353318"/>
                    <a:pt x="171536" y="360232"/>
                    <a:pt x="178161" y="368009"/>
                  </a:cubicBezTo>
                  <a:cubicBezTo>
                    <a:pt x="181906" y="372330"/>
                    <a:pt x="179889" y="375499"/>
                    <a:pt x="173264" y="378092"/>
                  </a:cubicBezTo>
                  <a:cubicBezTo>
                    <a:pt x="166350" y="370602"/>
                    <a:pt x="159725" y="363688"/>
                    <a:pt x="153099" y="356199"/>
                  </a:cubicBezTo>
                  <a:cubicBezTo>
                    <a:pt x="149642" y="352166"/>
                    <a:pt x="150506" y="348997"/>
                    <a:pt x="157420" y="346404"/>
                  </a:cubicBezTo>
                  <a:close/>
                  <a:moveTo>
                    <a:pt x="305486" y="329984"/>
                  </a:moveTo>
                  <a:cubicBezTo>
                    <a:pt x="307790" y="331424"/>
                    <a:pt x="311535" y="332577"/>
                    <a:pt x="312399" y="334593"/>
                  </a:cubicBezTo>
                  <a:cubicBezTo>
                    <a:pt x="314992" y="342082"/>
                    <a:pt x="316432" y="349861"/>
                    <a:pt x="319025" y="359079"/>
                  </a:cubicBezTo>
                  <a:cubicBezTo>
                    <a:pt x="317297" y="360807"/>
                    <a:pt x="315280" y="364552"/>
                    <a:pt x="312976" y="365128"/>
                  </a:cubicBezTo>
                  <a:cubicBezTo>
                    <a:pt x="308366" y="366280"/>
                    <a:pt x="307503" y="362247"/>
                    <a:pt x="306926" y="358503"/>
                  </a:cubicBezTo>
                  <a:cubicBezTo>
                    <a:pt x="305774" y="351589"/>
                    <a:pt x="303757" y="344675"/>
                    <a:pt x="302893" y="337762"/>
                  </a:cubicBezTo>
                  <a:cubicBezTo>
                    <a:pt x="302605" y="335169"/>
                    <a:pt x="304333" y="332577"/>
                    <a:pt x="305486" y="329984"/>
                  </a:cubicBezTo>
                  <a:close/>
                  <a:moveTo>
                    <a:pt x="5609" y="318462"/>
                  </a:moveTo>
                  <a:cubicBezTo>
                    <a:pt x="12811" y="327104"/>
                    <a:pt x="9354" y="337186"/>
                    <a:pt x="9066" y="346404"/>
                  </a:cubicBezTo>
                  <a:cubicBezTo>
                    <a:pt x="9066" y="348421"/>
                    <a:pt x="5897" y="350437"/>
                    <a:pt x="3592" y="353030"/>
                  </a:cubicBezTo>
                  <a:cubicBezTo>
                    <a:pt x="-1881" y="339202"/>
                    <a:pt x="-1016" y="325376"/>
                    <a:pt x="5609" y="318462"/>
                  </a:cubicBezTo>
                  <a:close/>
                  <a:moveTo>
                    <a:pt x="128613" y="318462"/>
                  </a:moveTo>
                  <a:cubicBezTo>
                    <a:pt x="136103" y="320766"/>
                    <a:pt x="139272" y="326816"/>
                    <a:pt x="142440" y="334882"/>
                  </a:cubicBezTo>
                  <a:cubicBezTo>
                    <a:pt x="136103" y="337186"/>
                    <a:pt x="131206" y="338915"/>
                    <a:pt x="126885" y="340355"/>
                  </a:cubicBezTo>
                  <a:cubicBezTo>
                    <a:pt x="119971" y="334306"/>
                    <a:pt x="122275" y="327680"/>
                    <a:pt x="123428" y="321342"/>
                  </a:cubicBezTo>
                  <a:cubicBezTo>
                    <a:pt x="123716" y="319902"/>
                    <a:pt x="127173" y="318173"/>
                    <a:pt x="128613" y="318462"/>
                  </a:cubicBezTo>
                  <a:close/>
                  <a:moveTo>
                    <a:pt x="274951" y="288791"/>
                  </a:moveTo>
                  <a:cubicBezTo>
                    <a:pt x="281865" y="295128"/>
                    <a:pt x="288202" y="302042"/>
                    <a:pt x="294539" y="308955"/>
                  </a:cubicBezTo>
                  <a:cubicBezTo>
                    <a:pt x="295692" y="310108"/>
                    <a:pt x="295404" y="312988"/>
                    <a:pt x="294828" y="315005"/>
                  </a:cubicBezTo>
                  <a:cubicBezTo>
                    <a:pt x="294251" y="315869"/>
                    <a:pt x="292235" y="316733"/>
                    <a:pt x="291083" y="317597"/>
                  </a:cubicBezTo>
                  <a:cubicBezTo>
                    <a:pt x="289354" y="316733"/>
                    <a:pt x="287914" y="316445"/>
                    <a:pt x="287050" y="315581"/>
                  </a:cubicBezTo>
                  <a:cubicBezTo>
                    <a:pt x="280713" y="309243"/>
                    <a:pt x="274375" y="303194"/>
                    <a:pt x="268614" y="296281"/>
                  </a:cubicBezTo>
                  <a:cubicBezTo>
                    <a:pt x="267461" y="294840"/>
                    <a:pt x="267174" y="290807"/>
                    <a:pt x="268326" y="289367"/>
                  </a:cubicBezTo>
                  <a:cubicBezTo>
                    <a:pt x="269190" y="288215"/>
                    <a:pt x="273799" y="287639"/>
                    <a:pt x="274951" y="288791"/>
                  </a:cubicBezTo>
                  <a:close/>
                  <a:moveTo>
                    <a:pt x="4746" y="266610"/>
                  </a:moveTo>
                  <a:cubicBezTo>
                    <a:pt x="11659" y="275828"/>
                    <a:pt x="11659" y="291096"/>
                    <a:pt x="4746" y="299738"/>
                  </a:cubicBezTo>
                  <a:cubicBezTo>
                    <a:pt x="-1304" y="291672"/>
                    <a:pt x="-1304" y="274388"/>
                    <a:pt x="4746" y="266610"/>
                  </a:cubicBezTo>
                  <a:close/>
                  <a:moveTo>
                    <a:pt x="260260" y="253359"/>
                  </a:moveTo>
                  <a:cubicBezTo>
                    <a:pt x="254787" y="263441"/>
                    <a:pt x="254787" y="263441"/>
                    <a:pt x="256516" y="273812"/>
                  </a:cubicBezTo>
                  <a:cubicBezTo>
                    <a:pt x="247585" y="276116"/>
                    <a:pt x="247585" y="276116"/>
                    <a:pt x="238367" y="261425"/>
                  </a:cubicBezTo>
                  <a:cubicBezTo>
                    <a:pt x="244416" y="256528"/>
                    <a:pt x="249025" y="249038"/>
                    <a:pt x="260260" y="253359"/>
                  </a:cubicBezTo>
                  <a:close/>
                  <a:moveTo>
                    <a:pt x="296845" y="215047"/>
                  </a:moveTo>
                  <a:cubicBezTo>
                    <a:pt x="292235" y="227145"/>
                    <a:pt x="285610" y="235211"/>
                    <a:pt x="277544" y="241836"/>
                  </a:cubicBezTo>
                  <a:cubicBezTo>
                    <a:pt x="276391" y="242700"/>
                    <a:pt x="272935" y="242412"/>
                    <a:pt x="271782" y="241548"/>
                  </a:cubicBezTo>
                  <a:cubicBezTo>
                    <a:pt x="270630" y="240396"/>
                    <a:pt x="270054" y="236939"/>
                    <a:pt x="270630" y="236075"/>
                  </a:cubicBezTo>
                  <a:cubicBezTo>
                    <a:pt x="275815" y="228873"/>
                    <a:pt x="281289" y="221960"/>
                    <a:pt x="287339" y="215334"/>
                  </a:cubicBezTo>
                  <a:cubicBezTo>
                    <a:pt x="288779" y="213894"/>
                    <a:pt x="292524" y="215047"/>
                    <a:pt x="296845" y="215047"/>
                  </a:cubicBezTo>
                  <a:close/>
                  <a:moveTo>
                    <a:pt x="3593" y="213606"/>
                  </a:moveTo>
                  <a:cubicBezTo>
                    <a:pt x="11371" y="222248"/>
                    <a:pt x="11659" y="238379"/>
                    <a:pt x="5034" y="247598"/>
                  </a:cubicBezTo>
                  <a:cubicBezTo>
                    <a:pt x="-728" y="241260"/>
                    <a:pt x="-1304" y="227145"/>
                    <a:pt x="3593" y="213606"/>
                  </a:cubicBezTo>
                  <a:close/>
                  <a:moveTo>
                    <a:pt x="311247" y="165787"/>
                  </a:moveTo>
                  <a:cubicBezTo>
                    <a:pt x="312688" y="167516"/>
                    <a:pt x="314416" y="169820"/>
                    <a:pt x="315569" y="171548"/>
                  </a:cubicBezTo>
                  <a:cubicBezTo>
                    <a:pt x="312688" y="180478"/>
                    <a:pt x="310383" y="188256"/>
                    <a:pt x="307503" y="195746"/>
                  </a:cubicBezTo>
                  <a:cubicBezTo>
                    <a:pt x="306638" y="197474"/>
                    <a:pt x="303470" y="198338"/>
                    <a:pt x="301453" y="199779"/>
                  </a:cubicBezTo>
                  <a:cubicBezTo>
                    <a:pt x="300301" y="197186"/>
                    <a:pt x="297996" y="194305"/>
                    <a:pt x="298572" y="192289"/>
                  </a:cubicBezTo>
                  <a:cubicBezTo>
                    <a:pt x="300012" y="185087"/>
                    <a:pt x="302317" y="177598"/>
                    <a:pt x="304910" y="170684"/>
                  </a:cubicBezTo>
                  <a:cubicBezTo>
                    <a:pt x="305774" y="168380"/>
                    <a:pt x="309231" y="167227"/>
                    <a:pt x="311247" y="165787"/>
                  </a:cubicBezTo>
                  <a:close/>
                  <a:moveTo>
                    <a:pt x="1289" y="163482"/>
                  </a:moveTo>
                  <a:cubicBezTo>
                    <a:pt x="8778" y="162618"/>
                    <a:pt x="9930" y="166651"/>
                    <a:pt x="9354" y="170684"/>
                  </a:cubicBezTo>
                  <a:cubicBezTo>
                    <a:pt x="8202" y="178750"/>
                    <a:pt x="13387" y="188544"/>
                    <a:pt x="2729" y="197474"/>
                  </a:cubicBezTo>
                  <a:cubicBezTo>
                    <a:pt x="-1016" y="184223"/>
                    <a:pt x="713" y="173852"/>
                    <a:pt x="1289" y="163482"/>
                  </a:cubicBezTo>
                  <a:close/>
                  <a:moveTo>
                    <a:pt x="173551" y="146198"/>
                  </a:moveTo>
                  <a:cubicBezTo>
                    <a:pt x="173551" y="146198"/>
                    <a:pt x="173551" y="146486"/>
                    <a:pt x="173551" y="146486"/>
                  </a:cubicBezTo>
                  <a:cubicBezTo>
                    <a:pt x="177008" y="146486"/>
                    <a:pt x="180753" y="145910"/>
                    <a:pt x="184210" y="146774"/>
                  </a:cubicBezTo>
                  <a:cubicBezTo>
                    <a:pt x="185938" y="147062"/>
                    <a:pt x="188243" y="149367"/>
                    <a:pt x="188243" y="150807"/>
                  </a:cubicBezTo>
                  <a:cubicBezTo>
                    <a:pt x="188243" y="152536"/>
                    <a:pt x="186226" y="155704"/>
                    <a:pt x="185074" y="155704"/>
                  </a:cubicBezTo>
                  <a:cubicBezTo>
                    <a:pt x="177297" y="156280"/>
                    <a:pt x="169231" y="156569"/>
                    <a:pt x="161453" y="155993"/>
                  </a:cubicBezTo>
                  <a:cubicBezTo>
                    <a:pt x="160013" y="155993"/>
                    <a:pt x="157996" y="152824"/>
                    <a:pt x="157996" y="151384"/>
                  </a:cubicBezTo>
                  <a:cubicBezTo>
                    <a:pt x="157996" y="149943"/>
                    <a:pt x="160013" y="147351"/>
                    <a:pt x="161741" y="147062"/>
                  </a:cubicBezTo>
                  <a:cubicBezTo>
                    <a:pt x="165486" y="146198"/>
                    <a:pt x="169518" y="146486"/>
                    <a:pt x="173551" y="146198"/>
                  </a:cubicBezTo>
                  <a:close/>
                  <a:moveTo>
                    <a:pt x="139848" y="128051"/>
                  </a:moveTo>
                  <a:cubicBezTo>
                    <a:pt x="141864" y="128627"/>
                    <a:pt x="145033" y="130643"/>
                    <a:pt x="145321" y="132371"/>
                  </a:cubicBezTo>
                  <a:cubicBezTo>
                    <a:pt x="145609" y="134100"/>
                    <a:pt x="143016" y="136693"/>
                    <a:pt x="141000" y="137844"/>
                  </a:cubicBezTo>
                  <a:cubicBezTo>
                    <a:pt x="138984" y="138997"/>
                    <a:pt x="136103" y="138997"/>
                    <a:pt x="133798" y="139573"/>
                  </a:cubicBezTo>
                  <a:cubicBezTo>
                    <a:pt x="133510" y="141301"/>
                    <a:pt x="133222" y="142453"/>
                    <a:pt x="132934" y="143894"/>
                  </a:cubicBezTo>
                  <a:cubicBezTo>
                    <a:pt x="135815" y="144758"/>
                    <a:pt x="138984" y="145334"/>
                    <a:pt x="141576" y="146775"/>
                  </a:cubicBezTo>
                  <a:cubicBezTo>
                    <a:pt x="143305" y="147639"/>
                    <a:pt x="145897" y="150232"/>
                    <a:pt x="145609" y="151095"/>
                  </a:cubicBezTo>
                  <a:cubicBezTo>
                    <a:pt x="144745" y="153112"/>
                    <a:pt x="143016" y="155993"/>
                    <a:pt x="140712" y="156569"/>
                  </a:cubicBezTo>
                  <a:cubicBezTo>
                    <a:pt x="128325" y="160601"/>
                    <a:pt x="122276" y="155993"/>
                    <a:pt x="122276" y="142742"/>
                  </a:cubicBezTo>
                  <a:cubicBezTo>
                    <a:pt x="122276" y="128627"/>
                    <a:pt x="126309" y="125170"/>
                    <a:pt x="139848" y="128051"/>
                  </a:cubicBezTo>
                  <a:close/>
                  <a:moveTo>
                    <a:pt x="163469" y="128050"/>
                  </a:moveTo>
                  <a:cubicBezTo>
                    <a:pt x="170095" y="127474"/>
                    <a:pt x="176720" y="127474"/>
                    <a:pt x="183346" y="128339"/>
                  </a:cubicBezTo>
                  <a:cubicBezTo>
                    <a:pt x="185362" y="128627"/>
                    <a:pt x="186802" y="131507"/>
                    <a:pt x="188819" y="133236"/>
                  </a:cubicBezTo>
                  <a:cubicBezTo>
                    <a:pt x="186802" y="134964"/>
                    <a:pt x="185074" y="137556"/>
                    <a:pt x="182481" y="138421"/>
                  </a:cubicBezTo>
                  <a:cubicBezTo>
                    <a:pt x="179601" y="139285"/>
                    <a:pt x="176144" y="138709"/>
                    <a:pt x="173264" y="138421"/>
                  </a:cubicBezTo>
                  <a:cubicBezTo>
                    <a:pt x="170095" y="138421"/>
                    <a:pt x="166926" y="139285"/>
                    <a:pt x="164045" y="138133"/>
                  </a:cubicBezTo>
                  <a:cubicBezTo>
                    <a:pt x="161741" y="137269"/>
                    <a:pt x="160013" y="134676"/>
                    <a:pt x="157996" y="132660"/>
                  </a:cubicBezTo>
                  <a:cubicBezTo>
                    <a:pt x="159725" y="131220"/>
                    <a:pt x="161453" y="128339"/>
                    <a:pt x="163469" y="128050"/>
                  </a:cubicBezTo>
                  <a:close/>
                  <a:moveTo>
                    <a:pt x="312112" y="111631"/>
                  </a:moveTo>
                  <a:cubicBezTo>
                    <a:pt x="317873" y="122290"/>
                    <a:pt x="319025" y="132948"/>
                    <a:pt x="317585" y="144183"/>
                  </a:cubicBezTo>
                  <a:cubicBezTo>
                    <a:pt x="317297" y="145911"/>
                    <a:pt x="314992" y="147639"/>
                    <a:pt x="313264" y="148504"/>
                  </a:cubicBezTo>
                  <a:cubicBezTo>
                    <a:pt x="312112" y="148792"/>
                    <a:pt x="309231" y="147351"/>
                    <a:pt x="308943" y="146487"/>
                  </a:cubicBezTo>
                  <a:cubicBezTo>
                    <a:pt x="306926" y="135828"/>
                    <a:pt x="304046" y="124882"/>
                    <a:pt x="307790" y="114224"/>
                  </a:cubicBezTo>
                  <a:cubicBezTo>
                    <a:pt x="307790" y="113359"/>
                    <a:pt x="309231" y="113359"/>
                    <a:pt x="312112" y="111631"/>
                  </a:cubicBezTo>
                  <a:close/>
                  <a:moveTo>
                    <a:pt x="4169" y="110190"/>
                  </a:moveTo>
                  <a:cubicBezTo>
                    <a:pt x="12234" y="118832"/>
                    <a:pt x="8777" y="128626"/>
                    <a:pt x="8777" y="138132"/>
                  </a:cubicBezTo>
                  <a:cubicBezTo>
                    <a:pt x="8777" y="140149"/>
                    <a:pt x="5609" y="142165"/>
                    <a:pt x="2440" y="143606"/>
                  </a:cubicBezTo>
                  <a:cubicBezTo>
                    <a:pt x="712" y="131795"/>
                    <a:pt x="-1305" y="120849"/>
                    <a:pt x="4169" y="110190"/>
                  </a:cubicBezTo>
                  <a:close/>
                  <a:moveTo>
                    <a:pt x="291082" y="61795"/>
                  </a:moveTo>
                  <a:cubicBezTo>
                    <a:pt x="301453" y="71013"/>
                    <a:pt x="305198" y="81383"/>
                    <a:pt x="308079" y="92042"/>
                  </a:cubicBezTo>
                  <a:cubicBezTo>
                    <a:pt x="308366" y="93482"/>
                    <a:pt x="306350" y="96075"/>
                    <a:pt x="304910" y="96939"/>
                  </a:cubicBezTo>
                  <a:cubicBezTo>
                    <a:pt x="304046" y="97515"/>
                    <a:pt x="300877" y="96651"/>
                    <a:pt x="300301" y="95786"/>
                  </a:cubicBezTo>
                  <a:cubicBezTo>
                    <a:pt x="295691" y="87145"/>
                    <a:pt x="291371" y="78214"/>
                    <a:pt x="287338" y="69285"/>
                  </a:cubicBezTo>
                  <a:cubicBezTo>
                    <a:pt x="287049" y="68132"/>
                    <a:pt x="289066" y="65828"/>
                    <a:pt x="291082" y="61795"/>
                  </a:cubicBezTo>
                  <a:close/>
                  <a:moveTo>
                    <a:pt x="2153" y="56322"/>
                  </a:moveTo>
                  <a:cubicBezTo>
                    <a:pt x="11659" y="64388"/>
                    <a:pt x="11659" y="82247"/>
                    <a:pt x="3017" y="91178"/>
                  </a:cubicBezTo>
                  <a:cubicBezTo>
                    <a:pt x="-440" y="79943"/>
                    <a:pt x="-440" y="68997"/>
                    <a:pt x="2153" y="56322"/>
                  </a:cubicBezTo>
                  <a:close/>
                  <a:moveTo>
                    <a:pt x="175709" y="31836"/>
                  </a:moveTo>
                  <a:lnTo>
                    <a:pt x="177147" y="32125"/>
                  </a:lnTo>
                  <a:lnTo>
                    <a:pt x="178737" y="32125"/>
                  </a:lnTo>
                  <a:lnTo>
                    <a:pt x="178737" y="32444"/>
                  </a:lnTo>
                  <a:lnTo>
                    <a:pt x="225185" y="41774"/>
                  </a:lnTo>
                  <a:cubicBezTo>
                    <a:pt x="239660" y="49264"/>
                    <a:pt x="252190" y="60643"/>
                    <a:pt x="262993" y="75046"/>
                  </a:cubicBezTo>
                  <a:cubicBezTo>
                    <a:pt x="292375" y="113935"/>
                    <a:pt x="291511" y="173277"/>
                    <a:pt x="261265" y="211589"/>
                  </a:cubicBezTo>
                  <a:cubicBezTo>
                    <a:pt x="253775" y="221096"/>
                    <a:pt x="245493" y="229594"/>
                    <a:pt x="235951" y="236183"/>
                  </a:cubicBezTo>
                  <a:lnTo>
                    <a:pt x="205845" y="248219"/>
                  </a:lnTo>
                  <a:lnTo>
                    <a:pt x="206104" y="249327"/>
                  </a:lnTo>
                  <a:cubicBezTo>
                    <a:pt x="204375" y="250478"/>
                    <a:pt x="202647" y="251919"/>
                    <a:pt x="200342" y="253359"/>
                  </a:cubicBezTo>
                  <a:cubicBezTo>
                    <a:pt x="219931" y="273812"/>
                    <a:pt x="239231" y="294265"/>
                    <a:pt x="258820" y="314718"/>
                  </a:cubicBezTo>
                  <a:cubicBezTo>
                    <a:pt x="265445" y="321919"/>
                    <a:pt x="272646" y="328833"/>
                    <a:pt x="278696" y="336322"/>
                  </a:cubicBezTo>
                  <a:cubicBezTo>
                    <a:pt x="296268" y="357351"/>
                    <a:pt x="285898" y="390767"/>
                    <a:pt x="259396" y="397968"/>
                  </a:cubicBezTo>
                  <a:cubicBezTo>
                    <a:pt x="246433" y="401425"/>
                    <a:pt x="235487" y="397968"/>
                    <a:pt x="226268" y="388750"/>
                  </a:cubicBezTo>
                  <a:cubicBezTo>
                    <a:pt x="212729" y="375211"/>
                    <a:pt x="199478" y="361096"/>
                    <a:pt x="186227" y="347269"/>
                  </a:cubicBezTo>
                  <a:cubicBezTo>
                    <a:pt x="163758" y="323647"/>
                    <a:pt x="141288" y="299738"/>
                    <a:pt x="118820" y="276117"/>
                  </a:cubicBezTo>
                  <a:cubicBezTo>
                    <a:pt x="118243" y="275252"/>
                    <a:pt x="117379" y="274100"/>
                    <a:pt x="116803" y="272947"/>
                  </a:cubicBezTo>
                  <a:cubicBezTo>
                    <a:pt x="121700" y="247886"/>
                    <a:pt x="118531" y="222536"/>
                    <a:pt x="119396" y="197186"/>
                  </a:cubicBezTo>
                  <a:cubicBezTo>
                    <a:pt x="119683" y="190561"/>
                    <a:pt x="119396" y="183935"/>
                    <a:pt x="119396" y="177310"/>
                  </a:cubicBezTo>
                  <a:cubicBezTo>
                    <a:pt x="137831" y="177021"/>
                    <a:pt x="155979" y="176445"/>
                    <a:pt x="174416" y="176734"/>
                  </a:cubicBezTo>
                  <a:lnTo>
                    <a:pt x="199622" y="170818"/>
                  </a:lnTo>
                  <a:lnTo>
                    <a:pt x="199619" y="170108"/>
                  </a:lnTo>
                  <a:cubicBezTo>
                    <a:pt x="203363" y="163194"/>
                    <a:pt x="208837" y="156569"/>
                    <a:pt x="210565" y="149079"/>
                  </a:cubicBezTo>
                  <a:cubicBezTo>
                    <a:pt x="213014" y="137556"/>
                    <a:pt x="210781" y="127834"/>
                    <a:pt x="204696" y="120668"/>
                  </a:cubicBezTo>
                  <a:lnTo>
                    <a:pt x="176349" y="107886"/>
                  </a:lnTo>
                  <a:lnTo>
                    <a:pt x="114210" y="107886"/>
                  </a:lnTo>
                  <a:cubicBezTo>
                    <a:pt x="114210" y="82536"/>
                    <a:pt x="114210" y="57475"/>
                    <a:pt x="114210" y="32125"/>
                  </a:cubicBezTo>
                  <a:lnTo>
                    <a:pt x="175709" y="32125"/>
                  </a:lnTo>
                  <a:close/>
                  <a:moveTo>
                    <a:pt x="66967" y="31548"/>
                  </a:moveTo>
                  <a:cubicBezTo>
                    <a:pt x="82523" y="30972"/>
                    <a:pt x="98366" y="31836"/>
                    <a:pt x="113922" y="31836"/>
                  </a:cubicBezTo>
                  <a:cubicBezTo>
                    <a:pt x="113922" y="57186"/>
                    <a:pt x="113922" y="82248"/>
                    <a:pt x="113922" y="107597"/>
                  </a:cubicBezTo>
                  <a:cubicBezTo>
                    <a:pt x="110465" y="108173"/>
                    <a:pt x="107296" y="108749"/>
                    <a:pt x="102687" y="109614"/>
                  </a:cubicBezTo>
                  <a:cubicBezTo>
                    <a:pt x="102687" y="121137"/>
                    <a:pt x="102687" y="132083"/>
                    <a:pt x="102687" y="143317"/>
                  </a:cubicBezTo>
                  <a:cubicBezTo>
                    <a:pt x="102687" y="154264"/>
                    <a:pt x="102687" y="165211"/>
                    <a:pt x="102687" y="175869"/>
                  </a:cubicBezTo>
                  <a:cubicBezTo>
                    <a:pt x="109600" y="176445"/>
                    <a:pt x="114209" y="176733"/>
                    <a:pt x="119106" y="177310"/>
                  </a:cubicBezTo>
                  <a:cubicBezTo>
                    <a:pt x="119106" y="183935"/>
                    <a:pt x="119395" y="190561"/>
                    <a:pt x="119106" y="197186"/>
                  </a:cubicBezTo>
                  <a:cubicBezTo>
                    <a:pt x="118531" y="222536"/>
                    <a:pt x="121699" y="247885"/>
                    <a:pt x="116802" y="272947"/>
                  </a:cubicBezTo>
                  <a:cubicBezTo>
                    <a:pt x="112769" y="269778"/>
                    <a:pt x="108737" y="266322"/>
                    <a:pt x="102975" y="261713"/>
                  </a:cubicBezTo>
                  <a:cubicBezTo>
                    <a:pt x="102975" y="268050"/>
                    <a:pt x="102975" y="272371"/>
                    <a:pt x="102975" y="276692"/>
                  </a:cubicBezTo>
                  <a:cubicBezTo>
                    <a:pt x="102975" y="304058"/>
                    <a:pt x="102687" y="331424"/>
                    <a:pt x="102975" y="358791"/>
                  </a:cubicBezTo>
                  <a:cubicBezTo>
                    <a:pt x="102975" y="374346"/>
                    <a:pt x="95485" y="385581"/>
                    <a:pt x="83386" y="393359"/>
                  </a:cubicBezTo>
                  <a:cubicBezTo>
                    <a:pt x="60342" y="408626"/>
                    <a:pt x="32975" y="389037"/>
                    <a:pt x="30959" y="363976"/>
                  </a:cubicBezTo>
                  <a:cubicBezTo>
                    <a:pt x="30670" y="361383"/>
                    <a:pt x="30959" y="358503"/>
                    <a:pt x="30959" y="355910"/>
                  </a:cubicBezTo>
                  <a:cubicBezTo>
                    <a:pt x="30959" y="262289"/>
                    <a:pt x="30959" y="168379"/>
                    <a:pt x="30959" y="74758"/>
                  </a:cubicBezTo>
                  <a:cubicBezTo>
                    <a:pt x="30959" y="66116"/>
                    <a:pt x="31535" y="57762"/>
                    <a:pt x="36144" y="50272"/>
                  </a:cubicBezTo>
                  <a:cubicBezTo>
                    <a:pt x="43345" y="38750"/>
                    <a:pt x="53716" y="32124"/>
                    <a:pt x="66967" y="31548"/>
                  </a:cubicBezTo>
                  <a:close/>
                  <a:moveTo>
                    <a:pt x="259396" y="26939"/>
                  </a:moveTo>
                  <a:cubicBezTo>
                    <a:pt x="266598" y="32412"/>
                    <a:pt x="273223" y="38174"/>
                    <a:pt x="279560" y="44510"/>
                  </a:cubicBezTo>
                  <a:cubicBezTo>
                    <a:pt x="280713" y="45663"/>
                    <a:pt x="279560" y="49120"/>
                    <a:pt x="279560" y="51712"/>
                  </a:cubicBezTo>
                  <a:cubicBezTo>
                    <a:pt x="276968" y="51712"/>
                    <a:pt x="273799" y="52576"/>
                    <a:pt x="272359" y="51424"/>
                  </a:cubicBezTo>
                  <a:cubicBezTo>
                    <a:pt x="265157" y="45087"/>
                    <a:pt x="258532" y="38461"/>
                    <a:pt x="249025" y="29532"/>
                  </a:cubicBezTo>
                  <a:cubicBezTo>
                    <a:pt x="254499" y="28091"/>
                    <a:pt x="258243" y="26075"/>
                    <a:pt x="259396" y="26939"/>
                  </a:cubicBezTo>
                  <a:close/>
                  <a:moveTo>
                    <a:pt x="27791" y="14553"/>
                  </a:moveTo>
                  <a:cubicBezTo>
                    <a:pt x="28655" y="13689"/>
                    <a:pt x="31536" y="14841"/>
                    <a:pt x="33552" y="15129"/>
                  </a:cubicBezTo>
                  <a:cubicBezTo>
                    <a:pt x="33264" y="17146"/>
                    <a:pt x="33840" y="19738"/>
                    <a:pt x="32688" y="21179"/>
                  </a:cubicBezTo>
                  <a:cubicBezTo>
                    <a:pt x="26639" y="27804"/>
                    <a:pt x="20013" y="34429"/>
                    <a:pt x="11947" y="42783"/>
                  </a:cubicBezTo>
                  <a:cubicBezTo>
                    <a:pt x="10795" y="39327"/>
                    <a:pt x="9066" y="36446"/>
                    <a:pt x="9930" y="35581"/>
                  </a:cubicBezTo>
                  <a:cubicBezTo>
                    <a:pt x="15692" y="28380"/>
                    <a:pt x="21453" y="21466"/>
                    <a:pt x="27791" y="14553"/>
                  </a:cubicBezTo>
                  <a:close/>
                  <a:moveTo>
                    <a:pt x="211865" y="3318"/>
                  </a:moveTo>
                  <a:cubicBezTo>
                    <a:pt x="220507" y="6487"/>
                    <a:pt x="228861" y="9367"/>
                    <a:pt x="236927" y="13112"/>
                  </a:cubicBezTo>
                  <a:cubicBezTo>
                    <a:pt x="238367" y="13688"/>
                    <a:pt x="239519" y="18009"/>
                    <a:pt x="238655" y="19450"/>
                  </a:cubicBezTo>
                  <a:cubicBezTo>
                    <a:pt x="237791" y="20890"/>
                    <a:pt x="234046" y="22042"/>
                    <a:pt x="232030" y="21466"/>
                  </a:cubicBezTo>
                  <a:cubicBezTo>
                    <a:pt x="224252" y="19450"/>
                    <a:pt x="216762" y="16857"/>
                    <a:pt x="209272" y="13688"/>
                  </a:cubicBezTo>
                  <a:cubicBezTo>
                    <a:pt x="207545" y="12824"/>
                    <a:pt x="205240" y="9367"/>
                    <a:pt x="205528" y="7639"/>
                  </a:cubicBezTo>
                  <a:cubicBezTo>
                    <a:pt x="206392" y="6198"/>
                    <a:pt x="209561" y="5046"/>
                    <a:pt x="211865" y="3318"/>
                  </a:cubicBezTo>
                  <a:close/>
                  <a:moveTo>
                    <a:pt x="157997" y="725"/>
                  </a:moveTo>
                  <a:cubicBezTo>
                    <a:pt x="166927" y="149"/>
                    <a:pt x="175858" y="149"/>
                    <a:pt x="184787" y="725"/>
                  </a:cubicBezTo>
                  <a:cubicBezTo>
                    <a:pt x="186227" y="725"/>
                    <a:pt x="188532" y="3318"/>
                    <a:pt x="188820" y="5046"/>
                  </a:cubicBezTo>
                  <a:cubicBezTo>
                    <a:pt x="188820" y="6487"/>
                    <a:pt x="187092" y="9368"/>
                    <a:pt x="185364" y="9655"/>
                  </a:cubicBezTo>
                  <a:cubicBezTo>
                    <a:pt x="180754" y="11384"/>
                    <a:pt x="175858" y="11384"/>
                    <a:pt x="171536" y="11960"/>
                  </a:cubicBezTo>
                  <a:cubicBezTo>
                    <a:pt x="166639" y="11384"/>
                    <a:pt x="162030" y="11384"/>
                    <a:pt x="157709" y="10231"/>
                  </a:cubicBezTo>
                  <a:cubicBezTo>
                    <a:pt x="156269" y="9944"/>
                    <a:pt x="154252" y="7063"/>
                    <a:pt x="154252" y="5335"/>
                  </a:cubicBezTo>
                  <a:cubicBezTo>
                    <a:pt x="154252" y="3606"/>
                    <a:pt x="156556" y="725"/>
                    <a:pt x="157997" y="725"/>
                  </a:cubicBezTo>
                  <a:close/>
                  <a:moveTo>
                    <a:pt x="68228" y="617"/>
                  </a:moveTo>
                  <a:cubicBezTo>
                    <a:pt x="74529" y="581"/>
                    <a:pt x="80362" y="2742"/>
                    <a:pt x="83963" y="7063"/>
                  </a:cubicBezTo>
                  <a:cubicBezTo>
                    <a:pt x="74457" y="13113"/>
                    <a:pt x="63799" y="8503"/>
                    <a:pt x="54293" y="11096"/>
                  </a:cubicBezTo>
                  <a:cubicBezTo>
                    <a:pt x="53140" y="11384"/>
                    <a:pt x="51412" y="8791"/>
                    <a:pt x="49684" y="7351"/>
                  </a:cubicBezTo>
                  <a:cubicBezTo>
                    <a:pt x="55157" y="2886"/>
                    <a:pt x="61927" y="653"/>
                    <a:pt x="68228" y="617"/>
                  </a:cubicBezTo>
                  <a:close/>
                  <a:moveTo>
                    <a:pt x="121628" y="5"/>
                  </a:moveTo>
                  <a:cubicBezTo>
                    <a:pt x="126957" y="-67"/>
                    <a:pt x="132214" y="581"/>
                    <a:pt x="137255" y="3030"/>
                  </a:cubicBezTo>
                  <a:cubicBezTo>
                    <a:pt x="137543" y="4758"/>
                    <a:pt x="137831" y="6199"/>
                    <a:pt x="137831" y="7639"/>
                  </a:cubicBezTo>
                  <a:cubicBezTo>
                    <a:pt x="134086" y="9079"/>
                    <a:pt x="130053" y="11096"/>
                    <a:pt x="126309" y="11383"/>
                  </a:cubicBezTo>
                  <a:cubicBezTo>
                    <a:pt x="120259" y="11960"/>
                    <a:pt x="113922" y="11672"/>
                    <a:pt x="107585" y="10807"/>
                  </a:cubicBezTo>
                  <a:cubicBezTo>
                    <a:pt x="105856" y="10519"/>
                    <a:pt x="104128" y="7350"/>
                    <a:pt x="103263" y="5334"/>
                  </a:cubicBezTo>
                  <a:cubicBezTo>
                    <a:pt x="102976" y="4470"/>
                    <a:pt x="104704" y="1301"/>
                    <a:pt x="105568" y="1301"/>
                  </a:cubicBezTo>
                  <a:cubicBezTo>
                    <a:pt x="110897" y="869"/>
                    <a:pt x="116298" y="77"/>
                    <a:pt x="121628" y="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6811429" y="6235422"/>
              <a:ext cx="325610" cy="427865"/>
            </a:xfrm>
            <a:custGeom>
              <a:avLst/>
              <a:gdLst/>
              <a:ahLst/>
              <a:cxnLst/>
              <a:rect l="l" t="t" r="r" b="b"/>
              <a:pathLst>
                <a:path w="325610" h="427865" extrusionOk="0">
                  <a:moveTo>
                    <a:pt x="93140" y="417885"/>
                  </a:moveTo>
                  <a:cubicBezTo>
                    <a:pt x="81617" y="429983"/>
                    <a:pt x="64045" y="431135"/>
                    <a:pt x="55692" y="421053"/>
                  </a:cubicBezTo>
                  <a:cubicBezTo>
                    <a:pt x="68078" y="419901"/>
                    <a:pt x="79025" y="416444"/>
                    <a:pt x="93140" y="417885"/>
                  </a:cubicBezTo>
                  <a:close/>
                  <a:moveTo>
                    <a:pt x="16513" y="391959"/>
                  </a:moveTo>
                  <a:cubicBezTo>
                    <a:pt x="25155" y="400025"/>
                    <a:pt x="32645" y="407227"/>
                    <a:pt x="40711" y="415005"/>
                  </a:cubicBezTo>
                  <a:cubicBezTo>
                    <a:pt x="34662" y="421342"/>
                    <a:pt x="30917" y="416733"/>
                    <a:pt x="27172" y="413564"/>
                  </a:cubicBezTo>
                  <a:cubicBezTo>
                    <a:pt x="15361" y="404634"/>
                    <a:pt x="13632" y="401465"/>
                    <a:pt x="16513" y="391959"/>
                  </a:cubicBezTo>
                  <a:close/>
                  <a:moveTo>
                    <a:pt x="125691" y="381876"/>
                  </a:moveTo>
                  <a:cubicBezTo>
                    <a:pt x="127131" y="382453"/>
                    <a:pt x="128283" y="384469"/>
                    <a:pt x="128571" y="385909"/>
                  </a:cubicBezTo>
                  <a:cubicBezTo>
                    <a:pt x="129147" y="390518"/>
                    <a:pt x="115609" y="410107"/>
                    <a:pt x="111288" y="411547"/>
                  </a:cubicBezTo>
                  <a:cubicBezTo>
                    <a:pt x="110712" y="411835"/>
                    <a:pt x="110423" y="411835"/>
                    <a:pt x="108695" y="411835"/>
                  </a:cubicBezTo>
                  <a:cubicBezTo>
                    <a:pt x="107831" y="410107"/>
                    <a:pt x="104950" y="407226"/>
                    <a:pt x="105526" y="406362"/>
                  </a:cubicBezTo>
                  <a:cubicBezTo>
                    <a:pt x="110423" y="398008"/>
                    <a:pt x="115609" y="389942"/>
                    <a:pt x="121082" y="382165"/>
                  </a:cubicBezTo>
                  <a:cubicBezTo>
                    <a:pt x="121658" y="381300"/>
                    <a:pt x="124538" y="381300"/>
                    <a:pt x="125691" y="381876"/>
                  </a:cubicBezTo>
                  <a:close/>
                  <a:moveTo>
                    <a:pt x="4703" y="342987"/>
                  </a:moveTo>
                  <a:cubicBezTo>
                    <a:pt x="6143" y="343851"/>
                    <a:pt x="8736" y="344427"/>
                    <a:pt x="8736" y="345580"/>
                  </a:cubicBezTo>
                  <a:cubicBezTo>
                    <a:pt x="9600" y="354509"/>
                    <a:pt x="10465" y="363151"/>
                    <a:pt x="10752" y="372081"/>
                  </a:cubicBezTo>
                  <a:cubicBezTo>
                    <a:pt x="11041" y="373521"/>
                    <a:pt x="9024" y="375250"/>
                    <a:pt x="7584" y="377266"/>
                  </a:cubicBezTo>
                  <a:cubicBezTo>
                    <a:pt x="-1346" y="368337"/>
                    <a:pt x="-2498" y="353933"/>
                    <a:pt x="4703" y="342987"/>
                  </a:cubicBezTo>
                  <a:close/>
                  <a:moveTo>
                    <a:pt x="129148" y="327431"/>
                  </a:moveTo>
                  <a:cubicBezTo>
                    <a:pt x="131452" y="330024"/>
                    <a:pt x="134045" y="331464"/>
                    <a:pt x="134045" y="333192"/>
                  </a:cubicBezTo>
                  <a:cubicBezTo>
                    <a:pt x="134621" y="341546"/>
                    <a:pt x="134909" y="350188"/>
                    <a:pt x="134333" y="358542"/>
                  </a:cubicBezTo>
                  <a:cubicBezTo>
                    <a:pt x="134045" y="363439"/>
                    <a:pt x="130876" y="365456"/>
                    <a:pt x="125979" y="363151"/>
                  </a:cubicBezTo>
                  <a:cubicBezTo>
                    <a:pt x="122810" y="347595"/>
                    <a:pt x="123386" y="336361"/>
                    <a:pt x="129148" y="327431"/>
                  </a:cubicBezTo>
                  <a:close/>
                  <a:moveTo>
                    <a:pt x="127996" y="289983"/>
                  </a:moveTo>
                  <a:cubicBezTo>
                    <a:pt x="133469" y="289119"/>
                    <a:pt x="139230" y="289983"/>
                    <a:pt x="144704" y="289983"/>
                  </a:cubicBezTo>
                  <a:cubicBezTo>
                    <a:pt x="144416" y="292576"/>
                    <a:pt x="145280" y="296321"/>
                    <a:pt x="143839" y="297761"/>
                  </a:cubicBezTo>
                  <a:cubicBezTo>
                    <a:pt x="142688" y="299778"/>
                    <a:pt x="138943" y="299202"/>
                    <a:pt x="138366" y="299489"/>
                  </a:cubicBezTo>
                  <a:cubicBezTo>
                    <a:pt x="134045" y="305251"/>
                    <a:pt x="131165" y="311877"/>
                    <a:pt x="128860" y="311589"/>
                  </a:cubicBezTo>
                  <a:cubicBezTo>
                    <a:pt x="120794" y="310724"/>
                    <a:pt x="124827" y="303235"/>
                    <a:pt x="124539" y="298625"/>
                  </a:cubicBezTo>
                  <a:cubicBezTo>
                    <a:pt x="124251" y="295745"/>
                    <a:pt x="126268" y="290271"/>
                    <a:pt x="127996" y="289983"/>
                  </a:cubicBezTo>
                  <a:close/>
                  <a:moveTo>
                    <a:pt x="7296" y="289407"/>
                  </a:moveTo>
                  <a:cubicBezTo>
                    <a:pt x="12769" y="300353"/>
                    <a:pt x="11040" y="310724"/>
                    <a:pt x="9313" y="320806"/>
                  </a:cubicBezTo>
                  <a:cubicBezTo>
                    <a:pt x="8736" y="323975"/>
                    <a:pt x="3263" y="325415"/>
                    <a:pt x="2399" y="321958"/>
                  </a:cubicBezTo>
                  <a:cubicBezTo>
                    <a:pt x="383" y="315909"/>
                    <a:pt x="671" y="308995"/>
                    <a:pt x="383" y="302658"/>
                  </a:cubicBezTo>
                  <a:cubicBezTo>
                    <a:pt x="94" y="298049"/>
                    <a:pt x="-482" y="292864"/>
                    <a:pt x="7296" y="289407"/>
                  </a:cubicBezTo>
                  <a:close/>
                  <a:moveTo>
                    <a:pt x="198285" y="288831"/>
                  </a:moveTo>
                  <a:cubicBezTo>
                    <a:pt x="200878" y="296321"/>
                    <a:pt x="197997" y="298914"/>
                    <a:pt x="192812" y="298914"/>
                  </a:cubicBezTo>
                  <a:cubicBezTo>
                    <a:pt x="185322" y="299201"/>
                    <a:pt x="177832" y="299201"/>
                    <a:pt x="170343" y="298914"/>
                  </a:cubicBezTo>
                  <a:cubicBezTo>
                    <a:pt x="168326" y="298914"/>
                    <a:pt x="166310" y="296321"/>
                    <a:pt x="164581" y="294881"/>
                  </a:cubicBezTo>
                  <a:cubicBezTo>
                    <a:pt x="166598" y="292864"/>
                    <a:pt x="168326" y="289119"/>
                    <a:pt x="170343" y="289119"/>
                  </a:cubicBezTo>
                  <a:cubicBezTo>
                    <a:pt x="179561" y="288543"/>
                    <a:pt x="189067" y="288831"/>
                    <a:pt x="198285" y="288831"/>
                  </a:cubicBezTo>
                  <a:close/>
                  <a:moveTo>
                    <a:pt x="245995" y="273924"/>
                  </a:moveTo>
                  <a:cubicBezTo>
                    <a:pt x="247040" y="274644"/>
                    <a:pt x="248120" y="276444"/>
                    <a:pt x="250136" y="279901"/>
                  </a:cubicBezTo>
                  <a:cubicBezTo>
                    <a:pt x="242358" y="286815"/>
                    <a:pt x="232564" y="289695"/>
                    <a:pt x="222770" y="292864"/>
                  </a:cubicBezTo>
                  <a:cubicBezTo>
                    <a:pt x="221041" y="293440"/>
                    <a:pt x="218449" y="290847"/>
                    <a:pt x="216432" y="289695"/>
                  </a:cubicBezTo>
                  <a:cubicBezTo>
                    <a:pt x="217585" y="287679"/>
                    <a:pt x="218161" y="284510"/>
                    <a:pt x="219889" y="283646"/>
                  </a:cubicBezTo>
                  <a:cubicBezTo>
                    <a:pt x="227091" y="280189"/>
                    <a:pt x="234581" y="277309"/>
                    <a:pt x="242070" y="274428"/>
                  </a:cubicBezTo>
                  <a:cubicBezTo>
                    <a:pt x="243943" y="273564"/>
                    <a:pt x="244951" y="273204"/>
                    <a:pt x="245995" y="273924"/>
                  </a:cubicBezTo>
                  <a:close/>
                  <a:moveTo>
                    <a:pt x="282975" y="241012"/>
                  </a:moveTo>
                  <a:cubicBezTo>
                    <a:pt x="283839" y="240147"/>
                    <a:pt x="287008" y="240723"/>
                    <a:pt x="288736" y="241588"/>
                  </a:cubicBezTo>
                  <a:cubicBezTo>
                    <a:pt x="289889" y="242164"/>
                    <a:pt x="290465" y="245332"/>
                    <a:pt x="289889" y="246197"/>
                  </a:cubicBezTo>
                  <a:cubicBezTo>
                    <a:pt x="283839" y="255127"/>
                    <a:pt x="277790" y="263769"/>
                    <a:pt x="267132" y="267226"/>
                  </a:cubicBezTo>
                  <a:cubicBezTo>
                    <a:pt x="265692" y="267801"/>
                    <a:pt x="263963" y="266649"/>
                    <a:pt x="260506" y="265497"/>
                  </a:cubicBezTo>
                  <a:cubicBezTo>
                    <a:pt x="266844" y="254551"/>
                    <a:pt x="275485" y="248213"/>
                    <a:pt x="282975" y="241012"/>
                  </a:cubicBezTo>
                  <a:close/>
                  <a:moveTo>
                    <a:pt x="7296" y="236403"/>
                  </a:moveTo>
                  <a:cubicBezTo>
                    <a:pt x="12769" y="247638"/>
                    <a:pt x="11041" y="258296"/>
                    <a:pt x="9600" y="268666"/>
                  </a:cubicBezTo>
                  <a:cubicBezTo>
                    <a:pt x="9312" y="271547"/>
                    <a:pt x="4127" y="273852"/>
                    <a:pt x="2687" y="269819"/>
                  </a:cubicBezTo>
                  <a:cubicBezTo>
                    <a:pt x="671" y="264346"/>
                    <a:pt x="671" y="257720"/>
                    <a:pt x="382" y="251671"/>
                  </a:cubicBezTo>
                  <a:cubicBezTo>
                    <a:pt x="382" y="246485"/>
                    <a:pt x="-1058" y="240724"/>
                    <a:pt x="7296" y="236403"/>
                  </a:cubicBezTo>
                  <a:close/>
                  <a:moveTo>
                    <a:pt x="312071" y="195497"/>
                  </a:moveTo>
                  <a:cubicBezTo>
                    <a:pt x="313799" y="195497"/>
                    <a:pt x="314952" y="197802"/>
                    <a:pt x="316968" y="200394"/>
                  </a:cubicBezTo>
                  <a:cubicBezTo>
                    <a:pt x="312935" y="208748"/>
                    <a:pt x="308902" y="217390"/>
                    <a:pt x="304581" y="225168"/>
                  </a:cubicBezTo>
                  <a:cubicBezTo>
                    <a:pt x="303717" y="226608"/>
                    <a:pt x="299972" y="226608"/>
                    <a:pt x="297667" y="226320"/>
                  </a:cubicBezTo>
                  <a:cubicBezTo>
                    <a:pt x="296803" y="226032"/>
                    <a:pt x="295939" y="222287"/>
                    <a:pt x="296515" y="220559"/>
                  </a:cubicBezTo>
                  <a:cubicBezTo>
                    <a:pt x="299684" y="212781"/>
                    <a:pt x="303141" y="205003"/>
                    <a:pt x="306885" y="197802"/>
                  </a:cubicBezTo>
                  <a:cubicBezTo>
                    <a:pt x="307750" y="196362"/>
                    <a:pt x="310630" y="195210"/>
                    <a:pt x="312071" y="195497"/>
                  </a:cubicBezTo>
                  <a:close/>
                  <a:moveTo>
                    <a:pt x="5280" y="184263"/>
                  </a:moveTo>
                  <a:cubicBezTo>
                    <a:pt x="7296" y="186856"/>
                    <a:pt x="10177" y="189160"/>
                    <a:pt x="10177" y="191177"/>
                  </a:cubicBezTo>
                  <a:cubicBezTo>
                    <a:pt x="9889" y="200395"/>
                    <a:pt x="13922" y="210477"/>
                    <a:pt x="6144" y="219984"/>
                  </a:cubicBezTo>
                  <a:cubicBezTo>
                    <a:pt x="-1346" y="211053"/>
                    <a:pt x="-1634" y="194922"/>
                    <a:pt x="5280" y="184263"/>
                  </a:cubicBezTo>
                  <a:close/>
                  <a:moveTo>
                    <a:pt x="189354" y="157761"/>
                  </a:moveTo>
                  <a:cubicBezTo>
                    <a:pt x="191370" y="157473"/>
                    <a:pt x="193963" y="158625"/>
                    <a:pt x="196267" y="158913"/>
                  </a:cubicBezTo>
                  <a:cubicBezTo>
                    <a:pt x="195691" y="161217"/>
                    <a:pt x="195980" y="164963"/>
                    <a:pt x="194539" y="165826"/>
                  </a:cubicBezTo>
                  <a:cubicBezTo>
                    <a:pt x="189066" y="168995"/>
                    <a:pt x="183016" y="171299"/>
                    <a:pt x="177255" y="173892"/>
                  </a:cubicBezTo>
                  <a:cubicBezTo>
                    <a:pt x="176967" y="173316"/>
                    <a:pt x="176679" y="172740"/>
                    <a:pt x="176391" y="172164"/>
                  </a:cubicBezTo>
                  <a:cubicBezTo>
                    <a:pt x="174950" y="172164"/>
                    <a:pt x="173510" y="172740"/>
                    <a:pt x="172358" y="172164"/>
                  </a:cubicBezTo>
                  <a:cubicBezTo>
                    <a:pt x="169765" y="170435"/>
                    <a:pt x="167461" y="168419"/>
                    <a:pt x="164868" y="166403"/>
                  </a:cubicBezTo>
                  <a:cubicBezTo>
                    <a:pt x="167749" y="164963"/>
                    <a:pt x="170341" y="162658"/>
                    <a:pt x="173222" y="161793"/>
                  </a:cubicBezTo>
                  <a:cubicBezTo>
                    <a:pt x="178407" y="160065"/>
                    <a:pt x="183881" y="158625"/>
                    <a:pt x="189354" y="157761"/>
                  </a:cubicBezTo>
                  <a:close/>
                  <a:moveTo>
                    <a:pt x="320137" y="143645"/>
                  </a:moveTo>
                  <a:cubicBezTo>
                    <a:pt x="322729" y="143934"/>
                    <a:pt x="324457" y="148830"/>
                    <a:pt x="325610" y="150271"/>
                  </a:cubicBezTo>
                  <a:cubicBezTo>
                    <a:pt x="324457" y="159201"/>
                    <a:pt x="324170" y="165826"/>
                    <a:pt x="322729" y="172164"/>
                  </a:cubicBezTo>
                  <a:cubicBezTo>
                    <a:pt x="322153" y="174468"/>
                    <a:pt x="318984" y="176197"/>
                    <a:pt x="317256" y="178213"/>
                  </a:cubicBezTo>
                  <a:cubicBezTo>
                    <a:pt x="315815" y="175909"/>
                    <a:pt x="313223" y="173604"/>
                    <a:pt x="312935" y="171300"/>
                  </a:cubicBezTo>
                  <a:cubicBezTo>
                    <a:pt x="312646" y="164674"/>
                    <a:pt x="313799" y="158049"/>
                    <a:pt x="314375" y="151711"/>
                  </a:cubicBezTo>
                  <a:cubicBezTo>
                    <a:pt x="314663" y="147678"/>
                    <a:pt x="314663" y="142493"/>
                    <a:pt x="320137" y="143645"/>
                  </a:cubicBezTo>
                  <a:close/>
                  <a:moveTo>
                    <a:pt x="6144" y="131547"/>
                  </a:moveTo>
                  <a:cubicBezTo>
                    <a:pt x="13058" y="142782"/>
                    <a:pt x="12769" y="157473"/>
                    <a:pt x="5856" y="166692"/>
                  </a:cubicBezTo>
                  <a:cubicBezTo>
                    <a:pt x="95" y="164387"/>
                    <a:pt x="671" y="159202"/>
                    <a:pt x="383" y="154304"/>
                  </a:cubicBezTo>
                  <a:cubicBezTo>
                    <a:pt x="95" y="139325"/>
                    <a:pt x="-193" y="139325"/>
                    <a:pt x="6144" y="131547"/>
                  </a:cubicBezTo>
                  <a:close/>
                  <a:moveTo>
                    <a:pt x="132317" y="128090"/>
                  </a:moveTo>
                  <a:cubicBezTo>
                    <a:pt x="137791" y="127514"/>
                    <a:pt x="143264" y="129242"/>
                    <a:pt x="149025" y="130107"/>
                  </a:cubicBezTo>
                  <a:cubicBezTo>
                    <a:pt x="148449" y="132411"/>
                    <a:pt x="148737" y="135868"/>
                    <a:pt x="147297" y="136732"/>
                  </a:cubicBezTo>
                  <a:cubicBezTo>
                    <a:pt x="144992" y="138461"/>
                    <a:pt x="141535" y="138461"/>
                    <a:pt x="137791" y="139325"/>
                  </a:cubicBezTo>
                  <a:cubicBezTo>
                    <a:pt x="137502" y="146239"/>
                    <a:pt x="137502" y="153152"/>
                    <a:pt x="137502" y="159489"/>
                  </a:cubicBezTo>
                  <a:cubicBezTo>
                    <a:pt x="141823" y="163522"/>
                    <a:pt x="151618" y="160065"/>
                    <a:pt x="149313" y="168419"/>
                  </a:cubicBezTo>
                  <a:cubicBezTo>
                    <a:pt x="147585" y="175045"/>
                    <a:pt x="140095" y="172164"/>
                    <a:pt x="134910" y="172164"/>
                  </a:cubicBezTo>
                  <a:cubicBezTo>
                    <a:pt x="129436" y="172452"/>
                    <a:pt x="126844" y="169284"/>
                    <a:pt x="126844" y="163810"/>
                  </a:cubicBezTo>
                  <a:cubicBezTo>
                    <a:pt x="126844" y="154304"/>
                    <a:pt x="126556" y="145086"/>
                    <a:pt x="127132" y="135868"/>
                  </a:cubicBezTo>
                  <a:cubicBezTo>
                    <a:pt x="127420" y="132987"/>
                    <a:pt x="130301" y="128090"/>
                    <a:pt x="132317" y="128090"/>
                  </a:cubicBezTo>
                  <a:close/>
                  <a:moveTo>
                    <a:pt x="177543" y="125210"/>
                  </a:moveTo>
                  <a:cubicBezTo>
                    <a:pt x="183305" y="127803"/>
                    <a:pt x="189354" y="130107"/>
                    <a:pt x="194540" y="133564"/>
                  </a:cubicBezTo>
                  <a:cubicBezTo>
                    <a:pt x="195980" y="134428"/>
                    <a:pt x="195116" y="138749"/>
                    <a:pt x="195404" y="141630"/>
                  </a:cubicBezTo>
                  <a:cubicBezTo>
                    <a:pt x="193099" y="141630"/>
                    <a:pt x="190507" y="141630"/>
                    <a:pt x="188202" y="141342"/>
                  </a:cubicBezTo>
                  <a:cubicBezTo>
                    <a:pt x="183305" y="140478"/>
                    <a:pt x="178120" y="139325"/>
                    <a:pt x="173223" y="137885"/>
                  </a:cubicBezTo>
                  <a:cubicBezTo>
                    <a:pt x="170342" y="137021"/>
                    <a:pt x="165445" y="135005"/>
                    <a:pt x="165445" y="132988"/>
                  </a:cubicBezTo>
                  <a:cubicBezTo>
                    <a:pt x="164868" y="127515"/>
                    <a:pt x="169766" y="127515"/>
                    <a:pt x="173799" y="127227"/>
                  </a:cubicBezTo>
                  <a:cubicBezTo>
                    <a:pt x="174663" y="127227"/>
                    <a:pt x="175527" y="127227"/>
                    <a:pt x="176391" y="127227"/>
                  </a:cubicBezTo>
                  <a:cubicBezTo>
                    <a:pt x="176967" y="126363"/>
                    <a:pt x="177256" y="125786"/>
                    <a:pt x="177543" y="125210"/>
                  </a:cubicBezTo>
                  <a:close/>
                  <a:moveTo>
                    <a:pt x="180425" y="107061"/>
                  </a:moveTo>
                  <a:lnTo>
                    <a:pt x="107543" y="108214"/>
                  </a:lnTo>
                  <a:cubicBezTo>
                    <a:pt x="107543" y="137020"/>
                    <a:pt x="107543" y="164098"/>
                    <a:pt x="107543" y="193193"/>
                  </a:cubicBezTo>
                  <a:lnTo>
                    <a:pt x="180424" y="193193"/>
                  </a:lnTo>
                  <a:lnTo>
                    <a:pt x="180424" y="192904"/>
                  </a:lnTo>
                  <a:cubicBezTo>
                    <a:pt x="206926" y="189448"/>
                    <a:pt x="221618" y="173316"/>
                    <a:pt x="221618" y="149119"/>
                  </a:cubicBezTo>
                  <a:cubicBezTo>
                    <a:pt x="221618" y="139325"/>
                    <a:pt x="218017" y="128882"/>
                    <a:pt x="211067" y="120852"/>
                  </a:cubicBezTo>
                  <a:close/>
                  <a:moveTo>
                    <a:pt x="308325" y="92370"/>
                  </a:moveTo>
                  <a:cubicBezTo>
                    <a:pt x="309766" y="91794"/>
                    <a:pt x="312071" y="92081"/>
                    <a:pt x="313223" y="92946"/>
                  </a:cubicBezTo>
                  <a:cubicBezTo>
                    <a:pt x="317832" y="96403"/>
                    <a:pt x="322441" y="119736"/>
                    <a:pt x="319848" y="125209"/>
                  </a:cubicBezTo>
                  <a:cubicBezTo>
                    <a:pt x="319560" y="125785"/>
                    <a:pt x="318408" y="125785"/>
                    <a:pt x="315815" y="127226"/>
                  </a:cubicBezTo>
                  <a:cubicBezTo>
                    <a:pt x="308902" y="117719"/>
                    <a:pt x="309190" y="106197"/>
                    <a:pt x="305157" y="96114"/>
                  </a:cubicBezTo>
                  <a:cubicBezTo>
                    <a:pt x="304869" y="95251"/>
                    <a:pt x="306885" y="92946"/>
                    <a:pt x="308325" y="92370"/>
                  </a:cubicBezTo>
                  <a:close/>
                  <a:moveTo>
                    <a:pt x="5567" y="77679"/>
                  </a:moveTo>
                  <a:cubicBezTo>
                    <a:pt x="7583" y="81136"/>
                    <a:pt x="9888" y="83728"/>
                    <a:pt x="10176" y="86897"/>
                  </a:cubicBezTo>
                  <a:cubicBezTo>
                    <a:pt x="12480" y="97267"/>
                    <a:pt x="10463" y="107349"/>
                    <a:pt x="5567" y="113975"/>
                  </a:cubicBezTo>
                  <a:cubicBezTo>
                    <a:pt x="-1634" y="104469"/>
                    <a:pt x="-1634" y="88337"/>
                    <a:pt x="5567" y="77679"/>
                  </a:cubicBezTo>
                  <a:close/>
                  <a:moveTo>
                    <a:pt x="285569" y="47720"/>
                  </a:moveTo>
                  <a:cubicBezTo>
                    <a:pt x="291618" y="55209"/>
                    <a:pt x="297379" y="62987"/>
                    <a:pt x="302565" y="71342"/>
                  </a:cubicBezTo>
                  <a:cubicBezTo>
                    <a:pt x="303429" y="72205"/>
                    <a:pt x="300548" y="75662"/>
                    <a:pt x="298243" y="79984"/>
                  </a:cubicBezTo>
                  <a:cubicBezTo>
                    <a:pt x="290754" y="70189"/>
                    <a:pt x="284704" y="62123"/>
                    <a:pt x="278944" y="53769"/>
                  </a:cubicBezTo>
                  <a:cubicBezTo>
                    <a:pt x="278079" y="52617"/>
                    <a:pt x="278655" y="49160"/>
                    <a:pt x="279808" y="48008"/>
                  </a:cubicBezTo>
                  <a:cubicBezTo>
                    <a:pt x="280960" y="46856"/>
                    <a:pt x="284993" y="46567"/>
                    <a:pt x="285569" y="47720"/>
                  </a:cubicBezTo>
                  <a:close/>
                  <a:moveTo>
                    <a:pt x="76144" y="30436"/>
                  </a:moveTo>
                  <a:cubicBezTo>
                    <a:pt x="83346" y="31012"/>
                    <a:pt x="90547" y="31012"/>
                    <a:pt x="97461" y="31012"/>
                  </a:cubicBezTo>
                  <a:lnTo>
                    <a:pt x="97461" y="31872"/>
                  </a:lnTo>
                  <a:lnTo>
                    <a:pt x="180424" y="31300"/>
                  </a:lnTo>
                  <a:lnTo>
                    <a:pt x="180424" y="31300"/>
                  </a:lnTo>
                  <a:cubicBezTo>
                    <a:pt x="208367" y="29860"/>
                    <a:pt x="231988" y="39942"/>
                    <a:pt x="252729" y="57802"/>
                  </a:cubicBezTo>
                  <a:cubicBezTo>
                    <a:pt x="304004" y="101588"/>
                    <a:pt x="308326" y="180518"/>
                    <a:pt x="263963" y="230929"/>
                  </a:cubicBezTo>
                  <a:cubicBezTo>
                    <a:pt x="253017" y="243460"/>
                    <a:pt x="240486" y="252823"/>
                    <a:pt x="226515" y="259124"/>
                  </a:cubicBezTo>
                  <a:lnTo>
                    <a:pt x="180425" y="268954"/>
                  </a:lnTo>
                  <a:lnTo>
                    <a:pt x="180425" y="269242"/>
                  </a:lnTo>
                  <a:cubicBezTo>
                    <a:pt x="155074" y="269242"/>
                    <a:pt x="129436" y="269242"/>
                    <a:pt x="102070" y="269242"/>
                  </a:cubicBezTo>
                  <a:lnTo>
                    <a:pt x="102070" y="361063"/>
                  </a:lnTo>
                  <a:lnTo>
                    <a:pt x="102358" y="361423"/>
                  </a:lnTo>
                  <a:cubicBezTo>
                    <a:pt x="102070" y="378132"/>
                    <a:pt x="93428" y="389654"/>
                    <a:pt x="78737" y="395415"/>
                  </a:cubicBezTo>
                  <a:cubicBezTo>
                    <a:pt x="55115" y="404633"/>
                    <a:pt x="34663" y="384757"/>
                    <a:pt x="32358" y="364592"/>
                  </a:cubicBezTo>
                  <a:cubicBezTo>
                    <a:pt x="32070" y="361423"/>
                    <a:pt x="32358" y="358255"/>
                    <a:pt x="32358" y="355086"/>
                  </a:cubicBezTo>
                  <a:cubicBezTo>
                    <a:pt x="32358" y="261464"/>
                    <a:pt x="32935" y="167843"/>
                    <a:pt x="32070" y="74510"/>
                  </a:cubicBezTo>
                  <a:cubicBezTo>
                    <a:pt x="31782" y="48584"/>
                    <a:pt x="49930" y="28707"/>
                    <a:pt x="76144" y="30436"/>
                  </a:cubicBezTo>
                  <a:close/>
                  <a:moveTo>
                    <a:pt x="17379" y="28996"/>
                  </a:moveTo>
                  <a:cubicBezTo>
                    <a:pt x="18243" y="30436"/>
                    <a:pt x="19971" y="32165"/>
                    <a:pt x="19683" y="33317"/>
                  </a:cubicBezTo>
                  <a:cubicBezTo>
                    <a:pt x="15938" y="43111"/>
                    <a:pt x="11905" y="52617"/>
                    <a:pt x="7585" y="62988"/>
                  </a:cubicBezTo>
                  <a:cubicBezTo>
                    <a:pt x="671" y="52905"/>
                    <a:pt x="5280" y="38214"/>
                    <a:pt x="17379" y="28996"/>
                  </a:cubicBezTo>
                  <a:close/>
                  <a:moveTo>
                    <a:pt x="244663" y="15456"/>
                  </a:moveTo>
                  <a:cubicBezTo>
                    <a:pt x="253017" y="20065"/>
                    <a:pt x="261083" y="25539"/>
                    <a:pt x="269437" y="30724"/>
                  </a:cubicBezTo>
                  <a:cubicBezTo>
                    <a:pt x="269149" y="32165"/>
                    <a:pt x="268861" y="33605"/>
                    <a:pt x="268861" y="35045"/>
                  </a:cubicBezTo>
                  <a:cubicBezTo>
                    <a:pt x="266268" y="35622"/>
                    <a:pt x="263099" y="37638"/>
                    <a:pt x="261371" y="36774"/>
                  </a:cubicBezTo>
                  <a:cubicBezTo>
                    <a:pt x="253881" y="32741"/>
                    <a:pt x="246680" y="28420"/>
                    <a:pt x="239766" y="23523"/>
                  </a:cubicBezTo>
                  <a:cubicBezTo>
                    <a:pt x="238325" y="22370"/>
                    <a:pt x="238325" y="19201"/>
                    <a:pt x="237749" y="16897"/>
                  </a:cubicBezTo>
                  <a:cubicBezTo>
                    <a:pt x="240054" y="16321"/>
                    <a:pt x="243223" y="14592"/>
                    <a:pt x="244663" y="15456"/>
                  </a:cubicBezTo>
                  <a:close/>
                  <a:moveTo>
                    <a:pt x="57707" y="1341"/>
                  </a:moveTo>
                  <a:cubicBezTo>
                    <a:pt x="59147" y="1053"/>
                    <a:pt x="61452" y="3069"/>
                    <a:pt x="62604" y="4509"/>
                  </a:cubicBezTo>
                  <a:cubicBezTo>
                    <a:pt x="63180" y="5373"/>
                    <a:pt x="62028" y="8254"/>
                    <a:pt x="60876" y="8830"/>
                  </a:cubicBezTo>
                  <a:cubicBezTo>
                    <a:pt x="51946" y="12287"/>
                    <a:pt x="43016" y="15456"/>
                    <a:pt x="33797" y="18337"/>
                  </a:cubicBezTo>
                  <a:cubicBezTo>
                    <a:pt x="33221" y="18337"/>
                    <a:pt x="32069" y="16608"/>
                    <a:pt x="30053" y="14880"/>
                  </a:cubicBezTo>
                  <a:cubicBezTo>
                    <a:pt x="37830" y="5662"/>
                    <a:pt x="47625" y="3069"/>
                    <a:pt x="57707" y="1341"/>
                  </a:cubicBezTo>
                  <a:close/>
                  <a:moveTo>
                    <a:pt x="137790" y="477"/>
                  </a:moveTo>
                  <a:cubicBezTo>
                    <a:pt x="147585" y="189"/>
                    <a:pt x="157091" y="477"/>
                    <a:pt x="166885" y="1053"/>
                  </a:cubicBezTo>
                  <a:cubicBezTo>
                    <a:pt x="167749" y="1053"/>
                    <a:pt x="168614" y="4510"/>
                    <a:pt x="170918" y="8830"/>
                  </a:cubicBezTo>
                  <a:cubicBezTo>
                    <a:pt x="158243" y="8830"/>
                    <a:pt x="148737" y="9119"/>
                    <a:pt x="139230" y="8543"/>
                  </a:cubicBezTo>
                  <a:cubicBezTo>
                    <a:pt x="137502" y="8543"/>
                    <a:pt x="135197" y="6526"/>
                    <a:pt x="134621" y="5086"/>
                  </a:cubicBezTo>
                  <a:cubicBezTo>
                    <a:pt x="134334" y="3646"/>
                    <a:pt x="136638" y="477"/>
                    <a:pt x="137790" y="477"/>
                  </a:cubicBezTo>
                  <a:close/>
                  <a:moveTo>
                    <a:pt x="192812" y="189"/>
                  </a:moveTo>
                  <a:cubicBezTo>
                    <a:pt x="200302" y="765"/>
                    <a:pt x="207791" y="1918"/>
                    <a:pt x="214993" y="3646"/>
                  </a:cubicBezTo>
                  <a:cubicBezTo>
                    <a:pt x="217297" y="4222"/>
                    <a:pt x="219026" y="7391"/>
                    <a:pt x="221043" y="9120"/>
                  </a:cubicBezTo>
                  <a:cubicBezTo>
                    <a:pt x="218738" y="11712"/>
                    <a:pt x="216433" y="13440"/>
                    <a:pt x="216146" y="13729"/>
                  </a:cubicBezTo>
                  <a:cubicBezTo>
                    <a:pt x="206063" y="12288"/>
                    <a:pt x="198861" y="12000"/>
                    <a:pt x="192236" y="10271"/>
                  </a:cubicBezTo>
                  <a:cubicBezTo>
                    <a:pt x="189931" y="9696"/>
                    <a:pt x="188491" y="6238"/>
                    <a:pt x="186762" y="3934"/>
                  </a:cubicBezTo>
                  <a:cubicBezTo>
                    <a:pt x="188778" y="2782"/>
                    <a:pt x="191084" y="189"/>
                    <a:pt x="192812" y="189"/>
                  </a:cubicBezTo>
                  <a:close/>
                  <a:moveTo>
                    <a:pt x="96165" y="9"/>
                  </a:moveTo>
                  <a:cubicBezTo>
                    <a:pt x="101566" y="-99"/>
                    <a:pt x="106680" y="766"/>
                    <a:pt x="111577" y="766"/>
                  </a:cubicBezTo>
                  <a:cubicBezTo>
                    <a:pt x="113305" y="766"/>
                    <a:pt x="115033" y="4510"/>
                    <a:pt x="116762" y="6239"/>
                  </a:cubicBezTo>
                  <a:cubicBezTo>
                    <a:pt x="116474" y="7103"/>
                    <a:pt x="115897" y="7968"/>
                    <a:pt x="115322" y="8832"/>
                  </a:cubicBezTo>
                  <a:cubicBezTo>
                    <a:pt x="104087" y="8255"/>
                    <a:pt x="92564" y="11712"/>
                    <a:pt x="79025" y="5086"/>
                  </a:cubicBezTo>
                  <a:cubicBezTo>
                    <a:pt x="85074" y="1197"/>
                    <a:pt x="90764" y="117"/>
                    <a:pt x="96165" y="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9658300" y="6236395"/>
              <a:ext cx="380571" cy="434535"/>
            </a:xfrm>
            <a:custGeom>
              <a:avLst/>
              <a:gdLst/>
              <a:ahLst/>
              <a:cxnLst/>
              <a:rect l="l" t="t" r="r" b="b"/>
              <a:pathLst>
                <a:path w="380571" h="434535" extrusionOk="0">
                  <a:moveTo>
                    <a:pt x="223097" y="413205"/>
                  </a:moveTo>
                  <a:cubicBezTo>
                    <a:pt x="224850" y="412328"/>
                    <a:pt x="228064" y="413789"/>
                    <a:pt x="230110" y="414958"/>
                  </a:cubicBezTo>
                  <a:cubicBezTo>
                    <a:pt x="230695" y="415250"/>
                    <a:pt x="230110" y="419925"/>
                    <a:pt x="228941" y="420510"/>
                  </a:cubicBezTo>
                  <a:cubicBezTo>
                    <a:pt x="220759" y="425477"/>
                    <a:pt x="212578" y="429860"/>
                    <a:pt x="204103" y="434535"/>
                  </a:cubicBezTo>
                  <a:cubicBezTo>
                    <a:pt x="201181" y="431613"/>
                    <a:pt x="198551" y="430444"/>
                    <a:pt x="197967" y="428399"/>
                  </a:cubicBezTo>
                  <a:cubicBezTo>
                    <a:pt x="197675" y="427230"/>
                    <a:pt x="199428" y="424308"/>
                    <a:pt x="201181" y="423431"/>
                  </a:cubicBezTo>
                  <a:cubicBezTo>
                    <a:pt x="208194" y="419633"/>
                    <a:pt x="215500" y="416126"/>
                    <a:pt x="223097" y="413205"/>
                  </a:cubicBezTo>
                  <a:close/>
                  <a:moveTo>
                    <a:pt x="153553" y="412911"/>
                  </a:moveTo>
                  <a:cubicBezTo>
                    <a:pt x="162319" y="416710"/>
                    <a:pt x="170793" y="420801"/>
                    <a:pt x="178975" y="425184"/>
                  </a:cubicBezTo>
                  <a:cubicBezTo>
                    <a:pt x="180436" y="425768"/>
                    <a:pt x="180436" y="428106"/>
                    <a:pt x="181898" y="431612"/>
                  </a:cubicBezTo>
                  <a:cubicBezTo>
                    <a:pt x="167579" y="433658"/>
                    <a:pt x="158228" y="427522"/>
                    <a:pt x="149169" y="420509"/>
                  </a:cubicBezTo>
                  <a:cubicBezTo>
                    <a:pt x="148001" y="419632"/>
                    <a:pt x="148293" y="416125"/>
                    <a:pt x="148877" y="414372"/>
                  </a:cubicBezTo>
                  <a:cubicBezTo>
                    <a:pt x="149169" y="413496"/>
                    <a:pt x="152384" y="412327"/>
                    <a:pt x="153553" y="412911"/>
                  </a:cubicBezTo>
                  <a:close/>
                  <a:moveTo>
                    <a:pt x="257871" y="368788"/>
                  </a:moveTo>
                  <a:cubicBezTo>
                    <a:pt x="258163" y="381061"/>
                    <a:pt x="252611" y="390119"/>
                    <a:pt x="247059" y="399470"/>
                  </a:cubicBezTo>
                  <a:cubicBezTo>
                    <a:pt x="246182" y="400639"/>
                    <a:pt x="242968" y="401223"/>
                    <a:pt x="241214" y="400931"/>
                  </a:cubicBezTo>
                  <a:cubicBezTo>
                    <a:pt x="240046" y="400639"/>
                    <a:pt x="238585" y="397717"/>
                    <a:pt x="238877" y="396840"/>
                  </a:cubicBezTo>
                  <a:cubicBezTo>
                    <a:pt x="242676" y="387781"/>
                    <a:pt x="246474" y="378723"/>
                    <a:pt x="250857" y="369665"/>
                  </a:cubicBezTo>
                  <a:cubicBezTo>
                    <a:pt x="251442" y="368788"/>
                    <a:pt x="254948" y="369080"/>
                    <a:pt x="257871" y="368788"/>
                  </a:cubicBezTo>
                  <a:close/>
                  <a:moveTo>
                    <a:pt x="124331" y="367035"/>
                  </a:moveTo>
                  <a:cubicBezTo>
                    <a:pt x="133098" y="376678"/>
                    <a:pt x="135728" y="387197"/>
                    <a:pt x="139526" y="396840"/>
                  </a:cubicBezTo>
                  <a:cubicBezTo>
                    <a:pt x="139818" y="397717"/>
                    <a:pt x="138357" y="400347"/>
                    <a:pt x="137189" y="400931"/>
                  </a:cubicBezTo>
                  <a:cubicBezTo>
                    <a:pt x="136020" y="401515"/>
                    <a:pt x="133390" y="401515"/>
                    <a:pt x="132221" y="400639"/>
                  </a:cubicBezTo>
                  <a:cubicBezTo>
                    <a:pt x="130468" y="399470"/>
                    <a:pt x="128714" y="397424"/>
                    <a:pt x="128130" y="395379"/>
                  </a:cubicBezTo>
                  <a:cubicBezTo>
                    <a:pt x="125500" y="388658"/>
                    <a:pt x="122870" y="381938"/>
                    <a:pt x="121117" y="374924"/>
                  </a:cubicBezTo>
                  <a:cubicBezTo>
                    <a:pt x="120533" y="373464"/>
                    <a:pt x="122578" y="371126"/>
                    <a:pt x="124331" y="367035"/>
                  </a:cubicBezTo>
                  <a:close/>
                  <a:moveTo>
                    <a:pt x="275987" y="320282"/>
                  </a:moveTo>
                  <a:cubicBezTo>
                    <a:pt x="277448" y="320867"/>
                    <a:pt x="279201" y="323204"/>
                    <a:pt x="278909" y="324081"/>
                  </a:cubicBezTo>
                  <a:cubicBezTo>
                    <a:pt x="274526" y="333724"/>
                    <a:pt x="269851" y="343367"/>
                    <a:pt x="265175" y="353010"/>
                  </a:cubicBezTo>
                  <a:cubicBezTo>
                    <a:pt x="265175" y="353010"/>
                    <a:pt x="263714" y="352717"/>
                    <a:pt x="260500" y="352717"/>
                  </a:cubicBezTo>
                  <a:cubicBezTo>
                    <a:pt x="259331" y="340152"/>
                    <a:pt x="266636" y="330802"/>
                    <a:pt x="271312" y="321159"/>
                  </a:cubicBezTo>
                  <a:cubicBezTo>
                    <a:pt x="271896" y="320282"/>
                    <a:pt x="274818" y="319698"/>
                    <a:pt x="275987" y="320282"/>
                  </a:cubicBezTo>
                  <a:close/>
                  <a:moveTo>
                    <a:pt x="103877" y="319405"/>
                  </a:moveTo>
                  <a:cubicBezTo>
                    <a:pt x="111766" y="328464"/>
                    <a:pt x="114688" y="338691"/>
                    <a:pt x="117611" y="348918"/>
                  </a:cubicBezTo>
                  <a:cubicBezTo>
                    <a:pt x="117903" y="349795"/>
                    <a:pt x="115565" y="351548"/>
                    <a:pt x="114104" y="353593"/>
                  </a:cubicBezTo>
                  <a:cubicBezTo>
                    <a:pt x="105630" y="345119"/>
                    <a:pt x="103292" y="334600"/>
                    <a:pt x="99785" y="324664"/>
                  </a:cubicBezTo>
                  <a:cubicBezTo>
                    <a:pt x="99493" y="323788"/>
                    <a:pt x="102123" y="321743"/>
                    <a:pt x="103877" y="319405"/>
                  </a:cubicBezTo>
                  <a:close/>
                  <a:moveTo>
                    <a:pt x="83130" y="270899"/>
                  </a:moveTo>
                  <a:cubicBezTo>
                    <a:pt x="91020" y="279081"/>
                    <a:pt x="93650" y="289600"/>
                    <a:pt x="96864" y="299244"/>
                  </a:cubicBezTo>
                  <a:cubicBezTo>
                    <a:pt x="97157" y="300120"/>
                    <a:pt x="95111" y="302166"/>
                    <a:pt x="93942" y="303042"/>
                  </a:cubicBezTo>
                  <a:cubicBezTo>
                    <a:pt x="93065" y="303626"/>
                    <a:pt x="90728" y="303042"/>
                    <a:pt x="90435" y="302166"/>
                  </a:cubicBezTo>
                  <a:cubicBezTo>
                    <a:pt x="86344" y="292815"/>
                    <a:pt x="79039" y="284341"/>
                    <a:pt x="80208" y="272945"/>
                  </a:cubicBezTo>
                  <a:cubicBezTo>
                    <a:pt x="80208" y="272945"/>
                    <a:pt x="80792" y="272652"/>
                    <a:pt x="83130" y="270899"/>
                  </a:cubicBezTo>
                  <a:close/>
                  <a:moveTo>
                    <a:pt x="296150" y="270899"/>
                  </a:moveTo>
                  <a:cubicBezTo>
                    <a:pt x="297611" y="271190"/>
                    <a:pt x="299657" y="273820"/>
                    <a:pt x="299364" y="274405"/>
                  </a:cubicBezTo>
                  <a:cubicBezTo>
                    <a:pt x="295565" y="284048"/>
                    <a:pt x="291474" y="293690"/>
                    <a:pt x="287091" y="303333"/>
                  </a:cubicBezTo>
                  <a:cubicBezTo>
                    <a:pt x="286507" y="304210"/>
                    <a:pt x="282708" y="303333"/>
                    <a:pt x="280078" y="302749"/>
                  </a:cubicBezTo>
                  <a:cubicBezTo>
                    <a:pt x="281539" y="291060"/>
                    <a:pt x="286507" y="281710"/>
                    <a:pt x="291474" y="272360"/>
                  </a:cubicBezTo>
                  <a:cubicBezTo>
                    <a:pt x="292059" y="271190"/>
                    <a:pt x="294689" y="270606"/>
                    <a:pt x="296150" y="270899"/>
                  </a:cubicBezTo>
                  <a:close/>
                  <a:moveTo>
                    <a:pt x="61799" y="223561"/>
                  </a:moveTo>
                  <a:cubicBezTo>
                    <a:pt x="67351" y="224438"/>
                    <a:pt x="78455" y="249276"/>
                    <a:pt x="75533" y="252782"/>
                  </a:cubicBezTo>
                  <a:cubicBezTo>
                    <a:pt x="74656" y="253951"/>
                    <a:pt x="70273" y="253951"/>
                    <a:pt x="69981" y="253367"/>
                  </a:cubicBezTo>
                  <a:cubicBezTo>
                    <a:pt x="65890" y="244892"/>
                    <a:pt x="62091" y="236418"/>
                    <a:pt x="58584" y="227944"/>
                  </a:cubicBezTo>
                  <a:cubicBezTo>
                    <a:pt x="58292" y="226775"/>
                    <a:pt x="60922" y="224730"/>
                    <a:pt x="61799" y="223561"/>
                  </a:cubicBezTo>
                  <a:close/>
                  <a:moveTo>
                    <a:pt x="316896" y="222976"/>
                  </a:moveTo>
                  <a:cubicBezTo>
                    <a:pt x="318357" y="223561"/>
                    <a:pt x="320403" y="226776"/>
                    <a:pt x="320110" y="227944"/>
                  </a:cubicBezTo>
                  <a:cubicBezTo>
                    <a:pt x="316312" y="237587"/>
                    <a:pt x="313974" y="248107"/>
                    <a:pt x="304331" y="258918"/>
                  </a:cubicBezTo>
                  <a:cubicBezTo>
                    <a:pt x="302578" y="253951"/>
                    <a:pt x="300533" y="251613"/>
                    <a:pt x="301117" y="250152"/>
                  </a:cubicBezTo>
                  <a:cubicBezTo>
                    <a:pt x="304039" y="241678"/>
                    <a:pt x="307545" y="233204"/>
                    <a:pt x="311344" y="225022"/>
                  </a:cubicBezTo>
                  <a:cubicBezTo>
                    <a:pt x="311928" y="223561"/>
                    <a:pt x="315435" y="222392"/>
                    <a:pt x="316896" y="222976"/>
                  </a:cubicBezTo>
                  <a:close/>
                  <a:moveTo>
                    <a:pt x="197968" y="185574"/>
                  </a:moveTo>
                  <a:cubicBezTo>
                    <a:pt x="198259" y="196678"/>
                    <a:pt x="196799" y="203690"/>
                    <a:pt x="188909" y="208074"/>
                  </a:cubicBezTo>
                  <a:cubicBezTo>
                    <a:pt x="187448" y="207489"/>
                    <a:pt x="186279" y="207197"/>
                    <a:pt x="185987" y="206613"/>
                  </a:cubicBezTo>
                  <a:cubicBezTo>
                    <a:pt x="182481" y="201061"/>
                    <a:pt x="176637" y="194632"/>
                    <a:pt x="180727" y="188788"/>
                  </a:cubicBezTo>
                  <a:cubicBezTo>
                    <a:pt x="182773" y="185866"/>
                    <a:pt x="190954" y="186743"/>
                    <a:pt x="197968" y="185574"/>
                  </a:cubicBezTo>
                  <a:close/>
                  <a:moveTo>
                    <a:pt x="43098" y="175347"/>
                  </a:moveTo>
                  <a:cubicBezTo>
                    <a:pt x="46604" y="182068"/>
                    <a:pt x="50110" y="188788"/>
                    <a:pt x="53325" y="195509"/>
                  </a:cubicBezTo>
                  <a:cubicBezTo>
                    <a:pt x="55078" y="199015"/>
                    <a:pt x="58292" y="202522"/>
                    <a:pt x="53617" y="206321"/>
                  </a:cubicBezTo>
                  <a:cubicBezTo>
                    <a:pt x="53617" y="206321"/>
                    <a:pt x="53032" y="206321"/>
                    <a:pt x="51571" y="206906"/>
                  </a:cubicBezTo>
                  <a:cubicBezTo>
                    <a:pt x="43682" y="199600"/>
                    <a:pt x="42221" y="188497"/>
                    <a:pt x="37838" y="179146"/>
                  </a:cubicBezTo>
                  <a:cubicBezTo>
                    <a:pt x="37546" y="178854"/>
                    <a:pt x="41344" y="176516"/>
                    <a:pt x="43098" y="175347"/>
                  </a:cubicBezTo>
                  <a:close/>
                  <a:moveTo>
                    <a:pt x="339689" y="172425"/>
                  </a:moveTo>
                  <a:cubicBezTo>
                    <a:pt x="340566" y="186743"/>
                    <a:pt x="334136" y="196970"/>
                    <a:pt x="327708" y="207490"/>
                  </a:cubicBezTo>
                  <a:cubicBezTo>
                    <a:pt x="322156" y="205737"/>
                    <a:pt x="320695" y="203107"/>
                    <a:pt x="321864" y="198724"/>
                  </a:cubicBezTo>
                  <a:cubicBezTo>
                    <a:pt x="324786" y="187327"/>
                    <a:pt x="331507" y="176224"/>
                    <a:pt x="339689" y="172425"/>
                  </a:cubicBezTo>
                  <a:close/>
                  <a:moveTo>
                    <a:pt x="215793" y="137944"/>
                  </a:moveTo>
                  <a:cubicBezTo>
                    <a:pt x="217254" y="139113"/>
                    <a:pt x="219592" y="141743"/>
                    <a:pt x="219007" y="142911"/>
                  </a:cubicBezTo>
                  <a:cubicBezTo>
                    <a:pt x="215793" y="153139"/>
                    <a:pt x="213164" y="163951"/>
                    <a:pt x="204397" y="173301"/>
                  </a:cubicBezTo>
                  <a:cubicBezTo>
                    <a:pt x="202351" y="170087"/>
                    <a:pt x="200014" y="168041"/>
                    <a:pt x="200598" y="166581"/>
                  </a:cubicBezTo>
                  <a:cubicBezTo>
                    <a:pt x="203812" y="157229"/>
                    <a:pt x="207612" y="148171"/>
                    <a:pt x="211410" y="139405"/>
                  </a:cubicBezTo>
                  <a:cubicBezTo>
                    <a:pt x="211994" y="138236"/>
                    <a:pt x="215209" y="137359"/>
                    <a:pt x="215793" y="137944"/>
                  </a:cubicBezTo>
                  <a:close/>
                  <a:moveTo>
                    <a:pt x="161479" y="137542"/>
                  </a:moveTo>
                  <a:cubicBezTo>
                    <a:pt x="163049" y="136921"/>
                    <a:pt x="164949" y="137067"/>
                    <a:pt x="165825" y="138528"/>
                  </a:cubicBezTo>
                  <a:cubicBezTo>
                    <a:pt x="171085" y="147002"/>
                    <a:pt x="174883" y="156645"/>
                    <a:pt x="180435" y="168041"/>
                  </a:cubicBezTo>
                  <a:cubicBezTo>
                    <a:pt x="178390" y="168918"/>
                    <a:pt x="176928" y="170087"/>
                    <a:pt x="175176" y="170087"/>
                  </a:cubicBezTo>
                  <a:cubicBezTo>
                    <a:pt x="173422" y="170379"/>
                    <a:pt x="170792" y="170087"/>
                    <a:pt x="170208" y="169502"/>
                  </a:cubicBezTo>
                  <a:cubicBezTo>
                    <a:pt x="166117" y="160152"/>
                    <a:pt x="162026" y="150801"/>
                    <a:pt x="159104" y="141158"/>
                  </a:cubicBezTo>
                  <a:cubicBezTo>
                    <a:pt x="158666" y="139551"/>
                    <a:pt x="159908" y="138163"/>
                    <a:pt x="161479" y="137542"/>
                  </a:cubicBezTo>
                  <a:close/>
                  <a:moveTo>
                    <a:pt x="20012" y="126548"/>
                  </a:moveTo>
                  <a:cubicBezTo>
                    <a:pt x="21181" y="125964"/>
                    <a:pt x="24103" y="126548"/>
                    <a:pt x="24688" y="127425"/>
                  </a:cubicBezTo>
                  <a:cubicBezTo>
                    <a:pt x="28486" y="135899"/>
                    <a:pt x="32285" y="144665"/>
                    <a:pt x="35499" y="153724"/>
                  </a:cubicBezTo>
                  <a:cubicBezTo>
                    <a:pt x="35792" y="154600"/>
                    <a:pt x="33162" y="156645"/>
                    <a:pt x="30240" y="160445"/>
                  </a:cubicBezTo>
                  <a:cubicBezTo>
                    <a:pt x="25564" y="149048"/>
                    <a:pt x="21474" y="139990"/>
                    <a:pt x="17675" y="130639"/>
                  </a:cubicBezTo>
                  <a:cubicBezTo>
                    <a:pt x="17383" y="129763"/>
                    <a:pt x="18844" y="127133"/>
                    <a:pt x="20012" y="126548"/>
                  </a:cubicBezTo>
                  <a:close/>
                  <a:moveTo>
                    <a:pt x="357222" y="120412"/>
                  </a:moveTo>
                  <a:cubicBezTo>
                    <a:pt x="359851" y="125964"/>
                    <a:pt x="362189" y="128594"/>
                    <a:pt x="361605" y="130347"/>
                  </a:cubicBezTo>
                  <a:cubicBezTo>
                    <a:pt x="358683" y="138821"/>
                    <a:pt x="354883" y="147003"/>
                    <a:pt x="350793" y="155184"/>
                  </a:cubicBezTo>
                  <a:cubicBezTo>
                    <a:pt x="349916" y="156645"/>
                    <a:pt x="346702" y="157814"/>
                    <a:pt x="344364" y="157814"/>
                  </a:cubicBezTo>
                  <a:cubicBezTo>
                    <a:pt x="343488" y="157814"/>
                    <a:pt x="341734" y="153723"/>
                    <a:pt x="342027" y="152262"/>
                  </a:cubicBezTo>
                  <a:cubicBezTo>
                    <a:pt x="345533" y="142035"/>
                    <a:pt x="349040" y="132100"/>
                    <a:pt x="357222" y="120412"/>
                  </a:cubicBezTo>
                  <a:close/>
                  <a:moveTo>
                    <a:pt x="140694" y="89145"/>
                  </a:moveTo>
                  <a:cubicBezTo>
                    <a:pt x="141863" y="88561"/>
                    <a:pt x="144201" y="88561"/>
                    <a:pt x="145662" y="89438"/>
                  </a:cubicBezTo>
                  <a:cubicBezTo>
                    <a:pt x="150045" y="92068"/>
                    <a:pt x="158227" y="114859"/>
                    <a:pt x="156766" y="120119"/>
                  </a:cubicBezTo>
                  <a:cubicBezTo>
                    <a:pt x="155889" y="120996"/>
                    <a:pt x="154428" y="121580"/>
                    <a:pt x="152383" y="123334"/>
                  </a:cubicBezTo>
                  <a:cubicBezTo>
                    <a:pt x="144493" y="114859"/>
                    <a:pt x="141279" y="104340"/>
                    <a:pt x="138357" y="93528"/>
                  </a:cubicBezTo>
                  <a:cubicBezTo>
                    <a:pt x="138065" y="92359"/>
                    <a:pt x="139526" y="90022"/>
                    <a:pt x="140694" y="89145"/>
                  </a:cubicBezTo>
                  <a:close/>
                  <a:moveTo>
                    <a:pt x="234494" y="87393"/>
                  </a:moveTo>
                  <a:cubicBezTo>
                    <a:pt x="236247" y="88270"/>
                    <a:pt x="237708" y="88561"/>
                    <a:pt x="239461" y="89146"/>
                  </a:cubicBezTo>
                  <a:cubicBezTo>
                    <a:pt x="238584" y="93529"/>
                    <a:pt x="238584" y="98204"/>
                    <a:pt x="236832" y="102295"/>
                  </a:cubicBezTo>
                  <a:cubicBezTo>
                    <a:pt x="234494" y="108432"/>
                    <a:pt x="231280" y="114568"/>
                    <a:pt x="228065" y="120413"/>
                  </a:cubicBezTo>
                  <a:cubicBezTo>
                    <a:pt x="227480" y="121581"/>
                    <a:pt x="224851" y="122458"/>
                    <a:pt x="223389" y="122166"/>
                  </a:cubicBezTo>
                  <a:cubicBezTo>
                    <a:pt x="221928" y="121874"/>
                    <a:pt x="219883" y="119536"/>
                    <a:pt x="220175" y="118659"/>
                  </a:cubicBezTo>
                  <a:cubicBezTo>
                    <a:pt x="223097" y="107556"/>
                    <a:pt x="226312" y="96159"/>
                    <a:pt x="234494" y="87393"/>
                  </a:cubicBezTo>
                  <a:close/>
                  <a:moveTo>
                    <a:pt x="3065" y="75120"/>
                  </a:moveTo>
                  <a:cubicBezTo>
                    <a:pt x="9786" y="84179"/>
                    <a:pt x="10078" y="94990"/>
                    <a:pt x="14461" y="103756"/>
                  </a:cubicBezTo>
                  <a:cubicBezTo>
                    <a:pt x="15046" y="104925"/>
                    <a:pt x="12708" y="107263"/>
                    <a:pt x="11539" y="109308"/>
                  </a:cubicBezTo>
                  <a:cubicBezTo>
                    <a:pt x="727" y="99081"/>
                    <a:pt x="-3364" y="84763"/>
                    <a:pt x="3065" y="75120"/>
                  </a:cubicBezTo>
                  <a:close/>
                  <a:moveTo>
                    <a:pt x="376507" y="73951"/>
                  </a:moveTo>
                  <a:cubicBezTo>
                    <a:pt x="382351" y="78919"/>
                    <a:pt x="380598" y="83301"/>
                    <a:pt x="379137" y="87392"/>
                  </a:cubicBezTo>
                  <a:cubicBezTo>
                    <a:pt x="376799" y="93821"/>
                    <a:pt x="374461" y="100250"/>
                    <a:pt x="371540" y="106386"/>
                  </a:cubicBezTo>
                  <a:cubicBezTo>
                    <a:pt x="370955" y="107847"/>
                    <a:pt x="366864" y="108432"/>
                    <a:pt x="364818" y="108139"/>
                  </a:cubicBezTo>
                  <a:cubicBezTo>
                    <a:pt x="363942" y="107847"/>
                    <a:pt x="362481" y="104341"/>
                    <a:pt x="362773" y="102587"/>
                  </a:cubicBezTo>
                  <a:cubicBezTo>
                    <a:pt x="365403" y="94113"/>
                    <a:pt x="368617" y="85347"/>
                    <a:pt x="371831" y="77165"/>
                  </a:cubicBezTo>
                  <a:cubicBezTo>
                    <a:pt x="372416" y="75704"/>
                    <a:pt x="374754" y="75120"/>
                    <a:pt x="376507" y="73951"/>
                  </a:cubicBezTo>
                  <a:close/>
                  <a:moveTo>
                    <a:pt x="125208" y="39762"/>
                  </a:moveTo>
                  <a:cubicBezTo>
                    <a:pt x="129007" y="48528"/>
                    <a:pt x="133098" y="57003"/>
                    <a:pt x="136605" y="65476"/>
                  </a:cubicBezTo>
                  <a:cubicBezTo>
                    <a:pt x="138066" y="68982"/>
                    <a:pt x="137481" y="69275"/>
                    <a:pt x="129299" y="73950"/>
                  </a:cubicBezTo>
                  <a:cubicBezTo>
                    <a:pt x="125793" y="64600"/>
                    <a:pt x="121994" y="55833"/>
                    <a:pt x="118488" y="46483"/>
                  </a:cubicBezTo>
                  <a:cubicBezTo>
                    <a:pt x="117611" y="43853"/>
                    <a:pt x="118195" y="43561"/>
                    <a:pt x="125208" y="39762"/>
                  </a:cubicBezTo>
                  <a:close/>
                  <a:moveTo>
                    <a:pt x="258163" y="39470"/>
                  </a:moveTo>
                  <a:cubicBezTo>
                    <a:pt x="258747" y="42100"/>
                    <a:pt x="260500" y="45314"/>
                    <a:pt x="259916" y="47652"/>
                  </a:cubicBezTo>
                  <a:cubicBezTo>
                    <a:pt x="257286" y="55249"/>
                    <a:pt x="254072" y="62846"/>
                    <a:pt x="250565" y="70151"/>
                  </a:cubicBezTo>
                  <a:cubicBezTo>
                    <a:pt x="249688" y="71905"/>
                    <a:pt x="246474" y="73073"/>
                    <a:pt x="244136" y="73366"/>
                  </a:cubicBezTo>
                  <a:cubicBezTo>
                    <a:pt x="243260" y="73366"/>
                    <a:pt x="240922" y="69859"/>
                    <a:pt x="241507" y="68398"/>
                  </a:cubicBezTo>
                  <a:cubicBezTo>
                    <a:pt x="244429" y="58171"/>
                    <a:pt x="247643" y="47944"/>
                    <a:pt x="254364" y="39762"/>
                  </a:cubicBezTo>
                  <a:cubicBezTo>
                    <a:pt x="255533" y="39178"/>
                    <a:pt x="256993" y="39178"/>
                    <a:pt x="258163" y="39470"/>
                  </a:cubicBezTo>
                  <a:close/>
                  <a:moveTo>
                    <a:pt x="66580" y="31289"/>
                  </a:moveTo>
                  <a:cubicBezTo>
                    <a:pt x="80607" y="31289"/>
                    <a:pt x="91710" y="38594"/>
                    <a:pt x="98139" y="51743"/>
                  </a:cubicBezTo>
                  <a:cubicBezTo>
                    <a:pt x="101938" y="59341"/>
                    <a:pt x="105152" y="67523"/>
                    <a:pt x="108659" y="75412"/>
                  </a:cubicBezTo>
                  <a:lnTo>
                    <a:pt x="189021" y="263310"/>
                  </a:lnTo>
                  <a:lnTo>
                    <a:pt x="192124" y="260379"/>
                  </a:lnTo>
                  <a:cubicBezTo>
                    <a:pt x="212578" y="213042"/>
                    <a:pt x="232741" y="165411"/>
                    <a:pt x="252903" y="117782"/>
                  </a:cubicBezTo>
                  <a:cubicBezTo>
                    <a:pt x="261670" y="97035"/>
                    <a:pt x="271020" y="76288"/>
                    <a:pt x="279494" y="54957"/>
                  </a:cubicBezTo>
                  <a:cubicBezTo>
                    <a:pt x="286799" y="36548"/>
                    <a:pt x="306085" y="24860"/>
                    <a:pt x="325663" y="32165"/>
                  </a:cubicBezTo>
                  <a:cubicBezTo>
                    <a:pt x="346118" y="39762"/>
                    <a:pt x="356053" y="61094"/>
                    <a:pt x="348164" y="82132"/>
                  </a:cubicBezTo>
                  <a:cubicBezTo>
                    <a:pt x="339105" y="106386"/>
                    <a:pt x="328585" y="130054"/>
                    <a:pt x="318650" y="153723"/>
                  </a:cubicBezTo>
                  <a:cubicBezTo>
                    <a:pt x="287676" y="227360"/>
                    <a:pt x="256410" y="300704"/>
                    <a:pt x="225728" y="374340"/>
                  </a:cubicBezTo>
                  <a:cubicBezTo>
                    <a:pt x="219884" y="388366"/>
                    <a:pt x="211118" y="398009"/>
                    <a:pt x="196799" y="402099"/>
                  </a:cubicBezTo>
                  <a:lnTo>
                    <a:pt x="189892" y="402747"/>
                  </a:lnTo>
                  <a:lnTo>
                    <a:pt x="189892" y="403562"/>
                  </a:lnTo>
                  <a:lnTo>
                    <a:pt x="188053" y="402919"/>
                  </a:lnTo>
                  <a:lnTo>
                    <a:pt x="187448" y="402976"/>
                  </a:lnTo>
                  <a:lnTo>
                    <a:pt x="187447" y="402707"/>
                  </a:lnTo>
                  <a:lnTo>
                    <a:pt x="170862" y="396914"/>
                  </a:lnTo>
                  <a:cubicBezTo>
                    <a:pt x="165639" y="393115"/>
                    <a:pt x="161548" y="387782"/>
                    <a:pt x="158626" y="381062"/>
                  </a:cubicBezTo>
                  <a:cubicBezTo>
                    <a:pt x="146938" y="353010"/>
                    <a:pt x="135541" y="324958"/>
                    <a:pt x="123853" y="296906"/>
                  </a:cubicBezTo>
                  <a:cubicBezTo>
                    <a:pt x="94925" y="227945"/>
                    <a:pt x="65704" y="158984"/>
                    <a:pt x="36483" y="90023"/>
                  </a:cubicBezTo>
                  <a:cubicBezTo>
                    <a:pt x="31224" y="77750"/>
                    <a:pt x="28594" y="65770"/>
                    <a:pt x="34730" y="53205"/>
                  </a:cubicBezTo>
                  <a:cubicBezTo>
                    <a:pt x="41158" y="39763"/>
                    <a:pt x="51970" y="31289"/>
                    <a:pt x="66580" y="31289"/>
                  </a:cubicBezTo>
                  <a:close/>
                  <a:moveTo>
                    <a:pt x="14753" y="26029"/>
                  </a:moveTo>
                  <a:cubicBezTo>
                    <a:pt x="15630" y="26906"/>
                    <a:pt x="17676" y="27782"/>
                    <a:pt x="17383" y="28367"/>
                  </a:cubicBezTo>
                  <a:cubicBezTo>
                    <a:pt x="15045" y="39179"/>
                    <a:pt x="9786" y="48529"/>
                    <a:pt x="4526" y="58757"/>
                  </a:cubicBezTo>
                  <a:cubicBezTo>
                    <a:pt x="-2779" y="49990"/>
                    <a:pt x="1897" y="36549"/>
                    <a:pt x="14753" y="26029"/>
                  </a:cubicBezTo>
                  <a:close/>
                  <a:moveTo>
                    <a:pt x="361020" y="25737"/>
                  </a:moveTo>
                  <a:cubicBezTo>
                    <a:pt x="362481" y="24860"/>
                    <a:pt x="365987" y="25445"/>
                    <a:pt x="366864" y="26905"/>
                  </a:cubicBezTo>
                  <a:cubicBezTo>
                    <a:pt x="373585" y="35672"/>
                    <a:pt x="379721" y="44730"/>
                    <a:pt x="377968" y="58757"/>
                  </a:cubicBezTo>
                  <a:cubicBezTo>
                    <a:pt x="374461" y="57587"/>
                    <a:pt x="372124" y="57295"/>
                    <a:pt x="371540" y="56418"/>
                  </a:cubicBezTo>
                  <a:cubicBezTo>
                    <a:pt x="367156" y="48237"/>
                    <a:pt x="362773" y="39763"/>
                    <a:pt x="358974" y="31289"/>
                  </a:cubicBezTo>
                  <a:cubicBezTo>
                    <a:pt x="358390" y="29828"/>
                    <a:pt x="359851" y="26614"/>
                    <a:pt x="361020" y="25737"/>
                  </a:cubicBezTo>
                  <a:close/>
                  <a:moveTo>
                    <a:pt x="89376" y="4734"/>
                  </a:moveTo>
                  <a:cubicBezTo>
                    <a:pt x="92116" y="5501"/>
                    <a:pt x="94527" y="7765"/>
                    <a:pt x="96572" y="9373"/>
                  </a:cubicBezTo>
                  <a:cubicBezTo>
                    <a:pt x="102124" y="13464"/>
                    <a:pt x="112351" y="14925"/>
                    <a:pt x="109136" y="27198"/>
                  </a:cubicBezTo>
                  <a:cubicBezTo>
                    <a:pt x="99201" y="21061"/>
                    <a:pt x="90435" y="15509"/>
                    <a:pt x="80208" y="9081"/>
                  </a:cubicBezTo>
                  <a:cubicBezTo>
                    <a:pt x="83569" y="4697"/>
                    <a:pt x="86637" y="3967"/>
                    <a:pt x="89376" y="4734"/>
                  </a:cubicBezTo>
                  <a:close/>
                  <a:moveTo>
                    <a:pt x="290597" y="4113"/>
                  </a:moveTo>
                  <a:cubicBezTo>
                    <a:pt x="291765" y="3236"/>
                    <a:pt x="294980" y="5575"/>
                    <a:pt x="298195" y="7036"/>
                  </a:cubicBezTo>
                  <a:cubicBezTo>
                    <a:pt x="296149" y="10250"/>
                    <a:pt x="295565" y="12003"/>
                    <a:pt x="294395" y="12879"/>
                  </a:cubicBezTo>
                  <a:cubicBezTo>
                    <a:pt x="287675" y="17263"/>
                    <a:pt x="280954" y="21646"/>
                    <a:pt x="273941" y="25737"/>
                  </a:cubicBezTo>
                  <a:cubicBezTo>
                    <a:pt x="272188" y="26614"/>
                    <a:pt x="269266" y="25737"/>
                    <a:pt x="266636" y="25445"/>
                  </a:cubicBezTo>
                  <a:cubicBezTo>
                    <a:pt x="266928" y="23107"/>
                    <a:pt x="266636" y="19308"/>
                    <a:pt x="268097" y="18431"/>
                  </a:cubicBezTo>
                  <a:cubicBezTo>
                    <a:pt x="275402" y="13172"/>
                    <a:pt x="282707" y="8204"/>
                    <a:pt x="290597" y="4113"/>
                  </a:cubicBezTo>
                  <a:close/>
                  <a:moveTo>
                    <a:pt x="46568" y="2652"/>
                  </a:moveTo>
                  <a:cubicBezTo>
                    <a:pt x="52887" y="1191"/>
                    <a:pt x="59900" y="2068"/>
                    <a:pt x="66474" y="5866"/>
                  </a:cubicBezTo>
                  <a:cubicBezTo>
                    <a:pt x="53617" y="9957"/>
                    <a:pt x="43682" y="12879"/>
                    <a:pt x="33455" y="15801"/>
                  </a:cubicBezTo>
                  <a:cubicBezTo>
                    <a:pt x="32870" y="16093"/>
                    <a:pt x="31702" y="14048"/>
                    <a:pt x="30825" y="13463"/>
                  </a:cubicBezTo>
                  <a:cubicBezTo>
                    <a:pt x="34624" y="7911"/>
                    <a:pt x="40249" y="4113"/>
                    <a:pt x="46568" y="2652"/>
                  </a:cubicBezTo>
                  <a:close/>
                  <a:moveTo>
                    <a:pt x="316604" y="314"/>
                  </a:moveTo>
                  <a:cubicBezTo>
                    <a:pt x="327415" y="-1147"/>
                    <a:pt x="337058" y="2653"/>
                    <a:pt x="345824" y="8205"/>
                  </a:cubicBezTo>
                  <a:cubicBezTo>
                    <a:pt x="346993" y="9081"/>
                    <a:pt x="347870" y="12296"/>
                    <a:pt x="347285" y="14048"/>
                  </a:cubicBezTo>
                  <a:cubicBezTo>
                    <a:pt x="346700" y="15509"/>
                    <a:pt x="343486" y="16971"/>
                    <a:pt x="342025" y="16678"/>
                  </a:cubicBezTo>
                  <a:cubicBezTo>
                    <a:pt x="332383" y="13757"/>
                    <a:pt x="322740" y="10542"/>
                    <a:pt x="313097" y="7328"/>
                  </a:cubicBezTo>
                  <a:cubicBezTo>
                    <a:pt x="312513" y="5574"/>
                    <a:pt x="312220" y="4113"/>
                    <a:pt x="311636" y="2360"/>
                  </a:cubicBezTo>
                  <a:cubicBezTo>
                    <a:pt x="313389" y="1776"/>
                    <a:pt x="314850" y="607"/>
                    <a:pt x="316604" y="3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9171597" y="6235757"/>
              <a:ext cx="355022" cy="435404"/>
            </a:xfrm>
            <a:custGeom>
              <a:avLst/>
              <a:gdLst/>
              <a:ahLst/>
              <a:cxnLst/>
              <a:rect l="l" t="t" r="r" b="b"/>
              <a:pathLst>
                <a:path w="355022" h="435404" extrusionOk="0">
                  <a:moveTo>
                    <a:pt x="165985" y="424215"/>
                  </a:moveTo>
                  <a:cubicBezTo>
                    <a:pt x="171464" y="424288"/>
                    <a:pt x="176870" y="425091"/>
                    <a:pt x="181983" y="428159"/>
                  </a:cubicBezTo>
                  <a:cubicBezTo>
                    <a:pt x="182568" y="428159"/>
                    <a:pt x="182568" y="429621"/>
                    <a:pt x="183445" y="432835"/>
                  </a:cubicBezTo>
                  <a:cubicBezTo>
                    <a:pt x="171464" y="436926"/>
                    <a:pt x="160068" y="435757"/>
                    <a:pt x="149256" y="431959"/>
                  </a:cubicBezTo>
                  <a:cubicBezTo>
                    <a:pt x="146041" y="431082"/>
                    <a:pt x="146626" y="424653"/>
                    <a:pt x="149548" y="424653"/>
                  </a:cubicBezTo>
                  <a:cubicBezTo>
                    <a:pt x="154954" y="424799"/>
                    <a:pt x="160506" y="424142"/>
                    <a:pt x="165985" y="424215"/>
                  </a:cubicBezTo>
                  <a:close/>
                  <a:moveTo>
                    <a:pt x="228737" y="417056"/>
                  </a:moveTo>
                  <a:cubicBezTo>
                    <a:pt x="230490" y="417056"/>
                    <a:pt x="233120" y="420563"/>
                    <a:pt x="235750" y="423192"/>
                  </a:cubicBezTo>
                  <a:cubicBezTo>
                    <a:pt x="225230" y="429913"/>
                    <a:pt x="215003" y="431374"/>
                    <a:pt x="204775" y="432543"/>
                  </a:cubicBezTo>
                  <a:cubicBezTo>
                    <a:pt x="203314" y="432835"/>
                    <a:pt x="200393" y="430497"/>
                    <a:pt x="200100" y="429036"/>
                  </a:cubicBezTo>
                  <a:cubicBezTo>
                    <a:pt x="199808" y="427575"/>
                    <a:pt x="201561" y="424361"/>
                    <a:pt x="202730" y="423777"/>
                  </a:cubicBezTo>
                  <a:cubicBezTo>
                    <a:pt x="211204" y="421147"/>
                    <a:pt x="219970" y="418809"/>
                    <a:pt x="228737" y="417056"/>
                  </a:cubicBezTo>
                  <a:close/>
                  <a:moveTo>
                    <a:pt x="102795" y="408290"/>
                  </a:moveTo>
                  <a:cubicBezTo>
                    <a:pt x="110977" y="410920"/>
                    <a:pt x="118867" y="413842"/>
                    <a:pt x="126756" y="417056"/>
                  </a:cubicBezTo>
                  <a:cubicBezTo>
                    <a:pt x="128510" y="417933"/>
                    <a:pt x="129094" y="421147"/>
                    <a:pt x="130263" y="423192"/>
                  </a:cubicBezTo>
                  <a:cubicBezTo>
                    <a:pt x="127925" y="424361"/>
                    <a:pt x="125295" y="426699"/>
                    <a:pt x="123834" y="426114"/>
                  </a:cubicBezTo>
                  <a:cubicBezTo>
                    <a:pt x="114776" y="422608"/>
                    <a:pt x="105425" y="419394"/>
                    <a:pt x="96659" y="412381"/>
                  </a:cubicBezTo>
                  <a:cubicBezTo>
                    <a:pt x="99581" y="410335"/>
                    <a:pt x="101627" y="407997"/>
                    <a:pt x="102795" y="408290"/>
                  </a:cubicBezTo>
                  <a:close/>
                  <a:moveTo>
                    <a:pt x="272567" y="394555"/>
                  </a:moveTo>
                  <a:cubicBezTo>
                    <a:pt x="276366" y="392218"/>
                    <a:pt x="279581" y="393971"/>
                    <a:pt x="281042" y="400400"/>
                  </a:cubicBezTo>
                  <a:cubicBezTo>
                    <a:pt x="273444" y="405368"/>
                    <a:pt x="265262" y="410627"/>
                    <a:pt x="256788" y="415595"/>
                  </a:cubicBezTo>
                  <a:cubicBezTo>
                    <a:pt x="254158" y="417056"/>
                    <a:pt x="253866" y="416764"/>
                    <a:pt x="248022" y="410335"/>
                  </a:cubicBezTo>
                  <a:cubicBezTo>
                    <a:pt x="256204" y="405076"/>
                    <a:pt x="264386" y="399523"/>
                    <a:pt x="272567" y="394555"/>
                  </a:cubicBezTo>
                  <a:close/>
                  <a:moveTo>
                    <a:pt x="58964" y="376146"/>
                  </a:moveTo>
                  <a:cubicBezTo>
                    <a:pt x="68022" y="383743"/>
                    <a:pt x="76496" y="390464"/>
                    <a:pt x="84386" y="397477"/>
                  </a:cubicBezTo>
                  <a:cubicBezTo>
                    <a:pt x="80879" y="405074"/>
                    <a:pt x="77373" y="401568"/>
                    <a:pt x="74158" y="399230"/>
                  </a:cubicBezTo>
                  <a:cubicBezTo>
                    <a:pt x="61009" y="390464"/>
                    <a:pt x="57210" y="385205"/>
                    <a:pt x="58964" y="376146"/>
                  </a:cubicBezTo>
                  <a:close/>
                  <a:moveTo>
                    <a:pt x="312600" y="353939"/>
                  </a:moveTo>
                  <a:cubicBezTo>
                    <a:pt x="314937" y="358614"/>
                    <a:pt x="316983" y="360952"/>
                    <a:pt x="316691" y="362705"/>
                  </a:cubicBezTo>
                  <a:cubicBezTo>
                    <a:pt x="315814" y="368550"/>
                    <a:pt x="303249" y="380822"/>
                    <a:pt x="293898" y="385790"/>
                  </a:cubicBezTo>
                  <a:cubicBezTo>
                    <a:pt x="293022" y="384037"/>
                    <a:pt x="290684" y="381115"/>
                    <a:pt x="291269" y="380238"/>
                  </a:cubicBezTo>
                  <a:cubicBezTo>
                    <a:pt x="297697" y="371764"/>
                    <a:pt x="304418" y="363582"/>
                    <a:pt x="312600" y="353939"/>
                  </a:cubicBezTo>
                  <a:close/>
                  <a:moveTo>
                    <a:pt x="21561" y="337575"/>
                  </a:moveTo>
                  <a:cubicBezTo>
                    <a:pt x="27113" y="337868"/>
                    <a:pt x="30912" y="336991"/>
                    <a:pt x="31788" y="338160"/>
                  </a:cubicBezTo>
                  <a:cubicBezTo>
                    <a:pt x="36756" y="344881"/>
                    <a:pt x="41431" y="352186"/>
                    <a:pt x="45815" y="359491"/>
                  </a:cubicBezTo>
                  <a:cubicBezTo>
                    <a:pt x="46692" y="360660"/>
                    <a:pt x="45230" y="363290"/>
                    <a:pt x="44938" y="365043"/>
                  </a:cubicBezTo>
                  <a:cubicBezTo>
                    <a:pt x="43477" y="365920"/>
                    <a:pt x="42308" y="366504"/>
                    <a:pt x="41140" y="366797"/>
                  </a:cubicBezTo>
                  <a:cubicBezTo>
                    <a:pt x="35295" y="358030"/>
                    <a:pt x="29451" y="349263"/>
                    <a:pt x="21561" y="337575"/>
                  </a:cubicBezTo>
                  <a:close/>
                  <a:moveTo>
                    <a:pt x="341529" y="312153"/>
                  </a:moveTo>
                  <a:cubicBezTo>
                    <a:pt x="342113" y="325594"/>
                    <a:pt x="334223" y="334653"/>
                    <a:pt x="328671" y="345465"/>
                  </a:cubicBezTo>
                  <a:cubicBezTo>
                    <a:pt x="321366" y="342542"/>
                    <a:pt x="321366" y="339328"/>
                    <a:pt x="323119" y="334653"/>
                  </a:cubicBezTo>
                  <a:cubicBezTo>
                    <a:pt x="329256" y="318582"/>
                    <a:pt x="332762" y="313614"/>
                    <a:pt x="341529" y="312153"/>
                  </a:cubicBezTo>
                  <a:close/>
                  <a:moveTo>
                    <a:pt x="152178" y="288192"/>
                  </a:moveTo>
                  <a:cubicBezTo>
                    <a:pt x="162405" y="291698"/>
                    <a:pt x="172632" y="295497"/>
                    <a:pt x="183736" y="299588"/>
                  </a:cubicBezTo>
                  <a:cubicBezTo>
                    <a:pt x="177016" y="309523"/>
                    <a:pt x="170003" y="305432"/>
                    <a:pt x="164743" y="303971"/>
                  </a:cubicBezTo>
                  <a:cubicBezTo>
                    <a:pt x="158898" y="302510"/>
                    <a:pt x="153639" y="298712"/>
                    <a:pt x="148671" y="294912"/>
                  </a:cubicBezTo>
                  <a:cubicBezTo>
                    <a:pt x="146334" y="293159"/>
                    <a:pt x="149256" y="287316"/>
                    <a:pt x="152178" y="288192"/>
                  </a:cubicBezTo>
                  <a:close/>
                  <a:moveTo>
                    <a:pt x="11626" y="286439"/>
                  </a:moveTo>
                  <a:cubicBezTo>
                    <a:pt x="16593" y="297543"/>
                    <a:pt x="20100" y="308062"/>
                    <a:pt x="21854" y="320627"/>
                  </a:cubicBezTo>
                  <a:cubicBezTo>
                    <a:pt x="9872" y="319166"/>
                    <a:pt x="10749" y="310108"/>
                    <a:pt x="8996" y="303971"/>
                  </a:cubicBezTo>
                  <a:cubicBezTo>
                    <a:pt x="7827" y="299004"/>
                    <a:pt x="1983" y="292283"/>
                    <a:pt x="11626" y="286439"/>
                  </a:cubicBezTo>
                  <a:close/>
                  <a:moveTo>
                    <a:pt x="217340" y="269199"/>
                  </a:moveTo>
                  <a:cubicBezTo>
                    <a:pt x="222016" y="269783"/>
                    <a:pt x="225523" y="272413"/>
                    <a:pt x="222892" y="276212"/>
                  </a:cubicBezTo>
                  <a:cubicBezTo>
                    <a:pt x="217340" y="283810"/>
                    <a:pt x="210912" y="290823"/>
                    <a:pt x="204191" y="297251"/>
                  </a:cubicBezTo>
                  <a:cubicBezTo>
                    <a:pt x="203022" y="298420"/>
                    <a:pt x="199223" y="296374"/>
                    <a:pt x="194840" y="295205"/>
                  </a:cubicBezTo>
                  <a:cubicBezTo>
                    <a:pt x="203314" y="285271"/>
                    <a:pt x="210327" y="277381"/>
                    <a:pt x="217340" y="269199"/>
                  </a:cubicBezTo>
                  <a:close/>
                  <a:moveTo>
                    <a:pt x="349127" y="260432"/>
                  </a:moveTo>
                  <a:cubicBezTo>
                    <a:pt x="350588" y="260432"/>
                    <a:pt x="353217" y="262185"/>
                    <a:pt x="353217" y="263354"/>
                  </a:cubicBezTo>
                  <a:cubicBezTo>
                    <a:pt x="352633" y="273874"/>
                    <a:pt x="354386" y="284978"/>
                    <a:pt x="347373" y="294329"/>
                  </a:cubicBezTo>
                  <a:cubicBezTo>
                    <a:pt x="346497" y="295205"/>
                    <a:pt x="344743" y="295205"/>
                    <a:pt x="341821" y="295790"/>
                  </a:cubicBezTo>
                  <a:cubicBezTo>
                    <a:pt x="339191" y="283517"/>
                    <a:pt x="343282" y="273582"/>
                    <a:pt x="345036" y="263062"/>
                  </a:cubicBezTo>
                  <a:cubicBezTo>
                    <a:pt x="345328" y="261893"/>
                    <a:pt x="347665" y="260432"/>
                    <a:pt x="349127" y="260432"/>
                  </a:cubicBezTo>
                  <a:close/>
                  <a:moveTo>
                    <a:pt x="129678" y="244068"/>
                  </a:moveTo>
                  <a:cubicBezTo>
                    <a:pt x="131431" y="243776"/>
                    <a:pt x="134646" y="245529"/>
                    <a:pt x="134937" y="246698"/>
                  </a:cubicBezTo>
                  <a:cubicBezTo>
                    <a:pt x="136983" y="255757"/>
                    <a:pt x="139028" y="265107"/>
                    <a:pt x="140197" y="274457"/>
                  </a:cubicBezTo>
                  <a:cubicBezTo>
                    <a:pt x="140782" y="276211"/>
                    <a:pt x="138444" y="278257"/>
                    <a:pt x="137275" y="280886"/>
                  </a:cubicBezTo>
                  <a:cubicBezTo>
                    <a:pt x="126756" y="270367"/>
                    <a:pt x="125879" y="259848"/>
                    <a:pt x="126171" y="248744"/>
                  </a:cubicBezTo>
                  <a:cubicBezTo>
                    <a:pt x="126171" y="246991"/>
                    <a:pt x="128217" y="244361"/>
                    <a:pt x="129678" y="244068"/>
                  </a:cubicBezTo>
                  <a:close/>
                  <a:moveTo>
                    <a:pt x="4905" y="232673"/>
                  </a:moveTo>
                  <a:cubicBezTo>
                    <a:pt x="13963" y="243484"/>
                    <a:pt x="9580" y="252836"/>
                    <a:pt x="10457" y="261309"/>
                  </a:cubicBezTo>
                  <a:cubicBezTo>
                    <a:pt x="10749" y="263647"/>
                    <a:pt x="8996" y="265985"/>
                    <a:pt x="7534" y="268322"/>
                  </a:cubicBezTo>
                  <a:cubicBezTo>
                    <a:pt x="7242" y="268907"/>
                    <a:pt x="5197" y="268322"/>
                    <a:pt x="3444" y="268322"/>
                  </a:cubicBezTo>
                  <a:cubicBezTo>
                    <a:pt x="-355" y="258972"/>
                    <a:pt x="-647" y="249913"/>
                    <a:pt x="814" y="240270"/>
                  </a:cubicBezTo>
                  <a:cubicBezTo>
                    <a:pt x="1398" y="237933"/>
                    <a:pt x="3151" y="235887"/>
                    <a:pt x="4905" y="232673"/>
                  </a:cubicBezTo>
                  <a:close/>
                  <a:moveTo>
                    <a:pt x="224646" y="218062"/>
                  </a:moveTo>
                  <a:cubicBezTo>
                    <a:pt x="226106" y="218062"/>
                    <a:pt x="228444" y="220692"/>
                    <a:pt x="228736" y="222445"/>
                  </a:cubicBezTo>
                  <a:cubicBezTo>
                    <a:pt x="229028" y="227121"/>
                    <a:pt x="228736" y="231503"/>
                    <a:pt x="229028" y="236179"/>
                  </a:cubicBezTo>
                  <a:cubicBezTo>
                    <a:pt x="229028" y="240269"/>
                    <a:pt x="229321" y="244360"/>
                    <a:pt x="228736" y="248451"/>
                  </a:cubicBezTo>
                  <a:cubicBezTo>
                    <a:pt x="228444" y="250205"/>
                    <a:pt x="226399" y="252542"/>
                    <a:pt x="224646" y="252834"/>
                  </a:cubicBezTo>
                  <a:cubicBezTo>
                    <a:pt x="223185" y="253127"/>
                    <a:pt x="219678" y="251081"/>
                    <a:pt x="219678" y="249620"/>
                  </a:cubicBezTo>
                  <a:cubicBezTo>
                    <a:pt x="219094" y="240269"/>
                    <a:pt x="219094" y="230627"/>
                    <a:pt x="219386" y="221276"/>
                  </a:cubicBezTo>
                  <a:cubicBezTo>
                    <a:pt x="219386" y="220107"/>
                    <a:pt x="222892" y="218062"/>
                    <a:pt x="224646" y="218062"/>
                  </a:cubicBezTo>
                  <a:close/>
                  <a:moveTo>
                    <a:pt x="350003" y="208712"/>
                  </a:moveTo>
                  <a:cubicBezTo>
                    <a:pt x="350879" y="208419"/>
                    <a:pt x="354093" y="211341"/>
                    <a:pt x="354093" y="212802"/>
                  </a:cubicBezTo>
                  <a:cubicBezTo>
                    <a:pt x="354386" y="221861"/>
                    <a:pt x="354386" y="230627"/>
                    <a:pt x="353801" y="239686"/>
                  </a:cubicBezTo>
                  <a:cubicBezTo>
                    <a:pt x="353801" y="241147"/>
                    <a:pt x="350587" y="243192"/>
                    <a:pt x="349126" y="243192"/>
                  </a:cubicBezTo>
                  <a:cubicBezTo>
                    <a:pt x="347665" y="243192"/>
                    <a:pt x="345035" y="240854"/>
                    <a:pt x="344743" y="239101"/>
                  </a:cubicBezTo>
                  <a:cubicBezTo>
                    <a:pt x="344159" y="234718"/>
                    <a:pt x="344451" y="230043"/>
                    <a:pt x="344451" y="225659"/>
                  </a:cubicBezTo>
                  <a:cubicBezTo>
                    <a:pt x="344451" y="221568"/>
                    <a:pt x="343866" y="217478"/>
                    <a:pt x="344743" y="213679"/>
                  </a:cubicBezTo>
                  <a:cubicBezTo>
                    <a:pt x="345035" y="211634"/>
                    <a:pt x="347665" y="209588"/>
                    <a:pt x="350003" y="208712"/>
                  </a:cubicBezTo>
                  <a:close/>
                  <a:moveTo>
                    <a:pt x="131140" y="191763"/>
                  </a:moveTo>
                  <a:cubicBezTo>
                    <a:pt x="132309" y="191471"/>
                    <a:pt x="135523" y="194101"/>
                    <a:pt x="135815" y="195270"/>
                  </a:cubicBezTo>
                  <a:cubicBezTo>
                    <a:pt x="136107" y="204328"/>
                    <a:pt x="136107" y="213387"/>
                    <a:pt x="135815" y="222153"/>
                  </a:cubicBezTo>
                  <a:cubicBezTo>
                    <a:pt x="135815" y="223614"/>
                    <a:pt x="132893" y="225952"/>
                    <a:pt x="131140" y="225952"/>
                  </a:cubicBezTo>
                  <a:cubicBezTo>
                    <a:pt x="129679" y="225952"/>
                    <a:pt x="126756" y="223614"/>
                    <a:pt x="126756" y="222153"/>
                  </a:cubicBezTo>
                  <a:cubicBezTo>
                    <a:pt x="126172" y="217186"/>
                    <a:pt x="126464" y="212219"/>
                    <a:pt x="126464" y="207251"/>
                  </a:cubicBezTo>
                  <a:cubicBezTo>
                    <a:pt x="126172" y="207543"/>
                    <a:pt x="125880" y="207543"/>
                    <a:pt x="125880" y="207543"/>
                  </a:cubicBezTo>
                  <a:cubicBezTo>
                    <a:pt x="125880" y="204037"/>
                    <a:pt x="125295" y="200237"/>
                    <a:pt x="126172" y="196731"/>
                  </a:cubicBezTo>
                  <a:cubicBezTo>
                    <a:pt x="126756" y="194685"/>
                    <a:pt x="129094" y="192640"/>
                    <a:pt x="131140" y="191763"/>
                  </a:cubicBezTo>
                  <a:close/>
                  <a:moveTo>
                    <a:pt x="4905" y="183289"/>
                  </a:moveTo>
                  <a:cubicBezTo>
                    <a:pt x="6659" y="185042"/>
                    <a:pt x="9580" y="186503"/>
                    <a:pt x="10165" y="188549"/>
                  </a:cubicBezTo>
                  <a:cubicBezTo>
                    <a:pt x="12211" y="196146"/>
                    <a:pt x="10457" y="210757"/>
                    <a:pt x="6366" y="217770"/>
                  </a:cubicBezTo>
                  <a:cubicBezTo>
                    <a:pt x="-1524" y="209003"/>
                    <a:pt x="-1815" y="194685"/>
                    <a:pt x="4905" y="183289"/>
                  </a:cubicBezTo>
                  <a:close/>
                  <a:moveTo>
                    <a:pt x="222308" y="163419"/>
                  </a:moveTo>
                  <a:cubicBezTo>
                    <a:pt x="225522" y="166341"/>
                    <a:pt x="227860" y="167510"/>
                    <a:pt x="228152" y="168678"/>
                  </a:cubicBezTo>
                  <a:cubicBezTo>
                    <a:pt x="228737" y="178030"/>
                    <a:pt x="228737" y="187672"/>
                    <a:pt x="228737" y="197023"/>
                  </a:cubicBezTo>
                  <a:cubicBezTo>
                    <a:pt x="228737" y="198191"/>
                    <a:pt x="226399" y="200530"/>
                    <a:pt x="225230" y="200530"/>
                  </a:cubicBezTo>
                  <a:cubicBezTo>
                    <a:pt x="223184" y="200530"/>
                    <a:pt x="219970" y="199069"/>
                    <a:pt x="219970" y="197900"/>
                  </a:cubicBezTo>
                  <a:cubicBezTo>
                    <a:pt x="218508" y="187088"/>
                    <a:pt x="216463" y="175984"/>
                    <a:pt x="222308" y="163419"/>
                  </a:cubicBezTo>
                  <a:close/>
                  <a:moveTo>
                    <a:pt x="348834" y="156407"/>
                  </a:moveTo>
                  <a:cubicBezTo>
                    <a:pt x="350003" y="156115"/>
                    <a:pt x="352925" y="157576"/>
                    <a:pt x="352925" y="158744"/>
                  </a:cubicBezTo>
                  <a:cubicBezTo>
                    <a:pt x="353802" y="166634"/>
                    <a:pt x="354386" y="174815"/>
                    <a:pt x="354386" y="182705"/>
                  </a:cubicBezTo>
                  <a:cubicBezTo>
                    <a:pt x="354386" y="185627"/>
                    <a:pt x="352341" y="188549"/>
                    <a:pt x="350587" y="194101"/>
                  </a:cubicBezTo>
                  <a:cubicBezTo>
                    <a:pt x="347081" y="190010"/>
                    <a:pt x="345035" y="188549"/>
                    <a:pt x="345035" y="187381"/>
                  </a:cubicBezTo>
                  <a:cubicBezTo>
                    <a:pt x="344743" y="178322"/>
                    <a:pt x="344451" y="169556"/>
                    <a:pt x="344743" y="160498"/>
                  </a:cubicBezTo>
                  <a:cubicBezTo>
                    <a:pt x="344743" y="159037"/>
                    <a:pt x="347081" y="156991"/>
                    <a:pt x="348834" y="156407"/>
                  </a:cubicBezTo>
                  <a:close/>
                  <a:moveTo>
                    <a:pt x="131139" y="139750"/>
                  </a:moveTo>
                  <a:cubicBezTo>
                    <a:pt x="132308" y="139458"/>
                    <a:pt x="135522" y="141212"/>
                    <a:pt x="135522" y="142088"/>
                  </a:cubicBezTo>
                  <a:cubicBezTo>
                    <a:pt x="135522" y="152316"/>
                    <a:pt x="134938" y="162543"/>
                    <a:pt x="134353" y="172770"/>
                  </a:cubicBezTo>
                  <a:cubicBezTo>
                    <a:pt x="134061" y="173355"/>
                    <a:pt x="131139" y="173939"/>
                    <a:pt x="128216" y="175693"/>
                  </a:cubicBezTo>
                  <a:cubicBezTo>
                    <a:pt x="124418" y="163712"/>
                    <a:pt x="126171" y="153484"/>
                    <a:pt x="126464" y="143257"/>
                  </a:cubicBezTo>
                  <a:cubicBezTo>
                    <a:pt x="126464" y="141796"/>
                    <a:pt x="129386" y="140043"/>
                    <a:pt x="131139" y="139750"/>
                  </a:cubicBezTo>
                  <a:close/>
                  <a:moveTo>
                    <a:pt x="5781" y="131569"/>
                  </a:moveTo>
                  <a:cubicBezTo>
                    <a:pt x="12210" y="133907"/>
                    <a:pt x="11041" y="139459"/>
                    <a:pt x="10457" y="144134"/>
                  </a:cubicBezTo>
                  <a:cubicBezTo>
                    <a:pt x="9872" y="151147"/>
                    <a:pt x="13963" y="159621"/>
                    <a:pt x="5196" y="166050"/>
                  </a:cubicBezTo>
                  <a:cubicBezTo>
                    <a:pt x="-2109" y="154069"/>
                    <a:pt x="-1524" y="139751"/>
                    <a:pt x="5781" y="131569"/>
                  </a:cubicBezTo>
                  <a:close/>
                  <a:moveTo>
                    <a:pt x="224353" y="114036"/>
                  </a:moveTo>
                  <a:cubicBezTo>
                    <a:pt x="225814" y="115789"/>
                    <a:pt x="228736" y="117835"/>
                    <a:pt x="228736" y="119880"/>
                  </a:cubicBezTo>
                  <a:cubicBezTo>
                    <a:pt x="229321" y="129231"/>
                    <a:pt x="229028" y="138581"/>
                    <a:pt x="229028" y="147932"/>
                  </a:cubicBezTo>
                  <a:cubicBezTo>
                    <a:pt x="227859" y="148224"/>
                    <a:pt x="226398" y="148809"/>
                    <a:pt x="225230" y="149393"/>
                  </a:cubicBezTo>
                  <a:cubicBezTo>
                    <a:pt x="223184" y="147640"/>
                    <a:pt x="219385" y="146179"/>
                    <a:pt x="219385" y="144425"/>
                  </a:cubicBezTo>
                  <a:cubicBezTo>
                    <a:pt x="218801" y="135952"/>
                    <a:pt x="218801" y="127477"/>
                    <a:pt x="219093" y="119004"/>
                  </a:cubicBezTo>
                  <a:cubicBezTo>
                    <a:pt x="219093" y="117250"/>
                    <a:pt x="222600" y="115789"/>
                    <a:pt x="224353" y="114036"/>
                  </a:cubicBezTo>
                  <a:close/>
                  <a:moveTo>
                    <a:pt x="354386" y="105562"/>
                  </a:moveTo>
                  <a:cubicBezTo>
                    <a:pt x="354094" y="117251"/>
                    <a:pt x="357016" y="128647"/>
                    <a:pt x="352341" y="139459"/>
                  </a:cubicBezTo>
                  <a:cubicBezTo>
                    <a:pt x="351172" y="139751"/>
                    <a:pt x="350003" y="139751"/>
                    <a:pt x="348834" y="140043"/>
                  </a:cubicBezTo>
                  <a:cubicBezTo>
                    <a:pt x="347373" y="137705"/>
                    <a:pt x="344743" y="135368"/>
                    <a:pt x="344743" y="133030"/>
                  </a:cubicBezTo>
                  <a:cubicBezTo>
                    <a:pt x="344159" y="125432"/>
                    <a:pt x="344451" y="117543"/>
                    <a:pt x="344451" y="109945"/>
                  </a:cubicBezTo>
                  <a:cubicBezTo>
                    <a:pt x="344451" y="103809"/>
                    <a:pt x="347958" y="103224"/>
                    <a:pt x="354386" y="105562"/>
                  </a:cubicBezTo>
                  <a:close/>
                  <a:moveTo>
                    <a:pt x="131139" y="84231"/>
                  </a:moveTo>
                  <a:cubicBezTo>
                    <a:pt x="133477" y="88322"/>
                    <a:pt x="135814" y="90660"/>
                    <a:pt x="135814" y="92705"/>
                  </a:cubicBezTo>
                  <a:cubicBezTo>
                    <a:pt x="136399" y="100302"/>
                    <a:pt x="136107" y="108192"/>
                    <a:pt x="136107" y="115789"/>
                  </a:cubicBezTo>
                  <a:cubicBezTo>
                    <a:pt x="136107" y="119588"/>
                    <a:pt x="134061" y="122218"/>
                    <a:pt x="130262" y="121341"/>
                  </a:cubicBezTo>
                  <a:cubicBezTo>
                    <a:pt x="128509" y="120757"/>
                    <a:pt x="126171" y="117835"/>
                    <a:pt x="125879" y="115789"/>
                  </a:cubicBezTo>
                  <a:cubicBezTo>
                    <a:pt x="125587" y="107608"/>
                    <a:pt x="125587" y="99426"/>
                    <a:pt x="126171" y="91244"/>
                  </a:cubicBezTo>
                  <a:cubicBezTo>
                    <a:pt x="126464" y="89491"/>
                    <a:pt x="128509" y="88030"/>
                    <a:pt x="131139" y="84231"/>
                  </a:cubicBezTo>
                  <a:close/>
                  <a:moveTo>
                    <a:pt x="5489" y="77511"/>
                  </a:moveTo>
                  <a:cubicBezTo>
                    <a:pt x="12210" y="89199"/>
                    <a:pt x="12210" y="104102"/>
                    <a:pt x="6074" y="113452"/>
                  </a:cubicBezTo>
                  <a:cubicBezTo>
                    <a:pt x="4320" y="111991"/>
                    <a:pt x="1398" y="110823"/>
                    <a:pt x="1398" y="109361"/>
                  </a:cubicBezTo>
                  <a:cubicBezTo>
                    <a:pt x="814" y="101180"/>
                    <a:pt x="229" y="93290"/>
                    <a:pt x="522" y="85109"/>
                  </a:cubicBezTo>
                  <a:cubicBezTo>
                    <a:pt x="522" y="83063"/>
                    <a:pt x="3152" y="81018"/>
                    <a:pt x="5489" y="77511"/>
                  </a:cubicBezTo>
                  <a:close/>
                  <a:moveTo>
                    <a:pt x="224937" y="62024"/>
                  </a:moveTo>
                  <a:cubicBezTo>
                    <a:pt x="226399" y="62024"/>
                    <a:pt x="228736" y="64654"/>
                    <a:pt x="228736" y="66407"/>
                  </a:cubicBezTo>
                  <a:cubicBezTo>
                    <a:pt x="229321" y="70790"/>
                    <a:pt x="229028" y="75465"/>
                    <a:pt x="229028" y="79849"/>
                  </a:cubicBezTo>
                  <a:cubicBezTo>
                    <a:pt x="229028" y="79849"/>
                    <a:pt x="229028" y="79849"/>
                    <a:pt x="229321" y="79849"/>
                  </a:cubicBezTo>
                  <a:cubicBezTo>
                    <a:pt x="229028" y="84232"/>
                    <a:pt x="229028" y="88907"/>
                    <a:pt x="228152" y="93290"/>
                  </a:cubicBezTo>
                  <a:cubicBezTo>
                    <a:pt x="227860" y="94459"/>
                    <a:pt x="225522" y="96505"/>
                    <a:pt x="224353" y="96505"/>
                  </a:cubicBezTo>
                  <a:cubicBezTo>
                    <a:pt x="222600" y="96212"/>
                    <a:pt x="219386" y="94459"/>
                    <a:pt x="219386" y="93290"/>
                  </a:cubicBezTo>
                  <a:cubicBezTo>
                    <a:pt x="219094" y="83940"/>
                    <a:pt x="219094" y="74589"/>
                    <a:pt x="219678" y="65238"/>
                  </a:cubicBezTo>
                  <a:cubicBezTo>
                    <a:pt x="219678" y="64070"/>
                    <a:pt x="223185" y="62024"/>
                    <a:pt x="224937" y="62024"/>
                  </a:cubicBezTo>
                  <a:close/>
                  <a:moveTo>
                    <a:pt x="347665" y="52381"/>
                  </a:moveTo>
                  <a:cubicBezTo>
                    <a:pt x="349126" y="52089"/>
                    <a:pt x="352340" y="54134"/>
                    <a:pt x="352340" y="55595"/>
                  </a:cubicBezTo>
                  <a:cubicBezTo>
                    <a:pt x="353217" y="64361"/>
                    <a:pt x="354094" y="73420"/>
                    <a:pt x="354094" y="82186"/>
                  </a:cubicBezTo>
                  <a:cubicBezTo>
                    <a:pt x="354094" y="83647"/>
                    <a:pt x="351171" y="86569"/>
                    <a:pt x="350003" y="86277"/>
                  </a:cubicBezTo>
                  <a:cubicBezTo>
                    <a:pt x="347957" y="85693"/>
                    <a:pt x="344743" y="83939"/>
                    <a:pt x="344451" y="82186"/>
                  </a:cubicBezTo>
                  <a:cubicBezTo>
                    <a:pt x="343866" y="77218"/>
                    <a:pt x="344451" y="72251"/>
                    <a:pt x="344451" y="69621"/>
                  </a:cubicBezTo>
                  <a:cubicBezTo>
                    <a:pt x="344158" y="63485"/>
                    <a:pt x="343281" y="59979"/>
                    <a:pt x="343574" y="56472"/>
                  </a:cubicBezTo>
                  <a:cubicBezTo>
                    <a:pt x="343866" y="54719"/>
                    <a:pt x="345912" y="52381"/>
                    <a:pt x="347665" y="52381"/>
                  </a:cubicBezTo>
                  <a:close/>
                  <a:moveTo>
                    <a:pt x="121788" y="35725"/>
                  </a:moveTo>
                  <a:cubicBezTo>
                    <a:pt x="124125" y="36894"/>
                    <a:pt x="127632" y="37478"/>
                    <a:pt x="128216" y="38939"/>
                  </a:cubicBezTo>
                  <a:cubicBezTo>
                    <a:pt x="131138" y="46829"/>
                    <a:pt x="133768" y="55011"/>
                    <a:pt x="135814" y="63485"/>
                  </a:cubicBezTo>
                  <a:cubicBezTo>
                    <a:pt x="136106" y="64946"/>
                    <a:pt x="133476" y="67868"/>
                    <a:pt x="131431" y="69037"/>
                  </a:cubicBezTo>
                  <a:cubicBezTo>
                    <a:pt x="130554" y="69621"/>
                    <a:pt x="126755" y="67576"/>
                    <a:pt x="126463" y="66115"/>
                  </a:cubicBezTo>
                  <a:cubicBezTo>
                    <a:pt x="123833" y="56764"/>
                    <a:pt x="121788" y="47121"/>
                    <a:pt x="119450" y="37771"/>
                  </a:cubicBezTo>
                  <a:cubicBezTo>
                    <a:pt x="120327" y="37186"/>
                    <a:pt x="120911" y="36602"/>
                    <a:pt x="121788" y="35725"/>
                  </a:cubicBezTo>
                  <a:close/>
                  <a:moveTo>
                    <a:pt x="285178" y="31008"/>
                  </a:moveTo>
                  <a:cubicBezTo>
                    <a:pt x="301642" y="30227"/>
                    <a:pt x="317859" y="41569"/>
                    <a:pt x="322243" y="59978"/>
                  </a:cubicBezTo>
                  <a:cubicBezTo>
                    <a:pt x="323996" y="66990"/>
                    <a:pt x="324288" y="74296"/>
                    <a:pt x="324288" y="81601"/>
                  </a:cubicBezTo>
                  <a:cubicBezTo>
                    <a:pt x="324580" y="134490"/>
                    <a:pt x="324580" y="187088"/>
                    <a:pt x="324288" y="239977"/>
                  </a:cubicBezTo>
                  <a:cubicBezTo>
                    <a:pt x="323996" y="273581"/>
                    <a:pt x="318152" y="306016"/>
                    <a:pt x="299450" y="334945"/>
                  </a:cubicBezTo>
                  <a:cubicBezTo>
                    <a:pt x="270522" y="379653"/>
                    <a:pt x="229321" y="404198"/>
                    <a:pt x="175847" y="404490"/>
                  </a:cubicBezTo>
                  <a:cubicBezTo>
                    <a:pt x="139904" y="404782"/>
                    <a:pt x="108931" y="390464"/>
                    <a:pt x="82632" y="365919"/>
                  </a:cubicBezTo>
                  <a:cubicBezTo>
                    <a:pt x="47859" y="333192"/>
                    <a:pt x="31203" y="293159"/>
                    <a:pt x="32080" y="245529"/>
                  </a:cubicBezTo>
                  <a:cubicBezTo>
                    <a:pt x="32664" y="218939"/>
                    <a:pt x="32372" y="192348"/>
                    <a:pt x="32372" y="166049"/>
                  </a:cubicBezTo>
                  <a:cubicBezTo>
                    <a:pt x="32372" y="134198"/>
                    <a:pt x="32664" y="102348"/>
                    <a:pt x="32372" y="70497"/>
                  </a:cubicBezTo>
                  <a:cubicBezTo>
                    <a:pt x="32372" y="55887"/>
                    <a:pt x="38508" y="44783"/>
                    <a:pt x="50197" y="37186"/>
                  </a:cubicBezTo>
                  <a:cubicBezTo>
                    <a:pt x="55676" y="33533"/>
                    <a:pt x="61648" y="31798"/>
                    <a:pt x="67560" y="31675"/>
                  </a:cubicBezTo>
                  <a:cubicBezTo>
                    <a:pt x="85298" y="31305"/>
                    <a:pt x="102502" y="45440"/>
                    <a:pt x="104255" y="65822"/>
                  </a:cubicBezTo>
                  <a:cubicBezTo>
                    <a:pt x="104548" y="70789"/>
                    <a:pt x="104255" y="75757"/>
                    <a:pt x="104255" y="80724"/>
                  </a:cubicBezTo>
                  <a:cubicBezTo>
                    <a:pt x="104255" y="136828"/>
                    <a:pt x="103963" y="192640"/>
                    <a:pt x="104255" y="248743"/>
                  </a:cubicBezTo>
                  <a:cubicBezTo>
                    <a:pt x="104548" y="280302"/>
                    <a:pt x="118573" y="304847"/>
                    <a:pt x="147210" y="319165"/>
                  </a:cubicBezTo>
                  <a:cubicBezTo>
                    <a:pt x="191333" y="341666"/>
                    <a:pt x="241301" y="310984"/>
                    <a:pt x="248606" y="263646"/>
                  </a:cubicBezTo>
                  <a:cubicBezTo>
                    <a:pt x="250359" y="251081"/>
                    <a:pt x="250652" y="238224"/>
                    <a:pt x="250652" y="225659"/>
                  </a:cubicBezTo>
                  <a:cubicBezTo>
                    <a:pt x="250944" y="173646"/>
                    <a:pt x="250944" y="121926"/>
                    <a:pt x="250652" y="69913"/>
                  </a:cubicBezTo>
                  <a:cubicBezTo>
                    <a:pt x="250652" y="54718"/>
                    <a:pt x="256203" y="43614"/>
                    <a:pt x="269061" y="36017"/>
                  </a:cubicBezTo>
                  <a:cubicBezTo>
                    <a:pt x="274175" y="32875"/>
                    <a:pt x="279690" y="31268"/>
                    <a:pt x="285178" y="31008"/>
                  </a:cubicBezTo>
                  <a:close/>
                  <a:moveTo>
                    <a:pt x="15716" y="28420"/>
                  </a:moveTo>
                  <a:cubicBezTo>
                    <a:pt x="17469" y="29589"/>
                    <a:pt x="19223" y="30173"/>
                    <a:pt x="19515" y="31050"/>
                  </a:cubicBezTo>
                  <a:cubicBezTo>
                    <a:pt x="20100" y="32511"/>
                    <a:pt x="20391" y="34849"/>
                    <a:pt x="19515" y="36017"/>
                  </a:cubicBezTo>
                  <a:cubicBezTo>
                    <a:pt x="13963" y="43615"/>
                    <a:pt x="14548" y="54719"/>
                    <a:pt x="6073" y="62901"/>
                  </a:cubicBezTo>
                  <a:cubicBezTo>
                    <a:pt x="4612" y="59394"/>
                    <a:pt x="2567" y="57349"/>
                    <a:pt x="2859" y="55888"/>
                  </a:cubicBezTo>
                  <a:cubicBezTo>
                    <a:pt x="4612" y="45952"/>
                    <a:pt x="7827" y="36602"/>
                    <a:pt x="15716" y="28420"/>
                  </a:cubicBezTo>
                  <a:close/>
                  <a:moveTo>
                    <a:pt x="243639" y="16732"/>
                  </a:moveTo>
                  <a:cubicBezTo>
                    <a:pt x="244808" y="15855"/>
                    <a:pt x="247730" y="16439"/>
                    <a:pt x="249484" y="17316"/>
                  </a:cubicBezTo>
                  <a:cubicBezTo>
                    <a:pt x="250360" y="17900"/>
                    <a:pt x="250944" y="21115"/>
                    <a:pt x="250360" y="21991"/>
                  </a:cubicBezTo>
                  <a:cubicBezTo>
                    <a:pt x="244808" y="29589"/>
                    <a:pt x="239256" y="36894"/>
                    <a:pt x="233120" y="44199"/>
                  </a:cubicBezTo>
                  <a:cubicBezTo>
                    <a:pt x="232243" y="45368"/>
                    <a:pt x="229321" y="44491"/>
                    <a:pt x="225522" y="44783"/>
                  </a:cubicBezTo>
                  <a:cubicBezTo>
                    <a:pt x="227860" y="31926"/>
                    <a:pt x="234581" y="23452"/>
                    <a:pt x="243639" y="16732"/>
                  </a:cubicBezTo>
                  <a:close/>
                  <a:moveTo>
                    <a:pt x="320198" y="10011"/>
                  </a:moveTo>
                  <a:cubicBezTo>
                    <a:pt x="329256" y="14393"/>
                    <a:pt x="336561" y="21114"/>
                    <a:pt x="341528" y="30172"/>
                  </a:cubicBezTo>
                  <a:cubicBezTo>
                    <a:pt x="341821" y="30756"/>
                    <a:pt x="341821" y="31926"/>
                    <a:pt x="342405" y="34556"/>
                  </a:cubicBezTo>
                  <a:cubicBezTo>
                    <a:pt x="339776" y="35140"/>
                    <a:pt x="336269" y="36601"/>
                    <a:pt x="335100" y="35724"/>
                  </a:cubicBezTo>
                  <a:cubicBezTo>
                    <a:pt x="328379" y="29880"/>
                    <a:pt x="321658" y="23744"/>
                    <a:pt x="315522" y="17315"/>
                  </a:cubicBezTo>
                  <a:cubicBezTo>
                    <a:pt x="314646" y="16147"/>
                    <a:pt x="314938" y="13224"/>
                    <a:pt x="315522" y="11472"/>
                  </a:cubicBezTo>
                  <a:cubicBezTo>
                    <a:pt x="316107" y="10595"/>
                    <a:pt x="319029" y="9718"/>
                    <a:pt x="320198" y="10011"/>
                  </a:cubicBezTo>
                  <a:close/>
                  <a:moveTo>
                    <a:pt x="89938" y="4751"/>
                  </a:moveTo>
                  <a:cubicBezTo>
                    <a:pt x="98120" y="8842"/>
                    <a:pt x="108055" y="10887"/>
                    <a:pt x="113315" y="22867"/>
                  </a:cubicBezTo>
                  <a:cubicBezTo>
                    <a:pt x="108639" y="22283"/>
                    <a:pt x="106009" y="22867"/>
                    <a:pt x="103964" y="21699"/>
                  </a:cubicBezTo>
                  <a:cubicBezTo>
                    <a:pt x="97827" y="18776"/>
                    <a:pt x="91983" y="15562"/>
                    <a:pt x="86431" y="12056"/>
                  </a:cubicBezTo>
                  <a:cubicBezTo>
                    <a:pt x="84678" y="10887"/>
                    <a:pt x="83509" y="8257"/>
                    <a:pt x="82048" y="6504"/>
                  </a:cubicBezTo>
                  <a:cubicBezTo>
                    <a:pt x="84678" y="5919"/>
                    <a:pt x="87892" y="3582"/>
                    <a:pt x="89938" y="4751"/>
                  </a:cubicBezTo>
                  <a:close/>
                  <a:moveTo>
                    <a:pt x="56626" y="2121"/>
                  </a:moveTo>
                  <a:cubicBezTo>
                    <a:pt x="58378" y="1244"/>
                    <a:pt x="61301" y="3874"/>
                    <a:pt x="66853" y="6796"/>
                  </a:cubicBezTo>
                  <a:cubicBezTo>
                    <a:pt x="53703" y="11764"/>
                    <a:pt x="44060" y="15271"/>
                    <a:pt x="34126" y="18777"/>
                  </a:cubicBezTo>
                  <a:cubicBezTo>
                    <a:pt x="33541" y="19069"/>
                    <a:pt x="32080" y="17316"/>
                    <a:pt x="30619" y="16147"/>
                  </a:cubicBezTo>
                  <a:cubicBezTo>
                    <a:pt x="36755" y="6212"/>
                    <a:pt x="47275" y="4751"/>
                    <a:pt x="56626" y="2121"/>
                  </a:cubicBezTo>
                  <a:close/>
                  <a:moveTo>
                    <a:pt x="282429" y="2"/>
                  </a:moveTo>
                  <a:cubicBezTo>
                    <a:pt x="289442" y="-71"/>
                    <a:pt x="296528" y="1391"/>
                    <a:pt x="299450" y="4459"/>
                  </a:cubicBezTo>
                  <a:cubicBezTo>
                    <a:pt x="299743" y="5043"/>
                    <a:pt x="299450" y="6212"/>
                    <a:pt x="299450" y="8550"/>
                  </a:cubicBezTo>
                  <a:cubicBezTo>
                    <a:pt x="289223" y="9719"/>
                    <a:pt x="278996" y="11180"/>
                    <a:pt x="268476" y="11764"/>
                  </a:cubicBezTo>
                  <a:cubicBezTo>
                    <a:pt x="264970" y="12057"/>
                    <a:pt x="263509" y="7381"/>
                    <a:pt x="265846" y="4751"/>
                  </a:cubicBezTo>
                  <a:cubicBezTo>
                    <a:pt x="268476" y="1683"/>
                    <a:pt x="275416" y="76"/>
                    <a:pt x="282429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10170552" y="6235541"/>
              <a:ext cx="446453" cy="434829"/>
            </a:xfrm>
            <a:custGeom>
              <a:avLst/>
              <a:gdLst/>
              <a:ahLst/>
              <a:cxnLst/>
              <a:rect l="l" t="t" r="r" b="b"/>
              <a:pathLst>
                <a:path w="446453" h="434829" extrusionOk="0">
                  <a:moveTo>
                    <a:pt x="95028" y="420486"/>
                  </a:moveTo>
                  <a:cubicBezTo>
                    <a:pt x="106716" y="419609"/>
                    <a:pt x="116651" y="425161"/>
                    <a:pt x="129509" y="427791"/>
                  </a:cubicBezTo>
                  <a:cubicBezTo>
                    <a:pt x="126002" y="431298"/>
                    <a:pt x="124541" y="434219"/>
                    <a:pt x="122788" y="434512"/>
                  </a:cubicBezTo>
                  <a:cubicBezTo>
                    <a:pt x="114606" y="435680"/>
                    <a:pt x="100287" y="428960"/>
                    <a:pt x="95028" y="420486"/>
                  </a:cubicBezTo>
                  <a:close/>
                  <a:moveTo>
                    <a:pt x="348957" y="416980"/>
                  </a:moveTo>
                  <a:cubicBezTo>
                    <a:pt x="352464" y="421655"/>
                    <a:pt x="352171" y="425746"/>
                    <a:pt x="347496" y="427500"/>
                  </a:cubicBezTo>
                  <a:cubicBezTo>
                    <a:pt x="339607" y="430421"/>
                    <a:pt x="331425" y="432759"/>
                    <a:pt x="323243" y="434805"/>
                  </a:cubicBezTo>
                  <a:cubicBezTo>
                    <a:pt x="321782" y="435097"/>
                    <a:pt x="317983" y="432759"/>
                    <a:pt x="317691" y="431006"/>
                  </a:cubicBezTo>
                  <a:cubicBezTo>
                    <a:pt x="317399" y="429252"/>
                    <a:pt x="319444" y="425746"/>
                    <a:pt x="321198" y="425162"/>
                  </a:cubicBezTo>
                  <a:cubicBezTo>
                    <a:pt x="329964" y="422239"/>
                    <a:pt x="339022" y="419902"/>
                    <a:pt x="348957" y="416980"/>
                  </a:cubicBezTo>
                  <a:close/>
                  <a:moveTo>
                    <a:pt x="168080" y="409675"/>
                  </a:moveTo>
                  <a:cubicBezTo>
                    <a:pt x="169833" y="408798"/>
                    <a:pt x="172756" y="409675"/>
                    <a:pt x="175094" y="409967"/>
                  </a:cubicBezTo>
                  <a:cubicBezTo>
                    <a:pt x="174801" y="412304"/>
                    <a:pt x="175678" y="415811"/>
                    <a:pt x="174217" y="417272"/>
                  </a:cubicBezTo>
                  <a:cubicBezTo>
                    <a:pt x="167203" y="424577"/>
                    <a:pt x="158729" y="430129"/>
                    <a:pt x="148502" y="432174"/>
                  </a:cubicBezTo>
                  <a:cubicBezTo>
                    <a:pt x="144411" y="428084"/>
                    <a:pt x="144704" y="424577"/>
                    <a:pt x="148794" y="421655"/>
                  </a:cubicBezTo>
                  <a:cubicBezTo>
                    <a:pt x="154931" y="417272"/>
                    <a:pt x="161360" y="413181"/>
                    <a:pt x="168080" y="409675"/>
                  </a:cubicBezTo>
                  <a:close/>
                  <a:moveTo>
                    <a:pt x="275614" y="409383"/>
                  </a:moveTo>
                  <a:cubicBezTo>
                    <a:pt x="283503" y="413766"/>
                    <a:pt x="291100" y="418442"/>
                    <a:pt x="298406" y="423409"/>
                  </a:cubicBezTo>
                  <a:cubicBezTo>
                    <a:pt x="299867" y="423701"/>
                    <a:pt x="300451" y="425455"/>
                    <a:pt x="301620" y="427792"/>
                  </a:cubicBezTo>
                  <a:cubicBezTo>
                    <a:pt x="298991" y="429253"/>
                    <a:pt x="295776" y="432468"/>
                    <a:pt x="294315" y="431883"/>
                  </a:cubicBezTo>
                  <a:cubicBezTo>
                    <a:pt x="285841" y="427208"/>
                    <a:pt x="277659" y="421656"/>
                    <a:pt x="269477" y="416104"/>
                  </a:cubicBezTo>
                  <a:cubicBezTo>
                    <a:pt x="268601" y="415519"/>
                    <a:pt x="268893" y="411428"/>
                    <a:pt x="269769" y="410259"/>
                  </a:cubicBezTo>
                  <a:cubicBezTo>
                    <a:pt x="270939" y="409091"/>
                    <a:pt x="274153" y="408507"/>
                    <a:pt x="275614" y="409383"/>
                  </a:cubicBezTo>
                  <a:close/>
                  <a:moveTo>
                    <a:pt x="379055" y="376363"/>
                  </a:moveTo>
                  <a:cubicBezTo>
                    <a:pt x="379931" y="378993"/>
                    <a:pt x="382269" y="381915"/>
                    <a:pt x="381685" y="384253"/>
                  </a:cubicBezTo>
                  <a:cubicBezTo>
                    <a:pt x="379055" y="394188"/>
                    <a:pt x="375256" y="403538"/>
                    <a:pt x="367074" y="409967"/>
                  </a:cubicBezTo>
                  <a:cubicBezTo>
                    <a:pt x="361815" y="408214"/>
                    <a:pt x="360062" y="405584"/>
                    <a:pt x="362107" y="401493"/>
                  </a:cubicBezTo>
                  <a:cubicBezTo>
                    <a:pt x="365321" y="394480"/>
                    <a:pt x="368243" y="387467"/>
                    <a:pt x="372042" y="381038"/>
                  </a:cubicBezTo>
                  <a:cubicBezTo>
                    <a:pt x="373210" y="378993"/>
                    <a:pt x="376425" y="377824"/>
                    <a:pt x="379055" y="376363"/>
                  </a:cubicBezTo>
                  <a:close/>
                  <a:moveTo>
                    <a:pt x="69606" y="374610"/>
                  </a:moveTo>
                  <a:cubicBezTo>
                    <a:pt x="72236" y="381331"/>
                    <a:pt x="73989" y="386298"/>
                    <a:pt x="76034" y="390973"/>
                  </a:cubicBezTo>
                  <a:cubicBezTo>
                    <a:pt x="78372" y="395941"/>
                    <a:pt x="81002" y="400616"/>
                    <a:pt x="83924" y="406169"/>
                  </a:cubicBezTo>
                  <a:cubicBezTo>
                    <a:pt x="81295" y="407045"/>
                    <a:pt x="78372" y="408798"/>
                    <a:pt x="77496" y="407922"/>
                  </a:cubicBezTo>
                  <a:cubicBezTo>
                    <a:pt x="69314" y="400324"/>
                    <a:pt x="64638" y="390682"/>
                    <a:pt x="64346" y="379578"/>
                  </a:cubicBezTo>
                  <a:cubicBezTo>
                    <a:pt x="64346" y="378409"/>
                    <a:pt x="66099" y="377532"/>
                    <a:pt x="69606" y="374610"/>
                  </a:cubicBezTo>
                  <a:close/>
                  <a:moveTo>
                    <a:pt x="196425" y="362337"/>
                  </a:moveTo>
                  <a:cubicBezTo>
                    <a:pt x="197886" y="362337"/>
                    <a:pt x="199055" y="365259"/>
                    <a:pt x="200224" y="366720"/>
                  </a:cubicBezTo>
                  <a:cubicBezTo>
                    <a:pt x="197009" y="376071"/>
                    <a:pt x="194379" y="384545"/>
                    <a:pt x="190873" y="393019"/>
                  </a:cubicBezTo>
                  <a:cubicBezTo>
                    <a:pt x="190288" y="394772"/>
                    <a:pt x="186782" y="395649"/>
                    <a:pt x="184444" y="395941"/>
                  </a:cubicBezTo>
                  <a:cubicBezTo>
                    <a:pt x="183568" y="395941"/>
                    <a:pt x="181230" y="392142"/>
                    <a:pt x="181815" y="390682"/>
                  </a:cubicBezTo>
                  <a:cubicBezTo>
                    <a:pt x="184152" y="381915"/>
                    <a:pt x="186782" y="373441"/>
                    <a:pt x="189997" y="364967"/>
                  </a:cubicBezTo>
                  <a:cubicBezTo>
                    <a:pt x="190581" y="363506"/>
                    <a:pt x="194379" y="362337"/>
                    <a:pt x="196425" y="362337"/>
                  </a:cubicBezTo>
                  <a:close/>
                  <a:moveTo>
                    <a:pt x="248437" y="362337"/>
                  </a:moveTo>
                  <a:cubicBezTo>
                    <a:pt x="250191" y="362044"/>
                    <a:pt x="253697" y="362628"/>
                    <a:pt x="254282" y="363798"/>
                  </a:cubicBezTo>
                  <a:cubicBezTo>
                    <a:pt x="257788" y="373148"/>
                    <a:pt x="260710" y="382498"/>
                    <a:pt x="263048" y="391849"/>
                  </a:cubicBezTo>
                  <a:cubicBezTo>
                    <a:pt x="263632" y="393018"/>
                    <a:pt x="260418" y="395355"/>
                    <a:pt x="258080" y="397694"/>
                  </a:cubicBezTo>
                  <a:cubicBezTo>
                    <a:pt x="249314" y="388051"/>
                    <a:pt x="248145" y="376655"/>
                    <a:pt x="245516" y="366135"/>
                  </a:cubicBezTo>
                  <a:cubicBezTo>
                    <a:pt x="245223" y="364966"/>
                    <a:pt x="247268" y="362337"/>
                    <a:pt x="248437" y="362337"/>
                  </a:cubicBezTo>
                  <a:close/>
                  <a:moveTo>
                    <a:pt x="53535" y="325811"/>
                  </a:moveTo>
                  <a:cubicBezTo>
                    <a:pt x="56749" y="326688"/>
                    <a:pt x="59964" y="326688"/>
                    <a:pt x="60256" y="327857"/>
                  </a:cubicBezTo>
                  <a:cubicBezTo>
                    <a:pt x="64054" y="337499"/>
                    <a:pt x="66684" y="347434"/>
                    <a:pt x="65515" y="358831"/>
                  </a:cubicBezTo>
                  <a:cubicBezTo>
                    <a:pt x="63178" y="358538"/>
                    <a:pt x="60548" y="358831"/>
                    <a:pt x="59964" y="357954"/>
                  </a:cubicBezTo>
                  <a:cubicBezTo>
                    <a:pt x="54996" y="348019"/>
                    <a:pt x="52951" y="337792"/>
                    <a:pt x="53535" y="325811"/>
                  </a:cubicBezTo>
                  <a:close/>
                  <a:moveTo>
                    <a:pt x="389867" y="324058"/>
                  </a:moveTo>
                  <a:cubicBezTo>
                    <a:pt x="391036" y="326688"/>
                    <a:pt x="392497" y="329026"/>
                    <a:pt x="393082" y="330195"/>
                  </a:cubicBezTo>
                  <a:cubicBezTo>
                    <a:pt x="391036" y="339837"/>
                    <a:pt x="389867" y="347434"/>
                    <a:pt x="387821" y="354740"/>
                  </a:cubicBezTo>
                  <a:cubicBezTo>
                    <a:pt x="387237" y="356493"/>
                    <a:pt x="383731" y="358831"/>
                    <a:pt x="381978" y="358538"/>
                  </a:cubicBezTo>
                  <a:cubicBezTo>
                    <a:pt x="380224" y="358246"/>
                    <a:pt x="377594" y="354740"/>
                    <a:pt x="377886" y="352986"/>
                  </a:cubicBezTo>
                  <a:cubicBezTo>
                    <a:pt x="379055" y="344804"/>
                    <a:pt x="380808" y="336915"/>
                    <a:pt x="383146" y="329026"/>
                  </a:cubicBezTo>
                  <a:cubicBezTo>
                    <a:pt x="383731" y="326980"/>
                    <a:pt x="387530" y="325811"/>
                    <a:pt x="389867" y="324058"/>
                  </a:cubicBezTo>
                  <a:close/>
                  <a:moveTo>
                    <a:pt x="230613" y="311201"/>
                  </a:moveTo>
                  <a:cubicBezTo>
                    <a:pt x="233827" y="312078"/>
                    <a:pt x="236457" y="311785"/>
                    <a:pt x="237626" y="312954"/>
                  </a:cubicBezTo>
                  <a:cubicBezTo>
                    <a:pt x="242009" y="317630"/>
                    <a:pt x="246684" y="336039"/>
                    <a:pt x="245807" y="345389"/>
                  </a:cubicBezTo>
                  <a:cubicBezTo>
                    <a:pt x="243470" y="344805"/>
                    <a:pt x="239379" y="345097"/>
                    <a:pt x="238794" y="343928"/>
                  </a:cubicBezTo>
                  <a:cubicBezTo>
                    <a:pt x="234119" y="333993"/>
                    <a:pt x="229152" y="324058"/>
                    <a:pt x="230613" y="311201"/>
                  </a:cubicBezTo>
                  <a:close/>
                  <a:moveTo>
                    <a:pt x="211912" y="309740"/>
                  </a:moveTo>
                  <a:cubicBezTo>
                    <a:pt x="213081" y="312662"/>
                    <a:pt x="215419" y="315876"/>
                    <a:pt x="215126" y="318214"/>
                  </a:cubicBezTo>
                  <a:cubicBezTo>
                    <a:pt x="213373" y="326103"/>
                    <a:pt x="210743" y="333701"/>
                    <a:pt x="207821" y="341299"/>
                  </a:cubicBezTo>
                  <a:cubicBezTo>
                    <a:pt x="207236" y="343051"/>
                    <a:pt x="203730" y="344221"/>
                    <a:pt x="201684" y="345390"/>
                  </a:cubicBezTo>
                  <a:cubicBezTo>
                    <a:pt x="200515" y="343344"/>
                    <a:pt x="197593" y="341006"/>
                    <a:pt x="197886" y="339253"/>
                  </a:cubicBezTo>
                  <a:cubicBezTo>
                    <a:pt x="200515" y="329318"/>
                    <a:pt x="202561" y="319383"/>
                    <a:pt x="207529" y="310324"/>
                  </a:cubicBezTo>
                  <a:cubicBezTo>
                    <a:pt x="208990" y="310324"/>
                    <a:pt x="210451" y="310032"/>
                    <a:pt x="211912" y="309740"/>
                  </a:cubicBezTo>
                  <a:close/>
                  <a:moveTo>
                    <a:pt x="218341" y="275843"/>
                  </a:moveTo>
                  <a:cubicBezTo>
                    <a:pt x="220094" y="272045"/>
                    <a:pt x="225353" y="272337"/>
                    <a:pt x="227107" y="276136"/>
                  </a:cubicBezTo>
                  <a:cubicBezTo>
                    <a:pt x="229152" y="281688"/>
                    <a:pt x="230321" y="287824"/>
                    <a:pt x="232366" y="295129"/>
                  </a:cubicBezTo>
                  <a:cubicBezTo>
                    <a:pt x="224769" y="295129"/>
                    <a:pt x="220386" y="295129"/>
                    <a:pt x="215711" y="295129"/>
                  </a:cubicBezTo>
                  <a:cubicBezTo>
                    <a:pt x="211328" y="287824"/>
                    <a:pt x="215711" y="281688"/>
                    <a:pt x="218341" y="275843"/>
                  </a:cubicBezTo>
                  <a:close/>
                  <a:moveTo>
                    <a:pt x="45353" y="274383"/>
                  </a:moveTo>
                  <a:cubicBezTo>
                    <a:pt x="46814" y="274091"/>
                    <a:pt x="49444" y="275260"/>
                    <a:pt x="49737" y="276136"/>
                  </a:cubicBezTo>
                  <a:cubicBezTo>
                    <a:pt x="52366" y="286071"/>
                    <a:pt x="57334" y="296006"/>
                    <a:pt x="52074" y="307111"/>
                  </a:cubicBezTo>
                  <a:cubicBezTo>
                    <a:pt x="44185" y="298929"/>
                    <a:pt x="43600" y="288117"/>
                    <a:pt x="42139" y="277889"/>
                  </a:cubicBezTo>
                  <a:cubicBezTo>
                    <a:pt x="42139" y="276721"/>
                    <a:pt x="43892" y="274675"/>
                    <a:pt x="45353" y="274383"/>
                  </a:cubicBezTo>
                  <a:close/>
                  <a:moveTo>
                    <a:pt x="399218" y="272337"/>
                  </a:moveTo>
                  <a:cubicBezTo>
                    <a:pt x="401263" y="273506"/>
                    <a:pt x="403893" y="276135"/>
                    <a:pt x="403601" y="277889"/>
                  </a:cubicBezTo>
                  <a:cubicBezTo>
                    <a:pt x="402140" y="286947"/>
                    <a:pt x="400386" y="295714"/>
                    <a:pt x="398049" y="304480"/>
                  </a:cubicBezTo>
                  <a:cubicBezTo>
                    <a:pt x="397464" y="306233"/>
                    <a:pt x="393081" y="306525"/>
                    <a:pt x="389575" y="307986"/>
                  </a:cubicBezTo>
                  <a:cubicBezTo>
                    <a:pt x="387821" y="295714"/>
                    <a:pt x="391620" y="285778"/>
                    <a:pt x="394250" y="275844"/>
                  </a:cubicBezTo>
                  <a:cubicBezTo>
                    <a:pt x="394542" y="274382"/>
                    <a:pt x="398341" y="272044"/>
                    <a:pt x="399218" y="272337"/>
                  </a:cubicBezTo>
                  <a:close/>
                  <a:moveTo>
                    <a:pt x="34834" y="222369"/>
                  </a:moveTo>
                  <a:cubicBezTo>
                    <a:pt x="35710" y="221785"/>
                    <a:pt x="38632" y="223538"/>
                    <a:pt x="38925" y="224707"/>
                  </a:cubicBezTo>
                  <a:cubicBezTo>
                    <a:pt x="41847" y="234350"/>
                    <a:pt x="45061" y="244285"/>
                    <a:pt x="44477" y="256558"/>
                  </a:cubicBezTo>
                  <a:cubicBezTo>
                    <a:pt x="40678" y="254512"/>
                    <a:pt x="37171" y="253635"/>
                    <a:pt x="36587" y="252174"/>
                  </a:cubicBezTo>
                  <a:cubicBezTo>
                    <a:pt x="34249" y="243992"/>
                    <a:pt x="32496" y="235518"/>
                    <a:pt x="31327" y="227045"/>
                  </a:cubicBezTo>
                  <a:cubicBezTo>
                    <a:pt x="31035" y="225584"/>
                    <a:pt x="33373" y="223246"/>
                    <a:pt x="34834" y="222369"/>
                  </a:cubicBezTo>
                  <a:close/>
                  <a:moveTo>
                    <a:pt x="410028" y="220324"/>
                  </a:moveTo>
                  <a:cubicBezTo>
                    <a:pt x="412074" y="222954"/>
                    <a:pt x="414119" y="225584"/>
                    <a:pt x="414704" y="226753"/>
                  </a:cubicBezTo>
                  <a:cubicBezTo>
                    <a:pt x="412658" y="236395"/>
                    <a:pt x="411781" y="243701"/>
                    <a:pt x="409736" y="250422"/>
                  </a:cubicBezTo>
                  <a:cubicBezTo>
                    <a:pt x="409151" y="252759"/>
                    <a:pt x="405353" y="253928"/>
                    <a:pt x="403015" y="255681"/>
                  </a:cubicBezTo>
                  <a:cubicBezTo>
                    <a:pt x="401847" y="253051"/>
                    <a:pt x="399508" y="250422"/>
                    <a:pt x="399801" y="247792"/>
                  </a:cubicBezTo>
                  <a:cubicBezTo>
                    <a:pt x="400678" y="240486"/>
                    <a:pt x="402138" y="233474"/>
                    <a:pt x="404184" y="226461"/>
                  </a:cubicBezTo>
                  <a:cubicBezTo>
                    <a:pt x="404768" y="224123"/>
                    <a:pt x="407983" y="222370"/>
                    <a:pt x="410028" y="220324"/>
                  </a:cubicBezTo>
                  <a:close/>
                  <a:moveTo>
                    <a:pt x="23437" y="170648"/>
                  </a:moveTo>
                  <a:cubicBezTo>
                    <a:pt x="25191" y="170941"/>
                    <a:pt x="28113" y="172109"/>
                    <a:pt x="28697" y="173570"/>
                  </a:cubicBezTo>
                  <a:cubicBezTo>
                    <a:pt x="30743" y="183214"/>
                    <a:pt x="34833" y="192272"/>
                    <a:pt x="32788" y="204252"/>
                  </a:cubicBezTo>
                  <a:cubicBezTo>
                    <a:pt x="29574" y="203084"/>
                    <a:pt x="26944" y="202791"/>
                    <a:pt x="26652" y="201623"/>
                  </a:cubicBezTo>
                  <a:cubicBezTo>
                    <a:pt x="24314" y="192564"/>
                    <a:pt x="22268" y="183214"/>
                    <a:pt x="20515" y="174155"/>
                  </a:cubicBezTo>
                  <a:cubicBezTo>
                    <a:pt x="20223" y="172986"/>
                    <a:pt x="22561" y="170357"/>
                    <a:pt x="23437" y="170648"/>
                  </a:cubicBezTo>
                  <a:close/>
                  <a:moveTo>
                    <a:pt x="421424" y="169188"/>
                  </a:moveTo>
                  <a:cubicBezTo>
                    <a:pt x="423178" y="171526"/>
                    <a:pt x="424930" y="173571"/>
                    <a:pt x="425807" y="174740"/>
                  </a:cubicBezTo>
                  <a:cubicBezTo>
                    <a:pt x="423762" y="184091"/>
                    <a:pt x="422885" y="191688"/>
                    <a:pt x="420548" y="198993"/>
                  </a:cubicBezTo>
                  <a:cubicBezTo>
                    <a:pt x="419963" y="201331"/>
                    <a:pt x="416457" y="202792"/>
                    <a:pt x="414119" y="204545"/>
                  </a:cubicBezTo>
                  <a:cubicBezTo>
                    <a:pt x="412950" y="201915"/>
                    <a:pt x="410321" y="199286"/>
                    <a:pt x="410612" y="196947"/>
                  </a:cubicBezTo>
                  <a:cubicBezTo>
                    <a:pt x="411489" y="189350"/>
                    <a:pt x="413242" y="181753"/>
                    <a:pt x="415288" y="174740"/>
                  </a:cubicBezTo>
                  <a:cubicBezTo>
                    <a:pt x="415872" y="172402"/>
                    <a:pt x="419379" y="171234"/>
                    <a:pt x="421424" y="169188"/>
                  </a:cubicBezTo>
                  <a:close/>
                  <a:moveTo>
                    <a:pt x="12918" y="118344"/>
                  </a:moveTo>
                  <a:cubicBezTo>
                    <a:pt x="21392" y="127695"/>
                    <a:pt x="21976" y="139091"/>
                    <a:pt x="23145" y="150195"/>
                  </a:cubicBezTo>
                  <a:cubicBezTo>
                    <a:pt x="22269" y="150779"/>
                    <a:pt x="21392" y="151364"/>
                    <a:pt x="20515" y="151948"/>
                  </a:cubicBezTo>
                  <a:cubicBezTo>
                    <a:pt x="18470" y="150487"/>
                    <a:pt x="14963" y="149026"/>
                    <a:pt x="14671" y="146980"/>
                  </a:cubicBezTo>
                  <a:cubicBezTo>
                    <a:pt x="12918" y="137922"/>
                    <a:pt x="6781" y="128571"/>
                    <a:pt x="12918" y="118344"/>
                  </a:cubicBezTo>
                  <a:close/>
                  <a:moveTo>
                    <a:pt x="431653" y="117759"/>
                  </a:moveTo>
                  <a:cubicBezTo>
                    <a:pt x="433698" y="118636"/>
                    <a:pt x="436620" y="121557"/>
                    <a:pt x="436328" y="123019"/>
                  </a:cubicBezTo>
                  <a:cubicBezTo>
                    <a:pt x="435159" y="131785"/>
                    <a:pt x="433114" y="140843"/>
                    <a:pt x="430776" y="149317"/>
                  </a:cubicBezTo>
                  <a:cubicBezTo>
                    <a:pt x="430191" y="151071"/>
                    <a:pt x="426393" y="153116"/>
                    <a:pt x="424639" y="152532"/>
                  </a:cubicBezTo>
                  <a:cubicBezTo>
                    <a:pt x="422887" y="151947"/>
                    <a:pt x="422010" y="148733"/>
                    <a:pt x="420841" y="146980"/>
                  </a:cubicBezTo>
                  <a:cubicBezTo>
                    <a:pt x="422887" y="137921"/>
                    <a:pt x="424639" y="129448"/>
                    <a:pt x="426978" y="121266"/>
                  </a:cubicBezTo>
                  <a:cubicBezTo>
                    <a:pt x="427562" y="119805"/>
                    <a:pt x="430776" y="117467"/>
                    <a:pt x="431653" y="117759"/>
                  </a:cubicBezTo>
                  <a:close/>
                  <a:moveTo>
                    <a:pt x="133308" y="103149"/>
                  </a:moveTo>
                  <a:cubicBezTo>
                    <a:pt x="139737" y="103149"/>
                    <a:pt x="144119" y="103149"/>
                    <a:pt x="150548" y="103149"/>
                  </a:cubicBezTo>
                  <a:cubicBezTo>
                    <a:pt x="148795" y="109577"/>
                    <a:pt x="147626" y="114837"/>
                    <a:pt x="145873" y="120097"/>
                  </a:cubicBezTo>
                  <a:cubicBezTo>
                    <a:pt x="145289" y="121558"/>
                    <a:pt x="142658" y="123603"/>
                    <a:pt x="140905" y="123311"/>
                  </a:cubicBezTo>
                  <a:cubicBezTo>
                    <a:pt x="139152" y="123019"/>
                    <a:pt x="137107" y="120974"/>
                    <a:pt x="136522" y="119220"/>
                  </a:cubicBezTo>
                  <a:cubicBezTo>
                    <a:pt x="135061" y="114545"/>
                    <a:pt x="134477" y="109577"/>
                    <a:pt x="133308" y="103149"/>
                  </a:cubicBezTo>
                  <a:close/>
                  <a:moveTo>
                    <a:pt x="304505" y="101651"/>
                  </a:moveTo>
                  <a:cubicBezTo>
                    <a:pt x="307026" y="101542"/>
                    <a:pt x="309364" y="102272"/>
                    <a:pt x="311263" y="105486"/>
                  </a:cubicBezTo>
                  <a:cubicBezTo>
                    <a:pt x="313309" y="109286"/>
                    <a:pt x="309510" y="118636"/>
                    <a:pt x="303958" y="124481"/>
                  </a:cubicBezTo>
                  <a:cubicBezTo>
                    <a:pt x="296944" y="118929"/>
                    <a:pt x="294899" y="112207"/>
                    <a:pt x="296652" y="102857"/>
                  </a:cubicBezTo>
                  <a:cubicBezTo>
                    <a:pt x="299282" y="102711"/>
                    <a:pt x="301985" y="101761"/>
                    <a:pt x="304505" y="101651"/>
                  </a:cubicBezTo>
                  <a:close/>
                  <a:moveTo>
                    <a:pt x="3567" y="66039"/>
                  </a:moveTo>
                  <a:cubicBezTo>
                    <a:pt x="12625" y="72760"/>
                    <a:pt x="8242" y="83572"/>
                    <a:pt x="11749" y="91754"/>
                  </a:cubicBezTo>
                  <a:cubicBezTo>
                    <a:pt x="12917" y="94675"/>
                    <a:pt x="12333" y="94968"/>
                    <a:pt x="7658" y="99936"/>
                  </a:cubicBezTo>
                  <a:cubicBezTo>
                    <a:pt x="-524" y="90877"/>
                    <a:pt x="-2569" y="75098"/>
                    <a:pt x="3567" y="66039"/>
                  </a:cubicBezTo>
                  <a:close/>
                  <a:moveTo>
                    <a:pt x="441879" y="65747"/>
                  </a:moveTo>
                  <a:cubicBezTo>
                    <a:pt x="443048" y="65454"/>
                    <a:pt x="445094" y="68376"/>
                    <a:pt x="445970" y="70129"/>
                  </a:cubicBezTo>
                  <a:cubicBezTo>
                    <a:pt x="446847" y="71590"/>
                    <a:pt x="446262" y="73636"/>
                    <a:pt x="446262" y="77435"/>
                  </a:cubicBezTo>
                  <a:cubicBezTo>
                    <a:pt x="445094" y="82694"/>
                    <a:pt x="444217" y="89708"/>
                    <a:pt x="442171" y="96721"/>
                  </a:cubicBezTo>
                  <a:cubicBezTo>
                    <a:pt x="441587" y="98766"/>
                    <a:pt x="438373" y="99935"/>
                    <a:pt x="436327" y="101396"/>
                  </a:cubicBezTo>
                  <a:cubicBezTo>
                    <a:pt x="434866" y="99351"/>
                    <a:pt x="432236" y="97013"/>
                    <a:pt x="432528" y="95260"/>
                  </a:cubicBezTo>
                  <a:cubicBezTo>
                    <a:pt x="433113" y="86785"/>
                    <a:pt x="434282" y="78312"/>
                    <a:pt x="436035" y="69837"/>
                  </a:cubicBezTo>
                  <a:cubicBezTo>
                    <a:pt x="436327" y="68084"/>
                    <a:pt x="439834" y="66038"/>
                    <a:pt x="441879" y="65747"/>
                  </a:cubicBezTo>
                  <a:close/>
                  <a:moveTo>
                    <a:pt x="282918" y="54058"/>
                  </a:moveTo>
                  <a:cubicBezTo>
                    <a:pt x="284380" y="53474"/>
                    <a:pt x="288178" y="54350"/>
                    <a:pt x="288470" y="55227"/>
                  </a:cubicBezTo>
                  <a:cubicBezTo>
                    <a:pt x="291685" y="64578"/>
                    <a:pt x="294314" y="73636"/>
                    <a:pt x="296652" y="83279"/>
                  </a:cubicBezTo>
                  <a:cubicBezTo>
                    <a:pt x="297237" y="84740"/>
                    <a:pt x="294314" y="86493"/>
                    <a:pt x="291685" y="89123"/>
                  </a:cubicBezTo>
                  <a:cubicBezTo>
                    <a:pt x="283503" y="79480"/>
                    <a:pt x="282918" y="68961"/>
                    <a:pt x="279996" y="59318"/>
                  </a:cubicBezTo>
                  <a:cubicBezTo>
                    <a:pt x="279704" y="57857"/>
                    <a:pt x="281457" y="54935"/>
                    <a:pt x="282918" y="54058"/>
                  </a:cubicBezTo>
                  <a:close/>
                  <a:moveTo>
                    <a:pt x="160775" y="53765"/>
                  </a:moveTo>
                  <a:cubicBezTo>
                    <a:pt x="162529" y="54642"/>
                    <a:pt x="165158" y="56980"/>
                    <a:pt x="164866" y="58441"/>
                  </a:cubicBezTo>
                  <a:cubicBezTo>
                    <a:pt x="162529" y="68960"/>
                    <a:pt x="161068" y="79772"/>
                    <a:pt x="153178" y="88830"/>
                  </a:cubicBezTo>
                  <a:cubicBezTo>
                    <a:pt x="150548" y="86785"/>
                    <a:pt x="148502" y="85616"/>
                    <a:pt x="148795" y="85031"/>
                  </a:cubicBezTo>
                  <a:cubicBezTo>
                    <a:pt x="151132" y="75097"/>
                    <a:pt x="153762" y="65162"/>
                    <a:pt x="156392" y="55519"/>
                  </a:cubicBezTo>
                  <a:cubicBezTo>
                    <a:pt x="156684" y="54350"/>
                    <a:pt x="159899" y="53181"/>
                    <a:pt x="160775" y="53765"/>
                  </a:cubicBezTo>
                  <a:close/>
                  <a:moveTo>
                    <a:pt x="126586" y="51136"/>
                  </a:moveTo>
                  <a:cubicBezTo>
                    <a:pt x="128339" y="52305"/>
                    <a:pt x="130969" y="53182"/>
                    <a:pt x="131554" y="54643"/>
                  </a:cubicBezTo>
                  <a:cubicBezTo>
                    <a:pt x="133599" y="62824"/>
                    <a:pt x="135645" y="71298"/>
                    <a:pt x="136813" y="79480"/>
                  </a:cubicBezTo>
                  <a:cubicBezTo>
                    <a:pt x="137106" y="80941"/>
                    <a:pt x="135060" y="82987"/>
                    <a:pt x="133599" y="85617"/>
                  </a:cubicBezTo>
                  <a:cubicBezTo>
                    <a:pt x="131846" y="84156"/>
                    <a:pt x="129509" y="83279"/>
                    <a:pt x="129216" y="82110"/>
                  </a:cubicBezTo>
                  <a:cubicBezTo>
                    <a:pt x="126879" y="73344"/>
                    <a:pt x="124833" y="64870"/>
                    <a:pt x="123372" y="56104"/>
                  </a:cubicBezTo>
                  <a:cubicBezTo>
                    <a:pt x="123080" y="54643"/>
                    <a:pt x="125418" y="52889"/>
                    <a:pt x="126586" y="51136"/>
                  </a:cubicBezTo>
                  <a:close/>
                  <a:moveTo>
                    <a:pt x="318859" y="50260"/>
                  </a:moveTo>
                  <a:cubicBezTo>
                    <a:pt x="320029" y="52890"/>
                    <a:pt x="322658" y="55520"/>
                    <a:pt x="322366" y="58150"/>
                  </a:cubicBezTo>
                  <a:cubicBezTo>
                    <a:pt x="321489" y="65455"/>
                    <a:pt x="320029" y="72468"/>
                    <a:pt x="317983" y="79481"/>
                  </a:cubicBezTo>
                  <a:cubicBezTo>
                    <a:pt x="317399" y="81819"/>
                    <a:pt x="314184" y="83572"/>
                    <a:pt x="312138" y="85618"/>
                  </a:cubicBezTo>
                  <a:cubicBezTo>
                    <a:pt x="309801" y="82695"/>
                    <a:pt x="307756" y="80357"/>
                    <a:pt x="306879" y="78897"/>
                  </a:cubicBezTo>
                  <a:cubicBezTo>
                    <a:pt x="308924" y="69546"/>
                    <a:pt x="310093" y="62241"/>
                    <a:pt x="312431" y="55520"/>
                  </a:cubicBezTo>
                  <a:cubicBezTo>
                    <a:pt x="313015" y="53182"/>
                    <a:pt x="316522" y="52013"/>
                    <a:pt x="318859" y="50260"/>
                  </a:cubicBezTo>
                  <a:close/>
                  <a:moveTo>
                    <a:pt x="384899" y="31558"/>
                  </a:moveTo>
                  <a:cubicBezTo>
                    <a:pt x="405646" y="35649"/>
                    <a:pt x="419088" y="56688"/>
                    <a:pt x="414704" y="78019"/>
                  </a:cubicBezTo>
                  <a:cubicBezTo>
                    <a:pt x="394250" y="175324"/>
                    <a:pt x="373796" y="272337"/>
                    <a:pt x="353048" y="369642"/>
                  </a:cubicBezTo>
                  <a:cubicBezTo>
                    <a:pt x="352172" y="373733"/>
                    <a:pt x="351295" y="377824"/>
                    <a:pt x="349542" y="381330"/>
                  </a:cubicBezTo>
                  <a:cubicBezTo>
                    <a:pt x="343406" y="395357"/>
                    <a:pt x="332301" y="403830"/>
                    <a:pt x="316815" y="404415"/>
                  </a:cubicBezTo>
                  <a:cubicBezTo>
                    <a:pt x="302789" y="404999"/>
                    <a:pt x="291685" y="397986"/>
                    <a:pt x="284379" y="385421"/>
                  </a:cubicBezTo>
                  <a:cubicBezTo>
                    <a:pt x="283795" y="384253"/>
                    <a:pt x="282918" y="383084"/>
                    <a:pt x="282334" y="381915"/>
                  </a:cubicBezTo>
                  <a:cubicBezTo>
                    <a:pt x="276490" y="363214"/>
                    <a:pt x="270938" y="344512"/>
                    <a:pt x="265386" y="326103"/>
                  </a:cubicBezTo>
                  <a:lnTo>
                    <a:pt x="265499" y="325562"/>
                  </a:lnTo>
                  <a:lnTo>
                    <a:pt x="238794" y="244870"/>
                  </a:lnTo>
                  <a:cubicBezTo>
                    <a:pt x="233827" y="229382"/>
                    <a:pt x="228860" y="213896"/>
                    <a:pt x="223892" y="198409"/>
                  </a:cubicBezTo>
                  <a:cubicBezTo>
                    <a:pt x="218924" y="198701"/>
                    <a:pt x="218048" y="201330"/>
                    <a:pt x="216879" y="205421"/>
                  </a:cubicBezTo>
                  <a:cubicBezTo>
                    <a:pt x="204314" y="247500"/>
                    <a:pt x="191165" y="289577"/>
                    <a:pt x="178308" y="331655"/>
                  </a:cubicBezTo>
                  <a:lnTo>
                    <a:pt x="166212" y="367668"/>
                  </a:lnTo>
                  <a:lnTo>
                    <a:pt x="168479" y="369935"/>
                  </a:lnTo>
                  <a:cubicBezTo>
                    <a:pt x="166434" y="383961"/>
                    <a:pt x="160297" y="395065"/>
                    <a:pt x="146564" y="400324"/>
                  </a:cubicBezTo>
                  <a:cubicBezTo>
                    <a:pt x="123187" y="409091"/>
                    <a:pt x="102440" y="397694"/>
                    <a:pt x="96596" y="373149"/>
                  </a:cubicBezTo>
                  <a:cubicBezTo>
                    <a:pt x="89875" y="343928"/>
                    <a:pt x="84031" y="314708"/>
                    <a:pt x="77894" y="285195"/>
                  </a:cubicBezTo>
                  <a:cubicBezTo>
                    <a:pt x="64745" y="222662"/>
                    <a:pt x="51595" y="160130"/>
                    <a:pt x="38154" y="97305"/>
                  </a:cubicBezTo>
                  <a:cubicBezTo>
                    <a:pt x="36693" y="90585"/>
                    <a:pt x="35232" y="83864"/>
                    <a:pt x="34063" y="77143"/>
                  </a:cubicBezTo>
                  <a:cubicBezTo>
                    <a:pt x="32309" y="66331"/>
                    <a:pt x="33479" y="56104"/>
                    <a:pt x="40491" y="47338"/>
                  </a:cubicBezTo>
                  <a:cubicBezTo>
                    <a:pt x="49258" y="36526"/>
                    <a:pt x="60070" y="29222"/>
                    <a:pt x="74680" y="32143"/>
                  </a:cubicBezTo>
                  <a:cubicBezTo>
                    <a:pt x="91044" y="35358"/>
                    <a:pt x="100687" y="46461"/>
                    <a:pt x="104485" y="62240"/>
                  </a:cubicBezTo>
                  <a:cubicBezTo>
                    <a:pt x="107700" y="75974"/>
                    <a:pt x="110330" y="89708"/>
                    <a:pt x="113251" y="103442"/>
                  </a:cubicBezTo>
                  <a:cubicBezTo>
                    <a:pt x="120557" y="139091"/>
                    <a:pt x="128154" y="174448"/>
                    <a:pt x="135459" y="210097"/>
                  </a:cubicBezTo>
                  <a:cubicBezTo>
                    <a:pt x="136044" y="212143"/>
                    <a:pt x="137213" y="214188"/>
                    <a:pt x="140427" y="216526"/>
                  </a:cubicBezTo>
                  <a:lnTo>
                    <a:pt x="155334" y="168992"/>
                  </a:lnTo>
                  <a:lnTo>
                    <a:pt x="153470" y="167435"/>
                  </a:lnTo>
                  <a:cubicBezTo>
                    <a:pt x="158438" y="151363"/>
                    <a:pt x="163113" y="135292"/>
                    <a:pt x="168081" y="119220"/>
                  </a:cubicBezTo>
                  <a:cubicBezTo>
                    <a:pt x="174217" y="98765"/>
                    <a:pt x="180353" y="78603"/>
                    <a:pt x="186781" y="58149"/>
                  </a:cubicBezTo>
                  <a:cubicBezTo>
                    <a:pt x="194379" y="34188"/>
                    <a:pt x="219217" y="25422"/>
                    <a:pt x="237333" y="34188"/>
                  </a:cubicBezTo>
                  <a:cubicBezTo>
                    <a:pt x="245808" y="38279"/>
                    <a:pt x="252528" y="44707"/>
                    <a:pt x="255451" y="53473"/>
                  </a:cubicBezTo>
                  <a:cubicBezTo>
                    <a:pt x="262755" y="75974"/>
                    <a:pt x="269476" y="98474"/>
                    <a:pt x="276489" y="120974"/>
                  </a:cubicBezTo>
                  <a:cubicBezTo>
                    <a:pt x="272837" y="121558"/>
                    <a:pt x="271302" y="123603"/>
                    <a:pt x="270499" y="126087"/>
                  </a:cubicBezTo>
                  <a:lnTo>
                    <a:pt x="270105" y="127986"/>
                  </a:lnTo>
                  <a:lnTo>
                    <a:pt x="270500" y="126452"/>
                  </a:lnTo>
                  <a:cubicBezTo>
                    <a:pt x="271377" y="124042"/>
                    <a:pt x="272984" y="121996"/>
                    <a:pt x="276782" y="121266"/>
                  </a:cubicBezTo>
                  <a:cubicBezTo>
                    <a:pt x="285256" y="146688"/>
                    <a:pt x="293438" y="172110"/>
                    <a:pt x="301912" y="197532"/>
                  </a:cubicBezTo>
                  <a:cubicBezTo>
                    <a:pt x="303958" y="203376"/>
                    <a:pt x="306003" y="209220"/>
                    <a:pt x="309802" y="215357"/>
                  </a:cubicBezTo>
                  <a:cubicBezTo>
                    <a:pt x="312431" y="203961"/>
                    <a:pt x="315061" y="192564"/>
                    <a:pt x="317399" y="181168"/>
                  </a:cubicBezTo>
                  <a:cubicBezTo>
                    <a:pt x="325873" y="141720"/>
                    <a:pt x="334055" y="101980"/>
                    <a:pt x="342237" y="62532"/>
                  </a:cubicBezTo>
                  <a:cubicBezTo>
                    <a:pt x="346912" y="40908"/>
                    <a:pt x="365321" y="27759"/>
                    <a:pt x="384899" y="31558"/>
                  </a:cubicBezTo>
                  <a:close/>
                  <a:moveTo>
                    <a:pt x="21283" y="19615"/>
                  </a:moveTo>
                  <a:cubicBezTo>
                    <a:pt x="23073" y="18848"/>
                    <a:pt x="25191" y="19286"/>
                    <a:pt x="27821" y="22500"/>
                  </a:cubicBezTo>
                  <a:cubicBezTo>
                    <a:pt x="21685" y="31558"/>
                    <a:pt x="15548" y="40617"/>
                    <a:pt x="9412" y="49383"/>
                  </a:cubicBezTo>
                  <a:cubicBezTo>
                    <a:pt x="8243" y="49091"/>
                    <a:pt x="7074" y="48799"/>
                    <a:pt x="5613" y="48215"/>
                  </a:cubicBezTo>
                  <a:cubicBezTo>
                    <a:pt x="3567" y="37987"/>
                    <a:pt x="11165" y="31267"/>
                    <a:pt x="16717" y="23961"/>
                  </a:cubicBezTo>
                  <a:cubicBezTo>
                    <a:pt x="18032" y="22354"/>
                    <a:pt x="19493" y="20382"/>
                    <a:pt x="21283" y="19615"/>
                  </a:cubicBezTo>
                  <a:close/>
                  <a:moveTo>
                    <a:pt x="424347" y="18993"/>
                  </a:moveTo>
                  <a:cubicBezTo>
                    <a:pt x="430775" y="26591"/>
                    <a:pt x="436327" y="34480"/>
                    <a:pt x="442464" y="42370"/>
                  </a:cubicBezTo>
                  <a:cubicBezTo>
                    <a:pt x="440418" y="45584"/>
                    <a:pt x="439541" y="48214"/>
                    <a:pt x="437788" y="48798"/>
                  </a:cubicBezTo>
                  <a:cubicBezTo>
                    <a:pt x="436327" y="49382"/>
                    <a:pt x="433113" y="48798"/>
                    <a:pt x="431944" y="47337"/>
                  </a:cubicBezTo>
                  <a:cubicBezTo>
                    <a:pt x="426977" y="40616"/>
                    <a:pt x="422009" y="33603"/>
                    <a:pt x="417626" y="26298"/>
                  </a:cubicBezTo>
                  <a:cubicBezTo>
                    <a:pt x="416750" y="24545"/>
                    <a:pt x="417334" y="21039"/>
                    <a:pt x="418502" y="19285"/>
                  </a:cubicBezTo>
                  <a:cubicBezTo>
                    <a:pt x="419087" y="18409"/>
                    <a:pt x="423470" y="18117"/>
                    <a:pt x="424347" y="18993"/>
                  </a:cubicBezTo>
                  <a:close/>
                  <a:moveTo>
                    <a:pt x="260126" y="12564"/>
                  </a:moveTo>
                  <a:cubicBezTo>
                    <a:pt x="266847" y="18993"/>
                    <a:pt x="273275" y="25714"/>
                    <a:pt x="279412" y="33019"/>
                  </a:cubicBezTo>
                  <a:cubicBezTo>
                    <a:pt x="280289" y="33896"/>
                    <a:pt x="277659" y="37694"/>
                    <a:pt x="275613" y="43247"/>
                  </a:cubicBezTo>
                  <a:cubicBezTo>
                    <a:pt x="266555" y="32435"/>
                    <a:pt x="259834" y="24253"/>
                    <a:pt x="252821" y="16071"/>
                  </a:cubicBezTo>
                  <a:cubicBezTo>
                    <a:pt x="255451" y="14902"/>
                    <a:pt x="259250" y="11980"/>
                    <a:pt x="260126" y="12564"/>
                  </a:cubicBezTo>
                  <a:close/>
                  <a:moveTo>
                    <a:pt x="185613" y="11980"/>
                  </a:moveTo>
                  <a:cubicBezTo>
                    <a:pt x="187658" y="11980"/>
                    <a:pt x="189996" y="14318"/>
                    <a:pt x="191457" y="15194"/>
                  </a:cubicBezTo>
                  <a:cubicBezTo>
                    <a:pt x="191749" y="19870"/>
                    <a:pt x="172171" y="40616"/>
                    <a:pt x="169249" y="39448"/>
                  </a:cubicBezTo>
                  <a:cubicBezTo>
                    <a:pt x="167496" y="38863"/>
                    <a:pt x="165158" y="35941"/>
                    <a:pt x="165158" y="33896"/>
                  </a:cubicBezTo>
                  <a:cubicBezTo>
                    <a:pt x="165450" y="28636"/>
                    <a:pt x="180645" y="12272"/>
                    <a:pt x="185613" y="11980"/>
                  </a:cubicBezTo>
                  <a:close/>
                  <a:moveTo>
                    <a:pt x="344574" y="10228"/>
                  </a:moveTo>
                  <a:cubicBezTo>
                    <a:pt x="346035" y="9059"/>
                    <a:pt x="349542" y="10520"/>
                    <a:pt x="351880" y="10812"/>
                  </a:cubicBezTo>
                  <a:cubicBezTo>
                    <a:pt x="351295" y="13442"/>
                    <a:pt x="351295" y="16949"/>
                    <a:pt x="349834" y="18994"/>
                  </a:cubicBezTo>
                  <a:cubicBezTo>
                    <a:pt x="344574" y="24546"/>
                    <a:pt x="338730" y="29514"/>
                    <a:pt x="332886" y="34481"/>
                  </a:cubicBezTo>
                  <a:cubicBezTo>
                    <a:pt x="331425" y="35650"/>
                    <a:pt x="328795" y="36235"/>
                    <a:pt x="327042" y="36235"/>
                  </a:cubicBezTo>
                  <a:cubicBezTo>
                    <a:pt x="325289" y="35650"/>
                    <a:pt x="323535" y="34189"/>
                    <a:pt x="322951" y="33897"/>
                  </a:cubicBezTo>
                  <a:cubicBezTo>
                    <a:pt x="324120" y="30390"/>
                    <a:pt x="324120" y="28637"/>
                    <a:pt x="324704" y="28053"/>
                  </a:cubicBezTo>
                  <a:cubicBezTo>
                    <a:pt x="331133" y="21916"/>
                    <a:pt x="337562" y="15780"/>
                    <a:pt x="344574" y="10228"/>
                  </a:cubicBezTo>
                  <a:close/>
                  <a:moveTo>
                    <a:pt x="97366" y="9643"/>
                  </a:moveTo>
                  <a:cubicBezTo>
                    <a:pt x="103795" y="10520"/>
                    <a:pt x="115191" y="21624"/>
                    <a:pt x="120743" y="32143"/>
                  </a:cubicBezTo>
                  <a:cubicBezTo>
                    <a:pt x="118114" y="32727"/>
                    <a:pt x="114899" y="34481"/>
                    <a:pt x="114022" y="33604"/>
                  </a:cubicBezTo>
                  <a:cubicBezTo>
                    <a:pt x="106425" y="27468"/>
                    <a:pt x="99412" y="20455"/>
                    <a:pt x="91522" y="13150"/>
                  </a:cubicBezTo>
                  <a:cubicBezTo>
                    <a:pt x="93860" y="11689"/>
                    <a:pt x="95905" y="9643"/>
                    <a:pt x="97366" y="9643"/>
                  </a:cubicBezTo>
                  <a:close/>
                  <a:moveTo>
                    <a:pt x="56530" y="1534"/>
                  </a:moveTo>
                  <a:cubicBezTo>
                    <a:pt x="63178" y="365"/>
                    <a:pt x="70776" y="1899"/>
                    <a:pt x="76620" y="6721"/>
                  </a:cubicBezTo>
                  <a:cubicBezTo>
                    <a:pt x="64931" y="11104"/>
                    <a:pt x="53827" y="11396"/>
                    <a:pt x="42139" y="12565"/>
                  </a:cubicBezTo>
                  <a:cubicBezTo>
                    <a:pt x="44185" y="6575"/>
                    <a:pt x="49883" y="2703"/>
                    <a:pt x="56530" y="1534"/>
                  </a:cubicBezTo>
                  <a:close/>
                  <a:moveTo>
                    <a:pt x="384314" y="0"/>
                  </a:moveTo>
                  <a:cubicBezTo>
                    <a:pt x="387529" y="584"/>
                    <a:pt x="393081" y="1169"/>
                    <a:pt x="398048" y="3214"/>
                  </a:cubicBezTo>
                  <a:cubicBezTo>
                    <a:pt x="400678" y="4383"/>
                    <a:pt x="401847" y="8182"/>
                    <a:pt x="403893" y="10520"/>
                  </a:cubicBezTo>
                  <a:cubicBezTo>
                    <a:pt x="401263" y="11396"/>
                    <a:pt x="398341" y="13150"/>
                    <a:pt x="396003" y="13150"/>
                  </a:cubicBezTo>
                  <a:cubicBezTo>
                    <a:pt x="388405" y="12565"/>
                    <a:pt x="380808" y="11104"/>
                    <a:pt x="373503" y="9643"/>
                  </a:cubicBezTo>
                  <a:cubicBezTo>
                    <a:pt x="371749" y="9350"/>
                    <a:pt x="370288" y="7305"/>
                    <a:pt x="368535" y="6136"/>
                  </a:cubicBezTo>
                  <a:cubicBezTo>
                    <a:pt x="369996" y="4383"/>
                    <a:pt x="371165" y="1461"/>
                    <a:pt x="373210" y="584"/>
                  </a:cubicBezTo>
                  <a:cubicBezTo>
                    <a:pt x="375840" y="0"/>
                    <a:pt x="379055" y="292"/>
                    <a:pt x="384314" y="0"/>
                  </a:cubicBezTo>
                  <a:close/>
                  <a:moveTo>
                    <a:pt x="223600" y="0"/>
                  </a:moveTo>
                  <a:cubicBezTo>
                    <a:pt x="227691" y="584"/>
                    <a:pt x="231782" y="584"/>
                    <a:pt x="235581" y="1753"/>
                  </a:cubicBezTo>
                  <a:cubicBezTo>
                    <a:pt x="237334" y="2338"/>
                    <a:pt x="238795" y="5552"/>
                    <a:pt x="239087" y="7889"/>
                  </a:cubicBezTo>
                  <a:cubicBezTo>
                    <a:pt x="239087" y="9058"/>
                    <a:pt x="236165" y="11396"/>
                    <a:pt x="234412" y="11688"/>
                  </a:cubicBezTo>
                  <a:cubicBezTo>
                    <a:pt x="226522" y="11980"/>
                    <a:pt x="218340" y="12273"/>
                    <a:pt x="210450" y="11688"/>
                  </a:cubicBezTo>
                  <a:cubicBezTo>
                    <a:pt x="208697" y="11688"/>
                    <a:pt x="205775" y="8766"/>
                    <a:pt x="205775" y="7013"/>
                  </a:cubicBezTo>
                  <a:cubicBezTo>
                    <a:pt x="205775" y="5259"/>
                    <a:pt x="208405" y="2338"/>
                    <a:pt x="210158" y="1753"/>
                  </a:cubicBezTo>
                  <a:cubicBezTo>
                    <a:pt x="214541" y="292"/>
                    <a:pt x="218925" y="584"/>
                    <a:pt x="223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10748686" y="6235922"/>
              <a:ext cx="352856" cy="434856"/>
            </a:xfrm>
            <a:custGeom>
              <a:avLst/>
              <a:gdLst/>
              <a:ahLst/>
              <a:cxnLst/>
              <a:rect l="l" t="t" r="r" b="b"/>
              <a:pathLst>
                <a:path w="352856" h="434856" extrusionOk="0">
                  <a:moveTo>
                    <a:pt x="278194" y="425072"/>
                  </a:moveTo>
                  <a:cubicBezTo>
                    <a:pt x="288129" y="424780"/>
                    <a:pt x="298064" y="422735"/>
                    <a:pt x="307707" y="426533"/>
                  </a:cubicBezTo>
                  <a:cubicBezTo>
                    <a:pt x="296019" y="436469"/>
                    <a:pt x="283162" y="437345"/>
                    <a:pt x="272642" y="430040"/>
                  </a:cubicBezTo>
                  <a:cubicBezTo>
                    <a:pt x="274688" y="428287"/>
                    <a:pt x="276149" y="425072"/>
                    <a:pt x="278194" y="425072"/>
                  </a:cubicBezTo>
                  <a:close/>
                  <a:moveTo>
                    <a:pt x="44721" y="424781"/>
                  </a:moveTo>
                  <a:cubicBezTo>
                    <a:pt x="57578" y="423904"/>
                    <a:pt x="68682" y="423612"/>
                    <a:pt x="82416" y="427703"/>
                  </a:cubicBezTo>
                  <a:cubicBezTo>
                    <a:pt x="69851" y="437638"/>
                    <a:pt x="53487" y="435885"/>
                    <a:pt x="44721" y="424781"/>
                  </a:cubicBezTo>
                  <a:close/>
                  <a:moveTo>
                    <a:pt x="230565" y="397897"/>
                  </a:moveTo>
                  <a:cubicBezTo>
                    <a:pt x="232318" y="397313"/>
                    <a:pt x="235240" y="397021"/>
                    <a:pt x="236409" y="398189"/>
                  </a:cubicBezTo>
                  <a:cubicBezTo>
                    <a:pt x="243130" y="405203"/>
                    <a:pt x="249850" y="412215"/>
                    <a:pt x="257448" y="420397"/>
                  </a:cubicBezTo>
                  <a:cubicBezTo>
                    <a:pt x="254234" y="421858"/>
                    <a:pt x="250727" y="423904"/>
                    <a:pt x="250143" y="423319"/>
                  </a:cubicBezTo>
                  <a:cubicBezTo>
                    <a:pt x="242837" y="416891"/>
                    <a:pt x="236117" y="409878"/>
                    <a:pt x="229688" y="402573"/>
                  </a:cubicBezTo>
                  <a:cubicBezTo>
                    <a:pt x="229104" y="401988"/>
                    <a:pt x="229688" y="398482"/>
                    <a:pt x="230565" y="397897"/>
                  </a:cubicBezTo>
                  <a:close/>
                  <a:moveTo>
                    <a:pt x="125662" y="397897"/>
                  </a:moveTo>
                  <a:cubicBezTo>
                    <a:pt x="120110" y="411047"/>
                    <a:pt x="111928" y="419228"/>
                    <a:pt x="98486" y="424780"/>
                  </a:cubicBezTo>
                  <a:cubicBezTo>
                    <a:pt x="99070" y="420981"/>
                    <a:pt x="98486" y="417767"/>
                    <a:pt x="99655" y="416306"/>
                  </a:cubicBezTo>
                  <a:cubicBezTo>
                    <a:pt x="108713" y="405202"/>
                    <a:pt x="118356" y="398189"/>
                    <a:pt x="125662" y="397897"/>
                  </a:cubicBezTo>
                  <a:close/>
                  <a:moveTo>
                    <a:pt x="5857" y="390591"/>
                  </a:moveTo>
                  <a:cubicBezTo>
                    <a:pt x="12870" y="389130"/>
                    <a:pt x="19298" y="395851"/>
                    <a:pt x="29818" y="415721"/>
                  </a:cubicBezTo>
                  <a:cubicBezTo>
                    <a:pt x="27480" y="416013"/>
                    <a:pt x="25143" y="417474"/>
                    <a:pt x="23974" y="416598"/>
                  </a:cubicBezTo>
                  <a:cubicBezTo>
                    <a:pt x="14623" y="410461"/>
                    <a:pt x="9071" y="401403"/>
                    <a:pt x="5857" y="390591"/>
                  </a:cubicBezTo>
                  <a:close/>
                  <a:moveTo>
                    <a:pt x="343357" y="385624"/>
                  </a:moveTo>
                  <a:cubicBezTo>
                    <a:pt x="347448" y="398481"/>
                    <a:pt x="341311" y="408708"/>
                    <a:pt x="324948" y="416598"/>
                  </a:cubicBezTo>
                  <a:cubicBezTo>
                    <a:pt x="327870" y="404910"/>
                    <a:pt x="335468" y="395851"/>
                    <a:pt x="343357" y="385624"/>
                  </a:cubicBezTo>
                  <a:close/>
                  <a:moveTo>
                    <a:pt x="158390" y="356111"/>
                  </a:moveTo>
                  <a:cubicBezTo>
                    <a:pt x="151961" y="364877"/>
                    <a:pt x="146117" y="373351"/>
                    <a:pt x="139688" y="381241"/>
                  </a:cubicBezTo>
                  <a:cubicBezTo>
                    <a:pt x="138519" y="382410"/>
                    <a:pt x="134720" y="381241"/>
                    <a:pt x="130045" y="381241"/>
                  </a:cubicBezTo>
                  <a:cubicBezTo>
                    <a:pt x="144948" y="356403"/>
                    <a:pt x="148454" y="353189"/>
                    <a:pt x="158390" y="356111"/>
                  </a:cubicBezTo>
                  <a:close/>
                  <a:moveTo>
                    <a:pt x="196669" y="350852"/>
                  </a:moveTo>
                  <a:cubicBezTo>
                    <a:pt x="210987" y="358742"/>
                    <a:pt x="215662" y="369846"/>
                    <a:pt x="221799" y="379781"/>
                  </a:cubicBezTo>
                  <a:cubicBezTo>
                    <a:pt x="220922" y="380658"/>
                    <a:pt x="220045" y="381826"/>
                    <a:pt x="219461" y="382703"/>
                  </a:cubicBezTo>
                  <a:cubicBezTo>
                    <a:pt x="217123" y="381826"/>
                    <a:pt x="213324" y="381535"/>
                    <a:pt x="212156" y="379489"/>
                  </a:cubicBezTo>
                  <a:cubicBezTo>
                    <a:pt x="206896" y="371015"/>
                    <a:pt x="197253" y="365170"/>
                    <a:pt x="196669" y="350852"/>
                  </a:cubicBezTo>
                  <a:close/>
                  <a:moveTo>
                    <a:pt x="12286" y="335365"/>
                  </a:moveTo>
                  <a:cubicBezTo>
                    <a:pt x="12871" y="347053"/>
                    <a:pt x="10825" y="358158"/>
                    <a:pt x="7026" y="368677"/>
                  </a:cubicBezTo>
                  <a:cubicBezTo>
                    <a:pt x="5857" y="368969"/>
                    <a:pt x="4688" y="368969"/>
                    <a:pt x="3519" y="369262"/>
                  </a:cubicBezTo>
                  <a:cubicBezTo>
                    <a:pt x="2351" y="366339"/>
                    <a:pt x="13" y="363710"/>
                    <a:pt x="13" y="360787"/>
                  </a:cubicBezTo>
                  <a:cubicBezTo>
                    <a:pt x="-279" y="350560"/>
                    <a:pt x="4104" y="341209"/>
                    <a:pt x="12286" y="335365"/>
                  </a:cubicBezTo>
                  <a:close/>
                  <a:moveTo>
                    <a:pt x="341604" y="335072"/>
                  </a:moveTo>
                  <a:cubicBezTo>
                    <a:pt x="342188" y="334488"/>
                    <a:pt x="345110" y="335364"/>
                    <a:pt x="345986" y="336241"/>
                  </a:cubicBezTo>
                  <a:cubicBezTo>
                    <a:pt x="351831" y="342669"/>
                    <a:pt x="353584" y="360786"/>
                    <a:pt x="348324" y="370721"/>
                  </a:cubicBezTo>
                  <a:cubicBezTo>
                    <a:pt x="346279" y="367799"/>
                    <a:pt x="344233" y="366338"/>
                    <a:pt x="343941" y="364293"/>
                  </a:cubicBezTo>
                  <a:cubicBezTo>
                    <a:pt x="341895" y="356403"/>
                    <a:pt x="340435" y="348514"/>
                    <a:pt x="338974" y="340624"/>
                  </a:cubicBezTo>
                  <a:cubicBezTo>
                    <a:pt x="338681" y="338871"/>
                    <a:pt x="340143" y="336533"/>
                    <a:pt x="341604" y="335072"/>
                  </a:cubicBezTo>
                  <a:close/>
                  <a:moveTo>
                    <a:pt x="175922" y="317832"/>
                  </a:moveTo>
                  <a:cubicBezTo>
                    <a:pt x="182058" y="325430"/>
                    <a:pt x="189656" y="328936"/>
                    <a:pt x="186441" y="340332"/>
                  </a:cubicBezTo>
                  <a:cubicBezTo>
                    <a:pt x="179720" y="332150"/>
                    <a:pt x="171831" y="339163"/>
                    <a:pt x="162480" y="336533"/>
                  </a:cubicBezTo>
                  <a:cubicBezTo>
                    <a:pt x="167155" y="329812"/>
                    <a:pt x="170954" y="324553"/>
                    <a:pt x="175922" y="317832"/>
                  </a:cubicBezTo>
                  <a:close/>
                  <a:moveTo>
                    <a:pt x="309753" y="290949"/>
                  </a:moveTo>
                  <a:cubicBezTo>
                    <a:pt x="311799" y="291533"/>
                    <a:pt x="314721" y="291241"/>
                    <a:pt x="315597" y="292410"/>
                  </a:cubicBezTo>
                  <a:cubicBezTo>
                    <a:pt x="321734" y="299715"/>
                    <a:pt x="326993" y="307605"/>
                    <a:pt x="334884" y="318124"/>
                  </a:cubicBezTo>
                  <a:cubicBezTo>
                    <a:pt x="329623" y="318417"/>
                    <a:pt x="326117" y="319585"/>
                    <a:pt x="325240" y="318417"/>
                  </a:cubicBezTo>
                  <a:cubicBezTo>
                    <a:pt x="319396" y="311403"/>
                    <a:pt x="314136" y="304099"/>
                    <a:pt x="308877" y="296793"/>
                  </a:cubicBezTo>
                  <a:cubicBezTo>
                    <a:pt x="308000" y="295624"/>
                    <a:pt x="309461" y="292994"/>
                    <a:pt x="309753" y="290949"/>
                  </a:cubicBezTo>
                  <a:close/>
                  <a:moveTo>
                    <a:pt x="40630" y="287150"/>
                  </a:moveTo>
                  <a:cubicBezTo>
                    <a:pt x="42967" y="291825"/>
                    <a:pt x="45305" y="294748"/>
                    <a:pt x="44721" y="295625"/>
                  </a:cubicBezTo>
                  <a:cubicBezTo>
                    <a:pt x="38876" y="304391"/>
                    <a:pt x="32740" y="312572"/>
                    <a:pt x="26019" y="321631"/>
                  </a:cubicBezTo>
                  <a:cubicBezTo>
                    <a:pt x="23681" y="318709"/>
                    <a:pt x="21343" y="316663"/>
                    <a:pt x="21636" y="316079"/>
                  </a:cubicBezTo>
                  <a:cubicBezTo>
                    <a:pt x="27188" y="307020"/>
                    <a:pt x="33324" y="298254"/>
                    <a:pt x="40630" y="287150"/>
                  </a:cubicBezTo>
                  <a:close/>
                  <a:moveTo>
                    <a:pt x="77156" y="248287"/>
                  </a:moveTo>
                  <a:cubicBezTo>
                    <a:pt x="72480" y="259390"/>
                    <a:pt x="66344" y="269326"/>
                    <a:pt x="55532" y="275462"/>
                  </a:cubicBezTo>
                  <a:cubicBezTo>
                    <a:pt x="54656" y="264066"/>
                    <a:pt x="63714" y="257637"/>
                    <a:pt x="69266" y="249748"/>
                  </a:cubicBezTo>
                  <a:cubicBezTo>
                    <a:pt x="70435" y="247994"/>
                    <a:pt x="73941" y="247702"/>
                    <a:pt x="77156" y="248287"/>
                  </a:cubicBezTo>
                  <a:close/>
                  <a:moveTo>
                    <a:pt x="280532" y="246606"/>
                  </a:moveTo>
                  <a:cubicBezTo>
                    <a:pt x="282066" y="246971"/>
                    <a:pt x="283454" y="248286"/>
                    <a:pt x="284915" y="249748"/>
                  </a:cubicBezTo>
                  <a:cubicBezTo>
                    <a:pt x="294265" y="259683"/>
                    <a:pt x="298649" y="268741"/>
                    <a:pt x="296311" y="278384"/>
                  </a:cubicBezTo>
                  <a:cubicBezTo>
                    <a:pt x="287253" y="268157"/>
                    <a:pt x="279363" y="259975"/>
                    <a:pt x="275272" y="249163"/>
                  </a:cubicBezTo>
                  <a:cubicBezTo>
                    <a:pt x="277317" y="246825"/>
                    <a:pt x="278998" y="246241"/>
                    <a:pt x="280532" y="246606"/>
                  </a:cubicBezTo>
                  <a:close/>
                  <a:moveTo>
                    <a:pt x="264753" y="203287"/>
                  </a:moveTo>
                  <a:cubicBezTo>
                    <a:pt x="265337" y="205332"/>
                    <a:pt x="267090" y="207670"/>
                    <a:pt x="266506" y="208839"/>
                  </a:cubicBezTo>
                  <a:cubicBezTo>
                    <a:pt x="263292" y="214391"/>
                    <a:pt x="262708" y="219651"/>
                    <a:pt x="266506" y="225203"/>
                  </a:cubicBezTo>
                  <a:cubicBezTo>
                    <a:pt x="267383" y="226372"/>
                    <a:pt x="265922" y="229002"/>
                    <a:pt x="265337" y="231047"/>
                  </a:cubicBezTo>
                  <a:cubicBezTo>
                    <a:pt x="262999" y="230463"/>
                    <a:pt x="260078" y="230463"/>
                    <a:pt x="258617" y="229002"/>
                  </a:cubicBezTo>
                  <a:cubicBezTo>
                    <a:pt x="255403" y="225787"/>
                    <a:pt x="253357" y="221988"/>
                    <a:pt x="250435" y="217313"/>
                  </a:cubicBezTo>
                  <a:cubicBezTo>
                    <a:pt x="253649" y="212638"/>
                    <a:pt x="255987" y="208839"/>
                    <a:pt x="258909" y="205332"/>
                  </a:cubicBezTo>
                  <a:cubicBezTo>
                    <a:pt x="260078" y="203871"/>
                    <a:pt x="262708" y="203871"/>
                    <a:pt x="264753" y="203287"/>
                  </a:cubicBezTo>
                  <a:close/>
                  <a:moveTo>
                    <a:pt x="88260" y="202118"/>
                  </a:moveTo>
                  <a:cubicBezTo>
                    <a:pt x="104331" y="214098"/>
                    <a:pt x="104624" y="219650"/>
                    <a:pt x="88844" y="232800"/>
                  </a:cubicBezTo>
                  <a:cubicBezTo>
                    <a:pt x="87968" y="230170"/>
                    <a:pt x="86214" y="226955"/>
                    <a:pt x="87091" y="225786"/>
                  </a:cubicBezTo>
                  <a:cubicBezTo>
                    <a:pt x="91766" y="219650"/>
                    <a:pt x="90013" y="214098"/>
                    <a:pt x="87091" y="208254"/>
                  </a:cubicBezTo>
                  <a:cubicBezTo>
                    <a:pt x="86507" y="207377"/>
                    <a:pt x="87675" y="205332"/>
                    <a:pt x="88260" y="202118"/>
                  </a:cubicBezTo>
                  <a:close/>
                  <a:moveTo>
                    <a:pt x="298649" y="159748"/>
                  </a:moveTo>
                  <a:cubicBezTo>
                    <a:pt x="299234" y="160917"/>
                    <a:pt x="299818" y="162086"/>
                    <a:pt x="300403" y="163547"/>
                  </a:cubicBezTo>
                  <a:cubicBezTo>
                    <a:pt x="294851" y="171144"/>
                    <a:pt x="289591" y="178741"/>
                    <a:pt x="283747" y="186047"/>
                  </a:cubicBezTo>
                  <a:cubicBezTo>
                    <a:pt x="282578" y="187508"/>
                    <a:pt x="279363" y="187508"/>
                    <a:pt x="277026" y="188093"/>
                  </a:cubicBezTo>
                  <a:cubicBezTo>
                    <a:pt x="277026" y="185755"/>
                    <a:pt x="276149" y="182832"/>
                    <a:pt x="277026" y="181079"/>
                  </a:cubicBezTo>
                  <a:cubicBezTo>
                    <a:pt x="281409" y="174359"/>
                    <a:pt x="286084" y="167638"/>
                    <a:pt x="291344" y="161501"/>
                  </a:cubicBezTo>
                  <a:cubicBezTo>
                    <a:pt x="292805" y="160040"/>
                    <a:pt x="296019" y="160332"/>
                    <a:pt x="298649" y="159748"/>
                  </a:cubicBezTo>
                  <a:close/>
                  <a:moveTo>
                    <a:pt x="57286" y="158579"/>
                  </a:moveTo>
                  <a:cubicBezTo>
                    <a:pt x="66928" y="165884"/>
                    <a:pt x="71896" y="176112"/>
                    <a:pt x="80078" y="186339"/>
                  </a:cubicBezTo>
                  <a:cubicBezTo>
                    <a:pt x="70142" y="191015"/>
                    <a:pt x="68389" y="184294"/>
                    <a:pt x="65467" y="180495"/>
                  </a:cubicBezTo>
                  <a:cubicBezTo>
                    <a:pt x="54364" y="166177"/>
                    <a:pt x="54656" y="166177"/>
                    <a:pt x="57286" y="158579"/>
                  </a:cubicBezTo>
                  <a:close/>
                  <a:moveTo>
                    <a:pt x="326700" y="114456"/>
                  </a:moveTo>
                  <a:cubicBezTo>
                    <a:pt x="327868" y="114748"/>
                    <a:pt x="329330" y="115333"/>
                    <a:pt x="330498" y="115917"/>
                  </a:cubicBezTo>
                  <a:cubicBezTo>
                    <a:pt x="330791" y="117963"/>
                    <a:pt x="331959" y="120592"/>
                    <a:pt x="331083" y="121761"/>
                  </a:cubicBezTo>
                  <a:cubicBezTo>
                    <a:pt x="324655" y="129943"/>
                    <a:pt x="320271" y="139878"/>
                    <a:pt x="309460" y="146599"/>
                  </a:cubicBezTo>
                  <a:cubicBezTo>
                    <a:pt x="308875" y="142508"/>
                    <a:pt x="307707" y="139878"/>
                    <a:pt x="308583" y="138709"/>
                  </a:cubicBezTo>
                  <a:cubicBezTo>
                    <a:pt x="314427" y="130527"/>
                    <a:pt x="320564" y="122345"/>
                    <a:pt x="326700" y="114456"/>
                  </a:cubicBezTo>
                  <a:close/>
                  <a:moveTo>
                    <a:pt x="24850" y="112410"/>
                  </a:moveTo>
                  <a:cubicBezTo>
                    <a:pt x="33032" y="123514"/>
                    <a:pt x="39753" y="132280"/>
                    <a:pt x="48519" y="143968"/>
                  </a:cubicBezTo>
                  <a:cubicBezTo>
                    <a:pt x="42675" y="143676"/>
                    <a:pt x="39168" y="144553"/>
                    <a:pt x="37999" y="143383"/>
                  </a:cubicBezTo>
                  <a:cubicBezTo>
                    <a:pt x="32155" y="136371"/>
                    <a:pt x="26895" y="129066"/>
                    <a:pt x="22220" y="121760"/>
                  </a:cubicBezTo>
                  <a:cubicBezTo>
                    <a:pt x="21343" y="120299"/>
                    <a:pt x="23389" y="117378"/>
                    <a:pt x="24850" y="112410"/>
                  </a:cubicBezTo>
                  <a:close/>
                  <a:moveTo>
                    <a:pt x="168799" y="96412"/>
                  </a:moveTo>
                  <a:cubicBezTo>
                    <a:pt x="170589" y="96485"/>
                    <a:pt x="172561" y="97654"/>
                    <a:pt x="174752" y="98384"/>
                  </a:cubicBezTo>
                  <a:cubicBezTo>
                    <a:pt x="177675" y="99553"/>
                    <a:pt x="182058" y="97215"/>
                    <a:pt x="185857" y="96631"/>
                  </a:cubicBezTo>
                  <a:cubicBezTo>
                    <a:pt x="187902" y="105397"/>
                    <a:pt x="186733" y="107734"/>
                    <a:pt x="174752" y="115624"/>
                  </a:cubicBezTo>
                  <a:cubicBezTo>
                    <a:pt x="170662" y="110072"/>
                    <a:pt x="167155" y="105397"/>
                    <a:pt x="163941" y="101014"/>
                  </a:cubicBezTo>
                  <a:cubicBezTo>
                    <a:pt x="165402" y="97361"/>
                    <a:pt x="167009" y="96339"/>
                    <a:pt x="168799" y="96412"/>
                  </a:cubicBezTo>
                  <a:close/>
                  <a:moveTo>
                    <a:pt x="344817" y="65365"/>
                  </a:moveTo>
                  <a:cubicBezTo>
                    <a:pt x="348031" y="67411"/>
                    <a:pt x="351246" y="67995"/>
                    <a:pt x="351831" y="69748"/>
                  </a:cubicBezTo>
                  <a:cubicBezTo>
                    <a:pt x="355044" y="77638"/>
                    <a:pt x="350369" y="92248"/>
                    <a:pt x="342479" y="101015"/>
                  </a:cubicBezTo>
                  <a:cubicBezTo>
                    <a:pt x="341311" y="99846"/>
                    <a:pt x="338972" y="98385"/>
                    <a:pt x="339265" y="97215"/>
                  </a:cubicBezTo>
                  <a:cubicBezTo>
                    <a:pt x="340726" y="86988"/>
                    <a:pt x="342772" y="77053"/>
                    <a:pt x="344817" y="65365"/>
                  </a:cubicBezTo>
                  <a:close/>
                  <a:moveTo>
                    <a:pt x="4688" y="64488"/>
                  </a:moveTo>
                  <a:cubicBezTo>
                    <a:pt x="7026" y="67994"/>
                    <a:pt x="9363" y="70332"/>
                    <a:pt x="9948" y="72962"/>
                  </a:cubicBezTo>
                  <a:cubicBezTo>
                    <a:pt x="11701" y="79975"/>
                    <a:pt x="12870" y="86988"/>
                    <a:pt x="14039" y="94294"/>
                  </a:cubicBezTo>
                  <a:cubicBezTo>
                    <a:pt x="14331" y="96047"/>
                    <a:pt x="12578" y="98092"/>
                    <a:pt x="11994" y="99846"/>
                  </a:cubicBezTo>
                  <a:cubicBezTo>
                    <a:pt x="10240" y="98969"/>
                    <a:pt x="7026" y="98385"/>
                    <a:pt x="6733" y="97216"/>
                  </a:cubicBezTo>
                  <a:cubicBezTo>
                    <a:pt x="4396" y="88449"/>
                    <a:pt x="2058" y="79975"/>
                    <a:pt x="597" y="70917"/>
                  </a:cubicBezTo>
                  <a:cubicBezTo>
                    <a:pt x="12" y="69456"/>
                    <a:pt x="2350" y="67702"/>
                    <a:pt x="4688" y="64488"/>
                  </a:cubicBezTo>
                  <a:close/>
                  <a:moveTo>
                    <a:pt x="218876" y="53092"/>
                  </a:moveTo>
                  <a:cubicBezTo>
                    <a:pt x="219169" y="55138"/>
                    <a:pt x="220630" y="57767"/>
                    <a:pt x="219753" y="58936"/>
                  </a:cubicBezTo>
                  <a:cubicBezTo>
                    <a:pt x="214201" y="67703"/>
                    <a:pt x="209234" y="76761"/>
                    <a:pt x="198714" y="84359"/>
                  </a:cubicBezTo>
                  <a:cubicBezTo>
                    <a:pt x="198130" y="79975"/>
                    <a:pt x="196669" y="76761"/>
                    <a:pt x="197837" y="75008"/>
                  </a:cubicBezTo>
                  <a:cubicBezTo>
                    <a:pt x="202513" y="67703"/>
                    <a:pt x="207480" y="60982"/>
                    <a:pt x="213032" y="54553"/>
                  </a:cubicBezTo>
                  <a:cubicBezTo>
                    <a:pt x="213909" y="53384"/>
                    <a:pt x="216831" y="53676"/>
                    <a:pt x="218876" y="53092"/>
                  </a:cubicBezTo>
                  <a:close/>
                  <a:moveTo>
                    <a:pt x="137058" y="52362"/>
                  </a:moveTo>
                  <a:cubicBezTo>
                    <a:pt x="138884" y="52581"/>
                    <a:pt x="140565" y="54115"/>
                    <a:pt x="142026" y="56015"/>
                  </a:cubicBezTo>
                  <a:cubicBezTo>
                    <a:pt x="147577" y="63320"/>
                    <a:pt x="152253" y="70625"/>
                    <a:pt x="157220" y="77638"/>
                  </a:cubicBezTo>
                  <a:cubicBezTo>
                    <a:pt x="154006" y="83190"/>
                    <a:pt x="150792" y="84066"/>
                    <a:pt x="147577" y="79391"/>
                  </a:cubicBezTo>
                  <a:cubicBezTo>
                    <a:pt x="142026" y="71794"/>
                    <a:pt x="136473" y="64196"/>
                    <a:pt x="131214" y="56599"/>
                  </a:cubicBezTo>
                  <a:cubicBezTo>
                    <a:pt x="133260" y="53238"/>
                    <a:pt x="135232" y="52143"/>
                    <a:pt x="137058" y="52362"/>
                  </a:cubicBezTo>
                  <a:close/>
                  <a:moveTo>
                    <a:pt x="64112" y="32930"/>
                  </a:moveTo>
                  <a:cubicBezTo>
                    <a:pt x="79891" y="28840"/>
                    <a:pt x="91287" y="37021"/>
                    <a:pt x="100345" y="48710"/>
                  </a:cubicBezTo>
                  <a:cubicBezTo>
                    <a:pt x="114079" y="66242"/>
                    <a:pt x="127229" y="84066"/>
                    <a:pt x="140378" y="101891"/>
                  </a:cubicBezTo>
                  <a:lnTo>
                    <a:pt x="176654" y="151770"/>
                  </a:lnTo>
                  <a:lnTo>
                    <a:pt x="182642" y="146891"/>
                  </a:lnTo>
                  <a:cubicBezTo>
                    <a:pt x="205727" y="115917"/>
                    <a:pt x="228811" y="84943"/>
                    <a:pt x="251895" y="53969"/>
                  </a:cubicBezTo>
                  <a:cubicBezTo>
                    <a:pt x="254525" y="50462"/>
                    <a:pt x="257447" y="46956"/>
                    <a:pt x="260661" y="43742"/>
                  </a:cubicBezTo>
                  <a:cubicBezTo>
                    <a:pt x="265337" y="38920"/>
                    <a:pt x="270304" y="35048"/>
                    <a:pt x="275893" y="33003"/>
                  </a:cubicBezTo>
                  <a:cubicBezTo>
                    <a:pt x="281481" y="30957"/>
                    <a:pt x="287691" y="30738"/>
                    <a:pt x="294850" y="33222"/>
                  </a:cubicBezTo>
                  <a:cubicBezTo>
                    <a:pt x="310044" y="38482"/>
                    <a:pt x="318811" y="49001"/>
                    <a:pt x="321733" y="64781"/>
                  </a:cubicBezTo>
                  <a:cubicBezTo>
                    <a:pt x="324071" y="77053"/>
                    <a:pt x="318519" y="86988"/>
                    <a:pt x="311798" y="96339"/>
                  </a:cubicBezTo>
                  <a:cubicBezTo>
                    <a:pt x="290467" y="125852"/>
                    <a:pt x="268551" y="154780"/>
                    <a:pt x="246928" y="184001"/>
                  </a:cubicBezTo>
                  <a:cubicBezTo>
                    <a:pt x="238746" y="194813"/>
                    <a:pt x="230856" y="205917"/>
                    <a:pt x="222382" y="217605"/>
                  </a:cubicBezTo>
                  <a:cubicBezTo>
                    <a:pt x="234655" y="234553"/>
                    <a:pt x="246635" y="250917"/>
                    <a:pt x="258616" y="267281"/>
                  </a:cubicBezTo>
                  <a:cubicBezTo>
                    <a:pt x="277025" y="292703"/>
                    <a:pt x="295726" y="317832"/>
                    <a:pt x="314135" y="343255"/>
                  </a:cubicBezTo>
                  <a:cubicBezTo>
                    <a:pt x="322317" y="354358"/>
                    <a:pt x="324362" y="366339"/>
                    <a:pt x="319103" y="379196"/>
                  </a:cubicBezTo>
                  <a:cubicBezTo>
                    <a:pt x="307414" y="408125"/>
                    <a:pt x="272934" y="410170"/>
                    <a:pt x="257740" y="388839"/>
                  </a:cubicBezTo>
                  <a:cubicBezTo>
                    <a:pt x="238746" y="362248"/>
                    <a:pt x="218876" y="336242"/>
                    <a:pt x="199298" y="309943"/>
                  </a:cubicBezTo>
                  <a:cubicBezTo>
                    <a:pt x="193454" y="302053"/>
                    <a:pt x="187318" y="294163"/>
                    <a:pt x="181473" y="285982"/>
                  </a:cubicBezTo>
                  <a:lnTo>
                    <a:pt x="175018" y="284524"/>
                  </a:lnTo>
                  <a:lnTo>
                    <a:pt x="118755" y="362248"/>
                  </a:lnTo>
                  <a:cubicBezTo>
                    <a:pt x="112326" y="371015"/>
                    <a:pt x="105605" y="379489"/>
                    <a:pt x="98884" y="388255"/>
                  </a:cubicBezTo>
                  <a:cubicBezTo>
                    <a:pt x="87196" y="403158"/>
                    <a:pt x="68787" y="407833"/>
                    <a:pt x="54177" y="399359"/>
                  </a:cubicBezTo>
                  <a:cubicBezTo>
                    <a:pt x="37521" y="389716"/>
                    <a:pt x="29631" y="367508"/>
                    <a:pt x="38398" y="350852"/>
                  </a:cubicBezTo>
                  <a:cubicBezTo>
                    <a:pt x="44242" y="339748"/>
                    <a:pt x="52131" y="329521"/>
                    <a:pt x="59728" y="319294"/>
                  </a:cubicBezTo>
                  <a:cubicBezTo>
                    <a:pt x="82521" y="288028"/>
                    <a:pt x="105605" y="257053"/>
                    <a:pt x="128398" y="226080"/>
                  </a:cubicBezTo>
                  <a:cubicBezTo>
                    <a:pt x="130150" y="223450"/>
                    <a:pt x="131904" y="220820"/>
                    <a:pt x="133949" y="217313"/>
                  </a:cubicBezTo>
                  <a:cubicBezTo>
                    <a:pt x="126060" y="206210"/>
                    <a:pt x="118462" y="195106"/>
                    <a:pt x="110280" y="184294"/>
                  </a:cubicBezTo>
                  <a:cubicBezTo>
                    <a:pt x="88073" y="154197"/>
                    <a:pt x="65865" y="124391"/>
                    <a:pt x="43949" y="94586"/>
                  </a:cubicBezTo>
                  <a:cubicBezTo>
                    <a:pt x="26417" y="70625"/>
                    <a:pt x="36352" y="40235"/>
                    <a:pt x="64112" y="32930"/>
                  </a:cubicBezTo>
                  <a:close/>
                  <a:moveTo>
                    <a:pt x="331084" y="18903"/>
                  </a:moveTo>
                  <a:cubicBezTo>
                    <a:pt x="336636" y="26501"/>
                    <a:pt x="341604" y="34390"/>
                    <a:pt x="346571" y="42280"/>
                  </a:cubicBezTo>
                  <a:cubicBezTo>
                    <a:pt x="346863" y="43157"/>
                    <a:pt x="345110" y="45494"/>
                    <a:pt x="343649" y="49294"/>
                  </a:cubicBezTo>
                  <a:cubicBezTo>
                    <a:pt x="336344" y="39942"/>
                    <a:pt x="330500" y="32637"/>
                    <a:pt x="325240" y="25040"/>
                  </a:cubicBezTo>
                  <a:cubicBezTo>
                    <a:pt x="324363" y="23579"/>
                    <a:pt x="324363" y="20365"/>
                    <a:pt x="325532" y="19196"/>
                  </a:cubicBezTo>
                  <a:cubicBezTo>
                    <a:pt x="326409" y="18319"/>
                    <a:pt x="330500" y="18027"/>
                    <a:pt x="331084" y="18903"/>
                  </a:cubicBezTo>
                  <a:close/>
                  <a:moveTo>
                    <a:pt x="26019" y="16567"/>
                  </a:moveTo>
                  <a:cubicBezTo>
                    <a:pt x="27480" y="19197"/>
                    <a:pt x="29526" y="21827"/>
                    <a:pt x="28941" y="22411"/>
                  </a:cubicBezTo>
                  <a:cubicBezTo>
                    <a:pt x="23389" y="30593"/>
                    <a:pt x="17545" y="38483"/>
                    <a:pt x="11701" y="46373"/>
                  </a:cubicBezTo>
                  <a:cubicBezTo>
                    <a:pt x="11116" y="46957"/>
                    <a:pt x="9071" y="46665"/>
                    <a:pt x="5857" y="46957"/>
                  </a:cubicBezTo>
                  <a:cubicBezTo>
                    <a:pt x="9071" y="33223"/>
                    <a:pt x="15792" y="24457"/>
                    <a:pt x="26019" y="16567"/>
                  </a:cubicBezTo>
                  <a:close/>
                  <a:moveTo>
                    <a:pt x="257740" y="13060"/>
                  </a:moveTo>
                  <a:cubicBezTo>
                    <a:pt x="249265" y="23287"/>
                    <a:pt x="240792" y="30592"/>
                    <a:pt x="232610" y="40819"/>
                  </a:cubicBezTo>
                  <a:cubicBezTo>
                    <a:pt x="226181" y="31469"/>
                    <a:pt x="232317" y="27670"/>
                    <a:pt x="235824" y="23871"/>
                  </a:cubicBezTo>
                  <a:cubicBezTo>
                    <a:pt x="240792" y="18319"/>
                    <a:pt x="245174" y="10137"/>
                    <a:pt x="257740" y="13060"/>
                  </a:cubicBezTo>
                  <a:close/>
                  <a:moveTo>
                    <a:pt x="101409" y="12184"/>
                  </a:moveTo>
                  <a:cubicBezTo>
                    <a:pt x="107545" y="11599"/>
                    <a:pt x="124785" y="29131"/>
                    <a:pt x="124493" y="35853"/>
                  </a:cubicBezTo>
                  <a:cubicBezTo>
                    <a:pt x="122740" y="36437"/>
                    <a:pt x="119526" y="38774"/>
                    <a:pt x="118649" y="38190"/>
                  </a:cubicBezTo>
                  <a:cubicBezTo>
                    <a:pt x="111636" y="31469"/>
                    <a:pt x="104623" y="24456"/>
                    <a:pt x="98195" y="17443"/>
                  </a:cubicBezTo>
                  <a:cubicBezTo>
                    <a:pt x="97610" y="16859"/>
                    <a:pt x="100240" y="12184"/>
                    <a:pt x="101409" y="12184"/>
                  </a:cubicBezTo>
                  <a:close/>
                  <a:moveTo>
                    <a:pt x="292257" y="275"/>
                  </a:moveTo>
                  <a:cubicBezTo>
                    <a:pt x="298941" y="1298"/>
                    <a:pt x="305078" y="5170"/>
                    <a:pt x="308876" y="11891"/>
                  </a:cubicBezTo>
                  <a:cubicBezTo>
                    <a:pt x="296311" y="11014"/>
                    <a:pt x="286084" y="10138"/>
                    <a:pt x="275857" y="9261"/>
                  </a:cubicBezTo>
                  <a:cubicBezTo>
                    <a:pt x="274688" y="9261"/>
                    <a:pt x="273519" y="6923"/>
                    <a:pt x="272350" y="5755"/>
                  </a:cubicBezTo>
                  <a:cubicBezTo>
                    <a:pt x="278340" y="1079"/>
                    <a:pt x="285573" y="-747"/>
                    <a:pt x="292257" y="275"/>
                  </a:cubicBezTo>
                  <a:close/>
                  <a:moveTo>
                    <a:pt x="63458" y="166"/>
                  </a:moveTo>
                  <a:cubicBezTo>
                    <a:pt x="69558" y="-89"/>
                    <a:pt x="75256" y="1956"/>
                    <a:pt x="78616" y="6340"/>
                  </a:cubicBezTo>
                  <a:cubicBezTo>
                    <a:pt x="69266" y="10722"/>
                    <a:pt x="51148" y="11599"/>
                    <a:pt x="45889" y="7800"/>
                  </a:cubicBezTo>
                  <a:cubicBezTo>
                    <a:pt x="50857" y="2979"/>
                    <a:pt x="57358" y="422"/>
                    <a:pt x="63458" y="1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11233223" y="6235776"/>
              <a:ext cx="352384" cy="435446"/>
            </a:xfrm>
            <a:custGeom>
              <a:avLst/>
              <a:gdLst/>
              <a:ahLst/>
              <a:cxnLst/>
              <a:rect l="l" t="t" r="r" b="b"/>
              <a:pathLst>
                <a:path w="352384" h="435446" extrusionOk="0">
                  <a:moveTo>
                    <a:pt x="188983" y="424050"/>
                  </a:moveTo>
                  <a:cubicBezTo>
                    <a:pt x="190736" y="424050"/>
                    <a:pt x="193951" y="426388"/>
                    <a:pt x="193951" y="427264"/>
                  </a:cubicBezTo>
                  <a:cubicBezTo>
                    <a:pt x="193658" y="429602"/>
                    <a:pt x="192490" y="433108"/>
                    <a:pt x="190736" y="433693"/>
                  </a:cubicBezTo>
                  <a:cubicBezTo>
                    <a:pt x="185769" y="434569"/>
                    <a:pt x="180801" y="434862"/>
                    <a:pt x="177295" y="435446"/>
                  </a:cubicBezTo>
                  <a:cubicBezTo>
                    <a:pt x="171743" y="435154"/>
                    <a:pt x="167652" y="435154"/>
                    <a:pt x="163853" y="434278"/>
                  </a:cubicBezTo>
                  <a:cubicBezTo>
                    <a:pt x="161808" y="433693"/>
                    <a:pt x="159470" y="430771"/>
                    <a:pt x="159470" y="428726"/>
                  </a:cubicBezTo>
                  <a:cubicBezTo>
                    <a:pt x="159470" y="427264"/>
                    <a:pt x="162684" y="424342"/>
                    <a:pt x="164729" y="424342"/>
                  </a:cubicBezTo>
                  <a:cubicBezTo>
                    <a:pt x="172911" y="423758"/>
                    <a:pt x="181093" y="423758"/>
                    <a:pt x="188983" y="424050"/>
                  </a:cubicBezTo>
                  <a:close/>
                  <a:moveTo>
                    <a:pt x="119145" y="393368"/>
                  </a:moveTo>
                  <a:cubicBezTo>
                    <a:pt x="132002" y="396290"/>
                    <a:pt x="134340" y="410608"/>
                    <a:pt x="144274" y="414699"/>
                  </a:cubicBezTo>
                  <a:cubicBezTo>
                    <a:pt x="144859" y="420835"/>
                    <a:pt x="141937" y="422588"/>
                    <a:pt x="137846" y="421711"/>
                  </a:cubicBezTo>
                  <a:cubicBezTo>
                    <a:pt x="129372" y="419959"/>
                    <a:pt x="119145" y="404764"/>
                    <a:pt x="119145" y="393368"/>
                  </a:cubicBezTo>
                  <a:close/>
                  <a:moveTo>
                    <a:pt x="231646" y="390447"/>
                  </a:moveTo>
                  <a:cubicBezTo>
                    <a:pt x="233399" y="394538"/>
                    <a:pt x="235445" y="396876"/>
                    <a:pt x="235153" y="398337"/>
                  </a:cubicBezTo>
                  <a:cubicBezTo>
                    <a:pt x="231938" y="408564"/>
                    <a:pt x="224633" y="415869"/>
                    <a:pt x="215866" y="421421"/>
                  </a:cubicBezTo>
                  <a:cubicBezTo>
                    <a:pt x="214405" y="422298"/>
                    <a:pt x="210899" y="421421"/>
                    <a:pt x="210023" y="420252"/>
                  </a:cubicBezTo>
                  <a:cubicBezTo>
                    <a:pt x="208854" y="419083"/>
                    <a:pt x="208854" y="415577"/>
                    <a:pt x="210023" y="414116"/>
                  </a:cubicBezTo>
                  <a:cubicBezTo>
                    <a:pt x="216451" y="406810"/>
                    <a:pt x="223172" y="399506"/>
                    <a:pt x="231646" y="390447"/>
                  </a:cubicBezTo>
                  <a:close/>
                  <a:moveTo>
                    <a:pt x="114762" y="342816"/>
                  </a:moveTo>
                  <a:cubicBezTo>
                    <a:pt x="115931" y="344569"/>
                    <a:pt x="118269" y="346030"/>
                    <a:pt x="118269" y="347784"/>
                  </a:cubicBezTo>
                  <a:cubicBezTo>
                    <a:pt x="118561" y="357427"/>
                    <a:pt x="118269" y="367361"/>
                    <a:pt x="118269" y="377004"/>
                  </a:cubicBezTo>
                  <a:cubicBezTo>
                    <a:pt x="117392" y="377004"/>
                    <a:pt x="116223" y="377297"/>
                    <a:pt x="115346" y="377881"/>
                  </a:cubicBezTo>
                  <a:cubicBezTo>
                    <a:pt x="113593" y="375836"/>
                    <a:pt x="110380" y="374082"/>
                    <a:pt x="110087" y="372037"/>
                  </a:cubicBezTo>
                  <a:cubicBezTo>
                    <a:pt x="109503" y="363855"/>
                    <a:pt x="109503" y="355673"/>
                    <a:pt x="109795" y="347784"/>
                  </a:cubicBezTo>
                  <a:cubicBezTo>
                    <a:pt x="109795" y="346030"/>
                    <a:pt x="113009" y="344569"/>
                    <a:pt x="114762" y="342816"/>
                  </a:cubicBezTo>
                  <a:close/>
                  <a:moveTo>
                    <a:pt x="238660" y="342525"/>
                  </a:moveTo>
                  <a:cubicBezTo>
                    <a:pt x="240412" y="342232"/>
                    <a:pt x="243919" y="345154"/>
                    <a:pt x="243919" y="346907"/>
                  </a:cubicBezTo>
                  <a:cubicBezTo>
                    <a:pt x="244212" y="355966"/>
                    <a:pt x="243627" y="364732"/>
                    <a:pt x="242750" y="373791"/>
                  </a:cubicBezTo>
                  <a:cubicBezTo>
                    <a:pt x="242750" y="375252"/>
                    <a:pt x="239536" y="377297"/>
                    <a:pt x="238075" y="377297"/>
                  </a:cubicBezTo>
                  <a:cubicBezTo>
                    <a:pt x="236321" y="377005"/>
                    <a:pt x="233984" y="374959"/>
                    <a:pt x="233692" y="373206"/>
                  </a:cubicBezTo>
                  <a:cubicBezTo>
                    <a:pt x="232815" y="368823"/>
                    <a:pt x="233107" y="364148"/>
                    <a:pt x="232815" y="359765"/>
                  </a:cubicBezTo>
                  <a:cubicBezTo>
                    <a:pt x="233107" y="359472"/>
                    <a:pt x="233399" y="359472"/>
                    <a:pt x="233399" y="359472"/>
                  </a:cubicBezTo>
                  <a:cubicBezTo>
                    <a:pt x="233399" y="355382"/>
                    <a:pt x="232815" y="351291"/>
                    <a:pt x="233692" y="347492"/>
                  </a:cubicBezTo>
                  <a:cubicBezTo>
                    <a:pt x="233984" y="345447"/>
                    <a:pt x="236906" y="342816"/>
                    <a:pt x="238660" y="342525"/>
                  </a:cubicBezTo>
                  <a:close/>
                  <a:moveTo>
                    <a:pt x="115931" y="287882"/>
                  </a:moveTo>
                  <a:cubicBezTo>
                    <a:pt x="120899" y="300155"/>
                    <a:pt x="117977" y="311551"/>
                    <a:pt x="118561" y="324700"/>
                  </a:cubicBezTo>
                  <a:cubicBezTo>
                    <a:pt x="114762" y="322655"/>
                    <a:pt x="110671" y="321778"/>
                    <a:pt x="110671" y="320609"/>
                  </a:cubicBezTo>
                  <a:cubicBezTo>
                    <a:pt x="110087" y="311259"/>
                    <a:pt x="110379" y="301616"/>
                    <a:pt x="110671" y="292265"/>
                  </a:cubicBezTo>
                  <a:cubicBezTo>
                    <a:pt x="110379" y="291096"/>
                    <a:pt x="113009" y="289928"/>
                    <a:pt x="115931" y="287882"/>
                  </a:cubicBezTo>
                  <a:close/>
                  <a:moveTo>
                    <a:pt x="239243" y="285836"/>
                  </a:moveTo>
                  <a:cubicBezTo>
                    <a:pt x="241581" y="290219"/>
                    <a:pt x="243919" y="292849"/>
                    <a:pt x="244211" y="295479"/>
                  </a:cubicBezTo>
                  <a:cubicBezTo>
                    <a:pt x="244796" y="302784"/>
                    <a:pt x="244796" y="310090"/>
                    <a:pt x="244211" y="317103"/>
                  </a:cubicBezTo>
                  <a:cubicBezTo>
                    <a:pt x="243919" y="319440"/>
                    <a:pt x="240997" y="321486"/>
                    <a:pt x="239243" y="323824"/>
                  </a:cubicBezTo>
                  <a:cubicBezTo>
                    <a:pt x="237198" y="321778"/>
                    <a:pt x="233691" y="320024"/>
                    <a:pt x="233691" y="317687"/>
                  </a:cubicBezTo>
                  <a:cubicBezTo>
                    <a:pt x="233107" y="310090"/>
                    <a:pt x="233107" y="302200"/>
                    <a:pt x="233691" y="294602"/>
                  </a:cubicBezTo>
                  <a:cubicBezTo>
                    <a:pt x="233691" y="292265"/>
                    <a:pt x="236614" y="289927"/>
                    <a:pt x="239243" y="285836"/>
                  </a:cubicBezTo>
                  <a:close/>
                  <a:moveTo>
                    <a:pt x="111840" y="236746"/>
                  </a:moveTo>
                  <a:cubicBezTo>
                    <a:pt x="113594" y="236746"/>
                    <a:pt x="116808" y="238207"/>
                    <a:pt x="117100" y="239376"/>
                  </a:cubicBezTo>
                  <a:cubicBezTo>
                    <a:pt x="118269" y="244636"/>
                    <a:pt x="118561" y="249896"/>
                    <a:pt x="119146" y="255155"/>
                  </a:cubicBezTo>
                  <a:cubicBezTo>
                    <a:pt x="119146" y="255448"/>
                    <a:pt x="118853" y="255448"/>
                    <a:pt x="118853" y="255448"/>
                  </a:cubicBezTo>
                  <a:cubicBezTo>
                    <a:pt x="118853" y="258954"/>
                    <a:pt x="119146" y="262753"/>
                    <a:pt x="118561" y="266259"/>
                  </a:cubicBezTo>
                  <a:cubicBezTo>
                    <a:pt x="118269" y="268013"/>
                    <a:pt x="116223" y="270643"/>
                    <a:pt x="114762" y="270643"/>
                  </a:cubicBezTo>
                  <a:cubicBezTo>
                    <a:pt x="113301" y="270935"/>
                    <a:pt x="110379" y="268597"/>
                    <a:pt x="110087" y="267136"/>
                  </a:cubicBezTo>
                  <a:cubicBezTo>
                    <a:pt x="109210" y="258077"/>
                    <a:pt x="108918" y="249311"/>
                    <a:pt x="108626" y="240253"/>
                  </a:cubicBezTo>
                  <a:cubicBezTo>
                    <a:pt x="108626" y="239084"/>
                    <a:pt x="110964" y="236746"/>
                    <a:pt x="111840" y="236746"/>
                  </a:cubicBezTo>
                  <a:close/>
                  <a:moveTo>
                    <a:pt x="240704" y="235869"/>
                  </a:moveTo>
                  <a:cubicBezTo>
                    <a:pt x="242165" y="238207"/>
                    <a:pt x="244503" y="240252"/>
                    <a:pt x="244795" y="242882"/>
                  </a:cubicBezTo>
                  <a:cubicBezTo>
                    <a:pt x="245379" y="245804"/>
                    <a:pt x="244503" y="249310"/>
                    <a:pt x="244211" y="255739"/>
                  </a:cubicBezTo>
                  <a:cubicBezTo>
                    <a:pt x="244211" y="257200"/>
                    <a:pt x="244795" y="261583"/>
                    <a:pt x="243918" y="265966"/>
                  </a:cubicBezTo>
                  <a:cubicBezTo>
                    <a:pt x="243626" y="268012"/>
                    <a:pt x="240997" y="270349"/>
                    <a:pt x="238951" y="270934"/>
                  </a:cubicBezTo>
                  <a:cubicBezTo>
                    <a:pt x="237782" y="271226"/>
                    <a:pt x="234276" y="268596"/>
                    <a:pt x="234276" y="267135"/>
                  </a:cubicBezTo>
                  <a:cubicBezTo>
                    <a:pt x="233983" y="258076"/>
                    <a:pt x="233983" y="249310"/>
                    <a:pt x="234860" y="240252"/>
                  </a:cubicBezTo>
                  <a:cubicBezTo>
                    <a:pt x="234860" y="238499"/>
                    <a:pt x="238659" y="237330"/>
                    <a:pt x="240704" y="235869"/>
                  </a:cubicBezTo>
                  <a:close/>
                  <a:moveTo>
                    <a:pt x="74730" y="195836"/>
                  </a:moveTo>
                  <a:cubicBezTo>
                    <a:pt x="87295" y="196128"/>
                    <a:pt x="91094" y="200219"/>
                    <a:pt x="101906" y="221551"/>
                  </a:cubicBezTo>
                  <a:cubicBezTo>
                    <a:pt x="98399" y="221551"/>
                    <a:pt x="94600" y="222719"/>
                    <a:pt x="93724" y="221258"/>
                  </a:cubicBezTo>
                  <a:cubicBezTo>
                    <a:pt x="87587" y="213953"/>
                    <a:pt x="82035" y="205771"/>
                    <a:pt x="74730" y="195836"/>
                  </a:cubicBezTo>
                  <a:close/>
                  <a:moveTo>
                    <a:pt x="271679" y="188824"/>
                  </a:moveTo>
                  <a:cubicBezTo>
                    <a:pt x="274309" y="194083"/>
                    <a:pt x="276354" y="196713"/>
                    <a:pt x="275770" y="197883"/>
                  </a:cubicBezTo>
                  <a:cubicBezTo>
                    <a:pt x="271095" y="208110"/>
                    <a:pt x="264373" y="216583"/>
                    <a:pt x="257069" y="224473"/>
                  </a:cubicBezTo>
                  <a:cubicBezTo>
                    <a:pt x="251516" y="223012"/>
                    <a:pt x="249763" y="219506"/>
                    <a:pt x="252101" y="216292"/>
                  </a:cubicBezTo>
                  <a:cubicBezTo>
                    <a:pt x="257653" y="207817"/>
                    <a:pt x="263789" y="199635"/>
                    <a:pt x="271679" y="188824"/>
                  </a:cubicBezTo>
                  <a:close/>
                  <a:moveTo>
                    <a:pt x="307620" y="151713"/>
                  </a:moveTo>
                  <a:cubicBezTo>
                    <a:pt x="304405" y="163401"/>
                    <a:pt x="297392" y="170998"/>
                    <a:pt x="290379" y="178595"/>
                  </a:cubicBezTo>
                  <a:cubicBezTo>
                    <a:pt x="289210" y="180057"/>
                    <a:pt x="285412" y="179180"/>
                    <a:pt x="281905" y="179472"/>
                  </a:cubicBezTo>
                  <a:cubicBezTo>
                    <a:pt x="286873" y="162525"/>
                    <a:pt x="296808" y="151713"/>
                    <a:pt x="307620" y="151713"/>
                  </a:cubicBezTo>
                  <a:close/>
                  <a:moveTo>
                    <a:pt x="49599" y="148791"/>
                  </a:moveTo>
                  <a:cubicBezTo>
                    <a:pt x="58658" y="159018"/>
                    <a:pt x="67716" y="166616"/>
                    <a:pt x="67716" y="179765"/>
                  </a:cubicBezTo>
                  <a:cubicBezTo>
                    <a:pt x="57489" y="173921"/>
                    <a:pt x="52229" y="164863"/>
                    <a:pt x="46969" y="155512"/>
                  </a:cubicBezTo>
                  <a:cubicBezTo>
                    <a:pt x="46385" y="154635"/>
                    <a:pt x="48138" y="152590"/>
                    <a:pt x="49599" y="148791"/>
                  </a:cubicBezTo>
                  <a:close/>
                  <a:moveTo>
                    <a:pt x="328367" y="110220"/>
                  </a:moveTo>
                  <a:cubicBezTo>
                    <a:pt x="331874" y="105252"/>
                    <a:pt x="335380" y="106129"/>
                    <a:pt x="339471" y="112266"/>
                  </a:cubicBezTo>
                  <a:cubicBezTo>
                    <a:pt x="334211" y="119571"/>
                    <a:pt x="328951" y="127168"/>
                    <a:pt x="323107" y="134473"/>
                  </a:cubicBezTo>
                  <a:cubicBezTo>
                    <a:pt x="321938" y="135934"/>
                    <a:pt x="319601" y="137395"/>
                    <a:pt x="317847" y="137395"/>
                  </a:cubicBezTo>
                  <a:cubicBezTo>
                    <a:pt x="316094" y="137395"/>
                    <a:pt x="314341" y="135350"/>
                    <a:pt x="311711" y="133596"/>
                  </a:cubicBezTo>
                  <a:cubicBezTo>
                    <a:pt x="317555" y="125415"/>
                    <a:pt x="322815" y="117818"/>
                    <a:pt x="328367" y="110220"/>
                  </a:cubicBezTo>
                  <a:close/>
                  <a:moveTo>
                    <a:pt x="15996" y="108466"/>
                  </a:moveTo>
                  <a:cubicBezTo>
                    <a:pt x="18626" y="109050"/>
                    <a:pt x="22132" y="108758"/>
                    <a:pt x="23301" y="110219"/>
                  </a:cubicBezTo>
                  <a:cubicBezTo>
                    <a:pt x="28561" y="116356"/>
                    <a:pt x="33236" y="123077"/>
                    <a:pt x="37620" y="129797"/>
                  </a:cubicBezTo>
                  <a:cubicBezTo>
                    <a:pt x="38496" y="131258"/>
                    <a:pt x="37327" y="134472"/>
                    <a:pt x="37035" y="136810"/>
                  </a:cubicBezTo>
                  <a:cubicBezTo>
                    <a:pt x="34990" y="136226"/>
                    <a:pt x="32360" y="136226"/>
                    <a:pt x="31191" y="135057"/>
                  </a:cubicBezTo>
                  <a:cubicBezTo>
                    <a:pt x="25347" y="127752"/>
                    <a:pt x="20087" y="119862"/>
                    <a:pt x="14535" y="112265"/>
                  </a:cubicBezTo>
                  <a:cubicBezTo>
                    <a:pt x="14827" y="110804"/>
                    <a:pt x="15412" y="109634"/>
                    <a:pt x="15996" y="108466"/>
                  </a:cubicBezTo>
                  <a:close/>
                  <a:moveTo>
                    <a:pt x="186353" y="96193"/>
                  </a:moveTo>
                  <a:cubicBezTo>
                    <a:pt x="187523" y="99115"/>
                    <a:pt x="189276" y="101453"/>
                    <a:pt x="188691" y="102622"/>
                  </a:cubicBezTo>
                  <a:cubicBezTo>
                    <a:pt x="186062" y="108758"/>
                    <a:pt x="183139" y="114894"/>
                    <a:pt x="176710" y="117817"/>
                  </a:cubicBezTo>
                  <a:cubicBezTo>
                    <a:pt x="165606" y="109343"/>
                    <a:pt x="164438" y="107005"/>
                    <a:pt x="166191" y="96485"/>
                  </a:cubicBezTo>
                  <a:cubicBezTo>
                    <a:pt x="169697" y="98239"/>
                    <a:pt x="173204" y="99700"/>
                    <a:pt x="176710" y="101453"/>
                  </a:cubicBezTo>
                  <a:cubicBezTo>
                    <a:pt x="179633" y="99992"/>
                    <a:pt x="182555" y="98239"/>
                    <a:pt x="186353" y="96193"/>
                  </a:cubicBezTo>
                  <a:close/>
                  <a:moveTo>
                    <a:pt x="343269" y="59083"/>
                  </a:moveTo>
                  <a:cubicBezTo>
                    <a:pt x="347360" y="57037"/>
                    <a:pt x="352036" y="56453"/>
                    <a:pt x="352328" y="61128"/>
                  </a:cubicBezTo>
                  <a:cubicBezTo>
                    <a:pt x="352620" y="70479"/>
                    <a:pt x="351743" y="79830"/>
                    <a:pt x="350574" y="88887"/>
                  </a:cubicBezTo>
                  <a:cubicBezTo>
                    <a:pt x="350282" y="90349"/>
                    <a:pt x="346776" y="91517"/>
                    <a:pt x="344730" y="92687"/>
                  </a:cubicBezTo>
                  <a:cubicBezTo>
                    <a:pt x="343561" y="90641"/>
                    <a:pt x="340932" y="88303"/>
                    <a:pt x="341223" y="86258"/>
                  </a:cubicBezTo>
                  <a:cubicBezTo>
                    <a:pt x="341223" y="77784"/>
                    <a:pt x="342393" y="68725"/>
                    <a:pt x="343269" y="59083"/>
                  </a:cubicBezTo>
                  <a:close/>
                  <a:moveTo>
                    <a:pt x="6061" y="57914"/>
                  </a:moveTo>
                  <a:cubicBezTo>
                    <a:pt x="13074" y="66973"/>
                    <a:pt x="7522" y="78077"/>
                    <a:pt x="11029" y="87719"/>
                  </a:cubicBezTo>
                  <a:cubicBezTo>
                    <a:pt x="11321" y="88888"/>
                    <a:pt x="8983" y="90934"/>
                    <a:pt x="7814" y="92979"/>
                  </a:cubicBezTo>
                  <a:cubicBezTo>
                    <a:pt x="-1828" y="81875"/>
                    <a:pt x="-2705" y="65804"/>
                    <a:pt x="6061" y="57914"/>
                  </a:cubicBezTo>
                  <a:close/>
                  <a:moveTo>
                    <a:pt x="218789" y="54408"/>
                  </a:moveTo>
                  <a:cubicBezTo>
                    <a:pt x="220250" y="66096"/>
                    <a:pt x="212361" y="70771"/>
                    <a:pt x="208270" y="77200"/>
                  </a:cubicBezTo>
                  <a:cubicBezTo>
                    <a:pt x="205639" y="80999"/>
                    <a:pt x="203009" y="89181"/>
                    <a:pt x="196581" y="83921"/>
                  </a:cubicBezTo>
                  <a:cubicBezTo>
                    <a:pt x="191029" y="79538"/>
                    <a:pt x="197457" y="75155"/>
                    <a:pt x="200087" y="71356"/>
                  </a:cubicBezTo>
                  <a:cubicBezTo>
                    <a:pt x="203009" y="66973"/>
                    <a:pt x="205932" y="62298"/>
                    <a:pt x="209730" y="58499"/>
                  </a:cubicBezTo>
                  <a:cubicBezTo>
                    <a:pt x="211484" y="56453"/>
                    <a:pt x="214990" y="55869"/>
                    <a:pt x="218789" y="54408"/>
                  </a:cubicBezTo>
                  <a:close/>
                  <a:moveTo>
                    <a:pt x="139892" y="53239"/>
                  </a:moveTo>
                  <a:cubicBezTo>
                    <a:pt x="145445" y="61713"/>
                    <a:pt x="151581" y="70771"/>
                    <a:pt x="157133" y="79830"/>
                  </a:cubicBezTo>
                  <a:cubicBezTo>
                    <a:pt x="157717" y="80707"/>
                    <a:pt x="155672" y="83336"/>
                    <a:pt x="154211" y="85966"/>
                  </a:cubicBezTo>
                  <a:cubicBezTo>
                    <a:pt x="143107" y="80122"/>
                    <a:pt x="138724" y="69895"/>
                    <a:pt x="133172" y="60836"/>
                  </a:cubicBezTo>
                  <a:cubicBezTo>
                    <a:pt x="130542" y="57038"/>
                    <a:pt x="134049" y="54408"/>
                    <a:pt x="139892" y="53239"/>
                  </a:cubicBezTo>
                  <a:close/>
                  <a:moveTo>
                    <a:pt x="60121" y="32784"/>
                  </a:moveTo>
                  <a:cubicBezTo>
                    <a:pt x="73270" y="29278"/>
                    <a:pt x="84082" y="34246"/>
                    <a:pt x="91971" y="43304"/>
                  </a:cubicBezTo>
                  <a:cubicBezTo>
                    <a:pt x="102783" y="55284"/>
                    <a:pt x="111550" y="69018"/>
                    <a:pt x="121192" y="82168"/>
                  </a:cubicBezTo>
                  <a:cubicBezTo>
                    <a:pt x="120316" y="87427"/>
                    <a:pt x="118270" y="92687"/>
                    <a:pt x="118270" y="97947"/>
                  </a:cubicBezTo>
                  <a:cubicBezTo>
                    <a:pt x="117978" y="121324"/>
                    <a:pt x="117978" y="144992"/>
                    <a:pt x="118270" y="168369"/>
                  </a:cubicBezTo>
                  <a:cubicBezTo>
                    <a:pt x="118270" y="176843"/>
                    <a:pt x="117393" y="185317"/>
                    <a:pt x="111841" y="192330"/>
                  </a:cubicBezTo>
                  <a:cubicBezTo>
                    <a:pt x="96355" y="171291"/>
                    <a:pt x="80575" y="149960"/>
                    <a:pt x="65088" y="128921"/>
                  </a:cubicBezTo>
                  <a:cubicBezTo>
                    <a:pt x="55737" y="116064"/>
                    <a:pt x="46094" y="103499"/>
                    <a:pt x="37620" y="90057"/>
                  </a:cubicBezTo>
                  <a:cubicBezTo>
                    <a:pt x="23302" y="67557"/>
                    <a:pt x="34698" y="39798"/>
                    <a:pt x="60121" y="32784"/>
                  </a:cubicBezTo>
                  <a:close/>
                  <a:moveTo>
                    <a:pt x="277194" y="31944"/>
                  </a:moveTo>
                  <a:cubicBezTo>
                    <a:pt x="284974" y="29935"/>
                    <a:pt x="293302" y="30739"/>
                    <a:pt x="301191" y="34537"/>
                  </a:cubicBezTo>
                  <a:cubicBezTo>
                    <a:pt x="316971" y="42427"/>
                    <a:pt x="326029" y="61128"/>
                    <a:pt x="321354" y="77784"/>
                  </a:cubicBezTo>
                  <a:cubicBezTo>
                    <a:pt x="319600" y="83920"/>
                    <a:pt x="316971" y="89765"/>
                    <a:pt x="313464" y="95024"/>
                  </a:cubicBezTo>
                  <a:cubicBezTo>
                    <a:pt x="287457" y="131258"/>
                    <a:pt x="261451" y="167199"/>
                    <a:pt x="235152" y="203141"/>
                  </a:cubicBezTo>
                  <a:cubicBezTo>
                    <a:pt x="230769" y="209278"/>
                    <a:pt x="226970" y="215998"/>
                    <a:pt x="221711" y="221258"/>
                  </a:cubicBezTo>
                  <a:cubicBezTo>
                    <a:pt x="213821" y="229732"/>
                    <a:pt x="212944" y="239375"/>
                    <a:pt x="212944" y="250187"/>
                  </a:cubicBezTo>
                  <a:cubicBezTo>
                    <a:pt x="213236" y="287589"/>
                    <a:pt x="213236" y="324700"/>
                    <a:pt x="212944" y="362102"/>
                  </a:cubicBezTo>
                  <a:cubicBezTo>
                    <a:pt x="213236" y="375836"/>
                    <a:pt x="209438" y="388108"/>
                    <a:pt x="197457" y="396290"/>
                  </a:cubicBezTo>
                  <a:lnTo>
                    <a:pt x="197456" y="396265"/>
                  </a:lnTo>
                  <a:lnTo>
                    <a:pt x="197457" y="396291"/>
                  </a:lnTo>
                  <a:cubicBezTo>
                    <a:pt x="177587" y="414992"/>
                    <a:pt x="143983" y="400089"/>
                    <a:pt x="140184" y="370576"/>
                  </a:cubicBezTo>
                  <a:cubicBezTo>
                    <a:pt x="139600" y="366485"/>
                    <a:pt x="139892" y="362394"/>
                    <a:pt x="139892" y="358304"/>
                  </a:cubicBezTo>
                  <a:cubicBezTo>
                    <a:pt x="139892" y="320317"/>
                    <a:pt x="139600" y="282038"/>
                    <a:pt x="139892" y="244051"/>
                  </a:cubicBezTo>
                  <a:cubicBezTo>
                    <a:pt x="139892" y="236745"/>
                    <a:pt x="137847" y="231193"/>
                    <a:pt x="133756" y="225350"/>
                  </a:cubicBezTo>
                  <a:cubicBezTo>
                    <a:pt x="126158" y="214830"/>
                    <a:pt x="119145" y="203434"/>
                    <a:pt x="112132" y="192622"/>
                  </a:cubicBezTo>
                  <a:cubicBezTo>
                    <a:pt x="117684" y="185609"/>
                    <a:pt x="118561" y="177135"/>
                    <a:pt x="118561" y="168661"/>
                  </a:cubicBezTo>
                  <a:cubicBezTo>
                    <a:pt x="118561" y="145285"/>
                    <a:pt x="118269" y="121616"/>
                    <a:pt x="118561" y="98239"/>
                  </a:cubicBezTo>
                  <a:cubicBezTo>
                    <a:pt x="118561" y="92980"/>
                    <a:pt x="120314" y="87719"/>
                    <a:pt x="121483" y="82460"/>
                  </a:cubicBezTo>
                  <a:cubicBezTo>
                    <a:pt x="137847" y="104376"/>
                    <a:pt x="154211" y="126583"/>
                    <a:pt x="170574" y="148499"/>
                  </a:cubicBezTo>
                  <a:cubicBezTo>
                    <a:pt x="172035" y="150544"/>
                    <a:pt x="173788" y="152589"/>
                    <a:pt x="176418" y="155804"/>
                  </a:cubicBezTo>
                  <a:lnTo>
                    <a:pt x="194244" y="134866"/>
                  </a:lnTo>
                  <a:lnTo>
                    <a:pt x="194243" y="133888"/>
                  </a:lnTo>
                  <a:cubicBezTo>
                    <a:pt x="208269" y="113726"/>
                    <a:pt x="222295" y="93856"/>
                    <a:pt x="236321" y="73693"/>
                  </a:cubicBezTo>
                  <a:cubicBezTo>
                    <a:pt x="242749" y="64343"/>
                    <a:pt x="249470" y="55284"/>
                    <a:pt x="256483" y="46225"/>
                  </a:cubicBezTo>
                  <a:cubicBezTo>
                    <a:pt x="262181" y="38774"/>
                    <a:pt x="269414" y="33953"/>
                    <a:pt x="277194" y="31944"/>
                  </a:cubicBezTo>
                  <a:close/>
                  <a:moveTo>
                    <a:pt x="27392" y="14960"/>
                  </a:moveTo>
                  <a:cubicBezTo>
                    <a:pt x="28562" y="14084"/>
                    <a:pt x="31192" y="14960"/>
                    <a:pt x="36451" y="14960"/>
                  </a:cubicBezTo>
                  <a:cubicBezTo>
                    <a:pt x="27685" y="25188"/>
                    <a:pt x="20672" y="33370"/>
                    <a:pt x="13951" y="41552"/>
                  </a:cubicBezTo>
                  <a:cubicBezTo>
                    <a:pt x="8107" y="39214"/>
                    <a:pt x="8399" y="36000"/>
                    <a:pt x="11029" y="32785"/>
                  </a:cubicBezTo>
                  <a:cubicBezTo>
                    <a:pt x="16289" y="26649"/>
                    <a:pt x="21841" y="20805"/>
                    <a:pt x="27392" y="14960"/>
                  </a:cubicBezTo>
                  <a:close/>
                  <a:moveTo>
                    <a:pt x="106288" y="14960"/>
                  </a:moveTo>
                  <a:cubicBezTo>
                    <a:pt x="114762" y="19051"/>
                    <a:pt x="120898" y="25480"/>
                    <a:pt x="124989" y="33662"/>
                  </a:cubicBezTo>
                  <a:cubicBezTo>
                    <a:pt x="125866" y="35707"/>
                    <a:pt x="124113" y="38922"/>
                    <a:pt x="123820" y="41552"/>
                  </a:cubicBezTo>
                  <a:cubicBezTo>
                    <a:pt x="121775" y="40675"/>
                    <a:pt x="118853" y="40382"/>
                    <a:pt x="117392" y="38630"/>
                  </a:cubicBezTo>
                  <a:cubicBezTo>
                    <a:pt x="111548" y="32201"/>
                    <a:pt x="105996" y="25188"/>
                    <a:pt x="98691" y="16421"/>
                  </a:cubicBezTo>
                  <a:cubicBezTo>
                    <a:pt x="102490" y="15544"/>
                    <a:pt x="104827" y="14376"/>
                    <a:pt x="106288" y="14960"/>
                  </a:cubicBezTo>
                  <a:close/>
                  <a:moveTo>
                    <a:pt x="322814" y="12915"/>
                  </a:moveTo>
                  <a:cubicBezTo>
                    <a:pt x="328659" y="12915"/>
                    <a:pt x="344438" y="31032"/>
                    <a:pt x="344145" y="40090"/>
                  </a:cubicBezTo>
                  <a:cubicBezTo>
                    <a:pt x="344438" y="39798"/>
                    <a:pt x="342977" y="40966"/>
                    <a:pt x="341224" y="41259"/>
                  </a:cubicBezTo>
                  <a:cubicBezTo>
                    <a:pt x="339763" y="41551"/>
                    <a:pt x="337133" y="41259"/>
                    <a:pt x="336256" y="40382"/>
                  </a:cubicBezTo>
                  <a:cubicBezTo>
                    <a:pt x="330120" y="33661"/>
                    <a:pt x="324275" y="26941"/>
                    <a:pt x="318432" y="20220"/>
                  </a:cubicBezTo>
                  <a:cubicBezTo>
                    <a:pt x="317555" y="19051"/>
                    <a:pt x="317555" y="16714"/>
                    <a:pt x="318432" y="15252"/>
                  </a:cubicBezTo>
                  <a:cubicBezTo>
                    <a:pt x="319308" y="14084"/>
                    <a:pt x="321354" y="12623"/>
                    <a:pt x="322814" y="12915"/>
                  </a:cubicBezTo>
                  <a:close/>
                  <a:moveTo>
                    <a:pt x="250639" y="12038"/>
                  </a:moveTo>
                  <a:cubicBezTo>
                    <a:pt x="250932" y="15837"/>
                    <a:pt x="252393" y="19343"/>
                    <a:pt x="251224" y="21097"/>
                  </a:cubicBezTo>
                  <a:cubicBezTo>
                    <a:pt x="246256" y="27817"/>
                    <a:pt x="240704" y="34538"/>
                    <a:pt x="234568" y="40674"/>
                  </a:cubicBezTo>
                  <a:cubicBezTo>
                    <a:pt x="231646" y="43888"/>
                    <a:pt x="227847" y="43011"/>
                    <a:pt x="225217" y="38044"/>
                  </a:cubicBezTo>
                  <a:cubicBezTo>
                    <a:pt x="231061" y="27817"/>
                    <a:pt x="236613" y="17590"/>
                    <a:pt x="250639" y="12038"/>
                  </a:cubicBezTo>
                  <a:close/>
                  <a:moveTo>
                    <a:pt x="57782" y="1226"/>
                  </a:moveTo>
                  <a:cubicBezTo>
                    <a:pt x="68009" y="-1111"/>
                    <a:pt x="75899" y="350"/>
                    <a:pt x="86126" y="6486"/>
                  </a:cubicBezTo>
                  <a:cubicBezTo>
                    <a:pt x="83204" y="8531"/>
                    <a:pt x="81451" y="10869"/>
                    <a:pt x="79990" y="10869"/>
                  </a:cubicBezTo>
                  <a:cubicBezTo>
                    <a:pt x="70054" y="10577"/>
                    <a:pt x="60120" y="9701"/>
                    <a:pt x="50477" y="9116"/>
                  </a:cubicBezTo>
                  <a:cubicBezTo>
                    <a:pt x="50184" y="7947"/>
                    <a:pt x="49892" y="6778"/>
                    <a:pt x="49600" y="5901"/>
                  </a:cubicBezTo>
                  <a:cubicBezTo>
                    <a:pt x="52230" y="4441"/>
                    <a:pt x="54860" y="2103"/>
                    <a:pt x="57782" y="1226"/>
                  </a:cubicBezTo>
                  <a:close/>
                  <a:moveTo>
                    <a:pt x="288516" y="94"/>
                  </a:moveTo>
                  <a:cubicBezTo>
                    <a:pt x="293520" y="496"/>
                    <a:pt x="298415" y="2249"/>
                    <a:pt x="302944" y="6778"/>
                  </a:cubicBezTo>
                  <a:cubicBezTo>
                    <a:pt x="291256" y="12330"/>
                    <a:pt x="279276" y="9408"/>
                    <a:pt x="267587" y="11453"/>
                  </a:cubicBezTo>
                  <a:cubicBezTo>
                    <a:pt x="267003" y="9992"/>
                    <a:pt x="266710" y="8239"/>
                    <a:pt x="266126" y="6778"/>
                  </a:cubicBezTo>
                  <a:cubicBezTo>
                    <a:pt x="268464" y="5025"/>
                    <a:pt x="270801" y="1811"/>
                    <a:pt x="273431" y="1518"/>
                  </a:cubicBezTo>
                  <a:cubicBezTo>
                    <a:pt x="278399" y="642"/>
                    <a:pt x="283513" y="-308"/>
                    <a:pt x="288516" y="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11717288" y="6235866"/>
              <a:ext cx="352623" cy="435137"/>
            </a:xfrm>
            <a:custGeom>
              <a:avLst/>
              <a:gdLst/>
              <a:ahLst/>
              <a:cxnLst/>
              <a:rect l="l" t="t" r="r" b="b"/>
              <a:pathLst>
                <a:path w="352623" h="435137" extrusionOk="0">
                  <a:moveTo>
                    <a:pt x="197039" y="425129"/>
                  </a:moveTo>
                  <a:cubicBezTo>
                    <a:pt x="206097" y="424837"/>
                    <a:pt x="215156" y="424837"/>
                    <a:pt x="224215" y="425129"/>
                  </a:cubicBezTo>
                  <a:cubicBezTo>
                    <a:pt x="225676" y="425129"/>
                    <a:pt x="228306" y="428636"/>
                    <a:pt x="228013" y="429512"/>
                  </a:cubicBezTo>
                  <a:cubicBezTo>
                    <a:pt x="227136" y="431557"/>
                    <a:pt x="225091" y="434187"/>
                    <a:pt x="223045" y="434480"/>
                  </a:cubicBezTo>
                  <a:cubicBezTo>
                    <a:pt x="219247" y="435356"/>
                    <a:pt x="214863" y="434772"/>
                    <a:pt x="210773" y="434772"/>
                  </a:cubicBezTo>
                  <a:cubicBezTo>
                    <a:pt x="206682" y="434772"/>
                    <a:pt x="202591" y="435356"/>
                    <a:pt x="198500" y="434480"/>
                  </a:cubicBezTo>
                  <a:cubicBezTo>
                    <a:pt x="196454" y="434187"/>
                    <a:pt x="194117" y="431850"/>
                    <a:pt x="193532" y="429804"/>
                  </a:cubicBezTo>
                  <a:cubicBezTo>
                    <a:pt x="193241" y="428927"/>
                    <a:pt x="195870" y="425129"/>
                    <a:pt x="197039" y="425129"/>
                  </a:cubicBezTo>
                  <a:close/>
                  <a:moveTo>
                    <a:pt x="171325" y="425129"/>
                  </a:moveTo>
                  <a:cubicBezTo>
                    <a:pt x="173078" y="425129"/>
                    <a:pt x="174539" y="428636"/>
                    <a:pt x="176293" y="430389"/>
                  </a:cubicBezTo>
                  <a:cubicBezTo>
                    <a:pt x="174247" y="431850"/>
                    <a:pt x="172493" y="434480"/>
                    <a:pt x="170448" y="434772"/>
                  </a:cubicBezTo>
                  <a:cubicBezTo>
                    <a:pt x="161097" y="435356"/>
                    <a:pt x="151747" y="435064"/>
                    <a:pt x="142396" y="435064"/>
                  </a:cubicBezTo>
                  <a:cubicBezTo>
                    <a:pt x="141812" y="433603"/>
                    <a:pt x="141227" y="432434"/>
                    <a:pt x="140643" y="431266"/>
                  </a:cubicBezTo>
                  <a:cubicBezTo>
                    <a:pt x="142396" y="429220"/>
                    <a:pt x="143857" y="425421"/>
                    <a:pt x="145611" y="425421"/>
                  </a:cubicBezTo>
                  <a:cubicBezTo>
                    <a:pt x="154084" y="424837"/>
                    <a:pt x="162851" y="424837"/>
                    <a:pt x="171325" y="425129"/>
                  </a:cubicBezTo>
                  <a:close/>
                  <a:moveTo>
                    <a:pt x="275058" y="424545"/>
                  </a:moveTo>
                  <a:cubicBezTo>
                    <a:pt x="277104" y="424837"/>
                    <a:pt x="278857" y="428343"/>
                    <a:pt x="280903" y="430097"/>
                  </a:cubicBezTo>
                  <a:cubicBezTo>
                    <a:pt x="278857" y="431558"/>
                    <a:pt x="277104" y="434188"/>
                    <a:pt x="275058" y="434188"/>
                  </a:cubicBezTo>
                  <a:cubicBezTo>
                    <a:pt x="265123" y="434188"/>
                    <a:pt x="254896" y="437110"/>
                    <a:pt x="242331" y="430973"/>
                  </a:cubicBezTo>
                  <a:cubicBezTo>
                    <a:pt x="246714" y="427467"/>
                    <a:pt x="248760" y="424837"/>
                    <a:pt x="250805" y="424837"/>
                  </a:cubicBezTo>
                  <a:cubicBezTo>
                    <a:pt x="258694" y="424252"/>
                    <a:pt x="266876" y="423960"/>
                    <a:pt x="275058" y="424545"/>
                  </a:cubicBezTo>
                  <a:close/>
                  <a:moveTo>
                    <a:pt x="103497" y="424179"/>
                  </a:moveTo>
                  <a:cubicBezTo>
                    <a:pt x="108647" y="424033"/>
                    <a:pt x="113761" y="424983"/>
                    <a:pt x="118728" y="424837"/>
                  </a:cubicBezTo>
                  <a:cubicBezTo>
                    <a:pt x="120773" y="424837"/>
                    <a:pt x="123111" y="428344"/>
                    <a:pt x="126618" y="431265"/>
                  </a:cubicBezTo>
                  <a:cubicBezTo>
                    <a:pt x="115514" y="437110"/>
                    <a:pt x="105578" y="434187"/>
                    <a:pt x="96228" y="434480"/>
                  </a:cubicBezTo>
                  <a:cubicBezTo>
                    <a:pt x="93890" y="434772"/>
                    <a:pt x="91260" y="432142"/>
                    <a:pt x="88046" y="430096"/>
                  </a:cubicBezTo>
                  <a:cubicBezTo>
                    <a:pt x="93160" y="425567"/>
                    <a:pt x="98346" y="424326"/>
                    <a:pt x="103497" y="424179"/>
                  </a:cubicBezTo>
                  <a:close/>
                  <a:moveTo>
                    <a:pt x="36909" y="420746"/>
                  </a:moveTo>
                  <a:cubicBezTo>
                    <a:pt x="49474" y="423084"/>
                    <a:pt x="61163" y="422207"/>
                    <a:pt x="71974" y="429805"/>
                  </a:cubicBezTo>
                  <a:cubicBezTo>
                    <a:pt x="60578" y="437402"/>
                    <a:pt x="44214" y="433603"/>
                    <a:pt x="36909" y="420746"/>
                  </a:cubicBezTo>
                  <a:close/>
                  <a:moveTo>
                    <a:pt x="322981" y="411687"/>
                  </a:moveTo>
                  <a:cubicBezTo>
                    <a:pt x="324442" y="411102"/>
                    <a:pt x="327656" y="411979"/>
                    <a:pt x="328824" y="413148"/>
                  </a:cubicBezTo>
                  <a:cubicBezTo>
                    <a:pt x="329701" y="414317"/>
                    <a:pt x="329409" y="418408"/>
                    <a:pt x="328240" y="418993"/>
                  </a:cubicBezTo>
                  <a:cubicBezTo>
                    <a:pt x="320058" y="423668"/>
                    <a:pt x="311877" y="428343"/>
                    <a:pt x="303403" y="432142"/>
                  </a:cubicBezTo>
                  <a:cubicBezTo>
                    <a:pt x="302234" y="432726"/>
                    <a:pt x="299312" y="429512"/>
                    <a:pt x="295513" y="426882"/>
                  </a:cubicBezTo>
                  <a:cubicBezTo>
                    <a:pt x="306033" y="421038"/>
                    <a:pt x="314506" y="416070"/>
                    <a:pt x="322981" y="411687"/>
                  </a:cubicBezTo>
                  <a:close/>
                  <a:moveTo>
                    <a:pt x="8565" y="381298"/>
                  </a:moveTo>
                  <a:cubicBezTo>
                    <a:pt x="13825" y="390064"/>
                    <a:pt x="19084" y="399123"/>
                    <a:pt x="24052" y="407889"/>
                  </a:cubicBezTo>
                  <a:cubicBezTo>
                    <a:pt x="24636" y="408766"/>
                    <a:pt x="23175" y="410811"/>
                    <a:pt x="22591" y="412565"/>
                  </a:cubicBezTo>
                  <a:cubicBezTo>
                    <a:pt x="11195" y="407013"/>
                    <a:pt x="4182" y="394155"/>
                    <a:pt x="5643" y="382759"/>
                  </a:cubicBezTo>
                  <a:cubicBezTo>
                    <a:pt x="6812" y="382467"/>
                    <a:pt x="7688" y="381882"/>
                    <a:pt x="8565" y="381298"/>
                  </a:cubicBezTo>
                  <a:close/>
                  <a:moveTo>
                    <a:pt x="348402" y="365519"/>
                  </a:moveTo>
                  <a:cubicBezTo>
                    <a:pt x="349864" y="367857"/>
                    <a:pt x="351325" y="370194"/>
                    <a:pt x="352493" y="372824"/>
                  </a:cubicBezTo>
                  <a:cubicBezTo>
                    <a:pt x="352786" y="373409"/>
                    <a:pt x="352493" y="374285"/>
                    <a:pt x="352493" y="378084"/>
                  </a:cubicBezTo>
                  <a:cubicBezTo>
                    <a:pt x="351032" y="382467"/>
                    <a:pt x="349279" y="389188"/>
                    <a:pt x="346065" y="395616"/>
                  </a:cubicBezTo>
                  <a:cubicBezTo>
                    <a:pt x="345188" y="397370"/>
                    <a:pt x="341097" y="397954"/>
                    <a:pt x="338759" y="399123"/>
                  </a:cubicBezTo>
                  <a:cubicBezTo>
                    <a:pt x="338175" y="396785"/>
                    <a:pt x="336714" y="394448"/>
                    <a:pt x="337298" y="392402"/>
                  </a:cubicBezTo>
                  <a:cubicBezTo>
                    <a:pt x="338759" y="385389"/>
                    <a:pt x="340513" y="378376"/>
                    <a:pt x="342850" y="371655"/>
                  </a:cubicBezTo>
                  <a:cubicBezTo>
                    <a:pt x="343727" y="369318"/>
                    <a:pt x="346357" y="367564"/>
                    <a:pt x="348402" y="365519"/>
                  </a:cubicBezTo>
                  <a:close/>
                  <a:moveTo>
                    <a:pt x="12364" y="330746"/>
                  </a:moveTo>
                  <a:cubicBezTo>
                    <a:pt x="13532" y="332499"/>
                    <a:pt x="15870" y="334545"/>
                    <a:pt x="15285" y="335129"/>
                  </a:cubicBezTo>
                  <a:cubicBezTo>
                    <a:pt x="10902" y="344480"/>
                    <a:pt x="12655" y="356168"/>
                    <a:pt x="3597" y="366104"/>
                  </a:cubicBezTo>
                  <a:cubicBezTo>
                    <a:pt x="1844" y="362013"/>
                    <a:pt x="-494" y="359091"/>
                    <a:pt x="91" y="357045"/>
                  </a:cubicBezTo>
                  <a:cubicBezTo>
                    <a:pt x="2721" y="347987"/>
                    <a:pt x="3012" y="337467"/>
                    <a:pt x="12364" y="330746"/>
                  </a:cubicBezTo>
                  <a:close/>
                  <a:moveTo>
                    <a:pt x="329701" y="315844"/>
                  </a:moveTo>
                  <a:cubicBezTo>
                    <a:pt x="333500" y="317889"/>
                    <a:pt x="336130" y="318474"/>
                    <a:pt x="337007" y="320227"/>
                  </a:cubicBezTo>
                  <a:cubicBezTo>
                    <a:pt x="341098" y="326655"/>
                    <a:pt x="345188" y="333084"/>
                    <a:pt x="348403" y="339805"/>
                  </a:cubicBezTo>
                  <a:cubicBezTo>
                    <a:pt x="349279" y="341850"/>
                    <a:pt x="347525" y="345357"/>
                    <a:pt x="346941" y="347987"/>
                  </a:cubicBezTo>
                  <a:cubicBezTo>
                    <a:pt x="344312" y="346818"/>
                    <a:pt x="340805" y="346233"/>
                    <a:pt x="339637" y="344188"/>
                  </a:cubicBezTo>
                  <a:cubicBezTo>
                    <a:pt x="335253" y="338051"/>
                    <a:pt x="331455" y="331331"/>
                    <a:pt x="328241" y="324610"/>
                  </a:cubicBezTo>
                  <a:cubicBezTo>
                    <a:pt x="327364" y="322565"/>
                    <a:pt x="328825" y="319643"/>
                    <a:pt x="329701" y="315844"/>
                  </a:cubicBezTo>
                  <a:close/>
                  <a:moveTo>
                    <a:pt x="281195" y="297434"/>
                  </a:moveTo>
                  <a:cubicBezTo>
                    <a:pt x="292006" y="293928"/>
                    <a:pt x="301941" y="296557"/>
                    <a:pt x="311291" y="301233"/>
                  </a:cubicBezTo>
                  <a:cubicBezTo>
                    <a:pt x="313337" y="302109"/>
                    <a:pt x="313630" y="305909"/>
                    <a:pt x="314798" y="308246"/>
                  </a:cubicBezTo>
                  <a:cubicBezTo>
                    <a:pt x="312460" y="309123"/>
                    <a:pt x="310123" y="310584"/>
                    <a:pt x="308077" y="310291"/>
                  </a:cubicBezTo>
                  <a:cubicBezTo>
                    <a:pt x="301064" y="309123"/>
                    <a:pt x="294052" y="307661"/>
                    <a:pt x="287039" y="305909"/>
                  </a:cubicBezTo>
                  <a:cubicBezTo>
                    <a:pt x="283240" y="305324"/>
                    <a:pt x="280318" y="303863"/>
                    <a:pt x="281195" y="297434"/>
                  </a:cubicBezTo>
                  <a:close/>
                  <a:moveTo>
                    <a:pt x="248614" y="295827"/>
                  </a:moveTo>
                  <a:cubicBezTo>
                    <a:pt x="254020" y="295900"/>
                    <a:pt x="259718" y="296558"/>
                    <a:pt x="266000" y="298895"/>
                  </a:cubicBezTo>
                  <a:cubicBezTo>
                    <a:pt x="262786" y="302402"/>
                    <a:pt x="261325" y="305616"/>
                    <a:pt x="259279" y="305616"/>
                  </a:cubicBezTo>
                  <a:cubicBezTo>
                    <a:pt x="250805" y="306201"/>
                    <a:pt x="242039" y="306201"/>
                    <a:pt x="233565" y="305908"/>
                  </a:cubicBezTo>
                  <a:cubicBezTo>
                    <a:pt x="231812" y="305908"/>
                    <a:pt x="229766" y="302694"/>
                    <a:pt x="228890" y="300356"/>
                  </a:cubicBezTo>
                  <a:cubicBezTo>
                    <a:pt x="228597" y="299480"/>
                    <a:pt x="231519" y="296265"/>
                    <a:pt x="232980" y="296265"/>
                  </a:cubicBezTo>
                  <a:cubicBezTo>
                    <a:pt x="238094" y="296265"/>
                    <a:pt x="243208" y="295754"/>
                    <a:pt x="248614" y="295827"/>
                  </a:cubicBezTo>
                  <a:close/>
                  <a:moveTo>
                    <a:pt x="196747" y="288084"/>
                  </a:moveTo>
                  <a:cubicBezTo>
                    <a:pt x="200838" y="283409"/>
                    <a:pt x="204052" y="284285"/>
                    <a:pt x="206682" y="290129"/>
                  </a:cubicBezTo>
                  <a:cubicBezTo>
                    <a:pt x="208143" y="293636"/>
                    <a:pt x="209896" y="296850"/>
                    <a:pt x="211942" y="301233"/>
                  </a:cubicBezTo>
                  <a:cubicBezTo>
                    <a:pt x="203760" y="308246"/>
                    <a:pt x="197624" y="308538"/>
                    <a:pt x="187981" y="301233"/>
                  </a:cubicBezTo>
                  <a:cubicBezTo>
                    <a:pt x="190903" y="296850"/>
                    <a:pt x="193533" y="292175"/>
                    <a:pt x="196747" y="288084"/>
                  </a:cubicBezTo>
                  <a:close/>
                  <a:moveTo>
                    <a:pt x="42753" y="287792"/>
                  </a:moveTo>
                  <a:cubicBezTo>
                    <a:pt x="43922" y="289545"/>
                    <a:pt x="45968" y="291591"/>
                    <a:pt x="45968" y="293051"/>
                  </a:cubicBezTo>
                  <a:cubicBezTo>
                    <a:pt x="45383" y="298019"/>
                    <a:pt x="32234" y="313214"/>
                    <a:pt x="25805" y="316721"/>
                  </a:cubicBezTo>
                  <a:cubicBezTo>
                    <a:pt x="23759" y="308831"/>
                    <a:pt x="28142" y="300942"/>
                    <a:pt x="42753" y="287792"/>
                  </a:cubicBezTo>
                  <a:close/>
                  <a:moveTo>
                    <a:pt x="75773" y="247759"/>
                  </a:moveTo>
                  <a:cubicBezTo>
                    <a:pt x="74604" y="260324"/>
                    <a:pt x="65546" y="267629"/>
                    <a:pt x="57364" y="277565"/>
                  </a:cubicBezTo>
                  <a:cubicBezTo>
                    <a:pt x="55610" y="274058"/>
                    <a:pt x="54149" y="272304"/>
                    <a:pt x="54442" y="271136"/>
                  </a:cubicBezTo>
                  <a:cubicBezTo>
                    <a:pt x="55610" y="265000"/>
                    <a:pt x="67007" y="251850"/>
                    <a:pt x="75773" y="247759"/>
                  </a:cubicBezTo>
                  <a:close/>
                  <a:moveTo>
                    <a:pt x="230058" y="244544"/>
                  </a:moveTo>
                  <a:cubicBezTo>
                    <a:pt x="230643" y="243668"/>
                    <a:pt x="233857" y="243960"/>
                    <a:pt x="235025" y="244836"/>
                  </a:cubicBezTo>
                  <a:cubicBezTo>
                    <a:pt x="236194" y="245713"/>
                    <a:pt x="237363" y="248635"/>
                    <a:pt x="236779" y="249219"/>
                  </a:cubicBezTo>
                  <a:cubicBezTo>
                    <a:pt x="231227" y="257109"/>
                    <a:pt x="225091" y="264999"/>
                    <a:pt x="219246" y="272888"/>
                  </a:cubicBezTo>
                  <a:cubicBezTo>
                    <a:pt x="218954" y="273180"/>
                    <a:pt x="217785" y="273180"/>
                    <a:pt x="215740" y="273765"/>
                  </a:cubicBezTo>
                  <a:cubicBezTo>
                    <a:pt x="214863" y="272011"/>
                    <a:pt x="212233" y="269089"/>
                    <a:pt x="212818" y="268213"/>
                  </a:cubicBezTo>
                  <a:cubicBezTo>
                    <a:pt x="218370" y="260031"/>
                    <a:pt x="224214" y="252142"/>
                    <a:pt x="230058" y="244544"/>
                  </a:cubicBezTo>
                  <a:close/>
                  <a:moveTo>
                    <a:pt x="108792" y="207142"/>
                  </a:moveTo>
                  <a:cubicBezTo>
                    <a:pt x="103824" y="217369"/>
                    <a:pt x="97981" y="226427"/>
                    <a:pt x="89214" y="233441"/>
                  </a:cubicBezTo>
                  <a:cubicBezTo>
                    <a:pt x="83663" y="231103"/>
                    <a:pt x="84539" y="228473"/>
                    <a:pt x="86877" y="224675"/>
                  </a:cubicBezTo>
                  <a:cubicBezTo>
                    <a:pt x="97104" y="208895"/>
                    <a:pt x="100902" y="205681"/>
                    <a:pt x="108792" y="207142"/>
                  </a:cubicBezTo>
                  <a:close/>
                  <a:moveTo>
                    <a:pt x="258987" y="203636"/>
                  </a:moveTo>
                  <a:cubicBezTo>
                    <a:pt x="262494" y="199252"/>
                    <a:pt x="265708" y="199837"/>
                    <a:pt x="270092" y="206265"/>
                  </a:cubicBezTo>
                  <a:cubicBezTo>
                    <a:pt x="263371" y="215324"/>
                    <a:pt x="256650" y="224090"/>
                    <a:pt x="250513" y="232272"/>
                  </a:cubicBezTo>
                  <a:cubicBezTo>
                    <a:pt x="244377" y="230518"/>
                    <a:pt x="241163" y="228181"/>
                    <a:pt x="244669" y="223213"/>
                  </a:cubicBezTo>
                  <a:cubicBezTo>
                    <a:pt x="249345" y="216493"/>
                    <a:pt x="254020" y="210064"/>
                    <a:pt x="258987" y="203636"/>
                  </a:cubicBezTo>
                  <a:close/>
                  <a:moveTo>
                    <a:pt x="131292" y="163604"/>
                  </a:moveTo>
                  <a:cubicBezTo>
                    <a:pt x="133922" y="160097"/>
                    <a:pt x="138013" y="160682"/>
                    <a:pt x="141227" y="166234"/>
                  </a:cubicBezTo>
                  <a:cubicBezTo>
                    <a:pt x="135091" y="175877"/>
                    <a:pt x="129247" y="185519"/>
                    <a:pt x="118143" y="194286"/>
                  </a:cubicBezTo>
                  <a:cubicBezTo>
                    <a:pt x="117559" y="189318"/>
                    <a:pt x="116098" y="186104"/>
                    <a:pt x="116975" y="184643"/>
                  </a:cubicBezTo>
                  <a:cubicBezTo>
                    <a:pt x="121357" y="177337"/>
                    <a:pt x="126032" y="170032"/>
                    <a:pt x="131292" y="163604"/>
                  </a:cubicBezTo>
                  <a:close/>
                  <a:moveTo>
                    <a:pt x="297558" y="159806"/>
                  </a:moveTo>
                  <a:cubicBezTo>
                    <a:pt x="298435" y="160097"/>
                    <a:pt x="299312" y="161851"/>
                    <a:pt x="299896" y="163020"/>
                  </a:cubicBezTo>
                  <a:cubicBezTo>
                    <a:pt x="299312" y="164481"/>
                    <a:pt x="299312" y="165942"/>
                    <a:pt x="298435" y="167111"/>
                  </a:cubicBezTo>
                  <a:cubicBezTo>
                    <a:pt x="293760" y="173831"/>
                    <a:pt x="289084" y="180552"/>
                    <a:pt x="283824" y="186688"/>
                  </a:cubicBezTo>
                  <a:cubicBezTo>
                    <a:pt x="282655" y="188149"/>
                    <a:pt x="279149" y="187857"/>
                    <a:pt x="276811" y="188442"/>
                  </a:cubicBezTo>
                  <a:cubicBezTo>
                    <a:pt x="276519" y="185812"/>
                    <a:pt x="275058" y="182597"/>
                    <a:pt x="275935" y="181136"/>
                  </a:cubicBezTo>
                  <a:cubicBezTo>
                    <a:pt x="280610" y="173831"/>
                    <a:pt x="285870" y="167111"/>
                    <a:pt x="291422" y="160390"/>
                  </a:cubicBezTo>
                  <a:cubicBezTo>
                    <a:pt x="292298" y="159221"/>
                    <a:pt x="295513" y="159513"/>
                    <a:pt x="297558" y="159806"/>
                  </a:cubicBezTo>
                  <a:close/>
                  <a:moveTo>
                    <a:pt x="124571" y="131168"/>
                  </a:moveTo>
                  <a:cubicBezTo>
                    <a:pt x="124864" y="132337"/>
                    <a:pt x="125448" y="133506"/>
                    <a:pt x="125741" y="134675"/>
                  </a:cubicBezTo>
                  <a:cubicBezTo>
                    <a:pt x="123111" y="136428"/>
                    <a:pt x="120481" y="139642"/>
                    <a:pt x="118143" y="139642"/>
                  </a:cubicBezTo>
                  <a:cubicBezTo>
                    <a:pt x="108500" y="139057"/>
                    <a:pt x="98273" y="143441"/>
                    <a:pt x="87169" y="132337"/>
                  </a:cubicBezTo>
                  <a:cubicBezTo>
                    <a:pt x="101487" y="127954"/>
                    <a:pt x="112883" y="128538"/>
                    <a:pt x="124571" y="131168"/>
                  </a:cubicBezTo>
                  <a:close/>
                  <a:moveTo>
                    <a:pt x="151162" y="129707"/>
                  </a:moveTo>
                  <a:cubicBezTo>
                    <a:pt x="153792" y="129707"/>
                    <a:pt x="156714" y="129707"/>
                    <a:pt x="159344" y="129999"/>
                  </a:cubicBezTo>
                  <a:cubicBezTo>
                    <a:pt x="160513" y="129999"/>
                    <a:pt x="161681" y="130876"/>
                    <a:pt x="162851" y="131460"/>
                  </a:cubicBezTo>
                  <a:cubicBezTo>
                    <a:pt x="162266" y="141980"/>
                    <a:pt x="159636" y="145486"/>
                    <a:pt x="148532" y="148993"/>
                  </a:cubicBezTo>
                  <a:cubicBezTo>
                    <a:pt x="147656" y="146363"/>
                    <a:pt x="147071" y="143148"/>
                    <a:pt x="145610" y="140811"/>
                  </a:cubicBezTo>
                  <a:cubicBezTo>
                    <a:pt x="140350" y="130584"/>
                    <a:pt x="140643" y="129999"/>
                    <a:pt x="151162" y="129707"/>
                  </a:cubicBezTo>
                  <a:close/>
                  <a:moveTo>
                    <a:pt x="40708" y="125909"/>
                  </a:moveTo>
                  <a:cubicBezTo>
                    <a:pt x="50058" y="127370"/>
                    <a:pt x="59117" y="128831"/>
                    <a:pt x="68175" y="130876"/>
                  </a:cubicBezTo>
                  <a:cubicBezTo>
                    <a:pt x="69344" y="131168"/>
                    <a:pt x="70220" y="133506"/>
                    <a:pt x="71390" y="134967"/>
                  </a:cubicBezTo>
                  <a:cubicBezTo>
                    <a:pt x="59117" y="140519"/>
                    <a:pt x="49182" y="138766"/>
                    <a:pt x="38370" y="128831"/>
                  </a:cubicBezTo>
                  <a:cubicBezTo>
                    <a:pt x="38954" y="127954"/>
                    <a:pt x="40123" y="125909"/>
                    <a:pt x="40708" y="125909"/>
                  </a:cubicBezTo>
                  <a:close/>
                  <a:moveTo>
                    <a:pt x="325318" y="116266"/>
                  </a:moveTo>
                  <a:cubicBezTo>
                    <a:pt x="330285" y="118019"/>
                    <a:pt x="331454" y="121526"/>
                    <a:pt x="329409" y="125032"/>
                  </a:cubicBezTo>
                  <a:cubicBezTo>
                    <a:pt x="324733" y="132045"/>
                    <a:pt x="319474" y="139059"/>
                    <a:pt x="314214" y="145487"/>
                  </a:cubicBezTo>
                  <a:cubicBezTo>
                    <a:pt x="313338" y="146656"/>
                    <a:pt x="309247" y="147240"/>
                    <a:pt x="308662" y="146656"/>
                  </a:cubicBezTo>
                  <a:cubicBezTo>
                    <a:pt x="307201" y="144902"/>
                    <a:pt x="306032" y="141396"/>
                    <a:pt x="306909" y="139935"/>
                  </a:cubicBezTo>
                  <a:cubicBezTo>
                    <a:pt x="312753" y="131753"/>
                    <a:pt x="317136" y="122110"/>
                    <a:pt x="325318" y="116266"/>
                  </a:cubicBezTo>
                  <a:close/>
                  <a:moveTo>
                    <a:pt x="4474" y="87045"/>
                  </a:moveTo>
                  <a:cubicBezTo>
                    <a:pt x="7688" y="87629"/>
                    <a:pt x="10318" y="87629"/>
                    <a:pt x="10611" y="88214"/>
                  </a:cubicBezTo>
                  <a:cubicBezTo>
                    <a:pt x="14994" y="97857"/>
                    <a:pt x="22591" y="105747"/>
                    <a:pt x="22883" y="116851"/>
                  </a:cubicBezTo>
                  <a:cubicBezTo>
                    <a:pt x="11779" y="110130"/>
                    <a:pt x="5058" y="101363"/>
                    <a:pt x="4474" y="87045"/>
                  </a:cubicBezTo>
                  <a:close/>
                  <a:moveTo>
                    <a:pt x="348402" y="69805"/>
                  </a:moveTo>
                  <a:cubicBezTo>
                    <a:pt x="355122" y="79740"/>
                    <a:pt x="352785" y="92305"/>
                    <a:pt x="340804" y="105746"/>
                  </a:cubicBezTo>
                  <a:cubicBezTo>
                    <a:pt x="339051" y="103116"/>
                    <a:pt x="336129" y="100487"/>
                    <a:pt x="336422" y="98733"/>
                  </a:cubicBezTo>
                  <a:cubicBezTo>
                    <a:pt x="338759" y="89675"/>
                    <a:pt x="341681" y="80617"/>
                    <a:pt x="344895" y="71558"/>
                  </a:cubicBezTo>
                  <a:cubicBezTo>
                    <a:pt x="345188" y="70682"/>
                    <a:pt x="347233" y="70389"/>
                    <a:pt x="348402" y="69805"/>
                  </a:cubicBezTo>
                  <a:close/>
                  <a:moveTo>
                    <a:pt x="12364" y="36785"/>
                  </a:moveTo>
                  <a:cubicBezTo>
                    <a:pt x="13533" y="37078"/>
                    <a:pt x="15578" y="39415"/>
                    <a:pt x="15286" y="40585"/>
                  </a:cubicBezTo>
                  <a:cubicBezTo>
                    <a:pt x="12656" y="49935"/>
                    <a:pt x="9442" y="58994"/>
                    <a:pt x="6227" y="68344"/>
                  </a:cubicBezTo>
                  <a:cubicBezTo>
                    <a:pt x="6227" y="68636"/>
                    <a:pt x="4766" y="68636"/>
                    <a:pt x="3305" y="69221"/>
                  </a:cubicBezTo>
                  <a:cubicBezTo>
                    <a:pt x="2429" y="68052"/>
                    <a:pt x="91" y="66298"/>
                    <a:pt x="383" y="65422"/>
                  </a:cubicBezTo>
                  <a:cubicBezTo>
                    <a:pt x="2721" y="56364"/>
                    <a:pt x="5058" y="47305"/>
                    <a:pt x="7981" y="38539"/>
                  </a:cubicBezTo>
                  <a:cubicBezTo>
                    <a:pt x="8273" y="37370"/>
                    <a:pt x="11195" y="36494"/>
                    <a:pt x="12364" y="36785"/>
                  </a:cubicBezTo>
                  <a:close/>
                  <a:moveTo>
                    <a:pt x="282071" y="30357"/>
                  </a:moveTo>
                  <a:cubicBezTo>
                    <a:pt x="298728" y="30357"/>
                    <a:pt x="312169" y="37078"/>
                    <a:pt x="319182" y="53149"/>
                  </a:cubicBezTo>
                  <a:cubicBezTo>
                    <a:pt x="325903" y="68929"/>
                    <a:pt x="322396" y="83247"/>
                    <a:pt x="312461" y="96688"/>
                  </a:cubicBezTo>
                  <a:cubicBezTo>
                    <a:pt x="268630" y="155714"/>
                    <a:pt x="224799" y="215032"/>
                    <a:pt x="180968" y="274058"/>
                  </a:cubicBezTo>
                  <a:lnTo>
                    <a:pt x="156363" y="306189"/>
                  </a:lnTo>
                  <a:lnTo>
                    <a:pt x="156421" y="306785"/>
                  </a:lnTo>
                  <a:cubicBezTo>
                    <a:pt x="152623" y="312630"/>
                    <a:pt x="149117" y="318474"/>
                    <a:pt x="144441" y="325779"/>
                  </a:cubicBezTo>
                  <a:lnTo>
                    <a:pt x="174511" y="326947"/>
                  </a:lnTo>
                  <a:lnTo>
                    <a:pt x="285870" y="326655"/>
                  </a:lnTo>
                  <a:cubicBezTo>
                    <a:pt x="306909" y="326947"/>
                    <a:pt x="322396" y="344772"/>
                    <a:pt x="322104" y="366395"/>
                  </a:cubicBezTo>
                  <a:cubicBezTo>
                    <a:pt x="321811" y="387142"/>
                    <a:pt x="306617" y="404382"/>
                    <a:pt x="285870" y="404674"/>
                  </a:cubicBezTo>
                  <a:cubicBezTo>
                    <a:pt x="248760" y="404966"/>
                    <a:pt x="211649" y="404089"/>
                    <a:pt x="174247" y="404089"/>
                  </a:cubicBezTo>
                  <a:lnTo>
                    <a:pt x="174247" y="404085"/>
                  </a:lnTo>
                  <a:lnTo>
                    <a:pt x="112006" y="402922"/>
                  </a:lnTo>
                  <a:cubicBezTo>
                    <a:pt x="97980" y="402630"/>
                    <a:pt x="83662" y="402922"/>
                    <a:pt x="69636" y="402922"/>
                  </a:cubicBezTo>
                  <a:cubicBezTo>
                    <a:pt x="39246" y="402630"/>
                    <a:pt x="21421" y="372240"/>
                    <a:pt x="37493" y="346233"/>
                  </a:cubicBezTo>
                  <a:cubicBezTo>
                    <a:pt x="47720" y="329578"/>
                    <a:pt x="59993" y="314383"/>
                    <a:pt x="71681" y="298604"/>
                  </a:cubicBezTo>
                  <a:cubicBezTo>
                    <a:pt x="96811" y="264124"/>
                    <a:pt x="121941" y="229643"/>
                    <a:pt x="147071" y="194870"/>
                  </a:cubicBezTo>
                  <a:cubicBezTo>
                    <a:pt x="148532" y="192533"/>
                    <a:pt x="150578" y="190779"/>
                    <a:pt x="152331" y="188734"/>
                  </a:cubicBezTo>
                  <a:lnTo>
                    <a:pt x="152332" y="189005"/>
                  </a:lnTo>
                  <a:lnTo>
                    <a:pt x="152332" y="188733"/>
                  </a:lnTo>
                  <a:cubicBezTo>
                    <a:pt x="162267" y="174707"/>
                    <a:pt x="172202" y="160681"/>
                    <a:pt x="182137" y="146948"/>
                  </a:cubicBezTo>
                  <a:cubicBezTo>
                    <a:pt x="189149" y="137305"/>
                    <a:pt x="196163" y="128247"/>
                    <a:pt x="202883" y="118604"/>
                  </a:cubicBezTo>
                  <a:cubicBezTo>
                    <a:pt x="204929" y="115974"/>
                    <a:pt x="206097" y="112759"/>
                    <a:pt x="208728" y="107208"/>
                  </a:cubicBezTo>
                  <a:cubicBezTo>
                    <a:pt x="188273" y="107208"/>
                    <a:pt x="170448" y="107208"/>
                    <a:pt x="152624" y="107208"/>
                  </a:cubicBezTo>
                  <a:lnTo>
                    <a:pt x="152624" y="107208"/>
                  </a:lnTo>
                  <a:cubicBezTo>
                    <a:pt x="124572" y="107500"/>
                    <a:pt x="96228" y="108084"/>
                    <a:pt x="68176" y="107500"/>
                  </a:cubicBezTo>
                  <a:cubicBezTo>
                    <a:pt x="47428" y="107208"/>
                    <a:pt x="33403" y="91137"/>
                    <a:pt x="31649" y="70974"/>
                  </a:cubicBezTo>
                  <a:cubicBezTo>
                    <a:pt x="30188" y="51689"/>
                    <a:pt x="46844" y="32111"/>
                    <a:pt x="66714" y="31526"/>
                  </a:cubicBezTo>
                  <a:cubicBezTo>
                    <a:pt x="95351" y="30650"/>
                    <a:pt x="123987" y="31234"/>
                    <a:pt x="152624" y="30942"/>
                  </a:cubicBezTo>
                  <a:lnTo>
                    <a:pt x="152624" y="30941"/>
                  </a:lnTo>
                  <a:cubicBezTo>
                    <a:pt x="195870" y="30649"/>
                    <a:pt x="239117" y="30357"/>
                    <a:pt x="282071" y="30357"/>
                  </a:cubicBezTo>
                  <a:close/>
                  <a:moveTo>
                    <a:pt x="329116" y="23929"/>
                  </a:moveTo>
                  <a:cubicBezTo>
                    <a:pt x="331162" y="23345"/>
                    <a:pt x="334960" y="22760"/>
                    <a:pt x="336129" y="24221"/>
                  </a:cubicBezTo>
                  <a:cubicBezTo>
                    <a:pt x="343142" y="31819"/>
                    <a:pt x="349278" y="40001"/>
                    <a:pt x="349278" y="53735"/>
                  </a:cubicBezTo>
                  <a:cubicBezTo>
                    <a:pt x="345480" y="52565"/>
                    <a:pt x="341973" y="52274"/>
                    <a:pt x="341097" y="50812"/>
                  </a:cubicBezTo>
                  <a:cubicBezTo>
                    <a:pt x="336713" y="44092"/>
                    <a:pt x="332623" y="37078"/>
                    <a:pt x="328824" y="29773"/>
                  </a:cubicBezTo>
                  <a:cubicBezTo>
                    <a:pt x="327947" y="28312"/>
                    <a:pt x="328532" y="24221"/>
                    <a:pt x="329116" y="23929"/>
                  </a:cubicBezTo>
                  <a:close/>
                  <a:moveTo>
                    <a:pt x="50350" y="3474"/>
                  </a:moveTo>
                  <a:cubicBezTo>
                    <a:pt x="51811" y="3474"/>
                    <a:pt x="53272" y="5227"/>
                    <a:pt x="54149" y="6688"/>
                  </a:cubicBezTo>
                  <a:cubicBezTo>
                    <a:pt x="54733" y="7565"/>
                    <a:pt x="53856" y="9903"/>
                    <a:pt x="53272" y="10194"/>
                  </a:cubicBezTo>
                  <a:cubicBezTo>
                    <a:pt x="44214" y="14285"/>
                    <a:pt x="34863" y="18377"/>
                    <a:pt x="25805" y="22175"/>
                  </a:cubicBezTo>
                  <a:cubicBezTo>
                    <a:pt x="25220" y="22468"/>
                    <a:pt x="24928" y="21591"/>
                    <a:pt x="24636" y="21298"/>
                  </a:cubicBezTo>
                  <a:cubicBezTo>
                    <a:pt x="28143" y="12825"/>
                    <a:pt x="42461" y="2889"/>
                    <a:pt x="50350" y="3474"/>
                  </a:cubicBezTo>
                  <a:close/>
                  <a:moveTo>
                    <a:pt x="128078" y="1136"/>
                  </a:moveTo>
                  <a:cubicBezTo>
                    <a:pt x="137429" y="552"/>
                    <a:pt x="146779" y="844"/>
                    <a:pt x="156422" y="1136"/>
                  </a:cubicBezTo>
                  <a:cubicBezTo>
                    <a:pt x="157298" y="1136"/>
                    <a:pt x="158467" y="3474"/>
                    <a:pt x="161097" y="6396"/>
                  </a:cubicBezTo>
                  <a:cubicBezTo>
                    <a:pt x="149117" y="11948"/>
                    <a:pt x="137720" y="8734"/>
                    <a:pt x="124279" y="9318"/>
                  </a:cubicBezTo>
                  <a:cubicBezTo>
                    <a:pt x="126032" y="5520"/>
                    <a:pt x="126909" y="1429"/>
                    <a:pt x="128078" y="1136"/>
                  </a:cubicBezTo>
                  <a:close/>
                  <a:moveTo>
                    <a:pt x="232396" y="1136"/>
                  </a:moveTo>
                  <a:cubicBezTo>
                    <a:pt x="241747" y="844"/>
                    <a:pt x="251098" y="844"/>
                    <a:pt x="260448" y="1136"/>
                  </a:cubicBezTo>
                  <a:cubicBezTo>
                    <a:pt x="261617" y="1136"/>
                    <a:pt x="263955" y="3766"/>
                    <a:pt x="263955" y="4350"/>
                  </a:cubicBezTo>
                  <a:cubicBezTo>
                    <a:pt x="263371" y="6104"/>
                    <a:pt x="261910" y="8734"/>
                    <a:pt x="260448" y="9026"/>
                  </a:cubicBezTo>
                  <a:cubicBezTo>
                    <a:pt x="256065" y="9611"/>
                    <a:pt x="251682" y="9318"/>
                    <a:pt x="246715" y="9611"/>
                  </a:cubicBezTo>
                  <a:cubicBezTo>
                    <a:pt x="242040" y="9318"/>
                    <a:pt x="237364" y="9318"/>
                    <a:pt x="232396" y="8734"/>
                  </a:cubicBezTo>
                  <a:cubicBezTo>
                    <a:pt x="231227" y="8441"/>
                    <a:pt x="229474" y="6104"/>
                    <a:pt x="229474" y="4935"/>
                  </a:cubicBezTo>
                  <a:cubicBezTo>
                    <a:pt x="229474" y="3474"/>
                    <a:pt x="231227" y="1136"/>
                    <a:pt x="232396" y="1136"/>
                  </a:cubicBezTo>
                  <a:close/>
                  <a:moveTo>
                    <a:pt x="207559" y="844"/>
                  </a:moveTo>
                  <a:cubicBezTo>
                    <a:pt x="209020" y="844"/>
                    <a:pt x="211650" y="3474"/>
                    <a:pt x="211650" y="4935"/>
                  </a:cubicBezTo>
                  <a:cubicBezTo>
                    <a:pt x="211650" y="6396"/>
                    <a:pt x="209312" y="9026"/>
                    <a:pt x="207850" y="9026"/>
                  </a:cubicBezTo>
                  <a:cubicBezTo>
                    <a:pt x="203468" y="9610"/>
                    <a:pt x="199084" y="9318"/>
                    <a:pt x="194409" y="9318"/>
                  </a:cubicBezTo>
                  <a:cubicBezTo>
                    <a:pt x="194409" y="9318"/>
                    <a:pt x="194409" y="9610"/>
                    <a:pt x="194409" y="9610"/>
                  </a:cubicBezTo>
                  <a:cubicBezTo>
                    <a:pt x="190026" y="9318"/>
                    <a:pt x="185350" y="9610"/>
                    <a:pt x="180968" y="8734"/>
                  </a:cubicBezTo>
                  <a:cubicBezTo>
                    <a:pt x="179507" y="8441"/>
                    <a:pt x="177753" y="6104"/>
                    <a:pt x="177461" y="4350"/>
                  </a:cubicBezTo>
                  <a:cubicBezTo>
                    <a:pt x="177169" y="3474"/>
                    <a:pt x="179507" y="1136"/>
                    <a:pt x="180675" y="1136"/>
                  </a:cubicBezTo>
                  <a:cubicBezTo>
                    <a:pt x="189734" y="844"/>
                    <a:pt x="198500" y="552"/>
                    <a:pt x="207559" y="844"/>
                  </a:cubicBezTo>
                  <a:close/>
                  <a:moveTo>
                    <a:pt x="287038" y="260"/>
                  </a:moveTo>
                  <a:cubicBezTo>
                    <a:pt x="288499" y="-325"/>
                    <a:pt x="290544" y="260"/>
                    <a:pt x="295220" y="260"/>
                  </a:cubicBezTo>
                  <a:cubicBezTo>
                    <a:pt x="299019" y="1429"/>
                    <a:pt x="305739" y="3182"/>
                    <a:pt x="311876" y="6104"/>
                  </a:cubicBezTo>
                  <a:cubicBezTo>
                    <a:pt x="313629" y="6981"/>
                    <a:pt x="314505" y="10195"/>
                    <a:pt x="315675" y="12240"/>
                  </a:cubicBezTo>
                  <a:cubicBezTo>
                    <a:pt x="313337" y="13117"/>
                    <a:pt x="310999" y="15455"/>
                    <a:pt x="308954" y="15162"/>
                  </a:cubicBezTo>
                  <a:cubicBezTo>
                    <a:pt x="301356" y="13994"/>
                    <a:pt x="293759" y="12240"/>
                    <a:pt x="286453" y="9903"/>
                  </a:cubicBezTo>
                  <a:cubicBezTo>
                    <a:pt x="284408" y="9318"/>
                    <a:pt x="282947" y="6688"/>
                    <a:pt x="281194" y="4935"/>
                  </a:cubicBezTo>
                  <a:cubicBezTo>
                    <a:pt x="283240" y="3474"/>
                    <a:pt x="284701" y="1429"/>
                    <a:pt x="287038" y="260"/>
                  </a:cubicBezTo>
                  <a:close/>
                  <a:moveTo>
                    <a:pt x="89433" y="5"/>
                  </a:moveTo>
                  <a:cubicBezTo>
                    <a:pt x="95643" y="-32"/>
                    <a:pt x="101925" y="1721"/>
                    <a:pt x="105870" y="5228"/>
                  </a:cubicBezTo>
                  <a:cubicBezTo>
                    <a:pt x="97689" y="11072"/>
                    <a:pt x="81909" y="11364"/>
                    <a:pt x="73435" y="5520"/>
                  </a:cubicBezTo>
                  <a:cubicBezTo>
                    <a:pt x="77088" y="1867"/>
                    <a:pt x="83224" y="41"/>
                    <a:pt x="89433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8910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35"/>
          <p:cNvSpPr txBox="1">
            <a:spLocks noGrp="1"/>
          </p:cNvSpPr>
          <p:nvPr>
            <p:ph type="title" idx="4294967295"/>
          </p:nvPr>
        </p:nvSpPr>
        <p:spPr>
          <a:xfrm>
            <a:off x="686176" y="429342"/>
            <a:ext cx="8003030" cy="7442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 b="1">
                <a:solidFill>
                  <a:schemeClr val="tx1"/>
                </a:solidFill>
                <a:latin typeface="Bell MT"/>
              </a:rPr>
              <a:t>Trin 3: Refleksion</a:t>
            </a:r>
          </a:p>
        </p:txBody>
      </p:sp>
      <p:sp>
        <p:nvSpPr>
          <p:cNvPr id="744" name="Google Shape;744;p35"/>
          <p:cNvSpPr txBox="1">
            <a:spLocks noGrp="1"/>
          </p:cNvSpPr>
          <p:nvPr>
            <p:ph type="body" idx="4294967295"/>
          </p:nvPr>
        </p:nvSpPr>
        <p:spPr>
          <a:xfrm>
            <a:off x="692152" y="1418206"/>
            <a:ext cx="7814555" cy="24334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1575"/>
              </a:spcBef>
              <a:spcAft>
                <a:spcPts val="1575"/>
              </a:spcAft>
              <a:buNone/>
            </a:pPr>
            <a:r>
              <a:rPr lang="da-DK" sz="1600">
                <a:solidFill>
                  <a:schemeClr val="tx1"/>
                </a:solidFill>
                <a:latin typeface="Bell MT"/>
              </a:rPr>
              <a:t>Refleksion: Deltagerne reflekterer om, hvad de har lært om brugen af relativformer i autentiske tekster. De skal overveje:</a:t>
            </a:r>
          </a:p>
          <a:p>
            <a:pPr marL="0" lvl="0" indent="0" algn="l" rtl="0">
              <a:spcBef>
                <a:spcPts val="1575"/>
              </a:spcBef>
              <a:spcAft>
                <a:spcPts val="1575"/>
              </a:spcAft>
              <a:buNone/>
            </a:pPr>
            <a:r>
              <a:rPr lang="da-DK" sz="1600">
                <a:solidFill>
                  <a:schemeClr val="tx1"/>
                </a:solidFill>
                <a:latin typeface="Bell MT"/>
              </a:rPr>
              <a:t>Hvordan kan de anvende denne viden i deres egen skrivning eller </a:t>
            </a:r>
            <a:r>
              <a:rPr lang="da-DK" sz="1600" err="1">
                <a:solidFill>
                  <a:schemeClr val="tx1"/>
                </a:solidFill>
                <a:latin typeface="Bell MT"/>
              </a:rPr>
              <a:t>daglidag</a:t>
            </a:r>
            <a:r>
              <a:rPr lang="da-DK" sz="1600">
                <a:solidFill>
                  <a:schemeClr val="tx1"/>
                </a:solidFill>
                <a:latin typeface="Bell MT"/>
              </a:rPr>
              <a:t>?</a:t>
            </a:r>
          </a:p>
          <a:p>
            <a:pPr marL="0" lvl="0" indent="0" algn="l" rtl="0">
              <a:spcBef>
                <a:spcPts val="1575"/>
              </a:spcBef>
              <a:spcAft>
                <a:spcPts val="1575"/>
              </a:spcAft>
              <a:buNone/>
            </a:pPr>
            <a:r>
              <a:rPr lang="da-DK" sz="1600">
                <a:solidFill>
                  <a:schemeClr val="tx1"/>
                </a:solidFill>
                <a:latin typeface="Bell MT"/>
              </a:rPr>
              <a:t>Hvilke nye indsigter har de fået om grammatik gennem denne opgave?</a:t>
            </a:r>
            <a:endParaRPr sz="1600">
              <a:solidFill>
                <a:schemeClr val="tx1"/>
              </a:solidFill>
              <a:latin typeface="Bell MT"/>
            </a:endParaRPr>
          </a:p>
        </p:txBody>
      </p:sp>
      <p:grpSp>
        <p:nvGrpSpPr>
          <p:cNvPr id="746" name="Google Shape;746;p35"/>
          <p:cNvGrpSpPr/>
          <p:nvPr/>
        </p:nvGrpSpPr>
        <p:grpSpPr>
          <a:xfrm>
            <a:off x="69980" y="215440"/>
            <a:ext cx="8960854" cy="330860"/>
            <a:chOff x="93306" y="287253"/>
            <a:chExt cx="11947805" cy="441147"/>
          </a:xfrm>
        </p:grpSpPr>
        <p:sp>
          <p:nvSpPr>
            <p:cNvPr id="747" name="Google Shape;747;p35"/>
            <p:cNvSpPr/>
            <p:nvPr/>
          </p:nvSpPr>
          <p:spPr>
            <a:xfrm>
              <a:off x="93306" y="310008"/>
              <a:ext cx="351433" cy="395073"/>
            </a:xfrm>
            <a:custGeom>
              <a:avLst/>
              <a:gdLst/>
              <a:ahLst/>
              <a:cxnLst/>
              <a:rect l="l" t="t" r="r" b="b"/>
              <a:pathLst>
                <a:path w="351433" h="395073" extrusionOk="0">
                  <a:moveTo>
                    <a:pt x="320811" y="380353"/>
                  </a:moveTo>
                  <a:cubicBezTo>
                    <a:pt x="321347" y="380085"/>
                    <a:pt x="323489" y="381959"/>
                    <a:pt x="325899" y="383298"/>
                  </a:cubicBezTo>
                  <a:cubicBezTo>
                    <a:pt x="316794" y="392136"/>
                    <a:pt x="307422" y="395885"/>
                    <a:pt x="295371" y="392404"/>
                  </a:cubicBezTo>
                  <a:cubicBezTo>
                    <a:pt x="302066" y="384638"/>
                    <a:pt x="312777" y="385441"/>
                    <a:pt x="320811" y="380353"/>
                  </a:cubicBezTo>
                  <a:close/>
                  <a:moveTo>
                    <a:pt x="34813" y="380353"/>
                  </a:moveTo>
                  <a:cubicBezTo>
                    <a:pt x="43114" y="383298"/>
                    <a:pt x="51416" y="386512"/>
                    <a:pt x="59717" y="389993"/>
                  </a:cubicBezTo>
                  <a:cubicBezTo>
                    <a:pt x="60253" y="389993"/>
                    <a:pt x="60253" y="391332"/>
                    <a:pt x="60788" y="394010"/>
                  </a:cubicBezTo>
                  <a:cubicBezTo>
                    <a:pt x="49273" y="397224"/>
                    <a:pt x="40436" y="392671"/>
                    <a:pt x="31867" y="386780"/>
                  </a:cubicBezTo>
                  <a:cubicBezTo>
                    <a:pt x="31064" y="386244"/>
                    <a:pt x="30528" y="383566"/>
                    <a:pt x="31064" y="382495"/>
                  </a:cubicBezTo>
                  <a:cubicBezTo>
                    <a:pt x="31599" y="381424"/>
                    <a:pt x="33742" y="380085"/>
                    <a:pt x="34813" y="380353"/>
                  </a:cubicBezTo>
                  <a:close/>
                  <a:moveTo>
                    <a:pt x="104706" y="375533"/>
                  </a:moveTo>
                  <a:cubicBezTo>
                    <a:pt x="99083" y="386513"/>
                    <a:pt x="88371" y="392672"/>
                    <a:pt x="77927" y="390530"/>
                  </a:cubicBezTo>
                  <a:cubicBezTo>
                    <a:pt x="81944" y="383032"/>
                    <a:pt x="98012" y="373926"/>
                    <a:pt x="104706" y="375533"/>
                  </a:cubicBezTo>
                  <a:close/>
                  <a:moveTo>
                    <a:pt x="252258" y="373391"/>
                  </a:moveTo>
                  <a:cubicBezTo>
                    <a:pt x="260827" y="378211"/>
                    <a:pt x="269664" y="382764"/>
                    <a:pt x="280108" y="388388"/>
                  </a:cubicBezTo>
                  <a:cubicBezTo>
                    <a:pt x="276626" y="390530"/>
                    <a:pt x="275020" y="392672"/>
                    <a:pt x="273145" y="392404"/>
                  </a:cubicBezTo>
                  <a:cubicBezTo>
                    <a:pt x="264576" y="391601"/>
                    <a:pt x="254132" y="383567"/>
                    <a:pt x="250651" y="375801"/>
                  </a:cubicBezTo>
                  <a:cubicBezTo>
                    <a:pt x="251186" y="374998"/>
                    <a:pt x="251722" y="374194"/>
                    <a:pt x="252258" y="373391"/>
                  </a:cubicBezTo>
                  <a:close/>
                  <a:moveTo>
                    <a:pt x="348662" y="342059"/>
                  </a:moveTo>
                  <a:cubicBezTo>
                    <a:pt x="350001" y="343131"/>
                    <a:pt x="351875" y="345540"/>
                    <a:pt x="351340" y="346612"/>
                  </a:cubicBezTo>
                  <a:cubicBezTo>
                    <a:pt x="348929" y="355984"/>
                    <a:pt x="346520" y="365089"/>
                    <a:pt x="337683" y="372588"/>
                  </a:cubicBezTo>
                  <a:cubicBezTo>
                    <a:pt x="336344" y="369909"/>
                    <a:pt x="335004" y="368570"/>
                    <a:pt x="335272" y="367767"/>
                  </a:cubicBezTo>
                  <a:cubicBezTo>
                    <a:pt x="338218" y="359733"/>
                    <a:pt x="341432" y="351700"/>
                    <a:pt x="344645" y="343666"/>
                  </a:cubicBezTo>
                  <a:cubicBezTo>
                    <a:pt x="345181" y="342595"/>
                    <a:pt x="348126" y="341524"/>
                    <a:pt x="348662" y="342059"/>
                  </a:cubicBezTo>
                  <a:close/>
                  <a:moveTo>
                    <a:pt x="9105" y="341792"/>
                  </a:moveTo>
                  <a:cubicBezTo>
                    <a:pt x="12854" y="350629"/>
                    <a:pt x="16603" y="359466"/>
                    <a:pt x="20085" y="368303"/>
                  </a:cubicBezTo>
                  <a:cubicBezTo>
                    <a:pt x="20353" y="368839"/>
                    <a:pt x="19013" y="370178"/>
                    <a:pt x="17942" y="372053"/>
                  </a:cubicBezTo>
                  <a:cubicBezTo>
                    <a:pt x="10444" y="369107"/>
                    <a:pt x="8837" y="361877"/>
                    <a:pt x="5624" y="356253"/>
                  </a:cubicBezTo>
                  <a:cubicBezTo>
                    <a:pt x="4285" y="353575"/>
                    <a:pt x="5356" y="349022"/>
                    <a:pt x="268" y="349558"/>
                  </a:cubicBezTo>
                  <a:cubicBezTo>
                    <a:pt x="268" y="347683"/>
                    <a:pt x="268" y="346077"/>
                    <a:pt x="268" y="344470"/>
                  </a:cubicBezTo>
                  <a:cubicBezTo>
                    <a:pt x="2946" y="343667"/>
                    <a:pt x="5356" y="342863"/>
                    <a:pt x="9105" y="341792"/>
                  </a:cubicBezTo>
                  <a:close/>
                  <a:moveTo>
                    <a:pt x="230299" y="331616"/>
                  </a:moveTo>
                  <a:cubicBezTo>
                    <a:pt x="236994" y="340185"/>
                    <a:pt x="242082" y="349290"/>
                    <a:pt x="243154" y="360001"/>
                  </a:cubicBezTo>
                  <a:cubicBezTo>
                    <a:pt x="242350" y="360537"/>
                    <a:pt x="241547" y="361073"/>
                    <a:pt x="240743" y="361608"/>
                  </a:cubicBezTo>
                  <a:cubicBezTo>
                    <a:pt x="238868" y="360001"/>
                    <a:pt x="236459" y="358662"/>
                    <a:pt x="235387" y="356788"/>
                  </a:cubicBezTo>
                  <a:cubicBezTo>
                    <a:pt x="228157" y="343667"/>
                    <a:pt x="227085" y="339382"/>
                    <a:pt x="230299" y="331616"/>
                  </a:cubicBezTo>
                  <a:close/>
                  <a:moveTo>
                    <a:pt x="124522" y="331615"/>
                  </a:moveTo>
                  <a:cubicBezTo>
                    <a:pt x="125057" y="331347"/>
                    <a:pt x="126128" y="331883"/>
                    <a:pt x="127735" y="332419"/>
                  </a:cubicBezTo>
                  <a:cubicBezTo>
                    <a:pt x="127735" y="342863"/>
                    <a:pt x="122380" y="351432"/>
                    <a:pt x="117292" y="360001"/>
                  </a:cubicBezTo>
                  <a:cubicBezTo>
                    <a:pt x="117024" y="360269"/>
                    <a:pt x="112471" y="359465"/>
                    <a:pt x="111936" y="358127"/>
                  </a:cubicBezTo>
                  <a:cubicBezTo>
                    <a:pt x="110329" y="354645"/>
                    <a:pt x="120773" y="333757"/>
                    <a:pt x="124522" y="331615"/>
                  </a:cubicBezTo>
                  <a:close/>
                  <a:moveTo>
                    <a:pt x="170381" y="297138"/>
                  </a:moveTo>
                  <a:cubicBezTo>
                    <a:pt x="172858" y="296737"/>
                    <a:pt x="175669" y="297339"/>
                    <a:pt x="178080" y="297339"/>
                  </a:cubicBezTo>
                  <a:cubicBezTo>
                    <a:pt x="182632" y="297071"/>
                    <a:pt x="188524" y="295196"/>
                    <a:pt x="189863" y="304301"/>
                  </a:cubicBezTo>
                  <a:cubicBezTo>
                    <a:pt x="180757" y="306979"/>
                    <a:pt x="172724" y="308853"/>
                    <a:pt x="164690" y="302962"/>
                  </a:cubicBezTo>
                  <a:cubicBezTo>
                    <a:pt x="165761" y="298946"/>
                    <a:pt x="167903" y="297540"/>
                    <a:pt x="170381" y="297138"/>
                  </a:cubicBezTo>
                  <a:close/>
                  <a:moveTo>
                    <a:pt x="144271" y="297138"/>
                  </a:moveTo>
                  <a:cubicBezTo>
                    <a:pt x="147954" y="297607"/>
                    <a:pt x="152506" y="299481"/>
                    <a:pt x="157728" y="302963"/>
                  </a:cubicBezTo>
                  <a:cubicBezTo>
                    <a:pt x="150766" y="305105"/>
                    <a:pt x="146213" y="306444"/>
                    <a:pt x="141661" y="307783"/>
                  </a:cubicBezTo>
                  <a:cubicBezTo>
                    <a:pt x="139786" y="310728"/>
                    <a:pt x="137376" y="313942"/>
                    <a:pt x="134966" y="317423"/>
                  </a:cubicBezTo>
                  <a:cubicBezTo>
                    <a:pt x="131216" y="312068"/>
                    <a:pt x="132020" y="304034"/>
                    <a:pt x="136037" y="299749"/>
                  </a:cubicBezTo>
                  <a:cubicBezTo>
                    <a:pt x="137778" y="297607"/>
                    <a:pt x="140589" y="296669"/>
                    <a:pt x="144271" y="297138"/>
                  </a:cubicBezTo>
                  <a:close/>
                  <a:moveTo>
                    <a:pt x="210717" y="296803"/>
                  </a:moveTo>
                  <a:cubicBezTo>
                    <a:pt x="214164" y="296268"/>
                    <a:pt x="217043" y="297205"/>
                    <a:pt x="218784" y="299749"/>
                  </a:cubicBezTo>
                  <a:cubicBezTo>
                    <a:pt x="221462" y="303498"/>
                    <a:pt x="222801" y="308586"/>
                    <a:pt x="224140" y="313138"/>
                  </a:cubicBezTo>
                  <a:cubicBezTo>
                    <a:pt x="224408" y="313942"/>
                    <a:pt x="222265" y="315280"/>
                    <a:pt x="220123" y="317958"/>
                  </a:cubicBezTo>
                  <a:cubicBezTo>
                    <a:pt x="217177" y="307247"/>
                    <a:pt x="207537" y="307247"/>
                    <a:pt x="199235" y="302694"/>
                  </a:cubicBezTo>
                  <a:cubicBezTo>
                    <a:pt x="203252" y="299347"/>
                    <a:pt x="207269" y="297339"/>
                    <a:pt x="210717" y="296803"/>
                  </a:cubicBezTo>
                  <a:close/>
                  <a:moveTo>
                    <a:pt x="342770" y="294393"/>
                  </a:moveTo>
                  <a:cubicBezTo>
                    <a:pt x="345716" y="302427"/>
                    <a:pt x="348662" y="310192"/>
                    <a:pt x="351339" y="318494"/>
                  </a:cubicBezTo>
                  <a:cubicBezTo>
                    <a:pt x="351875" y="320101"/>
                    <a:pt x="350001" y="322511"/>
                    <a:pt x="349197" y="324385"/>
                  </a:cubicBezTo>
                  <a:cubicBezTo>
                    <a:pt x="347323" y="323046"/>
                    <a:pt x="344912" y="321975"/>
                    <a:pt x="344109" y="320369"/>
                  </a:cubicBezTo>
                  <a:cubicBezTo>
                    <a:pt x="341431" y="314477"/>
                    <a:pt x="339021" y="308050"/>
                    <a:pt x="337414" y="301891"/>
                  </a:cubicBezTo>
                  <a:cubicBezTo>
                    <a:pt x="336879" y="299749"/>
                    <a:pt x="338217" y="297339"/>
                    <a:pt x="338753" y="294928"/>
                  </a:cubicBezTo>
                  <a:cubicBezTo>
                    <a:pt x="339824" y="294661"/>
                    <a:pt x="341431" y="294661"/>
                    <a:pt x="342770" y="294393"/>
                  </a:cubicBezTo>
                  <a:close/>
                  <a:moveTo>
                    <a:pt x="13390" y="293858"/>
                  </a:moveTo>
                  <a:cubicBezTo>
                    <a:pt x="18478" y="300285"/>
                    <a:pt x="18478" y="300285"/>
                    <a:pt x="9105" y="324654"/>
                  </a:cubicBezTo>
                  <a:cubicBezTo>
                    <a:pt x="6160" y="324386"/>
                    <a:pt x="3214" y="324386"/>
                    <a:pt x="0" y="324119"/>
                  </a:cubicBezTo>
                  <a:cubicBezTo>
                    <a:pt x="268" y="320905"/>
                    <a:pt x="268" y="317692"/>
                    <a:pt x="268" y="314210"/>
                  </a:cubicBezTo>
                  <a:cubicBezTo>
                    <a:pt x="4820" y="315817"/>
                    <a:pt x="4553" y="311800"/>
                    <a:pt x="5624" y="309390"/>
                  </a:cubicBezTo>
                  <a:cubicBezTo>
                    <a:pt x="8302" y="304569"/>
                    <a:pt x="10712" y="299481"/>
                    <a:pt x="13390" y="293858"/>
                  </a:cubicBezTo>
                  <a:close/>
                  <a:moveTo>
                    <a:pt x="31901" y="251613"/>
                  </a:moveTo>
                  <a:cubicBezTo>
                    <a:pt x="33340" y="251212"/>
                    <a:pt x="35215" y="251681"/>
                    <a:pt x="37759" y="253421"/>
                  </a:cubicBezTo>
                  <a:cubicBezTo>
                    <a:pt x="34010" y="263329"/>
                    <a:pt x="31599" y="273238"/>
                    <a:pt x="24101" y="281807"/>
                  </a:cubicBezTo>
                  <a:cubicBezTo>
                    <a:pt x="22226" y="279397"/>
                    <a:pt x="20352" y="277790"/>
                    <a:pt x="20620" y="276987"/>
                  </a:cubicBezTo>
                  <a:cubicBezTo>
                    <a:pt x="23030" y="269489"/>
                    <a:pt x="25708" y="262258"/>
                    <a:pt x="28654" y="255028"/>
                  </a:cubicBezTo>
                  <a:cubicBezTo>
                    <a:pt x="29457" y="253287"/>
                    <a:pt x="30461" y="252015"/>
                    <a:pt x="31901" y="251613"/>
                  </a:cubicBezTo>
                  <a:close/>
                  <a:moveTo>
                    <a:pt x="321346" y="249940"/>
                  </a:moveTo>
                  <a:cubicBezTo>
                    <a:pt x="329380" y="256903"/>
                    <a:pt x="330184" y="267346"/>
                    <a:pt x="334469" y="275648"/>
                  </a:cubicBezTo>
                  <a:cubicBezTo>
                    <a:pt x="334736" y="276184"/>
                    <a:pt x="333665" y="278326"/>
                    <a:pt x="332594" y="278594"/>
                  </a:cubicBezTo>
                  <a:cubicBezTo>
                    <a:pt x="331255" y="279129"/>
                    <a:pt x="328577" y="279129"/>
                    <a:pt x="328309" y="278326"/>
                  </a:cubicBezTo>
                  <a:cubicBezTo>
                    <a:pt x="324828" y="269757"/>
                    <a:pt x="321346" y="261187"/>
                    <a:pt x="318401" y="252618"/>
                  </a:cubicBezTo>
                  <a:cubicBezTo>
                    <a:pt x="318133" y="252350"/>
                    <a:pt x="320007" y="251279"/>
                    <a:pt x="321346" y="249940"/>
                  </a:cubicBezTo>
                  <a:close/>
                  <a:moveTo>
                    <a:pt x="300192" y="206290"/>
                  </a:moveTo>
                  <a:cubicBezTo>
                    <a:pt x="302067" y="207093"/>
                    <a:pt x="305280" y="207093"/>
                    <a:pt x="306084" y="208432"/>
                  </a:cubicBezTo>
                  <a:cubicBezTo>
                    <a:pt x="309565" y="215127"/>
                    <a:pt x="312510" y="221822"/>
                    <a:pt x="314920" y="228784"/>
                  </a:cubicBezTo>
                  <a:cubicBezTo>
                    <a:pt x="315456" y="230391"/>
                    <a:pt x="313582" y="232801"/>
                    <a:pt x="312778" y="234944"/>
                  </a:cubicBezTo>
                  <a:cubicBezTo>
                    <a:pt x="310903" y="233605"/>
                    <a:pt x="308226" y="232801"/>
                    <a:pt x="307422" y="230926"/>
                  </a:cubicBezTo>
                  <a:cubicBezTo>
                    <a:pt x="303941" y="223429"/>
                    <a:pt x="300996" y="215931"/>
                    <a:pt x="298050" y="208164"/>
                  </a:cubicBezTo>
                  <a:cubicBezTo>
                    <a:pt x="298585" y="207629"/>
                    <a:pt x="299389" y="207093"/>
                    <a:pt x="300192" y="206290"/>
                  </a:cubicBezTo>
                  <a:close/>
                  <a:moveTo>
                    <a:pt x="55700" y="204416"/>
                  </a:moveTo>
                  <a:cubicBezTo>
                    <a:pt x="55433" y="218341"/>
                    <a:pt x="49273" y="226910"/>
                    <a:pt x="44989" y="236284"/>
                  </a:cubicBezTo>
                  <a:cubicBezTo>
                    <a:pt x="43650" y="236284"/>
                    <a:pt x="42311" y="236284"/>
                    <a:pt x="40972" y="236284"/>
                  </a:cubicBezTo>
                  <a:cubicBezTo>
                    <a:pt x="40704" y="233873"/>
                    <a:pt x="39098" y="231195"/>
                    <a:pt x="39901" y="229589"/>
                  </a:cubicBezTo>
                  <a:cubicBezTo>
                    <a:pt x="43650" y="221555"/>
                    <a:pt x="44453" y="211379"/>
                    <a:pt x="55700" y="204416"/>
                  </a:cubicBezTo>
                  <a:close/>
                  <a:moveTo>
                    <a:pt x="283322" y="161302"/>
                  </a:moveTo>
                  <a:cubicBezTo>
                    <a:pt x="291891" y="167729"/>
                    <a:pt x="292694" y="178173"/>
                    <a:pt x="296711" y="186742"/>
                  </a:cubicBezTo>
                  <a:cubicBezTo>
                    <a:pt x="297246" y="187545"/>
                    <a:pt x="295104" y="189687"/>
                    <a:pt x="294033" y="191294"/>
                  </a:cubicBezTo>
                  <a:cubicBezTo>
                    <a:pt x="284928" y="183260"/>
                    <a:pt x="279840" y="169068"/>
                    <a:pt x="283322" y="161302"/>
                  </a:cubicBezTo>
                  <a:close/>
                  <a:moveTo>
                    <a:pt x="70695" y="160231"/>
                  </a:moveTo>
                  <a:cubicBezTo>
                    <a:pt x="72570" y="162641"/>
                    <a:pt x="74980" y="164516"/>
                    <a:pt x="74444" y="165587"/>
                  </a:cubicBezTo>
                  <a:cubicBezTo>
                    <a:pt x="71499" y="174691"/>
                    <a:pt x="68821" y="184332"/>
                    <a:pt x="59984" y="194241"/>
                  </a:cubicBezTo>
                  <a:cubicBezTo>
                    <a:pt x="59181" y="191562"/>
                    <a:pt x="57842" y="189955"/>
                    <a:pt x="58110" y="188617"/>
                  </a:cubicBezTo>
                  <a:cubicBezTo>
                    <a:pt x="60252" y="178709"/>
                    <a:pt x="63733" y="169604"/>
                    <a:pt x="70695" y="160231"/>
                  </a:cubicBezTo>
                  <a:close/>
                  <a:moveTo>
                    <a:pt x="173981" y="151125"/>
                  </a:moveTo>
                  <a:lnTo>
                    <a:pt x="165826" y="167435"/>
                  </a:lnTo>
                  <a:lnTo>
                    <a:pt x="167904" y="169068"/>
                  </a:lnTo>
                  <a:cubicBezTo>
                    <a:pt x="163351" y="180851"/>
                    <a:pt x="158799" y="192901"/>
                    <a:pt x="154246" y="205219"/>
                  </a:cubicBezTo>
                  <a:cubicBezTo>
                    <a:pt x="156656" y="206290"/>
                    <a:pt x="158531" y="206826"/>
                    <a:pt x="160405" y="207362"/>
                  </a:cubicBezTo>
                  <a:lnTo>
                    <a:pt x="160405" y="207629"/>
                  </a:lnTo>
                  <a:lnTo>
                    <a:pt x="198885" y="207629"/>
                  </a:lnTo>
                  <a:cubicBezTo>
                    <a:pt x="190584" y="187545"/>
                    <a:pt x="183889" y="169335"/>
                    <a:pt x="173981" y="151125"/>
                  </a:cubicBezTo>
                  <a:close/>
                  <a:moveTo>
                    <a:pt x="91583" y="117652"/>
                  </a:moveTo>
                  <a:cubicBezTo>
                    <a:pt x="93457" y="127293"/>
                    <a:pt x="87566" y="141486"/>
                    <a:pt x="79533" y="146574"/>
                  </a:cubicBezTo>
                  <a:cubicBezTo>
                    <a:pt x="76052" y="137736"/>
                    <a:pt x="82747" y="122205"/>
                    <a:pt x="91583" y="117652"/>
                  </a:cubicBezTo>
                  <a:close/>
                  <a:moveTo>
                    <a:pt x="264039" y="117385"/>
                  </a:moveTo>
                  <a:cubicBezTo>
                    <a:pt x="264843" y="116849"/>
                    <a:pt x="266985" y="117385"/>
                    <a:pt x="267253" y="118188"/>
                  </a:cubicBezTo>
                  <a:cubicBezTo>
                    <a:pt x="271537" y="127025"/>
                    <a:pt x="277161" y="135327"/>
                    <a:pt x="275822" y="146039"/>
                  </a:cubicBezTo>
                  <a:cubicBezTo>
                    <a:pt x="266182" y="139879"/>
                    <a:pt x="264843" y="129703"/>
                    <a:pt x="261361" y="120866"/>
                  </a:cubicBezTo>
                  <a:cubicBezTo>
                    <a:pt x="261093" y="120062"/>
                    <a:pt x="262700" y="118188"/>
                    <a:pt x="264039" y="117385"/>
                  </a:cubicBezTo>
                  <a:close/>
                  <a:moveTo>
                    <a:pt x="247437" y="72396"/>
                  </a:moveTo>
                  <a:cubicBezTo>
                    <a:pt x="253329" y="81233"/>
                    <a:pt x="257614" y="90605"/>
                    <a:pt x="259220" y="100781"/>
                  </a:cubicBezTo>
                  <a:cubicBezTo>
                    <a:pt x="257614" y="101317"/>
                    <a:pt x="255739" y="101853"/>
                    <a:pt x="254132" y="102388"/>
                  </a:cubicBezTo>
                  <a:cubicBezTo>
                    <a:pt x="248508" y="93551"/>
                    <a:pt x="244224" y="84179"/>
                    <a:pt x="242617" y="73735"/>
                  </a:cubicBezTo>
                  <a:cubicBezTo>
                    <a:pt x="244224" y="73467"/>
                    <a:pt x="245831" y="72931"/>
                    <a:pt x="247437" y="72396"/>
                  </a:cubicBezTo>
                  <a:close/>
                  <a:moveTo>
                    <a:pt x="107116" y="71593"/>
                  </a:moveTo>
                  <a:cubicBezTo>
                    <a:pt x="111401" y="74003"/>
                    <a:pt x="113543" y="76145"/>
                    <a:pt x="111401" y="79895"/>
                  </a:cubicBezTo>
                  <a:cubicBezTo>
                    <a:pt x="107384" y="87392"/>
                    <a:pt x="107384" y="97836"/>
                    <a:pt x="96672" y="101050"/>
                  </a:cubicBezTo>
                  <a:cubicBezTo>
                    <a:pt x="97475" y="90338"/>
                    <a:pt x="101492" y="80965"/>
                    <a:pt x="107116" y="71593"/>
                  </a:cubicBezTo>
                  <a:close/>
                  <a:moveTo>
                    <a:pt x="222533" y="29817"/>
                  </a:moveTo>
                  <a:cubicBezTo>
                    <a:pt x="225747" y="29817"/>
                    <a:pt x="229228" y="29014"/>
                    <a:pt x="229763" y="29817"/>
                  </a:cubicBezTo>
                  <a:cubicBezTo>
                    <a:pt x="233513" y="37047"/>
                    <a:pt x="236994" y="44545"/>
                    <a:pt x="240207" y="52044"/>
                  </a:cubicBezTo>
                  <a:cubicBezTo>
                    <a:pt x="240475" y="53651"/>
                    <a:pt x="238601" y="55525"/>
                    <a:pt x="237262" y="58739"/>
                  </a:cubicBezTo>
                  <a:cubicBezTo>
                    <a:pt x="228692" y="50437"/>
                    <a:pt x="227353" y="39993"/>
                    <a:pt x="222533" y="29817"/>
                  </a:cubicBezTo>
                  <a:close/>
                  <a:moveTo>
                    <a:pt x="129610" y="29014"/>
                  </a:moveTo>
                  <a:cubicBezTo>
                    <a:pt x="129878" y="31156"/>
                    <a:pt x="130949" y="33567"/>
                    <a:pt x="130413" y="35441"/>
                  </a:cubicBezTo>
                  <a:cubicBezTo>
                    <a:pt x="127200" y="42939"/>
                    <a:pt x="123719" y="50437"/>
                    <a:pt x="120237" y="57936"/>
                  </a:cubicBezTo>
                  <a:cubicBezTo>
                    <a:pt x="119167" y="58203"/>
                    <a:pt x="118363" y="58203"/>
                    <a:pt x="117292" y="58203"/>
                  </a:cubicBezTo>
                  <a:cubicBezTo>
                    <a:pt x="116488" y="56329"/>
                    <a:pt x="114346" y="53918"/>
                    <a:pt x="114882" y="52312"/>
                  </a:cubicBezTo>
                  <a:cubicBezTo>
                    <a:pt x="117292" y="45349"/>
                    <a:pt x="120505" y="38387"/>
                    <a:pt x="123719" y="31692"/>
                  </a:cubicBezTo>
                  <a:cubicBezTo>
                    <a:pt x="124522" y="30085"/>
                    <a:pt x="127735" y="29817"/>
                    <a:pt x="129610" y="29014"/>
                  </a:cubicBezTo>
                  <a:close/>
                  <a:moveTo>
                    <a:pt x="183688" y="28478"/>
                  </a:moveTo>
                  <a:cubicBezTo>
                    <a:pt x="192124" y="30955"/>
                    <a:pt x="199555" y="37449"/>
                    <a:pt x="204241" y="47492"/>
                  </a:cubicBezTo>
                  <a:cubicBezTo>
                    <a:pt x="210133" y="59810"/>
                    <a:pt x="214953" y="72663"/>
                    <a:pt x="220309" y="85249"/>
                  </a:cubicBezTo>
                  <a:cubicBezTo>
                    <a:pt x="251372" y="158624"/>
                    <a:pt x="282436" y="232266"/>
                    <a:pt x="313499" y="305640"/>
                  </a:cubicBezTo>
                  <a:cubicBezTo>
                    <a:pt x="315910" y="311264"/>
                    <a:pt x="317784" y="317423"/>
                    <a:pt x="320462" y="323046"/>
                  </a:cubicBezTo>
                  <a:cubicBezTo>
                    <a:pt x="326621" y="336971"/>
                    <a:pt x="316981" y="358395"/>
                    <a:pt x="300645" y="365089"/>
                  </a:cubicBezTo>
                  <a:cubicBezTo>
                    <a:pt x="285381" y="371516"/>
                    <a:pt x="267707" y="364821"/>
                    <a:pt x="260209" y="348219"/>
                  </a:cubicBezTo>
                  <a:cubicBezTo>
                    <a:pt x="251372" y="328938"/>
                    <a:pt x="243606" y="309389"/>
                    <a:pt x="235037" y="289840"/>
                  </a:cubicBezTo>
                  <a:cubicBezTo>
                    <a:pt x="233162" y="285824"/>
                    <a:pt x="231288" y="281539"/>
                    <a:pt x="228878" y="276719"/>
                  </a:cubicBezTo>
                  <a:cubicBezTo>
                    <a:pt x="204777" y="276719"/>
                    <a:pt x="181211" y="276719"/>
                    <a:pt x="157378" y="276719"/>
                  </a:cubicBezTo>
                  <a:lnTo>
                    <a:pt x="157378" y="276451"/>
                  </a:lnTo>
                  <a:lnTo>
                    <a:pt x="123450" y="276451"/>
                  </a:lnTo>
                  <a:cubicBezTo>
                    <a:pt x="121576" y="280468"/>
                    <a:pt x="119434" y="284217"/>
                    <a:pt x="117827" y="287966"/>
                  </a:cubicBezTo>
                  <a:cubicBezTo>
                    <a:pt x="109793" y="306979"/>
                    <a:pt x="101760" y="326260"/>
                    <a:pt x="93458" y="345273"/>
                  </a:cubicBezTo>
                  <a:cubicBezTo>
                    <a:pt x="88103" y="357591"/>
                    <a:pt x="79266" y="365893"/>
                    <a:pt x="65341" y="366964"/>
                  </a:cubicBezTo>
                  <a:cubicBezTo>
                    <a:pt x="40972" y="368838"/>
                    <a:pt x="23030" y="343666"/>
                    <a:pt x="32403" y="320101"/>
                  </a:cubicBezTo>
                  <a:cubicBezTo>
                    <a:pt x="39365" y="301891"/>
                    <a:pt x="47399" y="283949"/>
                    <a:pt x="55165" y="266007"/>
                  </a:cubicBezTo>
                  <a:cubicBezTo>
                    <a:pt x="85157" y="194776"/>
                    <a:pt x="115149" y="123544"/>
                    <a:pt x="145409" y="52312"/>
                  </a:cubicBezTo>
                  <a:cubicBezTo>
                    <a:pt x="147016" y="48563"/>
                    <a:pt x="148489" y="44613"/>
                    <a:pt x="150664" y="41199"/>
                  </a:cubicBezTo>
                  <a:lnTo>
                    <a:pt x="157115" y="35819"/>
                  </a:lnTo>
                  <a:lnTo>
                    <a:pt x="157110" y="33566"/>
                  </a:lnTo>
                  <a:cubicBezTo>
                    <a:pt x="165813" y="27541"/>
                    <a:pt x="175253" y="26001"/>
                    <a:pt x="183688" y="28478"/>
                  </a:cubicBezTo>
                  <a:close/>
                  <a:moveTo>
                    <a:pt x="199905" y="3307"/>
                  </a:moveTo>
                  <a:cubicBezTo>
                    <a:pt x="205729" y="5382"/>
                    <a:pt x="211420" y="10135"/>
                    <a:pt x="216374" y="17232"/>
                  </a:cubicBezTo>
                  <a:cubicBezTo>
                    <a:pt x="202716" y="15625"/>
                    <a:pt x="194950" y="8127"/>
                    <a:pt x="182632" y="5449"/>
                  </a:cubicBezTo>
                  <a:cubicBezTo>
                    <a:pt x="188122" y="1834"/>
                    <a:pt x="194080" y="1231"/>
                    <a:pt x="199905" y="3307"/>
                  </a:cubicBezTo>
                  <a:close/>
                  <a:moveTo>
                    <a:pt x="163619" y="93"/>
                  </a:moveTo>
                  <a:cubicBezTo>
                    <a:pt x="164690" y="-443"/>
                    <a:pt x="167904" y="1432"/>
                    <a:pt x="168172" y="2771"/>
                  </a:cubicBezTo>
                  <a:cubicBezTo>
                    <a:pt x="168440" y="4110"/>
                    <a:pt x="167101" y="6788"/>
                    <a:pt x="165761" y="7591"/>
                  </a:cubicBezTo>
                  <a:cubicBezTo>
                    <a:pt x="158263" y="11072"/>
                    <a:pt x="150765" y="14285"/>
                    <a:pt x="141125" y="18303"/>
                  </a:cubicBezTo>
                  <a:cubicBezTo>
                    <a:pt x="141393" y="15089"/>
                    <a:pt x="140589" y="11608"/>
                    <a:pt x="141660" y="11072"/>
                  </a:cubicBezTo>
                  <a:cubicBezTo>
                    <a:pt x="148890" y="7055"/>
                    <a:pt x="156121" y="3306"/>
                    <a:pt x="163619" y="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992579" y="309656"/>
              <a:ext cx="308937" cy="397788"/>
            </a:xfrm>
            <a:custGeom>
              <a:avLst/>
              <a:gdLst/>
              <a:ahLst/>
              <a:cxnLst/>
              <a:rect l="l" t="t" r="r" b="b"/>
              <a:pathLst>
                <a:path w="308937" h="397788" extrusionOk="0">
                  <a:moveTo>
                    <a:pt x="160883" y="387801"/>
                  </a:moveTo>
                  <a:cubicBezTo>
                    <a:pt x="162992" y="387265"/>
                    <a:pt x="165268" y="387934"/>
                    <a:pt x="167544" y="388738"/>
                  </a:cubicBezTo>
                  <a:cubicBezTo>
                    <a:pt x="173971" y="391148"/>
                    <a:pt x="183076" y="385257"/>
                    <a:pt x="189236" y="395968"/>
                  </a:cubicBezTo>
                  <a:cubicBezTo>
                    <a:pt x="176649" y="398646"/>
                    <a:pt x="166205" y="398646"/>
                    <a:pt x="155226" y="394094"/>
                  </a:cubicBezTo>
                  <a:cubicBezTo>
                    <a:pt x="156833" y="390077"/>
                    <a:pt x="158775" y="388336"/>
                    <a:pt x="160883" y="387801"/>
                  </a:cubicBezTo>
                  <a:close/>
                  <a:moveTo>
                    <a:pt x="229672" y="383115"/>
                  </a:moveTo>
                  <a:cubicBezTo>
                    <a:pt x="231278" y="382847"/>
                    <a:pt x="233153" y="384454"/>
                    <a:pt x="234760" y="384989"/>
                  </a:cubicBezTo>
                  <a:cubicBezTo>
                    <a:pt x="233688" y="386864"/>
                    <a:pt x="233421" y="390077"/>
                    <a:pt x="231814" y="390613"/>
                  </a:cubicBezTo>
                  <a:cubicBezTo>
                    <a:pt x="223512" y="393559"/>
                    <a:pt x="215211" y="396772"/>
                    <a:pt x="203160" y="393559"/>
                  </a:cubicBezTo>
                  <a:cubicBezTo>
                    <a:pt x="206106" y="390613"/>
                    <a:pt x="207445" y="388203"/>
                    <a:pt x="209320" y="387667"/>
                  </a:cubicBezTo>
                  <a:cubicBezTo>
                    <a:pt x="216014" y="385793"/>
                    <a:pt x="222709" y="384186"/>
                    <a:pt x="229672" y="383115"/>
                  </a:cubicBezTo>
                  <a:close/>
                  <a:moveTo>
                    <a:pt x="115593" y="374813"/>
                  </a:moveTo>
                  <a:cubicBezTo>
                    <a:pt x="123894" y="378294"/>
                    <a:pt x="132999" y="379633"/>
                    <a:pt x="141033" y="386328"/>
                  </a:cubicBezTo>
                  <a:cubicBezTo>
                    <a:pt x="138622" y="388202"/>
                    <a:pt x="136480" y="391148"/>
                    <a:pt x="135409" y="390612"/>
                  </a:cubicBezTo>
                  <a:cubicBezTo>
                    <a:pt x="127643" y="388202"/>
                    <a:pt x="119877" y="385256"/>
                    <a:pt x="112379" y="382043"/>
                  </a:cubicBezTo>
                  <a:cubicBezTo>
                    <a:pt x="111308" y="381507"/>
                    <a:pt x="110237" y="378294"/>
                    <a:pt x="110772" y="376955"/>
                  </a:cubicBezTo>
                  <a:cubicBezTo>
                    <a:pt x="111308" y="375616"/>
                    <a:pt x="114521" y="374277"/>
                    <a:pt x="115593" y="374813"/>
                  </a:cubicBezTo>
                  <a:close/>
                  <a:moveTo>
                    <a:pt x="274124" y="363297"/>
                  </a:moveTo>
                  <a:cubicBezTo>
                    <a:pt x="275195" y="362762"/>
                    <a:pt x="277606" y="363833"/>
                    <a:pt x="278141" y="364904"/>
                  </a:cubicBezTo>
                  <a:cubicBezTo>
                    <a:pt x="278676" y="365976"/>
                    <a:pt x="278676" y="368653"/>
                    <a:pt x="277873" y="369189"/>
                  </a:cubicBezTo>
                  <a:cubicBezTo>
                    <a:pt x="270643" y="373741"/>
                    <a:pt x="262877" y="378026"/>
                    <a:pt x="255111" y="382847"/>
                  </a:cubicBezTo>
                  <a:cubicBezTo>
                    <a:pt x="253237" y="381507"/>
                    <a:pt x="251630" y="380704"/>
                    <a:pt x="251094" y="379365"/>
                  </a:cubicBezTo>
                  <a:cubicBezTo>
                    <a:pt x="250559" y="378026"/>
                    <a:pt x="251094" y="375616"/>
                    <a:pt x="252165" y="375080"/>
                  </a:cubicBezTo>
                  <a:cubicBezTo>
                    <a:pt x="259396" y="370796"/>
                    <a:pt x="266626" y="367047"/>
                    <a:pt x="274124" y="363297"/>
                  </a:cubicBezTo>
                  <a:close/>
                  <a:moveTo>
                    <a:pt x="71408" y="349909"/>
                  </a:moveTo>
                  <a:cubicBezTo>
                    <a:pt x="81584" y="352855"/>
                    <a:pt x="89350" y="359281"/>
                    <a:pt x="97384" y="367048"/>
                  </a:cubicBezTo>
                  <a:cubicBezTo>
                    <a:pt x="87207" y="369993"/>
                    <a:pt x="74622" y="361960"/>
                    <a:pt x="71408" y="349909"/>
                  </a:cubicBezTo>
                  <a:close/>
                  <a:moveTo>
                    <a:pt x="304117" y="325540"/>
                  </a:moveTo>
                  <a:cubicBezTo>
                    <a:pt x="304920" y="325540"/>
                    <a:pt x="307062" y="328218"/>
                    <a:pt x="306794" y="329021"/>
                  </a:cubicBezTo>
                  <a:cubicBezTo>
                    <a:pt x="304117" y="338394"/>
                    <a:pt x="302242" y="348838"/>
                    <a:pt x="291262" y="354729"/>
                  </a:cubicBezTo>
                  <a:cubicBezTo>
                    <a:pt x="290727" y="352319"/>
                    <a:pt x="289655" y="350444"/>
                    <a:pt x="289923" y="349374"/>
                  </a:cubicBezTo>
                  <a:cubicBezTo>
                    <a:pt x="292869" y="342143"/>
                    <a:pt x="295815" y="334913"/>
                    <a:pt x="299296" y="327950"/>
                  </a:cubicBezTo>
                  <a:cubicBezTo>
                    <a:pt x="299831" y="326611"/>
                    <a:pt x="302510" y="325540"/>
                    <a:pt x="304117" y="325540"/>
                  </a:cubicBezTo>
                  <a:close/>
                  <a:moveTo>
                    <a:pt x="44295" y="315598"/>
                  </a:moveTo>
                  <a:cubicBezTo>
                    <a:pt x="45901" y="316769"/>
                    <a:pt x="47040" y="318845"/>
                    <a:pt x="48378" y="320452"/>
                  </a:cubicBezTo>
                  <a:cubicBezTo>
                    <a:pt x="59090" y="334109"/>
                    <a:pt x="59090" y="334109"/>
                    <a:pt x="55877" y="340804"/>
                  </a:cubicBezTo>
                  <a:cubicBezTo>
                    <a:pt x="48110" y="332770"/>
                    <a:pt x="40613" y="326343"/>
                    <a:pt x="37399" y="316167"/>
                  </a:cubicBezTo>
                  <a:cubicBezTo>
                    <a:pt x="40612" y="314158"/>
                    <a:pt x="42688" y="314426"/>
                    <a:pt x="44295" y="315598"/>
                  </a:cubicBezTo>
                  <a:close/>
                  <a:moveTo>
                    <a:pt x="294208" y="278944"/>
                  </a:moveTo>
                  <a:cubicBezTo>
                    <a:pt x="294744" y="278409"/>
                    <a:pt x="297957" y="278944"/>
                    <a:pt x="298493" y="280015"/>
                  </a:cubicBezTo>
                  <a:cubicBezTo>
                    <a:pt x="301974" y="287246"/>
                    <a:pt x="305455" y="294743"/>
                    <a:pt x="308937" y="302242"/>
                  </a:cubicBezTo>
                  <a:cubicBezTo>
                    <a:pt x="307062" y="304652"/>
                    <a:pt x="306258" y="306794"/>
                    <a:pt x="304652" y="307062"/>
                  </a:cubicBezTo>
                  <a:cubicBezTo>
                    <a:pt x="303313" y="307330"/>
                    <a:pt x="300635" y="305991"/>
                    <a:pt x="300099" y="304384"/>
                  </a:cubicBezTo>
                  <a:cubicBezTo>
                    <a:pt x="297154" y="297689"/>
                    <a:pt x="294476" y="290727"/>
                    <a:pt x="292066" y="283764"/>
                  </a:cubicBezTo>
                  <a:cubicBezTo>
                    <a:pt x="291530" y="282425"/>
                    <a:pt x="292869" y="280015"/>
                    <a:pt x="294208" y="278944"/>
                  </a:cubicBezTo>
                  <a:close/>
                  <a:moveTo>
                    <a:pt x="14369" y="271714"/>
                  </a:moveTo>
                  <a:cubicBezTo>
                    <a:pt x="17850" y="272249"/>
                    <a:pt x="19725" y="271982"/>
                    <a:pt x="20528" y="272785"/>
                  </a:cubicBezTo>
                  <a:cubicBezTo>
                    <a:pt x="24277" y="275999"/>
                    <a:pt x="30168" y="291262"/>
                    <a:pt x="31240" y="299029"/>
                  </a:cubicBezTo>
                  <a:cubicBezTo>
                    <a:pt x="29633" y="299029"/>
                    <a:pt x="27491" y="299564"/>
                    <a:pt x="26955" y="299029"/>
                  </a:cubicBezTo>
                  <a:cubicBezTo>
                    <a:pt x="20528" y="291798"/>
                    <a:pt x="16779" y="283229"/>
                    <a:pt x="14369" y="271714"/>
                  </a:cubicBezTo>
                  <a:close/>
                  <a:moveTo>
                    <a:pt x="164330" y="268233"/>
                  </a:moveTo>
                  <a:cubicBezTo>
                    <a:pt x="172900" y="269304"/>
                    <a:pt x="181201" y="270375"/>
                    <a:pt x="189770" y="271982"/>
                  </a:cubicBezTo>
                  <a:cubicBezTo>
                    <a:pt x="190841" y="272250"/>
                    <a:pt x="191645" y="274392"/>
                    <a:pt x="192448" y="275731"/>
                  </a:cubicBezTo>
                  <a:cubicBezTo>
                    <a:pt x="184414" y="280551"/>
                    <a:pt x="169418" y="280551"/>
                    <a:pt x="162991" y="275463"/>
                  </a:cubicBezTo>
                  <a:cubicBezTo>
                    <a:pt x="161920" y="274660"/>
                    <a:pt x="160849" y="272518"/>
                    <a:pt x="161117" y="271447"/>
                  </a:cubicBezTo>
                  <a:cubicBezTo>
                    <a:pt x="161385" y="270107"/>
                    <a:pt x="163259" y="268233"/>
                    <a:pt x="164330" y="268233"/>
                  </a:cubicBezTo>
                  <a:close/>
                  <a:moveTo>
                    <a:pt x="265219" y="254476"/>
                  </a:moveTo>
                  <a:cubicBezTo>
                    <a:pt x="270307" y="255179"/>
                    <a:pt x="275328" y="257388"/>
                    <a:pt x="279479" y="260735"/>
                  </a:cubicBezTo>
                  <a:cubicBezTo>
                    <a:pt x="282425" y="263145"/>
                    <a:pt x="284031" y="265823"/>
                    <a:pt x="279479" y="268769"/>
                  </a:cubicBezTo>
                  <a:cubicBezTo>
                    <a:pt x="270642" y="265555"/>
                    <a:pt x="261537" y="261806"/>
                    <a:pt x="250558" y="257254"/>
                  </a:cubicBezTo>
                  <a:cubicBezTo>
                    <a:pt x="254977" y="254576"/>
                    <a:pt x="260131" y="253773"/>
                    <a:pt x="265219" y="254476"/>
                  </a:cubicBezTo>
                  <a:close/>
                  <a:moveTo>
                    <a:pt x="232081" y="253771"/>
                  </a:moveTo>
                  <a:cubicBezTo>
                    <a:pt x="233420" y="253504"/>
                    <a:pt x="235562" y="256182"/>
                    <a:pt x="238508" y="258592"/>
                  </a:cubicBezTo>
                  <a:cubicBezTo>
                    <a:pt x="228332" y="263412"/>
                    <a:pt x="219495" y="267696"/>
                    <a:pt x="210658" y="271445"/>
                  </a:cubicBezTo>
                  <a:cubicBezTo>
                    <a:pt x="210122" y="271713"/>
                    <a:pt x="208783" y="270374"/>
                    <a:pt x="206373" y="268767"/>
                  </a:cubicBezTo>
                  <a:cubicBezTo>
                    <a:pt x="213603" y="259663"/>
                    <a:pt x="222173" y="255646"/>
                    <a:pt x="232081" y="253771"/>
                  </a:cubicBezTo>
                  <a:close/>
                  <a:moveTo>
                    <a:pt x="130322" y="236098"/>
                  </a:moveTo>
                  <a:cubicBezTo>
                    <a:pt x="136213" y="243596"/>
                    <a:pt x="142104" y="251094"/>
                    <a:pt x="147460" y="258592"/>
                  </a:cubicBezTo>
                  <a:cubicBezTo>
                    <a:pt x="147996" y="259395"/>
                    <a:pt x="146924" y="261538"/>
                    <a:pt x="146389" y="263680"/>
                  </a:cubicBezTo>
                  <a:cubicBezTo>
                    <a:pt x="136481" y="260734"/>
                    <a:pt x="132732" y="252701"/>
                    <a:pt x="127911" y="246006"/>
                  </a:cubicBezTo>
                  <a:cubicBezTo>
                    <a:pt x="126037" y="243596"/>
                    <a:pt x="123627" y="240115"/>
                    <a:pt x="130322" y="236098"/>
                  </a:cubicBezTo>
                  <a:close/>
                  <a:moveTo>
                    <a:pt x="3122" y="222977"/>
                  </a:moveTo>
                  <a:cubicBezTo>
                    <a:pt x="6872" y="225655"/>
                    <a:pt x="9014" y="226458"/>
                    <a:pt x="9281" y="227530"/>
                  </a:cubicBezTo>
                  <a:cubicBezTo>
                    <a:pt x="11156" y="235028"/>
                    <a:pt x="13031" y="242525"/>
                    <a:pt x="14370" y="250292"/>
                  </a:cubicBezTo>
                  <a:cubicBezTo>
                    <a:pt x="14637" y="251631"/>
                    <a:pt x="12763" y="253773"/>
                    <a:pt x="11156" y="254576"/>
                  </a:cubicBezTo>
                  <a:cubicBezTo>
                    <a:pt x="10621" y="255112"/>
                    <a:pt x="7675" y="253773"/>
                    <a:pt x="7407" y="252701"/>
                  </a:cubicBezTo>
                  <a:cubicBezTo>
                    <a:pt x="4193" y="243865"/>
                    <a:pt x="1516" y="235028"/>
                    <a:pt x="3122" y="222977"/>
                  </a:cubicBezTo>
                  <a:close/>
                  <a:moveTo>
                    <a:pt x="118806" y="190306"/>
                  </a:moveTo>
                  <a:cubicBezTo>
                    <a:pt x="123090" y="195662"/>
                    <a:pt x="125501" y="211194"/>
                    <a:pt x="123090" y="222441"/>
                  </a:cubicBezTo>
                  <a:cubicBezTo>
                    <a:pt x="113450" y="216014"/>
                    <a:pt x="111576" y="199679"/>
                    <a:pt x="118806" y="190306"/>
                  </a:cubicBezTo>
                  <a:close/>
                  <a:moveTo>
                    <a:pt x="4193" y="177453"/>
                  </a:moveTo>
                  <a:cubicBezTo>
                    <a:pt x="6067" y="178256"/>
                    <a:pt x="9013" y="180399"/>
                    <a:pt x="9013" y="181738"/>
                  </a:cubicBezTo>
                  <a:cubicBezTo>
                    <a:pt x="8746" y="190039"/>
                    <a:pt x="7407" y="198340"/>
                    <a:pt x="6603" y="206910"/>
                  </a:cubicBezTo>
                  <a:cubicBezTo>
                    <a:pt x="5800" y="206910"/>
                    <a:pt x="4728" y="207178"/>
                    <a:pt x="3657" y="207446"/>
                  </a:cubicBezTo>
                  <a:cubicBezTo>
                    <a:pt x="2586" y="206107"/>
                    <a:pt x="176" y="204767"/>
                    <a:pt x="176" y="203161"/>
                  </a:cubicBezTo>
                  <a:cubicBezTo>
                    <a:pt x="-92" y="195930"/>
                    <a:pt x="-92" y="188432"/>
                    <a:pt x="444" y="181202"/>
                  </a:cubicBezTo>
                  <a:cubicBezTo>
                    <a:pt x="444" y="179863"/>
                    <a:pt x="3389" y="177185"/>
                    <a:pt x="4193" y="177453"/>
                  </a:cubicBezTo>
                  <a:close/>
                  <a:moveTo>
                    <a:pt x="135409" y="145585"/>
                  </a:moveTo>
                  <a:cubicBezTo>
                    <a:pt x="136212" y="146924"/>
                    <a:pt x="137819" y="148799"/>
                    <a:pt x="137283" y="149602"/>
                  </a:cubicBezTo>
                  <a:cubicBezTo>
                    <a:pt x="133534" y="158171"/>
                    <a:pt x="129517" y="166473"/>
                    <a:pt x="125501" y="175042"/>
                  </a:cubicBezTo>
                  <a:cubicBezTo>
                    <a:pt x="124430" y="175042"/>
                    <a:pt x="123091" y="174774"/>
                    <a:pt x="121752" y="174774"/>
                  </a:cubicBezTo>
                  <a:cubicBezTo>
                    <a:pt x="121216" y="172363"/>
                    <a:pt x="119877" y="169686"/>
                    <a:pt x="120145" y="167543"/>
                  </a:cubicBezTo>
                  <a:cubicBezTo>
                    <a:pt x="121752" y="159242"/>
                    <a:pt x="127911" y="150673"/>
                    <a:pt x="135409" y="145585"/>
                  </a:cubicBezTo>
                  <a:close/>
                  <a:moveTo>
                    <a:pt x="257052" y="135778"/>
                  </a:moveTo>
                  <a:cubicBezTo>
                    <a:pt x="261404" y="134807"/>
                    <a:pt x="265823" y="134338"/>
                    <a:pt x="270375" y="137016"/>
                  </a:cubicBezTo>
                  <a:cubicBezTo>
                    <a:pt x="260735" y="147192"/>
                    <a:pt x="247881" y="149066"/>
                    <a:pt x="237437" y="141569"/>
                  </a:cubicBezTo>
                  <a:cubicBezTo>
                    <a:pt x="240115" y="139962"/>
                    <a:pt x="242257" y="137284"/>
                    <a:pt x="244132" y="137552"/>
                  </a:cubicBezTo>
                  <a:cubicBezTo>
                    <a:pt x="248416" y="138221"/>
                    <a:pt x="252701" y="136748"/>
                    <a:pt x="257052" y="135778"/>
                  </a:cubicBezTo>
                  <a:close/>
                  <a:moveTo>
                    <a:pt x="14904" y="128983"/>
                  </a:moveTo>
                  <a:cubicBezTo>
                    <a:pt x="19457" y="138624"/>
                    <a:pt x="15439" y="153888"/>
                    <a:pt x="7674" y="159244"/>
                  </a:cubicBezTo>
                  <a:cubicBezTo>
                    <a:pt x="3925" y="151210"/>
                    <a:pt x="6602" y="138624"/>
                    <a:pt x="14904" y="128983"/>
                  </a:cubicBezTo>
                  <a:close/>
                  <a:moveTo>
                    <a:pt x="163260" y="122120"/>
                  </a:moveTo>
                  <a:cubicBezTo>
                    <a:pt x="168616" y="120547"/>
                    <a:pt x="174105" y="121216"/>
                    <a:pt x="179863" y="124430"/>
                  </a:cubicBezTo>
                  <a:cubicBezTo>
                    <a:pt x="169151" y="128982"/>
                    <a:pt x="160582" y="132999"/>
                    <a:pt x="152013" y="136212"/>
                  </a:cubicBezTo>
                  <a:cubicBezTo>
                    <a:pt x="150941" y="136480"/>
                    <a:pt x="149067" y="134338"/>
                    <a:pt x="147460" y="133267"/>
                  </a:cubicBezTo>
                  <a:cubicBezTo>
                    <a:pt x="152682" y="127509"/>
                    <a:pt x="157904" y="123693"/>
                    <a:pt x="163260" y="122120"/>
                  </a:cubicBezTo>
                  <a:close/>
                  <a:moveTo>
                    <a:pt x="197000" y="120414"/>
                  </a:moveTo>
                  <a:cubicBezTo>
                    <a:pt x="201553" y="119074"/>
                    <a:pt x="220834" y="129518"/>
                    <a:pt x="222173" y="133803"/>
                  </a:cubicBezTo>
                  <a:cubicBezTo>
                    <a:pt x="222441" y="134071"/>
                    <a:pt x="222441" y="134606"/>
                    <a:pt x="222709" y="136213"/>
                  </a:cubicBezTo>
                  <a:cubicBezTo>
                    <a:pt x="221102" y="137017"/>
                    <a:pt x="218691" y="138891"/>
                    <a:pt x="217353" y="138355"/>
                  </a:cubicBezTo>
                  <a:cubicBezTo>
                    <a:pt x="209854" y="135142"/>
                    <a:pt x="202624" y="131661"/>
                    <a:pt x="195394" y="127644"/>
                  </a:cubicBezTo>
                  <a:cubicBezTo>
                    <a:pt x="194323" y="127108"/>
                    <a:pt x="193519" y="124698"/>
                    <a:pt x="193787" y="123627"/>
                  </a:cubicBezTo>
                  <a:cubicBezTo>
                    <a:pt x="194055" y="122288"/>
                    <a:pt x="195662" y="120681"/>
                    <a:pt x="197000" y="120414"/>
                  </a:cubicBezTo>
                  <a:close/>
                  <a:moveTo>
                    <a:pt x="300100" y="99258"/>
                  </a:moveTo>
                  <a:cubicBezTo>
                    <a:pt x="301438" y="104346"/>
                    <a:pt x="302510" y="106488"/>
                    <a:pt x="302242" y="108363"/>
                  </a:cubicBezTo>
                  <a:cubicBezTo>
                    <a:pt x="300903" y="114522"/>
                    <a:pt x="293405" y="123895"/>
                    <a:pt x="285639" y="129786"/>
                  </a:cubicBezTo>
                  <a:cubicBezTo>
                    <a:pt x="284568" y="128715"/>
                    <a:pt x="282693" y="127108"/>
                    <a:pt x="282961" y="126573"/>
                  </a:cubicBezTo>
                  <a:cubicBezTo>
                    <a:pt x="286978" y="117200"/>
                    <a:pt x="292601" y="109434"/>
                    <a:pt x="300100" y="99258"/>
                  </a:cubicBezTo>
                  <a:close/>
                  <a:moveTo>
                    <a:pt x="37399" y="87475"/>
                  </a:moveTo>
                  <a:cubicBezTo>
                    <a:pt x="36863" y="98454"/>
                    <a:pt x="28294" y="112111"/>
                    <a:pt x="20260" y="113451"/>
                  </a:cubicBezTo>
                  <a:cubicBezTo>
                    <a:pt x="24277" y="96580"/>
                    <a:pt x="29365" y="89082"/>
                    <a:pt x="37399" y="87475"/>
                  </a:cubicBezTo>
                  <a:close/>
                  <a:moveTo>
                    <a:pt x="299028" y="53198"/>
                  </a:moveTo>
                  <a:cubicBezTo>
                    <a:pt x="306526" y="64445"/>
                    <a:pt x="308936" y="74621"/>
                    <a:pt x="305455" y="88814"/>
                  </a:cubicBezTo>
                  <a:cubicBezTo>
                    <a:pt x="296082" y="79441"/>
                    <a:pt x="299028" y="68462"/>
                    <a:pt x="295279" y="60161"/>
                  </a:cubicBezTo>
                  <a:cubicBezTo>
                    <a:pt x="295011" y="59089"/>
                    <a:pt x="297153" y="56412"/>
                    <a:pt x="299028" y="53198"/>
                  </a:cubicBezTo>
                  <a:close/>
                  <a:moveTo>
                    <a:pt x="62570" y="50253"/>
                  </a:moveTo>
                  <a:cubicBezTo>
                    <a:pt x="63642" y="49182"/>
                    <a:pt x="66588" y="50521"/>
                    <a:pt x="71408" y="51056"/>
                  </a:cubicBezTo>
                  <a:cubicBezTo>
                    <a:pt x="62838" y="60428"/>
                    <a:pt x="56144" y="67659"/>
                    <a:pt x="48645" y="75960"/>
                  </a:cubicBezTo>
                  <a:cubicBezTo>
                    <a:pt x="47038" y="72747"/>
                    <a:pt x="45432" y="70337"/>
                    <a:pt x="45699" y="69533"/>
                  </a:cubicBezTo>
                  <a:cubicBezTo>
                    <a:pt x="51056" y="62839"/>
                    <a:pt x="56679" y="56412"/>
                    <a:pt x="62570" y="50253"/>
                  </a:cubicBezTo>
                  <a:close/>
                  <a:moveTo>
                    <a:pt x="179512" y="29364"/>
                  </a:moveTo>
                  <a:cubicBezTo>
                    <a:pt x="210308" y="26954"/>
                    <a:pt x="237354" y="37666"/>
                    <a:pt x="262259" y="54537"/>
                  </a:cubicBezTo>
                  <a:cubicBezTo>
                    <a:pt x="274309" y="62571"/>
                    <a:pt x="279129" y="80245"/>
                    <a:pt x="274577" y="93366"/>
                  </a:cubicBezTo>
                  <a:cubicBezTo>
                    <a:pt x="269221" y="108363"/>
                    <a:pt x="256367" y="118003"/>
                    <a:pt x="241639" y="117199"/>
                  </a:cubicBezTo>
                  <a:cubicBezTo>
                    <a:pt x="237354" y="116932"/>
                    <a:pt x="232266" y="115860"/>
                    <a:pt x="228785" y="113718"/>
                  </a:cubicBezTo>
                  <a:cubicBezTo>
                    <a:pt x="213789" y="104078"/>
                    <a:pt x="197454" y="98990"/>
                    <a:pt x="179512" y="98722"/>
                  </a:cubicBezTo>
                  <a:lnTo>
                    <a:pt x="179512" y="98455"/>
                  </a:lnTo>
                  <a:lnTo>
                    <a:pt x="148114" y="105417"/>
                  </a:lnTo>
                  <a:cubicBezTo>
                    <a:pt x="138474" y="109702"/>
                    <a:pt x="129570" y="115727"/>
                    <a:pt x="121134" y="122823"/>
                  </a:cubicBezTo>
                  <a:lnTo>
                    <a:pt x="110579" y="135834"/>
                  </a:lnTo>
                  <a:lnTo>
                    <a:pt x="112380" y="137283"/>
                  </a:lnTo>
                  <a:cubicBezTo>
                    <a:pt x="101668" y="154690"/>
                    <a:pt x="96848" y="173703"/>
                    <a:pt x="95776" y="193787"/>
                  </a:cubicBezTo>
                  <a:cubicBezTo>
                    <a:pt x="95241" y="209587"/>
                    <a:pt x="97115" y="225118"/>
                    <a:pt x="102203" y="240114"/>
                  </a:cubicBezTo>
                  <a:cubicBezTo>
                    <a:pt x="103275" y="243596"/>
                    <a:pt x="104346" y="247077"/>
                    <a:pt x="105149" y="250826"/>
                  </a:cubicBezTo>
                  <a:lnTo>
                    <a:pt x="104679" y="253519"/>
                  </a:lnTo>
                  <a:lnTo>
                    <a:pt x="113636" y="266626"/>
                  </a:lnTo>
                  <a:cubicBezTo>
                    <a:pt x="121803" y="275865"/>
                    <a:pt x="130841" y="283430"/>
                    <a:pt x="140950" y="289054"/>
                  </a:cubicBezTo>
                  <a:lnTo>
                    <a:pt x="173918" y="299585"/>
                  </a:lnTo>
                  <a:lnTo>
                    <a:pt x="198878" y="296853"/>
                  </a:lnTo>
                  <a:cubicBezTo>
                    <a:pt x="207615" y="294610"/>
                    <a:pt x="215983" y="290995"/>
                    <a:pt x="223883" y="285639"/>
                  </a:cubicBezTo>
                  <a:cubicBezTo>
                    <a:pt x="231917" y="280283"/>
                    <a:pt x="240151" y="279011"/>
                    <a:pt x="247649" y="280685"/>
                  </a:cubicBezTo>
                  <a:cubicBezTo>
                    <a:pt x="255147" y="282359"/>
                    <a:pt x="261909" y="286978"/>
                    <a:pt x="266997" y="293405"/>
                  </a:cubicBezTo>
                  <a:cubicBezTo>
                    <a:pt x="277708" y="306795"/>
                    <a:pt x="277173" y="325540"/>
                    <a:pt x="265123" y="338126"/>
                  </a:cubicBezTo>
                  <a:cubicBezTo>
                    <a:pt x="252536" y="351247"/>
                    <a:pt x="236201" y="357674"/>
                    <a:pt x="219598" y="363030"/>
                  </a:cubicBezTo>
                  <a:lnTo>
                    <a:pt x="174691" y="368549"/>
                  </a:lnTo>
                  <a:lnTo>
                    <a:pt x="174691" y="368922"/>
                  </a:lnTo>
                  <a:lnTo>
                    <a:pt x="173315" y="368718"/>
                  </a:lnTo>
                  <a:lnTo>
                    <a:pt x="171664" y="368921"/>
                  </a:lnTo>
                  <a:lnTo>
                    <a:pt x="171664" y="368474"/>
                  </a:lnTo>
                  <a:lnTo>
                    <a:pt x="140046" y="363801"/>
                  </a:lnTo>
                  <a:cubicBezTo>
                    <a:pt x="129034" y="360286"/>
                    <a:pt x="118456" y="355265"/>
                    <a:pt x="108012" y="349641"/>
                  </a:cubicBezTo>
                  <a:cubicBezTo>
                    <a:pt x="104799" y="348034"/>
                    <a:pt x="102121" y="345088"/>
                    <a:pt x="99443" y="342946"/>
                  </a:cubicBezTo>
                  <a:lnTo>
                    <a:pt x="99453" y="340173"/>
                  </a:lnTo>
                  <a:lnTo>
                    <a:pt x="57181" y="297555"/>
                  </a:lnTo>
                  <a:cubicBezTo>
                    <a:pt x="45834" y="280015"/>
                    <a:pt x="37934" y="260199"/>
                    <a:pt x="32846" y="238508"/>
                  </a:cubicBezTo>
                  <a:cubicBezTo>
                    <a:pt x="23206" y="197804"/>
                    <a:pt x="28562" y="158171"/>
                    <a:pt x="46236" y="120681"/>
                  </a:cubicBezTo>
                  <a:cubicBezTo>
                    <a:pt x="53064" y="106354"/>
                    <a:pt x="61433" y="93232"/>
                    <a:pt x="71542" y="81617"/>
                  </a:cubicBezTo>
                  <a:lnTo>
                    <a:pt x="104532" y="53909"/>
                  </a:lnTo>
                  <a:lnTo>
                    <a:pt x="104532" y="51324"/>
                  </a:lnTo>
                  <a:cubicBezTo>
                    <a:pt x="115779" y="43826"/>
                    <a:pt x="127628" y="38068"/>
                    <a:pt x="140114" y="34319"/>
                  </a:cubicBezTo>
                  <a:lnTo>
                    <a:pt x="179512" y="29365"/>
                  </a:lnTo>
                  <a:close/>
                  <a:moveTo>
                    <a:pt x="263412" y="19189"/>
                  </a:moveTo>
                  <a:cubicBezTo>
                    <a:pt x="273052" y="25884"/>
                    <a:pt x="280551" y="30972"/>
                    <a:pt x="287513" y="36060"/>
                  </a:cubicBezTo>
                  <a:cubicBezTo>
                    <a:pt x="288584" y="36863"/>
                    <a:pt x="288316" y="39809"/>
                    <a:pt x="287781" y="41148"/>
                  </a:cubicBezTo>
                  <a:cubicBezTo>
                    <a:pt x="287513" y="41951"/>
                    <a:pt x="284567" y="42754"/>
                    <a:pt x="283764" y="42219"/>
                  </a:cubicBezTo>
                  <a:cubicBezTo>
                    <a:pt x="276801" y="37399"/>
                    <a:pt x="269839" y="32311"/>
                    <a:pt x="263144" y="26955"/>
                  </a:cubicBezTo>
                  <a:cubicBezTo>
                    <a:pt x="262341" y="26687"/>
                    <a:pt x="263144" y="24277"/>
                    <a:pt x="263412" y="19189"/>
                  </a:cubicBezTo>
                  <a:close/>
                  <a:moveTo>
                    <a:pt x="105684" y="19189"/>
                  </a:moveTo>
                  <a:cubicBezTo>
                    <a:pt x="106220" y="22670"/>
                    <a:pt x="107559" y="26152"/>
                    <a:pt x="106755" y="26419"/>
                  </a:cubicBezTo>
                  <a:cubicBezTo>
                    <a:pt x="99258" y="31240"/>
                    <a:pt x="91224" y="35524"/>
                    <a:pt x="83458" y="39809"/>
                  </a:cubicBezTo>
                  <a:cubicBezTo>
                    <a:pt x="82923" y="40077"/>
                    <a:pt x="81584" y="38737"/>
                    <a:pt x="79977" y="37666"/>
                  </a:cubicBezTo>
                  <a:cubicBezTo>
                    <a:pt x="86136" y="28294"/>
                    <a:pt x="96044" y="25080"/>
                    <a:pt x="105684" y="19189"/>
                  </a:cubicBezTo>
                  <a:close/>
                  <a:moveTo>
                    <a:pt x="217888" y="7139"/>
                  </a:moveTo>
                  <a:cubicBezTo>
                    <a:pt x="229403" y="4193"/>
                    <a:pt x="238776" y="8745"/>
                    <a:pt x="249488" y="14905"/>
                  </a:cubicBezTo>
                  <a:cubicBezTo>
                    <a:pt x="246542" y="17047"/>
                    <a:pt x="244667" y="19457"/>
                    <a:pt x="243596" y="18921"/>
                  </a:cubicBezTo>
                  <a:cubicBezTo>
                    <a:pt x="234491" y="15976"/>
                    <a:pt x="224315" y="15976"/>
                    <a:pt x="217888" y="7139"/>
                  </a:cubicBezTo>
                  <a:close/>
                  <a:moveTo>
                    <a:pt x="150406" y="4997"/>
                  </a:moveTo>
                  <a:cubicBezTo>
                    <a:pt x="150941" y="4729"/>
                    <a:pt x="152012" y="6603"/>
                    <a:pt x="154691" y="9816"/>
                  </a:cubicBezTo>
                  <a:cubicBezTo>
                    <a:pt x="144515" y="13030"/>
                    <a:pt x="135945" y="15976"/>
                    <a:pt x="127376" y="18385"/>
                  </a:cubicBezTo>
                  <a:cubicBezTo>
                    <a:pt x="126305" y="18653"/>
                    <a:pt x="123894" y="16779"/>
                    <a:pt x="122823" y="15440"/>
                  </a:cubicBezTo>
                  <a:cubicBezTo>
                    <a:pt x="122288" y="14636"/>
                    <a:pt x="123359" y="11423"/>
                    <a:pt x="124162" y="11423"/>
                  </a:cubicBezTo>
                  <a:cubicBezTo>
                    <a:pt x="132732" y="9013"/>
                    <a:pt x="141569" y="6871"/>
                    <a:pt x="150406" y="4997"/>
                  </a:cubicBezTo>
                  <a:close/>
                  <a:moveTo>
                    <a:pt x="173168" y="176"/>
                  </a:moveTo>
                  <a:cubicBezTo>
                    <a:pt x="180933" y="-92"/>
                    <a:pt x="188700" y="-92"/>
                    <a:pt x="196465" y="444"/>
                  </a:cubicBezTo>
                  <a:cubicBezTo>
                    <a:pt x="197804" y="444"/>
                    <a:pt x="200214" y="3925"/>
                    <a:pt x="199947" y="4728"/>
                  </a:cubicBezTo>
                  <a:cubicBezTo>
                    <a:pt x="199144" y="6603"/>
                    <a:pt x="197001" y="8477"/>
                    <a:pt x="195127" y="8745"/>
                  </a:cubicBezTo>
                  <a:cubicBezTo>
                    <a:pt x="191913" y="9549"/>
                    <a:pt x="188432" y="9013"/>
                    <a:pt x="185219" y="8745"/>
                  </a:cubicBezTo>
                  <a:cubicBezTo>
                    <a:pt x="181469" y="8745"/>
                    <a:pt x="177720" y="9013"/>
                    <a:pt x="173971" y="8477"/>
                  </a:cubicBezTo>
                  <a:cubicBezTo>
                    <a:pt x="172364" y="8209"/>
                    <a:pt x="170222" y="6067"/>
                    <a:pt x="170222" y="4728"/>
                  </a:cubicBezTo>
                  <a:cubicBezTo>
                    <a:pt x="170222" y="3121"/>
                    <a:pt x="172097" y="176"/>
                    <a:pt x="173168" y="1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2314604" y="307958"/>
              <a:ext cx="297610" cy="395637"/>
            </a:xfrm>
            <a:custGeom>
              <a:avLst/>
              <a:gdLst/>
              <a:ahLst/>
              <a:cxnLst/>
              <a:rect l="l" t="t" r="r" b="b"/>
              <a:pathLst>
                <a:path w="297610" h="395637" extrusionOk="0">
                  <a:moveTo>
                    <a:pt x="27946" y="383473"/>
                  </a:moveTo>
                  <a:cubicBezTo>
                    <a:pt x="34641" y="381331"/>
                    <a:pt x="49369" y="386419"/>
                    <a:pt x="57402" y="394185"/>
                  </a:cubicBezTo>
                  <a:cubicBezTo>
                    <a:pt x="45888" y="398202"/>
                    <a:pt x="34105" y="393649"/>
                    <a:pt x="27946" y="383473"/>
                  </a:cubicBezTo>
                  <a:close/>
                  <a:moveTo>
                    <a:pt x="101589" y="379724"/>
                  </a:moveTo>
                  <a:cubicBezTo>
                    <a:pt x="98375" y="390435"/>
                    <a:pt x="88734" y="391239"/>
                    <a:pt x="80969" y="394988"/>
                  </a:cubicBezTo>
                  <a:cubicBezTo>
                    <a:pt x="78826" y="396059"/>
                    <a:pt x="75345" y="394720"/>
                    <a:pt x="72667" y="394452"/>
                  </a:cubicBezTo>
                  <a:cubicBezTo>
                    <a:pt x="72935" y="393114"/>
                    <a:pt x="72935" y="391507"/>
                    <a:pt x="72667" y="389900"/>
                  </a:cubicBezTo>
                  <a:cubicBezTo>
                    <a:pt x="82575" y="387222"/>
                    <a:pt x="90877" y="379992"/>
                    <a:pt x="101589" y="379724"/>
                  </a:cubicBezTo>
                  <a:close/>
                  <a:moveTo>
                    <a:pt x="7862" y="341163"/>
                  </a:moveTo>
                  <a:cubicBezTo>
                    <a:pt x="11343" y="349197"/>
                    <a:pt x="14825" y="357230"/>
                    <a:pt x="18038" y="365532"/>
                  </a:cubicBezTo>
                  <a:cubicBezTo>
                    <a:pt x="18574" y="366871"/>
                    <a:pt x="17234" y="369013"/>
                    <a:pt x="16967" y="371155"/>
                  </a:cubicBezTo>
                  <a:cubicBezTo>
                    <a:pt x="6255" y="364460"/>
                    <a:pt x="1703" y="352142"/>
                    <a:pt x="7862" y="341163"/>
                  </a:cubicBezTo>
                  <a:close/>
                  <a:moveTo>
                    <a:pt x="121137" y="337146"/>
                  </a:moveTo>
                  <a:cubicBezTo>
                    <a:pt x="122743" y="339556"/>
                    <a:pt x="124082" y="341699"/>
                    <a:pt x="125421" y="343573"/>
                  </a:cubicBezTo>
                  <a:cubicBezTo>
                    <a:pt x="122743" y="351339"/>
                    <a:pt x="120869" y="358034"/>
                    <a:pt x="117923" y="364461"/>
                  </a:cubicBezTo>
                  <a:cubicBezTo>
                    <a:pt x="117119" y="366335"/>
                    <a:pt x="113638" y="367138"/>
                    <a:pt x="111228" y="368210"/>
                  </a:cubicBezTo>
                  <a:cubicBezTo>
                    <a:pt x="110425" y="365799"/>
                    <a:pt x="108550" y="363122"/>
                    <a:pt x="109086" y="360979"/>
                  </a:cubicBezTo>
                  <a:cubicBezTo>
                    <a:pt x="110693" y="354552"/>
                    <a:pt x="112835" y="348393"/>
                    <a:pt x="115245" y="342234"/>
                  </a:cubicBezTo>
                  <a:cubicBezTo>
                    <a:pt x="116049" y="340092"/>
                    <a:pt x="119262" y="339020"/>
                    <a:pt x="121137" y="337146"/>
                  </a:cubicBezTo>
                  <a:close/>
                  <a:moveTo>
                    <a:pt x="5987" y="293229"/>
                  </a:moveTo>
                  <a:cubicBezTo>
                    <a:pt x="7594" y="296175"/>
                    <a:pt x="9468" y="298317"/>
                    <a:pt x="9736" y="300727"/>
                  </a:cubicBezTo>
                  <a:cubicBezTo>
                    <a:pt x="11343" y="310903"/>
                    <a:pt x="10004" y="319472"/>
                    <a:pt x="5452" y="327239"/>
                  </a:cubicBezTo>
                  <a:cubicBezTo>
                    <a:pt x="3577" y="323221"/>
                    <a:pt x="899" y="320276"/>
                    <a:pt x="899" y="317330"/>
                  </a:cubicBezTo>
                  <a:cubicBezTo>
                    <a:pt x="1167" y="309564"/>
                    <a:pt x="-2582" y="300727"/>
                    <a:pt x="5987" y="293229"/>
                  </a:cubicBezTo>
                  <a:close/>
                  <a:moveTo>
                    <a:pt x="120601" y="287605"/>
                  </a:moveTo>
                  <a:cubicBezTo>
                    <a:pt x="122743" y="291354"/>
                    <a:pt x="124885" y="293228"/>
                    <a:pt x="124885" y="295371"/>
                  </a:cubicBezTo>
                  <a:cubicBezTo>
                    <a:pt x="125421" y="302333"/>
                    <a:pt x="125153" y="309564"/>
                    <a:pt x="125153" y="316527"/>
                  </a:cubicBezTo>
                  <a:cubicBezTo>
                    <a:pt x="125153" y="320008"/>
                    <a:pt x="123547" y="322418"/>
                    <a:pt x="120065" y="321614"/>
                  </a:cubicBezTo>
                  <a:cubicBezTo>
                    <a:pt x="118459" y="321078"/>
                    <a:pt x="116048" y="318401"/>
                    <a:pt x="116048" y="316794"/>
                  </a:cubicBezTo>
                  <a:cubicBezTo>
                    <a:pt x="115513" y="309296"/>
                    <a:pt x="115780" y="301798"/>
                    <a:pt x="116048" y="294300"/>
                  </a:cubicBezTo>
                  <a:cubicBezTo>
                    <a:pt x="116048" y="292693"/>
                    <a:pt x="118191" y="291086"/>
                    <a:pt x="120601" y="287605"/>
                  </a:cubicBezTo>
                  <a:close/>
                  <a:moveTo>
                    <a:pt x="180854" y="254132"/>
                  </a:moveTo>
                  <a:cubicBezTo>
                    <a:pt x="182460" y="254132"/>
                    <a:pt x="184067" y="257077"/>
                    <a:pt x="185406" y="258417"/>
                  </a:cubicBezTo>
                  <a:cubicBezTo>
                    <a:pt x="183800" y="260023"/>
                    <a:pt x="182193" y="262701"/>
                    <a:pt x="180318" y="262969"/>
                  </a:cubicBezTo>
                  <a:cubicBezTo>
                    <a:pt x="176569" y="264040"/>
                    <a:pt x="172284" y="263504"/>
                    <a:pt x="168268" y="263237"/>
                  </a:cubicBezTo>
                  <a:cubicBezTo>
                    <a:pt x="164519" y="263237"/>
                    <a:pt x="160770" y="263504"/>
                    <a:pt x="157021" y="262969"/>
                  </a:cubicBezTo>
                  <a:cubicBezTo>
                    <a:pt x="155414" y="262701"/>
                    <a:pt x="152736" y="260023"/>
                    <a:pt x="153004" y="259220"/>
                  </a:cubicBezTo>
                  <a:cubicBezTo>
                    <a:pt x="153807" y="257345"/>
                    <a:pt x="155682" y="254400"/>
                    <a:pt x="157289" y="254400"/>
                  </a:cubicBezTo>
                  <a:cubicBezTo>
                    <a:pt x="165054" y="253864"/>
                    <a:pt x="173088" y="253864"/>
                    <a:pt x="180854" y="254132"/>
                  </a:cubicBezTo>
                  <a:close/>
                  <a:moveTo>
                    <a:pt x="127731" y="253930"/>
                  </a:moveTo>
                  <a:cubicBezTo>
                    <a:pt x="131447" y="253997"/>
                    <a:pt x="134928" y="255068"/>
                    <a:pt x="138275" y="258952"/>
                  </a:cubicBezTo>
                  <a:cubicBezTo>
                    <a:pt x="136133" y="260826"/>
                    <a:pt x="134526" y="263236"/>
                    <a:pt x="132652" y="263236"/>
                  </a:cubicBezTo>
                  <a:cubicBezTo>
                    <a:pt x="128099" y="263772"/>
                    <a:pt x="124886" y="264575"/>
                    <a:pt x="125154" y="270198"/>
                  </a:cubicBezTo>
                  <a:cubicBezTo>
                    <a:pt x="125154" y="271805"/>
                    <a:pt x="122208" y="273144"/>
                    <a:pt x="120601" y="274751"/>
                  </a:cubicBezTo>
                  <a:cubicBezTo>
                    <a:pt x="118995" y="272609"/>
                    <a:pt x="116585" y="271002"/>
                    <a:pt x="116317" y="268592"/>
                  </a:cubicBezTo>
                  <a:cubicBezTo>
                    <a:pt x="115246" y="264575"/>
                    <a:pt x="115781" y="260558"/>
                    <a:pt x="115781" y="254934"/>
                  </a:cubicBezTo>
                  <a:cubicBezTo>
                    <a:pt x="120066" y="254801"/>
                    <a:pt x="124015" y="253863"/>
                    <a:pt x="127731" y="253930"/>
                  </a:cubicBezTo>
                  <a:close/>
                  <a:moveTo>
                    <a:pt x="5987" y="246098"/>
                  </a:moveTo>
                  <a:cubicBezTo>
                    <a:pt x="7594" y="248776"/>
                    <a:pt x="10004" y="250918"/>
                    <a:pt x="9736" y="253061"/>
                  </a:cubicBezTo>
                  <a:cubicBezTo>
                    <a:pt x="9468" y="261362"/>
                    <a:pt x="12682" y="270199"/>
                    <a:pt x="5719" y="280108"/>
                  </a:cubicBezTo>
                  <a:cubicBezTo>
                    <a:pt x="3577" y="275555"/>
                    <a:pt x="1167" y="272609"/>
                    <a:pt x="631" y="269664"/>
                  </a:cubicBezTo>
                  <a:cubicBezTo>
                    <a:pt x="-975" y="258952"/>
                    <a:pt x="364" y="252793"/>
                    <a:pt x="5987" y="246098"/>
                  </a:cubicBezTo>
                  <a:close/>
                  <a:moveTo>
                    <a:pt x="229055" y="246098"/>
                  </a:moveTo>
                  <a:cubicBezTo>
                    <a:pt x="231733" y="245295"/>
                    <a:pt x="234143" y="249312"/>
                    <a:pt x="233072" y="252257"/>
                  </a:cubicBezTo>
                  <a:cubicBezTo>
                    <a:pt x="229859" y="258684"/>
                    <a:pt x="209774" y="264307"/>
                    <a:pt x="202812" y="260559"/>
                  </a:cubicBezTo>
                  <a:cubicBezTo>
                    <a:pt x="202009" y="260291"/>
                    <a:pt x="202009" y="259219"/>
                    <a:pt x="200937" y="256274"/>
                  </a:cubicBezTo>
                  <a:cubicBezTo>
                    <a:pt x="210578" y="252793"/>
                    <a:pt x="219682" y="249044"/>
                    <a:pt x="229055" y="246098"/>
                  </a:cubicBezTo>
                  <a:close/>
                  <a:moveTo>
                    <a:pt x="254228" y="206733"/>
                  </a:moveTo>
                  <a:cubicBezTo>
                    <a:pt x="259851" y="207536"/>
                    <a:pt x="261725" y="210214"/>
                    <a:pt x="260386" y="213963"/>
                  </a:cubicBezTo>
                  <a:cubicBezTo>
                    <a:pt x="257709" y="221193"/>
                    <a:pt x="254763" y="228424"/>
                    <a:pt x="251014" y="235386"/>
                  </a:cubicBezTo>
                  <a:cubicBezTo>
                    <a:pt x="250211" y="236993"/>
                    <a:pt x="246997" y="237261"/>
                    <a:pt x="245123" y="238064"/>
                  </a:cubicBezTo>
                  <a:cubicBezTo>
                    <a:pt x="244319" y="235922"/>
                    <a:pt x="242445" y="233244"/>
                    <a:pt x="243248" y="231905"/>
                  </a:cubicBezTo>
                  <a:cubicBezTo>
                    <a:pt x="246462" y="223336"/>
                    <a:pt x="250479" y="215302"/>
                    <a:pt x="254228" y="206733"/>
                  </a:cubicBezTo>
                  <a:close/>
                  <a:moveTo>
                    <a:pt x="6523" y="198164"/>
                  </a:moveTo>
                  <a:cubicBezTo>
                    <a:pt x="7862" y="201645"/>
                    <a:pt x="9736" y="204323"/>
                    <a:pt x="10004" y="207001"/>
                  </a:cubicBezTo>
                  <a:cubicBezTo>
                    <a:pt x="11343" y="218516"/>
                    <a:pt x="10272" y="224407"/>
                    <a:pt x="5720" y="231102"/>
                  </a:cubicBezTo>
                  <a:cubicBezTo>
                    <a:pt x="-1512" y="221730"/>
                    <a:pt x="-1512" y="207805"/>
                    <a:pt x="6523" y="198164"/>
                  </a:cubicBezTo>
                  <a:close/>
                  <a:moveTo>
                    <a:pt x="245391" y="159870"/>
                  </a:moveTo>
                  <a:cubicBezTo>
                    <a:pt x="247801" y="161477"/>
                    <a:pt x="251282" y="162548"/>
                    <a:pt x="252353" y="164958"/>
                  </a:cubicBezTo>
                  <a:cubicBezTo>
                    <a:pt x="255567" y="171117"/>
                    <a:pt x="258245" y="177544"/>
                    <a:pt x="260387" y="184239"/>
                  </a:cubicBezTo>
                  <a:cubicBezTo>
                    <a:pt x="260922" y="186113"/>
                    <a:pt x="258513" y="188791"/>
                    <a:pt x="257441" y="191201"/>
                  </a:cubicBezTo>
                  <a:cubicBezTo>
                    <a:pt x="255567" y="189862"/>
                    <a:pt x="252889" y="189059"/>
                    <a:pt x="252086" y="187184"/>
                  </a:cubicBezTo>
                  <a:cubicBezTo>
                    <a:pt x="248604" y="179151"/>
                    <a:pt x="245391" y="170849"/>
                    <a:pt x="242177" y="162548"/>
                  </a:cubicBezTo>
                  <a:cubicBezTo>
                    <a:pt x="243248" y="161744"/>
                    <a:pt x="244319" y="160941"/>
                    <a:pt x="245391" y="159870"/>
                  </a:cubicBezTo>
                  <a:close/>
                  <a:moveTo>
                    <a:pt x="5720" y="150765"/>
                  </a:moveTo>
                  <a:cubicBezTo>
                    <a:pt x="12950" y="158799"/>
                    <a:pt x="9201" y="167368"/>
                    <a:pt x="9736" y="175401"/>
                  </a:cubicBezTo>
                  <a:cubicBezTo>
                    <a:pt x="10004" y="178080"/>
                    <a:pt x="7862" y="180757"/>
                    <a:pt x="6523" y="183703"/>
                  </a:cubicBezTo>
                  <a:cubicBezTo>
                    <a:pt x="-171" y="180489"/>
                    <a:pt x="96" y="175937"/>
                    <a:pt x="364" y="171385"/>
                  </a:cubicBezTo>
                  <a:cubicBezTo>
                    <a:pt x="1167" y="164690"/>
                    <a:pt x="-2046" y="157192"/>
                    <a:pt x="5720" y="150765"/>
                  </a:cubicBezTo>
                  <a:close/>
                  <a:moveTo>
                    <a:pt x="205758" y="136037"/>
                  </a:moveTo>
                  <a:cubicBezTo>
                    <a:pt x="215131" y="135501"/>
                    <a:pt x="223700" y="139250"/>
                    <a:pt x="231466" y="144338"/>
                  </a:cubicBezTo>
                  <a:cubicBezTo>
                    <a:pt x="232537" y="145142"/>
                    <a:pt x="233341" y="148356"/>
                    <a:pt x="232805" y="149695"/>
                  </a:cubicBezTo>
                  <a:cubicBezTo>
                    <a:pt x="232270" y="151033"/>
                    <a:pt x="229324" y="152640"/>
                    <a:pt x="227985" y="152105"/>
                  </a:cubicBezTo>
                  <a:cubicBezTo>
                    <a:pt x="218880" y="149159"/>
                    <a:pt x="210043" y="145678"/>
                    <a:pt x="199063" y="141393"/>
                  </a:cubicBezTo>
                  <a:cubicBezTo>
                    <a:pt x="202812" y="138447"/>
                    <a:pt x="204151" y="136305"/>
                    <a:pt x="205758" y="136037"/>
                  </a:cubicBezTo>
                  <a:close/>
                  <a:moveTo>
                    <a:pt x="180585" y="136037"/>
                  </a:moveTo>
                  <a:cubicBezTo>
                    <a:pt x="182191" y="136037"/>
                    <a:pt x="183798" y="138982"/>
                    <a:pt x="185405" y="140322"/>
                  </a:cubicBezTo>
                  <a:cubicBezTo>
                    <a:pt x="183798" y="141392"/>
                    <a:pt x="182459" y="143535"/>
                    <a:pt x="180853" y="143803"/>
                  </a:cubicBezTo>
                  <a:cubicBezTo>
                    <a:pt x="171748" y="144070"/>
                    <a:pt x="162911" y="144070"/>
                    <a:pt x="153806" y="144070"/>
                  </a:cubicBezTo>
                  <a:cubicBezTo>
                    <a:pt x="153271" y="142731"/>
                    <a:pt x="153003" y="141660"/>
                    <a:pt x="152467" y="140589"/>
                  </a:cubicBezTo>
                  <a:cubicBezTo>
                    <a:pt x="154074" y="138982"/>
                    <a:pt x="155413" y="136305"/>
                    <a:pt x="157020" y="136305"/>
                  </a:cubicBezTo>
                  <a:cubicBezTo>
                    <a:pt x="164785" y="135769"/>
                    <a:pt x="172819" y="135769"/>
                    <a:pt x="180585" y="136037"/>
                  </a:cubicBezTo>
                  <a:close/>
                  <a:moveTo>
                    <a:pt x="204419" y="118631"/>
                  </a:moveTo>
                  <a:cubicBezTo>
                    <a:pt x="212185" y="118363"/>
                    <a:pt x="220218" y="118363"/>
                    <a:pt x="227984" y="118631"/>
                  </a:cubicBezTo>
                  <a:cubicBezTo>
                    <a:pt x="229323" y="118631"/>
                    <a:pt x="231466" y="121309"/>
                    <a:pt x="231466" y="122648"/>
                  </a:cubicBezTo>
                  <a:cubicBezTo>
                    <a:pt x="231466" y="124255"/>
                    <a:pt x="229591" y="126933"/>
                    <a:pt x="227984" y="127201"/>
                  </a:cubicBezTo>
                  <a:cubicBezTo>
                    <a:pt x="223699" y="128272"/>
                    <a:pt x="219147" y="128272"/>
                    <a:pt x="215934" y="128540"/>
                  </a:cubicBezTo>
                  <a:cubicBezTo>
                    <a:pt x="211113" y="128272"/>
                    <a:pt x="207632" y="128807"/>
                    <a:pt x="204687" y="127736"/>
                  </a:cubicBezTo>
                  <a:cubicBezTo>
                    <a:pt x="202812" y="127201"/>
                    <a:pt x="201205" y="124522"/>
                    <a:pt x="200670" y="122648"/>
                  </a:cubicBezTo>
                  <a:cubicBezTo>
                    <a:pt x="200402" y="121577"/>
                    <a:pt x="203080" y="118899"/>
                    <a:pt x="204419" y="118631"/>
                  </a:cubicBezTo>
                  <a:close/>
                  <a:moveTo>
                    <a:pt x="128567" y="117827"/>
                  </a:moveTo>
                  <a:cubicBezTo>
                    <a:pt x="131780" y="118229"/>
                    <a:pt x="135061" y="119836"/>
                    <a:pt x="138274" y="123719"/>
                  </a:cubicBezTo>
                  <a:cubicBezTo>
                    <a:pt x="133722" y="126128"/>
                    <a:pt x="129705" y="128271"/>
                    <a:pt x="125688" y="130413"/>
                  </a:cubicBezTo>
                  <a:cubicBezTo>
                    <a:pt x="124082" y="139786"/>
                    <a:pt x="136667" y="132288"/>
                    <a:pt x="136935" y="140857"/>
                  </a:cubicBezTo>
                  <a:cubicBezTo>
                    <a:pt x="132115" y="147552"/>
                    <a:pt x="124349" y="142999"/>
                    <a:pt x="116584" y="143803"/>
                  </a:cubicBezTo>
                  <a:cubicBezTo>
                    <a:pt x="116316" y="139251"/>
                    <a:pt x="115780" y="135233"/>
                    <a:pt x="116048" y="131216"/>
                  </a:cubicBezTo>
                  <a:cubicBezTo>
                    <a:pt x="116316" y="126932"/>
                    <a:pt x="113905" y="121040"/>
                    <a:pt x="119261" y="119166"/>
                  </a:cubicBezTo>
                  <a:cubicBezTo>
                    <a:pt x="122207" y="118229"/>
                    <a:pt x="125354" y="117425"/>
                    <a:pt x="128567" y="117827"/>
                  </a:cubicBezTo>
                  <a:close/>
                  <a:moveTo>
                    <a:pt x="170342" y="117760"/>
                  </a:moveTo>
                  <a:cubicBezTo>
                    <a:pt x="175296" y="117693"/>
                    <a:pt x="180183" y="118363"/>
                    <a:pt x="184870" y="120773"/>
                  </a:cubicBezTo>
                  <a:cubicBezTo>
                    <a:pt x="184870" y="122112"/>
                    <a:pt x="185138" y="123183"/>
                    <a:pt x="185405" y="124522"/>
                  </a:cubicBezTo>
                  <a:cubicBezTo>
                    <a:pt x="182727" y="125861"/>
                    <a:pt x="180049" y="128004"/>
                    <a:pt x="177103" y="128004"/>
                  </a:cubicBezTo>
                  <a:cubicBezTo>
                    <a:pt x="170409" y="128539"/>
                    <a:pt x="163982" y="128271"/>
                    <a:pt x="157287" y="127736"/>
                  </a:cubicBezTo>
                  <a:cubicBezTo>
                    <a:pt x="155681" y="127468"/>
                    <a:pt x="153806" y="124790"/>
                    <a:pt x="153003" y="122916"/>
                  </a:cubicBezTo>
                  <a:cubicBezTo>
                    <a:pt x="152735" y="122112"/>
                    <a:pt x="154342" y="119434"/>
                    <a:pt x="155413" y="119167"/>
                  </a:cubicBezTo>
                  <a:cubicBezTo>
                    <a:pt x="160367" y="118631"/>
                    <a:pt x="165388" y="117827"/>
                    <a:pt x="170342" y="117760"/>
                  </a:cubicBezTo>
                  <a:close/>
                  <a:moveTo>
                    <a:pt x="268956" y="105777"/>
                  </a:moveTo>
                  <a:cubicBezTo>
                    <a:pt x="270295" y="104974"/>
                    <a:pt x="273240" y="105509"/>
                    <a:pt x="274311" y="106580"/>
                  </a:cubicBezTo>
                  <a:cubicBezTo>
                    <a:pt x="275383" y="107651"/>
                    <a:pt x="275918" y="111132"/>
                    <a:pt x="275115" y="111936"/>
                  </a:cubicBezTo>
                  <a:cubicBezTo>
                    <a:pt x="268420" y="118898"/>
                    <a:pt x="260119" y="123718"/>
                    <a:pt x="250478" y="125057"/>
                  </a:cubicBezTo>
                  <a:cubicBezTo>
                    <a:pt x="248604" y="125057"/>
                    <a:pt x="246729" y="122915"/>
                    <a:pt x="242980" y="121041"/>
                  </a:cubicBezTo>
                  <a:cubicBezTo>
                    <a:pt x="253959" y="114346"/>
                    <a:pt x="261458" y="109793"/>
                    <a:pt x="268956" y="105777"/>
                  </a:cubicBezTo>
                  <a:close/>
                  <a:moveTo>
                    <a:pt x="5452" y="103634"/>
                  </a:moveTo>
                  <a:cubicBezTo>
                    <a:pt x="12147" y="113006"/>
                    <a:pt x="11879" y="128270"/>
                    <a:pt x="4113" y="136840"/>
                  </a:cubicBezTo>
                  <a:cubicBezTo>
                    <a:pt x="2774" y="132287"/>
                    <a:pt x="899" y="128806"/>
                    <a:pt x="632" y="125324"/>
                  </a:cubicBezTo>
                  <a:cubicBezTo>
                    <a:pt x="-171" y="112739"/>
                    <a:pt x="96" y="111132"/>
                    <a:pt x="5452" y="103634"/>
                  </a:cubicBezTo>
                  <a:close/>
                  <a:moveTo>
                    <a:pt x="292521" y="64002"/>
                  </a:moveTo>
                  <a:cubicBezTo>
                    <a:pt x="294128" y="65609"/>
                    <a:pt x="295735" y="67751"/>
                    <a:pt x="297610" y="70161"/>
                  </a:cubicBezTo>
                  <a:cubicBezTo>
                    <a:pt x="294931" y="77927"/>
                    <a:pt x="292789" y="84890"/>
                    <a:pt x="290112" y="91584"/>
                  </a:cubicBezTo>
                  <a:cubicBezTo>
                    <a:pt x="289576" y="92924"/>
                    <a:pt x="286095" y="93459"/>
                    <a:pt x="284220" y="94263"/>
                  </a:cubicBezTo>
                  <a:cubicBezTo>
                    <a:pt x="283417" y="92120"/>
                    <a:pt x="281810" y="89978"/>
                    <a:pt x="282078" y="88103"/>
                  </a:cubicBezTo>
                  <a:cubicBezTo>
                    <a:pt x="283417" y="81676"/>
                    <a:pt x="285291" y="75517"/>
                    <a:pt x="287433" y="69358"/>
                  </a:cubicBezTo>
                  <a:cubicBezTo>
                    <a:pt x="288237" y="67216"/>
                    <a:pt x="290647" y="65609"/>
                    <a:pt x="292521" y="64002"/>
                  </a:cubicBezTo>
                  <a:close/>
                  <a:moveTo>
                    <a:pt x="4916" y="55968"/>
                  </a:moveTo>
                  <a:cubicBezTo>
                    <a:pt x="11879" y="64270"/>
                    <a:pt x="12147" y="79534"/>
                    <a:pt x="4916" y="88906"/>
                  </a:cubicBezTo>
                  <a:cubicBezTo>
                    <a:pt x="3310" y="85692"/>
                    <a:pt x="899" y="83015"/>
                    <a:pt x="899" y="80337"/>
                  </a:cubicBezTo>
                  <a:cubicBezTo>
                    <a:pt x="1167" y="72571"/>
                    <a:pt x="-2314" y="64002"/>
                    <a:pt x="4916" y="55968"/>
                  </a:cubicBezTo>
                  <a:close/>
                  <a:moveTo>
                    <a:pt x="235215" y="28386"/>
                  </a:moveTo>
                  <a:cubicBezTo>
                    <a:pt x="251014" y="28386"/>
                    <a:pt x="263601" y="39901"/>
                    <a:pt x="267349" y="55165"/>
                  </a:cubicBezTo>
                  <a:cubicBezTo>
                    <a:pt x="271098" y="70429"/>
                    <a:pt x="264136" y="87567"/>
                    <a:pt x="250746" y="94797"/>
                  </a:cubicBezTo>
                  <a:cubicBezTo>
                    <a:pt x="246462" y="97208"/>
                    <a:pt x="241374" y="98815"/>
                    <a:pt x="236553" y="98815"/>
                  </a:cubicBezTo>
                  <a:lnTo>
                    <a:pt x="118191" y="98547"/>
                  </a:lnTo>
                  <a:lnTo>
                    <a:pt x="118191" y="98814"/>
                  </a:lnTo>
                  <a:cubicBezTo>
                    <a:pt x="112032" y="99082"/>
                    <a:pt x="105873" y="99617"/>
                    <a:pt x="98642" y="99885"/>
                  </a:cubicBezTo>
                  <a:cubicBezTo>
                    <a:pt x="98642" y="121041"/>
                    <a:pt x="98642" y="141928"/>
                    <a:pt x="98642" y="163619"/>
                  </a:cubicBezTo>
                  <a:lnTo>
                    <a:pt x="110425" y="165190"/>
                  </a:lnTo>
                  <a:lnTo>
                    <a:pt x="110425" y="164423"/>
                  </a:lnTo>
                  <a:cubicBezTo>
                    <a:pt x="141221" y="164155"/>
                    <a:pt x="172017" y="163619"/>
                    <a:pt x="202812" y="163887"/>
                  </a:cubicBezTo>
                  <a:cubicBezTo>
                    <a:pt x="218076" y="163887"/>
                    <a:pt x="234411" y="178615"/>
                    <a:pt x="233876" y="200842"/>
                  </a:cubicBezTo>
                  <a:cubicBezTo>
                    <a:pt x="233340" y="217178"/>
                    <a:pt x="218076" y="234584"/>
                    <a:pt x="201741" y="234048"/>
                  </a:cubicBezTo>
                  <a:cubicBezTo>
                    <a:pt x="171213" y="233512"/>
                    <a:pt x="140685" y="233780"/>
                    <a:pt x="110425" y="233512"/>
                  </a:cubicBezTo>
                  <a:lnTo>
                    <a:pt x="110425" y="233447"/>
                  </a:lnTo>
                  <a:lnTo>
                    <a:pt x="110425" y="233511"/>
                  </a:lnTo>
                  <a:cubicBezTo>
                    <a:pt x="106676" y="233779"/>
                    <a:pt x="102927" y="234315"/>
                    <a:pt x="98375" y="234583"/>
                  </a:cubicBezTo>
                  <a:cubicBezTo>
                    <a:pt x="98107" y="238332"/>
                    <a:pt x="97571" y="241813"/>
                    <a:pt x="97571" y="245562"/>
                  </a:cubicBezTo>
                  <a:cubicBezTo>
                    <a:pt x="97571" y="271805"/>
                    <a:pt x="97839" y="298049"/>
                    <a:pt x="97303" y="324292"/>
                  </a:cubicBezTo>
                  <a:cubicBezTo>
                    <a:pt x="97303" y="331522"/>
                    <a:pt x="95964" y="339288"/>
                    <a:pt x="93555" y="346251"/>
                  </a:cubicBezTo>
                  <a:cubicBezTo>
                    <a:pt x="87930" y="362318"/>
                    <a:pt x="74005" y="370887"/>
                    <a:pt x="59009" y="369013"/>
                  </a:cubicBezTo>
                  <a:cubicBezTo>
                    <a:pt x="45084" y="367406"/>
                    <a:pt x="33034" y="355088"/>
                    <a:pt x="30623" y="339824"/>
                  </a:cubicBezTo>
                  <a:cubicBezTo>
                    <a:pt x="30088" y="336610"/>
                    <a:pt x="30088" y="333129"/>
                    <a:pt x="30088" y="329916"/>
                  </a:cubicBezTo>
                  <a:cubicBezTo>
                    <a:pt x="30088" y="242885"/>
                    <a:pt x="30088" y="155585"/>
                    <a:pt x="30088" y="68554"/>
                  </a:cubicBezTo>
                  <a:cubicBezTo>
                    <a:pt x="30088" y="51951"/>
                    <a:pt x="35979" y="39365"/>
                    <a:pt x="51243" y="31867"/>
                  </a:cubicBezTo>
                  <a:cubicBezTo>
                    <a:pt x="54457" y="30260"/>
                    <a:pt x="58473" y="29189"/>
                    <a:pt x="61955" y="29189"/>
                  </a:cubicBezTo>
                  <a:lnTo>
                    <a:pt x="117923" y="29722"/>
                  </a:lnTo>
                  <a:lnTo>
                    <a:pt x="117923" y="29457"/>
                  </a:lnTo>
                  <a:cubicBezTo>
                    <a:pt x="157020" y="28922"/>
                    <a:pt x="196117" y="28118"/>
                    <a:pt x="235215" y="28386"/>
                  </a:cubicBezTo>
                  <a:close/>
                  <a:moveTo>
                    <a:pt x="275115" y="18210"/>
                  </a:moveTo>
                  <a:cubicBezTo>
                    <a:pt x="286094" y="24101"/>
                    <a:pt x="289576" y="33474"/>
                    <a:pt x="292789" y="42846"/>
                  </a:cubicBezTo>
                  <a:cubicBezTo>
                    <a:pt x="293324" y="44186"/>
                    <a:pt x="291450" y="47667"/>
                    <a:pt x="290646" y="47934"/>
                  </a:cubicBezTo>
                  <a:cubicBezTo>
                    <a:pt x="288504" y="47934"/>
                    <a:pt x="285558" y="47399"/>
                    <a:pt x="284487" y="45792"/>
                  </a:cubicBezTo>
                  <a:cubicBezTo>
                    <a:pt x="280471" y="39633"/>
                    <a:pt x="276454" y="33206"/>
                    <a:pt x="273240" y="26512"/>
                  </a:cubicBezTo>
                  <a:cubicBezTo>
                    <a:pt x="272704" y="24637"/>
                    <a:pt x="274311" y="21424"/>
                    <a:pt x="275115" y="18210"/>
                  </a:cubicBezTo>
                  <a:close/>
                  <a:moveTo>
                    <a:pt x="31159" y="16067"/>
                  </a:moveTo>
                  <a:cubicBezTo>
                    <a:pt x="24464" y="25439"/>
                    <a:pt x="20180" y="32134"/>
                    <a:pt x="15627" y="38025"/>
                  </a:cubicBezTo>
                  <a:cubicBezTo>
                    <a:pt x="14556" y="39632"/>
                    <a:pt x="11611" y="39632"/>
                    <a:pt x="9736" y="40436"/>
                  </a:cubicBezTo>
                  <a:cubicBezTo>
                    <a:pt x="9468" y="38293"/>
                    <a:pt x="8397" y="35348"/>
                    <a:pt x="9200" y="34009"/>
                  </a:cubicBezTo>
                  <a:cubicBezTo>
                    <a:pt x="12950" y="28118"/>
                    <a:pt x="17234" y="22762"/>
                    <a:pt x="22054" y="17406"/>
                  </a:cubicBezTo>
                  <a:cubicBezTo>
                    <a:pt x="23125" y="16335"/>
                    <a:pt x="26339" y="16870"/>
                    <a:pt x="31159" y="16067"/>
                  </a:cubicBezTo>
                  <a:close/>
                  <a:moveTo>
                    <a:pt x="48565" y="2142"/>
                  </a:moveTo>
                  <a:cubicBezTo>
                    <a:pt x="59544" y="-1339"/>
                    <a:pt x="67310" y="-535"/>
                    <a:pt x="73469" y="6159"/>
                  </a:cubicBezTo>
                  <a:cubicBezTo>
                    <a:pt x="63829" y="11783"/>
                    <a:pt x="53385" y="7498"/>
                    <a:pt x="44816" y="11248"/>
                  </a:cubicBezTo>
                  <a:cubicBezTo>
                    <a:pt x="41335" y="4820"/>
                    <a:pt x="44816" y="3481"/>
                    <a:pt x="48565" y="2142"/>
                  </a:cubicBezTo>
                  <a:close/>
                  <a:moveTo>
                    <a:pt x="167999" y="1338"/>
                  </a:moveTo>
                  <a:cubicBezTo>
                    <a:pt x="167463" y="10710"/>
                    <a:pt x="161304" y="9104"/>
                    <a:pt x="157019" y="8568"/>
                  </a:cubicBezTo>
                  <a:cubicBezTo>
                    <a:pt x="150057" y="8033"/>
                    <a:pt x="140952" y="12853"/>
                    <a:pt x="134793" y="2142"/>
                  </a:cubicBezTo>
                  <a:cubicBezTo>
                    <a:pt x="147111" y="-268"/>
                    <a:pt x="157287" y="535"/>
                    <a:pt x="167999" y="1338"/>
                  </a:cubicBezTo>
                  <a:close/>
                  <a:moveTo>
                    <a:pt x="186477" y="1071"/>
                  </a:moveTo>
                  <a:cubicBezTo>
                    <a:pt x="195046" y="803"/>
                    <a:pt x="203616" y="803"/>
                    <a:pt x="212185" y="1071"/>
                  </a:cubicBezTo>
                  <a:cubicBezTo>
                    <a:pt x="213256" y="1071"/>
                    <a:pt x="215398" y="3481"/>
                    <a:pt x="215130" y="4016"/>
                  </a:cubicBezTo>
                  <a:cubicBezTo>
                    <a:pt x="214595" y="5623"/>
                    <a:pt x="213256" y="8033"/>
                    <a:pt x="211917" y="8301"/>
                  </a:cubicBezTo>
                  <a:cubicBezTo>
                    <a:pt x="207900" y="9104"/>
                    <a:pt x="203884" y="8837"/>
                    <a:pt x="199063" y="9104"/>
                  </a:cubicBezTo>
                  <a:cubicBezTo>
                    <a:pt x="195314" y="8837"/>
                    <a:pt x="190761" y="8837"/>
                    <a:pt x="186209" y="8033"/>
                  </a:cubicBezTo>
                  <a:cubicBezTo>
                    <a:pt x="185138" y="7765"/>
                    <a:pt x="183799" y="5623"/>
                    <a:pt x="183799" y="4552"/>
                  </a:cubicBezTo>
                  <a:cubicBezTo>
                    <a:pt x="183799" y="3481"/>
                    <a:pt x="185406" y="1339"/>
                    <a:pt x="186477" y="1071"/>
                  </a:cubicBezTo>
                  <a:close/>
                  <a:moveTo>
                    <a:pt x="105571" y="669"/>
                  </a:moveTo>
                  <a:cubicBezTo>
                    <a:pt x="110961" y="469"/>
                    <a:pt x="116718" y="937"/>
                    <a:pt x="123279" y="1071"/>
                  </a:cubicBezTo>
                  <a:cubicBezTo>
                    <a:pt x="119530" y="5088"/>
                    <a:pt x="117923" y="8301"/>
                    <a:pt x="116316" y="8301"/>
                  </a:cubicBezTo>
                  <a:cubicBezTo>
                    <a:pt x="107479" y="8301"/>
                    <a:pt x="97839" y="11515"/>
                    <a:pt x="90073" y="4285"/>
                  </a:cubicBezTo>
                  <a:cubicBezTo>
                    <a:pt x="95161" y="1741"/>
                    <a:pt x="100182" y="870"/>
                    <a:pt x="105571" y="669"/>
                  </a:cubicBezTo>
                  <a:close/>
                  <a:moveTo>
                    <a:pt x="242177" y="0"/>
                  </a:moveTo>
                  <a:cubicBezTo>
                    <a:pt x="246462" y="1339"/>
                    <a:pt x="252889" y="2946"/>
                    <a:pt x="259048" y="5356"/>
                  </a:cubicBezTo>
                  <a:cubicBezTo>
                    <a:pt x="260655" y="5892"/>
                    <a:pt x="261458" y="9105"/>
                    <a:pt x="262529" y="10980"/>
                  </a:cubicBezTo>
                  <a:cubicBezTo>
                    <a:pt x="260387" y="12051"/>
                    <a:pt x="258245" y="13925"/>
                    <a:pt x="256370" y="13657"/>
                  </a:cubicBezTo>
                  <a:cubicBezTo>
                    <a:pt x="249140" y="12319"/>
                    <a:pt x="241909" y="10712"/>
                    <a:pt x="234679" y="8569"/>
                  </a:cubicBezTo>
                  <a:cubicBezTo>
                    <a:pt x="233073" y="8034"/>
                    <a:pt x="231198" y="5892"/>
                    <a:pt x="231198" y="4285"/>
                  </a:cubicBezTo>
                  <a:cubicBezTo>
                    <a:pt x="231198" y="2946"/>
                    <a:pt x="233340" y="1071"/>
                    <a:pt x="234947" y="268"/>
                  </a:cubicBezTo>
                  <a:cubicBezTo>
                    <a:pt x="236286" y="0"/>
                    <a:pt x="238161" y="268"/>
                    <a:pt x="242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1885945" y="307423"/>
              <a:ext cx="296978" cy="400612"/>
            </a:xfrm>
            <a:custGeom>
              <a:avLst/>
              <a:gdLst/>
              <a:ahLst/>
              <a:cxnLst/>
              <a:rect l="l" t="t" r="r" b="b"/>
              <a:pathLst>
                <a:path w="296978" h="400612" extrusionOk="0">
                  <a:moveTo>
                    <a:pt x="134697" y="390435"/>
                  </a:moveTo>
                  <a:cubicBezTo>
                    <a:pt x="142999" y="389900"/>
                    <a:pt x="151300" y="389900"/>
                    <a:pt x="159334" y="390435"/>
                  </a:cubicBezTo>
                  <a:cubicBezTo>
                    <a:pt x="160673" y="390435"/>
                    <a:pt x="162547" y="393114"/>
                    <a:pt x="162547" y="394720"/>
                  </a:cubicBezTo>
                  <a:cubicBezTo>
                    <a:pt x="162547" y="396327"/>
                    <a:pt x="160673" y="398737"/>
                    <a:pt x="159334" y="399005"/>
                  </a:cubicBezTo>
                  <a:cubicBezTo>
                    <a:pt x="155317" y="399540"/>
                    <a:pt x="151032" y="399272"/>
                    <a:pt x="147016" y="399272"/>
                  </a:cubicBezTo>
                  <a:cubicBezTo>
                    <a:pt x="147016" y="399005"/>
                    <a:pt x="147016" y="399272"/>
                    <a:pt x="147016" y="399540"/>
                  </a:cubicBezTo>
                  <a:cubicBezTo>
                    <a:pt x="142999" y="399272"/>
                    <a:pt x="138714" y="399540"/>
                    <a:pt x="134697" y="398737"/>
                  </a:cubicBezTo>
                  <a:cubicBezTo>
                    <a:pt x="133358" y="398469"/>
                    <a:pt x="131216" y="396059"/>
                    <a:pt x="131216" y="394720"/>
                  </a:cubicBezTo>
                  <a:cubicBezTo>
                    <a:pt x="131216" y="393381"/>
                    <a:pt x="133358" y="390703"/>
                    <a:pt x="134697" y="390435"/>
                  </a:cubicBezTo>
                  <a:close/>
                  <a:moveTo>
                    <a:pt x="182095" y="390168"/>
                  </a:moveTo>
                  <a:cubicBezTo>
                    <a:pt x="190665" y="389900"/>
                    <a:pt x="199501" y="389900"/>
                    <a:pt x="208071" y="390168"/>
                  </a:cubicBezTo>
                  <a:cubicBezTo>
                    <a:pt x="209142" y="390168"/>
                    <a:pt x="211016" y="392578"/>
                    <a:pt x="210748" y="393649"/>
                  </a:cubicBezTo>
                  <a:cubicBezTo>
                    <a:pt x="210481" y="395256"/>
                    <a:pt x="208874" y="397934"/>
                    <a:pt x="207535" y="398201"/>
                  </a:cubicBezTo>
                  <a:cubicBezTo>
                    <a:pt x="202983" y="399005"/>
                    <a:pt x="198431" y="399005"/>
                    <a:pt x="193878" y="399273"/>
                  </a:cubicBezTo>
                  <a:cubicBezTo>
                    <a:pt x="194146" y="399273"/>
                    <a:pt x="194146" y="399273"/>
                    <a:pt x="194146" y="399005"/>
                  </a:cubicBezTo>
                  <a:cubicBezTo>
                    <a:pt x="190397" y="399005"/>
                    <a:pt x="186648" y="399273"/>
                    <a:pt x="182899" y="398737"/>
                  </a:cubicBezTo>
                  <a:cubicBezTo>
                    <a:pt x="181292" y="398469"/>
                    <a:pt x="179150" y="396327"/>
                    <a:pt x="179150" y="394720"/>
                  </a:cubicBezTo>
                  <a:cubicBezTo>
                    <a:pt x="178882" y="393381"/>
                    <a:pt x="181025" y="390168"/>
                    <a:pt x="182095" y="390168"/>
                  </a:cubicBezTo>
                  <a:close/>
                  <a:moveTo>
                    <a:pt x="94395" y="389666"/>
                  </a:moveTo>
                  <a:cubicBezTo>
                    <a:pt x="98613" y="389566"/>
                    <a:pt x="102831" y="390570"/>
                    <a:pt x="106580" y="389900"/>
                  </a:cubicBezTo>
                  <a:cubicBezTo>
                    <a:pt x="110864" y="389097"/>
                    <a:pt x="114881" y="390436"/>
                    <a:pt x="115417" y="397666"/>
                  </a:cubicBezTo>
                  <a:cubicBezTo>
                    <a:pt x="104705" y="399809"/>
                    <a:pt x="94262" y="401147"/>
                    <a:pt x="82211" y="396060"/>
                  </a:cubicBezTo>
                  <a:cubicBezTo>
                    <a:pt x="85960" y="390972"/>
                    <a:pt x="90178" y="389767"/>
                    <a:pt x="94395" y="389666"/>
                  </a:cubicBezTo>
                  <a:close/>
                  <a:moveTo>
                    <a:pt x="37490" y="387222"/>
                  </a:moveTo>
                  <a:cubicBezTo>
                    <a:pt x="47130" y="390971"/>
                    <a:pt x="57842" y="387490"/>
                    <a:pt x="66947" y="393649"/>
                  </a:cubicBezTo>
                  <a:cubicBezTo>
                    <a:pt x="62930" y="401682"/>
                    <a:pt x="57574" y="399273"/>
                    <a:pt x="52486" y="397933"/>
                  </a:cubicBezTo>
                  <a:cubicBezTo>
                    <a:pt x="46327" y="396327"/>
                    <a:pt x="38561" y="397130"/>
                    <a:pt x="37490" y="387222"/>
                  </a:cubicBezTo>
                  <a:close/>
                  <a:moveTo>
                    <a:pt x="251454" y="386687"/>
                  </a:moveTo>
                  <a:cubicBezTo>
                    <a:pt x="253597" y="386419"/>
                    <a:pt x="256006" y="388829"/>
                    <a:pt x="258417" y="389900"/>
                  </a:cubicBezTo>
                  <a:cubicBezTo>
                    <a:pt x="257078" y="391775"/>
                    <a:pt x="256274" y="394453"/>
                    <a:pt x="254400" y="394988"/>
                  </a:cubicBezTo>
                  <a:cubicBezTo>
                    <a:pt x="248776" y="397131"/>
                    <a:pt x="242885" y="398470"/>
                    <a:pt x="235387" y="400612"/>
                  </a:cubicBezTo>
                  <a:cubicBezTo>
                    <a:pt x="232709" y="399005"/>
                    <a:pt x="227086" y="397131"/>
                    <a:pt x="226818" y="394988"/>
                  </a:cubicBezTo>
                  <a:cubicBezTo>
                    <a:pt x="226282" y="389364"/>
                    <a:pt x="231906" y="390168"/>
                    <a:pt x="235923" y="389632"/>
                  </a:cubicBezTo>
                  <a:cubicBezTo>
                    <a:pt x="241278" y="388829"/>
                    <a:pt x="246366" y="387222"/>
                    <a:pt x="251454" y="386687"/>
                  </a:cubicBezTo>
                  <a:close/>
                  <a:moveTo>
                    <a:pt x="5892" y="352945"/>
                  </a:moveTo>
                  <a:cubicBezTo>
                    <a:pt x="6963" y="352410"/>
                    <a:pt x="9641" y="352410"/>
                    <a:pt x="10176" y="353213"/>
                  </a:cubicBezTo>
                  <a:cubicBezTo>
                    <a:pt x="14729" y="360979"/>
                    <a:pt x="19013" y="368745"/>
                    <a:pt x="23298" y="376511"/>
                  </a:cubicBezTo>
                  <a:cubicBezTo>
                    <a:pt x="23298" y="377047"/>
                    <a:pt x="22495" y="378118"/>
                    <a:pt x="21156" y="379992"/>
                  </a:cubicBezTo>
                  <a:cubicBezTo>
                    <a:pt x="11515" y="374637"/>
                    <a:pt x="8569" y="365531"/>
                    <a:pt x="4553" y="356962"/>
                  </a:cubicBezTo>
                  <a:cubicBezTo>
                    <a:pt x="4017" y="355891"/>
                    <a:pt x="4820" y="353481"/>
                    <a:pt x="5892" y="352945"/>
                  </a:cubicBezTo>
                  <a:close/>
                  <a:moveTo>
                    <a:pt x="285195" y="352410"/>
                  </a:moveTo>
                  <a:cubicBezTo>
                    <a:pt x="290283" y="353213"/>
                    <a:pt x="292694" y="355891"/>
                    <a:pt x="290819" y="359373"/>
                  </a:cubicBezTo>
                  <a:cubicBezTo>
                    <a:pt x="287070" y="366335"/>
                    <a:pt x="283053" y="373030"/>
                    <a:pt x="278501" y="379189"/>
                  </a:cubicBezTo>
                  <a:cubicBezTo>
                    <a:pt x="275556" y="382938"/>
                    <a:pt x="272074" y="382135"/>
                    <a:pt x="269396" y="377582"/>
                  </a:cubicBezTo>
                  <a:cubicBezTo>
                    <a:pt x="274752" y="369281"/>
                    <a:pt x="280107" y="360712"/>
                    <a:pt x="285195" y="352410"/>
                  </a:cubicBezTo>
                  <a:close/>
                  <a:moveTo>
                    <a:pt x="284124" y="306618"/>
                  </a:moveTo>
                  <a:cubicBezTo>
                    <a:pt x="286266" y="307689"/>
                    <a:pt x="289480" y="307957"/>
                    <a:pt x="290015" y="309564"/>
                  </a:cubicBezTo>
                  <a:cubicBezTo>
                    <a:pt x="292425" y="316259"/>
                    <a:pt x="294299" y="322953"/>
                    <a:pt x="296710" y="330987"/>
                  </a:cubicBezTo>
                  <a:cubicBezTo>
                    <a:pt x="295103" y="332862"/>
                    <a:pt x="293496" y="336611"/>
                    <a:pt x="291086" y="337146"/>
                  </a:cubicBezTo>
                  <a:cubicBezTo>
                    <a:pt x="286534" y="338218"/>
                    <a:pt x="286534" y="333933"/>
                    <a:pt x="285731" y="330719"/>
                  </a:cubicBezTo>
                  <a:cubicBezTo>
                    <a:pt x="284391" y="324828"/>
                    <a:pt x="282517" y="318936"/>
                    <a:pt x="281446" y="312777"/>
                  </a:cubicBezTo>
                  <a:cubicBezTo>
                    <a:pt x="281178" y="310903"/>
                    <a:pt x="283052" y="308760"/>
                    <a:pt x="284124" y="306618"/>
                  </a:cubicBezTo>
                  <a:close/>
                  <a:moveTo>
                    <a:pt x="4017" y="304208"/>
                  </a:moveTo>
                  <a:cubicBezTo>
                    <a:pt x="10444" y="312510"/>
                    <a:pt x="10711" y="326702"/>
                    <a:pt x="5088" y="335004"/>
                  </a:cubicBezTo>
                  <a:cubicBezTo>
                    <a:pt x="-803" y="328845"/>
                    <a:pt x="-1607" y="315723"/>
                    <a:pt x="4017" y="304208"/>
                  </a:cubicBezTo>
                  <a:close/>
                  <a:moveTo>
                    <a:pt x="251187" y="274751"/>
                  </a:moveTo>
                  <a:cubicBezTo>
                    <a:pt x="260827" y="276626"/>
                    <a:pt x="268861" y="281446"/>
                    <a:pt x="275287" y="288945"/>
                  </a:cubicBezTo>
                  <a:cubicBezTo>
                    <a:pt x="275555" y="289480"/>
                    <a:pt x="275555" y="290552"/>
                    <a:pt x="275823" y="292961"/>
                  </a:cubicBezTo>
                  <a:cubicBezTo>
                    <a:pt x="273680" y="293497"/>
                    <a:pt x="270735" y="295104"/>
                    <a:pt x="268861" y="294301"/>
                  </a:cubicBezTo>
                  <a:cubicBezTo>
                    <a:pt x="261898" y="290819"/>
                    <a:pt x="255203" y="286534"/>
                    <a:pt x="248776" y="282250"/>
                  </a:cubicBezTo>
                  <a:cubicBezTo>
                    <a:pt x="247705" y="281446"/>
                    <a:pt x="247169" y="278769"/>
                    <a:pt x="247437" y="276894"/>
                  </a:cubicBezTo>
                  <a:cubicBezTo>
                    <a:pt x="247705" y="275823"/>
                    <a:pt x="250115" y="274484"/>
                    <a:pt x="251187" y="274751"/>
                  </a:cubicBezTo>
                  <a:close/>
                  <a:moveTo>
                    <a:pt x="205395" y="271270"/>
                  </a:moveTo>
                  <a:cubicBezTo>
                    <a:pt x="208608" y="270467"/>
                    <a:pt x="212357" y="271270"/>
                    <a:pt x="216106" y="271270"/>
                  </a:cubicBezTo>
                  <a:cubicBezTo>
                    <a:pt x="219320" y="271270"/>
                    <a:pt x="222801" y="270735"/>
                    <a:pt x="226014" y="271538"/>
                  </a:cubicBezTo>
                  <a:cubicBezTo>
                    <a:pt x="227889" y="272073"/>
                    <a:pt x="229496" y="274216"/>
                    <a:pt x="231370" y="275555"/>
                  </a:cubicBezTo>
                  <a:cubicBezTo>
                    <a:pt x="229763" y="277430"/>
                    <a:pt x="228157" y="280911"/>
                    <a:pt x="226282" y="281179"/>
                  </a:cubicBezTo>
                  <a:cubicBezTo>
                    <a:pt x="219320" y="281982"/>
                    <a:pt x="212357" y="281982"/>
                    <a:pt x="205395" y="281179"/>
                  </a:cubicBezTo>
                  <a:cubicBezTo>
                    <a:pt x="203252" y="280911"/>
                    <a:pt x="201377" y="277965"/>
                    <a:pt x="199235" y="276091"/>
                  </a:cubicBezTo>
                  <a:cubicBezTo>
                    <a:pt x="201110" y="274484"/>
                    <a:pt x="202984" y="271805"/>
                    <a:pt x="205395" y="271270"/>
                  </a:cubicBezTo>
                  <a:close/>
                  <a:moveTo>
                    <a:pt x="167100" y="270734"/>
                  </a:moveTo>
                  <a:cubicBezTo>
                    <a:pt x="171384" y="271002"/>
                    <a:pt x="175134" y="270734"/>
                    <a:pt x="178615" y="271537"/>
                  </a:cubicBezTo>
                  <a:cubicBezTo>
                    <a:pt x="180489" y="272073"/>
                    <a:pt x="182364" y="274483"/>
                    <a:pt x="182899" y="276357"/>
                  </a:cubicBezTo>
                  <a:cubicBezTo>
                    <a:pt x="183167" y="277429"/>
                    <a:pt x="180757" y="280642"/>
                    <a:pt x="179418" y="280642"/>
                  </a:cubicBezTo>
                  <a:cubicBezTo>
                    <a:pt x="171116" y="281178"/>
                    <a:pt x="163083" y="281178"/>
                    <a:pt x="154781" y="280642"/>
                  </a:cubicBezTo>
                  <a:cubicBezTo>
                    <a:pt x="153443" y="280642"/>
                    <a:pt x="151300" y="277429"/>
                    <a:pt x="151033" y="275286"/>
                  </a:cubicBezTo>
                  <a:cubicBezTo>
                    <a:pt x="150765" y="274215"/>
                    <a:pt x="153443" y="271805"/>
                    <a:pt x="155049" y="271537"/>
                  </a:cubicBezTo>
                  <a:cubicBezTo>
                    <a:pt x="159334" y="271002"/>
                    <a:pt x="163618" y="271002"/>
                    <a:pt x="167100" y="270734"/>
                  </a:cubicBezTo>
                  <a:close/>
                  <a:moveTo>
                    <a:pt x="2946" y="255738"/>
                  </a:moveTo>
                  <a:cubicBezTo>
                    <a:pt x="5356" y="257345"/>
                    <a:pt x="7230" y="258148"/>
                    <a:pt x="7230" y="258684"/>
                  </a:cubicBezTo>
                  <a:cubicBezTo>
                    <a:pt x="7766" y="266717"/>
                    <a:pt x="8034" y="275019"/>
                    <a:pt x="8302" y="283053"/>
                  </a:cubicBezTo>
                  <a:cubicBezTo>
                    <a:pt x="8302" y="284124"/>
                    <a:pt x="6427" y="285999"/>
                    <a:pt x="5356" y="286266"/>
                  </a:cubicBezTo>
                  <a:cubicBezTo>
                    <a:pt x="4284" y="286534"/>
                    <a:pt x="1607" y="285195"/>
                    <a:pt x="1607" y="284392"/>
                  </a:cubicBezTo>
                  <a:cubicBezTo>
                    <a:pt x="268" y="275287"/>
                    <a:pt x="-1339" y="265646"/>
                    <a:pt x="2946" y="255738"/>
                  </a:cubicBezTo>
                  <a:close/>
                  <a:moveTo>
                    <a:pt x="115149" y="254667"/>
                  </a:moveTo>
                  <a:cubicBezTo>
                    <a:pt x="120504" y="254667"/>
                    <a:pt x="124521" y="254131"/>
                    <a:pt x="128538" y="254935"/>
                  </a:cubicBezTo>
                  <a:cubicBezTo>
                    <a:pt x="130948" y="255203"/>
                    <a:pt x="133090" y="257345"/>
                    <a:pt x="135233" y="258684"/>
                  </a:cubicBezTo>
                  <a:cubicBezTo>
                    <a:pt x="133358" y="260559"/>
                    <a:pt x="131752" y="262433"/>
                    <a:pt x="129609" y="264040"/>
                  </a:cubicBezTo>
                  <a:cubicBezTo>
                    <a:pt x="128270" y="264843"/>
                    <a:pt x="126664" y="265111"/>
                    <a:pt x="122379" y="266182"/>
                  </a:cubicBezTo>
                  <a:cubicBezTo>
                    <a:pt x="127735" y="269931"/>
                    <a:pt x="131752" y="272609"/>
                    <a:pt x="135501" y="275287"/>
                  </a:cubicBezTo>
                  <a:cubicBezTo>
                    <a:pt x="130145" y="281446"/>
                    <a:pt x="123183" y="283588"/>
                    <a:pt x="118362" y="280374"/>
                  </a:cubicBezTo>
                  <a:cubicBezTo>
                    <a:pt x="116756" y="279304"/>
                    <a:pt x="115149" y="276626"/>
                    <a:pt x="114881" y="274484"/>
                  </a:cubicBezTo>
                  <a:cubicBezTo>
                    <a:pt x="114881" y="268324"/>
                    <a:pt x="115149" y="262165"/>
                    <a:pt x="115149" y="254667"/>
                  </a:cubicBezTo>
                  <a:close/>
                  <a:moveTo>
                    <a:pt x="155586" y="254667"/>
                  </a:moveTo>
                  <a:cubicBezTo>
                    <a:pt x="159334" y="254132"/>
                    <a:pt x="163083" y="254667"/>
                    <a:pt x="166832" y="254667"/>
                  </a:cubicBezTo>
                  <a:cubicBezTo>
                    <a:pt x="170582" y="254667"/>
                    <a:pt x="174331" y="254400"/>
                    <a:pt x="177812" y="254935"/>
                  </a:cubicBezTo>
                  <a:cubicBezTo>
                    <a:pt x="179419" y="255202"/>
                    <a:pt x="181829" y="257880"/>
                    <a:pt x="181561" y="258684"/>
                  </a:cubicBezTo>
                  <a:cubicBezTo>
                    <a:pt x="181026" y="260558"/>
                    <a:pt x="179151" y="263504"/>
                    <a:pt x="177544" y="263504"/>
                  </a:cubicBezTo>
                  <a:cubicBezTo>
                    <a:pt x="170314" y="264039"/>
                    <a:pt x="162816" y="264039"/>
                    <a:pt x="155318" y="263504"/>
                  </a:cubicBezTo>
                  <a:cubicBezTo>
                    <a:pt x="153711" y="263504"/>
                    <a:pt x="152104" y="260558"/>
                    <a:pt x="150765" y="258684"/>
                  </a:cubicBezTo>
                  <a:cubicBezTo>
                    <a:pt x="152372" y="257345"/>
                    <a:pt x="153979" y="254935"/>
                    <a:pt x="155586" y="254667"/>
                  </a:cubicBezTo>
                  <a:close/>
                  <a:moveTo>
                    <a:pt x="220390" y="245026"/>
                  </a:moveTo>
                  <a:cubicBezTo>
                    <a:pt x="221728" y="244490"/>
                    <a:pt x="224942" y="245562"/>
                    <a:pt x="225478" y="246901"/>
                  </a:cubicBezTo>
                  <a:cubicBezTo>
                    <a:pt x="226281" y="248239"/>
                    <a:pt x="225746" y="250917"/>
                    <a:pt x="224674" y="252256"/>
                  </a:cubicBezTo>
                  <a:cubicBezTo>
                    <a:pt x="220390" y="258147"/>
                    <a:pt x="206464" y="262433"/>
                    <a:pt x="195485" y="260826"/>
                  </a:cubicBezTo>
                  <a:cubicBezTo>
                    <a:pt x="197092" y="257880"/>
                    <a:pt x="197360" y="255470"/>
                    <a:pt x="198966" y="254666"/>
                  </a:cubicBezTo>
                  <a:cubicBezTo>
                    <a:pt x="205929" y="251185"/>
                    <a:pt x="213159" y="247971"/>
                    <a:pt x="220390" y="245026"/>
                  </a:cubicBezTo>
                  <a:close/>
                  <a:moveTo>
                    <a:pt x="4820" y="209410"/>
                  </a:moveTo>
                  <a:cubicBezTo>
                    <a:pt x="10444" y="216908"/>
                    <a:pt x="10444" y="231100"/>
                    <a:pt x="4820" y="239134"/>
                  </a:cubicBezTo>
                  <a:cubicBezTo>
                    <a:pt x="-1607" y="232707"/>
                    <a:pt x="-1607" y="216105"/>
                    <a:pt x="4820" y="209410"/>
                  </a:cubicBezTo>
                  <a:close/>
                  <a:moveTo>
                    <a:pt x="250650" y="206465"/>
                  </a:moveTo>
                  <a:cubicBezTo>
                    <a:pt x="251989" y="219051"/>
                    <a:pt x="247437" y="227085"/>
                    <a:pt x="242081" y="234850"/>
                  </a:cubicBezTo>
                  <a:cubicBezTo>
                    <a:pt x="241277" y="235922"/>
                    <a:pt x="238064" y="236725"/>
                    <a:pt x="236993" y="236189"/>
                  </a:cubicBezTo>
                  <a:cubicBezTo>
                    <a:pt x="235654" y="235386"/>
                    <a:pt x="234047" y="232708"/>
                    <a:pt x="234583" y="231369"/>
                  </a:cubicBezTo>
                  <a:cubicBezTo>
                    <a:pt x="237260" y="224139"/>
                    <a:pt x="240206" y="216909"/>
                    <a:pt x="243420" y="209679"/>
                  </a:cubicBezTo>
                  <a:cubicBezTo>
                    <a:pt x="243955" y="208339"/>
                    <a:pt x="247169" y="207804"/>
                    <a:pt x="250650" y="206465"/>
                  </a:cubicBezTo>
                  <a:close/>
                  <a:moveTo>
                    <a:pt x="5356" y="160941"/>
                  </a:moveTo>
                  <a:cubicBezTo>
                    <a:pt x="11783" y="167904"/>
                    <a:pt x="8034" y="176473"/>
                    <a:pt x="8569" y="184239"/>
                  </a:cubicBezTo>
                  <a:cubicBezTo>
                    <a:pt x="8837" y="186649"/>
                    <a:pt x="6427" y="189327"/>
                    <a:pt x="4820" y="193076"/>
                  </a:cubicBezTo>
                  <a:cubicBezTo>
                    <a:pt x="-1339" y="181293"/>
                    <a:pt x="-803" y="167636"/>
                    <a:pt x="5356" y="160941"/>
                  </a:cubicBezTo>
                  <a:close/>
                  <a:moveTo>
                    <a:pt x="236725" y="160405"/>
                  </a:moveTo>
                  <a:cubicBezTo>
                    <a:pt x="246901" y="168439"/>
                    <a:pt x="249043" y="177276"/>
                    <a:pt x="250918" y="185845"/>
                  </a:cubicBezTo>
                  <a:cubicBezTo>
                    <a:pt x="251185" y="187452"/>
                    <a:pt x="249043" y="189862"/>
                    <a:pt x="248240" y="191736"/>
                  </a:cubicBezTo>
                  <a:cubicBezTo>
                    <a:pt x="246365" y="190665"/>
                    <a:pt x="243420" y="190129"/>
                    <a:pt x="242616" y="188523"/>
                  </a:cubicBezTo>
                  <a:cubicBezTo>
                    <a:pt x="239670" y="182364"/>
                    <a:pt x="236993" y="175937"/>
                    <a:pt x="234850" y="169242"/>
                  </a:cubicBezTo>
                  <a:cubicBezTo>
                    <a:pt x="234047" y="167368"/>
                    <a:pt x="235653" y="164690"/>
                    <a:pt x="236725" y="160405"/>
                  </a:cubicBezTo>
                  <a:close/>
                  <a:moveTo>
                    <a:pt x="201109" y="137108"/>
                  </a:moveTo>
                  <a:cubicBezTo>
                    <a:pt x="209143" y="140054"/>
                    <a:pt x="216908" y="143535"/>
                    <a:pt x="224675" y="147284"/>
                  </a:cubicBezTo>
                  <a:cubicBezTo>
                    <a:pt x="225477" y="147819"/>
                    <a:pt x="225745" y="151033"/>
                    <a:pt x="225210" y="152639"/>
                  </a:cubicBezTo>
                  <a:cubicBezTo>
                    <a:pt x="224942" y="153711"/>
                    <a:pt x="221996" y="154514"/>
                    <a:pt x="220926" y="154246"/>
                  </a:cubicBezTo>
                  <a:cubicBezTo>
                    <a:pt x="213159" y="151301"/>
                    <a:pt x="205661" y="148087"/>
                    <a:pt x="198163" y="144606"/>
                  </a:cubicBezTo>
                  <a:cubicBezTo>
                    <a:pt x="197360" y="144338"/>
                    <a:pt x="196824" y="142731"/>
                    <a:pt x="195753" y="140857"/>
                  </a:cubicBezTo>
                  <a:cubicBezTo>
                    <a:pt x="197627" y="139518"/>
                    <a:pt x="200038" y="136840"/>
                    <a:pt x="201109" y="137108"/>
                  </a:cubicBezTo>
                  <a:close/>
                  <a:moveTo>
                    <a:pt x="181294" y="136573"/>
                  </a:moveTo>
                  <a:cubicBezTo>
                    <a:pt x="181026" y="139787"/>
                    <a:pt x="181026" y="142464"/>
                    <a:pt x="180490" y="142732"/>
                  </a:cubicBezTo>
                  <a:cubicBezTo>
                    <a:pt x="171118" y="146213"/>
                    <a:pt x="161477" y="144606"/>
                    <a:pt x="149426" y="143803"/>
                  </a:cubicBezTo>
                  <a:cubicBezTo>
                    <a:pt x="151568" y="140590"/>
                    <a:pt x="152907" y="137108"/>
                    <a:pt x="154247" y="137108"/>
                  </a:cubicBezTo>
                  <a:cubicBezTo>
                    <a:pt x="163084" y="136305"/>
                    <a:pt x="171920" y="136573"/>
                    <a:pt x="181294" y="136573"/>
                  </a:cubicBezTo>
                  <a:close/>
                  <a:moveTo>
                    <a:pt x="116488" y="119166"/>
                  </a:moveTo>
                  <a:cubicBezTo>
                    <a:pt x="121576" y="119166"/>
                    <a:pt x="125861" y="118630"/>
                    <a:pt x="130413" y="119434"/>
                  </a:cubicBezTo>
                  <a:cubicBezTo>
                    <a:pt x="132288" y="119702"/>
                    <a:pt x="134431" y="122112"/>
                    <a:pt x="135233" y="123986"/>
                  </a:cubicBezTo>
                  <a:cubicBezTo>
                    <a:pt x="135501" y="125058"/>
                    <a:pt x="133627" y="127735"/>
                    <a:pt x="132020" y="128539"/>
                  </a:cubicBezTo>
                  <a:cubicBezTo>
                    <a:pt x="129610" y="129074"/>
                    <a:pt x="126932" y="129342"/>
                    <a:pt x="124254" y="129877"/>
                  </a:cubicBezTo>
                  <a:cubicBezTo>
                    <a:pt x="123986" y="136572"/>
                    <a:pt x="128003" y="135501"/>
                    <a:pt x="130949" y="136572"/>
                  </a:cubicBezTo>
                  <a:cubicBezTo>
                    <a:pt x="132824" y="137108"/>
                    <a:pt x="133895" y="139785"/>
                    <a:pt x="135233" y="141392"/>
                  </a:cubicBezTo>
                  <a:cubicBezTo>
                    <a:pt x="133627" y="142464"/>
                    <a:pt x="132288" y="144338"/>
                    <a:pt x="130681" y="144606"/>
                  </a:cubicBezTo>
                  <a:cubicBezTo>
                    <a:pt x="126129" y="145141"/>
                    <a:pt x="121844" y="144874"/>
                    <a:pt x="116488" y="144874"/>
                  </a:cubicBezTo>
                  <a:cubicBezTo>
                    <a:pt x="116488" y="136304"/>
                    <a:pt x="116488" y="128539"/>
                    <a:pt x="116488" y="119166"/>
                  </a:cubicBezTo>
                  <a:close/>
                  <a:moveTo>
                    <a:pt x="155050" y="118898"/>
                  </a:moveTo>
                  <a:cubicBezTo>
                    <a:pt x="163351" y="118630"/>
                    <a:pt x="171653" y="118630"/>
                    <a:pt x="179954" y="118898"/>
                  </a:cubicBezTo>
                  <a:cubicBezTo>
                    <a:pt x="181293" y="118898"/>
                    <a:pt x="183168" y="121843"/>
                    <a:pt x="183168" y="123182"/>
                  </a:cubicBezTo>
                  <a:cubicBezTo>
                    <a:pt x="183168" y="124789"/>
                    <a:pt x="181025" y="127200"/>
                    <a:pt x="179687" y="127468"/>
                  </a:cubicBezTo>
                  <a:cubicBezTo>
                    <a:pt x="175669" y="128270"/>
                    <a:pt x="171385" y="128270"/>
                    <a:pt x="167368" y="128806"/>
                  </a:cubicBezTo>
                  <a:cubicBezTo>
                    <a:pt x="167368" y="129074"/>
                    <a:pt x="167368" y="128806"/>
                    <a:pt x="167368" y="128538"/>
                  </a:cubicBezTo>
                  <a:cubicBezTo>
                    <a:pt x="163619" y="128538"/>
                    <a:pt x="159870" y="129074"/>
                    <a:pt x="156121" y="128270"/>
                  </a:cubicBezTo>
                  <a:cubicBezTo>
                    <a:pt x="154246" y="127735"/>
                    <a:pt x="152372" y="125325"/>
                    <a:pt x="151569" y="123182"/>
                  </a:cubicBezTo>
                  <a:cubicBezTo>
                    <a:pt x="151301" y="122111"/>
                    <a:pt x="153711" y="119166"/>
                    <a:pt x="155050" y="118898"/>
                  </a:cubicBezTo>
                  <a:close/>
                  <a:moveTo>
                    <a:pt x="206733" y="118630"/>
                  </a:moveTo>
                  <a:cubicBezTo>
                    <a:pt x="213160" y="118094"/>
                    <a:pt x="219854" y="118362"/>
                    <a:pt x="226549" y="118898"/>
                  </a:cubicBezTo>
                  <a:cubicBezTo>
                    <a:pt x="228156" y="119165"/>
                    <a:pt x="230566" y="121576"/>
                    <a:pt x="231101" y="123450"/>
                  </a:cubicBezTo>
                  <a:cubicBezTo>
                    <a:pt x="231369" y="124521"/>
                    <a:pt x="229227" y="128002"/>
                    <a:pt x="228156" y="128002"/>
                  </a:cubicBezTo>
                  <a:cubicBezTo>
                    <a:pt x="218248" y="128538"/>
                    <a:pt x="208072" y="131751"/>
                    <a:pt x="198966" y="125593"/>
                  </a:cubicBezTo>
                  <a:cubicBezTo>
                    <a:pt x="198966" y="124253"/>
                    <a:pt x="198699" y="123182"/>
                    <a:pt x="198431" y="121844"/>
                  </a:cubicBezTo>
                  <a:cubicBezTo>
                    <a:pt x="201109" y="120772"/>
                    <a:pt x="203787" y="118898"/>
                    <a:pt x="206733" y="118630"/>
                  </a:cubicBezTo>
                  <a:close/>
                  <a:moveTo>
                    <a:pt x="3481" y="111668"/>
                  </a:moveTo>
                  <a:cubicBezTo>
                    <a:pt x="10711" y="120773"/>
                    <a:pt x="10711" y="134698"/>
                    <a:pt x="3213" y="142732"/>
                  </a:cubicBezTo>
                  <a:cubicBezTo>
                    <a:pt x="0" y="132556"/>
                    <a:pt x="-1339" y="122647"/>
                    <a:pt x="3481" y="111668"/>
                  </a:cubicBezTo>
                  <a:close/>
                  <a:moveTo>
                    <a:pt x="268324" y="105241"/>
                  </a:moveTo>
                  <a:cubicBezTo>
                    <a:pt x="269931" y="104437"/>
                    <a:pt x="272877" y="105509"/>
                    <a:pt x="275019" y="105776"/>
                  </a:cubicBezTo>
                  <a:cubicBezTo>
                    <a:pt x="274752" y="107918"/>
                    <a:pt x="275019" y="111132"/>
                    <a:pt x="273948" y="112204"/>
                  </a:cubicBezTo>
                  <a:cubicBezTo>
                    <a:pt x="268057" y="116488"/>
                    <a:pt x="261630" y="120505"/>
                    <a:pt x="254935" y="123987"/>
                  </a:cubicBezTo>
                  <a:cubicBezTo>
                    <a:pt x="252793" y="124789"/>
                    <a:pt x="249312" y="123183"/>
                    <a:pt x="245027" y="122380"/>
                  </a:cubicBezTo>
                  <a:cubicBezTo>
                    <a:pt x="247437" y="119166"/>
                    <a:pt x="247973" y="117559"/>
                    <a:pt x="249312" y="116756"/>
                  </a:cubicBezTo>
                  <a:cubicBezTo>
                    <a:pt x="255471" y="112739"/>
                    <a:pt x="261898" y="108722"/>
                    <a:pt x="268324" y="105241"/>
                  </a:cubicBezTo>
                  <a:close/>
                  <a:moveTo>
                    <a:pt x="4285" y="65608"/>
                  </a:moveTo>
                  <a:cubicBezTo>
                    <a:pt x="10712" y="72303"/>
                    <a:pt x="10712" y="87566"/>
                    <a:pt x="4285" y="95332"/>
                  </a:cubicBezTo>
                  <a:cubicBezTo>
                    <a:pt x="-1339" y="87566"/>
                    <a:pt x="-1339" y="73374"/>
                    <a:pt x="4285" y="65608"/>
                  </a:cubicBezTo>
                  <a:close/>
                  <a:moveTo>
                    <a:pt x="290818" y="61859"/>
                  </a:moveTo>
                  <a:cubicBezTo>
                    <a:pt x="292961" y="63466"/>
                    <a:pt x="294835" y="65608"/>
                    <a:pt x="296978" y="67750"/>
                  </a:cubicBezTo>
                  <a:cubicBezTo>
                    <a:pt x="294300" y="76320"/>
                    <a:pt x="292693" y="83283"/>
                    <a:pt x="290015" y="90245"/>
                  </a:cubicBezTo>
                  <a:cubicBezTo>
                    <a:pt x="289480" y="91852"/>
                    <a:pt x="286267" y="92387"/>
                    <a:pt x="284124" y="93459"/>
                  </a:cubicBezTo>
                  <a:cubicBezTo>
                    <a:pt x="283320" y="91316"/>
                    <a:pt x="281446" y="89174"/>
                    <a:pt x="281714" y="87299"/>
                  </a:cubicBezTo>
                  <a:cubicBezTo>
                    <a:pt x="282785" y="80872"/>
                    <a:pt x="284392" y="74445"/>
                    <a:pt x="286267" y="68018"/>
                  </a:cubicBezTo>
                  <a:cubicBezTo>
                    <a:pt x="287069" y="65608"/>
                    <a:pt x="289212" y="63733"/>
                    <a:pt x="290818" y="61859"/>
                  </a:cubicBezTo>
                  <a:close/>
                  <a:moveTo>
                    <a:pt x="233511" y="28653"/>
                  </a:moveTo>
                  <a:cubicBezTo>
                    <a:pt x="250382" y="28653"/>
                    <a:pt x="268324" y="44720"/>
                    <a:pt x="266717" y="66144"/>
                  </a:cubicBezTo>
                  <a:cubicBezTo>
                    <a:pt x="265378" y="85692"/>
                    <a:pt x="252257" y="99350"/>
                    <a:pt x="232172" y="99350"/>
                  </a:cubicBezTo>
                  <a:lnTo>
                    <a:pt x="136305" y="99082"/>
                  </a:lnTo>
                  <a:lnTo>
                    <a:pt x="136305" y="99350"/>
                  </a:lnTo>
                  <a:cubicBezTo>
                    <a:pt x="123450" y="99350"/>
                    <a:pt x="110597" y="99350"/>
                    <a:pt x="96939" y="99350"/>
                  </a:cubicBezTo>
                  <a:cubicBezTo>
                    <a:pt x="96939" y="121576"/>
                    <a:pt x="96939" y="142464"/>
                    <a:pt x="96939" y="164155"/>
                  </a:cubicBezTo>
                  <a:lnTo>
                    <a:pt x="112925" y="165265"/>
                  </a:lnTo>
                  <a:lnTo>
                    <a:pt x="112925" y="165226"/>
                  </a:lnTo>
                  <a:cubicBezTo>
                    <a:pt x="138633" y="164958"/>
                    <a:pt x="164341" y="164422"/>
                    <a:pt x="190316" y="164690"/>
                  </a:cubicBezTo>
                  <a:cubicBezTo>
                    <a:pt x="207723" y="164958"/>
                    <a:pt x="222451" y="182364"/>
                    <a:pt x="221112" y="201645"/>
                  </a:cubicBezTo>
                  <a:cubicBezTo>
                    <a:pt x="220041" y="220390"/>
                    <a:pt x="207187" y="234583"/>
                    <a:pt x="188977" y="234583"/>
                  </a:cubicBezTo>
                  <a:lnTo>
                    <a:pt x="115792" y="234325"/>
                  </a:lnTo>
                  <a:lnTo>
                    <a:pt x="96672" y="235387"/>
                  </a:lnTo>
                  <a:cubicBezTo>
                    <a:pt x="96672" y="256542"/>
                    <a:pt x="96672" y="277430"/>
                    <a:pt x="96672" y="299388"/>
                  </a:cubicBezTo>
                  <a:lnTo>
                    <a:pt x="133604" y="300458"/>
                  </a:lnTo>
                  <a:lnTo>
                    <a:pt x="234583" y="300191"/>
                  </a:lnTo>
                  <a:cubicBezTo>
                    <a:pt x="253864" y="300459"/>
                    <a:pt x="267790" y="318401"/>
                    <a:pt x="266451" y="337681"/>
                  </a:cubicBezTo>
                  <a:cubicBezTo>
                    <a:pt x="265111" y="356962"/>
                    <a:pt x="251454" y="371422"/>
                    <a:pt x="230834" y="371958"/>
                  </a:cubicBezTo>
                  <a:cubicBezTo>
                    <a:pt x="207537" y="372494"/>
                    <a:pt x="184239" y="372226"/>
                    <a:pt x="160674" y="371958"/>
                  </a:cubicBezTo>
                  <a:cubicBezTo>
                    <a:pt x="151837" y="371422"/>
                    <a:pt x="142732" y="371154"/>
                    <a:pt x="133359" y="371154"/>
                  </a:cubicBezTo>
                  <a:lnTo>
                    <a:pt x="133359" y="371148"/>
                  </a:lnTo>
                  <a:lnTo>
                    <a:pt x="93726" y="370084"/>
                  </a:lnTo>
                  <a:cubicBezTo>
                    <a:pt x="83818" y="369817"/>
                    <a:pt x="73642" y="370084"/>
                    <a:pt x="63734" y="369817"/>
                  </a:cubicBezTo>
                  <a:cubicBezTo>
                    <a:pt x="45524" y="369549"/>
                    <a:pt x="30528" y="355624"/>
                    <a:pt x="28921" y="337414"/>
                  </a:cubicBezTo>
                  <a:cubicBezTo>
                    <a:pt x="28653" y="335272"/>
                    <a:pt x="28921" y="333130"/>
                    <a:pt x="28921" y="331255"/>
                  </a:cubicBezTo>
                  <a:cubicBezTo>
                    <a:pt x="28921" y="243688"/>
                    <a:pt x="28921" y="156121"/>
                    <a:pt x="28921" y="68554"/>
                  </a:cubicBezTo>
                  <a:cubicBezTo>
                    <a:pt x="28921" y="55968"/>
                    <a:pt x="32402" y="45256"/>
                    <a:pt x="42311" y="37758"/>
                  </a:cubicBezTo>
                  <a:cubicBezTo>
                    <a:pt x="47399" y="33742"/>
                    <a:pt x="54093" y="30260"/>
                    <a:pt x="59985" y="29992"/>
                  </a:cubicBezTo>
                  <a:lnTo>
                    <a:pt x="136036" y="29459"/>
                  </a:lnTo>
                  <a:lnTo>
                    <a:pt x="136036" y="29188"/>
                  </a:lnTo>
                  <a:cubicBezTo>
                    <a:pt x="168439" y="28921"/>
                    <a:pt x="201109" y="28921"/>
                    <a:pt x="233511" y="28653"/>
                  </a:cubicBezTo>
                  <a:close/>
                  <a:moveTo>
                    <a:pt x="20887" y="19548"/>
                  </a:moveTo>
                  <a:cubicBezTo>
                    <a:pt x="21691" y="21690"/>
                    <a:pt x="23833" y="24368"/>
                    <a:pt x="23030" y="25439"/>
                  </a:cubicBezTo>
                  <a:cubicBezTo>
                    <a:pt x="18478" y="33205"/>
                    <a:pt x="13657" y="40703"/>
                    <a:pt x="7230" y="50344"/>
                  </a:cubicBezTo>
                  <a:cubicBezTo>
                    <a:pt x="5623" y="46595"/>
                    <a:pt x="4017" y="44721"/>
                    <a:pt x="4285" y="43114"/>
                  </a:cubicBezTo>
                  <a:cubicBezTo>
                    <a:pt x="5355" y="37222"/>
                    <a:pt x="13389" y="25707"/>
                    <a:pt x="20887" y="19548"/>
                  </a:cubicBezTo>
                  <a:close/>
                  <a:moveTo>
                    <a:pt x="276894" y="19548"/>
                  </a:moveTo>
                  <a:cubicBezTo>
                    <a:pt x="282250" y="26243"/>
                    <a:pt x="286534" y="33741"/>
                    <a:pt x="291087" y="40971"/>
                  </a:cubicBezTo>
                  <a:cubicBezTo>
                    <a:pt x="291622" y="42043"/>
                    <a:pt x="290016" y="45792"/>
                    <a:pt x="288945" y="45792"/>
                  </a:cubicBezTo>
                  <a:cubicBezTo>
                    <a:pt x="286802" y="46059"/>
                    <a:pt x="283857" y="45256"/>
                    <a:pt x="282786" y="43649"/>
                  </a:cubicBezTo>
                  <a:cubicBezTo>
                    <a:pt x="277697" y="36687"/>
                    <a:pt x="273413" y="29189"/>
                    <a:pt x="269128" y="21958"/>
                  </a:cubicBezTo>
                  <a:cubicBezTo>
                    <a:pt x="270735" y="17674"/>
                    <a:pt x="274484" y="16602"/>
                    <a:pt x="276894" y="19548"/>
                  </a:cubicBezTo>
                  <a:close/>
                  <a:moveTo>
                    <a:pt x="115953" y="3481"/>
                  </a:moveTo>
                  <a:cubicBezTo>
                    <a:pt x="108722" y="11248"/>
                    <a:pt x="91584" y="11515"/>
                    <a:pt x="83550" y="3749"/>
                  </a:cubicBezTo>
                  <a:cubicBezTo>
                    <a:pt x="94261" y="803"/>
                    <a:pt x="104437" y="-536"/>
                    <a:pt x="115953" y="3481"/>
                  </a:cubicBezTo>
                  <a:close/>
                  <a:moveTo>
                    <a:pt x="131216" y="2142"/>
                  </a:moveTo>
                  <a:cubicBezTo>
                    <a:pt x="142196" y="2142"/>
                    <a:pt x="152104" y="2142"/>
                    <a:pt x="162815" y="2142"/>
                  </a:cubicBezTo>
                  <a:cubicBezTo>
                    <a:pt x="158799" y="9908"/>
                    <a:pt x="157192" y="10444"/>
                    <a:pt x="138982" y="9372"/>
                  </a:cubicBezTo>
                  <a:cubicBezTo>
                    <a:pt x="134966" y="9105"/>
                    <a:pt x="130145" y="9908"/>
                    <a:pt x="131216" y="2142"/>
                  </a:cubicBezTo>
                  <a:close/>
                  <a:moveTo>
                    <a:pt x="207000" y="1607"/>
                  </a:moveTo>
                  <a:cubicBezTo>
                    <a:pt x="208339" y="1607"/>
                    <a:pt x="209946" y="4017"/>
                    <a:pt x="210213" y="5624"/>
                  </a:cubicBezTo>
                  <a:cubicBezTo>
                    <a:pt x="210481" y="6427"/>
                    <a:pt x="208339" y="8838"/>
                    <a:pt x="207268" y="8838"/>
                  </a:cubicBezTo>
                  <a:cubicBezTo>
                    <a:pt x="197895" y="8570"/>
                    <a:pt x="188791" y="8034"/>
                    <a:pt x="179418" y="7498"/>
                  </a:cubicBezTo>
                  <a:cubicBezTo>
                    <a:pt x="179150" y="7498"/>
                    <a:pt x="178882" y="6159"/>
                    <a:pt x="178347" y="4820"/>
                  </a:cubicBezTo>
                  <a:cubicBezTo>
                    <a:pt x="179150" y="3750"/>
                    <a:pt x="180221" y="1875"/>
                    <a:pt x="181293" y="1875"/>
                  </a:cubicBezTo>
                  <a:cubicBezTo>
                    <a:pt x="189862" y="1607"/>
                    <a:pt x="198431" y="1339"/>
                    <a:pt x="207000" y="1607"/>
                  </a:cubicBezTo>
                  <a:close/>
                  <a:moveTo>
                    <a:pt x="62931" y="1606"/>
                  </a:moveTo>
                  <a:cubicBezTo>
                    <a:pt x="64002" y="1606"/>
                    <a:pt x="65341" y="3749"/>
                    <a:pt x="65609" y="5088"/>
                  </a:cubicBezTo>
                  <a:cubicBezTo>
                    <a:pt x="65877" y="5891"/>
                    <a:pt x="64805" y="8034"/>
                    <a:pt x="64270" y="8034"/>
                  </a:cubicBezTo>
                  <a:cubicBezTo>
                    <a:pt x="55165" y="9640"/>
                    <a:pt x="46328" y="13122"/>
                    <a:pt x="36955" y="12050"/>
                  </a:cubicBezTo>
                  <a:cubicBezTo>
                    <a:pt x="36687" y="11782"/>
                    <a:pt x="36419" y="10443"/>
                    <a:pt x="35616" y="9105"/>
                  </a:cubicBezTo>
                  <a:cubicBezTo>
                    <a:pt x="43382" y="1874"/>
                    <a:pt x="53022" y="1071"/>
                    <a:pt x="62931" y="1606"/>
                  </a:cubicBezTo>
                  <a:close/>
                  <a:moveTo>
                    <a:pt x="238600" y="0"/>
                  </a:moveTo>
                  <a:cubicBezTo>
                    <a:pt x="244223" y="1607"/>
                    <a:pt x="249846" y="2678"/>
                    <a:pt x="255202" y="4820"/>
                  </a:cubicBezTo>
                  <a:cubicBezTo>
                    <a:pt x="256541" y="5356"/>
                    <a:pt x="257613" y="8837"/>
                    <a:pt x="257613" y="10711"/>
                  </a:cubicBezTo>
                  <a:cubicBezTo>
                    <a:pt x="257613" y="11783"/>
                    <a:pt x="254399" y="13390"/>
                    <a:pt x="252792" y="13390"/>
                  </a:cubicBezTo>
                  <a:cubicBezTo>
                    <a:pt x="245562" y="12318"/>
                    <a:pt x="238064" y="11247"/>
                    <a:pt x="230834" y="9640"/>
                  </a:cubicBezTo>
                  <a:cubicBezTo>
                    <a:pt x="229227" y="9372"/>
                    <a:pt x="226549" y="6695"/>
                    <a:pt x="226817" y="6159"/>
                  </a:cubicBezTo>
                  <a:cubicBezTo>
                    <a:pt x="227352" y="4285"/>
                    <a:pt x="229227" y="1874"/>
                    <a:pt x="230834" y="1339"/>
                  </a:cubicBezTo>
                  <a:cubicBezTo>
                    <a:pt x="232976" y="535"/>
                    <a:pt x="235653" y="1071"/>
                    <a:pt x="238332" y="1071"/>
                  </a:cubicBezTo>
                  <a:cubicBezTo>
                    <a:pt x="238332" y="535"/>
                    <a:pt x="238332" y="268"/>
                    <a:pt x="238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2743895" y="308254"/>
              <a:ext cx="342468" cy="398711"/>
            </a:xfrm>
            <a:custGeom>
              <a:avLst/>
              <a:gdLst/>
              <a:ahLst/>
              <a:cxnLst/>
              <a:rect l="l" t="t" r="r" b="b"/>
              <a:pathLst>
                <a:path w="342468" h="398711" extrusionOk="0">
                  <a:moveTo>
                    <a:pt x="154480" y="386660"/>
                  </a:moveTo>
                  <a:cubicBezTo>
                    <a:pt x="163049" y="387195"/>
                    <a:pt x="171618" y="387999"/>
                    <a:pt x="180187" y="389338"/>
                  </a:cubicBezTo>
                  <a:cubicBezTo>
                    <a:pt x="181259" y="389606"/>
                    <a:pt x="182866" y="392551"/>
                    <a:pt x="182866" y="393890"/>
                  </a:cubicBezTo>
                  <a:cubicBezTo>
                    <a:pt x="182598" y="395497"/>
                    <a:pt x="180723" y="397371"/>
                    <a:pt x="179117" y="397907"/>
                  </a:cubicBezTo>
                  <a:cubicBezTo>
                    <a:pt x="176438" y="398443"/>
                    <a:pt x="173493" y="398175"/>
                    <a:pt x="170547" y="398175"/>
                  </a:cubicBezTo>
                  <a:cubicBezTo>
                    <a:pt x="170280" y="398443"/>
                    <a:pt x="170280" y="398711"/>
                    <a:pt x="170280" y="398711"/>
                  </a:cubicBezTo>
                  <a:cubicBezTo>
                    <a:pt x="164656" y="397907"/>
                    <a:pt x="158764" y="397371"/>
                    <a:pt x="153409" y="395765"/>
                  </a:cubicBezTo>
                  <a:cubicBezTo>
                    <a:pt x="151802" y="395229"/>
                    <a:pt x="150463" y="392283"/>
                    <a:pt x="150195" y="390141"/>
                  </a:cubicBezTo>
                  <a:cubicBezTo>
                    <a:pt x="150195" y="389070"/>
                    <a:pt x="152873" y="386660"/>
                    <a:pt x="154480" y="386660"/>
                  </a:cubicBezTo>
                  <a:close/>
                  <a:moveTo>
                    <a:pt x="224104" y="383446"/>
                  </a:moveTo>
                  <a:cubicBezTo>
                    <a:pt x="226514" y="383178"/>
                    <a:pt x="228924" y="385321"/>
                    <a:pt x="231602" y="386124"/>
                  </a:cubicBezTo>
                  <a:cubicBezTo>
                    <a:pt x="229996" y="388266"/>
                    <a:pt x="228924" y="391479"/>
                    <a:pt x="226782" y="392283"/>
                  </a:cubicBezTo>
                  <a:cubicBezTo>
                    <a:pt x="220087" y="394158"/>
                    <a:pt x="213124" y="395765"/>
                    <a:pt x="206162" y="396567"/>
                  </a:cubicBezTo>
                  <a:cubicBezTo>
                    <a:pt x="203484" y="396835"/>
                    <a:pt x="200539" y="394961"/>
                    <a:pt x="195718" y="393354"/>
                  </a:cubicBezTo>
                  <a:cubicBezTo>
                    <a:pt x="199735" y="390409"/>
                    <a:pt x="201342" y="388266"/>
                    <a:pt x="203484" y="387730"/>
                  </a:cubicBezTo>
                  <a:cubicBezTo>
                    <a:pt x="210179" y="385856"/>
                    <a:pt x="217142" y="384249"/>
                    <a:pt x="224104" y="383446"/>
                  </a:cubicBezTo>
                  <a:close/>
                  <a:moveTo>
                    <a:pt x="109223" y="371931"/>
                  </a:moveTo>
                  <a:cubicBezTo>
                    <a:pt x="117257" y="375145"/>
                    <a:pt x="125291" y="378626"/>
                    <a:pt x="133324" y="382107"/>
                  </a:cubicBezTo>
                  <a:cubicBezTo>
                    <a:pt x="134128" y="382643"/>
                    <a:pt x="134663" y="384250"/>
                    <a:pt x="136002" y="386392"/>
                  </a:cubicBezTo>
                  <a:cubicBezTo>
                    <a:pt x="133592" y="387731"/>
                    <a:pt x="130647" y="390141"/>
                    <a:pt x="129040" y="389605"/>
                  </a:cubicBezTo>
                  <a:cubicBezTo>
                    <a:pt x="121273" y="386659"/>
                    <a:pt x="113775" y="383178"/>
                    <a:pt x="106545" y="379429"/>
                  </a:cubicBezTo>
                  <a:cubicBezTo>
                    <a:pt x="105474" y="378894"/>
                    <a:pt x="104939" y="375948"/>
                    <a:pt x="105474" y="374073"/>
                  </a:cubicBezTo>
                  <a:cubicBezTo>
                    <a:pt x="105741" y="373003"/>
                    <a:pt x="108420" y="371396"/>
                    <a:pt x="109223" y="371931"/>
                  </a:cubicBezTo>
                  <a:close/>
                  <a:moveTo>
                    <a:pt x="274181" y="362558"/>
                  </a:moveTo>
                  <a:cubicBezTo>
                    <a:pt x="276859" y="373537"/>
                    <a:pt x="268290" y="374609"/>
                    <a:pt x="263470" y="377287"/>
                  </a:cubicBezTo>
                  <a:cubicBezTo>
                    <a:pt x="258381" y="380232"/>
                    <a:pt x="252490" y="387731"/>
                    <a:pt x="243385" y="378357"/>
                  </a:cubicBezTo>
                  <a:cubicBezTo>
                    <a:pt x="253829" y="371663"/>
                    <a:pt x="262666" y="365236"/>
                    <a:pt x="274181" y="362558"/>
                  </a:cubicBezTo>
                  <a:close/>
                  <a:moveTo>
                    <a:pt x="65573" y="342742"/>
                  </a:moveTo>
                  <a:cubicBezTo>
                    <a:pt x="75749" y="349972"/>
                    <a:pt x="84854" y="355328"/>
                    <a:pt x="89406" y="365772"/>
                  </a:cubicBezTo>
                  <a:cubicBezTo>
                    <a:pt x="78694" y="364432"/>
                    <a:pt x="72268" y="357470"/>
                    <a:pt x="65573" y="351043"/>
                  </a:cubicBezTo>
                  <a:cubicBezTo>
                    <a:pt x="64769" y="350240"/>
                    <a:pt x="65573" y="347562"/>
                    <a:pt x="65573" y="342742"/>
                  </a:cubicBezTo>
                  <a:close/>
                  <a:moveTo>
                    <a:pt x="306583" y="331763"/>
                  </a:moveTo>
                  <a:cubicBezTo>
                    <a:pt x="307654" y="331227"/>
                    <a:pt x="311135" y="333102"/>
                    <a:pt x="313546" y="333905"/>
                  </a:cubicBezTo>
                  <a:cubicBezTo>
                    <a:pt x="312474" y="336583"/>
                    <a:pt x="312206" y="338190"/>
                    <a:pt x="311403" y="338725"/>
                  </a:cubicBezTo>
                  <a:cubicBezTo>
                    <a:pt x="305512" y="344616"/>
                    <a:pt x="299621" y="350240"/>
                    <a:pt x="293461" y="355864"/>
                  </a:cubicBezTo>
                  <a:cubicBezTo>
                    <a:pt x="292391" y="356666"/>
                    <a:pt x="289177" y="356131"/>
                    <a:pt x="288106" y="355060"/>
                  </a:cubicBezTo>
                  <a:cubicBezTo>
                    <a:pt x="287035" y="353989"/>
                    <a:pt x="286767" y="350508"/>
                    <a:pt x="287570" y="349436"/>
                  </a:cubicBezTo>
                  <a:cubicBezTo>
                    <a:pt x="293461" y="343278"/>
                    <a:pt x="299888" y="337118"/>
                    <a:pt x="306583" y="331763"/>
                  </a:cubicBezTo>
                  <a:close/>
                  <a:moveTo>
                    <a:pt x="36384" y="304984"/>
                  </a:moveTo>
                  <a:cubicBezTo>
                    <a:pt x="43346" y="314624"/>
                    <a:pt x="49238" y="322390"/>
                    <a:pt x="54861" y="330156"/>
                  </a:cubicBezTo>
                  <a:cubicBezTo>
                    <a:pt x="52184" y="335244"/>
                    <a:pt x="48970" y="334708"/>
                    <a:pt x="46828" y="331495"/>
                  </a:cubicBezTo>
                  <a:cubicBezTo>
                    <a:pt x="42008" y="325068"/>
                    <a:pt x="37455" y="318105"/>
                    <a:pt x="33170" y="311143"/>
                  </a:cubicBezTo>
                  <a:cubicBezTo>
                    <a:pt x="32902" y="310340"/>
                    <a:pt x="34509" y="308465"/>
                    <a:pt x="36384" y="304984"/>
                  </a:cubicBezTo>
                  <a:close/>
                  <a:moveTo>
                    <a:pt x="334970" y="291059"/>
                  </a:moveTo>
                  <a:cubicBezTo>
                    <a:pt x="336041" y="291059"/>
                    <a:pt x="337648" y="292933"/>
                    <a:pt x="337916" y="294273"/>
                  </a:cubicBezTo>
                  <a:cubicBezTo>
                    <a:pt x="339255" y="299361"/>
                    <a:pt x="330149" y="318374"/>
                    <a:pt x="325597" y="320784"/>
                  </a:cubicBezTo>
                  <a:cubicBezTo>
                    <a:pt x="325061" y="321052"/>
                    <a:pt x="324258" y="321052"/>
                    <a:pt x="322116" y="321587"/>
                  </a:cubicBezTo>
                  <a:cubicBezTo>
                    <a:pt x="321312" y="319177"/>
                    <a:pt x="319438" y="316499"/>
                    <a:pt x="320241" y="314625"/>
                  </a:cubicBezTo>
                  <a:cubicBezTo>
                    <a:pt x="322919" y="307126"/>
                    <a:pt x="326400" y="300164"/>
                    <a:pt x="329882" y="293201"/>
                  </a:cubicBezTo>
                  <a:cubicBezTo>
                    <a:pt x="330417" y="291862"/>
                    <a:pt x="333363" y="291059"/>
                    <a:pt x="334970" y="291059"/>
                  </a:cubicBezTo>
                  <a:close/>
                  <a:moveTo>
                    <a:pt x="185811" y="267762"/>
                  </a:moveTo>
                  <a:cubicBezTo>
                    <a:pt x="187953" y="267762"/>
                    <a:pt x="189828" y="268030"/>
                    <a:pt x="191970" y="268297"/>
                  </a:cubicBezTo>
                  <a:cubicBezTo>
                    <a:pt x="195452" y="268833"/>
                    <a:pt x="200272" y="267494"/>
                    <a:pt x="200004" y="273386"/>
                  </a:cubicBezTo>
                  <a:cubicBezTo>
                    <a:pt x="199736" y="278474"/>
                    <a:pt x="195452" y="278206"/>
                    <a:pt x="191702" y="279010"/>
                  </a:cubicBezTo>
                  <a:cubicBezTo>
                    <a:pt x="190096" y="279545"/>
                    <a:pt x="187953" y="279813"/>
                    <a:pt x="185543" y="280349"/>
                  </a:cubicBezTo>
                  <a:cubicBezTo>
                    <a:pt x="181526" y="280081"/>
                    <a:pt x="179116" y="277671"/>
                    <a:pt x="179116" y="273118"/>
                  </a:cubicBezTo>
                  <a:cubicBezTo>
                    <a:pt x="179116" y="268833"/>
                    <a:pt x="182062" y="267762"/>
                    <a:pt x="185811" y="267762"/>
                  </a:cubicBezTo>
                  <a:close/>
                  <a:moveTo>
                    <a:pt x="13890" y="264280"/>
                  </a:moveTo>
                  <a:cubicBezTo>
                    <a:pt x="21656" y="268029"/>
                    <a:pt x="27814" y="282222"/>
                    <a:pt x="26208" y="292398"/>
                  </a:cubicBezTo>
                  <a:cubicBezTo>
                    <a:pt x="17371" y="287845"/>
                    <a:pt x="11748" y="274991"/>
                    <a:pt x="13890" y="264280"/>
                  </a:cubicBezTo>
                  <a:close/>
                  <a:moveTo>
                    <a:pt x="149123" y="244732"/>
                  </a:moveTo>
                  <a:cubicBezTo>
                    <a:pt x="154479" y="250088"/>
                    <a:pt x="160906" y="256247"/>
                    <a:pt x="168672" y="263209"/>
                  </a:cubicBezTo>
                  <a:cubicBezTo>
                    <a:pt x="165993" y="267762"/>
                    <a:pt x="164119" y="271511"/>
                    <a:pt x="161709" y="275796"/>
                  </a:cubicBezTo>
                  <a:cubicBezTo>
                    <a:pt x="150194" y="272314"/>
                    <a:pt x="141893" y="265887"/>
                    <a:pt x="133859" y="255711"/>
                  </a:cubicBezTo>
                  <a:cubicBezTo>
                    <a:pt x="138680" y="252230"/>
                    <a:pt x="143500" y="248749"/>
                    <a:pt x="149123" y="244732"/>
                  </a:cubicBezTo>
                  <a:close/>
                  <a:moveTo>
                    <a:pt x="340593" y="243393"/>
                  </a:moveTo>
                  <a:cubicBezTo>
                    <a:pt x="341128" y="243393"/>
                    <a:pt x="341932" y="243393"/>
                    <a:pt x="342467" y="243393"/>
                  </a:cubicBezTo>
                  <a:cubicBezTo>
                    <a:pt x="342467" y="252765"/>
                    <a:pt x="342467" y="261871"/>
                    <a:pt x="342467" y="270975"/>
                  </a:cubicBezTo>
                  <a:lnTo>
                    <a:pt x="341664" y="270975"/>
                  </a:lnTo>
                  <a:lnTo>
                    <a:pt x="340861" y="270975"/>
                  </a:lnTo>
                  <a:cubicBezTo>
                    <a:pt x="340861" y="261871"/>
                    <a:pt x="340593" y="252498"/>
                    <a:pt x="340593" y="243393"/>
                  </a:cubicBezTo>
                  <a:close/>
                  <a:moveTo>
                    <a:pt x="340593" y="243392"/>
                  </a:moveTo>
                  <a:cubicBezTo>
                    <a:pt x="340593" y="252497"/>
                    <a:pt x="340860" y="261870"/>
                    <a:pt x="340860" y="270975"/>
                  </a:cubicBezTo>
                  <a:cubicBezTo>
                    <a:pt x="337646" y="276330"/>
                    <a:pt x="333630" y="276063"/>
                    <a:pt x="332559" y="270171"/>
                  </a:cubicBezTo>
                  <a:cubicBezTo>
                    <a:pt x="331220" y="262138"/>
                    <a:pt x="331755" y="253568"/>
                    <a:pt x="332559" y="245534"/>
                  </a:cubicBezTo>
                  <a:cubicBezTo>
                    <a:pt x="333094" y="240446"/>
                    <a:pt x="336575" y="240179"/>
                    <a:pt x="340593" y="243392"/>
                  </a:cubicBezTo>
                  <a:close/>
                  <a:moveTo>
                    <a:pt x="2642" y="216078"/>
                  </a:moveTo>
                  <a:cubicBezTo>
                    <a:pt x="10408" y="219559"/>
                    <a:pt x="12550" y="226789"/>
                    <a:pt x="11479" y="246874"/>
                  </a:cubicBezTo>
                  <a:cubicBezTo>
                    <a:pt x="8802" y="245535"/>
                    <a:pt x="5856" y="245000"/>
                    <a:pt x="5588" y="243928"/>
                  </a:cubicBezTo>
                  <a:cubicBezTo>
                    <a:pt x="3178" y="234823"/>
                    <a:pt x="232" y="225986"/>
                    <a:pt x="2642" y="216078"/>
                  </a:cubicBezTo>
                  <a:close/>
                  <a:moveTo>
                    <a:pt x="137072" y="203223"/>
                  </a:moveTo>
                  <a:cubicBezTo>
                    <a:pt x="138947" y="203759"/>
                    <a:pt x="141089" y="207241"/>
                    <a:pt x="141357" y="209383"/>
                  </a:cubicBezTo>
                  <a:cubicBezTo>
                    <a:pt x="141892" y="216881"/>
                    <a:pt x="141624" y="224647"/>
                    <a:pt x="141624" y="234019"/>
                  </a:cubicBezTo>
                  <a:lnTo>
                    <a:pt x="132224" y="230886"/>
                  </a:lnTo>
                  <a:lnTo>
                    <a:pt x="132207" y="230932"/>
                  </a:lnTo>
                  <a:lnTo>
                    <a:pt x="132252" y="231073"/>
                  </a:lnTo>
                  <a:lnTo>
                    <a:pt x="132181" y="231002"/>
                  </a:lnTo>
                  <a:lnTo>
                    <a:pt x="128235" y="241786"/>
                  </a:lnTo>
                  <a:cubicBezTo>
                    <a:pt x="125290" y="239376"/>
                    <a:pt x="122612" y="238305"/>
                    <a:pt x="122077" y="236430"/>
                  </a:cubicBezTo>
                  <a:cubicBezTo>
                    <a:pt x="119399" y="229200"/>
                    <a:pt x="116989" y="221702"/>
                    <a:pt x="115382" y="213936"/>
                  </a:cubicBezTo>
                  <a:cubicBezTo>
                    <a:pt x="114847" y="211794"/>
                    <a:pt x="117524" y="209116"/>
                    <a:pt x="118596" y="206706"/>
                  </a:cubicBezTo>
                  <a:cubicBezTo>
                    <a:pt x="120738" y="208313"/>
                    <a:pt x="123415" y="209652"/>
                    <a:pt x="124486" y="211794"/>
                  </a:cubicBezTo>
                  <a:cubicBezTo>
                    <a:pt x="126629" y="215275"/>
                    <a:pt x="127968" y="219559"/>
                    <a:pt x="129575" y="223309"/>
                  </a:cubicBezTo>
                  <a:lnTo>
                    <a:pt x="129575" y="223041"/>
                  </a:lnTo>
                  <a:lnTo>
                    <a:pt x="130983" y="227125"/>
                  </a:lnTo>
                  <a:lnTo>
                    <a:pt x="129842" y="223575"/>
                  </a:lnTo>
                  <a:cubicBezTo>
                    <a:pt x="130378" y="218755"/>
                    <a:pt x="131181" y="213935"/>
                    <a:pt x="131449" y="209115"/>
                  </a:cubicBezTo>
                  <a:cubicBezTo>
                    <a:pt x="131717" y="205366"/>
                    <a:pt x="133056" y="201885"/>
                    <a:pt x="137072" y="203223"/>
                  </a:cubicBezTo>
                  <a:close/>
                  <a:moveTo>
                    <a:pt x="333095" y="193584"/>
                  </a:moveTo>
                  <a:cubicBezTo>
                    <a:pt x="335237" y="193584"/>
                    <a:pt x="338450" y="194655"/>
                    <a:pt x="338986" y="196262"/>
                  </a:cubicBezTo>
                  <a:cubicBezTo>
                    <a:pt x="340057" y="200279"/>
                    <a:pt x="340057" y="204295"/>
                    <a:pt x="340860" y="208312"/>
                  </a:cubicBezTo>
                  <a:lnTo>
                    <a:pt x="340859" y="208367"/>
                  </a:lnTo>
                  <a:lnTo>
                    <a:pt x="340861" y="208312"/>
                  </a:lnTo>
                  <a:cubicBezTo>
                    <a:pt x="341396" y="208312"/>
                    <a:pt x="341932" y="208312"/>
                    <a:pt x="342467" y="208312"/>
                  </a:cubicBezTo>
                  <a:cubicBezTo>
                    <a:pt x="342467" y="213400"/>
                    <a:pt x="342467" y="218220"/>
                    <a:pt x="342467" y="223309"/>
                  </a:cubicBezTo>
                  <a:lnTo>
                    <a:pt x="341396" y="223309"/>
                  </a:lnTo>
                  <a:cubicBezTo>
                    <a:pt x="341396" y="223309"/>
                    <a:pt x="340325" y="223309"/>
                    <a:pt x="340325" y="223309"/>
                  </a:cubicBezTo>
                  <a:lnTo>
                    <a:pt x="340328" y="223238"/>
                  </a:lnTo>
                  <a:lnTo>
                    <a:pt x="332559" y="221166"/>
                  </a:lnTo>
                  <a:cubicBezTo>
                    <a:pt x="331221" y="213668"/>
                    <a:pt x="330685" y="205902"/>
                    <a:pt x="330149" y="198136"/>
                  </a:cubicBezTo>
                  <a:cubicBezTo>
                    <a:pt x="330149" y="196530"/>
                    <a:pt x="332023" y="193584"/>
                    <a:pt x="333095" y="193584"/>
                  </a:cubicBezTo>
                  <a:close/>
                  <a:moveTo>
                    <a:pt x="274717" y="178320"/>
                  </a:moveTo>
                  <a:cubicBezTo>
                    <a:pt x="300157" y="178588"/>
                    <a:pt x="313011" y="191977"/>
                    <a:pt x="313011" y="217150"/>
                  </a:cubicBezTo>
                  <a:cubicBezTo>
                    <a:pt x="313011" y="236431"/>
                    <a:pt x="312744" y="255444"/>
                    <a:pt x="313011" y="274725"/>
                  </a:cubicBezTo>
                  <a:cubicBezTo>
                    <a:pt x="313279" y="285168"/>
                    <a:pt x="310601" y="294808"/>
                    <a:pt x="304710" y="302842"/>
                  </a:cubicBezTo>
                  <a:cubicBezTo>
                    <a:pt x="287304" y="326408"/>
                    <a:pt x="266684" y="345956"/>
                    <a:pt x="238566" y="357471"/>
                  </a:cubicBezTo>
                  <a:cubicBezTo>
                    <a:pt x="221695" y="364434"/>
                    <a:pt x="205092" y="368718"/>
                    <a:pt x="187418" y="370058"/>
                  </a:cubicBezTo>
                  <a:cubicBezTo>
                    <a:pt x="187418" y="346492"/>
                    <a:pt x="187418" y="322927"/>
                    <a:pt x="187418" y="299361"/>
                  </a:cubicBezTo>
                  <a:cubicBezTo>
                    <a:pt x="205628" y="296147"/>
                    <a:pt x="222498" y="289988"/>
                    <a:pt x="236156" y="276599"/>
                  </a:cubicBezTo>
                  <a:cubicBezTo>
                    <a:pt x="246064" y="266958"/>
                    <a:pt x="246332" y="267226"/>
                    <a:pt x="244190" y="250356"/>
                  </a:cubicBezTo>
                  <a:cubicBezTo>
                    <a:pt x="234014" y="250356"/>
                    <a:pt x="223837" y="250623"/>
                    <a:pt x="213394" y="250356"/>
                  </a:cubicBezTo>
                  <a:cubicBezTo>
                    <a:pt x="205092" y="250088"/>
                    <a:pt x="196790" y="249820"/>
                    <a:pt x="188489" y="248749"/>
                  </a:cubicBezTo>
                  <a:cubicBezTo>
                    <a:pt x="170280" y="246071"/>
                    <a:pt x="158765" y="230539"/>
                    <a:pt x="160104" y="210990"/>
                  </a:cubicBezTo>
                  <a:cubicBezTo>
                    <a:pt x="161175" y="193317"/>
                    <a:pt x="174832" y="179123"/>
                    <a:pt x="192238" y="178855"/>
                  </a:cubicBezTo>
                  <a:cubicBezTo>
                    <a:pt x="219553" y="178320"/>
                    <a:pt x="247135" y="178052"/>
                    <a:pt x="274717" y="178320"/>
                  </a:cubicBezTo>
                  <a:close/>
                  <a:moveTo>
                    <a:pt x="156086" y="163859"/>
                  </a:moveTo>
                  <a:cubicBezTo>
                    <a:pt x="156889" y="163324"/>
                    <a:pt x="159299" y="164127"/>
                    <a:pt x="160370" y="164930"/>
                  </a:cubicBezTo>
                  <a:cubicBezTo>
                    <a:pt x="161441" y="166002"/>
                    <a:pt x="161976" y="168144"/>
                    <a:pt x="161441" y="169215"/>
                  </a:cubicBezTo>
                  <a:cubicBezTo>
                    <a:pt x="160906" y="171090"/>
                    <a:pt x="159567" y="173232"/>
                    <a:pt x="157960" y="174035"/>
                  </a:cubicBezTo>
                  <a:cubicBezTo>
                    <a:pt x="151801" y="178855"/>
                    <a:pt x="150730" y="188496"/>
                    <a:pt x="141358" y="190638"/>
                  </a:cubicBezTo>
                  <a:cubicBezTo>
                    <a:pt x="137341" y="183944"/>
                    <a:pt x="140822" y="179659"/>
                    <a:pt x="143767" y="175910"/>
                  </a:cubicBezTo>
                  <a:cubicBezTo>
                    <a:pt x="147516" y="171625"/>
                    <a:pt x="151801" y="167609"/>
                    <a:pt x="156086" y="163859"/>
                  </a:cubicBezTo>
                  <a:close/>
                  <a:moveTo>
                    <a:pt x="3178" y="163859"/>
                  </a:moveTo>
                  <a:cubicBezTo>
                    <a:pt x="6927" y="167876"/>
                    <a:pt x="9873" y="169750"/>
                    <a:pt x="9605" y="170822"/>
                  </a:cubicBezTo>
                  <a:cubicBezTo>
                    <a:pt x="7998" y="179926"/>
                    <a:pt x="13354" y="190638"/>
                    <a:pt x="3178" y="199743"/>
                  </a:cubicBezTo>
                  <a:cubicBezTo>
                    <a:pt x="-3250" y="187425"/>
                    <a:pt x="1839" y="177249"/>
                    <a:pt x="3178" y="163859"/>
                  </a:cubicBezTo>
                  <a:close/>
                  <a:moveTo>
                    <a:pt x="127433" y="159308"/>
                  </a:moveTo>
                  <a:cubicBezTo>
                    <a:pt x="131718" y="160111"/>
                    <a:pt x="130914" y="163860"/>
                    <a:pt x="130111" y="167341"/>
                  </a:cubicBezTo>
                  <a:cubicBezTo>
                    <a:pt x="128504" y="173233"/>
                    <a:pt x="126897" y="179124"/>
                    <a:pt x="125290" y="185283"/>
                  </a:cubicBezTo>
                  <a:cubicBezTo>
                    <a:pt x="124487" y="188764"/>
                    <a:pt x="123416" y="192513"/>
                    <a:pt x="119399" y="191174"/>
                  </a:cubicBezTo>
                  <a:cubicBezTo>
                    <a:pt x="116989" y="190371"/>
                    <a:pt x="115650" y="186889"/>
                    <a:pt x="114311" y="185015"/>
                  </a:cubicBezTo>
                  <a:cubicBezTo>
                    <a:pt x="116989" y="176714"/>
                    <a:pt x="118596" y="170019"/>
                    <a:pt x="121274" y="163592"/>
                  </a:cubicBezTo>
                  <a:cubicBezTo>
                    <a:pt x="122077" y="161450"/>
                    <a:pt x="125558" y="159040"/>
                    <a:pt x="127433" y="159308"/>
                  </a:cubicBezTo>
                  <a:close/>
                  <a:moveTo>
                    <a:pt x="322651" y="153415"/>
                  </a:moveTo>
                  <a:cubicBezTo>
                    <a:pt x="327739" y="156361"/>
                    <a:pt x="328543" y="159574"/>
                    <a:pt x="326133" y="162520"/>
                  </a:cubicBezTo>
                  <a:cubicBezTo>
                    <a:pt x="323187" y="166001"/>
                    <a:pt x="322919" y="168411"/>
                    <a:pt x="326133" y="171893"/>
                  </a:cubicBezTo>
                  <a:cubicBezTo>
                    <a:pt x="328810" y="174838"/>
                    <a:pt x="328007" y="178051"/>
                    <a:pt x="322651" y="181265"/>
                  </a:cubicBezTo>
                  <a:cubicBezTo>
                    <a:pt x="318634" y="177516"/>
                    <a:pt x="314350" y="173499"/>
                    <a:pt x="309529" y="169482"/>
                  </a:cubicBezTo>
                  <a:cubicBezTo>
                    <a:pt x="311136" y="161181"/>
                    <a:pt x="317563" y="157968"/>
                    <a:pt x="322651" y="153415"/>
                  </a:cubicBezTo>
                  <a:close/>
                  <a:moveTo>
                    <a:pt x="198397" y="150470"/>
                  </a:moveTo>
                  <a:cubicBezTo>
                    <a:pt x="199736" y="150470"/>
                    <a:pt x="201878" y="153416"/>
                    <a:pt x="202682" y="155290"/>
                  </a:cubicBezTo>
                  <a:cubicBezTo>
                    <a:pt x="202950" y="156093"/>
                    <a:pt x="200539" y="158772"/>
                    <a:pt x="198932" y="159039"/>
                  </a:cubicBezTo>
                  <a:cubicBezTo>
                    <a:pt x="191702" y="160378"/>
                    <a:pt x="184740" y="161182"/>
                    <a:pt x="176438" y="161985"/>
                  </a:cubicBezTo>
                  <a:cubicBezTo>
                    <a:pt x="175635" y="161182"/>
                    <a:pt x="172689" y="159843"/>
                    <a:pt x="172689" y="158236"/>
                  </a:cubicBezTo>
                  <a:cubicBezTo>
                    <a:pt x="172689" y="156361"/>
                    <a:pt x="174831" y="153148"/>
                    <a:pt x="176438" y="152880"/>
                  </a:cubicBezTo>
                  <a:cubicBezTo>
                    <a:pt x="183669" y="151541"/>
                    <a:pt x="191167" y="150738"/>
                    <a:pt x="198397" y="150470"/>
                  </a:cubicBezTo>
                  <a:close/>
                  <a:moveTo>
                    <a:pt x="223569" y="139758"/>
                  </a:moveTo>
                  <a:cubicBezTo>
                    <a:pt x="232674" y="142972"/>
                    <a:pt x="235084" y="149131"/>
                    <a:pt x="238298" y="157164"/>
                  </a:cubicBezTo>
                  <a:cubicBezTo>
                    <a:pt x="234281" y="158503"/>
                    <a:pt x="230799" y="160110"/>
                    <a:pt x="227586" y="160110"/>
                  </a:cubicBezTo>
                  <a:cubicBezTo>
                    <a:pt x="224105" y="160110"/>
                    <a:pt x="219820" y="159039"/>
                    <a:pt x="217678" y="156897"/>
                  </a:cubicBezTo>
                  <a:cubicBezTo>
                    <a:pt x="215000" y="153951"/>
                    <a:pt x="219016" y="151541"/>
                    <a:pt x="220891" y="148863"/>
                  </a:cubicBezTo>
                  <a:cubicBezTo>
                    <a:pt x="222498" y="146721"/>
                    <a:pt x="222498" y="143775"/>
                    <a:pt x="223569" y="139758"/>
                  </a:cubicBezTo>
                  <a:close/>
                  <a:moveTo>
                    <a:pt x="158764" y="123422"/>
                  </a:moveTo>
                  <a:cubicBezTo>
                    <a:pt x="159836" y="122887"/>
                    <a:pt x="162514" y="125565"/>
                    <a:pt x="166263" y="127439"/>
                  </a:cubicBezTo>
                  <a:cubicBezTo>
                    <a:pt x="156890" y="134670"/>
                    <a:pt x="149660" y="140561"/>
                    <a:pt x="141894" y="145917"/>
                  </a:cubicBezTo>
                  <a:cubicBezTo>
                    <a:pt x="140823" y="146720"/>
                    <a:pt x="137609" y="146185"/>
                    <a:pt x="136538" y="145113"/>
                  </a:cubicBezTo>
                  <a:cubicBezTo>
                    <a:pt x="135467" y="144042"/>
                    <a:pt x="135199" y="140293"/>
                    <a:pt x="136002" y="139758"/>
                  </a:cubicBezTo>
                  <a:cubicBezTo>
                    <a:pt x="143500" y="133866"/>
                    <a:pt x="150999" y="128510"/>
                    <a:pt x="158764" y="123422"/>
                  </a:cubicBezTo>
                  <a:close/>
                  <a:moveTo>
                    <a:pt x="183669" y="118335"/>
                  </a:moveTo>
                  <a:cubicBezTo>
                    <a:pt x="194381" y="118603"/>
                    <a:pt x="204825" y="120209"/>
                    <a:pt x="212055" y="128511"/>
                  </a:cubicBezTo>
                  <a:cubicBezTo>
                    <a:pt x="212055" y="129849"/>
                    <a:pt x="212055" y="130921"/>
                    <a:pt x="211787" y="131992"/>
                  </a:cubicBezTo>
                  <a:cubicBezTo>
                    <a:pt x="208841" y="132260"/>
                    <a:pt x="205896" y="133331"/>
                    <a:pt x="203218" y="132795"/>
                  </a:cubicBezTo>
                  <a:cubicBezTo>
                    <a:pt x="196790" y="131456"/>
                    <a:pt x="190364" y="129849"/>
                    <a:pt x="184205" y="127707"/>
                  </a:cubicBezTo>
                  <a:cubicBezTo>
                    <a:pt x="182330" y="127172"/>
                    <a:pt x="179652" y="124762"/>
                    <a:pt x="179652" y="123155"/>
                  </a:cubicBezTo>
                  <a:cubicBezTo>
                    <a:pt x="179652" y="121549"/>
                    <a:pt x="182330" y="118335"/>
                    <a:pt x="183669" y="118335"/>
                  </a:cubicBezTo>
                  <a:close/>
                  <a:moveTo>
                    <a:pt x="19782" y="117264"/>
                  </a:moveTo>
                  <a:cubicBezTo>
                    <a:pt x="20585" y="118871"/>
                    <a:pt x="21388" y="120478"/>
                    <a:pt x="21656" y="122084"/>
                  </a:cubicBezTo>
                  <a:cubicBezTo>
                    <a:pt x="22191" y="126904"/>
                    <a:pt x="15229" y="144846"/>
                    <a:pt x="11212" y="149934"/>
                  </a:cubicBezTo>
                  <a:cubicBezTo>
                    <a:pt x="5856" y="144043"/>
                    <a:pt x="9338" y="129582"/>
                    <a:pt x="19782" y="117264"/>
                  </a:cubicBezTo>
                  <a:close/>
                  <a:moveTo>
                    <a:pt x="336309" y="108427"/>
                  </a:moveTo>
                  <a:cubicBezTo>
                    <a:pt x="337647" y="110034"/>
                    <a:pt x="338986" y="111908"/>
                    <a:pt x="340325" y="113515"/>
                  </a:cubicBezTo>
                  <a:cubicBezTo>
                    <a:pt x="341129" y="114318"/>
                    <a:pt x="341932" y="115122"/>
                    <a:pt x="342468" y="116193"/>
                  </a:cubicBezTo>
                  <a:cubicBezTo>
                    <a:pt x="342468" y="118335"/>
                    <a:pt x="342468" y="120745"/>
                    <a:pt x="342468" y="123423"/>
                  </a:cubicBezTo>
                  <a:cubicBezTo>
                    <a:pt x="341664" y="126904"/>
                    <a:pt x="340593" y="130117"/>
                    <a:pt x="340058" y="133599"/>
                  </a:cubicBezTo>
                  <a:cubicBezTo>
                    <a:pt x="339522" y="137348"/>
                    <a:pt x="338986" y="141633"/>
                    <a:pt x="333899" y="140829"/>
                  </a:cubicBezTo>
                  <a:cubicBezTo>
                    <a:pt x="329614" y="140294"/>
                    <a:pt x="330150" y="136277"/>
                    <a:pt x="330417" y="132796"/>
                  </a:cubicBezTo>
                  <a:cubicBezTo>
                    <a:pt x="330953" y="126636"/>
                    <a:pt x="331221" y="120478"/>
                    <a:pt x="332292" y="114586"/>
                  </a:cubicBezTo>
                  <a:cubicBezTo>
                    <a:pt x="332560" y="112444"/>
                    <a:pt x="334970" y="110301"/>
                    <a:pt x="336309" y="108427"/>
                  </a:cubicBezTo>
                  <a:close/>
                  <a:moveTo>
                    <a:pt x="42543" y="75221"/>
                  </a:moveTo>
                  <a:cubicBezTo>
                    <a:pt x="43614" y="77363"/>
                    <a:pt x="45220" y="78702"/>
                    <a:pt x="44953" y="80041"/>
                  </a:cubicBezTo>
                  <a:cubicBezTo>
                    <a:pt x="43882" y="84862"/>
                    <a:pt x="33438" y="99857"/>
                    <a:pt x="28082" y="104410"/>
                  </a:cubicBezTo>
                  <a:cubicBezTo>
                    <a:pt x="27011" y="102803"/>
                    <a:pt x="24869" y="100661"/>
                    <a:pt x="25404" y="99590"/>
                  </a:cubicBezTo>
                  <a:cubicBezTo>
                    <a:pt x="29421" y="90753"/>
                    <a:pt x="33706" y="81916"/>
                    <a:pt x="42543" y="75221"/>
                  </a:cubicBezTo>
                  <a:close/>
                  <a:moveTo>
                    <a:pt x="308458" y="66117"/>
                  </a:moveTo>
                  <a:cubicBezTo>
                    <a:pt x="312475" y="66117"/>
                    <a:pt x="315688" y="65045"/>
                    <a:pt x="316760" y="66384"/>
                  </a:cubicBezTo>
                  <a:cubicBezTo>
                    <a:pt x="322383" y="73079"/>
                    <a:pt x="327471" y="80042"/>
                    <a:pt x="332291" y="87272"/>
                  </a:cubicBezTo>
                  <a:cubicBezTo>
                    <a:pt x="333094" y="88343"/>
                    <a:pt x="332023" y="91556"/>
                    <a:pt x="330684" y="92627"/>
                  </a:cubicBezTo>
                  <a:cubicBezTo>
                    <a:pt x="329613" y="93431"/>
                    <a:pt x="325864" y="93431"/>
                    <a:pt x="325329" y="92360"/>
                  </a:cubicBezTo>
                  <a:cubicBezTo>
                    <a:pt x="319973" y="84326"/>
                    <a:pt x="312207" y="77364"/>
                    <a:pt x="308458" y="66117"/>
                  </a:cubicBezTo>
                  <a:close/>
                  <a:moveTo>
                    <a:pt x="76819" y="41480"/>
                  </a:moveTo>
                  <a:cubicBezTo>
                    <a:pt x="74409" y="52995"/>
                    <a:pt x="63430" y="57279"/>
                    <a:pt x="56200" y="66920"/>
                  </a:cubicBezTo>
                  <a:cubicBezTo>
                    <a:pt x="54593" y="63439"/>
                    <a:pt x="52719" y="60761"/>
                    <a:pt x="53254" y="59958"/>
                  </a:cubicBezTo>
                  <a:cubicBezTo>
                    <a:pt x="59949" y="52459"/>
                    <a:pt x="65840" y="43622"/>
                    <a:pt x="76819" y="41480"/>
                  </a:cubicBezTo>
                  <a:close/>
                  <a:moveTo>
                    <a:pt x="280340" y="31572"/>
                  </a:moveTo>
                  <a:cubicBezTo>
                    <a:pt x="287570" y="37463"/>
                    <a:pt x="294533" y="43622"/>
                    <a:pt x="301763" y="49782"/>
                  </a:cubicBezTo>
                  <a:cubicBezTo>
                    <a:pt x="302031" y="50317"/>
                    <a:pt x="301763" y="51388"/>
                    <a:pt x="302298" y="53798"/>
                  </a:cubicBezTo>
                  <a:cubicBezTo>
                    <a:pt x="300156" y="54334"/>
                    <a:pt x="296942" y="56209"/>
                    <a:pt x="295603" y="55137"/>
                  </a:cubicBezTo>
                  <a:cubicBezTo>
                    <a:pt x="288641" y="50049"/>
                    <a:pt x="281947" y="44693"/>
                    <a:pt x="275520" y="39070"/>
                  </a:cubicBezTo>
                  <a:cubicBezTo>
                    <a:pt x="274448" y="38266"/>
                    <a:pt x="274448" y="34785"/>
                    <a:pt x="275252" y="33446"/>
                  </a:cubicBezTo>
                  <a:cubicBezTo>
                    <a:pt x="276055" y="32108"/>
                    <a:pt x="279536" y="31036"/>
                    <a:pt x="280340" y="31572"/>
                  </a:cubicBezTo>
                  <a:close/>
                  <a:moveTo>
                    <a:pt x="173132" y="28086"/>
                  </a:moveTo>
                  <a:cubicBezTo>
                    <a:pt x="210363" y="25061"/>
                    <a:pt x="244657" y="37664"/>
                    <a:pt x="275787" y="63974"/>
                  </a:cubicBezTo>
                  <a:cubicBezTo>
                    <a:pt x="287035" y="73346"/>
                    <a:pt x="296675" y="85665"/>
                    <a:pt x="305512" y="97447"/>
                  </a:cubicBezTo>
                  <a:cubicBezTo>
                    <a:pt x="315153" y="110569"/>
                    <a:pt x="316492" y="125297"/>
                    <a:pt x="307655" y="139490"/>
                  </a:cubicBezTo>
                  <a:cubicBezTo>
                    <a:pt x="295604" y="159574"/>
                    <a:pt x="269093" y="161181"/>
                    <a:pt x="253829" y="143239"/>
                  </a:cubicBezTo>
                  <a:cubicBezTo>
                    <a:pt x="246598" y="134670"/>
                    <a:pt x="239904" y="125297"/>
                    <a:pt x="231602" y="118067"/>
                  </a:cubicBezTo>
                  <a:cubicBezTo>
                    <a:pt x="205894" y="95841"/>
                    <a:pt x="171885" y="92359"/>
                    <a:pt x="141357" y="110569"/>
                  </a:cubicBezTo>
                  <a:lnTo>
                    <a:pt x="137876" y="112444"/>
                  </a:lnTo>
                  <a:lnTo>
                    <a:pt x="137876" y="112444"/>
                  </a:lnTo>
                  <a:cubicBezTo>
                    <a:pt x="122345" y="125298"/>
                    <a:pt x="108687" y="139759"/>
                    <a:pt x="101725" y="159040"/>
                  </a:cubicBezTo>
                  <a:cubicBezTo>
                    <a:pt x="91549" y="187960"/>
                    <a:pt x="92084" y="216882"/>
                    <a:pt x="104135" y="245000"/>
                  </a:cubicBezTo>
                  <a:cubicBezTo>
                    <a:pt x="107080" y="251695"/>
                    <a:pt x="111365" y="257854"/>
                    <a:pt x="115114" y="264280"/>
                  </a:cubicBezTo>
                  <a:cubicBezTo>
                    <a:pt x="114043" y="269368"/>
                    <a:pt x="112169" y="274724"/>
                    <a:pt x="112169" y="279812"/>
                  </a:cubicBezTo>
                  <a:cubicBezTo>
                    <a:pt x="111901" y="296416"/>
                    <a:pt x="112169" y="313018"/>
                    <a:pt x="111901" y="329621"/>
                  </a:cubicBezTo>
                  <a:lnTo>
                    <a:pt x="109762" y="348337"/>
                  </a:lnTo>
                  <a:lnTo>
                    <a:pt x="112168" y="330157"/>
                  </a:lnTo>
                  <a:cubicBezTo>
                    <a:pt x="112436" y="313554"/>
                    <a:pt x="112168" y="296951"/>
                    <a:pt x="112436" y="280348"/>
                  </a:cubicBezTo>
                  <a:cubicBezTo>
                    <a:pt x="112436" y="274992"/>
                    <a:pt x="114310" y="269904"/>
                    <a:pt x="115382" y="264816"/>
                  </a:cubicBezTo>
                  <a:cubicBezTo>
                    <a:pt x="119934" y="269369"/>
                    <a:pt x="124486" y="274457"/>
                    <a:pt x="129307" y="278741"/>
                  </a:cubicBezTo>
                  <a:cubicBezTo>
                    <a:pt x="145910" y="293470"/>
                    <a:pt x="165458" y="299629"/>
                    <a:pt x="187417" y="299896"/>
                  </a:cubicBezTo>
                  <a:cubicBezTo>
                    <a:pt x="187417" y="323462"/>
                    <a:pt x="187417" y="347027"/>
                    <a:pt x="187417" y="370593"/>
                  </a:cubicBezTo>
                  <a:cubicBezTo>
                    <a:pt x="162245" y="371664"/>
                    <a:pt x="138680" y="365773"/>
                    <a:pt x="116185" y="354258"/>
                  </a:cubicBezTo>
                  <a:cubicBezTo>
                    <a:pt x="113775" y="352651"/>
                    <a:pt x="111900" y="350241"/>
                    <a:pt x="109758" y="348366"/>
                  </a:cubicBezTo>
                  <a:lnTo>
                    <a:pt x="109758" y="348366"/>
                  </a:lnTo>
                  <a:lnTo>
                    <a:pt x="78795" y="325270"/>
                  </a:lnTo>
                  <a:cubicBezTo>
                    <a:pt x="69791" y="316232"/>
                    <a:pt x="62092" y="305922"/>
                    <a:pt x="55665" y="294541"/>
                  </a:cubicBezTo>
                  <a:cubicBezTo>
                    <a:pt x="18710" y="229736"/>
                    <a:pt x="19246" y="164663"/>
                    <a:pt x="57540" y="100394"/>
                  </a:cubicBezTo>
                  <a:cubicBezTo>
                    <a:pt x="68787" y="81648"/>
                    <a:pt x="84051" y="66116"/>
                    <a:pt x="102260" y="53798"/>
                  </a:cubicBezTo>
                  <a:cubicBezTo>
                    <a:pt x="107348" y="50317"/>
                    <a:pt x="112369" y="46568"/>
                    <a:pt x="117692" y="43388"/>
                  </a:cubicBezTo>
                  <a:lnTo>
                    <a:pt x="134930" y="36392"/>
                  </a:lnTo>
                  <a:lnTo>
                    <a:pt x="134930" y="36391"/>
                  </a:lnTo>
                  <a:cubicBezTo>
                    <a:pt x="147985" y="31839"/>
                    <a:pt x="160722" y="29094"/>
                    <a:pt x="173132" y="28086"/>
                  </a:cubicBezTo>
                  <a:close/>
                  <a:moveTo>
                    <a:pt x="113775" y="14166"/>
                  </a:moveTo>
                  <a:cubicBezTo>
                    <a:pt x="115113" y="13362"/>
                    <a:pt x="118862" y="14433"/>
                    <a:pt x="119130" y="15236"/>
                  </a:cubicBezTo>
                  <a:cubicBezTo>
                    <a:pt x="119666" y="17111"/>
                    <a:pt x="119666" y="21128"/>
                    <a:pt x="118595" y="21664"/>
                  </a:cubicBezTo>
                  <a:cubicBezTo>
                    <a:pt x="110561" y="25680"/>
                    <a:pt x="102260" y="29429"/>
                    <a:pt x="93691" y="32910"/>
                  </a:cubicBezTo>
                  <a:cubicBezTo>
                    <a:pt x="93155" y="33446"/>
                    <a:pt x="91549" y="31303"/>
                    <a:pt x="88335" y="28894"/>
                  </a:cubicBezTo>
                  <a:cubicBezTo>
                    <a:pt x="97975" y="23270"/>
                    <a:pt x="105741" y="18450"/>
                    <a:pt x="113775" y="14166"/>
                  </a:cubicBezTo>
                  <a:close/>
                  <a:moveTo>
                    <a:pt x="236690" y="9077"/>
                  </a:moveTo>
                  <a:cubicBezTo>
                    <a:pt x="244724" y="12023"/>
                    <a:pt x="252491" y="15505"/>
                    <a:pt x="260256" y="19522"/>
                  </a:cubicBezTo>
                  <a:cubicBezTo>
                    <a:pt x="261327" y="20057"/>
                    <a:pt x="261595" y="23806"/>
                    <a:pt x="261060" y="25681"/>
                  </a:cubicBezTo>
                  <a:cubicBezTo>
                    <a:pt x="260792" y="26485"/>
                    <a:pt x="257311" y="27555"/>
                    <a:pt x="255971" y="27020"/>
                  </a:cubicBezTo>
                  <a:cubicBezTo>
                    <a:pt x="248741" y="24342"/>
                    <a:pt x="241511" y="21396"/>
                    <a:pt x="234280" y="17915"/>
                  </a:cubicBezTo>
                  <a:cubicBezTo>
                    <a:pt x="232673" y="17379"/>
                    <a:pt x="231602" y="15237"/>
                    <a:pt x="229192" y="12827"/>
                  </a:cubicBezTo>
                  <a:cubicBezTo>
                    <a:pt x="232138" y="11220"/>
                    <a:pt x="235084" y="8542"/>
                    <a:pt x="236690" y="9077"/>
                  </a:cubicBezTo>
                  <a:close/>
                  <a:moveTo>
                    <a:pt x="161441" y="777"/>
                  </a:moveTo>
                  <a:cubicBezTo>
                    <a:pt x="163048" y="509"/>
                    <a:pt x="165190" y="2919"/>
                    <a:pt x="167064" y="4258"/>
                  </a:cubicBezTo>
                  <a:cubicBezTo>
                    <a:pt x="165725" y="6133"/>
                    <a:pt x="164654" y="9078"/>
                    <a:pt x="163048" y="9614"/>
                  </a:cubicBezTo>
                  <a:cubicBezTo>
                    <a:pt x="155817" y="11756"/>
                    <a:pt x="148051" y="12828"/>
                    <a:pt x="138947" y="14434"/>
                  </a:cubicBezTo>
                  <a:cubicBezTo>
                    <a:pt x="137876" y="13631"/>
                    <a:pt x="134930" y="12024"/>
                    <a:pt x="134930" y="10417"/>
                  </a:cubicBezTo>
                  <a:cubicBezTo>
                    <a:pt x="134662" y="8810"/>
                    <a:pt x="136805" y="5597"/>
                    <a:pt x="138411" y="5061"/>
                  </a:cubicBezTo>
                  <a:cubicBezTo>
                    <a:pt x="145909" y="3187"/>
                    <a:pt x="153675" y="1848"/>
                    <a:pt x="161441" y="777"/>
                  </a:cubicBezTo>
                  <a:close/>
                  <a:moveTo>
                    <a:pt x="201945" y="307"/>
                  </a:moveTo>
                  <a:cubicBezTo>
                    <a:pt x="207368" y="910"/>
                    <a:pt x="212724" y="2516"/>
                    <a:pt x="217946" y="6131"/>
                  </a:cubicBezTo>
                  <a:cubicBezTo>
                    <a:pt x="216071" y="8274"/>
                    <a:pt x="215000" y="10416"/>
                    <a:pt x="213929" y="10416"/>
                  </a:cubicBezTo>
                  <a:cubicBezTo>
                    <a:pt x="204556" y="9881"/>
                    <a:pt x="194916" y="9077"/>
                    <a:pt x="185543" y="8006"/>
                  </a:cubicBezTo>
                  <a:cubicBezTo>
                    <a:pt x="184472" y="8006"/>
                    <a:pt x="183133" y="5596"/>
                    <a:pt x="183133" y="4257"/>
                  </a:cubicBezTo>
                  <a:cubicBezTo>
                    <a:pt x="183133" y="2918"/>
                    <a:pt x="184472" y="508"/>
                    <a:pt x="185543" y="508"/>
                  </a:cubicBezTo>
                  <a:cubicBezTo>
                    <a:pt x="191033" y="106"/>
                    <a:pt x="196523" y="-295"/>
                    <a:pt x="201945" y="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576420" y="308454"/>
              <a:ext cx="284478" cy="398533"/>
            </a:xfrm>
            <a:custGeom>
              <a:avLst/>
              <a:gdLst/>
              <a:ahLst/>
              <a:cxnLst/>
              <a:rect l="l" t="t" r="r" b="b"/>
              <a:pathLst>
                <a:path w="284478" h="398533" extrusionOk="0">
                  <a:moveTo>
                    <a:pt x="98900" y="389137"/>
                  </a:moveTo>
                  <a:cubicBezTo>
                    <a:pt x="106398" y="388602"/>
                    <a:pt x="113897" y="388602"/>
                    <a:pt x="121127" y="389137"/>
                  </a:cubicBezTo>
                  <a:cubicBezTo>
                    <a:pt x="122734" y="389137"/>
                    <a:pt x="124341" y="392083"/>
                    <a:pt x="125948" y="393690"/>
                  </a:cubicBezTo>
                  <a:cubicBezTo>
                    <a:pt x="124341" y="395297"/>
                    <a:pt x="123002" y="397707"/>
                    <a:pt x="121127" y="397974"/>
                  </a:cubicBezTo>
                  <a:cubicBezTo>
                    <a:pt x="117646" y="398778"/>
                    <a:pt x="113629" y="398242"/>
                    <a:pt x="110147" y="398242"/>
                  </a:cubicBezTo>
                  <a:cubicBezTo>
                    <a:pt x="106398" y="398242"/>
                    <a:pt x="102649" y="398778"/>
                    <a:pt x="98900" y="397974"/>
                  </a:cubicBezTo>
                  <a:cubicBezTo>
                    <a:pt x="97026" y="397707"/>
                    <a:pt x="95687" y="395029"/>
                    <a:pt x="94080" y="393423"/>
                  </a:cubicBezTo>
                  <a:cubicBezTo>
                    <a:pt x="95687" y="391816"/>
                    <a:pt x="97294" y="389137"/>
                    <a:pt x="98900" y="389137"/>
                  </a:cubicBezTo>
                  <a:close/>
                  <a:moveTo>
                    <a:pt x="62715" y="388435"/>
                  </a:moveTo>
                  <a:cubicBezTo>
                    <a:pt x="68104" y="388201"/>
                    <a:pt x="73460" y="389138"/>
                    <a:pt x="78549" y="393958"/>
                  </a:cubicBezTo>
                  <a:cubicBezTo>
                    <a:pt x="67301" y="401189"/>
                    <a:pt x="52840" y="399850"/>
                    <a:pt x="46681" y="389941"/>
                  </a:cubicBezTo>
                  <a:cubicBezTo>
                    <a:pt x="51903" y="390075"/>
                    <a:pt x="57326" y="388669"/>
                    <a:pt x="62715" y="388435"/>
                  </a:cubicBezTo>
                  <a:close/>
                  <a:moveTo>
                    <a:pt x="170131" y="388334"/>
                  </a:moveTo>
                  <a:cubicBezTo>
                    <a:pt x="171470" y="388334"/>
                    <a:pt x="174416" y="390744"/>
                    <a:pt x="174148" y="391815"/>
                  </a:cubicBezTo>
                  <a:cubicBezTo>
                    <a:pt x="173880" y="393958"/>
                    <a:pt x="172274" y="396904"/>
                    <a:pt x="170667" y="397172"/>
                  </a:cubicBezTo>
                  <a:cubicBezTo>
                    <a:pt x="166382" y="398242"/>
                    <a:pt x="161830" y="397975"/>
                    <a:pt x="157277" y="398242"/>
                  </a:cubicBezTo>
                  <a:cubicBezTo>
                    <a:pt x="157010" y="398510"/>
                    <a:pt x="157010" y="398242"/>
                    <a:pt x="157010" y="398242"/>
                  </a:cubicBezTo>
                  <a:cubicBezTo>
                    <a:pt x="153796" y="398242"/>
                    <a:pt x="150315" y="398778"/>
                    <a:pt x="147101" y="397975"/>
                  </a:cubicBezTo>
                  <a:cubicBezTo>
                    <a:pt x="144959" y="397440"/>
                    <a:pt x="143352" y="394761"/>
                    <a:pt x="141478" y="393154"/>
                  </a:cubicBezTo>
                  <a:cubicBezTo>
                    <a:pt x="143085" y="391548"/>
                    <a:pt x="144692" y="389138"/>
                    <a:pt x="146566" y="388870"/>
                  </a:cubicBezTo>
                  <a:cubicBezTo>
                    <a:pt x="154332" y="388334"/>
                    <a:pt x="162366" y="388066"/>
                    <a:pt x="170131" y="388334"/>
                  </a:cubicBezTo>
                  <a:close/>
                  <a:moveTo>
                    <a:pt x="213514" y="374677"/>
                  </a:moveTo>
                  <a:cubicBezTo>
                    <a:pt x="215121" y="374141"/>
                    <a:pt x="218067" y="375481"/>
                    <a:pt x="219406" y="377087"/>
                  </a:cubicBezTo>
                  <a:cubicBezTo>
                    <a:pt x="220209" y="377890"/>
                    <a:pt x="219406" y="381640"/>
                    <a:pt x="218067" y="382175"/>
                  </a:cubicBezTo>
                  <a:cubicBezTo>
                    <a:pt x="210301" y="386192"/>
                    <a:pt x="202535" y="389673"/>
                    <a:pt x="194501" y="392619"/>
                  </a:cubicBezTo>
                  <a:cubicBezTo>
                    <a:pt x="193162" y="393155"/>
                    <a:pt x="190485" y="389941"/>
                    <a:pt x="185932" y="386996"/>
                  </a:cubicBezTo>
                  <a:cubicBezTo>
                    <a:pt x="197179" y="381908"/>
                    <a:pt x="205213" y="377890"/>
                    <a:pt x="213514" y="374677"/>
                  </a:cubicBezTo>
                  <a:close/>
                  <a:moveTo>
                    <a:pt x="13475" y="361288"/>
                  </a:moveTo>
                  <a:cubicBezTo>
                    <a:pt x="18028" y="363965"/>
                    <a:pt x="29008" y="379230"/>
                    <a:pt x="29275" y="385122"/>
                  </a:cubicBezTo>
                  <a:cubicBezTo>
                    <a:pt x="19099" y="380836"/>
                    <a:pt x="12137" y="373606"/>
                    <a:pt x="7584" y="361823"/>
                  </a:cubicBezTo>
                  <a:cubicBezTo>
                    <a:pt x="10530" y="361556"/>
                    <a:pt x="12672" y="360484"/>
                    <a:pt x="13475" y="361288"/>
                  </a:cubicBezTo>
                  <a:close/>
                  <a:moveTo>
                    <a:pt x="251273" y="343078"/>
                  </a:moveTo>
                  <a:cubicBezTo>
                    <a:pt x="251809" y="342810"/>
                    <a:pt x="253415" y="343346"/>
                    <a:pt x="257165" y="343882"/>
                  </a:cubicBezTo>
                  <a:cubicBezTo>
                    <a:pt x="253415" y="355932"/>
                    <a:pt x="245917" y="362627"/>
                    <a:pt x="236813" y="368250"/>
                  </a:cubicBezTo>
                  <a:cubicBezTo>
                    <a:pt x="235741" y="368786"/>
                    <a:pt x="233331" y="368250"/>
                    <a:pt x="232527" y="367179"/>
                  </a:cubicBezTo>
                  <a:cubicBezTo>
                    <a:pt x="231725" y="366376"/>
                    <a:pt x="230921" y="363698"/>
                    <a:pt x="231457" y="362894"/>
                  </a:cubicBezTo>
                  <a:cubicBezTo>
                    <a:pt x="237883" y="356200"/>
                    <a:pt x="244578" y="349505"/>
                    <a:pt x="251273" y="343078"/>
                  </a:cubicBezTo>
                  <a:close/>
                  <a:moveTo>
                    <a:pt x="1961" y="311746"/>
                  </a:moveTo>
                  <a:cubicBezTo>
                    <a:pt x="5173" y="314156"/>
                    <a:pt x="7852" y="314960"/>
                    <a:pt x="7852" y="316031"/>
                  </a:cubicBezTo>
                  <a:cubicBezTo>
                    <a:pt x="8655" y="325671"/>
                    <a:pt x="10797" y="335312"/>
                    <a:pt x="4906" y="344416"/>
                  </a:cubicBezTo>
                  <a:cubicBezTo>
                    <a:pt x="-1788" y="334508"/>
                    <a:pt x="86" y="324332"/>
                    <a:pt x="1961" y="311746"/>
                  </a:cubicBezTo>
                  <a:close/>
                  <a:moveTo>
                    <a:pt x="275106" y="301035"/>
                  </a:moveTo>
                  <a:cubicBezTo>
                    <a:pt x="276445" y="301303"/>
                    <a:pt x="278854" y="304248"/>
                    <a:pt x="278587" y="305052"/>
                  </a:cubicBezTo>
                  <a:cubicBezTo>
                    <a:pt x="275373" y="313353"/>
                    <a:pt x="271892" y="321654"/>
                    <a:pt x="268411" y="329956"/>
                  </a:cubicBezTo>
                  <a:cubicBezTo>
                    <a:pt x="267875" y="330759"/>
                    <a:pt x="266001" y="330759"/>
                    <a:pt x="263590" y="331830"/>
                  </a:cubicBezTo>
                  <a:cubicBezTo>
                    <a:pt x="262519" y="329420"/>
                    <a:pt x="260645" y="326742"/>
                    <a:pt x="261181" y="324868"/>
                  </a:cubicBezTo>
                  <a:cubicBezTo>
                    <a:pt x="263590" y="317370"/>
                    <a:pt x="266804" y="310408"/>
                    <a:pt x="270017" y="303177"/>
                  </a:cubicBezTo>
                  <a:cubicBezTo>
                    <a:pt x="270553" y="301838"/>
                    <a:pt x="273499" y="300499"/>
                    <a:pt x="275106" y="301035"/>
                  </a:cubicBezTo>
                  <a:close/>
                  <a:moveTo>
                    <a:pt x="4103" y="266222"/>
                  </a:moveTo>
                  <a:cubicBezTo>
                    <a:pt x="4906" y="265954"/>
                    <a:pt x="7049" y="266758"/>
                    <a:pt x="7049" y="267293"/>
                  </a:cubicBezTo>
                  <a:cubicBezTo>
                    <a:pt x="7852" y="271310"/>
                    <a:pt x="8923" y="275327"/>
                    <a:pt x="8655" y="279344"/>
                  </a:cubicBezTo>
                  <a:cubicBezTo>
                    <a:pt x="8120" y="284967"/>
                    <a:pt x="11601" y="291662"/>
                    <a:pt x="4638" y="296215"/>
                  </a:cubicBezTo>
                  <a:cubicBezTo>
                    <a:pt x="3567" y="295411"/>
                    <a:pt x="1692" y="294608"/>
                    <a:pt x="1692" y="294072"/>
                  </a:cubicBezTo>
                  <a:cubicBezTo>
                    <a:pt x="1157" y="285771"/>
                    <a:pt x="889" y="277737"/>
                    <a:pt x="889" y="269436"/>
                  </a:cubicBezTo>
                  <a:cubicBezTo>
                    <a:pt x="889" y="268365"/>
                    <a:pt x="2763" y="266758"/>
                    <a:pt x="4103" y="266222"/>
                  </a:cubicBezTo>
                  <a:close/>
                  <a:moveTo>
                    <a:pt x="154332" y="255244"/>
                  </a:moveTo>
                  <a:cubicBezTo>
                    <a:pt x="156742" y="252030"/>
                    <a:pt x="162366" y="253101"/>
                    <a:pt x="166114" y="257386"/>
                  </a:cubicBezTo>
                  <a:cubicBezTo>
                    <a:pt x="171203" y="263277"/>
                    <a:pt x="170131" y="274257"/>
                    <a:pt x="163437" y="277738"/>
                  </a:cubicBezTo>
                  <a:cubicBezTo>
                    <a:pt x="161026" y="279076"/>
                    <a:pt x="156474" y="279344"/>
                    <a:pt x="154600" y="277738"/>
                  </a:cubicBezTo>
                  <a:cubicBezTo>
                    <a:pt x="151387" y="275060"/>
                    <a:pt x="153261" y="272114"/>
                    <a:pt x="156742" y="269971"/>
                  </a:cubicBezTo>
                  <a:cubicBezTo>
                    <a:pt x="157813" y="269704"/>
                    <a:pt x="158349" y="268365"/>
                    <a:pt x="159420" y="267026"/>
                  </a:cubicBezTo>
                  <a:cubicBezTo>
                    <a:pt x="158617" y="265420"/>
                    <a:pt x="158349" y="264348"/>
                    <a:pt x="157813" y="264080"/>
                  </a:cubicBezTo>
                  <a:cubicBezTo>
                    <a:pt x="154868" y="261670"/>
                    <a:pt x="151119" y="259796"/>
                    <a:pt x="154332" y="255244"/>
                  </a:cubicBezTo>
                  <a:close/>
                  <a:moveTo>
                    <a:pt x="115503" y="253637"/>
                  </a:moveTo>
                  <a:cubicBezTo>
                    <a:pt x="121127" y="253637"/>
                    <a:pt x="125411" y="253101"/>
                    <a:pt x="129964" y="253905"/>
                  </a:cubicBezTo>
                  <a:cubicBezTo>
                    <a:pt x="131839" y="254173"/>
                    <a:pt x="133713" y="256583"/>
                    <a:pt x="135320" y="257922"/>
                  </a:cubicBezTo>
                  <a:cubicBezTo>
                    <a:pt x="133981" y="259528"/>
                    <a:pt x="132642" y="261938"/>
                    <a:pt x="130767" y="263010"/>
                  </a:cubicBezTo>
                  <a:cubicBezTo>
                    <a:pt x="129160" y="263813"/>
                    <a:pt x="126751" y="263813"/>
                    <a:pt x="121395" y="265152"/>
                  </a:cubicBezTo>
                  <a:cubicBezTo>
                    <a:pt x="125411" y="267830"/>
                    <a:pt x="127554" y="269168"/>
                    <a:pt x="129428" y="270508"/>
                  </a:cubicBezTo>
                  <a:cubicBezTo>
                    <a:pt x="131571" y="272114"/>
                    <a:pt x="133713" y="273453"/>
                    <a:pt x="135588" y="275060"/>
                  </a:cubicBezTo>
                  <a:cubicBezTo>
                    <a:pt x="133177" y="276667"/>
                    <a:pt x="130767" y="279880"/>
                    <a:pt x="128089" y="280148"/>
                  </a:cubicBezTo>
                  <a:cubicBezTo>
                    <a:pt x="116574" y="281219"/>
                    <a:pt x="114164" y="278809"/>
                    <a:pt x="114700" y="268365"/>
                  </a:cubicBezTo>
                  <a:cubicBezTo>
                    <a:pt x="114968" y="263813"/>
                    <a:pt x="115235" y="259528"/>
                    <a:pt x="115503" y="253637"/>
                  </a:cubicBezTo>
                  <a:close/>
                  <a:moveTo>
                    <a:pt x="279390" y="253101"/>
                  </a:moveTo>
                  <a:cubicBezTo>
                    <a:pt x="280997" y="253101"/>
                    <a:pt x="283407" y="254975"/>
                    <a:pt x="283675" y="256315"/>
                  </a:cubicBezTo>
                  <a:cubicBezTo>
                    <a:pt x="284478" y="260599"/>
                    <a:pt x="284210" y="264884"/>
                    <a:pt x="284478" y="269704"/>
                  </a:cubicBezTo>
                  <a:cubicBezTo>
                    <a:pt x="284210" y="273186"/>
                    <a:pt x="284210" y="277202"/>
                    <a:pt x="283407" y="281219"/>
                  </a:cubicBezTo>
                  <a:cubicBezTo>
                    <a:pt x="283139" y="282826"/>
                    <a:pt x="280729" y="284969"/>
                    <a:pt x="279390" y="284969"/>
                  </a:cubicBezTo>
                  <a:cubicBezTo>
                    <a:pt x="277783" y="284969"/>
                    <a:pt x="274838" y="283094"/>
                    <a:pt x="274838" y="281755"/>
                  </a:cubicBezTo>
                  <a:cubicBezTo>
                    <a:pt x="274570" y="273186"/>
                    <a:pt x="274570" y="264616"/>
                    <a:pt x="274838" y="256047"/>
                  </a:cubicBezTo>
                  <a:cubicBezTo>
                    <a:pt x="274838" y="254975"/>
                    <a:pt x="277783" y="253101"/>
                    <a:pt x="279390" y="253101"/>
                  </a:cubicBezTo>
                  <a:close/>
                  <a:moveTo>
                    <a:pt x="4639" y="216682"/>
                  </a:moveTo>
                  <a:cubicBezTo>
                    <a:pt x="10262" y="223645"/>
                    <a:pt x="10530" y="238909"/>
                    <a:pt x="5442" y="247746"/>
                  </a:cubicBezTo>
                  <a:cubicBezTo>
                    <a:pt x="-1521" y="241854"/>
                    <a:pt x="-1789" y="225251"/>
                    <a:pt x="4639" y="216682"/>
                  </a:cubicBezTo>
                  <a:close/>
                  <a:moveTo>
                    <a:pt x="265733" y="206238"/>
                  </a:moveTo>
                  <a:cubicBezTo>
                    <a:pt x="267608" y="207309"/>
                    <a:pt x="270821" y="207845"/>
                    <a:pt x="271624" y="209452"/>
                  </a:cubicBezTo>
                  <a:cubicBezTo>
                    <a:pt x="275106" y="216414"/>
                    <a:pt x="277515" y="223912"/>
                    <a:pt x="280461" y="231678"/>
                  </a:cubicBezTo>
                  <a:cubicBezTo>
                    <a:pt x="279122" y="233553"/>
                    <a:pt x="278319" y="236766"/>
                    <a:pt x="276445" y="237302"/>
                  </a:cubicBezTo>
                  <a:cubicBezTo>
                    <a:pt x="275106" y="237838"/>
                    <a:pt x="271624" y="235963"/>
                    <a:pt x="270821" y="234356"/>
                  </a:cubicBezTo>
                  <a:cubicBezTo>
                    <a:pt x="267876" y="227662"/>
                    <a:pt x="265197" y="220699"/>
                    <a:pt x="263323" y="213468"/>
                  </a:cubicBezTo>
                  <a:cubicBezTo>
                    <a:pt x="262787" y="211326"/>
                    <a:pt x="264929" y="208648"/>
                    <a:pt x="265733" y="206238"/>
                  </a:cubicBezTo>
                  <a:close/>
                  <a:moveTo>
                    <a:pt x="5709" y="168212"/>
                  </a:moveTo>
                  <a:cubicBezTo>
                    <a:pt x="8654" y="179727"/>
                    <a:pt x="10796" y="189903"/>
                    <a:pt x="5441" y="202757"/>
                  </a:cubicBezTo>
                  <a:cubicBezTo>
                    <a:pt x="-2057" y="191777"/>
                    <a:pt x="1156" y="182405"/>
                    <a:pt x="1156" y="173300"/>
                  </a:cubicBezTo>
                  <a:cubicBezTo>
                    <a:pt x="889" y="171693"/>
                    <a:pt x="3835" y="169819"/>
                    <a:pt x="5709" y="168212"/>
                  </a:cubicBezTo>
                  <a:close/>
                  <a:moveTo>
                    <a:pt x="251540" y="164730"/>
                  </a:moveTo>
                  <a:cubicBezTo>
                    <a:pt x="258502" y="165801"/>
                    <a:pt x="254754" y="171425"/>
                    <a:pt x="254218" y="175710"/>
                  </a:cubicBezTo>
                  <a:cubicBezTo>
                    <a:pt x="253950" y="178119"/>
                    <a:pt x="255557" y="181065"/>
                    <a:pt x="256360" y="183743"/>
                  </a:cubicBezTo>
                  <a:cubicBezTo>
                    <a:pt x="257163" y="186421"/>
                    <a:pt x="258235" y="188831"/>
                    <a:pt x="259842" y="192581"/>
                  </a:cubicBezTo>
                  <a:cubicBezTo>
                    <a:pt x="248595" y="192045"/>
                    <a:pt x="242168" y="185082"/>
                    <a:pt x="243239" y="177049"/>
                  </a:cubicBezTo>
                  <a:cubicBezTo>
                    <a:pt x="243239" y="176245"/>
                    <a:pt x="243507" y="175442"/>
                    <a:pt x="244042" y="174638"/>
                  </a:cubicBezTo>
                  <a:cubicBezTo>
                    <a:pt x="246184" y="170889"/>
                    <a:pt x="245381" y="163659"/>
                    <a:pt x="251540" y="164730"/>
                  </a:cubicBezTo>
                  <a:close/>
                  <a:moveTo>
                    <a:pt x="4102" y="120813"/>
                  </a:moveTo>
                  <a:cubicBezTo>
                    <a:pt x="10262" y="126436"/>
                    <a:pt x="10797" y="141968"/>
                    <a:pt x="5174" y="150805"/>
                  </a:cubicBezTo>
                  <a:cubicBezTo>
                    <a:pt x="-1253" y="144914"/>
                    <a:pt x="-1789" y="129918"/>
                    <a:pt x="4102" y="120813"/>
                  </a:cubicBezTo>
                  <a:close/>
                  <a:moveTo>
                    <a:pt x="130767" y="118135"/>
                  </a:moveTo>
                  <a:cubicBezTo>
                    <a:pt x="132373" y="118135"/>
                    <a:pt x="135319" y="120545"/>
                    <a:pt x="135052" y="121349"/>
                  </a:cubicBezTo>
                  <a:cubicBezTo>
                    <a:pt x="134516" y="123491"/>
                    <a:pt x="133177" y="125633"/>
                    <a:pt x="131303" y="126972"/>
                  </a:cubicBezTo>
                  <a:cubicBezTo>
                    <a:pt x="129428" y="128311"/>
                    <a:pt x="126750" y="128311"/>
                    <a:pt x="124608" y="128579"/>
                  </a:cubicBezTo>
                  <a:cubicBezTo>
                    <a:pt x="123001" y="135542"/>
                    <a:pt x="127822" y="134202"/>
                    <a:pt x="131303" y="135274"/>
                  </a:cubicBezTo>
                  <a:cubicBezTo>
                    <a:pt x="132909" y="135809"/>
                    <a:pt x="133980" y="137684"/>
                    <a:pt x="135319" y="139023"/>
                  </a:cubicBezTo>
                  <a:cubicBezTo>
                    <a:pt x="133713" y="140630"/>
                    <a:pt x="132106" y="143040"/>
                    <a:pt x="130499" y="143308"/>
                  </a:cubicBezTo>
                  <a:cubicBezTo>
                    <a:pt x="126215" y="144378"/>
                    <a:pt x="121662" y="143843"/>
                    <a:pt x="115771" y="143843"/>
                  </a:cubicBezTo>
                  <a:cubicBezTo>
                    <a:pt x="115771" y="134470"/>
                    <a:pt x="115771" y="127240"/>
                    <a:pt x="115771" y="118671"/>
                  </a:cubicBezTo>
                  <a:cubicBezTo>
                    <a:pt x="121394" y="118403"/>
                    <a:pt x="126215" y="117867"/>
                    <a:pt x="130767" y="118135"/>
                  </a:cubicBezTo>
                  <a:close/>
                  <a:moveTo>
                    <a:pt x="256628" y="116328"/>
                  </a:moveTo>
                  <a:cubicBezTo>
                    <a:pt x="258302" y="116328"/>
                    <a:pt x="259975" y="117198"/>
                    <a:pt x="260377" y="118939"/>
                  </a:cubicBezTo>
                  <a:cubicBezTo>
                    <a:pt x="263055" y="128579"/>
                    <a:pt x="263323" y="138220"/>
                    <a:pt x="259038" y="147592"/>
                  </a:cubicBezTo>
                  <a:cubicBezTo>
                    <a:pt x="258503" y="148663"/>
                    <a:pt x="256360" y="149199"/>
                    <a:pt x="253683" y="150270"/>
                  </a:cubicBezTo>
                  <a:cubicBezTo>
                    <a:pt x="249666" y="139559"/>
                    <a:pt x="250737" y="129115"/>
                    <a:pt x="252879" y="118939"/>
                  </a:cubicBezTo>
                  <a:cubicBezTo>
                    <a:pt x="253281" y="117198"/>
                    <a:pt x="254955" y="116328"/>
                    <a:pt x="256628" y="116328"/>
                  </a:cubicBezTo>
                  <a:close/>
                  <a:moveTo>
                    <a:pt x="6246" y="71272"/>
                  </a:moveTo>
                  <a:cubicBezTo>
                    <a:pt x="9995" y="82787"/>
                    <a:pt x="9459" y="92695"/>
                    <a:pt x="5710" y="102872"/>
                  </a:cubicBezTo>
                  <a:cubicBezTo>
                    <a:pt x="-1788" y="94570"/>
                    <a:pt x="-1253" y="79038"/>
                    <a:pt x="6246" y="71272"/>
                  </a:cubicBezTo>
                  <a:close/>
                  <a:moveTo>
                    <a:pt x="241900" y="71004"/>
                  </a:moveTo>
                  <a:cubicBezTo>
                    <a:pt x="244042" y="70736"/>
                    <a:pt x="247523" y="71004"/>
                    <a:pt x="248059" y="72343"/>
                  </a:cubicBezTo>
                  <a:cubicBezTo>
                    <a:pt x="252075" y="80912"/>
                    <a:pt x="257163" y="89214"/>
                    <a:pt x="256092" y="102068"/>
                  </a:cubicBezTo>
                  <a:cubicBezTo>
                    <a:pt x="252343" y="100194"/>
                    <a:pt x="249130" y="99658"/>
                    <a:pt x="248326" y="97783"/>
                  </a:cubicBezTo>
                  <a:cubicBezTo>
                    <a:pt x="245113" y="90821"/>
                    <a:pt x="242435" y="83323"/>
                    <a:pt x="240025" y="75824"/>
                  </a:cubicBezTo>
                  <a:cubicBezTo>
                    <a:pt x="239489" y="74486"/>
                    <a:pt x="241096" y="71272"/>
                    <a:pt x="241900" y="71004"/>
                  </a:cubicBezTo>
                  <a:close/>
                  <a:moveTo>
                    <a:pt x="213247" y="31907"/>
                  </a:moveTo>
                  <a:cubicBezTo>
                    <a:pt x="213514" y="31371"/>
                    <a:pt x="217531" y="31639"/>
                    <a:pt x="218335" y="32710"/>
                  </a:cubicBezTo>
                  <a:cubicBezTo>
                    <a:pt x="223958" y="38066"/>
                    <a:pt x="229046" y="43957"/>
                    <a:pt x="234134" y="49848"/>
                  </a:cubicBezTo>
                  <a:cubicBezTo>
                    <a:pt x="235205" y="50652"/>
                    <a:pt x="235473" y="51990"/>
                    <a:pt x="236276" y="53597"/>
                  </a:cubicBezTo>
                  <a:cubicBezTo>
                    <a:pt x="235473" y="54669"/>
                    <a:pt x="234937" y="56811"/>
                    <a:pt x="233866" y="57078"/>
                  </a:cubicBezTo>
                  <a:cubicBezTo>
                    <a:pt x="232260" y="57614"/>
                    <a:pt x="229314" y="57882"/>
                    <a:pt x="228242" y="56811"/>
                  </a:cubicBezTo>
                  <a:cubicBezTo>
                    <a:pt x="222619" y="50920"/>
                    <a:pt x="217263" y="44760"/>
                    <a:pt x="212175" y="38334"/>
                  </a:cubicBezTo>
                  <a:cubicBezTo>
                    <a:pt x="211372" y="36995"/>
                    <a:pt x="212175" y="33781"/>
                    <a:pt x="213247" y="31907"/>
                  </a:cubicBezTo>
                  <a:close/>
                  <a:moveTo>
                    <a:pt x="142817" y="28158"/>
                  </a:moveTo>
                  <a:cubicBezTo>
                    <a:pt x="146299" y="28158"/>
                    <a:pt x="149780" y="29497"/>
                    <a:pt x="153529" y="30300"/>
                  </a:cubicBezTo>
                  <a:lnTo>
                    <a:pt x="153524" y="30355"/>
                  </a:lnTo>
                  <a:lnTo>
                    <a:pt x="153529" y="30300"/>
                  </a:lnTo>
                  <a:cubicBezTo>
                    <a:pt x="178702" y="33514"/>
                    <a:pt x="197447" y="47706"/>
                    <a:pt x="211908" y="67255"/>
                  </a:cubicBezTo>
                  <a:cubicBezTo>
                    <a:pt x="236277" y="100461"/>
                    <a:pt x="239758" y="136612"/>
                    <a:pt x="223958" y="174638"/>
                  </a:cubicBezTo>
                  <a:cubicBezTo>
                    <a:pt x="222619" y="177584"/>
                    <a:pt x="221280" y="180798"/>
                    <a:pt x="219406" y="185082"/>
                  </a:cubicBezTo>
                  <a:cubicBezTo>
                    <a:pt x="222084" y="188028"/>
                    <a:pt x="225030" y="191242"/>
                    <a:pt x="227975" y="194455"/>
                  </a:cubicBezTo>
                  <a:cubicBezTo>
                    <a:pt x="274570" y="243460"/>
                    <a:pt x="262520" y="330224"/>
                    <a:pt x="198518" y="360484"/>
                  </a:cubicBezTo>
                  <a:cubicBezTo>
                    <a:pt x="187271" y="365840"/>
                    <a:pt x="173882" y="367179"/>
                    <a:pt x="161563" y="370392"/>
                  </a:cubicBezTo>
                  <a:cubicBezTo>
                    <a:pt x="160760" y="370660"/>
                    <a:pt x="159421" y="369321"/>
                    <a:pt x="158350" y="368786"/>
                  </a:cubicBezTo>
                  <a:cubicBezTo>
                    <a:pt x="158350" y="345756"/>
                    <a:pt x="158350" y="322458"/>
                    <a:pt x="158350" y="299428"/>
                  </a:cubicBezTo>
                  <a:cubicBezTo>
                    <a:pt x="159153" y="299161"/>
                    <a:pt x="159957" y="298893"/>
                    <a:pt x="160760" y="298893"/>
                  </a:cubicBezTo>
                  <a:cubicBezTo>
                    <a:pt x="178970" y="295144"/>
                    <a:pt x="188878" y="282825"/>
                    <a:pt x="188074" y="264883"/>
                  </a:cubicBezTo>
                  <a:cubicBezTo>
                    <a:pt x="187539" y="248548"/>
                    <a:pt x="176560" y="237033"/>
                    <a:pt x="159421" y="234623"/>
                  </a:cubicBezTo>
                  <a:cubicBezTo>
                    <a:pt x="157279" y="234355"/>
                    <a:pt x="155404" y="234087"/>
                    <a:pt x="153262" y="233820"/>
                  </a:cubicBezTo>
                  <a:cubicBezTo>
                    <a:pt x="153262" y="208648"/>
                    <a:pt x="153262" y="183475"/>
                    <a:pt x="153262" y="158303"/>
                  </a:cubicBezTo>
                  <a:cubicBezTo>
                    <a:pt x="155404" y="155625"/>
                    <a:pt x="157547" y="153215"/>
                    <a:pt x="159689" y="150537"/>
                  </a:cubicBezTo>
                  <a:cubicBezTo>
                    <a:pt x="169329" y="137148"/>
                    <a:pt x="167454" y="118671"/>
                    <a:pt x="155672" y="107423"/>
                  </a:cubicBezTo>
                  <a:cubicBezTo>
                    <a:pt x="153262" y="105013"/>
                    <a:pt x="150584" y="103139"/>
                    <a:pt x="147906" y="101264"/>
                  </a:cubicBezTo>
                  <a:cubicBezTo>
                    <a:pt x="148977" y="96979"/>
                    <a:pt x="150584" y="92963"/>
                    <a:pt x="150852" y="88678"/>
                  </a:cubicBezTo>
                  <a:lnTo>
                    <a:pt x="150851" y="88144"/>
                  </a:lnTo>
                  <a:lnTo>
                    <a:pt x="147905" y="100729"/>
                  </a:lnTo>
                  <a:cubicBezTo>
                    <a:pt x="130767" y="96712"/>
                    <a:pt x="113628" y="98855"/>
                    <a:pt x="96489" y="98587"/>
                  </a:cubicBezTo>
                  <a:cubicBezTo>
                    <a:pt x="96489" y="120813"/>
                    <a:pt x="96489" y="141433"/>
                    <a:pt x="96489" y="163124"/>
                  </a:cubicBezTo>
                  <a:cubicBezTo>
                    <a:pt x="107469" y="163124"/>
                    <a:pt x="117913" y="162856"/>
                    <a:pt x="128089" y="163124"/>
                  </a:cubicBezTo>
                  <a:cubicBezTo>
                    <a:pt x="136926" y="163392"/>
                    <a:pt x="145495" y="162052"/>
                    <a:pt x="153261" y="157768"/>
                  </a:cubicBezTo>
                  <a:cubicBezTo>
                    <a:pt x="153261" y="182940"/>
                    <a:pt x="153261" y="208113"/>
                    <a:pt x="153261" y="233284"/>
                  </a:cubicBezTo>
                  <a:cubicBezTo>
                    <a:pt x="134248" y="233552"/>
                    <a:pt x="115235" y="234088"/>
                    <a:pt x="96489" y="234356"/>
                  </a:cubicBezTo>
                  <a:cubicBezTo>
                    <a:pt x="96489" y="256314"/>
                    <a:pt x="96489" y="276934"/>
                    <a:pt x="96489" y="299161"/>
                  </a:cubicBezTo>
                  <a:cubicBezTo>
                    <a:pt x="117645" y="299161"/>
                    <a:pt x="137997" y="299161"/>
                    <a:pt x="158349" y="299161"/>
                  </a:cubicBezTo>
                  <a:cubicBezTo>
                    <a:pt x="158349" y="322190"/>
                    <a:pt x="158349" y="345488"/>
                    <a:pt x="158349" y="368518"/>
                  </a:cubicBezTo>
                  <a:cubicBezTo>
                    <a:pt x="134248" y="368518"/>
                    <a:pt x="110147" y="368518"/>
                    <a:pt x="85778" y="368250"/>
                  </a:cubicBezTo>
                  <a:lnTo>
                    <a:pt x="85778" y="367697"/>
                  </a:lnTo>
                  <a:lnTo>
                    <a:pt x="85778" y="368251"/>
                  </a:lnTo>
                  <a:cubicBezTo>
                    <a:pt x="78815" y="368519"/>
                    <a:pt x="71585" y="368786"/>
                    <a:pt x="64622" y="368786"/>
                  </a:cubicBezTo>
                  <a:cubicBezTo>
                    <a:pt x="44806" y="368786"/>
                    <a:pt x="30078" y="354861"/>
                    <a:pt x="28739" y="335045"/>
                  </a:cubicBezTo>
                  <a:cubicBezTo>
                    <a:pt x="28471" y="332635"/>
                    <a:pt x="28739" y="329957"/>
                    <a:pt x="28739" y="327547"/>
                  </a:cubicBezTo>
                  <a:cubicBezTo>
                    <a:pt x="28739" y="241854"/>
                    <a:pt x="28739" y="155894"/>
                    <a:pt x="29007" y="70201"/>
                  </a:cubicBezTo>
                  <a:cubicBezTo>
                    <a:pt x="29007" y="63239"/>
                    <a:pt x="30346" y="56008"/>
                    <a:pt x="32756" y="49581"/>
                  </a:cubicBezTo>
                  <a:cubicBezTo>
                    <a:pt x="38111" y="35924"/>
                    <a:pt x="48823" y="28694"/>
                    <a:pt x="63552" y="28426"/>
                  </a:cubicBezTo>
                  <a:lnTo>
                    <a:pt x="85935" y="28959"/>
                  </a:lnTo>
                  <a:close/>
                  <a:moveTo>
                    <a:pt x="16153" y="24141"/>
                  </a:moveTo>
                  <a:cubicBezTo>
                    <a:pt x="17492" y="27355"/>
                    <a:pt x="18831" y="29229"/>
                    <a:pt x="18295" y="30300"/>
                  </a:cubicBezTo>
                  <a:cubicBezTo>
                    <a:pt x="15618" y="37530"/>
                    <a:pt x="12939" y="44761"/>
                    <a:pt x="9726" y="51991"/>
                  </a:cubicBezTo>
                  <a:cubicBezTo>
                    <a:pt x="9191" y="53330"/>
                    <a:pt x="6245" y="54937"/>
                    <a:pt x="4905" y="54669"/>
                  </a:cubicBezTo>
                  <a:cubicBezTo>
                    <a:pt x="3566" y="54401"/>
                    <a:pt x="1692" y="51455"/>
                    <a:pt x="1960" y="50117"/>
                  </a:cubicBezTo>
                  <a:cubicBezTo>
                    <a:pt x="4102" y="40744"/>
                    <a:pt x="7048" y="31907"/>
                    <a:pt x="16153" y="24141"/>
                  </a:cubicBezTo>
                  <a:close/>
                  <a:moveTo>
                    <a:pt x="175220" y="6467"/>
                  </a:moveTo>
                  <a:cubicBezTo>
                    <a:pt x="183254" y="9949"/>
                    <a:pt x="191020" y="13965"/>
                    <a:pt x="198518" y="17982"/>
                  </a:cubicBezTo>
                  <a:cubicBezTo>
                    <a:pt x="199857" y="18517"/>
                    <a:pt x="200392" y="20660"/>
                    <a:pt x="201464" y="22802"/>
                  </a:cubicBezTo>
                  <a:cubicBezTo>
                    <a:pt x="198785" y="23873"/>
                    <a:pt x="196376" y="26016"/>
                    <a:pt x="194769" y="25480"/>
                  </a:cubicBezTo>
                  <a:cubicBezTo>
                    <a:pt x="187003" y="22266"/>
                    <a:pt x="179505" y="18785"/>
                    <a:pt x="172275" y="14768"/>
                  </a:cubicBezTo>
                  <a:cubicBezTo>
                    <a:pt x="170935" y="14233"/>
                    <a:pt x="170132" y="11019"/>
                    <a:pt x="170668" y="9413"/>
                  </a:cubicBezTo>
                  <a:cubicBezTo>
                    <a:pt x="171203" y="8074"/>
                    <a:pt x="174149" y="5932"/>
                    <a:pt x="175220" y="6467"/>
                  </a:cubicBezTo>
                  <a:close/>
                  <a:moveTo>
                    <a:pt x="52070" y="1045"/>
                  </a:moveTo>
                  <a:cubicBezTo>
                    <a:pt x="54581" y="1179"/>
                    <a:pt x="57259" y="2585"/>
                    <a:pt x="60071" y="7003"/>
                  </a:cubicBezTo>
                  <a:cubicBezTo>
                    <a:pt x="48556" y="9146"/>
                    <a:pt x="39986" y="15573"/>
                    <a:pt x="27668" y="15305"/>
                  </a:cubicBezTo>
                  <a:cubicBezTo>
                    <a:pt x="31417" y="5664"/>
                    <a:pt x="38647" y="4593"/>
                    <a:pt x="45074" y="2719"/>
                  </a:cubicBezTo>
                  <a:cubicBezTo>
                    <a:pt x="47216" y="2049"/>
                    <a:pt x="49560" y="911"/>
                    <a:pt x="52070" y="1045"/>
                  </a:cubicBezTo>
                  <a:close/>
                  <a:moveTo>
                    <a:pt x="138801" y="308"/>
                  </a:moveTo>
                  <a:cubicBezTo>
                    <a:pt x="142550" y="308"/>
                    <a:pt x="146299" y="-495"/>
                    <a:pt x="149780" y="576"/>
                  </a:cubicBezTo>
                  <a:cubicBezTo>
                    <a:pt x="151923" y="1112"/>
                    <a:pt x="153262" y="4057"/>
                    <a:pt x="155136" y="6200"/>
                  </a:cubicBezTo>
                  <a:cubicBezTo>
                    <a:pt x="153262" y="7539"/>
                    <a:pt x="151387" y="9949"/>
                    <a:pt x="149513" y="9949"/>
                  </a:cubicBezTo>
                  <a:cubicBezTo>
                    <a:pt x="142014" y="9949"/>
                    <a:pt x="134784" y="9146"/>
                    <a:pt x="127286" y="8342"/>
                  </a:cubicBezTo>
                  <a:cubicBezTo>
                    <a:pt x="125679" y="8075"/>
                    <a:pt x="124340" y="6200"/>
                    <a:pt x="123001" y="4861"/>
                  </a:cubicBezTo>
                  <a:cubicBezTo>
                    <a:pt x="124340" y="3254"/>
                    <a:pt x="125679" y="844"/>
                    <a:pt x="127554" y="576"/>
                  </a:cubicBezTo>
                  <a:cubicBezTo>
                    <a:pt x="131303" y="-227"/>
                    <a:pt x="135319" y="41"/>
                    <a:pt x="138801" y="308"/>
                  </a:cubicBezTo>
                  <a:close/>
                  <a:moveTo>
                    <a:pt x="80155" y="308"/>
                  </a:moveTo>
                  <a:cubicBezTo>
                    <a:pt x="87653" y="41"/>
                    <a:pt x="95151" y="-227"/>
                    <a:pt x="102650" y="308"/>
                  </a:cubicBezTo>
                  <a:cubicBezTo>
                    <a:pt x="104257" y="308"/>
                    <a:pt x="105863" y="2183"/>
                    <a:pt x="107202" y="3789"/>
                  </a:cubicBezTo>
                  <a:cubicBezTo>
                    <a:pt x="107470" y="4057"/>
                    <a:pt x="106399" y="6735"/>
                    <a:pt x="105863" y="6735"/>
                  </a:cubicBezTo>
                  <a:cubicBezTo>
                    <a:pt x="100507" y="7538"/>
                    <a:pt x="95419" y="8342"/>
                    <a:pt x="90063" y="8342"/>
                  </a:cubicBezTo>
                  <a:cubicBezTo>
                    <a:pt x="85243" y="8074"/>
                    <a:pt x="79084" y="10752"/>
                    <a:pt x="75335" y="3522"/>
                  </a:cubicBezTo>
                  <a:cubicBezTo>
                    <a:pt x="76942" y="2450"/>
                    <a:pt x="78549" y="308"/>
                    <a:pt x="80155" y="3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1433197" y="309163"/>
              <a:ext cx="321067" cy="398437"/>
            </a:xfrm>
            <a:custGeom>
              <a:avLst/>
              <a:gdLst/>
              <a:ahLst/>
              <a:cxnLst/>
              <a:rect l="l" t="t" r="r" b="b"/>
              <a:pathLst>
                <a:path w="321067" h="398437" extrusionOk="0">
                  <a:moveTo>
                    <a:pt x="111550" y="390570"/>
                  </a:moveTo>
                  <a:cubicBezTo>
                    <a:pt x="112354" y="390570"/>
                    <a:pt x="113157" y="394319"/>
                    <a:pt x="113960" y="397264"/>
                  </a:cubicBezTo>
                  <a:cubicBezTo>
                    <a:pt x="102981" y="398335"/>
                    <a:pt x="93073" y="399675"/>
                    <a:pt x="82897" y="396193"/>
                  </a:cubicBezTo>
                  <a:cubicBezTo>
                    <a:pt x="83432" y="394319"/>
                    <a:pt x="83700" y="392177"/>
                    <a:pt x="83968" y="392177"/>
                  </a:cubicBezTo>
                  <a:cubicBezTo>
                    <a:pt x="93073" y="391373"/>
                    <a:pt x="102445" y="390838"/>
                    <a:pt x="111550" y="390570"/>
                  </a:cubicBezTo>
                  <a:close/>
                  <a:moveTo>
                    <a:pt x="148037" y="389531"/>
                  </a:moveTo>
                  <a:cubicBezTo>
                    <a:pt x="153192" y="389498"/>
                    <a:pt x="158414" y="390167"/>
                    <a:pt x="163769" y="392711"/>
                  </a:cubicBezTo>
                  <a:cubicBezTo>
                    <a:pt x="158146" y="400209"/>
                    <a:pt x="152255" y="397532"/>
                    <a:pt x="147166" y="398067"/>
                  </a:cubicBezTo>
                  <a:cubicBezTo>
                    <a:pt x="142615" y="398335"/>
                    <a:pt x="138062" y="398067"/>
                    <a:pt x="133510" y="397532"/>
                  </a:cubicBezTo>
                  <a:cubicBezTo>
                    <a:pt x="132439" y="397532"/>
                    <a:pt x="130832" y="395389"/>
                    <a:pt x="130564" y="394318"/>
                  </a:cubicBezTo>
                  <a:cubicBezTo>
                    <a:pt x="130564" y="392979"/>
                    <a:pt x="131903" y="390569"/>
                    <a:pt x="132706" y="390569"/>
                  </a:cubicBezTo>
                  <a:cubicBezTo>
                    <a:pt x="137794" y="390301"/>
                    <a:pt x="142882" y="389564"/>
                    <a:pt x="148037" y="389531"/>
                  </a:cubicBezTo>
                  <a:close/>
                  <a:moveTo>
                    <a:pt x="39784" y="385750"/>
                  </a:moveTo>
                  <a:cubicBezTo>
                    <a:pt x="48620" y="387892"/>
                    <a:pt x="57457" y="390302"/>
                    <a:pt x="67633" y="392980"/>
                  </a:cubicBezTo>
                  <a:cubicBezTo>
                    <a:pt x="57457" y="400478"/>
                    <a:pt x="44604" y="398603"/>
                    <a:pt x="32821" y="387892"/>
                  </a:cubicBezTo>
                  <a:cubicBezTo>
                    <a:pt x="36302" y="386821"/>
                    <a:pt x="38177" y="385482"/>
                    <a:pt x="39784" y="385750"/>
                  </a:cubicBezTo>
                  <a:close/>
                  <a:moveTo>
                    <a:pt x="209294" y="378787"/>
                  </a:moveTo>
                  <a:cubicBezTo>
                    <a:pt x="208490" y="383340"/>
                    <a:pt x="208758" y="386821"/>
                    <a:pt x="207687" y="387089"/>
                  </a:cubicBezTo>
                  <a:cubicBezTo>
                    <a:pt x="199385" y="390035"/>
                    <a:pt x="190816" y="392444"/>
                    <a:pt x="181979" y="394855"/>
                  </a:cubicBezTo>
                  <a:cubicBezTo>
                    <a:pt x="181176" y="395123"/>
                    <a:pt x="178498" y="392444"/>
                    <a:pt x="178230" y="391105"/>
                  </a:cubicBezTo>
                  <a:cubicBezTo>
                    <a:pt x="178230" y="389499"/>
                    <a:pt x="179837" y="386821"/>
                    <a:pt x="181176" y="386553"/>
                  </a:cubicBezTo>
                  <a:cubicBezTo>
                    <a:pt x="190013" y="383875"/>
                    <a:pt x="198582" y="381733"/>
                    <a:pt x="209294" y="378787"/>
                  </a:cubicBezTo>
                  <a:close/>
                  <a:moveTo>
                    <a:pt x="245714" y="356561"/>
                  </a:moveTo>
                  <a:cubicBezTo>
                    <a:pt x="246517" y="356025"/>
                    <a:pt x="249463" y="356828"/>
                    <a:pt x="249998" y="357900"/>
                  </a:cubicBezTo>
                  <a:cubicBezTo>
                    <a:pt x="250802" y="359506"/>
                    <a:pt x="251337" y="362452"/>
                    <a:pt x="250534" y="363255"/>
                  </a:cubicBezTo>
                  <a:cubicBezTo>
                    <a:pt x="243035" y="369950"/>
                    <a:pt x="235538" y="376377"/>
                    <a:pt x="223487" y="379323"/>
                  </a:cubicBezTo>
                  <a:cubicBezTo>
                    <a:pt x="223487" y="375574"/>
                    <a:pt x="222952" y="372895"/>
                    <a:pt x="223487" y="372360"/>
                  </a:cubicBezTo>
                  <a:cubicBezTo>
                    <a:pt x="230717" y="367004"/>
                    <a:pt x="238215" y="361649"/>
                    <a:pt x="245714" y="356561"/>
                  </a:cubicBezTo>
                  <a:close/>
                  <a:moveTo>
                    <a:pt x="7649" y="349866"/>
                  </a:moveTo>
                  <a:cubicBezTo>
                    <a:pt x="13005" y="358435"/>
                    <a:pt x="18093" y="367005"/>
                    <a:pt x="23448" y="375574"/>
                  </a:cubicBezTo>
                  <a:cubicBezTo>
                    <a:pt x="18628" y="379858"/>
                    <a:pt x="15950" y="377716"/>
                    <a:pt x="13807" y="374235"/>
                  </a:cubicBezTo>
                  <a:cubicBezTo>
                    <a:pt x="9255" y="367005"/>
                    <a:pt x="2828" y="360577"/>
                    <a:pt x="4435" y="351473"/>
                  </a:cubicBezTo>
                  <a:cubicBezTo>
                    <a:pt x="5238" y="350937"/>
                    <a:pt x="6577" y="350401"/>
                    <a:pt x="7649" y="349866"/>
                  </a:cubicBezTo>
                  <a:close/>
                  <a:moveTo>
                    <a:pt x="277848" y="322552"/>
                  </a:moveTo>
                  <a:cubicBezTo>
                    <a:pt x="279991" y="320410"/>
                    <a:pt x="284008" y="322819"/>
                    <a:pt x="284008" y="325765"/>
                  </a:cubicBezTo>
                  <a:cubicBezTo>
                    <a:pt x="284008" y="331121"/>
                    <a:pt x="269815" y="347188"/>
                    <a:pt x="264191" y="347991"/>
                  </a:cubicBezTo>
                  <a:cubicBezTo>
                    <a:pt x="263120" y="348527"/>
                    <a:pt x="262049" y="347188"/>
                    <a:pt x="260174" y="345849"/>
                  </a:cubicBezTo>
                  <a:cubicBezTo>
                    <a:pt x="263923" y="336209"/>
                    <a:pt x="270885" y="329514"/>
                    <a:pt x="277848" y="322552"/>
                  </a:cubicBezTo>
                  <a:close/>
                  <a:moveTo>
                    <a:pt x="1490" y="301664"/>
                  </a:moveTo>
                  <a:cubicBezTo>
                    <a:pt x="9523" y="308359"/>
                    <a:pt x="10327" y="323623"/>
                    <a:pt x="3364" y="333799"/>
                  </a:cubicBezTo>
                  <a:cubicBezTo>
                    <a:pt x="-1188" y="323623"/>
                    <a:pt x="-385" y="313179"/>
                    <a:pt x="1490" y="301664"/>
                  </a:cubicBezTo>
                  <a:close/>
                  <a:moveTo>
                    <a:pt x="303288" y="276224"/>
                  </a:moveTo>
                  <a:cubicBezTo>
                    <a:pt x="304627" y="281044"/>
                    <a:pt x="306501" y="283990"/>
                    <a:pt x="305698" y="285864"/>
                  </a:cubicBezTo>
                  <a:cubicBezTo>
                    <a:pt x="303288" y="292827"/>
                    <a:pt x="300074" y="299789"/>
                    <a:pt x="296861" y="306216"/>
                  </a:cubicBezTo>
                  <a:cubicBezTo>
                    <a:pt x="296058" y="307823"/>
                    <a:pt x="293112" y="308358"/>
                    <a:pt x="290970" y="309430"/>
                  </a:cubicBezTo>
                  <a:cubicBezTo>
                    <a:pt x="290167" y="307287"/>
                    <a:pt x="287756" y="304877"/>
                    <a:pt x="288292" y="303538"/>
                  </a:cubicBezTo>
                  <a:cubicBezTo>
                    <a:pt x="292309" y="295237"/>
                    <a:pt x="293915" y="285596"/>
                    <a:pt x="303288" y="276224"/>
                  </a:cubicBezTo>
                  <a:close/>
                  <a:moveTo>
                    <a:pt x="171001" y="264977"/>
                  </a:moveTo>
                  <a:cubicBezTo>
                    <a:pt x="172875" y="264441"/>
                    <a:pt x="175285" y="266048"/>
                    <a:pt x="177427" y="266584"/>
                  </a:cubicBezTo>
                  <a:cubicBezTo>
                    <a:pt x="176624" y="268726"/>
                    <a:pt x="176624" y="271939"/>
                    <a:pt x="175017" y="272743"/>
                  </a:cubicBezTo>
                  <a:cubicBezTo>
                    <a:pt x="168858" y="275956"/>
                    <a:pt x="162164" y="278367"/>
                    <a:pt x="154933" y="281313"/>
                  </a:cubicBezTo>
                  <a:cubicBezTo>
                    <a:pt x="152523" y="279170"/>
                    <a:pt x="149845" y="277831"/>
                    <a:pt x="149041" y="275688"/>
                  </a:cubicBezTo>
                  <a:cubicBezTo>
                    <a:pt x="148774" y="274885"/>
                    <a:pt x="151452" y="271672"/>
                    <a:pt x="153326" y="270868"/>
                  </a:cubicBezTo>
                  <a:cubicBezTo>
                    <a:pt x="158950" y="268458"/>
                    <a:pt x="164841" y="266584"/>
                    <a:pt x="171001" y="264977"/>
                  </a:cubicBezTo>
                  <a:close/>
                  <a:moveTo>
                    <a:pt x="118513" y="259889"/>
                  </a:moveTo>
                  <a:cubicBezTo>
                    <a:pt x="120120" y="261763"/>
                    <a:pt x="121994" y="263638"/>
                    <a:pt x="123333" y="265780"/>
                  </a:cubicBezTo>
                  <a:cubicBezTo>
                    <a:pt x="124137" y="266584"/>
                    <a:pt x="124137" y="268191"/>
                    <a:pt x="123869" y="267655"/>
                  </a:cubicBezTo>
                  <a:cubicBezTo>
                    <a:pt x="128421" y="271136"/>
                    <a:pt x="134581" y="274082"/>
                    <a:pt x="134313" y="275956"/>
                  </a:cubicBezTo>
                  <a:cubicBezTo>
                    <a:pt x="133509" y="283186"/>
                    <a:pt x="126547" y="279705"/>
                    <a:pt x="121994" y="280240"/>
                  </a:cubicBezTo>
                  <a:cubicBezTo>
                    <a:pt x="120120" y="280508"/>
                    <a:pt x="117978" y="279705"/>
                    <a:pt x="114764" y="279170"/>
                  </a:cubicBezTo>
                  <a:cubicBezTo>
                    <a:pt x="114496" y="274617"/>
                    <a:pt x="113425" y="270333"/>
                    <a:pt x="113961" y="266048"/>
                  </a:cubicBezTo>
                  <a:cubicBezTo>
                    <a:pt x="114229" y="263906"/>
                    <a:pt x="116907" y="261763"/>
                    <a:pt x="118513" y="259889"/>
                  </a:cubicBezTo>
                  <a:close/>
                  <a:moveTo>
                    <a:pt x="954" y="252391"/>
                  </a:moveTo>
                  <a:cubicBezTo>
                    <a:pt x="4703" y="255872"/>
                    <a:pt x="7648" y="257479"/>
                    <a:pt x="7648" y="259086"/>
                  </a:cubicBezTo>
                  <a:cubicBezTo>
                    <a:pt x="7916" y="267388"/>
                    <a:pt x="7380" y="275689"/>
                    <a:pt x="6845" y="283722"/>
                  </a:cubicBezTo>
                  <a:cubicBezTo>
                    <a:pt x="6845" y="284526"/>
                    <a:pt x="4435" y="285061"/>
                    <a:pt x="954" y="286668"/>
                  </a:cubicBezTo>
                  <a:cubicBezTo>
                    <a:pt x="954" y="274885"/>
                    <a:pt x="954" y="265245"/>
                    <a:pt x="954" y="252391"/>
                  </a:cubicBezTo>
                  <a:close/>
                  <a:moveTo>
                    <a:pt x="314535" y="232574"/>
                  </a:moveTo>
                  <a:cubicBezTo>
                    <a:pt x="316141" y="234984"/>
                    <a:pt x="317748" y="237394"/>
                    <a:pt x="318284" y="238465"/>
                  </a:cubicBezTo>
                  <a:cubicBezTo>
                    <a:pt x="316677" y="246767"/>
                    <a:pt x="315338" y="252658"/>
                    <a:pt x="313999" y="258817"/>
                  </a:cubicBezTo>
                  <a:cubicBezTo>
                    <a:pt x="313196" y="262298"/>
                    <a:pt x="311589" y="265780"/>
                    <a:pt x="307572" y="264173"/>
                  </a:cubicBezTo>
                  <a:cubicBezTo>
                    <a:pt x="305966" y="263637"/>
                    <a:pt x="304894" y="259620"/>
                    <a:pt x="305162" y="257210"/>
                  </a:cubicBezTo>
                  <a:cubicBezTo>
                    <a:pt x="305698" y="251051"/>
                    <a:pt x="306769" y="244892"/>
                    <a:pt x="308643" y="239001"/>
                  </a:cubicBezTo>
                  <a:cubicBezTo>
                    <a:pt x="309447" y="236591"/>
                    <a:pt x="312392" y="234716"/>
                    <a:pt x="314535" y="232574"/>
                  </a:cubicBezTo>
                  <a:close/>
                  <a:moveTo>
                    <a:pt x="197779" y="226951"/>
                  </a:moveTo>
                  <a:cubicBezTo>
                    <a:pt x="199118" y="229629"/>
                    <a:pt x="201527" y="231771"/>
                    <a:pt x="200992" y="233378"/>
                  </a:cubicBezTo>
                  <a:cubicBezTo>
                    <a:pt x="198582" y="240876"/>
                    <a:pt x="195369" y="248106"/>
                    <a:pt x="191888" y="255069"/>
                  </a:cubicBezTo>
                  <a:cubicBezTo>
                    <a:pt x="191352" y="256140"/>
                    <a:pt x="187871" y="256943"/>
                    <a:pt x="186800" y="256140"/>
                  </a:cubicBezTo>
                  <a:cubicBezTo>
                    <a:pt x="185460" y="255336"/>
                    <a:pt x="184121" y="252391"/>
                    <a:pt x="184390" y="251052"/>
                  </a:cubicBezTo>
                  <a:cubicBezTo>
                    <a:pt x="187067" y="244090"/>
                    <a:pt x="190013" y="237127"/>
                    <a:pt x="192958" y="230432"/>
                  </a:cubicBezTo>
                  <a:cubicBezTo>
                    <a:pt x="193762" y="229093"/>
                    <a:pt x="195637" y="228558"/>
                    <a:pt x="197779" y="226951"/>
                  </a:cubicBezTo>
                  <a:close/>
                  <a:moveTo>
                    <a:pt x="119585" y="207403"/>
                  </a:moveTo>
                  <a:cubicBezTo>
                    <a:pt x="120924" y="209010"/>
                    <a:pt x="122798" y="210081"/>
                    <a:pt x="122798" y="211420"/>
                  </a:cubicBezTo>
                  <a:cubicBezTo>
                    <a:pt x="123066" y="219989"/>
                    <a:pt x="123334" y="228826"/>
                    <a:pt x="123066" y="237395"/>
                  </a:cubicBezTo>
                  <a:cubicBezTo>
                    <a:pt x="123066" y="239002"/>
                    <a:pt x="121192" y="241412"/>
                    <a:pt x="119585" y="241947"/>
                  </a:cubicBezTo>
                  <a:cubicBezTo>
                    <a:pt x="118246" y="242215"/>
                    <a:pt x="114765" y="240341"/>
                    <a:pt x="114765" y="239537"/>
                  </a:cubicBezTo>
                  <a:cubicBezTo>
                    <a:pt x="114497" y="229897"/>
                    <a:pt x="114765" y="219989"/>
                    <a:pt x="115300" y="210349"/>
                  </a:cubicBezTo>
                  <a:cubicBezTo>
                    <a:pt x="115568" y="209277"/>
                    <a:pt x="117979" y="208474"/>
                    <a:pt x="119585" y="207403"/>
                  </a:cubicBezTo>
                  <a:close/>
                  <a:moveTo>
                    <a:pt x="3364" y="206599"/>
                  </a:moveTo>
                  <a:cubicBezTo>
                    <a:pt x="9523" y="211955"/>
                    <a:pt x="10326" y="227219"/>
                    <a:pt x="4435" y="238467"/>
                  </a:cubicBezTo>
                  <a:cubicBezTo>
                    <a:pt x="-1189" y="229629"/>
                    <a:pt x="-1189" y="215436"/>
                    <a:pt x="3364" y="206599"/>
                  </a:cubicBezTo>
                  <a:close/>
                  <a:moveTo>
                    <a:pt x="311322" y="186247"/>
                  </a:moveTo>
                  <a:cubicBezTo>
                    <a:pt x="317481" y="183569"/>
                    <a:pt x="320427" y="185444"/>
                    <a:pt x="320695" y="189996"/>
                  </a:cubicBezTo>
                  <a:cubicBezTo>
                    <a:pt x="321230" y="196958"/>
                    <a:pt x="321230" y="204189"/>
                    <a:pt x="320427" y="211151"/>
                  </a:cubicBezTo>
                  <a:cubicBezTo>
                    <a:pt x="320159" y="213294"/>
                    <a:pt x="317213" y="214900"/>
                    <a:pt x="315339" y="216775"/>
                  </a:cubicBezTo>
                  <a:cubicBezTo>
                    <a:pt x="314000" y="214900"/>
                    <a:pt x="311590" y="213294"/>
                    <a:pt x="311590" y="211419"/>
                  </a:cubicBezTo>
                  <a:cubicBezTo>
                    <a:pt x="311054" y="202850"/>
                    <a:pt x="311322" y="194281"/>
                    <a:pt x="311322" y="186247"/>
                  </a:cubicBezTo>
                  <a:close/>
                  <a:moveTo>
                    <a:pt x="200725" y="185176"/>
                  </a:moveTo>
                  <a:cubicBezTo>
                    <a:pt x="202332" y="185176"/>
                    <a:pt x="204741" y="187050"/>
                    <a:pt x="205277" y="188390"/>
                  </a:cubicBezTo>
                  <a:cubicBezTo>
                    <a:pt x="206080" y="192139"/>
                    <a:pt x="206080" y="196155"/>
                    <a:pt x="206348" y="200440"/>
                  </a:cubicBezTo>
                  <a:cubicBezTo>
                    <a:pt x="205813" y="204189"/>
                    <a:pt x="205813" y="207938"/>
                    <a:pt x="205009" y="211419"/>
                  </a:cubicBezTo>
                  <a:cubicBezTo>
                    <a:pt x="204474" y="212758"/>
                    <a:pt x="202064" y="214633"/>
                    <a:pt x="200457" y="214633"/>
                  </a:cubicBezTo>
                  <a:cubicBezTo>
                    <a:pt x="199118" y="214633"/>
                    <a:pt x="196708" y="212222"/>
                    <a:pt x="196708" y="210884"/>
                  </a:cubicBezTo>
                  <a:cubicBezTo>
                    <a:pt x="196440" y="203385"/>
                    <a:pt x="196440" y="195887"/>
                    <a:pt x="196708" y="188657"/>
                  </a:cubicBezTo>
                  <a:cubicBezTo>
                    <a:pt x="196708" y="187318"/>
                    <a:pt x="199385" y="185176"/>
                    <a:pt x="200725" y="185176"/>
                  </a:cubicBezTo>
                  <a:close/>
                  <a:moveTo>
                    <a:pt x="118513" y="157594"/>
                  </a:moveTo>
                  <a:cubicBezTo>
                    <a:pt x="120388" y="158397"/>
                    <a:pt x="122798" y="160271"/>
                    <a:pt x="123065" y="162146"/>
                  </a:cubicBezTo>
                  <a:cubicBezTo>
                    <a:pt x="123869" y="166163"/>
                    <a:pt x="123333" y="170180"/>
                    <a:pt x="123333" y="174464"/>
                  </a:cubicBezTo>
                  <a:cubicBezTo>
                    <a:pt x="123333" y="178213"/>
                    <a:pt x="123869" y="181962"/>
                    <a:pt x="123065" y="185711"/>
                  </a:cubicBezTo>
                  <a:cubicBezTo>
                    <a:pt x="122798" y="187586"/>
                    <a:pt x="120388" y="189461"/>
                    <a:pt x="118513" y="190263"/>
                  </a:cubicBezTo>
                  <a:cubicBezTo>
                    <a:pt x="117442" y="190531"/>
                    <a:pt x="114229" y="188121"/>
                    <a:pt x="114229" y="187050"/>
                  </a:cubicBezTo>
                  <a:cubicBezTo>
                    <a:pt x="113961" y="178481"/>
                    <a:pt x="113961" y="169644"/>
                    <a:pt x="114229" y="161075"/>
                  </a:cubicBezTo>
                  <a:cubicBezTo>
                    <a:pt x="114229" y="159736"/>
                    <a:pt x="117442" y="157326"/>
                    <a:pt x="118513" y="157594"/>
                  </a:cubicBezTo>
                  <a:close/>
                  <a:moveTo>
                    <a:pt x="2293" y="156255"/>
                  </a:moveTo>
                  <a:cubicBezTo>
                    <a:pt x="5238" y="158665"/>
                    <a:pt x="6845" y="159201"/>
                    <a:pt x="6845" y="160004"/>
                  </a:cubicBezTo>
                  <a:cubicBezTo>
                    <a:pt x="7381" y="168573"/>
                    <a:pt x="7916" y="177143"/>
                    <a:pt x="7916" y="185712"/>
                  </a:cubicBezTo>
                  <a:cubicBezTo>
                    <a:pt x="7916" y="186783"/>
                    <a:pt x="5238" y="188390"/>
                    <a:pt x="3631" y="188925"/>
                  </a:cubicBezTo>
                  <a:cubicBezTo>
                    <a:pt x="2828" y="189193"/>
                    <a:pt x="686" y="187051"/>
                    <a:pt x="686" y="185712"/>
                  </a:cubicBezTo>
                  <a:cubicBezTo>
                    <a:pt x="150" y="176875"/>
                    <a:pt x="-921" y="167234"/>
                    <a:pt x="2293" y="156255"/>
                  </a:cubicBezTo>
                  <a:close/>
                  <a:moveTo>
                    <a:pt x="185996" y="143401"/>
                  </a:moveTo>
                  <a:cubicBezTo>
                    <a:pt x="187603" y="142866"/>
                    <a:pt x="190816" y="142866"/>
                    <a:pt x="191352" y="143669"/>
                  </a:cubicBezTo>
                  <a:cubicBezTo>
                    <a:pt x="195369" y="150631"/>
                    <a:pt x="198850" y="158130"/>
                    <a:pt x="202599" y="165628"/>
                  </a:cubicBezTo>
                  <a:cubicBezTo>
                    <a:pt x="200457" y="168038"/>
                    <a:pt x="199386" y="169912"/>
                    <a:pt x="198047" y="170448"/>
                  </a:cubicBezTo>
                  <a:cubicBezTo>
                    <a:pt x="196976" y="170984"/>
                    <a:pt x="194298" y="169912"/>
                    <a:pt x="193762" y="168841"/>
                  </a:cubicBezTo>
                  <a:cubicBezTo>
                    <a:pt x="190281" y="161879"/>
                    <a:pt x="187335" y="154648"/>
                    <a:pt x="184389" y="147418"/>
                  </a:cubicBezTo>
                  <a:cubicBezTo>
                    <a:pt x="183854" y="146347"/>
                    <a:pt x="184925" y="143669"/>
                    <a:pt x="185996" y="143401"/>
                  </a:cubicBezTo>
                  <a:close/>
                  <a:moveTo>
                    <a:pt x="304895" y="136974"/>
                  </a:moveTo>
                  <a:cubicBezTo>
                    <a:pt x="308912" y="137242"/>
                    <a:pt x="310786" y="136974"/>
                    <a:pt x="311322" y="137509"/>
                  </a:cubicBezTo>
                  <a:cubicBezTo>
                    <a:pt x="317749" y="145811"/>
                    <a:pt x="317749" y="155719"/>
                    <a:pt x="318017" y="165628"/>
                  </a:cubicBezTo>
                  <a:cubicBezTo>
                    <a:pt x="318017" y="166699"/>
                    <a:pt x="315874" y="168842"/>
                    <a:pt x="314804" y="168842"/>
                  </a:cubicBezTo>
                  <a:cubicBezTo>
                    <a:pt x="312929" y="168574"/>
                    <a:pt x="310251" y="167502"/>
                    <a:pt x="309983" y="166163"/>
                  </a:cubicBezTo>
                  <a:cubicBezTo>
                    <a:pt x="307841" y="156791"/>
                    <a:pt x="306502" y="147685"/>
                    <a:pt x="304895" y="136974"/>
                  </a:cubicBezTo>
                  <a:close/>
                  <a:moveTo>
                    <a:pt x="154129" y="119032"/>
                  </a:moveTo>
                  <a:cubicBezTo>
                    <a:pt x="163234" y="119567"/>
                    <a:pt x="171536" y="122781"/>
                    <a:pt x="179837" y="130280"/>
                  </a:cubicBezTo>
                  <a:cubicBezTo>
                    <a:pt x="177159" y="132422"/>
                    <a:pt x="175552" y="134564"/>
                    <a:pt x="174749" y="134296"/>
                  </a:cubicBezTo>
                  <a:cubicBezTo>
                    <a:pt x="166448" y="131886"/>
                    <a:pt x="158414" y="129208"/>
                    <a:pt x="150380" y="126262"/>
                  </a:cubicBezTo>
                  <a:cubicBezTo>
                    <a:pt x="149577" y="125995"/>
                    <a:pt x="148774" y="122781"/>
                    <a:pt x="149309" y="121978"/>
                  </a:cubicBezTo>
                  <a:cubicBezTo>
                    <a:pt x="150380" y="120639"/>
                    <a:pt x="152523" y="119032"/>
                    <a:pt x="154129" y="119032"/>
                  </a:cubicBezTo>
                  <a:close/>
                  <a:moveTo>
                    <a:pt x="123837" y="117793"/>
                  </a:moveTo>
                  <a:cubicBezTo>
                    <a:pt x="127552" y="117626"/>
                    <a:pt x="131502" y="118229"/>
                    <a:pt x="133243" y="119567"/>
                  </a:cubicBezTo>
                  <a:cubicBezTo>
                    <a:pt x="136188" y="121978"/>
                    <a:pt x="135920" y="124923"/>
                    <a:pt x="132975" y="126530"/>
                  </a:cubicBezTo>
                  <a:cubicBezTo>
                    <a:pt x="130564" y="128136"/>
                    <a:pt x="127351" y="128136"/>
                    <a:pt x="125209" y="128672"/>
                  </a:cubicBezTo>
                  <a:cubicBezTo>
                    <a:pt x="123602" y="132957"/>
                    <a:pt x="122263" y="136438"/>
                    <a:pt x="121192" y="139652"/>
                  </a:cubicBezTo>
                  <a:cubicBezTo>
                    <a:pt x="114765" y="138848"/>
                    <a:pt x="113694" y="135099"/>
                    <a:pt x="113962" y="131350"/>
                  </a:cubicBezTo>
                  <a:cubicBezTo>
                    <a:pt x="114230" y="127601"/>
                    <a:pt x="114230" y="123852"/>
                    <a:pt x="115836" y="120639"/>
                  </a:cubicBezTo>
                  <a:cubicBezTo>
                    <a:pt x="116640" y="118898"/>
                    <a:pt x="120121" y="117961"/>
                    <a:pt x="123837" y="117793"/>
                  </a:cubicBezTo>
                  <a:close/>
                  <a:moveTo>
                    <a:pt x="2293" y="108588"/>
                  </a:moveTo>
                  <a:cubicBezTo>
                    <a:pt x="9524" y="116622"/>
                    <a:pt x="10059" y="132421"/>
                    <a:pt x="3096" y="140991"/>
                  </a:cubicBezTo>
                  <a:cubicBezTo>
                    <a:pt x="-385" y="130547"/>
                    <a:pt x="-921" y="120371"/>
                    <a:pt x="2293" y="108588"/>
                  </a:cubicBezTo>
                  <a:close/>
                  <a:moveTo>
                    <a:pt x="98698" y="98955"/>
                  </a:moveTo>
                  <a:lnTo>
                    <a:pt x="98698" y="99216"/>
                  </a:lnTo>
                  <a:cubicBezTo>
                    <a:pt x="93074" y="102697"/>
                    <a:pt x="95484" y="108321"/>
                    <a:pt x="95484" y="112873"/>
                  </a:cubicBezTo>
                  <a:cubicBezTo>
                    <a:pt x="95216" y="170716"/>
                    <a:pt x="95484" y="228558"/>
                    <a:pt x="95484" y="286400"/>
                  </a:cubicBezTo>
                  <a:cubicBezTo>
                    <a:pt x="95484" y="290417"/>
                    <a:pt x="95752" y="294434"/>
                    <a:pt x="96020" y="298986"/>
                  </a:cubicBezTo>
                  <a:lnTo>
                    <a:pt x="103517" y="300538"/>
                  </a:lnTo>
                  <a:lnTo>
                    <a:pt x="103517" y="300058"/>
                  </a:lnTo>
                  <a:cubicBezTo>
                    <a:pt x="115568" y="299790"/>
                    <a:pt x="127618" y="299254"/>
                    <a:pt x="139669" y="299522"/>
                  </a:cubicBezTo>
                  <a:lnTo>
                    <a:pt x="185646" y="288719"/>
                  </a:lnTo>
                  <a:lnTo>
                    <a:pt x="185646" y="288007"/>
                  </a:lnTo>
                  <a:cubicBezTo>
                    <a:pt x="202785" y="274617"/>
                    <a:pt x="212693" y="256675"/>
                    <a:pt x="217781" y="235788"/>
                  </a:cubicBezTo>
                  <a:cubicBezTo>
                    <a:pt x="222066" y="217311"/>
                    <a:pt x="223137" y="198833"/>
                    <a:pt x="220994" y="180088"/>
                  </a:cubicBezTo>
                  <a:cubicBezTo>
                    <a:pt x="217513" y="150363"/>
                    <a:pt x="206266" y="124656"/>
                    <a:pt x="180826" y="107250"/>
                  </a:cubicBezTo>
                  <a:lnTo>
                    <a:pt x="180845" y="107088"/>
                  </a:lnTo>
                  <a:lnTo>
                    <a:pt x="136990" y="99483"/>
                  </a:lnTo>
                  <a:close/>
                  <a:moveTo>
                    <a:pt x="290971" y="92789"/>
                  </a:moveTo>
                  <a:cubicBezTo>
                    <a:pt x="293113" y="92254"/>
                    <a:pt x="296594" y="92789"/>
                    <a:pt x="297397" y="93860"/>
                  </a:cubicBezTo>
                  <a:cubicBezTo>
                    <a:pt x="301146" y="101091"/>
                    <a:pt x="304092" y="108856"/>
                    <a:pt x="307573" y="116890"/>
                  </a:cubicBezTo>
                  <a:cubicBezTo>
                    <a:pt x="305966" y="118764"/>
                    <a:pt x="304895" y="121174"/>
                    <a:pt x="303021" y="121978"/>
                  </a:cubicBezTo>
                  <a:cubicBezTo>
                    <a:pt x="301950" y="122513"/>
                    <a:pt x="299272" y="120639"/>
                    <a:pt x="298469" y="119300"/>
                  </a:cubicBezTo>
                  <a:cubicBezTo>
                    <a:pt x="294987" y="112337"/>
                    <a:pt x="292041" y="105107"/>
                    <a:pt x="289096" y="97877"/>
                  </a:cubicBezTo>
                  <a:cubicBezTo>
                    <a:pt x="288560" y="96538"/>
                    <a:pt x="289899" y="93057"/>
                    <a:pt x="290971" y="92789"/>
                  </a:cubicBezTo>
                  <a:close/>
                  <a:moveTo>
                    <a:pt x="3097" y="60118"/>
                  </a:moveTo>
                  <a:cubicBezTo>
                    <a:pt x="11398" y="70562"/>
                    <a:pt x="7113" y="80202"/>
                    <a:pt x="7649" y="89039"/>
                  </a:cubicBezTo>
                  <a:cubicBezTo>
                    <a:pt x="7649" y="90110"/>
                    <a:pt x="4704" y="91717"/>
                    <a:pt x="1222" y="95198"/>
                  </a:cubicBezTo>
                  <a:cubicBezTo>
                    <a:pt x="418" y="81808"/>
                    <a:pt x="-1188" y="72169"/>
                    <a:pt x="3097" y="60118"/>
                  </a:cubicBezTo>
                  <a:close/>
                  <a:moveTo>
                    <a:pt x="271153" y="54227"/>
                  </a:moveTo>
                  <a:cubicBezTo>
                    <a:pt x="275974" y="59850"/>
                    <a:pt x="280526" y="65742"/>
                    <a:pt x="284811" y="71900"/>
                  </a:cubicBezTo>
                  <a:cubicBezTo>
                    <a:pt x="285615" y="73239"/>
                    <a:pt x="284275" y="76185"/>
                    <a:pt x="284008" y="78327"/>
                  </a:cubicBezTo>
                  <a:cubicBezTo>
                    <a:pt x="281865" y="78060"/>
                    <a:pt x="278652" y="78327"/>
                    <a:pt x="277581" y="76988"/>
                  </a:cubicBezTo>
                  <a:cubicBezTo>
                    <a:pt x="271689" y="70561"/>
                    <a:pt x="266601" y="63599"/>
                    <a:pt x="261245" y="56369"/>
                  </a:cubicBezTo>
                  <a:cubicBezTo>
                    <a:pt x="264726" y="51013"/>
                    <a:pt x="267940" y="50746"/>
                    <a:pt x="271153" y="54227"/>
                  </a:cubicBezTo>
                  <a:close/>
                  <a:moveTo>
                    <a:pt x="143685" y="27984"/>
                  </a:moveTo>
                  <a:cubicBezTo>
                    <a:pt x="158145" y="28520"/>
                    <a:pt x="172606" y="28252"/>
                    <a:pt x="185995" y="34679"/>
                  </a:cubicBezTo>
                  <a:lnTo>
                    <a:pt x="185988" y="36197"/>
                  </a:lnTo>
                  <a:lnTo>
                    <a:pt x="231438" y="59048"/>
                  </a:lnTo>
                  <a:cubicBezTo>
                    <a:pt x="256343" y="79400"/>
                    <a:pt x="271607" y="106179"/>
                    <a:pt x="280980" y="136706"/>
                  </a:cubicBezTo>
                  <a:cubicBezTo>
                    <a:pt x="287139" y="156255"/>
                    <a:pt x="290084" y="176607"/>
                    <a:pt x="289816" y="196959"/>
                  </a:cubicBezTo>
                  <a:cubicBezTo>
                    <a:pt x="289281" y="243018"/>
                    <a:pt x="279640" y="286935"/>
                    <a:pt x="248309" y="323354"/>
                  </a:cubicBezTo>
                  <a:cubicBezTo>
                    <a:pt x="239204" y="333798"/>
                    <a:pt x="229296" y="342368"/>
                    <a:pt x="216978" y="349062"/>
                  </a:cubicBezTo>
                  <a:lnTo>
                    <a:pt x="191050" y="361420"/>
                  </a:lnTo>
                  <a:lnTo>
                    <a:pt x="191352" y="362720"/>
                  </a:lnTo>
                  <a:cubicBezTo>
                    <a:pt x="180641" y="365130"/>
                    <a:pt x="169929" y="368879"/>
                    <a:pt x="159217" y="369415"/>
                  </a:cubicBezTo>
                  <a:lnTo>
                    <a:pt x="103517" y="369147"/>
                  </a:lnTo>
                  <a:lnTo>
                    <a:pt x="103517" y="369147"/>
                  </a:lnTo>
                  <a:cubicBezTo>
                    <a:pt x="89057" y="369415"/>
                    <a:pt x="74329" y="369950"/>
                    <a:pt x="59868" y="369682"/>
                  </a:cubicBezTo>
                  <a:cubicBezTo>
                    <a:pt x="45140" y="369147"/>
                    <a:pt x="31750" y="356561"/>
                    <a:pt x="29072" y="341565"/>
                  </a:cubicBezTo>
                  <a:cubicBezTo>
                    <a:pt x="28269" y="337548"/>
                    <a:pt x="28269" y="333263"/>
                    <a:pt x="28269" y="329247"/>
                  </a:cubicBezTo>
                  <a:cubicBezTo>
                    <a:pt x="28269" y="243018"/>
                    <a:pt x="28269" y="156523"/>
                    <a:pt x="28269" y="70295"/>
                  </a:cubicBezTo>
                  <a:cubicBezTo>
                    <a:pt x="28269" y="56370"/>
                    <a:pt x="31483" y="43516"/>
                    <a:pt x="44068" y="35482"/>
                  </a:cubicBezTo>
                  <a:cubicBezTo>
                    <a:pt x="48889" y="32537"/>
                    <a:pt x="54780" y="30126"/>
                    <a:pt x="60136" y="29859"/>
                  </a:cubicBezTo>
                  <a:lnTo>
                    <a:pt x="98161" y="30123"/>
                  </a:lnTo>
                  <a:lnTo>
                    <a:pt x="98161" y="29859"/>
                  </a:lnTo>
                  <a:cubicBezTo>
                    <a:pt x="113425" y="29055"/>
                    <a:pt x="128421" y="27448"/>
                    <a:pt x="143685" y="27984"/>
                  </a:cubicBezTo>
                  <a:close/>
                  <a:moveTo>
                    <a:pt x="228575" y="22093"/>
                  </a:moveTo>
                  <a:cubicBezTo>
                    <a:pt x="235538" y="25574"/>
                    <a:pt x="242500" y="29323"/>
                    <a:pt x="248927" y="33339"/>
                  </a:cubicBezTo>
                  <a:cubicBezTo>
                    <a:pt x="252944" y="36285"/>
                    <a:pt x="255622" y="40034"/>
                    <a:pt x="249195" y="45122"/>
                  </a:cubicBezTo>
                  <a:cubicBezTo>
                    <a:pt x="240626" y="39231"/>
                    <a:pt x="232056" y="33072"/>
                    <a:pt x="222416" y="26377"/>
                  </a:cubicBezTo>
                  <a:cubicBezTo>
                    <a:pt x="225629" y="24235"/>
                    <a:pt x="227772" y="21825"/>
                    <a:pt x="228575" y="22093"/>
                  </a:cubicBezTo>
                  <a:close/>
                  <a:moveTo>
                    <a:pt x="20235" y="18344"/>
                  </a:moveTo>
                  <a:cubicBezTo>
                    <a:pt x="21038" y="17808"/>
                    <a:pt x="23180" y="19147"/>
                    <a:pt x="25858" y="20219"/>
                  </a:cubicBezTo>
                  <a:cubicBezTo>
                    <a:pt x="20503" y="28788"/>
                    <a:pt x="15950" y="36286"/>
                    <a:pt x="11130" y="43516"/>
                  </a:cubicBezTo>
                  <a:cubicBezTo>
                    <a:pt x="10327" y="44587"/>
                    <a:pt x="8184" y="45390"/>
                    <a:pt x="6845" y="44855"/>
                  </a:cubicBezTo>
                  <a:cubicBezTo>
                    <a:pt x="5774" y="44319"/>
                    <a:pt x="3899" y="42177"/>
                    <a:pt x="4435" y="41374"/>
                  </a:cubicBezTo>
                  <a:cubicBezTo>
                    <a:pt x="7649" y="32269"/>
                    <a:pt x="12469" y="24235"/>
                    <a:pt x="20235" y="18344"/>
                  </a:cubicBezTo>
                  <a:close/>
                  <a:moveTo>
                    <a:pt x="185194" y="4419"/>
                  </a:moveTo>
                  <a:cubicBezTo>
                    <a:pt x="192960" y="6561"/>
                    <a:pt x="200994" y="8971"/>
                    <a:pt x="208491" y="11382"/>
                  </a:cubicBezTo>
                  <a:cubicBezTo>
                    <a:pt x="210098" y="12185"/>
                    <a:pt x="210902" y="14059"/>
                    <a:pt x="212776" y="16469"/>
                  </a:cubicBezTo>
                  <a:cubicBezTo>
                    <a:pt x="209563" y="17808"/>
                    <a:pt x="207153" y="19950"/>
                    <a:pt x="205278" y="19415"/>
                  </a:cubicBezTo>
                  <a:cubicBezTo>
                    <a:pt x="198047" y="17808"/>
                    <a:pt x="191085" y="15398"/>
                    <a:pt x="184122" y="12720"/>
                  </a:cubicBezTo>
                  <a:cubicBezTo>
                    <a:pt x="182516" y="12185"/>
                    <a:pt x="181444" y="9239"/>
                    <a:pt x="180909" y="7097"/>
                  </a:cubicBezTo>
                  <a:cubicBezTo>
                    <a:pt x="180909" y="6294"/>
                    <a:pt x="184122" y="4151"/>
                    <a:pt x="185194" y="4419"/>
                  </a:cubicBezTo>
                  <a:close/>
                  <a:moveTo>
                    <a:pt x="136723" y="669"/>
                  </a:moveTo>
                  <a:cubicBezTo>
                    <a:pt x="144489" y="402"/>
                    <a:pt x="152255" y="134"/>
                    <a:pt x="160289" y="669"/>
                  </a:cubicBezTo>
                  <a:cubicBezTo>
                    <a:pt x="162163" y="937"/>
                    <a:pt x="164038" y="4150"/>
                    <a:pt x="165912" y="6025"/>
                  </a:cubicBezTo>
                  <a:cubicBezTo>
                    <a:pt x="164038" y="7364"/>
                    <a:pt x="162431" y="9507"/>
                    <a:pt x="160289" y="9775"/>
                  </a:cubicBezTo>
                  <a:cubicBezTo>
                    <a:pt x="156004" y="10042"/>
                    <a:pt x="151720" y="9507"/>
                    <a:pt x="147703" y="9507"/>
                  </a:cubicBezTo>
                  <a:cubicBezTo>
                    <a:pt x="143953" y="9507"/>
                    <a:pt x="140204" y="10042"/>
                    <a:pt x="136723" y="9239"/>
                  </a:cubicBezTo>
                  <a:cubicBezTo>
                    <a:pt x="135117" y="8971"/>
                    <a:pt x="133242" y="6025"/>
                    <a:pt x="132707" y="4150"/>
                  </a:cubicBezTo>
                  <a:cubicBezTo>
                    <a:pt x="132439" y="3347"/>
                    <a:pt x="135117" y="669"/>
                    <a:pt x="136723" y="669"/>
                  </a:cubicBezTo>
                  <a:close/>
                  <a:moveTo>
                    <a:pt x="90396" y="402"/>
                  </a:moveTo>
                  <a:cubicBezTo>
                    <a:pt x="97359" y="-134"/>
                    <a:pt x="104589" y="-134"/>
                    <a:pt x="111551" y="402"/>
                  </a:cubicBezTo>
                  <a:cubicBezTo>
                    <a:pt x="113158" y="402"/>
                    <a:pt x="116104" y="3080"/>
                    <a:pt x="116104" y="4687"/>
                  </a:cubicBezTo>
                  <a:cubicBezTo>
                    <a:pt x="116104" y="6293"/>
                    <a:pt x="113694" y="9507"/>
                    <a:pt x="112355" y="9507"/>
                  </a:cubicBezTo>
                  <a:cubicBezTo>
                    <a:pt x="104856" y="10042"/>
                    <a:pt x="97359" y="10042"/>
                    <a:pt x="90128" y="9507"/>
                  </a:cubicBezTo>
                  <a:cubicBezTo>
                    <a:pt x="88254" y="8971"/>
                    <a:pt x="86379" y="6561"/>
                    <a:pt x="83701" y="4419"/>
                  </a:cubicBezTo>
                  <a:cubicBezTo>
                    <a:pt x="86647" y="2544"/>
                    <a:pt x="88522" y="402"/>
                    <a:pt x="90396" y="402"/>
                  </a:cubicBezTo>
                  <a:close/>
                  <a:moveTo>
                    <a:pt x="57457" y="134"/>
                  </a:moveTo>
                  <a:cubicBezTo>
                    <a:pt x="60938" y="-402"/>
                    <a:pt x="64687" y="1473"/>
                    <a:pt x="68436" y="2276"/>
                  </a:cubicBezTo>
                  <a:cubicBezTo>
                    <a:pt x="68169" y="3615"/>
                    <a:pt x="68169" y="4954"/>
                    <a:pt x="68169" y="6025"/>
                  </a:cubicBezTo>
                  <a:cubicBezTo>
                    <a:pt x="66294" y="7096"/>
                    <a:pt x="64419" y="8971"/>
                    <a:pt x="62277" y="9239"/>
                  </a:cubicBezTo>
                  <a:cubicBezTo>
                    <a:pt x="55850" y="10310"/>
                    <a:pt x="49423" y="11113"/>
                    <a:pt x="42996" y="11916"/>
                  </a:cubicBezTo>
                  <a:cubicBezTo>
                    <a:pt x="41658" y="12184"/>
                    <a:pt x="39515" y="11381"/>
                    <a:pt x="38712" y="10310"/>
                  </a:cubicBezTo>
                  <a:cubicBezTo>
                    <a:pt x="38176" y="9239"/>
                    <a:pt x="38444" y="6293"/>
                    <a:pt x="38980" y="6025"/>
                  </a:cubicBezTo>
                  <a:cubicBezTo>
                    <a:pt x="45139" y="3883"/>
                    <a:pt x="51030" y="1205"/>
                    <a:pt x="57457" y="1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3951165" y="299637"/>
              <a:ext cx="279330" cy="416558"/>
            </a:xfrm>
            <a:custGeom>
              <a:avLst/>
              <a:gdLst/>
              <a:ahLst/>
              <a:cxnLst/>
              <a:rect l="l" t="t" r="r" b="b"/>
              <a:pathLst>
                <a:path w="279330" h="416558" extrusionOk="0">
                  <a:moveTo>
                    <a:pt x="117503" y="403980"/>
                  </a:moveTo>
                  <a:cubicBezTo>
                    <a:pt x="124491" y="403980"/>
                    <a:pt x="131198" y="404819"/>
                    <a:pt x="138186" y="405377"/>
                  </a:cubicBezTo>
                  <a:cubicBezTo>
                    <a:pt x="141819" y="405657"/>
                    <a:pt x="146011" y="406775"/>
                    <a:pt x="144893" y="411247"/>
                  </a:cubicBezTo>
                  <a:cubicBezTo>
                    <a:pt x="144055" y="413483"/>
                    <a:pt x="140142" y="415439"/>
                    <a:pt x="139024" y="416558"/>
                  </a:cubicBezTo>
                  <a:cubicBezTo>
                    <a:pt x="130080" y="415439"/>
                    <a:pt x="123093" y="414881"/>
                    <a:pt x="116385" y="413483"/>
                  </a:cubicBezTo>
                  <a:cubicBezTo>
                    <a:pt x="114149" y="412924"/>
                    <a:pt x="112473" y="409849"/>
                    <a:pt x="110516" y="408173"/>
                  </a:cubicBezTo>
                  <a:cubicBezTo>
                    <a:pt x="112752" y="406775"/>
                    <a:pt x="114988" y="404260"/>
                    <a:pt x="117503" y="403980"/>
                  </a:cubicBezTo>
                  <a:close/>
                  <a:moveTo>
                    <a:pt x="188773" y="396154"/>
                  </a:moveTo>
                  <a:cubicBezTo>
                    <a:pt x="189891" y="395875"/>
                    <a:pt x="192407" y="397272"/>
                    <a:pt x="192686" y="398390"/>
                  </a:cubicBezTo>
                  <a:cubicBezTo>
                    <a:pt x="192966" y="400067"/>
                    <a:pt x="192686" y="403701"/>
                    <a:pt x="191569" y="403980"/>
                  </a:cubicBezTo>
                  <a:cubicBezTo>
                    <a:pt x="183743" y="407613"/>
                    <a:pt x="175078" y="410688"/>
                    <a:pt x="163899" y="414881"/>
                  </a:cubicBezTo>
                  <a:cubicBezTo>
                    <a:pt x="163340" y="413204"/>
                    <a:pt x="161663" y="411247"/>
                    <a:pt x="161663" y="409290"/>
                  </a:cubicBezTo>
                  <a:cubicBezTo>
                    <a:pt x="161663" y="407613"/>
                    <a:pt x="162781" y="404539"/>
                    <a:pt x="164179" y="403980"/>
                  </a:cubicBezTo>
                  <a:cubicBezTo>
                    <a:pt x="172284" y="400906"/>
                    <a:pt x="180668" y="398390"/>
                    <a:pt x="188773" y="396154"/>
                  </a:cubicBezTo>
                  <a:close/>
                  <a:moveTo>
                    <a:pt x="69152" y="385812"/>
                  </a:moveTo>
                  <a:cubicBezTo>
                    <a:pt x="76698" y="388887"/>
                    <a:pt x="83964" y="392520"/>
                    <a:pt x="91231" y="396154"/>
                  </a:cubicBezTo>
                  <a:cubicBezTo>
                    <a:pt x="94026" y="397272"/>
                    <a:pt x="93747" y="397551"/>
                    <a:pt x="91511" y="407054"/>
                  </a:cubicBezTo>
                  <a:cubicBezTo>
                    <a:pt x="81170" y="401185"/>
                    <a:pt x="71946" y="395874"/>
                    <a:pt x="60487" y="389446"/>
                  </a:cubicBezTo>
                  <a:cubicBezTo>
                    <a:pt x="65239" y="387210"/>
                    <a:pt x="67754" y="385254"/>
                    <a:pt x="69152" y="385812"/>
                  </a:cubicBezTo>
                  <a:close/>
                  <a:moveTo>
                    <a:pt x="232654" y="365969"/>
                  </a:moveTo>
                  <a:cubicBezTo>
                    <a:pt x="236287" y="375192"/>
                    <a:pt x="233772" y="379384"/>
                    <a:pt x="220636" y="388608"/>
                  </a:cubicBezTo>
                  <a:cubicBezTo>
                    <a:pt x="216444" y="391403"/>
                    <a:pt x="211972" y="396993"/>
                    <a:pt x="206382" y="387769"/>
                  </a:cubicBezTo>
                  <a:cubicBezTo>
                    <a:pt x="214767" y="380782"/>
                    <a:pt x="223151" y="373795"/>
                    <a:pt x="232654" y="365969"/>
                  </a:cubicBezTo>
                  <a:close/>
                  <a:moveTo>
                    <a:pt x="26947" y="352833"/>
                  </a:moveTo>
                  <a:cubicBezTo>
                    <a:pt x="31978" y="348641"/>
                    <a:pt x="35052" y="350318"/>
                    <a:pt x="36450" y="353672"/>
                  </a:cubicBezTo>
                  <a:cubicBezTo>
                    <a:pt x="39803" y="361777"/>
                    <a:pt x="51542" y="364851"/>
                    <a:pt x="51262" y="378546"/>
                  </a:cubicBezTo>
                  <a:cubicBezTo>
                    <a:pt x="39245" y="371000"/>
                    <a:pt x="32257" y="362895"/>
                    <a:pt x="26947" y="352833"/>
                  </a:cubicBezTo>
                  <a:close/>
                  <a:moveTo>
                    <a:pt x="267312" y="330473"/>
                  </a:moveTo>
                  <a:cubicBezTo>
                    <a:pt x="262560" y="338859"/>
                    <a:pt x="258368" y="346684"/>
                    <a:pt x="253337" y="354230"/>
                  </a:cubicBezTo>
                  <a:cubicBezTo>
                    <a:pt x="252220" y="355908"/>
                    <a:pt x="247747" y="357305"/>
                    <a:pt x="245791" y="356467"/>
                  </a:cubicBezTo>
                  <a:cubicBezTo>
                    <a:pt x="241878" y="355069"/>
                    <a:pt x="243555" y="351715"/>
                    <a:pt x="245232" y="348920"/>
                  </a:cubicBezTo>
                  <a:cubicBezTo>
                    <a:pt x="248866" y="343051"/>
                    <a:pt x="252499" y="336902"/>
                    <a:pt x="255853" y="331033"/>
                  </a:cubicBezTo>
                  <a:cubicBezTo>
                    <a:pt x="258089" y="326561"/>
                    <a:pt x="261163" y="326001"/>
                    <a:pt x="267312" y="330473"/>
                  </a:cubicBezTo>
                  <a:close/>
                  <a:moveTo>
                    <a:pt x="11855" y="302244"/>
                  </a:moveTo>
                  <a:cubicBezTo>
                    <a:pt x="12414" y="303921"/>
                    <a:pt x="13252" y="305877"/>
                    <a:pt x="14091" y="308113"/>
                  </a:cubicBezTo>
                  <a:cubicBezTo>
                    <a:pt x="16886" y="315380"/>
                    <a:pt x="19681" y="322647"/>
                    <a:pt x="22196" y="329914"/>
                  </a:cubicBezTo>
                  <a:cubicBezTo>
                    <a:pt x="22755" y="331031"/>
                    <a:pt x="21917" y="333268"/>
                    <a:pt x="21078" y="334385"/>
                  </a:cubicBezTo>
                  <a:cubicBezTo>
                    <a:pt x="20520" y="335224"/>
                    <a:pt x="18004" y="335504"/>
                    <a:pt x="17724" y="334944"/>
                  </a:cubicBezTo>
                  <a:cubicBezTo>
                    <a:pt x="14650" y="329355"/>
                    <a:pt x="10737" y="324045"/>
                    <a:pt x="8780" y="318175"/>
                  </a:cubicBezTo>
                  <a:cubicBezTo>
                    <a:pt x="7103" y="313983"/>
                    <a:pt x="2911" y="308673"/>
                    <a:pt x="11855" y="302244"/>
                  </a:cubicBezTo>
                  <a:close/>
                  <a:moveTo>
                    <a:pt x="274018" y="277928"/>
                  </a:moveTo>
                  <a:cubicBezTo>
                    <a:pt x="278490" y="278208"/>
                    <a:pt x="279329" y="281841"/>
                    <a:pt x="278490" y="285754"/>
                  </a:cubicBezTo>
                  <a:cubicBezTo>
                    <a:pt x="277093" y="292461"/>
                    <a:pt x="276254" y="299449"/>
                    <a:pt x="274298" y="305877"/>
                  </a:cubicBezTo>
                  <a:cubicBezTo>
                    <a:pt x="273739" y="308113"/>
                    <a:pt x="270385" y="309511"/>
                    <a:pt x="268429" y="311188"/>
                  </a:cubicBezTo>
                  <a:cubicBezTo>
                    <a:pt x="267311" y="308672"/>
                    <a:pt x="265075" y="306156"/>
                    <a:pt x="265075" y="303921"/>
                  </a:cubicBezTo>
                  <a:cubicBezTo>
                    <a:pt x="265634" y="296933"/>
                    <a:pt x="266752" y="290226"/>
                    <a:pt x="268708" y="283518"/>
                  </a:cubicBezTo>
                  <a:cubicBezTo>
                    <a:pt x="269268" y="281282"/>
                    <a:pt x="272341" y="277928"/>
                    <a:pt x="274018" y="277928"/>
                  </a:cubicBezTo>
                  <a:close/>
                  <a:moveTo>
                    <a:pt x="123373" y="266190"/>
                  </a:moveTo>
                  <a:cubicBezTo>
                    <a:pt x="125609" y="266470"/>
                    <a:pt x="128963" y="267867"/>
                    <a:pt x="129242" y="269265"/>
                  </a:cubicBezTo>
                  <a:cubicBezTo>
                    <a:pt x="130640" y="276532"/>
                    <a:pt x="134553" y="280724"/>
                    <a:pt x="141261" y="283240"/>
                  </a:cubicBezTo>
                  <a:cubicBezTo>
                    <a:pt x="142938" y="283798"/>
                    <a:pt x="143217" y="287711"/>
                    <a:pt x="144614" y="290506"/>
                  </a:cubicBezTo>
                  <a:cubicBezTo>
                    <a:pt x="129522" y="292183"/>
                    <a:pt x="119460" y="283519"/>
                    <a:pt x="120578" y="271221"/>
                  </a:cubicBezTo>
                  <a:cubicBezTo>
                    <a:pt x="120858" y="269265"/>
                    <a:pt x="122534" y="266190"/>
                    <a:pt x="123373" y="266190"/>
                  </a:cubicBezTo>
                  <a:close/>
                  <a:moveTo>
                    <a:pt x="6544" y="252774"/>
                  </a:moveTo>
                  <a:cubicBezTo>
                    <a:pt x="8221" y="255848"/>
                    <a:pt x="10457" y="258364"/>
                    <a:pt x="10177" y="260041"/>
                  </a:cubicBezTo>
                  <a:cubicBezTo>
                    <a:pt x="8500" y="268705"/>
                    <a:pt x="14370" y="279046"/>
                    <a:pt x="5426" y="286593"/>
                  </a:cubicBezTo>
                  <a:cubicBezTo>
                    <a:pt x="-2120" y="275972"/>
                    <a:pt x="-1840" y="265631"/>
                    <a:pt x="6544" y="252774"/>
                  </a:cubicBezTo>
                  <a:close/>
                  <a:moveTo>
                    <a:pt x="154676" y="239359"/>
                  </a:moveTo>
                  <a:cubicBezTo>
                    <a:pt x="156074" y="241316"/>
                    <a:pt x="158589" y="243272"/>
                    <a:pt x="158589" y="245228"/>
                  </a:cubicBezTo>
                  <a:cubicBezTo>
                    <a:pt x="159148" y="254172"/>
                    <a:pt x="158869" y="263116"/>
                    <a:pt x="158869" y="271501"/>
                  </a:cubicBezTo>
                  <a:cubicBezTo>
                    <a:pt x="152441" y="274296"/>
                    <a:pt x="149366" y="272060"/>
                    <a:pt x="149087" y="267308"/>
                  </a:cubicBezTo>
                  <a:cubicBezTo>
                    <a:pt x="148528" y="260042"/>
                    <a:pt x="148528" y="252495"/>
                    <a:pt x="149366" y="245228"/>
                  </a:cubicBezTo>
                  <a:cubicBezTo>
                    <a:pt x="149646" y="243272"/>
                    <a:pt x="152999" y="241316"/>
                    <a:pt x="154676" y="239359"/>
                  </a:cubicBezTo>
                  <a:close/>
                  <a:moveTo>
                    <a:pt x="274298" y="227060"/>
                  </a:moveTo>
                  <a:cubicBezTo>
                    <a:pt x="274857" y="226781"/>
                    <a:pt x="278490" y="229296"/>
                    <a:pt x="278490" y="230694"/>
                  </a:cubicBezTo>
                  <a:cubicBezTo>
                    <a:pt x="278490" y="240197"/>
                    <a:pt x="278211" y="249699"/>
                    <a:pt x="277652" y="258923"/>
                  </a:cubicBezTo>
                  <a:cubicBezTo>
                    <a:pt x="277652" y="260041"/>
                    <a:pt x="275975" y="260880"/>
                    <a:pt x="273460" y="262557"/>
                  </a:cubicBezTo>
                  <a:cubicBezTo>
                    <a:pt x="271783" y="260041"/>
                    <a:pt x="269547" y="258364"/>
                    <a:pt x="269547" y="256687"/>
                  </a:cubicBezTo>
                  <a:cubicBezTo>
                    <a:pt x="269268" y="248582"/>
                    <a:pt x="268988" y="240197"/>
                    <a:pt x="269547" y="232092"/>
                  </a:cubicBezTo>
                  <a:cubicBezTo>
                    <a:pt x="269547" y="230135"/>
                    <a:pt x="272341" y="228179"/>
                    <a:pt x="274298" y="227060"/>
                  </a:cubicBezTo>
                  <a:close/>
                  <a:moveTo>
                    <a:pt x="104087" y="219515"/>
                  </a:moveTo>
                  <a:cubicBezTo>
                    <a:pt x="107161" y="221751"/>
                    <a:pt x="111074" y="223708"/>
                    <a:pt x="113590" y="226502"/>
                  </a:cubicBezTo>
                  <a:cubicBezTo>
                    <a:pt x="116944" y="230416"/>
                    <a:pt x="119739" y="234887"/>
                    <a:pt x="122254" y="239359"/>
                  </a:cubicBezTo>
                  <a:cubicBezTo>
                    <a:pt x="123931" y="242434"/>
                    <a:pt x="127285" y="246347"/>
                    <a:pt x="121975" y="249141"/>
                  </a:cubicBezTo>
                  <a:cubicBezTo>
                    <a:pt x="116944" y="251657"/>
                    <a:pt x="115546" y="246906"/>
                    <a:pt x="113590" y="243831"/>
                  </a:cubicBezTo>
                  <a:cubicBezTo>
                    <a:pt x="110515" y="239080"/>
                    <a:pt x="106882" y="234887"/>
                    <a:pt x="104087" y="230136"/>
                  </a:cubicBezTo>
                  <a:cubicBezTo>
                    <a:pt x="102689" y="227620"/>
                    <a:pt x="102410" y="224546"/>
                    <a:pt x="101292" y="221471"/>
                  </a:cubicBezTo>
                  <a:cubicBezTo>
                    <a:pt x="102131" y="220633"/>
                    <a:pt x="103248" y="220074"/>
                    <a:pt x="104087" y="219515"/>
                  </a:cubicBezTo>
                  <a:close/>
                  <a:moveTo>
                    <a:pt x="39525" y="216440"/>
                  </a:moveTo>
                  <a:cubicBezTo>
                    <a:pt x="31699" y="224265"/>
                    <a:pt x="24153" y="231252"/>
                    <a:pt x="16607" y="238520"/>
                  </a:cubicBezTo>
                  <a:cubicBezTo>
                    <a:pt x="9340" y="232091"/>
                    <a:pt x="15768" y="228737"/>
                    <a:pt x="18284" y="225383"/>
                  </a:cubicBezTo>
                  <a:cubicBezTo>
                    <a:pt x="26110" y="215601"/>
                    <a:pt x="31699" y="213085"/>
                    <a:pt x="39525" y="216440"/>
                  </a:cubicBezTo>
                  <a:close/>
                  <a:moveTo>
                    <a:pt x="70723" y="204491"/>
                  </a:moveTo>
                  <a:cubicBezTo>
                    <a:pt x="76768" y="205120"/>
                    <a:pt x="82567" y="208334"/>
                    <a:pt x="86201" y="213924"/>
                  </a:cubicBezTo>
                  <a:cubicBezTo>
                    <a:pt x="75579" y="213085"/>
                    <a:pt x="64680" y="215881"/>
                    <a:pt x="53779" y="210570"/>
                  </a:cubicBezTo>
                  <a:cubicBezTo>
                    <a:pt x="58391" y="205819"/>
                    <a:pt x="64679" y="203863"/>
                    <a:pt x="70723" y="204491"/>
                  </a:cubicBezTo>
                  <a:close/>
                  <a:moveTo>
                    <a:pt x="154117" y="188491"/>
                  </a:moveTo>
                  <a:cubicBezTo>
                    <a:pt x="155794" y="190168"/>
                    <a:pt x="158309" y="191565"/>
                    <a:pt x="158588" y="193522"/>
                  </a:cubicBezTo>
                  <a:cubicBezTo>
                    <a:pt x="159427" y="197435"/>
                    <a:pt x="158868" y="201348"/>
                    <a:pt x="158868" y="205261"/>
                  </a:cubicBezTo>
                  <a:cubicBezTo>
                    <a:pt x="158868" y="209174"/>
                    <a:pt x="159427" y="213087"/>
                    <a:pt x="158588" y="216720"/>
                  </a:cubicBezTo>
                  <a:cubicBezTo>
                    <a:pt x="158309" y="218677"/>
                    <a:pt x="156073" y="220633"/>
                    <a:pt x="154676" y="222589"/>
                  </a:cubicBezTo>
                  <a:cubicBezTo>
                    <a:pt x="152719" y="220633"/>
                    <a:pt x="149365" y="218956"/>
                    <a:pt x="149365" y="216720"/>
                  </a:cubicBezTo>
                  <a:cubicBezTo>
                    <a:pt x="148806" y="209174"/>
                    <a:pt x="148806" y="201348"/>
                    <a:pt x="149365" y="193522"/>
                  </a:cubicBezTo>
                  <a:cubicBezTo>
                    <a:pt x="149365" y="191845"/>
                    <a:pt x="152439" y="190168"/>
                    <a:pt x="154117" y="188491"/>
                  </a:cubicBezTo>
                  <a:close/>
                  <a:moveTo>
                    <a:pt x="274298" y="176752"/>
                  </a:moveTo>
                  <a:cubicBezTo>
                    <a:pt x="275696" y="176752"/>
                    <a:pt x="278212" y="178988"/>
                    <a:pt x="278491" y="180386"/>
                  </a:cubicBezTo>
                  <a:cubicBezTo>
                    <a:pt x="279050" y="184857"/>
                    <a:pt x="278770" y="189608"/>
                    <a:pt x="278770" y="194360"/>
                  </a:cubicBezTo>
                  <a:cubicBezTo>
                    <a:pt x="278770" y="198273"/>
                    <a:pt x="279050" y="202186"/>
                    <a:pt x="278491" y="205819"/>
                  </a:cubicBezTo>
                  <a:cubicBezTo>
                    <a:pt x="278212" y="207496"/>
                    <a:pt x="275416" y="210291"/>
                    <a:pt x="274578" y="210012"/>
                  </a:cubicBezTo>
                  <a:cubicBezTo>
                    <a:pt x="272621" y="209453"/>
                    <a:pt x="269547" y="207217"/>
                    <a:pt x="269547" y="205819"/>
                  </a:cubicBezTo>
                  <a:cubicBezTo>
                    <a:pt x="268988" y="197155"/>
                    <a:pt x="269267" y="188770"/>
                    <a:pt x="269827" y="180106"/>
                  </a:cubicBezTo>
                  <a:cubicBezTo>
                    <a:pt x="269827" y="178709"/>
                    <a:pt x="272621" y="176473"/>
                    <a:pt x="274298" y="176752"/>
                  </a:cubicBezTo>
                  <a:close/>
                  <a:moveTo>
                    <a:pt x="154956" y="137343"/>
                  </a:moveTo>
                  <a:cubicBezTo>
                    <a:pt x="156354" y="137622"/>
                    <a:pt x="158310" y="140138"/>
                    <a:pt x="158589" y="141815"/>
                  </a:cubicBezTo>
                  <a:cubicBezTo>
                    <a:pt x="159148" y="146846"/>
                    <a:pt x="158869" y="151877"/>
                    <a:pt x="158589" y="156349"/>
                  </a:cubicBezTo>
                  <a:cubicBezTo>
                    <a:pt x="158589" y="160262"/>
                    <a:pt x="158869" y="164175"/>
                    <a:pt x="158310" y="167808"/>
                  </a:cubicBezTo>
                  <a:cubicBezTo>
                    <a:pt x="158031" y="168926"/>
                    <a:pt x="156074" y="171162"/>
                    <a:pt x="154956" y="170883"/>
                  </a:cubicBezTo>
                  <a:cubicBezTo>
                    <a:pt x="153279" y="170883"/>
                    <a:pt x="149925" y="169485"/>
                    <a:pt x="149925" y="168367"/>
                  </a:cubicBezTo>
                  <a:cubicBezTo>
                    <a:pt x="149646" y="159144"/>
                    <a:pt x="149366" y="149641"/>
                    <a:pt x="149925" y="140138"/>
                  </a:cubicBezTo>
                  <a:cubicBezTo>
                    <a:pt x="149925" y="139020"/>
                    <a:pt x="153279" y="137064"/>
                    <a:pt x="154956" y="137343"/>
                  </a:cubicBezTo>
                  <a:close/>
                  <a:moveTo>
                    <a:pt x="273739" y="123648"/>
                  </a:moveTo>
                  <a:cubicBezTo>
                    <a:pt x="275696" y="126164"/>
                    <a:pt x="278770" y="128400"/>
                    <a:pt x="278770" y="130356"/>
                  </a:cubicBezTo>
                  <a:cubicBezTo>
                    <a:pt x="278211" y="140138"/>
                    <a:pt x="281845" y="150759"/>
                    <a:pt x="274857" y="161659"/>
                  </a:cubicBezTo>
                  <a:cubicBezTo>
                    <a:pt x="267590" y="151318"/>
                    <a:pt x="267311" y="133990"/>
                    <a:pt x="273739" y="123648"/>
                  </a:cubicBezTo>
                  <a:close/>
                  <a:moveTo>
                    <a:pt x="154117" y="87314"/>
                  </a:moveTo>
                  <a:cubicBezTo>
                    <a:pt x="156073" y="88152"/>
                    <a:pt x="158309" y="90109"/>
                    <a:pt x="158589" y="92065"/>
                  </a:cubicBezTo>
                  <a:cubicBezTo>
                    <a:pt x="159427" y="96258"/>
                    <a:pt x="158868" y="100450"/>
                    <a:pt x="158868" y="104922"/>
                  </a:cubicBezTo>
                  <a:cubicBezTo>
                    <a:pt x="158868" y="108835"/>
                    <a:pt x="159148" y="112748"/>
                    <a:pt x="158589" y="116381"/>
                  </a:cubicBezTo>
                  <a:cubicBezTo>
                    <a:pt x="158309" y="118059"/>
                    <a:pt x="156073" y="120294"/>
                    <a:pt x="154676" y="120574"/>
                  </a:cubicBezTo>
                  <a:cubicBezTo>
                    <a:pt x="153278" y="120853"/>
                    <a:pt x="149924" y="118617"/>
                    <a:pt x="149924" y="117500"/>
                  </a:cubicBezTo>
                  <a:cubicBezTo>
                    <a:pt x="149365" y="108555"/>
                    <a:pt x="149365" y="99612"/>
                    <a:pt x="149645" y="90668"/>
                  </a:cubicBezTo>
                  <a:cubicBezTo>
                    <a:pt x="149645" y="89271"/>
                    <a:pt x="152999" y="87035"/>
                    <a:pt x="154117" y="87314"/>
                  </a:cubicBezTo>
                  <a:close/>
                  <a:moveTo>
                    <a:pt x="274578" y="74737"/>
                  </a:moveTo>
                  <a:cubicBezTo>
                    <a:pt x="275976" y="75016"/>
                    <a:pt x="278211" y="77252"/>
                    <a:pt x="278491" y="78929"/>
                  </a:cubicBezTo>
                  <a:cubicBezTo>
                    <a:pt x="279050" y="83122"/>
                    <a:pt x="278771" y="87594"/>
                    <a:pt x="278771" y="91786"/>
                  </a:cubicBezTo>
                  <a:cubicBezTo>
                    <a:pt x="279050" y="91506"/>
                    <a:pt x="279050" y="91506"/>
                    <a:pt x="279330" y="91506"/>
                  </a:cubicBezTo>
                  <a:cubicBezTo>
                    <a:pt x="279050" y="95699"/>
                    <a:pt x="279330" y="100171"/>
                    <a:pt x="278491" y="104363"/>
                  </a:cubicBezTo>
                  <a:cubicBezTo>
                    <a:pt x="278211" y="106040"/>
                    <a:pt x="275696" y="107997"/>
                    <a:pt x="274298" y="107997"/>
                  </a:cubicBezTo>
                  <a:cubicBezTo>
                    <a:pt x="272901" y="107997"/>
                    <a:pt x="269827" y="105761"/>
                    <a:pt x="269827" y="104642"/>
                  </a:cubicBezTo>
                  <a:cubicBezTo>
                    <a:pt x="269547" y="95699"/>
                    <a:pt x="269547" y="86755"/>
                    <a:pt x="269827" y="77811"/>
                  </a:cubicBezTo>
                  <a:cubicBezTo>
                    <a:pt x="269827" y="76694"/>
                    <a:pt x="272901" y="74458"/>
                    <a:pt x="274578" y="74737"/>
                  </a:cubicBezTo>
                  <a:close/>
                  <a:moveTo>
                    <a:pt x="159707" y="34490"/>
                  </a:moveTo>
                  <a:cubicBezTo>
                    <a:pt x="161663" y="37844"/>
                    <a:pt x="164178" y="40359"/>
                    <a:pt x="163899" y="42595"/>
                  </a:cubicBezTo>
                  <a:cubicBezTo>
                    <a:pt x="162781" y="50142"/>
                    <a:pt x="161104" y="57967"/>
                    <a:pt x="158868" y="65235"/>
                  </a:cubicBezTo>
                  <a:cubicBezTo>
                    <a:pt x="158309" y="67191"/>
                    <a:pt x="155794" y="68868"/>
                    <a:pt x="153838" y="69427"/>
                  </a:cubicBezTo>
                  <a:cubicBezTo>
                    <a:pt x="152719" y="69707"/>
                    <a:pt x="149645" y="66912"/>
                    <a:pt x="149645" y="65514"/>
                  </a:cubicBezTo>
                  <a:cubicBezTo>
                    <a:pt x="149925" y="54893"/>
                    <a:pt x="150204" y="43993"/>
                    <a:pt x="159707" y="34490"/>
                  </a:cubicBezTo>
                  <a:close/>
                  <a:moveTo>
                    <a:pt x="219519" y="29739"/>
                  </a:moveTo>
                  <a:cubicBezTo>
                    <a:pt x="231817" y="31136"/>
                    <a:pt x="244673" y="42595"/>
                    <a:pt x="247748" y="55452"/>
                  </a:cubicBezTo>
                  <a:cubicBezTo>
                    <a:pt x="249146" y="61880"/>
                    <a:pt x="249983" y="68309"/>
                    <a:pt x="249983" y="74737"/>
                  </a:cubicBezTo>
                  <a:cubicBezTo>
                    <a:pt x="250263" y="138182"/>
                    <a:pt x="250543" y="201906"/>
                    <a:pt x="249983" y="265351"/>
                  </a:cubicBezTo>
                  <a:cubicBezTo>
                    <a:pt x="249425" y="311468"/>
                    <a:pt x="231537" y="348920"/>
                    <a:pt x="190451" y="372677"/>
                  </a:cubicBezTo>
                  <a:lnTo>
                    <a:pt x="143495" y="385181"/>
                  </a:lnTo>
                  <a:lnTo>
                    <a:pt x="143495" y="385254"/>
                  </a:lnTo>
                  <a:lnTo>
                    <a:pt x="143286" y="385236"/>
                  </a:lnTo>
                  <a:lnTo>
                    <a:pt x="143217" y="385255"/>
                  </a:lnTo>
                  <a:lnTo>
                    <a:pt x="143217" y="385230"/>
                  </a:lnTo>
                  <a:lnTo>
                    <a:pt x="111354" y="382459"/>
                  </a:lnTo>
                  <a:cubicBezTo>
                    <a:pt x="101222" y="379525"/>
                    <a:pt x="91650" y="374634"/>
                    <a:pt x="82566" y="367926"/>
                  </a:cubicBezTo>
                  <a:cubicBezTo>
                    <a:pt x="49027" y="343889"/>
                    <a:pt x="30581" y="311747"/>
                    <a:pt x="30860" y="269823"/>
                  </a:cubicBezTo>
                  <a:cubicBezTo>
                    <a:pt x="30860" y="258644"/>
                    <a:pt x="35332" y="249421"/>
                    <a:pt x="43437" y="242433"/>
                  </a:cubicBezTo>
                  <a:cubicBezTo>
                    <a:pt x="52940" y="234327"/>
                    <a:pt x="63840" y="231253"/>
                    <a:pt x="76138" y="236563"/>
                  </a:cubicBezTo>
                  <a:cubicBezTo>
                    <a:pt x="89274" y="242153"/>
                    <a:pt x="98777" y="250818"/>
                    <a:pt x="99615" y="266469"/>
                  </a:cubicBezTo>
                  <a:cubicBezTo>
                    <a:pt x="99615" y="267308"/>
                    <a:pt x="99615" y="268146"/>
                    <a:pt x="99615" y="268985"/>
                  </a:cubicBezTo>
                  <a:cubicBezTo>
                    <a:pt x="101572" y="292742"/>
                    <a:pt x="114708" y="311468"/>
                    <a:pt x="143495" y="312306"/>
                  </a:cubicBezTo>
                  <a:lnTo>
                    <a:pt x="143495" y="312762"/>
                  </a:lnTo>
                  <a:lnTo>
                    <a:pt x="143497" y="312307"/>
                  </a:lnTo>
                  <a:cubicBezTo>
                    <a:pt x="169210" y="306437"/>
                    <a:pt x="179552" y="289108"/>
                    <a:pt x="179552" y="262277"/>
                  </a:cubicBezTo>
                  <a:cubicBezTo>
                    <a:pt x="179552" y="197435"/>
                    <a:pt x="179552" y="132592"/>
                    <a:pt x="179831" y="67750"/>
                  </a:cubicBezTo>
                  <a:cubicBezTo>
                    <a:pt x="179831" y="61042"/>
                    <a:pt x="181228" y="53775"/>
                    <a:pt x="184023" y="47905"/>
                  </a:cubicBezTo>
                  <a:cubicBezTo>
                    <a:pt x="190451" y="33931"/>
                    <a:pt x="203309" y="27782"/>
                    <a:pt x="219519" y="29739"/>
                  </a:cubicBezTo>
                  <a:close/>
                  <a:moveTo>
                    <a:pt x="260603" y="26385"/>
                  </a:moveTo>
                  <a:cubicBezTo>
                    <a:pt x="261721" y="25547"/>
                    <a:pt x="263956" y="25547"/>
                    <a:pt x="265354" y="26385"/>
                  </a:cubicBezTo>
                  <a:cubicBezTo>
                    <a:pt x="271503" y="30018"/>
                    <a:pt x="278211" y="49583"/>
                    <a:pt x="275695" y="56570"/>
                  </a:cubicBezTo>
                  <a:cubicBezTo>
                    <a:pt x="275415" y="56850"/>
                    <a:pt x="274298" y="57409"/>
                    <a:pt x="271503" y="59366"/>
                  </a:cubicBezTo>
                  <a:cubicBezTo>
                    <a:pt x="267031" y="49304"/>
                    <a:pt x="262559" y="40080"/>
                    <a:pt x="258646" y="30577"/>
                  </a:cubicBezTo>
                  <a:cubicBezTo>
                    <a:pt x="258087" y="29460"/>
                    <a:pt x="259485" y="27224"/>
                    <a:pt x="260603" y="26385"/>
                  </a:cubicBezTo>
                  <a:close/>
                  <a:moveTo>
                    <a:pt x="199675" y="2907"/>
                  </a:moveTo>
                  <a:cubicBezTo>
                    <a:pt x="200234" y="4584"/>
                    <a:pt x="200513" y="5981"/>
                    <a:pt x="201072" y="7100"/>
                  </a:cubicBezTo>
                  <a:cubicBezTo>
                    <a:pt x="199396" y="8776"/>
                    <a:pt x="197998" y="11012"/>
                    <a:pt x="196041" y="12130"/>
                  </a:cubicBezTo>
                  <a:cubicBezTo>
                    <a:pt x="190731" y="15764"/>
                    <a:pt x="184861" y="18838"/>
                    <a:pt x="179551" y="22192"/>
                  </a:cubicBezTo>
                  <a:cubicBezTo>
                    <a:pt x="176477" y="24148"/>
                    <a:pt x="173123" y="26384"/>
                    <a:pt x="170607" y="22471"/>
                  </a:cubicBezTo>
                  <a:cubicBezTo>
                    <a:pt x="168092" y="18838"/>
                    <a:pt x="170607" y="16043"/>
                    <a:pt x="173682" y="13807"/>
                  </a:cubicBezTo>
                  <a:cubicBezTo>
                    <a:pt x="178713" y="10453"/>
                    <a:pt x="183744" y="6820"/>
                    <a:pt x="189334" y="4304"/>
                  </a:cubicBezTo>
                  <a:cubicBezTo>
                    <a:pt x="192408" y="2907"/>
                    <a:pt x="196321" y="3466"/>
                    <a:pt x="199675" y="2907"/>
                  </a:cubicBezTo>
                  <a:close/>
                  <a:moveTo>
                    <a:pt x="218960" y="671"/>
                  </a:moveTo>
                  <a:cubicBezTo>
                    <a:pt x="225667" y="-2403"/>
                    <a:pt x="245512" y="5702"/>
                    <a:pt x="248027" y="12410"/>
                  </a:cubicBezTo>
                  <a:cubicBezTo>
                    <a:pt x="248586" y="13528"/>
                    <a:pt x="247747" y="14925"/>
                    <a:pt x="247189" y="17721"/>
                  </a:cubicBezTo>
                  <a:cubicBezTo>
                    <a:pt x="237127" y="14366"/>
                    <a:pt x="228183" y="11851"/>
                    <a:pt x="219239" y="8497"/>
                  </a:cubicBezTo>
                  <a:cubicBezTo>
                    <a:pt x="218121" y="7938"/>
                    <a:pt x="216724" y="5982"/>
                    <a:pt x="216444" y="4584"/>
                  </a:cubicBezTo>
                  <a:cubicBezTo>
                    <a:pt x="216444" y="3187"/>
                    <a:pt x="217562" y="1230"/>
                    <a:pt x="218960" y="6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5"/>
            <p:cNvSpPr/>
            <p:nvPr/>
          </p:nvSpPr>
          <p:spPr>
            <a:xfrm>
              <a:off x="4362176" y="298632"/>
              <a:ext cx="336623" cy="417562"/>
            </a:xfrm>
            <a:custGeom>
              <a:avLst/>
              <a:gdLst/>
              <a:ahLst/>
              <a:cxnLst/>
              <a:rect l="l" t="t" r="r" b="b"/>
              <a:pathLst>
                <a:path w="336623" h="417562" extrusionOk="0">
                  <a:moveTo>
                    <a:pt x="260697" y="405544"/>
                  </a:moveTo>
                  <a:cubicBezTo>
                    <a:pt x="268802" y="405544"/>
                    <a:pt x="276907" y="406103"/>
                    <a:pt x="285012" y="406662"/>
                  </a:cubicBezTo>
                  <a:cubicBezTo>
                    <a:pt x="286690" y="406941"/>
                    <a:pt x="288925" y="408898"/>
                    <a:pt x="289205" y="410296"/>
                  </a:cubicBezTo>
                  <a:cubicBezTo>
                    <a:pt x="289484" y="411693"/>
                    <a:pt x="287527" y="414488"/>
                    <a:pt x="286130" y="415047"/>
                  </a:cubicBezTo>
                  <a:cubicBezTo>
                    <a:pt x="281658" y="416165"/>
                    <a:pt x="276907" y="416723"/>
                    <a:pt x="273274" y="417562"/>
                  </a:cubicBezTo>
                  <a:cubicBezTo>
                    <a:pt x="268243" y="416723"/>
                    <a:pt x="263771" y="416165"/>
                    <a:pt x="259858" y="414767"/>
                  </a:cubicBezTo>
                  <a:cubicBezTo>
                    <a:pt x="258181" y="414208"/>
                    <a:pt x="256504" y="411134"/>
                    <a:pt x="256504" y="409177"/>
                  </a:cubicBezTo>
                  <a:cubicBezTo>
                    <a:pt x="256504" y="408060"/>
                    <a:pt x="259299" y="405544"/>
                    <a:pt x="260697" y="405544"/>
                  </a:cubicBezTo>
                  <a:close/>
                  <a:moveTo>
                    <a:pt x="92164" y="404706"/>
                  </a:moveTo>
                  <a:cubicBezTo>
                    <a:pt x="83499" y="415885"/>
                    <a:pt x="70084" y="418400"/>
                    <a:pt x="57506" y="411972"/>
                  </a:cubicBezTo>
                  <a:cubicBezTo>
                    <a:pt x="59463" y="410295"/>
                    <a:pt x="61419" y="407501"/>
                    <a:pt x="63096" y="407501"/>
                  </a:cubicBezTo>
                  <a:cubicBezTo>
                    <a:pt x="72599" y="408060"/>
                    <a:pt x="81543" y="402191"/>
                    <a:pt x="92164" y="404706"/>
                  </a:cubicBezTo>
                  <a:close/>
                  <a:moveTo>
                    <a:pt x="18097" y="384303"/>
                  </a:moveTo>
                  <a:cubicBezTo>
                    <a:pt x="25923" y="391011"/>
                    <a:pt x="33748" y="397719"/>
                    <a:pt x="43810" y="405824"/>
                  </a:cubicBezTo>
                  <a:cubicBezTo>
                    <a:pt x="39897" y="407221"/>
                    <a:pt x="37382" y="408898"/>
                    <a:pt x="36264" y="408059"/>
                  </a:cubicBezTo>
                  <a:cubicBezTo>
                    <a:pt x="29277" y="403029"/>
                    <a:pt x="22568" y="397719"/>
                    <a:pt x="16140" y="392129"/>
                  </a:cubicBezTo>
                  <a:cubicBezTo>
                    <a:pt x="12507" y="389054"/>
                    <a:pt x="13625" y="386260"/>
                    <a:pt x="18097" y="384303"/>
                  </a:cubicBezTo>
                  <a:close/>
                  <a:moveTo>
                    <a:pt x="326098" y="378992"/>
                  </a:moveTo>
                  <a:cubicBezTo>
                    <a:pt x="327495" y="378713"/>
                    <a:pt x="328614" y="380390"/>
                    <a:pt x="329731" y="381507"/>
                  </a:cubicBezTo>
                  <a:cubicBezTo>
                    <a:pt x="329172" y="383464"/>
                    <a:pt x="329172" y="384861"/>
                    <a:pt x="328614" y="385700"/>
                  </a:cubicBezTo>
                  <a:cubicBezTo>
                    <a:pt x="323303" y="391849"/>
                    <a:pt x="317993" y="398277"/>
                    <a:pt x="312124" y="403867"/>
                  </a:cubicBezTo>
                  <a:cubicBezTo>
                    <a:pt x="310726" y="404985"/>
                    <a:pt x="306813" y="403587"/>
                    <a:pt x="304018" y="403308"/>
                  </a:cubicBezTo>
                  <a:cubicBezTo>
                    <a:pt x="304577" y="401072"/>
                    <a:pt x="304298" y="397998"/>
                    <a:pt x="305695" y="396600"/>
                  </a:cubicBezTo>
                  <a:cubicBezTo>
                    <a:pt x="310447" y="391010"/>
                    <a:pt x="315198" y="385700"/>
                    <a:pt x="320509" y="380669"/>
                  </a:cubicBezTo>
                  <a:cubicBezTo>
                    <a:pt x="321906" y="379271"/>
                    <a:pt x="324142" y="378713"/>
                    <a:pt x="326098" y="378992"/>
                  </a:cubicBezTo>
                  <a:close/>
                  <a:moveTo>
                    <a:pt x="218214" y="375918"/>
                  </a:moveTo>
                  <a:cubicBezTo>
                    <a:pt x="220730" y="377036"/>
                    <a:pt x="222127" y="377036"/>
                    <a:pt x="222966" y="377875"/>
                  </a:cubicBezTo>
                  <a:cubicBezTo>
                    <a:pt x="229394" y="384024"/>
                    <a:pt x="235822" y="390452"/>
                    <a:pt x="241691" y="397159"/>
                  </a:cubicBezTo>
                  <a:cubicBezTo>
                    <a:pt x="242530" y="397998"/>
                    <a:pt x="242251" y="401072"/>
                    <a:pt x="241412" y="401631"/>
                  </a:cubicBezTo>
                  <a:cubicBezTo>
                    <a:pt x="240014" y="402749"/>
                    <a:pt x="236661" y="404147"/>
                    <a:pt x="236102" y="403588"/>
                  </a:cubicBezTo>
                  <a:cubicBezTo>
                    <a:pt x="228835" y="396880"/>
                    <a:pt x="221847" y="390172"/>
                    <a:pt x="215140" y="382905"/>
                  </a:cubicBezTo>
                  <a:cubicBezTo>
                    <a:pt x="214860" y="382067"/>
                    <a:pt x="217376" y="378434"/>
                    <a:pt x="218214" y="375918"/>
                  </a:cubicBezTo>
                  <a:close/>
                  <a:moveTo>
                    <a:pt x="118993" y="366135"/>
                  </a:moveTo>
                  <a:cubicBezTo>
                    <a:pt x="124583" y="365856"/>
                    <a:pt x="127378" y="368651"/>
                    <a:pt x="125701" y="372284"/>
                  </a:cubicBezTo>
                  <a:cubicBezTo>
                    <a:pt x="121789" y="380390"/>
                    <a:pt x="117037" y="387936"/>
                    <a:pt x="112007" y="395203"/>
                  </a:cubicBezTo>
                  <a:cubicBezTo>
                    <a:pt x="111168" y="396321"/>
                    <a:pt x="107255" y="395482"/>
                    <a:pt x="103342" y="395482"/>
                  </a:cubicBezTo>
                  <a:cubicBezTo>
                    <a:pt x="109491" y="383743"/>
                    <a:pt x="114242" y="374800"/>
                    <a:pt x="118993" y="366135"/>
                  </a:cubicBezTo>
                  <a:close/>
                  <a:moveTo>
                    <a:pt x="184954" y="339863"/>
                  </a:moveTo>
                  <a:cubicBezTo>
                    <a:pt x="193898" y="344615"/>
                    <a:pt x="200047" y="351881"/>
                    <a:pt x="205357" y="359427"/>
                  </a:cubicBezTo>
                  <a:cubicBezTo>
                    <a:pt x="206475" y="361104"/>
                    <a:pt x="205357" y="364458"/>
                    <a:pt x="205078" y="367253"/>
                  </a:cubicBezTo>
                  <a:cubicBezTo>
                    <a:pt x="202842" y="366694"/>
                    <a:pt x="200047" y="366694"/>
                    <a:pt x="198370" y="365297"/>
                  </a:cubicBezTo>
                  <a:cubicBezTo>
                    <a:pt x="193060" y="360825"/>
                    <a:pt x="188308" y="355515"/>
                    <a:pt x="183557" y="350484"/>
                  </a:cubicBezTo>
                  <a:cubicBezTo>
                    <a:pt x="180203" y="347409"/>
                    <a:pt x="179365" y="344056"/>
                    <a:pt x="184954" y="339863"/>
                  </a:cubicBezTo>
                  <a:close/>
                  <a:moveTo>
                    <a:pt x="7476" y="335112"/>
                  </a:moveTo>
                  <a:cubicBezTo>
                    <a:pt x="8594" y="347410"/>
                    <a:pt x="12786" y="358031"/>
                    <a:pt x="8594" y="372006"/>
                  </a:cubicBezTo>
                  <a:cubicBezTo>
                    <a:pt x="-1468" y="358031"/>
                    <a:pt x="-1747" y="343497"/>
                    <a:pt x="7476" y="335112"/>
                  </a:cubicBezTo>
                  <a:close/>
                  <a:moveTo>
                    <a:pt x="330850" y="329243"/>
                  </a:moveTo>
                  <a:cubicBezTo>
                    <a:pt x="332806" y="330640"/>
                    <a:pt x="336160" y="332038"/>
                    <a:pt x="336160" y="333436"/>
                  </a:cubicBezTo>
                  <a:cubicBezTo>
                    <a:pt x="336720" y="342379"/>
                    <a:pt x="336720" y="351323"/>
                    <a:pt x="336440" y="360267"/>
                  </a:cubicBezTo>
                  <a:cubicBezTo>
                    <a:pt x="336440" y="361384"/>
                    <a:pt x="333365" y="362503"/>
                    <a:pt x="330011" y="364179"/>
                  </a:cubicBezTo>
                  <a:cubicBezTo>
                    <a:pt x="328893" y="353000"/>
                    <a:pt x="327775" y="344335"/>
                    <a:pt x="327216" y="335392"/>
                  </a:cubicBezTo>
                  <a:cubicBezTo>
                    <a:pt x="327216" y="333436"/>
                    <a:pt x="329452" y="331479"/>
                    <a:pt x="330850" y="329243"/>
                  </a:cubicBezTo>
                  <a:close/>
                  <a:moveTo>
                    <a:pt x="124864" y="315827"/>
                  </a:moveTo>
                  <a:cubicBezTo>
                    <a:pt x="126541" y="315827"/>
                    <a:pt x="129336" y="317784"/>
                    <a:pt x="129615" y="318901"/>
                  </a:cubicBezTo>
                  <a:cubicBezTo>
                    <a:pt x="130175" y="327845"/>
                    <a:pt x="130175" y="336789"/>
                    <a:pt x="129895" y="345733"/>
                  </a:cubicBezTo>
                  <a:cubicBezTo>
                    <a:pt x="129895" y="347130"/>
                    <a:pt x="126261" y="349087"/>
                    <a:pt x="124305" y="349366"/>
                  </a:cubicBezTo>
                  <a:cubicBezTo>
                    <a:pt x="123187" y="349646"/>
                    <a:pt x="120951" y="346851"/>
                    <a:pt x="120671" y="345174"/>
                  </a:cubicBezTo>
                  <a:cubicBezTo>
                    <a:pt x="119553" y="340981"/>
                    <a:pt x="119833" y="336509"/>
                    <a:pt x="120112" y="332317"/>
                  </a:cubicBezTo>
                  <a:cubicBezTo>
                    <a:pt x="120112" y="328125"/>
                    <a:pt x="119833" y="323653"/>
                    <a:pt x="120392" y="319460"/>
                  </a:cubicBezTo>
                  <a:cubicBezTo>
                    <a:pt x="120671" y="318063"/>
                    <a:pt x="123187" y="315827"/>
                    <a:pt x="124864" y="315827"/>
                  </a:cubicBezTo>
                  <a:close/>
                  <a:moveTo>
                    <a:pt x="148621" y="304926"/>
                  </a:moveTo>
                  <a:cubicBezTo>
                    <a:pt x="154490" y="305206"/>
                    <a:pt x="171818" y="320578"/>
                    <a:pt x="172377" y="326167"/>
                  </a:cubicBezTo>
                  <a:cubicBezTo>
                    <a:pt x="172657" y="327565"/>
                    <a:pt x="171818" y="329800"/>
                    <a:pt x="170701" y="330639"/>
                  </a:cubicBezTo>
                  <a:cubicBezTo>
                    <a:pt x="169583" y="331477"/>
                    <a:pt x="167067" y="331477"/>
                    <a:pt x="165949" y="330919"/>
                  </a:cubicBezTo>
                  <a:cubicBezTo>
                    <a:pt x="157565" y="324211"/>
                    <a:pt x="150577" y="316665"/>
                    <a:pt x="145267" y="307442"/>
                  </a:cubicBezTo>
                  <a:cubicBezTo>
                    <a:pt x="147223" y="306044"/>
                    <a:pt x="147783" y="304926"/>
                    <a:pt x="148621" y="304926"/>
                  </a:cubicBezTo>
                  <a:close/>
                  <a:moveTo>
                    <a:pt x="306813" y="289554"/>
                  </a:moveTo>
                  <a:cubicBezTo>
                    <a:pt x="312962" y="295144"/>
                    <a:pt x="318552" y="301293"/>
                    <a:pt x="323583" y="307442"/>
                  </a:cubicBezTo>
                  <a:cubicBezTo>
                    <a:pt x="324701" y="308839"/>
                    <a:pt x="323862" y="311914"/>
                    <a:pt x="323862" y="314429"/>
                  </a:cubicBezTo>
                  <a:cubicBezTo>
                    <a:pt x="321347" y="314150"/>
                    <a:pt x="317434" y="315268"/>
                    <a:pt x="316036" y="313870"/>
                  </a:cubicBezTo>
                  <a:cubicBezTo>
                    <a:pt x="309887" y="307442"/>
                    <a:pt x="304018" y="300455"/>
                    <a:pt x="297869" y="293467"/>
                  </a:cubicBezTo>
                  <a:cubicBezTo>
                    <a:pt x="300664" y="288437"/>
                    <a:pt x="303739" y="286480"/>
                    <a:pt x="306813" y="289554"/>
                  </a:cubicBezTo>
                  <a:close/>
                  <a:moveTo>
                    <a:pt x="7197" y="283685"/>
                  </a:moveTo>
                  <a:cubicBezTo>
                    <a:pt x="9713" y="295703"/>
                    <a:pt x="9153" y="306604"/>
                    <a:pt x="7756" y="317224"/>
                  </a:cubicBezTo>
                  <a:cubicBezTo>
                    <a:pt x="1607" y="318063"/>
                    <a:pt x="768" y="314988"/>
                    <a:pt x="489" y="311075"/>
                  </a:cubicBezTo>
                  <a:cubicBezTo>
                    <a:pt x="-908" y="296263"/>
                    <a:pt x="489" y="289275"/>
                    <a:pt x="7197" y="283685"/>
                  </a:cubicBezTo>
                  <a:close/>
                  <a:moveTo>
                    <a:pt x="120950" y="277256"/>
                  </a:moveTo>
                  <a:cubicBezTo>
                    <a:pt x="131292" y="277536"/>
                    <a:pt x="134365" y="284523"/>
                    <a:pt x="139955" y="292628"/>
                  </a:cubicBezTo>
                  <a:cubicBezTo>
                    <a:pt x="132689" y="294864"/>
                    <a:pt x="127658" y="296541"/>
                    <a:pt x="120950" y="298777"/>
                  </a:cubicBezTo>
                  <a:cubicBezTo>
                    <a:pt x="120950" y="290951"/>
                    <a:pt x="120950" y="284523"/>
                    <a:pt x="120950" y="277256"/>
                  </a:cubicBezTo>
                  <a:close/>
                  <a:moveTo>
                    <a:pt x="272156" y="253219"/>
                  </a:moveTo>
                  <a:cubicBezTo>
                    <a:pt x="278585" y="259368"/>
                    <a:pt x="284734" y="266077"/>
                    <a:pt x="290323" y="273064"/>
                  </a:cubicBezTo>
                  <a:cubicBezTo>
                    <a:pt x="290883" y="273902"/>
                    <a:pt x="288647" y="277536"/>
                    <a:pt x="287808" y="280331"/>
                  </a:cubicBezTo>
                  <a:cubicBezTo>
                    <a:pt x="285293" y="278934"/>
                    <a:pt x="283895" y="278654"/>
                    <a:pt x="283057" y="277815"/>
                  </a:cubicBezTo>
                  <a:cubicBezTo>
                    <a:pt x="277188" y="271946"/>
                    <a:pt x="271318" y="266356"/>
                    <a:pt x="266008" y="260207"/>
                  </a:cubicBezTo>
                  <a:cubicBezTo>
                    <a:pt x="264890" y="259089"/>
                    <a:pt x="264610" y="255176"/>
                    <a:pt x="265449" y="254617"/>
                  </a:cubicBezTo>
                  <a:cubicBezTo>
                    <a:pt x="267126" y="253499"/>
                    <a:pt x="271039" y="252382"/>
                    <a:pt x="272156" y="253219"/>
                  </a:cubicBezTo>
                  <a:close/>
                  <a:moveTo>
                    <a:pt x="4122" y="233376"/>
                  </a:moveTo>
                  <a:cubicBezTo>
                    <a:pt x="9712" y="238966"/>
                    <a:pt x="10830" y="254058"/>
                    <a:pt x="5799" y="267195"/>
                  </a:cubicBezTo>
                  <a:cubicBezTo>
                    <a:pt x="-909" y="258810"/>
                    <a:pt x="-1188" y="242879"/>
                    <a:pt x="4122" y="233376"/>
                  </a:cubicBezTo>
                  <a:close/>
                  <a:moveTo>
                    <a:pt x="234425" y="216048"/>
                  </a:moveTo>
                  <a:cubicBezTo>
                    <a:pt x="238897" y="216048"/>
                    <a:pt x="256226" y="234215"/>
                    <a:pt x="256226" y="240085"/>
                  </a:cubicBezTo>
                  <a:cubicBezTo>
                    <a:pt x="254549" y="240644"/>
                    <a:pt x="250636" y="242880"/>
                    <a:pt x="250077" y="242041"/>
                  </a:cubicBezTo>
                  <a:cubicBezTo>
                    <a:pt x="243090" y="235333"/>
                    <a:pt x="236661" y="228066"/>
                    <a:pt x="230233" y="220520"/>
                  </a:cubicBezTo>
                  <a:cubicBezTo>
                    <a:pt x="229953" y="220241"/>
                    <a:pt x="232748" y="216328"/>
                    <a:pt x="234425" y="216048"/>
                  </a:cubicBezTo>
                  <a:close/>
                  <a:moveTo>
                    <a:pt x="6917" y="182229"/>
                  </a:moveTo>
                  <a:cubicBezTo>
                    <a:pt x="8594" y="193409"/>
                    <a:pt x="9992" y="204309"/>
                    <a:pt x="5240" y="215210"/>
                  </a:cubicBezTo>
                  <a:cubicBezTo>
                    <a:pt x="-1747" y="206266"/>
                    <a:pt x="1048" y="196483"/>
                    <a:pt x="1048" y="186981"/>
                  </a:cubicBezTo>
                  <a:cubicBezTo>
                    <a:pt x="1048" y="185303"/>
                    <a:pt x="3843" y="183626"/>
                    <a:pt x="6917" y="182229"/>
                  </a:cubicBezTo>
                  <a:close/>
                  <a:moveTo>
                    <a:pt x="220451" y="180552"/>
                  </a:moveTo>
                  <a:cubicBezTo>
                    <a:pt x="220171" y="183347"/>
                    <a:pt x="219892" y="185862"/>
                    <a:pt x="219333" y="188657"/>
                  </a:cubicBezTo>
                  <a:cubicBezTo>
                    <a:pt x="219053" y="190055"/>
                    <a:pt x="217656" y="191173"/>
                    <a:pt x="217656" y="191173"/>
                  </a:cubicBezTo>
                  <a:cubicBezTo>
                    <a:pt x="218774" y="196763"/>
                    <a:pt x="221849" y="203471"/>
                    <a:pt x="220171" y="204868"/>
                  </a:cubicBezTo>
                  <a:cubicBezTo>
                    <a:pt x="214302" y="209899"/>
                    <a:pt x="211787" y="202353"/>
                    <a:pt x="208153" y="199558"/>
                  </a:cubicBezTo>
                  <a:cubicBezTo>
                    <a:pt x="206197" y="197880"/>
                    <a:pt x="204799" y="195645"/>
                    <a:pt x="202563" y="192850"/>
                  </a:cubicBezTo>
                  <a:cubicBezTo>
                    <a:pt x="205638" y="189217"/>
                    <a:pt x="208153" y="185024"/>
                    <a:pt x="211507" y="182229"/>
                  </a:cubicBezTo>
                  <a:cubicBezTo>
                    <a:pt x="213743" y="180552"/>
                    <a:pt x="217377" y="181111"/>
                    <a:pt x="220451" y="180552"/>
                  </a:cubicBezTo>
                  <a:close/>
                  <a:moveTo>
                    <a:pt x="252417" y="141772"/>
                  </a:moveTo>
                  <a:cubicBezTo>
                    <a:pt x="253780" y="142122"/>
                    <a:pt x="255666" y="143519"/>
                    <a:pt x="259300" y="146174"/>
                  </a:cubicBezTo>
                  <a:cubicBezTo>
                    <a:pt x="252592" y="153162"/>
                    <a:pt x="247002" y="159590"/>
                    <a:pt x="241132" y="165739"/>
                  </a:cubicBezTo>
                  <a:cubicBezTo>
                    <a:pt x="238897" y="168254"/>
                    <a:pt x="235822" y="171049"/>
                    <a:pt x="232469" y="167975"/>
                  </a:cubicBezTo>
                  <a:cubicBezTo>
                    <a:pt x="229115" y="164900"/>
                    <a:pt x="230792" y="161826"/>
                    <a:pt x="233307" y="159031"/>
                  </a:cubicBezTo>
                  <a:cubicBezTo>
                    <a:pt x="238338" y="153721"/>
                    <a:pt x="243368" y="148410"/>
                    <a:pt x="248679" y="143659"/>
                  </a:cubicBezTo>
                  <a:cubicBezTo>
                    <a:pt x="250216" y="142122"/>
                    <a:pt x="251054" y="141423"/>
                    <a:pt x="252417" y="141772"/>
                  </a:cubicBezTo>
                  <a:close/>
                  <a:moveTo>
                    <a:pt x="7476" y="130523"/>
                  </a:moveTo>
                  <a:cubicBezTo>
                    <a:pt x="9153" y="141703"/>
                    <a:pt x="9992" y="152603"/>
                    <a:pt x="6359" y="166298"/>
                  </a:cubicBezTo>
                  <a:cubicBezTo>
                    <a:pt x="-3144" y="156796"/>
                    <a:pt x="1886" y="147572"/>
                    <a:pt x="489" y="139467"/>
                  </a:cubicBezTo>
                  <a:cubicBezTo>
                    <a:pt x="210" y="135554"/>
                    <a:pt x="-70" y="131082"/>
                    <a:pt x="7476" y="130523"/>
                  </a:cubicBezTo>
                  <a:close/>
                  <a:moveTo>
                    <a:pt x="293397" y="103412"/>
                  </a:moveTo>
                  <a:cubicBezTo>
                    <a:pt x="292559" y="107605"/>
                    <a:pt x="293118" y="110120"/>
                    <a:pt x="292000" y="111518"/>
                  </a:cubicBezTo>
                  <a:cubicBezTo>
                    <a:pt x="286690" y="117666"/>
                    <a:pt x="281379" y="123815"/>
                    <a:pt x="275230" y="129405"/>
                  </a:cubicBezTo>
                  <a:cubicBezTo>
                    <a:pt x="273833" y="130803"/>
                    <a:pt x="269920" y="129685"/>
                    <a:pt x="267405" y="129685"/>
                  </a:cubicBezTo>
                  <a:cubicBezTo>
                    <a:pt x="267684" y="127449"/>
                    <a:pt x="266846" y="124375"/>
                    <a:pt x="267963" y="122697"/>
                  </a:cubicBezTo>
                  <a:cubicBezTo>
                    <a:pt x="273274" y="116548"/>
                    <a:pt x="278864" y="110400"/>
                    <a:pt x="284733" y="105089"/>
                  </a:cubicBezTo>
                  <a:cubicBezTo>
                    <a:pt x="286130" y="103971"/>
                    <a:pt x="289205" y="104251"/>
                    <a:pt x="293397" y="103412"/>
                  </a:cubicBezTo>
                  <a:close/>
                  <a:moveTo>
                    <a:pt x="123746" y="86642"/>
                  </a:moveTo>
                  <a:cubicBezTo>
                    <a:pt x="128218" y="88599"/>
                    <a:pt x="132689" y="90275"/>
                    <a:pt x="138000" y="92511"/>
                  </a:cubicBezTo>
                  <a:cubicBezTo>
                    <a:pt x="138559" y="102014"/>
                    <a:pt x="130174" y="104250"/>
                    <a:pt x="125703" y="109841"/>
                  </a:cubicBezTo>
                  <a:cubicBezTo>
                    <a:pt x="118156" y="101735"/>
                    <a:pt x="117877" y="95866"/>
                    <a:pt x="123746" y="86642"/>
                  </a:cubicBezTo>
                  <a:close/>
                  <a:moveTo>
                    <a:pt x="5519" y="77419"/>
                  </a:moveTo>
                  <a:cubicBezTo>
                    <a:pt x="11109" y="89996"/>
                    <a:pt x="8594" y="100896"/>
                    <a:pt x="7755" y="111517"/>
                  </a:cubicBezTo>
                  <a:cubicBezTo>
                    <a:pt x="6358" y="111796"/>
                    <a:pt x="5240" y="112076"/>
                    <a:pt x="3842" y="112635"/>
                  </a:cubicBezTo>
                  <a:cubicBezTo>
                    <a:pt x="2725" y="109840"/>
                    <a:pt x="489" y="107045"/>
                    <a:pt x="768" y="104530"/>
                  </a:cubicBezTo>
                  <a:cubicBezTo>
                    <a:pt x="1607" y="96145"/>
                    <a:pt x="-2585" y="86922"/>
                    <a:pt x="5519" y="77419"/>
                  </a:cubicBezTo>
                  <a:close/>
                  <a:moveTo>
                    <a:pt x="303180" y="55060"/>
                  </a:moveTo>
                  <a:cubicBezTo>
                    <a:pt x="305137" y="57017"/>
                    <a:pt x="307373" y="58693"/>
                    <a:pt x="308491" y="60929"/>
                  </a:cubicBezTo>
                  <a:cubicBezTo>
                    <a:pt x="309329" y="63165"/>
                    <a:pt x="308770" y="65960"/>
                    <a:pt x="309329" y="69035"/>
                  </a:cubicBezTo>
                  <a:cubicBezTo>
                    <a:pt x="308491" y="74066"/>
                    <a:pt x="307932" y="79656"/>
                    <a:pt x="306255" y="84966"/>
                  </a:cubicBezTo>
                  <a:cubicBezTo>
                    <a:pt x="305696" y="86922"/>
                    <a:pt x="302342" y="88041"/>
                    <a:pt x="300106" y="89718"/>
                  </a:cubicBezTo>
                  <a:cubicBezTo>
                    <a:pt x="298988" y="87761"/>
                    <a:pt x="297031" y="85525"/>
                    <a:pt x="297031" y="83569"/>
                  </a:cubicBezTo>
                  <a:cubicBezTo>
                    <a:pt x="297031" y="76302"/>
                    <a:pt x="297590" y="69035"/>
                    <a:pt x="298708" y="61768"/>
                  </a:cubicBezTo>
                  <a:cubicBezTo>
                    <a:pt x="298988" y="59532"/>
                    <a:pt x="301503" y="57296"/>
                    <a:pt x="303180" y="55060"/>
                  </a:cubicBezTo>
                  <a:close/>
                  <a:moveTo>
                    <a:pt x="168185" y="51427"/>
                  </a:moveTo>
                  <a:cubicBezTo>
                    <a:pt x="175452" y="55340"/>
                    <a:pt x="174614" y="58973"/>
                    <a:pt x="171260" y="62607"/>
                  </a:cubicBezTo>
                  <a:cubicBezTo>
                    <a:pt x="166229" y="67917"/>
                    <a:pt x="161198" y="73507"/>
                    <a:pt x="155888" y="78258"/>
                  </a:cubicBezTo>
                  <a:cubicBezTo>
                    <a:pt x="154211" y="79656"/>
                    <a:pt x="150857" y="79097"/>
                    <a:pt x="148062" y="79376"/>
                  </a:cubicBezTo>
                  <a:cubicBezTo>
                    <a:pt x="148062" y="76861"/>
                    <a:pt x="147503" y="73787"/>
                    <a:pt x="148621" y="72389"/>
                  </a:cubicBezTo>
                  <a:cubicBezTo>
                    <a:pt x="154770" y="65122"/>
                    <a:pt x="161477" y="58414"/>
                    <a:pt x="168185" y="51427"/>
                  </a:cubicBezTo>
                  <a:close/>
                  <a:moveTo>
                    <a:pt x="117318" y="36892"/>
                  </a:moveTo>
                  <a:cubicBezTo>
                    <a:pt x="119554" y="36892"/>
                    <a:pt x="122908" y="38010"/>
                    <a:pt x="123467" y="39687"/>
                  </a:cubicBezTo>
                  <a:cubicBezTo>
                    <a:pt x="126262" y="46954"/>
                    <a:pt x="128218" y="54500"/>
                    <a:pt x="130454" y="61767"/>
                  </a:cubicBezTo>
                  <a:cubicBezTo>
                    <a:pt x="129895" y="61767"/>
                    <a:pt x="129616" y="61767"/>
                    <a:pt x="129057" y="61767"/>
                  </a:cubicBezTo>
                  <a:cubicBezTo>
                    <a:pt x="129057" y="63444"/>
                    <a:pt x="129616" y="65400"/>
                    <a:pt x="128777" y="66798"/>
                  </a:cubicBezTo>
                  <a:cubicBezTo>
                    <a:pt x="128218" y="68195"/>
                    <a:pt x="126262" y="69872"/>
                    <a:pt x="125144" y="69872"/>
                  </a:cubicBezTo>
                  <a:cubicBezTo>
                    <a:pt x="123467" y="69593"/>
                    <a:pt x="120672" y="68475"/>
                    <a:pt x="120392" y="67077"/>
                  </a:cubicBezTo>
                  <a:cubicBezTo>
                    <a:pt x="118156" y="58693"/>
                    <a:pt x="116200" y="50308"/>
                    <a:pt x="114803" y="41923"/>
                  </a:cubicBezTo>
                  <a:cubicBezTo>
                    <a:pt x="114523" y="40246"/>
                    <a:pt x="116479" y="36613"/>
                    <a:pt x="117318" y="36892"/>
                  </a:cubicBezTo>
                  <a:close/>
                  <a:moveTo>
                    <a:pt x="242321" y="30324"/>
                  </a:moveTo>
                  <a:cubicBezTo>
                    <a:pt x="251544" y="29835"/>
                    <a:pt x="260698" y="32840"/>
                    <a:pt x="267126" y="38849"/>
                  </a:cubicBezTo>
                  <a:cubicBezTo>
                    <a:pt x="282218" y="52544"/>
                    <a:pt x="283337" y="77419"/>
                    <a:pt x="269082" y="93071"/>
                  </a:cubicBezTo>
                  <a:cubicBezTo>
                    <a:pt x="254269" y="109002"/>
                    <a:pt x="239176" y="124654"/>
                    <a:pt x="224364" y="140585"/>
                  </a:cubicBezTo>
                  <a:cubicBezTo>
                    <a:pt x="207873" y="157913"/>
                    <a:pt x="191662" y="175242"/>
                    <a:pt x="174893" y="192849"/>
                  </a:cubicBezTo>
                  <a:cubicBezTo>
                    <a:pt x="182439" y="200955"/>
                    <a:pt x="188868" y="208222"/>
                    <a:pt x="195855" y="215489"/>
                  </a:cubicBezTo>
                  <a:cubicBezTo>
                    <a:pt x="229953" y="251543"/>
                    <a:pt x="264331" y="287318"/>
                    <a:pt x="298429" y="323093"/>
                  </a:cubicBezTo>
                  <a:cubicBezTo>
                    <a:pt x="314080" y="339584"/>
                    <a:pt x="312963" y="364179"/>
                    <a:pt x="296193" y="378713"/>
                  </a:cubicBezTo>
                  <a:cubicBezTo>
                    <a:pt x="283337" y="389892"/>
                    <a:pt x="264331" y="390172"/>
                    <a:pt x="252313" y="378433"/>
                  </a:cubicBezTo>
                  <a:cubicBezTo>
                    <a:pt x="235264" y="361663"/>
                    <a:pt x="218773" y="344335"/>
                    <a:pt x="202284" y="327006"/>
                  </a:cubicBezTo>
                  <a:cubicBezTo>
                    <a:pt x="191942" y="316385"/>
                    <a:pt x="182160" y="305206"/>
                    <a:pt x="172098" y="294585"/>
                  </a:cubicBezTo>
                  <a:cubicBezTo>
                    <a:pt x="153931" y="275300"/>
                    <a:pt x="135485" y="256295"/>
                    <a:pt x="117318" y="237010"/>
                  </a:cubicBezTo>
                  <a:cubicBezTo>
                    <a:pt x="112845" y="232258"/>
                    <a:pt x="109212" y="226948"/>
                    <a:pt x="105299" y="221638"/>
                  </a:cubicBezTo>
                  <a:cubicBezTo>
                    <a:pt x="106138" y="220519"/>
                    <a:pt x="107256" y="219681"/>
                    <a:pt x="107256" y="218563"/>
                  </a:cubicBezTo>
                  <a:cubicBezTo>
                    <a:pt x="107256" y="201514"/>
                    <a:pt x="107256" y="184465"/>
                    <a:pt x="107256" y="167416"/>
                  </a:cubicBezTo>
                  <a:cubicBezTo>
                    <a:pt x="106696" y="166298"/>
                    <a:pt x="105579" y="165180"/>
                    <a:pt x="104740" y="164062"/>
                  </a:cubicBezTo>
                  <a:cubicBezTo>
                    <a:pt x="111448" y="155957"/>
                    <a:pt x="117597" y="147572"/>
                    <a:pt x="124584" y="140026"/>
                  </a:cubicBezTo>
                  <a:cubicBezTo>
                    <a:pt x="145826" y="117666"/>
                    <a:pt x="167347" y="95307"/>
                    <a:pt x="188588" y="73227"/>
                  </a:cubicBezTo>
                  <a:cubicBezTo>
                    <a:pt x="198091" y="63165"/>
                    <a:pt x="208432" y="53662"/>
                    <a:pt x="217096" y="42762"/>
                  </a:cubicBezTo>
                  <a:cubicBezTo>
                    <a:pt x="223804" y="34796"/>
                    <a:pt x="233098" y="30814"/>
                    <a:pt x="242321" y="30324"/>
                  </a:cubicBezTo>
                  <a:close/>
                  <a:moveTo>
                    <a:pt x="66170" y="30185"/>
                  </a:moveTo>
                  <a:cubicBezTo>
                    <a:pt x="81821" y="30744"/>
                    <a:pt x="97473" y="44998"/>
                    <a:pt x="99709" y="61488"/>
                  </a:cubicBezTo>
                  <a:cubicBezTo>
                    <a:pt x="100548" y="67358"/>
                    <a:pt x="100548" y="73507"/>
                    <a:pt x="100548" y="79656"/>
                  </a:cubicBezTo>
                  <a:cubicBezTo>
                    <a:pt x="100548" y="104810"/>
                    <a:pt x="100548" y="129964"/>
                    <a:pt x="100548" y="155398"/>
                  </a:cubicBezTo>
                  <a:cubicBezTo>
                    <a:pt x="99989" y="159031"/>
                    <a:pt x="98032" y="164062"/>
                    <a:pt x="104740" y="164062"/>
                  </a:cubicBezTo>
                  <a:cubicBezTo>
                    <a:pt x="105578" y="165180"/>
                    <a:pt x="106697" y="166019"/>
                    <a:pt x="106976" y="167136"/>
                  </a:cubicBezTo>
                  <a:cubicBezTo>
                    <a:pt x="107255" y="184186"/>
                    <a:pt x="107255" y="201235"/>
                    <a:pt x="106976" y="218284"/>
                  </a:cubicBezTo>
                  <a:cubicBezTo>
                    <a:pt x="106976" y="219402"/>
                    <a:pt x="105578" y="220240"/>
                    <a:pt x="105020" y="221358"/>
                  </a:cubicBezTo>
                  <a:cubicBezTo>
                    <a:pt x="103342" y="222476"/>
                    <a:pt x="100827" y="223315"/>
                    <a:pt x="100548" y="224433"/>
                  </a:cubicBezTo>
                  <a:cubicBezTo>
                    <a:pt x="99989" y="227786"/>
                    <a:pt x="100268" y="231420"/>
                    <a:pt x="100268" y="234774"/>
                  </a:cubicBezTo>
                  <a:cubicBezTo>
                    <a:pt x="100268" y="269151"/>
                    <a:pt x="100548" y="303529"/>
                    <a:pt x="100268" y="337907"/>
                  </a:cubicBezTo>
                  <a:cubicBezTo>
                    <a:pt x="100268" y="345732"/>
                    <a:pt x="99430" y="353558"/>
                    <a:pt x="97473" y="361105"/>
                  </a:cubicBezTo>
                  <a:cubicBezTo>
                    <a:pt x="93281" y="376197"/>
                    <a:pt x="77629" y="387097"/>
                    <a:pt x="63375" y="385979"/>
                  </a:cubicBezTo>
                  <a:cubicBezTo>
                    <a:pt x="48562" y="384861"/>
                    <a:pt x="34587" y="372284"/>
                    <a:pt x="32072" y="357192"/>
                  </a:cubicBezTo>
                  <a:cubicBezTo>
                    <a:pt x="30674" y="349645"/>
                    <a:pt x="30115" y="341819"/>
                    <a:pt x="30115" y="333994"/>
                  </a:cubicBezTo>
                  <a:cubicBezTo>
                    <a:pt x="30115" y="250146"/>
                    <a:pt x="30115" y="166298"/>
                    <a:pt x="30115" y="82171"/>
                  </a:cubicBezTo>
                  <a:cubicBezTo>
                    <a:pt x="30115" y="74904"/>
                    <a:pt x="30954" y="67358"/>
                    <a:pt x="32072" y="60371"/>
                  </a:cubicBezTo>
                  <a:cubicBezTo>
                    <a:pt x="34867" y="43601"/>
                    <a:pt x="50518" y="29906"/>
                    <a:pt x="66170" y="30185"/>
                  </a:cubicBezTo>
                  <a:close/>
                  <a:moveTo>
                    <a:pt x="13625" y="29067"/>
                  </a:moveTo>
                  <a:cubicBezTo>
                    <a:pt x="14743" y="29067"/>
                    <a:pt x="15861" y="29067"/>
                    <a:pt x="16979" y="29067"/>
                  </a:cubicBezTo>
                  <a:cubicBezTo>
                    <a:pt x="17259" y="31583"/>
                    <a:pt x="18097" y="34377"/>
                    <a:pt x="17538" y="36613"/>
                  </a:cubicBezTo>
                  <a:cubicBezTo>
                    <a:pt x="15582" y="43042"/>
                    <a:pt x="13346" y="49749"/>
                    <a:pt x="10551" y="55898"/>
                  </a:cubicBezTo>
                  <a:cubicBezTo>
                    <a:pt x="9712" y="57854"/>
                    <a:pt x="7197" y="58693"/>
                    <a:pt x="5241" y="60370"/>
                  </a:cubicBezTo>
                  <a:cubicBezTo>
                    <a:pt x="4122" y="58414"/>
                    <a:pt x="2166" y="55898"/>
                    <a:pt x="2446" y="54221"/>
                  </a:cubicBezTo>
                  <a:cubicBezTo>
                    <a:pt x="3843" y="44719"/>
                    <a:pt x="7197" y="36054"/>
                    <a:pt x="13625" y="29067"/>
                  </a:cubicBezTo>
                  <a:close/>
                  <a:moveTo>
                    <a:pt x="207314" y="15651"/>
                  </a:moveTo>
                  <a:cubicBezTo>
                    <a:pt x="207594" y="17887"/>
                    <a:pt x="209271" y="21241"/>
                    <a:pt x="208432" y="22638"/>
                  </a:cubicBezTo>
                  <a:cubicBezTo>
                    <a:pt x="202004" y="30185"/>
                    <a:pt x="195016" y="37172"/>
                    <a:pt x="188309" y="44160"/>
                  </a:cubicBezTo>
                  <a:cubicBezTo>
                    <a:pt x="182160" y="40805"/>
                    <a:pt x="181601" y="37452"/>
                    <a:pt x="184117" y="34377"/>
                  </a:cubicBezTo>
                  <a:cubicBezTo>
                    <a:pt x="189706" y="28229"/>
                    <a:pt x="195576" y="22359"/>
                    <a:pt x="201445" y="16769"/>
                  </a:cubicBezTo>
                  <a:cubicBezTo>
                    <a:pt x="202563" y="15651"/>
                    <a:pt x="205358" y="15931"/>
                    <a:pt x="207314" y="15651"/>
                  </a:cubicBezTo>
                  <a:close/>
                  <a:moveTo>
                    <a:pt x="277187" y="11459"/>
                  </a:moveTo>
                  <a:cubicBezTo>
                    <a:pt x="291162" y="18167"/>
                    <a:pt x="296193" y="24315"/>
                    <a:pt x="299547" y="37172"/>
                  </a:cubicBezTo>
                  <a:cubicBezTo>
                    <a:pt x="296752" y="40526"/>
                    <a:pt x="293677" y="40246"/>
                    <a:pt x="290882" y="37451"/>
                  </a:cubicBezTo>
                  <a:cubicBezTo>
                    <a:pt x="285572" y="31861"/>
                    <a:pt x="280262" y="25992"/>
                    <a:pt x="275230" y="20402"/>
                  </a:cubicBezTo>
                  <a:cubicBezTo>
                    <a:pt x="271597" y="16490"/>
                    <a:pt x="272715" y="13416"/>
                    <a:pt x="277187" y="11459"/>
                  </a:cubicBezTo>
                  <a:close/>
                  <a:moveTo>
                    <a:pt x="76511" y="6987"/>
                  </a:moveTo>
                  <a:cubicBezTo>
                    <a:pt x="88250" y="3633"/>
                    <a:pt x="96355" y="7266"/>
                    <a:pt x="110609" y="22359"/>
                  </a:cubicBezTo>
                  <a:cubicBezTo>
                    <a:pt x="106137" y="22638"/>
                    <a:pt x="102784" y="24036"/>
                    <a:pt x="101666" y="22918"/>
                  </a:cubicBezTo>
                  <a:cubicBezTo>
                    <a:pt x="94678" y="16489"/>
                    <a:pt x="83778" y="15372"/>
                    <a:pt x="76511" y="6987"/>
                  </a:cubicBezTo>
                  <a:close/>
                  <a:moveTo>
                    <a:pt x="46047" y="3912"/>
                  </a:moveTo>
                  <a:cubicBezTo>
                    <a:pt x="50728" y="2445"/>
                    <a:pt x="55969" y="2235"/>
                    <a:pt x="62537" y="5310"/>
                  </a:cubicBezTo>
                  <a:cubicBezTo>
                    <a:pt x="51636" y="12856"/>
                    <a:pt x="40457" y="13694"/>
                    <a:pt x="31234" y="19285"/>
                  </a:cubicBezTo>
                  <a:cubicBezTo>
                    <a:pt x="27041" y="13974"/>
                    <a:pt x="29836" y="11459"/>
                    <a:pt x="32910" y="10061"/>
                  </a:cubicBezTo>
                  <a:cubicBezTo>
                    <a:pt x="37243" y="8105"/>
                    <a:pt x="41365" y="5379"/>
                    <a:pt x="46047" y="3912"/>
                  </a:cubicBezTo>
                  <a:close/>
                  <a:moveTo>
                    <a:pt x="241412" y="0"/>
                  </a:moveTo>
                  <a:cubicBezTo>
                    <a:pt x="245325" y="0"/>
                    <a:pt x="246164" y="0"/>
                    <a:pt x="247002" y="0"/>
                  </a:cubicBezTo>
                  <a:cubicBezTo>
                    <a:pt x="251474" y="559"/>
                    <a:pt x="258182" y="280"/>
                    <a:pt x="257902" y="6149"/>
                  </a:cubicBezTo>
                  <a:cubicBezTo>
                    <a:pt x="257902" y="13415"/>
                    <a:pt x="250915" y="10341"/>
                    <a:pt x="246722" y="10900"/>
                  </a:cubicBezTo>
                  <a:cubicBezTo>
                    <a:pt x="241132" y="11459"/>
                    <a:pt x="235543" y="12298"/>
                    <a:pt x="229953" y="12018"/>
                  </a:cubicBezTo>
                  <a:cubicBezTo>
                    <a:pt x="227717" y="12018"/>
                    <a:pt x="225481" y="9503"/>
                    <a:pt x="222965" y="8105"/>
                  </a:cubicBezTo>
                  <a:cubicBezTo>
                    <a:pt x="224363" y="6149"/>
                    <a:pt x="225760" y="3354"/>
                    <a:pt x="227717" y="2795"/>
                  </a:cubicBezTo>
                  <a:cubicBezTo>
                    <a:pt x="233307" y="839"/>
                    <a:pt x="238896" y="280"/>
                    <a:pt x="241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5800263" y="298536"/>
              <a:ext cx="339863" cy="416260"/>
            </a:xfrm>
            <a:custGeom>
              <a:avLst/>
              <a:gdLst/>
              <a:ahLst/>
              <a:cxnLst/>
              <a:rect l="l" t="t" r="r" b="b"/>
              <a:pathLst>
                <a:path w="339863" h="416260" extrusionOk="0">
                  <a:moveTo>
                    <a:pt x="49728" y="405638"/>
                  </a:moveTo>
                  <a:cubicBezTo>
                    <a:pt x="57833" y="405918"/>
                    <a:pt x="65939" y="406477"/>
                    <a:pt x="74044" y="407315"/>
                  </a:cubicBezTo>
                  <a:cubicBezTo>
                    <a:pt x="75442" y="407595"/>
                    <a:pt x="76839" y="408992"/>
                    <a:pt x="78237" y="409831"/>
                  </a:cubicBezTo>
                  <a:cubicBezTo>
                    <a:pt x="71529" y="418495"/>
                    <a:pt x="56436" y="418216"/>
                    <a:pt x="45815" y="410110"/>
                  </a:cubicBezTo>
                  <a:cubicBezTo>
                    <a:pt x="46095" y="409271"/>
                    <a:pt x="46095" y="408433"/>
                    <a:pt x="46654" y="407874"/>
                  </a:cubicBezTo>
                  <a:cubicBezTo>
                    <a:pt x="47492" y="407035"/>
                    <a:pt x="48610" y="405638"/>
                    <a:pt x="49728" y="405638"/>
                  </a:cubicBezTo>
                  <a:close/>
                  <a:moveTo>
                    <a:pt x="308538" y="396695"/>
                  </a:moveTo>
                  <a:cubicBezTo>
                    <a:pt x="313290" y="401726"/>
                    <a:pt x="311333" y="405359"/>
                    <a:pt x="307699" y="407316"/>
                  </a:cubicBezTo>
                  <a:cubicBezTo>
                    <a:pt x="301271" y="410670"/>
                    <a:pt x="294284" y="413464"/>
                    <a:pt x="287297" y="415421"/>
                  </a:cubicBezTo>
                  <a:cubicBezTo>
                    <a:pt x="285340" y="415980"/>
                    <a:pt x="282545" y="413464"/>
                    <a:pt x="280309" y="412067"/>
                  </a:cubicBezTo>
                  <a:cubicBezTo>
                    <a:pt x="281707" y="410110"/>
                    <a:pt x="282545" y="407036"/>
                    <a:pt x="284222" y="406198"/>
                  </a:cubicBezTo>
                  <a:cubicBezTo>
                    <a:pt x="292048" y="402564"/>
                    <a:pt x="300153" y="399769"/>
                    <a:pt x="308538" y="396695"/>
                  </a:cubicBezTo>
                  <a:close/>
                  <a:moveTo>
                    <a:pt x="240062" y="395018"/>
                  </a:moveTo>
                  <a:cubicBezTo>
                    <a:pt x="247329" y="398372"/>
                    <a:pt x="254595" y="401726"/>
                    <a:pt x="261862" y="405918"/>
                  </a:cubicBezTo>
                  <a:cubicBezTo>
                    <a:pt x="263260" y="406757"/>
                    <a:pt x="264377" y="409551"/>
                    <a:pt x="264098" y="411228"/>
                  </a:cubicBezTo>
                  <a:cubicBezTo>
                    <a:pt x="263539" y="412626"/>
                    <a:pt x="261303" y="413744"/>
                    <a:pt x="258508" y="416260"/>
                  </a:cubicBezTo>
                  <a:cubicBezTo>
                    <a:pt x="250403" y="411508"/>
                    <a:pt x="242298" y="407036"/>
                    <a:pt x="234472" y="402005"/>
                  </a:cubicBezTo>
                  <a:cubicBezTo>
                    <a:pt x="233634" y="401446"/>
                    <a:pt x="233634" y="397533"/>
                    <a:pt x="234472" y="396415"/>
                  </a:cubicBezTo>
                  <a:cubicBezTo>
                    <a:pt x="235310" y="395297"/>
                    <a:pt x="238664" y="394180"/>
                    <a:pt x="240062" y="395018"/>
                  </a:cubicBezTo>
                  <a:close/>
                  <a:moveTo>
                    <a:pt x="110658" y="383558"/>
                  </a:moveTo>
                  <a:cubicBezTo>
                    <a:pt x="114291" y="379645"/>
                    <a:pt x="117086" y="379924"/>
                    <a:pt x="119881" y="384956"/>
                  </a:cubicBezTo>
                  <a:cubicBezTo>
                    <a:pt x="115129" y="395297"/>
                    <a:pt x="106186" y="401166"/>
                    <a:pt x="96683" y="406756"/>
                  </a:cubicBezTo>
                  <a:cubicBezTo>
                    <a:pt x="95565" y="406197"/>
                    <a:pt x="94726" y="405638"/>
                    <a:pt x="93608" y="405079"/>
                  </a:cubicBezTo>
                  <a:cubicBezTo>
                    <a:pt x="94447" y="402843"/>
                    <a:pt x="95006" y="400048"/>
                    <a:pt x="96403" y="398091"/>
                  </a:cubicBezTo>
                  <a:cubicBezTo>
                    <a:pt x="100875" y="393061"/>
                    <a:pt x="106186" y="388589"/>
                    <a:pt x="110658" y="383558"/>
                  </a:cubicBezTo>
                  <a:close/>
                  <a:moveTo>
                    <a:pt x="11997" y="373776"/>
                  </a:moveTo>
                  <a:cubicBezTo>
                    <a:pt x="18984" y="382440"/>
                    <a:pt x="25132" y="389986"/>
                    <a:pt x="32120" y="398371"/>
                  </a:cubicBezTo>
                  <a:cubicBezTo>
                    <a:pt x="29884" y="399489"/>
                    <a:pt x="27089" y="402004"/>
                    <a:pt x="26251" y="401446"/>
                  </a:cubicBezTo>
                  <a:cubicBezTo>
                    <a:pt x="18145" y="395576"/>
                    <a:pt x="11158" y="388868"/>
                    <a:pt x="8922" y="378527"/>
                  </a:cubicBezTo>
                  <a:cubicBezTo>
                    <a:pt x="8642" y="377689"/>
                    <a:pt x="10040" y="376571"/>
                    <a:pt x="11997" y="373776"/>
                  </a:cubicBezTo>
                  <a:close/>
                  <a:moveTo>
                    <a:pt x="333412" y="355330"/>
                  </a:moveTo>
                  <a:cubicBezTo>
                    <a:pt x="339841" y="363994"/>
                    <a:pt x="337325" y="374894"/>
                    <a:pt x="325866" y="388030"/>
                  </a:cubicBezTo>
                  <a:cubicBezTo>
                    <a:pt x="321674" y="388310"/>
                    <a:pt x="318599" y="385794"/>
                    <a:pt x="319997" y="381881"/>
                  </a:cubicBezTo>
                  <a:cubicBezTo>
                    <a:pt x="322513" y="373776"/>
                    <a:pt x="326146" y="365950"/>
                    <a:pt x="329499" y="358125"/>
                  </a:cubicBezTo>
                  <a:cubicBezTo>
                    <a:pt x="330058" y="357007"/>
                    <a:pt x="332015" y="356448"/>
                    <a:pt x="333412" y="355330"/>
                  </a:cubicBezTo>
                  <a:close/>
                  <a:moveTo>
                    <a:pt x="208759" y="355330"/>
                  </a:moveTo>
                  <a:cubicBezTo>
                    <a:pt x="214069" y="362038"/>
                    <a:pt x="219380" y="369025"/>
                    <a:pt x="224131" y="376012"/>
                  </a:cubicBezTo>
                  <a:cubicBezTo>
                    <a:pt x="226367" y="379366"/>
                    <a:pt x="226087" y="379645"/>
                    <a:pt x="221615" y="386354"/>
                  </a:cubicBezTo>
                  <a:cubicBezTo>
                    <a:pt x="212951" y="380204"/>
                    <a:pt x="207921" y="371261"/>
                    <a:pt x="202610" y="362597"/>
                  </a:cubicBezTo>
                  <a:cubicBezTo>
                    <a:pt x="201772" y="361199"/>
                    <a:pt x="204008" y="357846"/>
                    <a:pt x="204846" y="355610"/>
                  </a:cubicBezTo>
                  <a:cubicBezTo>
                    <a:pt x="206244" y="355330"/>
                    <a:pt x="207362" y="355330"/>
                    <a:pt x="208759" y="355330"/>
                  </a:cubicBezTo>
                  <a:close/>
                  <a:moveTo>
                    <a:pt x="125750" y="332971"/>
                  </a:moveTo>
                  <a:cubicBezTo>
                    <a:pt x="126868" y="332691"/>
                    <a:pt x="129942" y="335486"/>
                    <a:pt x="129942" y="336883"/>
                  </a:cubicBezTo>
                  <a:cubicBezTo>
                    <a:pt x="129663" y="345827"/>
                    <a:pt x="129104" y="354771"/>
                    <a:pt x="128266" y="363715"/>
                  </a:cubicBezTo>
                  <a:cubicBezTo>
                    <a:pt x="128266" y="364833"/>
                    <a:pt x="124632" y="366510"/>
                    <a:pt x="123234" y="366230"/>
                  </a:cubicBezTo>
                  <a:cubicBezTo>
                    <a:pt x="121557" y="365951"/>
                    <a:pt x="119601" y="363435"/>
                    <a:pt x="119321" y="361758"/>
                  </a:cubicBezTo>
                  <a:cubicBezTo>
                    <a:pt x="119042" y="358404"/>
                    <a:pt x="119601" y="355051"/>
                    <a:pt x="119881" y="351417"/>
                  </a:cubicBezTo>
                  <a:cubicBezTo>
                    <a:pt x="119881" y="351697"/>
                    <a:pt x="119601" y="351697"/>
                    <a:pt x="119601" y="351697"/>
                  </a:cubicBezTo>
                  <a:cubicBezTo>
                    <a:pt x="119881" y="346945"/>
                    <a:pt x="119601" y="342194"/>
                    <a:pt x="120440" y="337443"/>
                  </a:cubicBezTo>
                  <a:cubicBezTo>
                    <a:pt x="120719" y="335765"/>
                    <a:pt x="123514" y="333530"/>
                    <a:pt x="125750" y="332971"/>
                  </a:cubicBezTo>
                  <a:close/>
                  <a:moveTo>
                    <a:pt x="6686" y="325983"/>
                  </a:moveTo>
                  <a:cubicBezTo>
                    <a:pt x="8083" y="329616"/>
                    <a:pt x="10040" y="333250"/>
                    <a:pt x="10320" y="337162"/>
                  </a:cubicBezTo>
                  <a:cubicBezTo>
                    <a:pt x="11438" y="349181"/>
                    <a:pt x="10600" y="352535"/>
                    <a:pt x="5568" y="359522"/>
                  </a:cubicBezTo>
                  <a:cubicBezTo>
                    <a:pt x="3891" y="357566"/>
                    <a:pt x="816" y="355889"/>
                    <a:pt x="816" y="354212"/>
                  </a:cubicBezTo>
                  <a:cubicBezTo>
                    <a:pt x="816" y="344988"/>
                    <a:pt x="-1979" y="335486"/>
                    <a:pt x="2773" y="326822"/>
                  </a:cubicBezTo>
                  <a:cubicBezTo>
                    <a:pt x="4170" y="326263"/>
                    <a:pt x="5568" y="325983"/>
                    <a:pt x="6686" y="325983"/>
                  </a:cubicBezTo>
                  <a:close/>
                  <a:moveTo>
                    <a:pt x="174941" y="314803"/>
                  </a:moveTo>
                  <a:cubicBezTo>
                    <a:pt x="178015" y="316480"/>
                    <a:pt x="179972" y="316760"/>
                    <a:pt x="180810" y="317877"/>
                  </a:cubicBezTo>
                  <a:cubicBezTo>
                    <a:pt x="185841" y="324306"/>
                    <a:pt x="190872" y="330455"/>
                    <a:pt x="195344" y="337441"/>
                  </a:cubicBezTo>
                  <a:cubicBezTo>
                    <a:pt x="196183" y="338839"/>
                    <a:pt x="194785" y="341914"/>
                    <a:pt x="194226" y="344150"/>
                  </a:cubicBezTo>
                  <a:cubicBezTo>
                    <a:pt x="191990" y="343590"/>
                    <a:pt x="188636" y="344150"/>
                    <a:pt x="187518" y="342752"/>
                  </a:cubicBezTo>
                  <a:cubicBezTo>
                    <a:pt x="182487" y="336603"/>
                    <a:pt x="177456" y="329895"/>
                    <a:pt x="173264" y="322908"/>
                  </a:cubicBezTo>
                  <a:cubicBezTo>
                    <a:pt x="172425" y="321231"/>
                    <a:pt x="174102" y="318157"/>
                    <a:pt x="174941" y="314803"/>
                  </a:cubicBezTo>
                  <a:close/>
                  <a:moveTo>
                    <a:pt x="333973" y="306697"/>
                  </a:moveTo>
                  <a:cubicBezTo>
                    <a:pt x="335929" y="307536"/>
                    <a:pt x="338724" y="309492"/>
                    <a:pt x="339003" y="311449"/>
                  </a:cubicBezTo>
                  <a:cubicBezTo>
                    <a:pt x="339842" y="315082"/>
                    <a:pt x="339283" y="319554"/>
                    <a:pt x="339283" y="324026"/>
                  </a:cubicBezTo>
                  <a:cubicBezTo>
                    <a:pt x="339283" y="327939"/>
                    <a:pt x="339562" y="331852"/>
                    <a:pt x="339003" y="335765"/>
                  </a:cubicBezTo>
                  <a:cubicBezTo>
                    <a:pt x="338724" y="337442"/>
                    <a:pt x="336209" y="339958"/>
                    <a:pt x="334811" y="339678"/>
                  </a:cubicBezTo>
                  <a:cubicBezTo>
                    <a:pt x="332854" y="339398"/>
                    <a:pt x="329221" y="337442"/>
                    <a:pt x="329221" y="336045"/>
                  </a:cubicBezTo>
                  <a:cubicBezTo>
                    <a:pt x="328662" y="327380"/>
                    <a:pt x="328942" y="318716"/>
                    <a:pt x="329501" y="310331"/>
                  </a:cubicBezTo>
                  <a:cubicBezTo>
                    <a:pt x="329501" y="308933"/>
                    <a:pt x="332854" y="306418"/>
                    <a:pt x="333973" y="306697"/>
                  </a:cubicBezTo>
                  <a:close/>
                  <a:moveTo>
                    <a:pt x="125190" y="281823"/>
                  </a:moveTo>
                  <a:cubicBezTo>
                    <a:pt x="127426" y="284339"/>
                    <a:pt x="130221" y="286295"/>
                    <a:pt x="130221" y="288252"/>
                  </a:cubicBezTo>
                  <a:cubicBezTo>
                    <a:pt x="130780" y="296077"/>
                    <a:pt x="130780" y="303903"/>
                    <a:pt x="130221" y="311449"/>
                  </a:cubicBezTo>
                  <a:cubicBezTo>
                    <a:pt x="129942" y="313406"/>
                    <a:pt x="126587" y="315083"/>
                    <a:pt x="124352" y="317039"/>
                  </a:cubicBezTo>
                  <a:cubicBezTo>
                    <a:pt x="122954" y="315083"/>
                    <a:pt x="120160" y="313406"/>
                    <a:pt x="119880" y="311449"/>
                  </a:cubicBezTo>
                  <a:cubicBezTo>
                    <a:pt x="119321" y="303623"/>
                    <a:pt x="119601" y="295798"/>
                    <a:pt x="120160" y="288252"/>
                  </a:cubicBezTo>
                  <a:cubicBezTo>
                    <a:pt x="120439" y="286295"/>
                    <a:pt x="122954" y="284339"/>
                    <a:pt x="125190" y="281823"/>
                  </a:cubicBezTo>
                  <a:close/>
                  <a:moveTo>
                    <a:pt x="145315" y="276513"/>
                  </a:moveTo>
                  <a:cubicBezTo>
                    <a:pt x="146712" y="276513"/>
                    <a:pt x="148948" y="276233"/>
                    <a:pt x="149787" y="277072"/>
                  </a:cubicBezTo>
                  <a:cubicBezTo>
                    <a:pt x="155377" y="284059"/>
                    <a:pt x="160966" y="291046"/>
                    <a:pt x="166277" y="298593"/>
                  </a:cubicBezTo>
                  <a:cubicBezTo>
                    <a:pt x="167115" y="299711"/>
                    <a:pt x="165998" y="302785"/>
                    <a:pt x="164879" y="304183"/>
                  </a:cubicBezTo>
                  <a:cubicBezTo>
                    <a:pt x="164321" y="305021"/>
                    <a:pt x="160966" y="305300"/>
                    <a:pt x="160408" y="304463"/>
                  </a:cubicBezTo>
                  <a:cubicBezTo>
                    <a:pt x="153700" y="296916"/>
                    <a:pt x="145315" y="290208"/>
                    <a:pt x="143917" y="279307"/>
                  </a:cubicBezTo>
                  <a:cubicBezTo>
                    <a:pt x="143638" y="278469"/>
                    <a:pt x="144476" y="277910"/>
                    <a:pt x="145315" y="276513"/>
                  </a:cubicBezTo>
                  <a:close/>
                  <a:moveTo>
                    <a:pt x="4730" y="276233"/>
                  </a:moveTo>
                  <a:cubicBezTo>
                    <a:pt x="6687" y="278189"/>
                    <a:pt x="9203" y="279587"/>
                    <a:pt x="10041" y="281823"/>
                  </a:cubicBezTo>
                  <a:cubicBezTo>
                    <a:pt x="12556" y="288810"/>
                    <a:pt x="10320" y="302505"/>
                    <a:pt x="4730" y="311449"/>
                  </a:cubicBezTo>
                  <a:cubicBezTo>
                    <a:pt x="-2258" y="298592"/>
                    <a:pt x="1376" y="287692"/>
                    <a:pt x="1096" y="277351"/>
                  </a:cubicBezTo>
                  <a:cubicBezTo>
                    <a:pt x="2215" y="277072"/>
                    <a:pt x="3612" y="276513"/>
                    <a:pt x="4730" y="276233"/>
                  </a:cubicBezTo>
                  <a:close/>
                  <a:moveTo>
                    <a:pt x="334251" y="256669"/>
                  </a:moveTo>
                  <a:cubicBezTo>
                    <a:pt x="335369" y="256390"/>
                    <a:pt x="338164" y="258346"/>
                    <a:pt x="338164" y="259184"/>
                  </a:cubicBezTo>
                  <a:cubicBezTo>
                    <a:pt x="338444" y="268687"/>
                    <a:pt x="338723" y="277910"/>
                    <a:pt x="338444" y="287413"/>
                  </a:cubicBezTo>
                  <a:cubicBezTo>
                    <a:pt x="338444" y="288531"/>
                    <a:pt x="335090" y="290208"/>
                    <a:pt x="333413" y="289928"/>
                  </a:cubicBezTo>
                  <a:cubicBezTo>
                    <a:pt x="331736" y="289649"/>
                    <a:pt x="329500" y="287692"/>
                    <a:pt x="329221" y="286015"/>
                  </a:cubicBezTo>
                  <a:cubicBezTo>
                    <a:pt x="328382" y="282102"/>
                    <a:pt x="328662" y="278189"/>
                    <a:pt x="328382" y="273159"/>
                  </a:cubicBezTo>
                  <a:cubicBezTo>
                    <a:pt x="328662" y="269526"/>
                    <a:pt x="328662" y="264774"/>
                    <a:pt x="329500" y="260302"/>
                  </a:cubicBezTo>
                  <a:cubicBezTo>
                    <a:pt x="329780" y="258905"/>
                    <a:pt x="332295" y="257228"/>
                    <a:pt x="334251" y="256669"/>
                  </a:cubicBezTo>
                  <a:close/>
                  <a:moveTo>
                    <a:pt x="122676" y="246327"/>
                  </a:moveTo>
                  <a:cubicBezTo>
                    <a:pt x="125750" y="244091"/>
                    <a:pt x="131340" y="248283"/>
                    <a:pt x="134973" y="255271"/>
                  </a:cubicBezTo>
                  <a:cubicBezTo>
                    <a:pt x="136929" y="258904"/>
                    <a:pt x="138048" y="262817"/>
                    <a:pt x="133296" y="265052"/>
                  </a:cubicBezTo>
                  <a:cubicBezTo>
                    <a:pt x="130502" y="266450"/>
                    <a:pt x="126868" y="266730"/>
                    <a:pt x="120720" y="268407"/>
                  </a:cubicBezTo>
                  <a:cubicBezTo>
                    <a:pt x="120440" y="261140"/>
                    <a:pt x="119881" y="255829"/>
                    <a:pt x="120160" y="250519"/>
                  </a:cubicBezTo>
                  <a:cubicBezTo>
                    <a:pt x="120160" y="249122"/>
                    <a:pt x="121558" y="247166"/>
                    <a:pt x="122676" y="246327"/>
                  </a:cubicBezTo>
                  <a:close/>
                  <a:moveTo>
                    <a:pt x="4170" y="227042"/>
                  </a:moveTo>
                  <a:cubicBezTo>
                    <a:pt x="9201" y="227322"/>
                    <a:pt x="10878" y="230955"/>
                    <a:pt x="10599" y="235147"/>
                  </a:cubicBezTo>
                  <a:cubicBezTo>
                    <a:pt x="9760" y="242973"/>
                    <a:pt x="14232" y="252476"/>
                    <a:pt x="5847" y="259184"/>
                  </a:cubicBezTo>
                  <a:cubicBezTo>
                    <a:pt x="-861" y="251638"/>
                    <a:pt x="-1420" y="236824"/>
                    <a:pt x="4170" y="227042"/>
                  </a:cubicBezTo>
                  <a:close/>
                  <a:moveTo>
                    <a:pt x="334251" y="207199"/>
                  </a:moveTo>
                  <a:cubicBezTo>
                    <a:pt x="336208" y="207478"/>
                    <a:pt x="338723" y="209993"/>
                    <a:pt x="339003" y="211950"/>
                  </a:cubicBezTo>
                  <a:cubicBezTo>
                    <a:pt x="339841" y="215583"/>
                    <a:pt x="339282" y="219775"/>
                    <a:pt x="339282" y="223688"/>
                  </a:cubicBezTo>
                  <a:cubicBezTo>
                    <a:pt x="339282" y="227601"/>
                    <a:pt x="339841" y="231514"/>
                    <a:pt x="339003" y="235147"/>
                  </a:cubicBezTo>
                  <a:cubicBezTo>
                    <a:pt x="338723" y="237104"/>
                    <a:pt x="335928" y="239619"/>
                    <a:pt x="334251" y="239899"/>
                  </a:cubicBezTo>
                  <a:cubicBezTo>
                    <a:pt x="332574" y="240179"/>
                    <a:pt x="329221" y="237383"/>
                    <a:pt x="329221" y="235706"/>
                  </a:cubicBezTo>
                  <a:cubicBezTo>
                    <a:pt x="328661" y="227601"/>
                    <a:pt x="328661" y="219496"/>
                    <a:pt x="329221" y="211391"/>
                  </a:cubicBezTo>
                  <a:cubicBezTo>
                    <a:pt x="329221" y="209714"/>
                    <a:pt x="332574" y="206919"/>
                    <a:pt x="334251" y="207199"/>
                  </a:cubicBezTo>
                  <a:close/>
                  <a:moveTo>
                    <a:pt x="4450" y="177014"/>
                  </a:moveTo>
                  <a:cubicBezTo>
                    <a:pt x="11997" y="179809"/>
                    <a:pt x="10599" y="185678"/>
                    <a:pt x="10599" y="190429"/>
                  </a:cubicBezTo>
                  <a:cubicBezTo>
                    <a:pt x="10879" y="202727"/>
                    <a:pt x="10879" y="203007"/>
                    <a:pt x="5288" y="208876"/>
                  </a:cubicBezTo>
                  <a:cubicBezTo>
                    <a:pt x="-861" y="202168"/>
                    <a:pt x="-1420" y="187635"/>
                    <a:pt x="4450" y="177014"/>
                  </a:cubicBezTo>
                  <a:close/>
                  <a:moveTo>
                    <a:pt x="334531" y="157448"/>
                  </a:moveTo>
                  <a:cubicBezTo>
                    <a:pt x="335648" y="157169"/>
                    <a:pt x="338723" y="159684"/>
                    <a:pt x="339002" y="161082"/>
                  </a:cubicBezTo>
                  <a:cubicBezTo>
                    <a:pt x="339561" y="169746"/>
                    <a:pt x="339561" y="178131"/>
                    <a:pt x="339002" y="186796"/>
                  </a:cubicBezTo>
                  <a:cubicBezTo>
                    <a:pt x="339002" y="188193"/>
                    <a:pt x="335928" y="190709"/>
                    <a:pt x="334810" y="190429"/>
                  </a:cubicBezTo>
                  <a:cubicBezTo>
                    <a:pt x="332854" y="190149"/>
                    <a:pt x="330059" y="188193"/>
                    <a:pt x="329500" y="186236"/>
                  </a:cubicBezTo>
                  <a:cubicBezTo>
                    <a:pt x="328382" y="182323"/>
                    <a:pt x="328661" y="178411"/>
                    <a:pt x="328661" y="173380"/>
                  </a:cubicBezTo>
                  <a:cubicBezTo>
                    <a:pt x="328661" y="170305"/>
                    <a:pt x="328382" y="166113"/>
                    <a:pt x="329500" y="161920"/>
                  </a:cubicBezTo>
                  <a:cubicBezTo>
                    <a:pt x="329779" y="159964"/>
                    <a:pt x="332574" y="158007"/>
                    <a:pt x="334531" y="157448"/>
                  </a:cubicBezTo>
                  <a:close/>
                  <a:moveTo>
                    <a:pt x="214908" y="148784"/>
                  </a:moveTo>
                  <a:cubicBezTo>
                    <a:pt x="222174" y="154653"/>
                    <a:pt x="219938" y="161640"/>
                    <a:pt x="218541" y="168069"/>
                  </a:cubicBezTo>
                  <a:cubicBezTo>
                    <a:pt x="217702" y="172261"/>
                    <a:pt x="213510" y="173099"/>
                    <a:pt x="210436" y="170025"/>
                  </a:cubicBezTo>
                  <a:cubicBezTo>
                    <a:pt x="207082" y="166392"/>
                    <a:pt x="204287" y="161920"/>
                    <a:pt x="199535" y="155492"/>
                  </a:cubicBezTo>
                  <a:cubicBezTo>
                    <a:pt x="205964" y="152697"/>
                    <a:pt x="210436" y="150741"/>
                    <a:pt x="214908" y="148784"/>
                  </a:cubicBezTo>
                  <a:close/>
                  <a:moveTo>
                    <a:pt x="5848" y="126984"/>
                  </a:moveTo>
                  <a:cubicBezTo>
                    <a:pt x="13675" y="132574"/>
                    <a:pt x="9761" y="140959"/>
                    <a:pt x="10600" y="147946"/>
                  </a:cubicBezTo>
                  <a:cubicBezTo>
                    <a:pt x="11159" y="152697"/>
                    <a:pt x="11159" y="157728"/>
                    <a:pt x="5009" y="159406"/>
                  </a:cubicBezTo>
                  <a:cubicBezTo>
                    <a:pt x="-1420" y="151020"/>
                    <a:pt x="-1140" y="134810"/>
                    <a:pt x="5848" y="126984"/>
                  </a:cubicBezTo>
                  <a:close/>
                  <a:moveTo>
                    <a:pt x="177455" y="111892"/>
                  </a:moveTo>
                  <a:cubicBezTo>
                    <a:pt x="178294" y="112451"/>
                    <a:pt x="179971" y="112731"/>
                    <a:pt x="181089" y="114128"/>
                  </a:cubicBezTo>
                  <a:cubicBezTo>
                    <a:pt x="185840" y="120277"/>
                    <a:pt x="190871" y="126146"/>
                    <a:pt x="195063" y="132855"/>
                  </a:cubicBezTo>
                  <a:cubicBezTo>
                    <a:pt x="196181" y="134531"/>
                    <a:pt x="194504" y="137885"/>
                    <a:pt x="194225" y="140680"/>
                  </a:cubicBezTo>
                  <a:cubicBezTo>
                    <a:pt x="191989" y="140121"/>
                    <a:pt x="188635" y="140401"/>
                    <a:pt x="187517" y="138724"/>
                  </a:cubicBezTo>
                  <a:cubicBezTo>
                    <a:pt x="182487" y="132855"/>
                    <a:pt x="178014" y="126706"/>
                    <a:pt x="173822" y="119998"/>
                  </a:cubicBezTo>
                  <a:cubicBezTo>
                    <a:pt x="171307" y="116364"/>
                    <a:pt x="173263" y="112172"/>
                    <a:pt x="177455" y="111892"/>
                  </a:cubicBezTo>
                  <a:close/>
                  <a:moveTo>
                    <a:pt x="333692" y="107699"/>
                  </a:moveTo>
                  <a:cubicBezTo>
                    <a:pt x="335649" y="109656"/>
                    <a:pt x="338443" y="111332"/>
                    <a:pt x="339003" y="113848"/>
                  </a:cubicBezTo>
                  <a:cubicBezTo>
                    <a:pt x="340121" y="117202"/>
                    <a:pt x="339561" y="121115"/>
                    <a:pt x="339561" y="125027"/>
                  </a:cubicBezTo>
                  <a:cubicBezTo>
                    <a:pt x="339561" y="128381"/>
                    <a:pt x="340400" y="132015"/>
                    <a:pt x="339282" y="135369"/>
                  </a:cubicBezTo>
                  <a:cubicBezTo>
                    <a:pt x="338724" y="137605"/>
                    <a:pt x="335649" y="139282"/>
                    <a:pt x="333692" y="141238"/>
                  </a:cubicBezTo>
                  <a:cubicBezTo>
                    <a:pt x="332015" y="139561"/>
                    <a:pt x="329500" y="137884"/>
                    <a:pt x="329221" y="135928"/>
                  </a:cubicBezTo>
                  <a:cubicBezTo>
                    <a:pt x="328661" y="128661"/>
                    <a:pt x="328382" y="121394"/>
                    <a:pt x="328941" y="114128"/>
                  </a:cubicBezTo>
                  <a:cubicBezTo>
                    <a:pt x="329221" y="111892"/>
                    <a:pt x="332015" y="109656"/>
                    <a:pt x="333692" y="107699"/>
                  </a:cubicBezTo>
                  <a:close/>
                  <a:moveTo>
                    <a:pt x="214071" y="100433"/>
                  </a:moveTo>
                  <a:cubicBezTo>
                    <a:pt x="215748" y="100433"/>
                    <a:pt x="218263" y="102389"/>
                    <a:pt x="218543" y="103787"/>
                  </a:cubicBezTo>
                  <a:cubicBezTo>
                    <a:pt x="219381" y="108538"/>
                    <a:pt x="219381" y="113289"/>
                    <a:pt x="219661" y="118041"/>
                  </a:cubicBezTo>
                  <a:cubicBezTo>
                    <a:pt x="219661" y="117761"/>
                    <a:pt x="219661" y="117761"/>
                    <a:pt x="219381" y="117761"/>
                  </a:cubicBezTo>
                  <a:cubicBezTo>
                    <a:pt x="219381" y="121674"/>
                    <a:pt x="219940" y="125587"/>
                    <a:pt x="219101" y="129220"/>
                  </a:cubicBezTo>
                  <a:cubicBezTo>
                    <a:pt x="218822" y="130897"/>
                    <a:pt x="216027" y="132854"/>
                    <a:pt x="214071" y="133413"/>
                  </a:cubicBezTo>
                  <a:cubicBezTo>
                    <a:pt x="212952" y="133693"/>
                    <a:pt x="210157" y="131177"/>
                    <a:pt x="209878" y="129780"/>
                  </a:cubicBezTo>
                  <a:cubicBezTo>
                    <a:pt x="209599" y="121115"/>
                    <a:pt x="209599" y="112451"/>
                    <a:pt x="209878" y="104066"/>
                  </a:cubicBezTo>
                  <a:cubicBezTo>
                    <a:pt x="209878" y="102669"/>
                    <a:pt x="212673" y="100433"/>
                    <a:pt x="214071" y="100433"/>
                  </a:cubicBezTo>
                  <a:close/>
                  <a:moveTo>
                    <a:pt x="107449" y="77650"/>
                  </a:moveTo>
                  <a:lnTo>
                    <a:pt x="107444" y="77654"/>
                  </a:lnTo>
                  <a:lnTo>
                    <a:pt x="107582" y="84974"/>
                  </a:lnTo>
                  <a:lnTo>
                    <a:pt x="107583" y="84781"/>
                  </a:lnTo>
                  <a:close/>
                  <a:moveTo>
                    <a:pt x="4170" y="76676"/>
                  </a:moveTo>
                  <a:cubicBezTo>
                    <a:pt x="12276" y="85620"/>
                    <a:pt x="12836" y="99315"/>
                    <a:pt x="6127" y="110215"/>
                  </a:cubicBezTo>
                  <a:cubicBezTo>
                    <a:pt x="4450" y="108538"/>
                    <a:pt x="1376" y="106861"/>
                    <a:pt x="1096" y="105463"/>
                  </a:cubicBezTo>
                  <a:cubicBezTo>
                    <a:pt x="1096" y="96240"/>
                    <a:pt x="-1699" y="86458"/>
                    <a:pt x="4170" y="76676"/>
                  </a:cubicBezTo>
                  <a:close/>
                  <a:moveTo>
                    <a:pt x="148389" y="73042"/>
                  </a:moveTo>
                  <a:cubicBezTo>
                    <a:pt x="155656" y="79750"/>
                    <a:pt x="161805" y="87855"/>
                    <a:pt x="167115" y="94004"/>
                  </a:cubicBezTo>
                  <a:cubicBezTo>
                    <a:pt x="166835" y="100432"/>
                    <a:pt x="161805" y="102948"/>
                    <a:pt x="159289" y="100153"/>
                  </a:cubicBezTo>
                  <a:cubicBezTo>
                    <a:pt x="153420" y="93166"/>
                    <a:pt x="148110" y="85898"/>
                    <a:pt x="143638" y="78072"/>
                  </a:cubicBezTo>
                  <a:cubicBezTo>
                    <a:pt x="141961" y="74998"/>
                    <a:pt x="146153" y="71086"/>
                    <a:pt x="148389" y="73042"/>
                  </a:cubicBezTo>
                  <a:close/>
                  <a:moveTo>
                    <a:pt x="333134" y="58229"/>
                  </a:moveTo>
                  <a:cubicBezTo>
                    <a:pt x="335369" y="58788"/>
                    <a:pt x="338165" y="60465"/>
                    <a:pt x="338724" y="62141"/>
                  </a:cubicBezTo>
                  <a:cubicBezTo>
                    <a:pt x="339841" y="66054"/>
                    <a:pt x="339562" y="70526"/>
                    <a:pt x="339841" y="74718"/>
                  </a:cubicBezTo>
                  <a:cubicBezTo>
                    <a:pt x="339562" y="79190"/>
                    <a:pt x="339841" y="83662"/>
                    <a:pt x="338724" y="87575"/>
                  </a:cubicBezTo>
                  <a:cubicBezTo>
                    <a:pt x="338444" y="88972"/>
                    <a:pt x="335369" y="91208"/>
                    <a:pt x="334252" y="90929"/>
                  </a:cubicBezTo>
                  <a:cubicBezTo>
                    <a:pt x="332295" y="90370"/>
                    <a:pt x="329500" y="88134"/>
                    <a:pt x="329221" y="86457"/>
                  </a:cubicBezTo>
                  <a:cubicBezTo>
                    <a:pt x="328661" y="78352"/>
                    <a:pt x="328661" y="70247"/>
                    <a:pt x="329221" y="62141"/>
                  </a:cubicBezTo>
                  <a:cubicBezTo>
                    <a:pt x="329221" y="60744"/>
                    <a:pt x="332016" y="57949"/>
                    <a:pt x="333134" y="58229"/>
                  </a:cubicBezTo>
                  <a:close/>
                  <a:moveTo>
                    <a:pt x="215747" y="49844"/>
                  </a:moveTo>
                  <a:cubicBezTo>
                    <a:pt x="217144" y="52080"/>
                    <a:pt x="219380" y="54316"/>
                    <a:pt x="219660" y="56831"/>
                  </a:cubicBezTo>
                  <a:cubicBezTo>
                    <a:pt x="220498" y="59906"/>
                    <a:pt x="219660" y="62980"/>
                    <a:pt x="219380" y="65775"/>
                  </a:cubicBezTo>
                  <a:cubicBezTo>
                    <a:pt x="219380" y="70526"/>
                    <a:pt x="219939" y="74719"/>
                    <a:pt x="219101" y="78911"/>
                  </a:cubicBezTo>
                  <a:cubicBezTo>
                    <a:pt x="218821" y="80868"/>
                    <a:pt x="216026" y="83383"/>
                    <a:pt x="214349" y="83383"/>
                  </a:cubicBezTo>
                  <a:cubicBezTo>
                    <a:pt x="212672" y="83383"/>
                    <a:pt x="209877" y="80588"/>
                    <a:pt x="209598" y="78911"/>
                  </a:cubicBezTo>
                  <a:cubicBezTo>
                    <a:pt x="209039" y="71085"/>
                    <a:pt x="209039" y="63259"/>
                    <a:pt x="209877" y="55713"/>
                  </a:cubicBezTo>
                  <a:cubicBezTo>
                    <a:pt x="210156" y="53757"/>
                    <a:pt x="213511" y="51800"/>
                    <a:pt x="215747" y="49844"/>
                  </a:cubicBezTo>
                  <a:close/>
                  <a:moveTo>
                    <a:pt x="119880" y="30838"/>
                  </a:moveTo>
                  <a:cubicBezTo>
                    <a:pt x="125471" y="38384"/>
                    <a:pt x="131061" y="45372"/>
                    <a:pt x="136091" y="52918"/>
                  </a:cubicBezTo>
                  <a:cubicBezTo>
                    <a:pt x="139166" y="57390"/>
                    <a:pt x="136650" y="60185"/>
                    <a:pt x="130781" y="62141"/>
                  </a:cubicBezTo>
                  <a:cubicBezTo>
                    <a:pt x="125471" y="54874"/>
                    <a:pt x="119601" y="47328"/>
                    <a:pt x="114291" y="39782"/>
                  </a:cubicBezTo>
                  <a:cubicBezTo>
                    <a:pt x="111775" y="35869"/>
                    <a:pt x="114011" y="33354"/>
                    <a:pt x="119880" y="30838"/>
                  </a:cubicBezTo>
                  <a:close/>
                  <a:moveTo>
                    <a:pt x="18704" y="30838"/>
                  </a:moveTo>
                  <a:cubicBezTo>
                    <a:pt x="17865" y="33912"/>
                    <a:pt x="17865" y="37267"/>
                    <a:pt x="16188" y="39502"/>
                  </a:cubicBezTo>
                  <a:cubicBezTo>
                    <a:pt x="11437" y="45930"/>
                    <a:pt x="14232" y="55992"/>
                    <a:pt x="5567" y="60464"/>
                  </a:cubicBezTo>
                  <a:cubicBezTo>
                    <a:pt x="816" y="50402"/>
                    <a:pt x="5288" y="37825"/>
                    <a:pt x="18704" y="30838"/>
                  </a:cubicBezTo>
                  <a:close/>
                  <a:moveTo>
                    <a:pt x="65939" y="30560"/>
                  </a:moveTo>
                  <a:cubicBezTo>
                    <a:pt x="73625" y="30699"/>
                    <a:pt x="81171" y="33913"/>
                    <a:pt x="87180" y="40342"/>
                  </a:cubicBezTo>
                  <a:lnTo>
                    <a:pt x="113040" y="72597"/>
                  </a:lnTo>
                  <a:lnTo>
                    <a:pt x="113173" y="72483"/>
                  </a:lnTo>
                  <a:cubicBezTo>
                    <a:pt x="120440" y="82545"/>
                    <a:pt x="127427" y="93165"/>
                    <a:pt x="134973" y="102948"/>
                  </a:cubicBezTo>
                  <a:cubicBezTo>
                    <a:pt x="144756" y="116084"/>
                    <a:pt x="155376" y="128661"/>
                    <a:pt x="165158" y="141797"/>
                  </a:cubicBezTo>
                  <a:cubicBezTo>
                    <a:pt x="181089" y="163039"/>
                    <a:pt x="196741" y="184280"/>
                    <a:pt x="212392" y="205801"/>
                  </a:cubicBezTo>
                  <a:cubicBezTo>
                    <a:pt x="213511" y="207198"/>
                    <a:pt x="214069" y="208875"/>
                    <a:pt x="214628" y="210273"/>
                  </a:cubicBezTo>
                  <a:cubicBezTo>
                    <a:pt x="210156" y="215863"/>
                    <a:pt x="208759" y="222291"/>
                    <a:pt x="208759" y="229558"/>
                  </a:cubicBezTo>
                  <a:cubicBezTo>
                    <a:pt x="209039" y="254153"/>
                    <a:pt x="209039" y="278749"/>
                    <a:pt x="208759" y="303623"/>
                  </a:cubicBezTo>
                  <a:cubicBezTo>
                    <a:pt x="208759" y="308095"/>
                    <a:pt x="210436" y="313405"/>
                    <a:pt x="204846" y="316201"/>
                  </a:cubicBezTo>
                  <a:cubicBezTo>
                    <a:pt x="182766" y="286574"/>
                    <a:pt x="160687" y="257228"/>
                    <a:pt x="138886" y="227601"/>
                  </a:cubicBezTo>
                  <a:lnTo>
                    <a:pt x="107024" y="180647"/>
                  </a:lnTo>
                  <a:lnTo>
                    <a:pt x="101994" y="178131"/>
                  </a:lnTo>
                  <a:cubicBezTo>
                    <a:pt x="98081" y="181765"/>
                    <a:pt x="100038" y="186517"/>
                    <a:pt x="100038" y="190429"/>
                  </a:cubicBezTo>
                  <a:cubicBezTo>
                    <a:pt x="100038" y="241297"/>
                    <a:pt x="99758" y="292164"/>
                    <a:pt x="100038" y="343032"/>
                  </a:cubicBezTo>
                  <a:cubicBezTo>
                    <a:pt x="100038" y="355330"/>
                    <a:pt x="97801" y="366230"/>
                    <a:pt x="88857" y="375174"/>
                  </a:cubicBezTo>
                  <a:cubicBezTo>
                    <a:pt x="79634" y="384677"/>
                    <a:pt x="68455" y="388869"/>
                    <a:pt x="55877" y="384677"/>
                  </a:cubicBezTo>
                  <a:cubicBezTo>
                    <a:pt x="41623" y="379646"/>
                    <a:pt x="32959" y="369305"/>
                    <a:pt x="31561" y="353933"/>
                  </a:cubicBezTo>
                  <a:cubicBezTo>
                    <a:pt x="31282" y="351697"/>
                    <a:pt x="31561" y="349461"/>
                    <a:pt x="31561" y="347504"/>
                  </a:cubicBezTo>
                  <a:cubicBezTo>
                    <a:pt x="31561" y="254712"/>
                    <a:pt x="31561" y="162201"/>
                    <a:pt x="31561" y="69409"/>
                  </a:cubicBezTo>
                  <a:cubicBezTo>
                    <a:pt x="31561" y="57391"/>
                    <a:pt x="34916" y="47329"/>
                    <a:pt x="43859" y="39224"/>
                  </a:cubicBezTo>
                  <a:cubicBezTo>
                    <a:pt x="50427" y="33355"/>
                    <a:pt x="58253" y="30420"/>
                    <a:pt x="65939" y="30560"/>
                  </a:cubicBezTo>
                  <a:close/>
                  <a:moveTo>
                    <a:pt x="267313" y="30489"/>
                  </a:moveTo>
                  <a:cubicBezTo>
                    <a:pt x="273392" y="29301"/>
                    <a:pt x="279750" y="30000"/>
                    <a:pt x="286179" y="32236"/>
                  </a:cubicBezTo>
                  <a:cubicBezTo>
                    <a:pt x="299036" y="36429"/>
                    <a:pt x="306023" y="47049"/>
                    <a:pt x="308538" y="60465"/>
                  </a:cubicBezTo>
                  <a:cubicBezTo>
                    <a:pt x="309097" y="62980"/>
                    <a:pt x="308818" y="65775"/>
                    <a:pt x="308818" y="68290"/>
                  </a:cubicBezTo>
                  <a:cubicBezTo>
                    <a:pt x="308818" y="161642"/>
                    <a:pt x="308818" y="255271"/>
                    <a:pt x="308818" y="348622"/>
                  </a:cubicBezTo>
                  <a:cubicBezTo>
                    <a:pt x="308818" y="361199"/>
                    <a:pt x="304905" y="371820"/>
                    <a:pt x="295123" y="379366"/>
                  </a:cubicBezTo>
                  <a:cubicBezTo>
                    <a:pt x="279192" y="391943"/>
                    <a:pt x="259348" y="389148"/>
                    <a:pt x="245932" y="371820"/>
                  </a:cubicBezTo>
                  <a:cubicBezTo>
                    <a:pt x="231958" y="353653"/>
                    <a:pt x="218821" y="334647"/>
                    <a:pt x="205126" y="316201"/>
                  </a:cubicBezTo>
                  <a:cubicBezTo>
                    <a:pt x="210716" y="313406"/>
                    <a:pt x="209039" y="308095"/>
                    <a:pt x="209039" y="303623"/>
                  </a:cubicBezTo>
                  <a:cubicBezTo>
                    <a:pt x="209039" y="279028"/>
                    <a:pt x="209319" y="254433"/>
                    <a:pt x="209039" y="229558"/>
                  </a:cubicBezTo>
                  <a:cubicBezTo>
                    <a:pt x="209039" y="222571"/>
                    <a:pt x="210437" y="216142"/>
                    <a:pt x="214908" y="210553"/>
                  </a:cubicBezTo>
                  <a:cubicBezTo>
                    <a:pt x="221896" y="219496"/>
                    <a:pt x="228883" y="228161"/>
                    <a:pt x="235871" y="237104"/>
                  </a:cubicBezTo>
                  <a:cubicBezTo>
                    <a:pt x="236709" y="236825"/>
                    <a:pt x="237548" y="236545"/>
                    <a:pt x="238386" y="235986"/>
                  </a:cubicBezTo>
                  <a:cubicBezTo>
                    <a:pt x="238386" y="231794"/>
                    <a:pt x="238386" y="227601"/>
                    <a:pt x="238386" y="223409"/>
                  </a:cubicBezTo>
                  <a:cubicBezTo>
                    <a:pt x="238386" y="173380"/>
                    <a:pt x="238386" y="123350"/>
                    <a:pt x="238386" y="73322"/>
                  </a:cubicBezTo>
                  <a:cubicBezTo>
                    <a:pt x="238386" y="60744"/>
                    <a:pt x="240901" y="49565"/>
                    <a:pt x="250124" y="40062"/>
                  </a:cubicBezTo>
                  <a:cubicBezTo>
                    <a:pt x="255435" y="34752"/>
                    <a:pt x="261234" y="31677"/>
                    <a:pt x="267313" y="30489"/>
                  </a:cubicBezTo>
                  <a:close/>
                  <a:moveTo>
                    <a:pt x="316609" y="16689"/>
                  </a:moveTo>
                  <a:cubicBezTo>
                    <a:pt x="319439" y="17912"/>
                    <a:pt x="322234" y="21336"/>
                    <a:pt x="326706" y="27764"/>
                  </a:cubicBezTo>
                  <a:cubicBezTo>
                    <a:pt x="332854" y="36428"/>
                    <a:pt x="332854" y="37546"/>
                    <a:pt x="326147" y="43695"/>
                  </a:cubicBezTo>
                  <a:cubicBezTo>
                    <a:pt x="319439" y="35310"/>
                    <a:pt x="313010" y="27205"/>
                    <a:pt x="306302" y="18821"/>
                  </a:cubicBezTo>
                  <a:cubicBezTo>
                    <a:pt x="310914" y="16445"/>
                    <a:pt x="313779" y="15467"/>
                    <a:pt x="316609" y="16689"/>
                  </a:cubicBezTo>
                  <a:close/>
                  <a:moveTo>
                    <a:pt x="239783" y="10995"/>
                  </a:moveTo>
                  <a:cubicBezTo>
                    <a:pt x="240621" y="10156"/>
                    <a:pt x="244534" y="11274"/>
                    <a:pt x="246211" y="12672"/>
                  </a:cubicBezTo>
                  <a:cubicBezTo>
                    <a:pt x="246770" y="13231"/>
                    <a:pt x="246490" y="16864"/>
                    <a:pt x="245373" y="17982"/>
                  </a:cubicBezTo>
                  <a:cubicBezTo>
                    <a:pt x="239783" y="23852"/>
                    <a:pt x="233913" y="29442"/>
                    <a:pt x="228044" y="35031"/>
                  </a:cubicBezTo>
                  <a:cubicBezTo>
                    <a:pt x="226926" y="36149"/>
                    <a:pt x="225529" y="36149"/>
                    <a:pt x="222734" y="37267"/>
                  </a:cubicBezTo>
                  <a:cubicBezTo>
                    <a:pt x="221895" y="34472"/>
                    <a:pt x="219939" y="31118"/>
                    <a:pt x="221057" y="30000"/>
                  </a:cubicBezTo>
                  <a:cubicBezTo>
                    <a:pt x="226926" y="23293"/>
                    <a:pt x="233355" y="16864"/>
                    <a:pt x="239783" y="10995"/>
                  </a:cubicBezTo>
                  <a:close/>
                  <a:moveTo>
                    <a:pt x="82009" y="3867"/>
                  </a:moveTo>
                  <a:cubicBezTo>
                    <a:pt x="84524" y="3728"/>
                    <a:pt x="87878" y="5125"/>
                    <a:pt x="93328" y="7920"/>
                  </a:cubicBezTo>
                  <a:cubicBezTo>
                    <a:pt x="103669" y="13230"/>
                    <a:pt x="105067" y="15187"/>
                    <a:pt x="101993" y="21895"/>
                  </a:cubicBezTo>
                  <a:cubicBezTo>
                    <a:pt x="93328" y="17702"/>
                    <a:pt x="84664" y="13230"/>
                    <a:pt x="75720" y="9038"/>
                  </a:cubicBezTo>
                  <a:cubicBezTo>
                    <a:pt x="77817" y="5684"/>
                    <a:pt x="79493" y="4007"/>
                    <a:pt x="82009" y="3867"/>
                  </a:cubicBezTo>
                  <a:close/>
                  <a:moveTo>
                    <a:pt x="52244" y="2610"/>
                  </a:moveTo>
                  <a:cubicBezTo>
                    <a:pt x="53641" y="2051"/>
                    <a:pt x="55877" y="4008"/>
                    <a:pt x="57554" y="4846"/>
                  </a:cubicBezTo>
                  <a:cubicBezTo>
                    <a:pt x="56437" y="6802"/>
                    <a:pt x="55598" y="9597"/>
                    <a:pt x="53921" y="10436"/>
                  </a:cubicBezTo>
                  <a:cubicBezTo>
                    <a:pt x="46654" y="13790"/>
                    <a:pt x="38828" y="16305"/>
                    <a:pt x="30164" y="19659"/>
                  </a:cubicBezTo>
                  <a:cubicBezTo>
                    <a:pt x="30164" y="16864"/>
                    <a:pt x="29325" y="13231"/>
                    <a:pt x="30164" y="12672"/>
                  </a:cubicBezTo>
                  <a:cubicBezTo>
                    <a:pt x="37431" y="8759"/>
                    <a:pt x="44698" y="5405"/>
                    <a:pt x="52244" y="2610"/>
                  </a:cubicBezTo>
                  <a:close/>
                  <a:moveTo>
                    <a:pt x="265776" y="1492"/>
                  </a:moveTo>
                  <a:cubicBezTo>
                    <a:pt x="275837" y="-1583"/>
                    <a:pt x="285619" y="95"/>
                    <a:pt x="297637" y="6523"/>
                  </a:cubicBezTo>
                  <a:cubicBezTo>
                    <a:pt x="293166" y="9318"/>
                    <a:pt x="290930" y="12113"/>
                    <a:pt x="288694" y="12113"/>
                  </a:cubicBezTo>
                  <a:cubicBezTo>
                    <a:pt x="281427" y="12113"/>
                    <a:pt x="273881" y="11554"/>
                    <a:pt x="266614" y="10716"/>
                  </a:cubicBezTo>
                  <a:cubicBezTo>
                    <a:pt x="264657" y="10436"/>
                    <a:pt x="262980" y="7921"/>
                    <a:pt x="261024" y="6523"/>
                  </a:cubicBezTo>
                  <a:cubicBezTo>
                    <a:pt x="262701" y="4846"/>
                    <a:pt x="263819" y="1772"/>
                    <a:pt x="265776" y="14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4830480" y="300745"/>
              <a:ext cx="279302" cy="415592"/>
            </a:xfrm>
            <a:custGeom>
              <a:avLst/>
              <a:gdLst/>
              <a:ahLst/>
              <a:cxnLst/>
              <a:rect l="l" t="t" r="r" b="b"/>
              <a:pathLst>
                <a:path w="279302" h="415592" extrusionOk="0">
                  <a:moveTo>
                    <a:pt x="90800" y="404653"/>
                  </a:moveTo>
                  <a:cubicBezTo>
                    <a:pt x="95831" y="404268"/>
                    <a:pt x="100862" y="404548"/>
                    <a:pt x="105893" y="407343"/>
                  </a:cubicBezTo>
                  <a:cubicBezTo>
                    <a:pt x="105893" y="413771"/>
                    <a:pt x="102539" y="415448"/>
                    <a:pt x="97788" y="415169"/>
                  </a:cubicBezTo>
                  <a:cubicBezTo>
                    <a:pt x="89682" y="414609"/>
                    <a:pt x="81857" y="413492"/>
                    <a:pt x="71236" y="412373"/>
                  </a:cubicBezTo>
                  <a:cubicBezTo>
                    <a:pt x="73472" y="408740"/>
                    <a:pt x="74589" y="405945"/>
                    <a:pt x="75708" y="405945"/>
                  </a:cubicBezTo>
                  <a:cubicBezTo>
                    <a:pt x="80739" y="406085"/>
                    <a:pt x="85769" y="405037"/>
                    <a:pt x="90800" y="404653"/>
                  </a:cubicBezTo>
                  <a:close/>
                  <a:moveTo>
                    <a:pt x="127973" y="404548"/>
                  </a:moveTo>
                  <a:cubicBezTo>
                    <a:pt x="135240" y="403989"/>
                    <a:pt x="142507" y="403710"/>
                    <a:pt x="149774" y="404548"/>
                  </a:cubicBezTo>
                  <a:cubicBezTo>
                    <a:pt x="152010" y="404828"/>
                    <a:pt x="153966" y="407902"/>
                    <a:pt x="156202" y="409579"/>
                  </a:cubicBezTo>
                  <a:cubicBezTo>
                    <a:pt x="154246" y="411536"/>
                    <a:pt x="152289" y="414051"/>
                    <a:pt x="150053" y="414889"/>
                  </a:cubicBezTo>
                  <a:cubicBezTo>
                    <a:pt x="146978" y="415728"/>
                    <a:pt x="143345" y="415169"/>
                    <a:pt x="139991" y="414889"/>
                  </a:cubicBezTo>
                  <a:cubicBezTo>
                    <a:pt x="136078" y="414889"/>
                    <a:pt x="132166" y="415449"/>
                    <a:pt x="128532" y="414610"/>
                  </a:cubicBezTo>
                  <a:cubicBezTo>
                    <a:pt x="126296" y="414051"/>
                    <a:pt x="124620" y="410977"/>
                    <a:pt x="122663" y="409020"/>
                  </a:cubicBezTo>
                  <a:cubicBezTo>
                    <a:pt x="124340" y="407343"/>
                    <a:pt x="126296" y="404828"/>
                    <a:pt x="127973" y="404548"/>
                  </a:cubicBezTo>
                  <a:close/>
                  <a:moveTo>
                    <a:pt x="181078" y="404547"/>
                  </a:moveTo>
                  <a:cubicBezTo>
                    <a:pt x="187785" y="404268"/>
                    <a:pt x="194773" y="404268"/>
                    <a:pt x="201481" y="404827"/>
                  </a:cubicBezTo>
                  <a:cubicBezTo>
                    <a:pt x="203437" y="405107"/>
                    <a:pt x="205673" y="407622"/>
                    <a:pt x="206512" y="409579"/>
                  </a:cubicBezTo>
                  <a:cubicBezTo>
                    <a:pt x="207071" y="410696"/>
                    <a:pt x="204555" y="414330"/>
                    <a:pt x="203437" y="414330"/>
                  </a:cubicBezTo>
                  <a:cubicBezTo>
                    <a:pt x="193096" y="414889"/>
                    <a:pt x="182475" y="417964"/>
                    <a:pt x="172972" y="411815"/>
                  </a:cubicBezTo>
                  <a:cubicBezTo>
                    <a:pt x="172972" y="410417"/>
                    <a:pt x="172693" y="409019"/>
                    <a:pt x="172413" y="407902"/>
                  </a:cubicBezTo>
                  <a:cubicBezTo>
                    <a:pt x="175208" y="406783"/>
                    <a:pt x="178003" y="404827"/>
                    <a:pt x="181078" y="404547"/>
                  </a:cubicBezTo>
                  <a:close/>
                  <a:moveTo>
                    <a:pt x="30430" y="393368"/>
                  </a:moveTo>
                  <a:cubicBezTo>
                    <a:pt x="37697" y="399517"/>
                    <a:pt x="48318" y="400356"/>
                    <a:pt x="55864" y="408182"/>
                  </a:cubicBezTo>
                  <a:cubicBezTo>
                    <a:pt x="44684" y="412095"/>
                    <a:pt x="33504" y="407344"/>
                    <a:pt x="22884" y="393927"/>
                  </a:cubicBezTo>
                  <a:cubicBezTo>
                    <a:pt x="26797" y="393648"/>
                    <a:pt x="29312" y="392530"/>
                    <a:pt x="30430" y="393368"/>
                  </a:cubicBezTo>
                  <a:close/>
                  <a:moveTo>
                    <a:pt x="253465" y="390853"/>
                  </a:moveTo>
                  <a:cubicBezTo>
                    <a:pt x="254024" y="394766"/>
                    <a:pt x="255422" y="398120"/>
                    <a:pt x="254304" y="399238"/>
                  </a:cubicBezTo>
                  <a:cubicBezTo>
                    <a:pt x="247316" y="406505"/>
                    <a:pt x="238652" y="411256"/>
                    <a:pt x="228590" y="412374"/>
                  </a:cubicBezTo>
                  <a:cubicBezTo>
                    <a:pt x="224957" y="412654"/>
                    <a:pt x="222441" y="408181"/>
                    <a:pt x="224957" y="406505"/>
                  </a:cubicBezTo>
                  <a:cubicBezTo>
                    <a:pt x="233621" y="400915"/>
                    <a:pt x="242845" y="396443"/>
                    <a:pt x="253465" y="390853"/>
                  </a:cubicBezTo>
                  <a:close/>
                  <a:moveTo>
                    <a:pt x="275546" y="349488"/>
                  </a:moveTo>
                  <a:cubicBezTo>
                    <a:pt x="276664" y="349488"/>
                    <a:pt x="278620" y="351444"/>
                    <a:pt x="278900" y="352562"/>
                  </a:cubicBezTo>
                  <a:cubicBezTo>
                    <a:pt x="281135" y="358432"/>
                    <a:pt x="273589" y="377717"/>
                    <a:pt x="267999" y="381350"/>
                  </a:cubicBezTo>
                  <a:cubicBezTo>
                    <a:pt x="267440" y="381910"/>
                    <a:pt x="266322" y="381630"/>
                    <a:pt x="262968" y="381350"/>
                  </a:cubicBezTo>
                  <a:cubicBezTo>
                    <a:pt x="265484" y="371009"/>
                    <a:pt x="267440" y="361506"/>
                    <a:pt x="270235" y="352004"/>
                  </a:cubicBezTo>
                  <a:cubicBezTo>
                    <a:pt x="270515" y="350606"/>
                    <a:pt x="273589" y="349488"/>
                    <a:pt x="275546" y="349488"/>
                  </a:cubicBezTo>
                  <a:close/>
                  <a:moveTo>
                    <a:pt x="5556" y="346693"/>
                  </a:moveTo>
                  <a:cubicBezTo>
                    <a:pt x="12822" y="355637"/>
                    <a:pt x="11704" y="366817"/>
                    <a:pt x="15897" y="375760"/>
                  </a:cubicBezTo>
                  <a:cubicBezTo>
                    <a:pt x="16455" y="376879"/>
                    <a:pt x="14219" y="379115"/>
                    <a:pt x="13102" y="380791"/>
                  </a:cubicBezTo>
                  <a:cubicBezTo>
                    <a:pt x="3040" y="370450"/>
                    <a:pt x="245" y="358991"/>
                    <a:pt x="5556" y="346693"/>
                  </a:cubicBezTo>
                  <a:close/>
                  <a:moveTo>
                    <a:pt x="259894" y="301415"/>
                  </a:moveTo>
                  <a:cubicBezTo>
                    <a:pt x="268279" y="307564"/>
                    <a:pt x="272472" y="316508"/>
                    <a:pt x="275546" y="325731"/>
                  </a:cubicBezTo>
                  <a:cubicBezTo>
                    <a:pt x="276105" y="327408"/>
                    <a:pt x="274148" y="329924"/>
                    <a:pt x="273310" y="332160"/>
                  </a:cubicBezTo>
                  <a:cubicBezTo>
                    <a:pt x="271074" y="331321"/>
                    <a:pt x="267999" y="331041"/>
                    <a:pt x="267161" y="329364"/>
                  </a:cubicBezTo>
                  <a:cubicBezTo>
                    <a:pt x="262969" y="322936"/>
                    <a:pt x="259335" y="315949"/>
                    <a:pt x="255702" y="309241"/>
                  </a:cubicBezTo>
                  <a:cubicBezTo>
                    <a:pt x="253187" y="304769"/>
                    <a:pt x="255702" y="302812"/>
                    <a:pt x="259894" y="301415"/>
                  </a:cubicBezTo>
                  <a:close/>
                  <a:moveTo>
                    <a:pt x="5276" y="296943"/>
                  </a:moveTo>
                  <a:cubicBezTo>
                    <a:pt x="12543" y="305328"/>
                    <a:pt x="12543" y="321539"/>
                    <a:pt x="4717" y="331601"/>
                  </a:cubicBezTo>
                  <a:cubicBezTo>
                    <a:pt x="3040" y="327408"/>
                    <a:pt x="1083" y="324054"/>
                    <a:pt x="525" y="320980"/>
                  </a:cubicBezTo>
                  <a:cubicBezTo>
                    <a:pt x="-873" y="310079"/>
                    <a:pt x="525" y="304489"/>
                    <a:pt x="5276" y="296943"/>
                  </a:cubicBezTo>
                  <a:close/>
                  <a:moveTo>
                    <a:pt x="211541" y="282968"/>
                  </a:moveTo>
                  <a:cubicBezTo>
                    <a:pt x="222163" y="279335"/>
                    <a:pt x="231945" y="282688"/>
                    <a:pt x="241168" y="287999"/>
                  </a:cubicBezTo>
                  <a:cubicBezTo>
                    <a:pt x="242286" y="288558"/>
                    <a:pt x="242845" y="291632"/>
                    <a:pt x="242565" y="293589"/>
                  </a:cubicBezTo>
                  <a:cubicBezTo>
                    <a:pt x="242286" y="294427"/>
                    <a:pt x="239771" y="295825"/>
                    <a:pt x="238373" y="295545"/>
                  </a:cubicBezTo>
                  <a:cubicBezTo>
                    <a:pt x="229429" y="293869"/>
                    <a:pt x="220765" y="291632"/>
                    <a:pt x="211821" y="289676"/>
                  </a:cubicBezTo>
                  <a:cubicBezTo>
                    <a:pt x="210983" y="289117"/>
                    <a:pt x="210424" y="287440"/>
                    <a:pt x="209585" y="286322"/>
                  </a:cubicBezTo>
                  <a:cubicBezTo>
                    <a:pt x="210144" y="285204"/>
                    <a:pt x="210703" y="283247"/>
                    <a:pt x="211541" y="282968"/>
                  </a:cubicBezTo>
                  <a:close/>
                  <a:moveTo>
                    <a:pt x="163748" y="282130"/>
                  </a:moveTo>
                  <a:cubicBezTo>
                    <a:pt x="172413" y="281851"/>
                    <a:pt x="180797" y="281571"/>
                    <a:pt x="189461" y="282130"/>
                  </a:cubicBezTo>
                  <a:cubicBezTo>
                    <a:pt x="190859" y="282130"/>
                    <a:pt x="191977" y="284925"/>
                    <a:pt x="193374" y="286322"/>
                  </a:cubicBezTo>
                  <a:cubicBezTo>
                    <a:pt x="191977" y="287719"/>
                    <a:pt x="190580" y="289955"/>
                    <a:pt x="188902" y="289955"/>
                  </a:cubicBezTo>
                  <a:cubicBezTo>
                    <a:pt x="184431" y="290794"/>
                    <a:pt x="179959" y="290235"/>
                    <a:pt x="175766" y="290235"/>
                  </a:cubicBezTo>
                  <a:cubicBezTo>
                    <a:pt x="171854" y="290235"/>
                    <a:pt x="167941" y="290514"/>
                    <a:pt x="164307" y="289955"/>
                  </a:cubicBezTo>
                  <a:cubicBezTo>
                    <a:pt x="162630" y="289675"/>
                    <a:pt x="161233" y="287440"/>
                    <a:pt x="159835" y="286322"/>
                  </a:cubicBezTo>
                  <a:cubicBezTo>
                    <a:pt x="161233" y="284925"/>
                    <a:pt x="162351" y="282130"/>
                    <a:pt x="163748" y="282130"/>
                  </a:cubicBezTo>
                  <a:close/>
                  <a:moveTo>
                    <a:pt x="125423" y="270148"/>
                  </a:moveTo>
                  <a:cubicBezTo>
                    <a:pt x="126855" y="270182"/>
                    <a:pt x="128392" y="270392"/>
                    <a:pt x="128811" y="270951"/>
                  </a:cubicBezTo>
                  <a:cubicBezTo>
                    <a:pt x="130488" y="273467"/>
                    <a:pt x="130488" y="276541"/>
                    <a:pt x="131047" y="278497"/>
                  </a:cubicBezTo>
                  <a:cubicBezTo>
                    <a:pt x="136078" y="281572"/>
                    <a:pt x="142227" y="283808"/>
                    <a:pt x="142227" y="285765"/>
                  </a:cubicBezTo>
                  <a:cubicBezTo>
                    <a:pt x="141948" y="292472"/>
                    <a:pt x="135520" y="291075"/>
                    <a:pt x="131047" y="290516"/>
                  </a:cubicBezTo>
                  <a:cubicBezTo>
                    <a:pt x="127694" y="290236"/>
                    <a:pt x="121824" y="288559"/>
                    <a:pt x="121545" y="286603"/>
                  </a:cubicBezTo>
                  <a:cubicBezTo>
                    <a:pt x="120706" y="281293"/>
                    <a:pt x="121824" y="275703"/>
                    <a:pt x="122663" y="270392"/>
                  </a:cubicBezTo>
                  <a:cubicBezTo>
                    <a:pt x="122663" y="270252"/>
                    <a:pt x="123990" y="270113"/>
                    <a:pt x="125423" y="270148"/>
                  </a:cubicBezTo>
                  <a:close/>
                  <a:moveTo>
                    <a:pt x="4996" y="245516"/>
                  </a:moveTo>
                  <a:cubicBezTo>
                    <a:pt x="11983" y="254180"/>
                    <a:pt x="12263" y="269831"/>
                    <a:pt x="5834" y="280452"/>
                  </a:cubicBezTo>
                  <a:cubicBezTo>
                    <a:pt x="3878" y="277937"/>
                    <a:pt x="804" y="275701"/>
                    <a:pt x="804" y="273744"/>
                  </a:cubicBezTo>
                  <a:cubicBezTo>
                    <a:pt x="1363" y="264521"/>
                    <a:pt x="-2550" y="254739"/>
                    <a:pt x="4996" y="245516"/>
                  </a:cubicBezTo>
                  <a:close/>
                  <a:moveTo>
                    <a:pt x="126016" y="216729"/>
                  </a:moveTo>
                  <a:cubicBezTo>
                    <a:pt x="127693" y="219245"/>
                    <a:pt x="129929" y="220642"/>
                    <a:pt x="129929" y="222319"/>
                  </a:cubicBezTo>
                  <a:cubicBezTo>
                    <a:pt x="130209" y="230424"/>
                    <a:pt x="130488" y="238529"/>
                    <a:pt x="129929" y="246914"/>
                  </a:cubicBezTo>
                  <a:cubicBezTo>
                    <a:pt x="129929" y="248591"/>
                    <a:pt x="127134" y="250827"/>
                    <a:pt x="125178" y="251386"/>
                  </a:cubicBezTo>
                  <a:cubicBezTo>
                    <a:pt x="124060" y="251665"/>
                    <a:pt x="120706" y="249150"/>
                    <a:pt x="120706" y="248032"/>
                  </a:cubicBezTo>
                  <a:cubicBezTo>
                    <a:pt x="120706" y="238809"/>
                    <a:pt x="120985" y="229306"/>
                    <a:pt x="121544" y="220083"/>
                  </a:cubicBezTo>
                  <a:cubicBezTo>
                    <a:pt x="122103" y="219245"/>
                    <a:pt x="123780" y="218406"/>
                    <a:pt x="126016" y="216729"/>
                  </a:cubicBezTo>
                  <a:close/>
                  <a:moveTo>
                    <a:pt x="7232" y="195767"/>
                  </a:moveTo>
                  <a:cubicBezTo>
                    <a:pt x="8351" y="197444"/>
                    <a:pt x="10027" y="199121"/>
                    <a:pt x="10027" y="200798"/>
                  </a:cubicBezTo>
                  <a:cubicBezTo>
                    <a:pt x="10307" y="208065"/>
                    <a:pt x="10587" y="215611"/>
                    <a:pt x="10027" y="222878"/>
                  </a:cubicBezTo>
                  <a:cubicBezTo>
                    <a:pt x="9748" y="227350"/>
                    <a:pt x="4438" y="229865"/>
                    <a:pt x="3319" y="226791"/>
                  </a:cubicBezTo>
                  <a:cubicBezTo>
                    <a:pt x="1363" y="220922"/>
                    <a:pt x="804" y="214493"/>
                    <a:pt x="525" y="208065"/>
                  </a:cubicBezTo>
                  <a:cubicBezTo>
                    <a:pt x="245" y="203593"/>
                    <a:pt x="-873" y="197444"/>
                    <a:pt x="7232" y="195767"/>
                  </a:cubicBezTo>
                  <a:close/>
                  <a:moveTo>
                    <a:pt x="124898" y="167818"/>
                  </a:moveTo>
                  <a:cubicBezTo>
                    <a:pt x="126855" y="168656"/>
                    <a:pt x="129650" y="170612"/>
                    <a:pt x="129930" y="172290"/>
                  </a:cubicBezTo>
                  <a:cubicBezTo>
                    <a:pt x="130768" y="175923"/>
                    <a:pt x="130209" y="179836"/>
                    <a:pt x="130489" y="183749"/>
                  </a:cubicBezTo>
                  <a:cubicBezTo>
                    <a:pt x="130489" y="187662"/>
                    <a:pt x="131047" y="191575"/>
                    <a:pt x="130209" y="195487"/>
                  </a:cubicBezTo>
                  <a:cubicBezTo>
                    <a:pt x="129930" y="197444"/>
                    <a:pt x="127414" y="199121"/>
                    <a:pt x="126017" y="201077"/>
                  </a:cubicBezTo>
                  <a:cubicBezTo>
                    <a:pt x="124340" y="199400"/>
                    <a:pt x="121265" y="198003"/>
                    <a:pt x="120985" y="196325"/>
                  </a:cubicBezTo>
                  <a:cubicBezTo>
                    <a:pt x="120427" y="188220"/>
                    <a:pt x="120706" y="179836"/>
                    <a:pt x="120985" y="171730"/>
                  </a:cubicBezTo>
                  <a:cubicBezTo>
                    <a:pt x="120985" y="170333"/>
                    <a:pt x="124060" y="167538"/>
                    <a:pt x="124898" y="167818"/>
                  </a:cubicBezTo>
                  <a:close/>
                  <a:moveTo>
                    <a:pt x="8071" y="143781"/>
                  </a:moveTo>
                  <a:cubicBezTo>
                    <a:pt x="11704" y="155799"/>
                    <a:pt x="11424" y="166420"/>
                    <a:pt x="8630" y="177880"/>
                  </a:cubicBezTo>
                  <a:cubicBezTo>
                    <a:pt x="524" y="177041"/>
                    <a:pt x="-35" y="172010"/>
                    <a:pt x="804" y="167258"/>
                  </a:cubicBezTo>
                  <a:cubicBezTo>
                    <a:pt x="1922" y="159712"/>
                    <a:pt x="-4227" y="149930"/>
                    <a:pt x="8071" y="143781"/>
                  </a:cubicBezTo>
                  <a:close/>
                  <a:moveTo>
                    <a:pt x="126016" y="115273"/>
                  </a:moveTo>
                  <a:cubicBezTo>
                    <a:pt x="132724" y="125055"/>
                    <a:pt x="132165" y="143502"/>
                    <a:pt x="125737" y="150769"/>
                  </a:cubicBezTo>
                  <a:cubicBezTo>
                    <a:pt x="120147" y="149371"/>
                    <a:pt x="120706" y="144899"/>
                    <a:pt x="120706" y="140707"/>
                  </a:cubicBezTo>
                  <a:cubicBezTo>
                    <a:pt x="119867" y="122540"/>
                    <a:pt x="119867" y="121981"/>
                    <a:pt x="126016" y="115273"/>
                  </a:cubicBezTo>
                  <a:close/>
                  <a:moveTo>
                    <a:pt x="6394" y="93752"/>
                  </a:moveTo>
                  <a:cubicBezTo>
                    <a:pt x="11704" y="102416"/>
                    <a:pt x="11984" y="117229"/>
                    <a:pt x="6953" y="127012"/>
                  </a:cubicBezTo>
                  <a:cubicBezTo>
                    <a:pt x="804" y="126173"/>
                    <a:pt x="-314" y="121422"/>
                    <a:pt x="524" y="116670"/>
                  </a:cubicBezTo>
                  <a:cubicBezTo>
                    <a:pt x="1643" y="109124"/>
                    <a:pt x="-3947" y="99342"/>
                    <a:pt x="6394" y="93752"/>
                  </a:cubicBezTo>
                  <a:close/>
                  <a:moveTo>
                    <a:pt x="125457" y="65523"/>
                  </a:moveTo>
                  <a:cubicBezTo>
                    <a:pt x="127134" y="67200"/>
                    <a:pt x="130209" y="68597"/>
                    <a:pt x="130209" y="70275"/>
                  </a:cubicBezTo>
                  <a:cubicBezTo>
                    <a:pt x="130768" y="78380"/>
                    <a:pt x="130768" y="86485"/>
                    <a:pt x="130209" y="94870"/>
                  </a:cubicBezTo>
                  <a:cubicBezTo>
                    <a:pt x="130209" y="96547"/>
                    <a:pt x="127134" y="97944"/>
                    <a:pt x="125457" y="99622"/>
                  </a:cubicBezTo>
                  <a:cubicBezTo>
                    <a:pt x="124060" y="97665"/>
                    <a:pt x="121545" y="96267"/>
                    <a:pt x="121265" y="94032"/>
                  </a:cubicBezTo>
                  <a:cubicBezTo>
                    <a:pt x="120147" y="90119"/>
                    <a:pt x="120706" y="86206"/>
                    <a:pt x="120706" y="82293"/>
                  </a:cubicBezTo>
                  <a:cubicBezTo>
                    <a:pt x="120706" y="78380"/>
                    <a:pt x="120147" y="74467"/>
                    <a:pt x="120986" y="70833"/>
                  </a:cubicBezTo>
                  <a:cubicBezTo>
                    <a:pt x="121265" y="68877"/>
                    <a:pt x="123781" y="67200"/>
                    <a:pt x="125457" y="65523"/>
                  </a:cubicBezTo>
                  <a:close/>
                  <a:moveTo>
                    <a:pt x="9189" y="42884"/>
                  </a:moveTo>
                  <a:cubicBezTo>
                    <a:pt x="10307" y="44561"/>
                    <a:pt x="12543" y="46797"/>
                    <a:pt x="12263" y="47915"/>
                  </a:cubicBezTo>
                  <a:cubicBezTo>
                    <a:pt x="8350" y="56859"/>
                    <a:pt x="13381" y="67479"/>
                    <a:pt x="7791" y="75864"/>
                  </a:cubicBezTo>
                  <a:cubicBezTo>
                    <a:pt x="1363" y="75305"/>
                    <a:pt x="804" y="71671"/>
                    <a:pt x="524" y="67479"/>
                  </a:cubicBezTo>
                  <a:cubicBezTo>
                    <a:pt x="-35" y="59095"/>
                    <a:pt x="3599" y="48194"/>
                    <a:pt x="9189" y="42884"/>
                  </a:cubicBezTo>
                  <a:close/>
                  <a:moveTo>
                    <a:pt x="71796" y="28909"/>
                  </a:moveTo>
                  <a:cubicBezTo>
                    <a:pt x="86329" y="31704"/>
                    <a:pt x="97509" y="42884"/>
                    <a:pt x="99745" y="56579"/>
                  </a:cubicBezTo>
                  <a:cubicBezTo>
                    <a:pt x="100863" y="63846"/>
                    <a:pt x="101702" y="71113"/>
                    <a:pt x="101702" y="78659"/>
                  </a:cubicBezTo>
                  <a:cubicBezTo>
                    <a:pt x="101702" y="150489"/>
                    <a:pt x="101702" y="222318"/>
                    <a:pt x="101702" y="294148"/>
                  </a:cubicBezTo>
                  <a:cubicBezTo>
                    <a:pt x="101702" y="298899"/>
                    <a:pt x="101702" y="303651"/>
                    <a:pt x="101702" y="310638"/>
                  </a:cubicBezTo>
                  <a:cubicBezTo>
                    <a:pt x="107571" y="310638"/>
                    <a:pt x="111763" y="310638"/>
                    <a:pt x="115956" y="310638"/>
                  </a:cubicBezTo>
                  <a:cubicBezTo>
                    <a:pt x="148097" y="310638"/>
                    <a:pt x="180239" y="310358"/>
                    <a:pt x="212661" y="310638"/>
                  </a:cubicBezTo>
                  <a:cubicBezTo>
                    <a:pt x="232225" y="310918"/>
                    <a:pt x="244243" y="320980"/>
                    <a:pt x="248994" y="339705"/>
                  </a:cubicBezTo>
                  <a:cubicBezTo>
                    <a:pt x="254584" y="362345"/>
                    <a:pt x="238094" y="384145"/>
                    <a:pt x="214617" y="384424"/>
                  </a:cubicBezTo>
                  <a:cubicBezTo>
                    <a:pt x="176326" y="384704"/>
                    <a:pt x="138035" y="384424"/>
                    <a:pt x="99745" y="384424"/>
                  </a:cubicBezTo>
                  <a:cubicBezTo>
                    <a:pt x="89404" y="384424"/>
                    <a:pt x="78783" y="384704"/>
                    <a:pt x="68442" y="384424"/>
                  </a:cubicBezTo>
                  <a:cubicBezTo>
                    <a:pt x="45803" y="383865"/>
                    <a:pt x="31269" y="369052"/>
                    <a:pt x="31269" y="346134"/>
                  </a:cubicBezTo>
                  <a:cubicBezTo>
                    <a:pt x="31269" y="253062"/>
                    <a:pt x="31269" y="159712"/>
                    <a:pt x="30990" y="66641"/>
                  </a:cubicBezTo>
                  <a:cubicBezTo>
                    <a:pt x="30990" y="57418"/>
                    <a:pt x="33226" y="49592"/>
                    <a:pt x="38816" y="42325"/>
                  </a:cubicBezTo>
                  <a:cubicBezTo>
                    <a:pt x="47200" y="31145"/>
                    <a:pt x="58101" y="26115"/>
                    <a:pt x="71796" y="28909"/>
                  </a:cubicBezTo>
                  <a:close/>
                  <a:moveTo>
                    <a:pt x="106732" y="19687"/>
                  </a:moveTo>
                  <a:cubicBezTo>
                    <a:pt x="110086" y="16612"/>
                    <a:pt x="113161" y="19407"/>
                    <a:pt x="115117" y="22482"/>
                  </a:cubicBezTo>
                  <a:cubicBezTo>
                    <a:pt x="120148" y="30307"/>
                    <a:pt x="128253" y="37295"/>
                    <a:pt x="124340" y="50990"/>
                  </a:cubicBezTo>
                  <a:cubicBezTo>
                    <a:pt x="120986" y="48195"/>
                    <a:pt x="118471" y="47078"/>
                    <a:pt x="117353" y="45400"/>
                  </a:cubicBezTo>
                  <a:cubicBezTo>
                    <a:pt x="113719" y="39531"/>
                    <a:pt x="110365" y="33661"/>
                    <a:pt x="107291" y="27513"/>
                  </a:cubicBezTo>
                  <a:cubicBezTo>
                    <a:pt x="106173" y="25277"/>
                    <a:pt x="105614" y="20805"/>
                    <a:pt x="106732" y="19687"/>
                  </a:cubicBezTo>
                  <a:close/>
                  <a:moveTo>
                    <a:pt x="39934" y="5712"/>
                  </a:moveTo>
                  <a:cubicBezTo>
                    <a:pt x="41052" y="5433"/>
                    <a:pt x="42449" y="7389"/>
                    <a:pt x="44685" y="8786"/>
                  </a:cubicBezTo>
                  <a:cubicBezTo>
                    <a:pt x="36021" y="15774"/>
                    <a:pt x="28195" y="22202"/>
                    <a:pt x="19810" y="29190"/>
                  </a:cubicBezTo>
                  <a:cubicBezTo>
                    <a:pt x="18692" y="27513"/>
                    <a:pt x="16177" y="25835"/>
                    <a:pt x="16456" y="24438"/>
                  </a:cubicBezTo>
                  <a:cubicBezTo>
                    <a:pt x="17574" y="18569"/>
                    <a:pt x="33505" y="5991"/>
                    <a:pt x="39934" y="5712"/>
                  </a:cubicBezTo>
                  <a:close/>
                  <a:moveTo>
                    <a:pt x="77420" y="157"/>
                  </a:moveTo>
                  <a:cubicBezTo>
                    <a:pt x="83534" y="681"/>
                    <a:pt x="89264" y="2498"/>
                    <a:pt x="91919" y="5432"/>
                  </a:cubicBezTo>
                  <a:cubicBezTo>
                    <a:pt x="92758" y="6550"/>
                    <a:pt x="91360" y="9625"/>
                    <a:pt x="91081" y="11861"/>
                  </a:cubicBezTo>
                  <a:cubicBezTo>
                    <a:pt x="81019" y="9065"/>
                    <a:pt x="70119" y="10184"/>
                    <a:pt x="60895" y="4035"/>
                  </a:cubicBezTo>
                  <a:cubicBezTo>
                    <a:pt x="60616" y="3755"/>
                    <a:pt x="60616" y="2917"/>
                    <a:pt x="60616" y="2638"/>
                  </a:cubicBezTo>
                  <a:cubicBezTo>
                    <a:pt x="64808" y="401"/>
                    <a:pt x="71307" y="-367"/>
                    <a:pt x="77420" y="1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3218045" y="298896"/>
              <a:ext cx="339829" cy="416738"/>
            </a:xfrm>
            <a:custGeom>
              <a:avLst/>
              <a:gdLst/>
              <a:ahLst/>
              <a:cxnLst/>
              <a:rect l="l" t="t" r="r" b="b"/>
              <a:pathLst>
                <a:path w="339829" h="416738" extrusionOk="0">
                  <a:moveTo>
                    <a:pt x="28753" y="399130"/>
                  </a:moveTo>
                  <a:cubicBezTo>
                    <a:pt x="41889" y="399410"/>
                    <a:pt x="50554" y="406397"/>
                    <a:pt x="60615" y="410030"/>
                  </a:cubicBezTo>
                  <a:cubicBezTo>
                    <a:pt x="49435" y="416179"/>
                    <a:pt x="36858" y="411428"/>
                    <a:pt x="28753" y="399130"/>
                  </a:cubicBezTo>
                  <a:close/>
                  <a:moveTo>
                    <a:pt x="304334" y="397733"/>
                  </a:moveTo>
                  <a:cubicBezTo>
                    <a:pt x="306011" y="397174"/>
                    <a:pt x="309644" y="398012"/>
                    <a:pt x="309924" y="398851"/>
                  </a:cubicBezTo>
                  <a:cubicBezTo>
                    <a:pt x="310483" y="400807"/>
                    <a:pt x="310203" y="404720"/>
                    <a:pt x="309085" y="405279"/>
                  </a:cubicBezTo>
                  <a:cubicBezTo>
                    <a:pt x="301539" y="409472"/>
                    <a:pt x="293713" y="413105"/>
                    <a:pt x="285887" y="416738"/>
                  </a:cubicBezTo>
                  <a:cubicBezTo>
                    <a:pt x="283093" y="414782"/>
                    <a:pt x="280018" y="413664"/>
                    <a:pt x="279459" y="411987"/>
                  </a:cubicBezTo>
                  <a:cubicBezTo>
                    <a:pt x="279180" y="410589"/>
                    <a:pt x="281136" y="407235"/>
                    <a:pt x="282813" y="406397"/>
                  </a:cubicBezTo>
                  <a:cubicBezTo>
                    <a:pt x="289800" y="403043"/>
                    <a:pt x="297067" y="400249"/>
                    <a:pt x="304334" y="397733"/>
                  </a:cubicBezTo>
                  <a:close/>
                  <a:moveTo>
                    <a:pt x="102818" y="393261"/>
                  </a:moveTo>
                  <a:cubicBezTo>
                    <a:pt x="103656" y="392422"/>
                    <a:pt x="106452" y="393820"/>
                    <a:pt x="110923" y="394658"/>
                  </a:cubicBezTo>
                  <a:cubicBezTo>
                    <a:pt x="100862" y="405279"/>
                    <a:pt x="92197" y="411708"/>
                    <a:pt x="79341" y="410590"/>
                  </a:cubicBezTo>
                  <a:cubicBezTo>
                    <a:pt x="84371" y="400807"/>
                    <a:pt x="96110" y="400248"/>
                    <a:pt x="102818" y="393261"/>
                  </a:cubicBezTo>
                  <a:close/>
                  <a:moveTo>
                    <a:pt x="238094" y="392981"/>
                  </a:moveTo>
                  <a:cubicBezTo>
                    <a:pt x="245081" y="396334"/>
                    <a:pt x="251789" y="400247"/>
                    <a:pt x="258496" y="404440"/>
                  </a:cubicBezTo>
                  <a:cubicBezTo>
                    <a:pt x="260173" y="405557"/>
                    <a:pt x="260453" y="408632"/>
                    <a:pt x="261291" y="410589"/>
                  </a:cubicBezTo>
                  <a:cubicBezTo>
                    <a:pt x="259055" y="411426"/>
                    <a:pt x="256819" y="413383"/>
                    <a:pt x="255142" y="412824"/>
                  </a:cubicBezTo>
                  <a:cubicBezTo>
                    <a:pt x="245640" y="410029"/>
                    <a:pt x="236417" y="405837"/>
                    <a:pt x="228591" y="394098"/>
                  </a:cubicBezTo>
                  <a:cubicBezTo>
                    <a:pt x="233063" y="393540"/>
                    <a:pt x="236137" y="392142"/>
                    <a:pt x="238094" y="392981"/>
                  </a:cubicBezTo>
                  <a:close/>
                  <a:moveTo>
                    <a:pt x="334239" y="355249"/>
                  </a:moveTo>
                  <a:cubicBezTo>
                    <a:pt x="335357" y="357206"/>
                    <a:pt x="337873" y="359442"/>
                    <a:pt x="337873" y="361118"/>
                  </a:cubicBezTo>
                  <a:cubicBezTo>
                    <a:pt x="336196" y="371460"/>
                    <a:pt x="333680" y="381242"/>
                    <a:pt x="325295" y="388230"/>
                  </a:cubicBezTo>
                  <a:cubicBezTo>
                    <a:pt x="319985" y="386832"/>
                    <a:pt x="319426" y="384037"/>
                    <a:pt x="321103" y="380124"/>
                  </a:cubicBezTo>
                  <a:cubicBezTo>
                    <a:pt x="323618" y="373137"/>
                    <a:pt x="325854" y="366150"/>
                    <a:pt x="328928" y="359442"/>
                  </a:cubicBezTo>
                  <a:cubicBezTo>
                    <a:pt x="329767" y="357485"/>
                    <a:pt x="332283" y="356646"/>
                    <a:pt x="334239" y="355249"/>
                  </a:cubicBezTo>
                  <a:close/>
                  <a:moveTo>
                    <a:pt x="8071" y="355249"/>
                  </a:moveTo>
                  <a:cubicBezTo>
                    <a:pt x="11705" y="364752"/>
                    <a:pt x="15338" y="374255"/>
                    <a:pt x="18692" y="383758"/>
                  </a:cubicBezTo>
                  <a:cubicBezTo>
                    <a:pt x="18972" y="384596"/>
                    <a:pt x="17015" y="386273"/>
                    <a:pt x="16177" y="387671"/>
                  </a:cubicBezTo>
                  <a:cubicBezTo>
                    <a:pt x="4717" y="377049"/>
                    <a:pt x="1084" y="365870"/>
                    <a:pt x="8071" y="355249"/>
                  </a:cubicBezTo>
                  <a:close/>
                  <a:moveTo>
                    <a:pt x="125178" y="346306"/>
                  </a:moveTo>
                  <a:cubicBezTo>
                    <a:pt x="127414" y="348822"/>
                    <a:pt x="129650" y="350778"/>
                    <a:pt x="131327" y="352735"/>
                  </a:cubicBezTo>
                  <a:cubicBezTo>
                    <a:pt x="128812" y="361398"/>
                    <a:pt x="127414" y="368666"/>
                    <a:pt x="124899" y="375653"/>
                  </a:cubicBezTo>
                  <a:cubicBezTo>
                    <a:pt x="124060" y="377609"/>
                    <a:pt x="120427" y="378448"/>
                    <a:pt x="118191" y="379845"/>
                  </a:cubicBezTo>
                  <a:cubicBezTo>
                    <a:pt x="117353" y="377050"/>
                    <a:pt x="115676" y="374255"/>
                    <a:pt x="115955" y="371740"/>
                  </a:cubicBezTo>
                  <a:cubicBezTo>
                    <a:pt x="117073" y="365311"/>
                    <a:pt x="118470" y="359163"/>
                    <a:pt x="120427" y="352735"/>
                  </a:cubicBezTo>
                  <a:cubicBezTo>
                    <a:pt x="121266" y="350219"/>
                    <a:pt x="123501" y="348542"/>
                    <a:pt x="125178" y="346306"/>
                  </a:cubicBezTo>
                  <a:close/>
                  <a:moveTo>
                    <a:pt x="216014" y="342952"/>
                  </a:moveTo>
                  <a:cubicBezTo>
                    <a:pt x="217412" y="346306"/>
                    <a:pt x="218250" y="348262"/>
                    <a:pt x="218809" y="350219"/>
                  </a:cubicBezTo>
                  <a:cubicBezTo>
                    <a:pt x="220765" y="358044"/>
                    <a:pt x="222722" y="366150"/>
                    <a:pt x="224119" y="374255"/>
                  </a:cubicBezTo>
                  <a:cubicBezTo>
                    <a:pt x="224398" y="375932"/>
                    <a:pt x="223001" y="378727"/>
                    <a:pt x="221883" y="379565"/>
                  </a:cubicBezTo>
                  <a:cubicBezTo>
                    <a:pt x="220486" y="380124"/>
                    <a:pt x="216852" y="379286"/>
                    <a:pt x="216573" y="378168"/>
                  </a:cubicBezTo>
                  <a:cubicBezTo>
                    <a:pt x="214058" y="369225"/>
                    <a:pt x="211822" y="360280"/>
                    <a:pt x="209865" y="351057"/>
                  </a:cubicBezTo>
                  <a:cubicBezTo>
                    <a:pt x="209586" y="349660"/>
                    <a:pt x="212101" y="347704"/>
                    <a:pt x="216014" y="342952"/>
                  </a:cubicBezTo>
                  <a:close/>
                  <a:moveTo>
                    <a:pt x="5555" y="304941"/>
                  </a:moveTo>
                  <a:cubicBezTo>
                    <a:pt x="6115" y="304662"/>
                    <a:pt x="9189" y="306338"/>
                    <a:pt x="9468" y="307456"/>
                  </a:cubicBezTo>
                  <a:cubicBezTo>
                    <a:pt x="10586" y="317518"/>
                    <a:pt x="12263" y="327580"/>
                    <a:pt x="6674" y="340157"/>
                  </a:cubicBezTo>
                  <a:cubicBezTo>
                    <a:pt x="3319" y="335685"/>
                    <a:pt x="1084" y="333729"/>
                    <a:pt x="804" y="331772"/>
                  </a:cubicBezTo>
                  <a:cubicBezTo>
                    <a:pt x="245" y="324506"/>
                    <a:pt x="245" y="317239"/>
                    <a:pt x="804" y="309972"/>
                  </a:cubicBezTo>
                  <a:cubicBezTo>
                    <a:pt x="804" y="308295"/>
                    <a:pt x="3599" y="306338"/>
                    <a:pt x="5555" y="304941"/>
                  </a:cubicBezTo>
                  <a:close/>
                  <a:moveTo>
                    <a:pt x="333121" y="303823"/>
                  </a:moveTo>
                  <a:cubicBezTo>
                    <a:pt x="333959" y="303264"/>
                    <a:pt x="337313" y="304103"/>
                    <a:pt x="337313" y="304941"/>
                  </a:cubicBezTo>
                  <a:cubicBezTo>
                    <a:pt x="338431" y="309692"/>
                    <a:pt x="339270" y="314724"/>
                    <a:pt x="339549" y="319754"/>
                  </a:cubicBezTo>
                  <a:cubicBezTo>
                    <a:pt x="339549" y="332611"/>
                    <a:pt x="339549" y="332611"/>
                    <a:pt x="333680" y="339040"/>
                  </a:cubicBezTo>
                  <a:cubicBezTo>
                    <a:pt x="332003" y="336245"/>
                    <a:pt x="330046" y="334568"/>
                    <a:pt x="329767" y="332891"/>
                  </a:cubicBezTo>
                  <a:cubicBezTo>
                    <a:pt x="329487" y="324786"/>
                    <a:pt x="329487" y="316680"/>
                    <a:pt x="329767" y="308575"/>
                  </a:cubicBezTo>
                  <a:cubicBezTo>
                    <a:pt x="329767" y="306898"/>
                    <a:pt x="331444" y="304662"/>
                    <a:pt x="333121" y="303823"/>
                  </a:cubicBezTo>
                  <a:close/>
                  <a:moveTo>
                    <a:pt x="214616" y="295158"/>
                  </a:moveTo>
                  <a:cubicBezTo>
                    <a:pt x="215734" y="294879"/>
                    <a:pt x="218249" y="297394"/>
                    <a:pt x="218528" y="299071"/>
                  </a:cubicBezTo>
                  <a:cubicBezTo>
                    <a:pt x="219367" y="303543"/>
                    <a:pt x="219088" y="307736"/>
                    <a:pt x="219088" y="311928"/>
                  </a:cubicBezTo>
                  <a:cubicBezTo>
                    <a:pt x="219088" y="316121"/>
                    <a:pt x="219647" y="320593"/>
                    <a:pt x="218808" y="324785"/>
                  </a:cubicBezTo>
                  <a:cubicBezTo>
                    <a:pt x="218528" y="326462"/>
                    <a:pt x="215734" y="328418"/>
                    <a:pt x="213498" y="328698"/>
                  </a:cubicBezTo>
                  <a:cubicBezTo>
                    <a:pt x="212380" y="328977"/>
                    <a:pt x="209585" y="326462"/>
                    <a:pt x="209585" y="325064"/>
                  </a:cubicBezTo>
                  <a:cubicBezTo>
                    <a:pt x="209306" y="316400"/>
                    <a:pt x="209026" y="308015"/>
                    <a:pt x="209585" y="299351"/>
                  </a:cubicBezTo>
                  <a:cubicBezTo>
                    <a:pt x="209585" y="297674"/>
                    <a:pt x="212659" y="295717"/>
                    <a:pt x="214616" y="295158"/>
                  </a:cubicBezTo>
                  <a:close/>
                  <a:moveTo>
                    <a:pt x="125457" y="294599"/>
                  </a:moveTo>
                  <a:cubicBezTo>
                    <a:pt x="127134" y="296276"/>
                    <a:pt x="130208" y="297953"/>
                    <a:pt x="130208" y="299630"/>
                  </a:cubicBezTo>
                  <a:cubicBezTo>
                    <a:pt x="130767" y="307735"/>
                    <a:pt x="130767" y="316120"/>
                    <a:pt x="129929" y="324225"/>
                  </a:cubicBezTo>
                  <a:cubicBezTo>
                    <a:pt x="129650" y="328418"/>
                    <a:pt x="126296" y="329815"/>
                    <a:pt x="120706" y="327020"/>
                  </a:cubicBezTo>
                  <a:cubicBezTo>
                    <a:pt x="120706" y="318356"/>
                    <a:pt x="120426" y="309133"/>
                    <a:pt x="120985" y="299630"/>
                  </a:cubicBezTo>
                  <a:cubicBezTo>
                    <a:pt x="120985" y="297953"/>
                    <a:pt x="124060" y="296276"/>
                    <a:pt x="125457" y="294599"/>
                  </a:cubicBezTo>
                  <a:close/>
                  <a:moveTo>
                    <a:pt x="134960" y="255750"/>
                  </a:moveTo>
                  <a:cubicBezTo>
                    <a:pt x="137196" y="256030"/>
                    <a:pt x="140549" y="257986"/>
                    <a:pt x="141388" y="260222"/>
                  </a:cubicBezTo>
                  <a:cubicBezTo>
                    <a:pt x="142506" y="263855"/>
                    <a:pt x="139711" y="265532"/>
                    <a:pt x="136078" y="265812"/>
                  </a:cubicBezTo>
                  <a:cubicBezTo>
                    <a:pt x="134960" y="265532"/>
                    <a:pt x="133562" y="265812"/>
                    <a:pt x="132165" y="266091"/>
                  </a:cubicBezTo>
                  <a:cubicBezTo>
                    <a:pt x="130488" y="270842"/>
                    <a:pt x="129090" y="274755"/>
                    <a:pt x="127134" y="279227"/>
                  </a:cubicBezTo>
                  <a:cubicBezTo>
                    <a:pt x="116234" y="273078"/>
                    <a:pt x="121824" y="264694"/>
                    <a:pt x="120427" y="256309"/>
                  </a:cubicBezTo>
                  <a:cubicBezTo>
                    <a:pt x="125737" y="256030"/>
                    <a:pt x="130488" y="255191"/>
                    <a:pt x="134960" y="255750"/>
                  </a:cubicBezTo>
                  <a:close/>
                  <a:moveTo>
                    <a:pt x="205113" y="255471"/>
                  </a:moveTo>
                  <a:cubicBezTo>
                    <a:pt x="209585" y="256030"/>
                    <a:pt x="216572" y="256310"/>
                    <a:pt x="217970" y="258825"/>
                  </a:cubicBezTo>
                  <a:cubicBezTo>
                    <a:pt x="220765" y="264974"/>
                    <a:pt x="221044" y="272241"/>
                    <a:pt x="213498" y="281184"/>
                  </a:cubicBezTo>
                  <a:cubicBezTo>
                    <a:pt x="210983" y="274756"/>
                    <a:pt x="209585" y="271122"/>
                    <a:pt x="207629" y="266371"/>
                  </a:cubicBezTo>
                  <a:cubicBezTo>
                    <a:pt x="207070" y="266371"/>
                    <a:pt x="205393" y="266092"/>
                    <a:pt x="203995" y="265533"/>
                  </a:cubicBezTo>
                  <a:cubicBezTo>
                    <a:pt x="201760" y="264136"/>
                    <a:pt x="198126" y="262459"/>
                    <a:pt x="197847" y="260502"/>
                  </a:cubicBezTo>
                  <a:cubicBezTo>
                    <a:pt x="197288" y="255751"/>
                    <a:pt x="201480" y="255192"/>
                    <a:pt x="205113" y="255471"/>
                  </a:cubicBezTo>
                  <a:close/>
                  <a:moveTo>
                    <a:pt x="171505" y="255471"/>
                  </a:moveTo>
                  <a:cubicBezTo>
                    <a:pt x="176186" y="255680"/>
                    <a:pt x="180798" y="256868"/>
                    <a:pt x="185270" y="260502"/>
                  </a:cubicBezTo>
                  <a:cubicBezTo>
                    <a:pt x="176605" y="267489"/>
                    <a:pt x="166823" y="265253"/>
                    <a:pt x="157320" y="264415"/>
                  </a:cubicBezTo>
                  <a:cubicBezTo>
                    <a:pt x="156481" y="264415"/>
                    <a:pt x="155084" y="261620"/>
                    <a:pt x="155084" y="260222"/>
                  </a:cubicBezTo>
                  <a:cubicBezTo>
                    <a:pt x="155084" y="258825"/>
                    <a:pt x="156481" y="256310"/>
                    <a:pt x="157320" y="256310"/>
                  </a:cubicBezTo>
                  <a:cubicBezTo>
                    <a:pt x="162072" y="256030"/>
                    <a:pt x="166823" y="255261"/>
                    <a:pt x="171505" y="255471"/>
                  </a:cubicBezTo>
                  <a:close/>
                  <a:moveTo>
                    <a:pt x="334518" y="252117"/>
                  </a:moveTo>
                  <a:cubicBezTo>
                    <a:pt x="336195" y="252117"/>
                    <a:pt x="338990" y="254353"/>
                    <a:pt x="338990" y="255471"/>
                  </a:cubicBezTo>
                  <a:cubicBezTo>
                    <a:pt x="339269" y="264135"/>
                    <a:pt x="339269" y="272799"/>
                    <a:pt x="338710" y="281464"/>
                  </a:cubicBezTo>
                  <a:cubicBezTo>
                    <a:pt x="338710" y="283141"/>
                    <a:pt x="335357" y="284817"/>
                    <a:pt x="333400" y="285656"/>
                  </a:cubicBezTo>
                  <a:cubicBezTo>
                    <a:pt x="332561" y="285935"/>
                    <a:pt x="330046" y="282861"/>
                    <a:pt x="329767" y="281184"/>
                  </a:cubicBezTo>
                  <a:cubicBezTo>
                    <a:pt x="329208" y="276712"/>
                    <a:pt x="329488" y="271961"/>
                    <a:pt x="329767" y="267209"/>
                  </a:cubicBezTo>
                  <a:cubicBezTo>
                    <a:pt x="329767" y="263296"/>
                    <a:pt x="329488" y="259384"/>
                    <a:pt x="330046" y="255471"/>
                  </a:cubicBezTo>
                  <a:cubicBezTo>
                    <a:pt x="330326" y="254073"/>
                    <a:pt x="333121" y="252117"/>
                    <a:pt x="334518" y="252117"/>
                  </a:cubicBezTo>
                  <a:close/>
                  <a:moveTo>
                    <a:pt x="5276" y="251837"/>
                  </a:moveTo>
                  <a:cubicBezTo>
                    <a:pt x="13941" y="259104"/>
                    <a:pt x="9469" y="267768"/>
                    <a:pt x="10307" y="275314"/>
                  </a:cubicBezTo>
                  <a:cubicBezTo>
                    <a:pt x="10866" y="279507"/>
                    <a:pt x="11146" y="284258"/>
                    <a:pt x="5276" y="285656"/>
                  </a:cubicBezTo>
                  <a:cubicBezTo>
                    <a:pt x="-1152" y="277550"/>
                    <a:pt x="-1712" y="263016"/>
                    <a:pt x="5276" y="251837"/>
                  </a:cubicBezTo>
                  <a:close/>
                  <a:moveTo>
                    <a:pt x="334239" y="200690"/>
                  </a:moveTo>
                  <a:cubicBezTo>
                    <a:pt x="335916" y="202367"/>
                    <a:pt x="338990" y="203764"/>
                    <a:pt x="338990" y="205441"/>
                  </a:cubicBezTo>
                  <a:cubicBezTo>
                    <a:pt x="339549" y="213547"/>
                    <a:pt x="339549" y="221652"/>
                    <a:pt x="338990" y="229757"/>
                  </a:cubicBezTo>
                  <a:cubicBezTo>
                    <a:pt x="338990" y="231434"/>
                    <a:pt x="335916" y="232832"/>
                    <a:pt x="334239" y="234509"/>
                  </a:cubicBezTo>
                  <a:cubicBezTo>
                    <a:pt x="332841" y="232832"/>
                    <a:pt x="330326" y="231154"/>
                    <a:pt x="329767" y="229198"/>
                  </a:cubicBezTo>
                  <a:cubicBezTo>
                    <a:pt x="328929" y="225285"/>
                    <a:pt x="329488" y="221372"/>
                    <a:pt x="329488" y="217459"/>
                  </a:cubicBezTo>
                  <a:cubicBezTo>
                    <a:pt x="329488" y="213547"/>
                    <a:pt x="328929" y="209634"/>
                    <a:pt x="329767" y="206000"/>
                  </a:cubicBezTo>
                  <a:cubicBezTo>
                    <a:pt x="330047" y="204044"/>
                    <a:pt x="332562" y="202367"/>
                    <a:pt x="334239" y="200690"/>
                  </a:cubicBezTo>
                  <a:close/>
                  <a:moveTo>
                    <a:pt x="5555" y="200131"/>
                  </a:moveTo>
                  <a:cubicBezTo>
                    <a:pt x="7232" y="202647"/>
                    <a:pt x="9747" y="204603"/>
                    <a:pt x="10027" y="207118"/>
                  </a:cubicBezTo>
                  <a:cubicBezTo>
                    <a:pt x="11983" y="217739"/>
                    <a:pt x="10306" y="228080"/>
                    <a:pt x="5555" y="234789"/>
                  </a:cubicBezTo>
                  <a:cubicBezTo>
                    <a:pt x="-1432" y="225565"/>
                    <a:pt x="-1432" y="209634"/>
                    <a:pt x="5555" y="200131"/>
                  </a:cubicBezTo>
                  <a:close/>
                  <a:moveTo>
                    <a:pt x="333960" y="148704"/>
                  </a:moveTo>
                  <a:cubicBezTo>
                    <a:pt x="335636" y="150381"/>
                    <a:pt x="338431" y="151778"/>
                    <a:pt x="338710" y="153735"/>
                  </a:cubicBezTo>
                  <a:cubicBezTo>
                    <a:pt x="339829" y="157648"/>
                    <a:pt x="339270" y="161561"/>
                    <a:pt x="339270" y="165473"/>
                  </a:cubicBezTo>
                  <a:cubicBezTo>
                    <a:pt x="339270" y="169386"/>
                    <a:pt x="339829" y="173299"/>
                    <a:pt x="338990" y="176933"/>
                  </a:cubicBezTo>
                  <a:cubicBezTo>
                    <a:pt x="338431" y="179168"/>
                    <a:pt x="335357" y="180846"/>
                    <a:pt x="333400" y="182523"/>
                  </a:cubicBezTo>
                  <a:cubicBezTo>
                    <a:pt x="332003" y="180566"/>
                    <a:pt x="329487" y="178889"/>
                    <a:pt x="329487" y="176933"/>
                  </a:cubicBezTo>
                  <a:cubicBezTo>
                    <a:pt x="328928" y="169107"/>
                    <a:pt x="328928" y="161281"/>
                    <a:pt x="329487" y="153735"/>
                  </a:cubicBezTo>
                  <a:cubicBezTo>
                    <a:pt x="329487" y="152058"/>
                    <a:pt x="332282" y="150381"/>
                    <a:pt x="333960" y="148704"/>
                  </a:cubicBezTo>
                  <a:close/>
                  <a:moveTo>
                    <a:pt x="4717" y="148704"/>
                  </a:moveTo>
                  <a:cubicBezTo>
                    <a:pt x="12263" y="157648"/>
                    <a:pt x="12543" y="173020"/>
                    <a:pt x="5835" y="183362"/>
                  </a:cubicBezTo>
                  <a:cubicBezTo>
                    <a:pt x="3878" y="180846"/>
                    <a:pt x="804" y="178610"/>
                    <a:pt x="804" y="176653"/>
                  </a:cubicBezTo>
                  <a:cubicBezTo>
                    <a:pt x="1083" y="167710"/>
                    <a:pt x="-2550" y="157927"/>
                    <a:pt x="4717" y="148704"/>
                  </a:cubicBezTo>
                  <a:close/>
                  <a:moveTo>
                    <a:pt x="174858" y="131900"/>
                  </a:moveTo>
                  <a:cubicBezTo>
                    <a:pt x="178841" y="132005"/>
                    <a:pt x="182754" y="133193"/>
                    <a:pt x="186108" y="138084"/>
                  </a:cubicBezTo>
                  <a:cubicBezTo>
                    <a:pt x="175487" y="142835"/>
                    <a:pt x="165705" y="140599"/>
                    <a:pt x="155084" y="139761"/>
                  </a:cubicBezTo>
                  <a:cubicBezTo>
                    <a:pt x="155364" y="132494"/>
                    <a:pt x="158997" y="131655"/>
                    <a:pt x="163189" y="132215"/>
                  </a:cubicBezTo>
                  <a:cubicBezTo>
                    <a:pt x="166823" y="132774"/>
                    <a:pt x="170875" y="131795"/>
                    <a:pt x="174858" y="131900"/>
                  </a:cubicBezTo>
                  <a:close/>
                  <a:moveTo>
                    <a:pt x="214337" y="120475"/>
                  </a:moveTo>
                  <a:cubicBezTo>
                    <a:pt x="216293" y="121314"/>
                    <a:pt x="218809" y="123270"/>
                    <a:pt x="219088" y="125227"/>
                  </a:cubicBezTo>
                  <a:cubicBezTo>
                    <a:pt x="219647" y="129419"/>
                    <a:pt x="219367" y="134171"/>
                    <a:pt x="219367" y="140319"/>
                  </a:cubicBezTo>
                  <a:cubicBezTo>
                    <a:pt x="210983" y="141158"/>
                    <a:pt x="203995" y="143394"/>
                    <a:pt x="196449" y="137804"/>
                  </a:cubicBezTo>
                  <a:cubicBezTo>
                    <a:pt x="198405" y="135568"/>
                    <a:pt x="199803" y="132773"/>
                    <a:pt x="201480" y="132773"/>
                  </a:cubicBezTo>
                  <a:cubicBezTo>
                    <a:pt x="207070" y="131935"/>
                    <a:pt x="209864" y="129699"/>
                    <a:pt x="209864" y="123830"/>
                  </a:cubicBezTo>
                  <a:cubicBezTo>
                    <a:pt x="209864" y="122711"/>
                    <a:pt x="213219" y="120196"/>
                    <a:pt x="214337" y="120475"/>
                  </a:cubicBezTo>
                  <a:close/>
                  <a:moveTo>
                    <a:pt x="124060" y="120475"/>
                  </a:moveTo>
                  <a:cubicBezTo>
                    <a:pt x="125457" y="120195"/>
                    <a:pt x="128252" y="121034"/>
                    <a:pt x="128531" y="121872"/>
                  </a:cubicBezTo>
                  <a:cubicBezTo>
                    <a:pt x="129650" y="129139"/>
                    <a:pt x="134680" y="132214"/>
                    <a:pt x="140829" y="134450"/>
                  </a:cubicBezTo>
                  <a:cubicBezTo>
                    <a:pt x="141668" y="134729"/>
                    <a:pt x="141388" y="137524"/>
                    <a:pt x="141947" y="140598"/>
                  </a:cubicBezTo>
                  <a:cubicBezTo>
                    <a:pt x="134960" y="140878"/>
                    <a:pt x="128811" y="141157"/>
                    <a:pt x="120706" y="141437"/>
                  </a:cubicBezTo>
                  <a:cubicBezTo>
                    <a:pt x="120706" y="134170"/>
                    <a:pt x="120426" y="129139"/>
                    <a:pt x="120985" y="124108"/>
                  </a:cubicBezTo>
                  <a:cubicBezTo>
                    <a:pt x="120985" y="122711"/>
                    <a:pt x="122662" y="121034"/>
                    <a:pt x="124060" y="120475"/>
                  </a:cubicBezTo>
                  <a:close/>
                  <a:moveTo>
                    <a:pt x="5275" y="98675"/>
                  </a:moveTo>
                  <a:cubicBezTo>
                    <a:pt x="6673" y="98675"/>
                    <a:pt x="9188" y="100072"/>
                    <a:pt x="9188" y="100911"/>
                  </a:cubicBezTo>
                  <a:cubicBezTo>
                    <a:pt x="9747" y="108178"/>
                    <a:pt x="10306" y="115445"/>
                    <a:pt x="10306" y="122711"/>
                  </a:cubicBezTo>
                  <a:cubicBezTo>
                    <a:pt x="10306" y="125507"/>
                    <a:pt x="8350" y="128581"/>
                    <a:pt x="7232" y="131376"/>
                  </a:cubicBezTo>
                  <a:cubicBezTo>
                    <a:pt x="5834" y="131376"/>
                    <a:pt x="4437" y="131097"/>
                    <a:pt x="3040" y="130817"/>
                  </a:cubicBezTo>
                  <a:cubicBezTo>
                    <a:pt x="-1712" y="121314"/>
                    <a:pt x="245" y="111253"/>
                    <a:pt x="1363" y="101470"/>
                  </a:cubicBezTo>
                  <a:cubicBezTo>
                    <a:pt x="1363" y="100352"/>
                    <a:pt x="3878" y="98955"/>
                    <a:pt x="5275" y="98675"/>
                  </a:cubicBezTo>
                  <a:close/>
                  <a:moveTo>
                    <a:pt x="333680" y="93924"/>
                  </a:moveTo>
                  <a:cubicBezTo>
                    <a:pt x="336754" y="98117"/>
                    <a:pt x="338990" y="99514"/>
                    <a:pt x="338990" y="101191"/>
                  </a:cubicBezTo>
                  <a:cubicBezTo>
                    <a:pt x="339269" y="109296"/>
                    <a:pt x="339549" y="117681"/>
                    <a:pt x="338990" y="125786"/>
                  </a:cubicBezTo>
                  <a:cubicBezTo>
                    <a:pt x="338990" y="127743"/>
                    <a:pt x="336195" y="129699"/>
                    <a:pt x="334518" y="131096"/>
                  </a:cubicBezTo>
                  <a:cubicBezTo>
                    <a:pt x="333959" y="131376"/>
                    <a:pt x="330606" y="129699"/>
                    <a:pt x="330606" y="128581"/>
                  </a:cubicBezTo>
                  <a:cubicBezTo>
                    <a:pt x="329487" y="118240"/>
                    <a:pt x="326972" y="107060"/>
                    <a:pt x="333680" y="93924"/>
                  </a:cubicBezTo>
                  <a:close/>
                  <a:moveTo>
                    <a:pt x="214616" y="67372"/>
                  </a:moveTo>
                  <a:cubicBezTo>
                    <a:pt x="221045" y="76315"/>
                    <a:pt x="221324" y="93644"/>
                    <a:pt x="214616" y="103985"/>
                  </a:cubicBezTo>
                  <a:cubicBezTo>
                    <a:pt x="212660" y="101470"/>
                    <a:pt x="210144" y="99513"/>
                    <a:pt x="209585" y="97277"/>
                  </a:cubicBezTo>
                  <a:cubicBezTo>
                    <a:pt x="207349" y="86657"/>
                    <a:pt x="209585" y="73521"/>
                    <a:pt x="214616" y="67372"/>
                  </a:cubicBezTo>
                  <a:close/>
                  <a:moveTo>
                    <a:pt x="124060" y="65695"/>
                  </a:moveTo>
                  <a:cubicBezTo>
                    <a:pt x="126856" y="69049"/>
                    <a:pt x="130209" y="71005"/>
                    <a:pt x="130209" y="73241"/>
                  </a:cubicBezTo>
                  <a:cubicBezTo>
                    <a:pt x="130209" y="83303"/>
                    <a:pt x="133005" y="93644"/>
                    <a:pt x="127414" y="104266"/>
                  </a:cubicBezTo>
                  <a:cubicBezTo>
                    <a:pt x="124899" y="102309"/>
                    <a:pt x="122384" y="101750"/>
                    <a:pt x="121545" y="100073"/>
                  </a:cubicBezTo>
                  <a:cubicBezTo>
                    <a:pt x="119309" y="94762"/>
                    <a:pt x="120427" y="75477"/>
                    <a:pt x="124060" y="65695"/>
                  </a:cubicBezTo>
                  <a:close/>
                  <a:moveTo>
                    <a:pt x="9468" y="46969"/>
                  </a:moveTo>
                  <a:cubicBezTo>
                    <a:pt x="10586" y="57869"/>
                    <a:pt x="12543" y="69049"/>
                    <a:pt x="7791" y="79391"/>
                  </a:cubicBezTo>
                  <a:cubicBezTo>
                    <a:pt x="1083" y="78831"/>
                    <a:pt x="803" y="74918"/>
                    <a:pt x="524" y="71005"/>
                  </a:cubicBezTo>
                  <a:cubicBezTo>
                    <a:pt x="-35" y="60944"/>
                    <a:pt x="2481" y="52000"/>
                    <a:pt x="9468" y="46969"/>
                  </a:cubicBezTo>
                  <a:close/>
                  <a:moveTo>
                    <a:pt x="330606" y="46130"/>
                  </a:moveTo>
                  <a:cubicBezTo>
                    <a:pt x="332841" y="47807"/>
                    <a:pt x="336195" y="48925"/>
                    <a:pt x="336754" y="50882"/>
                  </a:cubicBezTo>
                  <a:cubicBezTo>
                    <a:pt x="338710" y="56472"/>
                    <a:pt x="339270" y="62061"/>
                    <a:pt x="339829" y="66533"/>
                  </a:cubicBezTo>
                  <a:cubicBezTo>
                    <a:pt x="338431" y="72123"/>
                    <a:pt x="342065" y="79949"/>
                    <a:pt x="333680" y="79390"/>
                  </a:cubicBezTo>
                  <a:cubicBezTo>
                    <a:pt x="326972" y="79110"/>
                    <a:pt x="330047" y="71843"/>
                    <a:pt x="329208" y="67651"/>
                  </a:cubicBezTo>
                  <a:cubicBezTo>
                    <a:pt x="328370" y="62900"/>
                    <a:pt x="327531" y="58148"/>
                    <a:pt x="327531" y="53676"/>
                  </a:cubicBezTo>
                  <a:cubicBezTo>
                    <a:pt x="327531" y="51161"/>
                    <a:pt x="329488" y="48646"/>
                    <a:pt x="330606" y="46130"/>
                  </a:cubicBezTo>
                  <a:close/>
                  <a:moveTo>
                    <a:pt x="276664" y="30478"/>
                  </a:moveTo>
                  <a:cubicBezTo>
                    <a:pt x="292875" y="31876"/>
                    <a:pt x="306849" y="44453"/>
                    <a:pt x="308527" y="61223"/>
                  </a:cubicBezTo>
                  <a:cubicBezTo>
                    <a:pt x="308806" y="62900"/>
                    <a:pt x="308527" y="64576"/>
                    <a:pt x="308527" y="66533"/>
                  </a:cubicBezTo>
                  <a:cubicBezTo>
                    <a:pt x="308527" y="161281"/>
                    <a:pt x="308527" y="256029"/>
                    <a:pt x="308527" y="350778"/>
                  </a:cubicBezTo>
                  <a:cubicBezTo>
                    <a:pt x="308527" y="363355"/>
                    <a:pt x="303775" y="373416"/>
                    <a:pt x="293434" y="380683"/>
                  </a:cubicBezTo>
                  <a:cubicBezTo>
                    <a:pt x="282534" y="388509"/>
                    <a:pt x="270515" y="389068"/>
                    <a:pt x="258777" y="383198"/>
                  </a:cubicBezTo>
                  <a:cubicBezTo>
                    <a:pt x="246758" y="377050"/>
                    <a:pt x="239771" y="366709"/>
                    <a:pt x="239771" y="352734"/>
                  </a:cubicBezTo>
                  <a:cubicBezTo>
                    <a:pt x="239492" y="320872"/>
                    <a:pt x="239771" y="289289"/>
                    <a:pt x="239771" y="257427"/>
                  </a:cubicBezTo>
                  <a:cubicBezTo>
                    <a:pt x="239771" y="250998"/>
                    <a:pt x="239771" y="244570"/>
                    <a:pt x="239771" y="237582"/>
                  </a:cubicBezTo>
                  <a:lnTo>
                    <a:pt x="219375" y="236186"/>
                  </a:lnTo>
                  <a:lnTo>
                    <a:pt x="122942" y="236186"/>
                  </a:lnTo>
                  <a:lnTo>
                    <a:pt x="122942" y="236186"/>
                  </a:lnTo>
                  <a:cubicBezTo>
                    <a:pt x="115675" y="236186"/>
                    <a:pt x="108409" y="236186"/>
                    <a:pt x="99744" y="236186"/>
                  </a:cubicBezTo>
                  <a:cubicBezTo>
                    <a:pt x="99744" y="240378"/>
                    <a:pt x="99744" y="244571"/>
                    <a:pt x="99744" y="248763"/>
                  </a:cubicBezTo>
                  <a:cubicBezTo>
                    <a:pt x="99744" y="281464"/>
                    <a:pt x="99744" y="314164"/>
                    <a:pt x="99744" y="346586"/>
                  </a:cubicBezTo>
                  <a:cubicBezTo>
                    <a:pt x="99744" y="357485"/>
                    <a:pt x="96111" y="366709"/>
                    <a:pt x="88844" y="374814"/>
                  </a:cubicBezTo>
                  <a:cubicBezTo>
                    <a:pt x="72074" y="393540"/>
                    <a:pt x="43845" y="386553"/>
                    <a:pt x="34343" y="364473"/>
                  </a:cubicBezTo>
                  <a:cubicBezTo>
                    <a:pt x="32107" y="359163"/>
                    <a:pt x="31269" y="352735"/>
                    <a:pt x="31269" y="346586"/>
                  </a:cubicBezTo>
                  <a:cubicBezTo>
                    <a:pt x="30989" y="254353"/>
                    <a:pt x="31269" y="162121"/>
                    <a:pt x="30989" y="69888"/>
                  </a:cubicBezTo>
                  <a:cubicBezTo>
                    <a:pt x="30989" y="57590"/>
                    <a:pt x="34343" y="46690"/>
                    <a:pt x="44125" y="38585"/>
                  </a:cubicBezTo>
                  <a:cubicBezTo>
                    <a:pt x="49855" y="33763"/>
                    <a:pt x="55899" y="31265"/>
                    <a:pt x="61803" y="30584"/>
                  </a:cubicBezTo>
                  <a:cubicBezTo>
                    <a:pt x="79516" y="28540"/>
                    <a:pt x="95971" y="42847"/>
                    <a:pt x="98906" y="59826"/>
                  </a:cubicBezTo>
                  <a:cubicBezTo>
                    <a:pt x="99744" y="64577"/>
                    <a:pt x="99744" y="69329"/>
                    <a:pt x="99744" y="74080"/>
                  </a:cubicBezTo>
                  <a:cubicBezTo>
                    <a:pt x="99744" y="99235"/>
                    <a:pt x="99744" y="124669"/>
                    <a:pt x="99744" y="149823"/>
                  </a:cubicBezTo>
                  <a:cubicBezTo>
                    <a:pt x="99744" y="153176"/>
                    <a:pt x="100303" y="156531"/>
                    <a:pt x="100583" y="160723"/>
                  </a:cubicBezTo>
                  <a:cubicBezTo>
                    <a:pt x="108409" y="161282"/>
                    <a:pt x="115675" y="161561"/>
                    <a:pt x="122942" y="162121"/>
                  </a:cubicBezTo>
                  <a:lnTo>
                    <a:pt x="122942" y="162399"/>
                  </a:lnTo>
                  <a:lnTo>
                    <a:pt x="219647" y="162399"/>
                  </a:lnTo>
                  <a:lnTo>
                    <a:pt x="219647" y="162729"/>
                  </a:lnTo>
                  <a:lnTo>
                    <a:pt x="219648" y="162399"/>
                  </a:lnTo>
                  <a:cubicBezTo>
                    <a:pt x="226076" y="161840"/>
                    <a:pt x="232504" y="161561"/>
                    <a:pt x="240051" y="161002"/>
                  </a:cubicBezTo>
                  <a:cubicBezTo>
                    <a:pt x="240051" y="155971"/>
                    <a:pt x="240051" y="151779"/>
                    <a:pt x="240051" y="147586"/>
                  </a:cubicBezTo>
                  <a:cubicBezTo>
                    <a:pt x="240051" y="120196"/>
                    <a:pt x="240609" y="92805"/>
                    <a:pt x="239771" y="65415"/>
                  </a:cubicBezTo>
                  <a:cubicBezTo>
                    <a:pt x="239212" y="48645"/>
                    <a:pt x="254584" y="28522"/>
                    <a:pt x="276664" y="30478"/>
                  </a:cubicBezTo>
                  <a:close/>
                  <a:moveTo>
                    <a:pt x="112322" y="22093"/>
                  </a:moveTo>
                  <a:cubicBezTo>
                    <a:pt x="117073" y="29639"/>
                    <a:pt x="121825" y="37186"/>
                    <a:pt x="125738" y="45291"/>
                  </a:cubicBezTo>
                  <a:cubicBezTo>
                    <a:pt x="126297" y="46688"/>
                    <a:pt x="124061" y="49483"/>
                    <a:pt x="123222" y="51719"/>
                  </a:cubicBezTo>
                  <a:cubicBezTo>
                    <a:pt x="121266" y="50322"/>
                    <a:pt x="118470" y="49763"/>
                    <a:pt x="117353" y="47806"/>
                  </a:cubicBezTo>
                  <a:cubicBezTo>
                    <a:pt x="113440" y="39981"/>
                    <a:pt x="109806" y="32435"/>
                    <a:pt x="105055" y="22652"/>
                  </a:cubicBezTo>
                  <a:cubicBezTo>
                    <a:pt x="108409" y="22373"/>
                    <a:pt x="111763" y="21255"/>
                    <a:pt x="112322" y="22093"/>
                  </a:cubicBezTo>
                  <a:close/>
                  <a:moveTo>
                    <a:pt x="231664" y="20417"/>
                  </a:moveTo>
                  <a:cubicBezTo>
                    <a:pt x="232503" y="22373"/>
                    <a:pt x="235018" y="25169"/>
                    <a:pt x="234180" y="26566"/>
                  </a:cubicBezTo>
                  <a:cubicBezTo>
                    <a:pt x="230267" y="34671"/>
                    <a:pt x="225516" y="42497"/>
                    <a:pt x="221044" y="50043"/>
                  </a:cubicBezTo>
                  <a:cubicBezTo>
                    <a:pt x="220485" y="51161"/>
                    <a:pt x="217970" y="51720"/>
                    <a:pt x="216572" y="51441"/>
                  </a:cubicBezTo>
                  <a:cubicBezTo>
                    <a:pt x="215175" y="51161"/>
                    <a:pt x="213498" y="49484"/>
                    <a:pt x="213218" y="47807"/>
                  </a:cubicBezTo>
                  <a:cubicBezTo>
                    <a:pt x="211821" y="42777"/>
                    <a:pt x="223839" y="22373"/>
                    <a:pt x="228870" y="20697"/>
                  </a:cubicBezTo>
                  <a:cubicBezTo>
                    <a:pt x="228870" y="20697"/>
                    <a:pt x="229428" y="20697"/>
                    <a:pt x="231664" y="20417"/>
                  </a:cubicBezTo>
                  <a:close/>
                  <a:moveTo>
                    <a:pt x="303495" y="7840"/>
                  </a:moveTo>
                  <a:cubicBezTo>
                    <a:pt x="312159" y="12871"/>
                    <a:pt x="322221" y="17063"/>
                    <a:pt x="324457" y="29082"/>
                  </a:cubicBezTo>
                  <a:cubicBezTo>
                    <a:pt x="316072" y="34672"/>
                    <a:pt x="314116" y="25728"/>
                    <a:pt x="309923" y="23212"/>
                  </a:cubicBezTo>
                  <a:cubicBezTo>
                    <a:pt x="304893" y="20138"/>
                    <a:pt x="300421" y="16225"/>
                    <a:pt x="295669" y="12592"/>
                  </a:cubicBezTo>
                  <a:cubicBezTo>
                    <a:pt x="295669" y="11194"/>
                    <a:pt x="295949" y="10076"/>
                    <a:pt x="295949" y="8958"/>
                  </a:cubicBezTo>
                  <a:cubicBezTo>
                    <a:pt x="298464" y="8399"/>
                    <a:pt x="301818" y="6722"/>
                    <a:pt x="303495" y="7840"/>
                  </a:cubicBezTo>
                  <a:close/>
                  <a:moveTo>
                    <a:pt x="42448" y="6442"/>
                  </a:moveTo>
                  <a:cubicBezTo>
                    <a:pt x="41330" y="10635"/>
                    <a:pt x="41609" y="13150"/>
                    <a:pt x="40492" y="14268"/>
                  </a:cubicBezTo>
                  <a:cubicBezTo>
                    <a:pt x="34623" y="19578"/>
                    <a:pt x="28753" y="24330"/>
                    <a:pt x="22604" y="29081"/>
                  </a:cubicBezTo>
                  <a:cubicBezTo>
                    <a:pt x="21486" y="29920"/>
                    <a:pt x="18971" y="29361"/>
                    <a:pt x="17015" y="29361"/>
                  </a:cubicBezTo>
                  <a:cubicBezTo>
                    <a:pt x="17015" y="27405"/>
                    <a:pt x="16455" y="24889"/>
                    <a:pt x="17294" y="23492"/>
                  </a:cubicBezTo>
                  <a:cubicBezTo>
                    <a:pt x="23443" y="16224"/>
                    <a:pt x="30430" y="10355"/>
                    <a:pt x="42448" y="6442"/>
                  </a:cubicBezTo>
                  <a:close/>
                  <a:moveTo>
                    <a:pt x="77979" y="2460"/>
                  </a:moveTo>
                  <a:cubicBezTo>
                    <a:pt x="84232" y="3787"/>
                    <a:pt x="89682" y="7700"/>
                    <a:pt x="92477" y="13989"/>
                  </a:cubicBezTo>
                  <a:cubicBezTo>
                    <a:pt x="80459" y="10356"/>
                    <a:pt x="69838" y="10635"/>
                    <a:pt x="58659" y="6443"/>
                  </a:cubicBezTo>
                  <a:cubicBezTo>
                    <a:pt x="64668" y="2390"/>
                    <a:pt x="71725" y="1132"/>
                    <a:pt x="77979" y="2460"/>
                  </a:cubicBezTo>
                  <a:close/>
                  <a:moveTo>
                    <a:pt x="275266" y="14"/>
                  </a:moveTo>
                  <a:cubicBezTo>
                    <a:pt x="279179" y="-265"/>
                    <a:pt x="280857" y="3648"/>
                    <a:pt x="278900" y="7840"/>
                  </a:cubicBezTo>
                  <a:cubicBezTo>
                    <a:pt x="270236" y="10075"/>
                    <a:pt x="261571" y="12311"/>
                    <a:pt x="252628" y="13988"/>
                  </a:cubicBezTo>
                  <a:cubicBezTo>
                    <a:pt x="250671" y="14268"/>
                    <a:pt x="248435" y="12311"/>
                    <a:pt x="246199" y="11194"/>
                  </a:cubicBezTo>
                  <a:cubicBezTo>
                    <a:pt x="247038" y="9237"/>
                    <a:pt x="247596" y="6163"/>
                    <a:pt x="248994" y="5884"/>
                  </a:cubicBezTo>
                  <a:cubicBezTo>
                    <a:pt x="257658" y="3368"/>
                    <a:pt x="266323" y="1132"/>
                    <a:pt x="275266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5"/>
            <p:cNvSpPr/>
            <p:nvPr/>
          </p:nvSpPr>
          <p:spPr>
            <a:xfrm>
              <a:off x="3689555" y="298894"/>
              <a:ext cx="129929" cy="417859"/>
            </a:xfrm>
            <a:custGeom>
              <a:avLst/>
              <a:gdLst/>
              <a:ahLst/>
              <a:cxnLst/>
              <a:rect l="l" t="t" r="r" b="b"/>
              <a:pathLst>
                <a:path w="129929" h="417859" extrusionOk="0">
                  <a:moveTo>
                    <a:pt x="44964" y="402766"/>
                  </a:moveTo>
                  <a:cubicBezTo>
                    <a:pt x="50834" y="403605"/>
                    <a:pt x="56703" y="405281"/>
                    <a:pt x="62573" y="406120"/>
                  </a:cubicBezTo>
                  <a:cubicBezTo>
                    <a:pt x="66486" y="406679"/>
                    <a:pt x="69840" y="408077"/>
                    <a:pt x="68722" y="412269"/>
                  </a:cubicBezTo>
                  <a:cubicBezTo>
                    <a:pt x="67883" y="414784"/>
                    <a:pt x="64250" y="416182"/>
                    <a:pt x="62293" y="417859"/>
                  </a:cubicBezTo>
                  <a:cubicBezTo>
                    <a:pt x="54188" y="415623"/>
                    <a:pt x="47480" y="414225"/>
                    <a:pt x="41051" y="411710"/>
                  </a:cubicBezTo>
                  <a:cubicBezTo>
                    <a:pt x="39095" y="410871"/>
                    <a:pt x="38536" y="407238"/>
                    <a:pt x="37418" y="404723"/>
                  </a:cubicBezTo>
                  <a:cubicBezTo>
                    <a:pt x="39934" y="404164"/>
                    <a:pt x="42449" y="402487"/>
                    <a:pt x="44964" y="402766"/>
                  </a:cubicBezTo>
                  <a:close/>
                  <a:moveTo>
                    <a:pt x="105614" y="387674"/>
                  </a:moveTo>
                  <a:cubicBezTo>
                    <a:pt x="107012" y="386835"/>
                    <a:pt x="110086" y="386835"/>
                    <a:pt x="111204" y="387953"/>
                  </a:cubicBezTo>
                  <a:cubicBezTo>
                    <a:pt x="112322" y="389071"/>
                    <a:pt x="113160" y="391866"/>
                    <a:pt x="112601" y="393543"/>
                  </a:cubicBezTo>
                  <a:cubicBezTo>
                    <a:pt x="111204" y="398574"/>
                    <a:pt x="93875" y="410872"/>
                    <a:pt x="88006" y="410872"/>
                  </a:cubicBezTo>
                  <a:cubicBezTo>
                    <a:pt x="87168" y="410312"/>
                    <a:pt x="85211" y="409474"/>
                    <a:pt x="84932" y="408356"/>
                  </a:cubicBezTo>
                  <a:cubicBezTo>
                    <a:pt x="84372" y="406679"/>
                    <a:pt x="84652" y="403605"/>
                    <a:pt x="85770" y="402487"/>
                  </a:cubicBezTo>
                  <a:cubicBezTo>
                    <a:pt x="92198" y="397177"/>
                    <a:pt x="98906" y="392425"/>
                    <a:pt x="105614" y="387674"/>
                  </a:cubicBezTo>
                  <a:close/>
                  <a:moveTo>
                    <a:pt x="7232" y="363358"/>
                  </a:moveTo>
                  <a:cubicBezTo>
                    <a:pt x="13661" y="373979"/>
                    <a:pt x="18692" y="382643"/>
                    <a:pt x="23723" y="391307"/>
                  </a:cubicBezTo>
                  <a:cubicBezTo>
                    <a:pt x="24281" y="391866"/>
                    <a:pt x="22325" y="393822"/>
                    <a:pt x="20927" y="396618"/>
                  </a:cubicBezTo>
                  <a:cubicBezTo>
                    <a:pt x="11984" y="389071"/>
                    <a:pt x="7512" y="380966"/>
                    <a:pt x="4438" y="371743"/>
                  </a:cubicBezTo>
                  <a:cubicBezTo>
                    <a:pt x="3879" y="370345"/>
                    <a:pt x="5555" y="368109"/>
                    <a:pt x="7232" y="363358"/>
                  </a:cubicBezTo>
                  <a:close/>
                  <a:moveTo>
                    <a:pt x="124340" y="341837"/>
                  </a:moveTo>
                  <a:cubicBezTo>
                    <a:pt x="126017" y="341837"/>
                    <a:pt x="128253" y="344353"/>
                    <a:pt x="129092" y="346309"/>
                  </a:cubicBezTo>
                  <a:cubicBezTo>
                    <a:pt x="129930" y="347706"/>
                    <a:pt x="129371" y="350222"/>
                    <a:pt x="129371" y="355532"/>
                  </a:cubicBezTo>
                  <a:cubicBezTo>
                    <a:pt x="128532" y="358886"/>
                    <a:pt x="127415" y="365314"/>
                    <a:pt x="125458" y="371463"/>
                  </a:cubicBezTo>
                  <a:cubicBezTo>
                    <a:pt x="124899" y="372860"/>
                    <a:pt x="121545" y="375097"/>
                    <a:pt x="120707" y="374537"/>
                  </a:cubicBezTo>
                  <a:cubicBezTo>
                    <a:pt x="118750" y="373420"/>
                    <a:pt x="116514" y="370904"/>
                    <a:pt x="116514" y="369227"/>
                  </a:cubicBezTo>
                  <a:cubicBezTo>
                    <a:pt x="116794" y="361681"/>
                    <a:pt x="117912" y="353855"/>
                    <a:pt x="119309" y="346309"/>
                  </a:cubicBezTo>
                  <a:cubicBezTo>
                    <a:pt x="119589" y="344353"/>
                    <a:pt x="122663" y="342117"/>
                    <a:pt x="124340" y="341837"/>
                  </a:cubicBezTo>
                  <a:close/>
                  <a:moveTo>
                    <a:pt x="3600" y="316962"/>
                  </a:moveTo>
                  <a:cubicBezTo>
                    <a:pt x="5556" y="318639"/>
                    <a:pt x="8350" y="320036"/>
                    <a:pt x="8910" y="321993"/>
                  </a:cubicBezTo>
                  <a:cubicBezTo>
                    <a:pt x="11704" y="330098"/>
                    <a:pt x="8910" y="344073"/>
                    <a:pt x="3040" y="350222"/>
                  </a:cubicBezTo>
                  <a:cubicBezTo>
                    <a:pt x="-1991" y="339042"/>
                    <a:pt x="804" y="328421"/>
                    <a:pt x="804" y="318080"/>
                  </a:cubicBezTo>
                  <a:cubicBezTo>
                    <a:pt x="1643" y="317801"/>
                    <a:pt x="2481" y="317242"/>
                    <a:pt x="3600" y="316962"/>
                  </a:cubicBezTo>
                  <a:close/>
                  <a:moveTo>
                    <a:pt x="124619" y="290969"/>
                  </a:moveTo>
                  <a:cubicBezTo>
                    <a:pt x="126296" y="291249"/>
                    <a:pt x="128532" y="293484"/>
                    <a:pt x="128811" y="294882"/>
                  </a:cubicBezTo>
                  <a:cubicBezTo>
                    <a:pt x="129650" y="299633"/>
                    <a:pt x="129650" y="304385"/>
                    <a:pt x="129650" y="308577"/>
                  </a:cubicBezTo>
                  <a:cubicBezTo>
                    <a:pt x="129370" y="313049"/>
                    <a:pt x="129650" y="316961"/>
                    <a:pt x="128811" y="320595"/>
                  </a:cubicBezTo>
                  <a:cubicBezTo>
                    <a:pt x="128532" y="322272"/>
                    <a:pt x="126296" y="324508"/>
                    <a:pt x="124898" y="324787"/>
                  </a:cubicBezTo>
                  <a:cubicBezTo>
                    <a:pt x="123501" y="325067"/>
                    <a:pt x="120147" y="323110"/>
                    <a:pt x="120147" y="321993"/>
                  </a:cubicBezTo>
                  <a:cubicBezTo>
                    <a:pt x="119588" y="312769"/>
                    <a:pt x="119588" y="303266"/>
                    <a:pt x="119867" y="294043"/>
                  </a:cubicBezTo>
                  <a:cubicBezTo>
                    <a:pt x="119867" y="292926"/>
                    <a:pt x="123221" y="290690"/>
                    <a:pt x="124619" y="290969"/>
                  </a:cubicBezTo>
                  <a:close/>
                  <a:moveTo>
                    <a:pt x="3878" y="266374"/>
                  </a:moveTo>
                  <a:cubicBezTo>
                    <a:pt x="11145" y="274759"/>
                    <a:pt x="11425" y="290410"/>
                    <a:pt x="4717" y="298796"/>
                  </a:cubicBezTo>
                  <a:cubicBezTo>
                    <a:pt x="-873" y="292367"/>
                    <a:pt x="-1433" y="278113"/>
                    <a:pt x="3878" y="266374"/>
                  </a:cubicBezTo>
                  <a:close/>
                  <a:moveTo>
                    <a:pt x="123222" y="238145"/>
                  </a:moveTo>
                  <a:cubicBezTo>
                    <a:pt x="126296" y="241499"/>
                    <a:pt x="128812" y="242897"/>
                    <a:pt x="128812" y="244574"/>
                  </a:cubicBezTo>
                  <a:cubicBezTo>
                    <a:pt x="129370" y="253238"/>
                    <a:pt x="129370" y="261902"/>
                    <a:pt x="129091" y="270287"/>
                  </a:cubicBezTo>
                  <a:cubicBezTo>
                    <a:pt x="129091" y="271964"/>
                    <a:pt x="126855" y="274200"/>
                    <a:pt x="125178" y="274480"/>
                  </a:cubicBezTo>
                  <a:cubicBezTo>
                    <a:pt x="123781" y="274759"/>
                    <a:pt x="120427" y="273082"/>
                    <a:pt x="120147" y="271964"/>
                  </a:cubicBezTo>
                  <a:cubicBezTo>
                    <a:pt x="118470" y="261343"/>
                    <a:pt x="116514" y="250443"/>
                    <a:pt x="123222" y="238145"/>
                  </a:cubicBezTo>
                  <a:close/>
                  <a:moveTo>
                    <a:pt x="4158" y="217462"/>
                  </a:moveTo>
                  <a:cubicBezTo>
                    <a:pt x="11145" y="224729"/>
                    <a:pt x="11425" y="240380"/>
                    <a:pt x="4718" y="248765"/>
                  </a:cubicBezTo>
                  <a:cubicBezTo>
                    <a:pt x="-1152" y="241219"/>
                    <a:pt x="-1152" y="226126"/>
                    <a:pt x="4158" y="217462"/>
                  </a:cubicBezTo>
                  <a:close/>
                  <a:moveTo>
                    <a:pt x="123222" y="188395"/>
                  </a:moveTo>
                  <a:cubicBezTo>
                    <a:pt x="126296" y="192028"/>
                    <a:pt x="128812" y="193705"/>
                    <a:pt x="129091" y="195662"/>
                  </a:cubicBezTo>
                  <a:cubicBezTo>
                    <a:pt x="129651" y="203767"/>
                    <a:pt x="129651" y="211872"/>
                    <a:pt x="129091" y="219978"/>
                  </a:cubicBezTo>
                  <a:cubicBezTo>
                    <a:pt x="129091" y="221934"/>
                    <a:pt x="126296" y="224170"/>
                    <a:pt x="124340" y="225008"/>
                  </a:cubicBezTo>
                  <a:cubicBezTo>
                    <a:pt x="123502" y="225288"/>
                    <a:pt x="119868" y="223052"/>
                    <a:pt x="119868" y="221655"/>
                  </a:cubicBezTo>
                  <a:cubicBezTo>
                    <a:pt x="118750" y="211313"/>
                    <a:pt x="116235" y="200693"/>
                    <a:pt x="123222" y="188395"/>
                  </a:cubicBezTo>
                  <a:close/>
                  <a:moveTo>
                    <a:pt x="4158" y="167992"/>
                  </a:moveTo>
                  <a:cubicBezTo>
                    <a:pt x="11145" y="175259"/>
                    <a:pt x="11425" y="191190"/>
                    <a:pt x="4438" y="199295"/>
                  </a:cubicBezTo>
                  <a:cubicBezTo>
                    <a:pt x="-1432" y="191469"/>
                    <a:pt x="-1432" y="176656"/>
                    <a:pt x="4158" y="167992"/>
                  </a:cubicBezTo>
                  <a:close/>
                  <a:moveTo>
                    <a:pt x="123780" y="141161"/>
                  </a:moveTo>
                  <a:cubicBezTo>
                    <a:pt x="125737" y="143118"/>
                    <a:pt x="128532" y="144794"/>
                    <a:pt x="129091" y="147030"/>
                  </a:cubicBezTo>
                  <a:cubicBezTo>
                    <a:pt x="130209" y="150664"/>
                    <a:pt x="129370" y="154856"/>
                    <a:pt x="129370" y="158489"/>
                  </a:cubicBezTo>
                  <a:cubicBezTo>
                    <a:pt x="129370" y="161843"/>
                    <a:pt x="129929" y="165477"/>
                    <a:pt x="129091" y="168831"/>
                  </a:cubicBezTo>
                  <a:cubicBezTo>
                    <a:pt x="128532" y="171067"/>
                    <a:pt x="125458" y="172744"/>
                    <a:pt x="123780" y="174700"/>
                  </a:cubicBezTo>
                  <a:cubicBezTo>
                    <a:pt x="122103" y="173023"/>
                    <a:pt x="119309" y="171346"/>
                    <a:pt x="119029" y="169669"/>
                  </a:cubicBezTo>
                  <a:cubicBezTo>
                    <a:pt x="118470" y="161843"/>
                    <a:pt x="118470" y="154297"/>
                    <a:pt x="119029" y="146471"/>
                  </a:cubicBezTo>
                  <a:cubicBezTo>
                    <a:pt x="119029" y="144515"/>
                    <a:pt x="122103" y="143118"/>
                    <a:pt x="123780" y="141161"/>
                  </a:cubicBezTo>
                  <a:close/>
                  <a:moveTo>
                    <a:pt x="3040" y="117684"/>
                  </a:moveTo>
                  <a:cubicBezTo>
                    <a:pt x="11145" y="125789"/>
                    <a:pt x="11145" y="141721"/>
                    <a:pt x="3319" y="151223"/>
                  </a:cubicBezTo>
                  <a:cubicBezTo>
                    <a:pt x="-1432" y="139205"/>
                    <a:pt x="245" y="128584"/>
                    <a:pt x="3040" y="117684"/>
                  </a:cubicBezTo>
                  <a:close/>
                  <a:moveTo>
                    <a:pt x="124619" y="91691"/>
                  </a:moveTo>
                  <a:cubicBezTo>
                    <a:pt x="126016" y="91691"/>
                    <a:pt x="128811" y="94486"/>
                    <a:pt x="129091" y="96442"/>
                  </a:cubicBezTo>
                  <a:cubicBezTo>
                    <a:pt x="129929" y="100355"/>
                    <a:pt x="129370" y="104268"/>
                    <a:pt x="129370" y="108181"/>
                  </a:cubicBezTo>
                  <a:cubicBezTo>
                    <a:pt x="129370" y="112094"/>
                    <a:pt x="129929" y="116006"/>
                    <a:pt x="129091" y="119919"/>
                  </a:cubicBezTo>
                  <a:cubicBezTo>
                    <a:pt x="128811" y="121876"/>
                    <a:pt x="126295" y="124671"/>
                    <a:pt x="124619" y="124951"/>
                  </a:cubicBezTo>
                  <a:cubicBezTo>
                    <a:pt x="122942" y="124951"/>
                    <a:pt x="119588" y="122435"/>
                    <a:pt x="119308" y="120758"/>
                  </a:cubicBezTo>
                  <a:cubicBezTo>
                    <a:pt x="118749" y="112653"/>
                    <a:pt x="118749" y="104268"/>
                    <a:pt x="119308" y="96163"/>
                  </a:cubicBezTo>
                  <a:cubicBezTo>
                    <a:pt x="119308" y="94486"/>
                    <a:pt x="122662" y="91971"/>
                    <a:pt x="124619" y="91691"/>
                  </a:cubicBezTo>
                  <a:close/>
                  <a:moveTo>
                    <a:pt x="804" y="65977"/>
                  </a:moveTo>
                  <a:cubicBezTo>
                    <a:pt x="4438" y="68493"/>
                    <a:pt x="7232" y="69331"/>
                    <a:pt x="8071" y="71008"/>
                  </a:cubicBezTo>
                  <a:cubicBezTo>
                    <a:pt x="11145" y="77995"/>
                    <a:pt x="8909" y="93367"/>
                    <a:pt x="3319" y="100913"/>
                  </a:cubicBezTo>
                  <a:cubicBezTo>
                    <a:pt x="-1711" y="88615"/>
                    <a:pt x="525" y="78275"/>
                    <a:pt x="804" y="65977"/>
                  </a:cubicBezTo>
                  <a:close/>
                  <a:moveTo>
                    <a:pt x="120707" y="42220"/>
                  </a:moveTo>
                  <a:cubicBezTo>
                    <a:pt x="122383" y="42220"/>
                    <a:pt x="124899" y="43897"/>
                    <a:pt x="125457" y="45574"/>
                  </a:cubicBezTo>
                  <a:cubicBezTo>
                    <a:pt x="127414" y="51723"/>
                    <a:pt x="128811" y="58710"/>
                    <a:pt x="129929" y="63462"/>
                  </a:cubicBezTo>
                  <a:cubicBezTo>
                    <a:pt x="129370" y="67654"/>
                    <a:pt x="129650" y="70169"/>
                    <a:pt x="128811" y="72126"/>
                  </a:cubicBezTo>
                  <a:cubicBezTo>
                    <a:pt x="128253" y="73523"/>
                    <a:pt x="126296" y="75201"/>
                    <a:pt x="125178" y="75201"/>
                  </a:cubicBezTo>
                  <a:cubicBezTo>
                    <a:pt x="123501" y="75201"/>
                    <a:pt x="120427" y="73803"/>
                    <a:pt x="120147" y="72685"/>
                  </a:cubicBezTo>
                  <a:cubicBezTo>
                    <a:pt x="118471" y="63741"/>
                    <a:pt x="117353" y="54798"/>
                    <a:pt x="116514" y="45853"/>
                  </a:cubicBezTo>
                  <a:cubicBezTo>
                    <a:pt x="116514" y="44736"/>
                    <a:pt x="119309" y="42220"/>
                    <a:pt x="120707" y="42220"/>
                  </a:cubicBezTo>
                  <a:close/>
                  <a:moveTo>
                    <a:pt x="52839" y="33102"/>
                  </a:moveTo>
                  <a:lnTo>
                    <a:pt x="55584" y="54512"/>
                  </a:lnTo>
                  <a:lnTo>
                    <a:pt x="55584" y="54238"/>
                  </a:lnTo>
                  <a:close/>
                  <a:moveTo>
                    <a:pt x="52789" y="32717"/>
                  </a:moveTo>
                  <a:cubicBezTo>
                    <a:pt x="79900" y="22655"/>
                    <a:pt x="97509" y="43897"/>
                    <a:pt x="99745" y="62623"/>
                  </a:cubicBezTo>
                  <a:cubicBezTo>
                    <a:pt x="100024" y="65139"/>
                    <a:pt x="99745" y="67933"/>
                    <a:pt x="99745" y="70449"/>
                  </a:cubicBezTo>
                  <a:cubicBezTo>
                    <a:pt x="99745" y="162122"/>
                    <a:pt x="99745" y="254076"/>
                    <a:pt x="99465" y="345749"/>
                  </a:cubicBezTo>
                  <a:cubicBezTo>
                    <a:pt x="99465" y="353016"/>
                    <a:pt x="98067" y="360563"/>
                    <a:pt x="94993" y="366991"/>
                  </a:cubicBezTo>
                  <a:cubicBezTo>
                    <a:pt x="91080" y="375515"/>
                    <a:pt x="85141" y="381245"/>
                    <a:pt x="77874" y="384075"/>
                  </a:cubicBezTo>
                  <a:lnTo>
                    <a:pt x="52826" y="383761"/>
                  </a:lnTo>
                  <a:lnTo>
                    <a:pt x="52790" y="384040"/>
                  </a:lnTo>
                  <a:cubicBezTo>
                    <a:pt x="36579" y="379568"/>
                    <a:pt x="33505" y="365873"/>
                    <a:pt x="30150" y="352178"/>
                  </a:cubicBezTo>
                  <a:cubicBezTo>
                    <a:pt x="29592" y="350221"/>
                    <a:pt x="30150" y="347985"/>
                    <a:pt x="30150" y="345750"/>
                  </a:cubicBezTo>
                  <a:cubicBezTo>
                    <a:pt x="30150" y="253796"/>
                    <a:pt x="30150" y="161843"/>
                    <a:pt x="30150" y="69611"/>
                  </a:cubicBezTo>
                  <a:cubicBezTo>
                    <a:pt x="30150" y="55636"/>
                    <a:pt x="36020" y="44457"/>
                    <a:pt x="46082" y="35513"/>
                  </a:cubicBezTo>
                  <a:lnTo>
                    <a:pt x="52789" y="32718"/>
                  </a:lnTo>
                  <a:close/>
                  <a:moveTo>
                    <a:pt x="22046" y="19302"/>
                  </a:moveTo>
                  <a:cubicBezTo>
                    <a:pt x="22885" y="22935"/>
                    <a:pt x="24282" y="24892"/>
                    <a:pt x="23444" y="25731"/>
                  </a:cubicBezTo>
                  <a:cubicBezTo>
                    <a:pt x="18692" y="34115"/>
                    <a:pt x="13662" y="42221"/>
                    <a:pt x="7792" y="52283"/>
                  </a:cubicBezTo>
                  <a:cubicBezTo>
                    <a:pt x="5835" y="48090"/>
                    <a:pt x="3879" y="45854"/>
                    <a:pt x="4438" y="44736"/>
                  </a:cubicBezTo>
                  <a:cubicBezTo>
                    <a:pt x="7792" y="35513"/>
                    <a:pt x="11984" y="26569"/>
                    <a:pt x="22046" y="19302"/>
                  </a:cubicBezTo>
                  <a:close/>
                  <a:moveTo>
                    <a:pt x="90521" y="5328"/>
                  </a:moveTo>
                  <a:cubicBezTo>
                    <a:pt x="98067" y="10358"/>
                    <a:pt x="105055" y="15948"/>
                    <a:pt x="112321" y="21538"/>
                  </a:cubicBezTo>
                  <a:cubicBezTo>
                    <a:pt x="112880" y="22376"/>
                    <a:pt x="112880" y="24053"/>
                    <a:pt x="113160" y="24612"/>
                  </a:cubicBezTo>
                  <a:cubicBezTo>
                    <a:pt x="112601" y="28805"/>
                    <a:pt x="108408" y="30482"/>
                    <a:pt x="105334" y="28246"/>
                  </a:cubicBezTo>
                  <a:cubicBezTo>
                    <a:pt x="98906" y="23774"/>
                    <a:pt x="92757" y="19023"/>
                    <a:pt x="86888" y="13992"/>
                  </a:cubicBezTo>
                  <a:cubicBezTo>
                    <a:pt x="85490" y="12874"/>
                    <a:pt x="84931" y="9520"/>
                    <a:pt x="85490" y="7284"/>
                  </a:cubicBezTo>
                  <a:cubicBezTo>
                    <a:pt x="85770" y="6166"/>
                    <a:pt x="89683" y="4489"/>
                    <a:pt x="90521" y="5328"/>
                  </a:cubicBezTo>
                  <a:close/>
                  <a:moveTo>
                    <a:pt x="63411" y="17"/>
                  </a:moveTo>
                  <a:cubicBezTo>
                    <a:pt x="65087" y="-263"/>
                    <a:pt x="67044" y="2812"/>
                    <a:pt x="69000" y="4209"/>
                  </a:cubicBezTo>
                  <a:cubicBezTo>
                    <a:pt x="67044" y="6166"/>
                    <a:pt x="65647" y="9519"/>
                    <a:pt x="63411" y="10079"/>
                  </a:cubicBezTo>
                  <a:cubicBezTo>
                    <a:pt x="55305" y="12035"/>
                    <a:pt x="47479" y="13153"/>
                    <a:pt x="39374" y="14551"/>
                  </a:cubicBezTo>
                  <a:cubicBezTo>
                    <a:pt x="35461" y="10638"/>
                    <a:pt x="36858" y="6445"/>
                    <a:pt x="40771" y="5048"/>
                  </a:cubicBezTo>
                  <a:cubicBezTo>
                    <a:pt x="48038" y="2533"/>
                    <a:pt x="55585" y="1135"/>
                    <a:pt x="63411" y="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5241463" y="301549"/>
              <a:ext cx="427119" cy="413407"/>
            </a:xfrm>
            <a:custGeom>
              <a:avLst/>
              <a:gdLst/>
              <a:ahLst/>
              <a:cxnLst/>
              <a:rect l="l" t="t" r="r" b="b"/>
              <a:pathLst>
                <a:path w="427119" h="413407" extrusionOk="0">
                  <a:moveTo>
                    <a:pt x="213491" y="403850"/>
                  </a:moveTo>
                  <a:cubicBezTo>
                    <a:pt x="218731" y="403745"/>
                    <a:pt x="224181" y="404304"/>
                    <a:pt x="230050" y="404304"/>
                  </a:cubicBezTo>
                  <a:cubicBezTo>
                    <a:pt x="228374" y="407658"/>
                    <a:pt x="227535" y="411012"/>
                    <a:pt x="226137" y="411012"/>
                  </a:cubicBezTo>
                  <a:cubicBezTo>
                    <a:pt x="216355" y="412410"/>
                    <a:pt x="206573" y="414646"/>
                    <a:pt x="198188" y="407379"/>
                  </a:cubicBezTo>
                  <a:cubicBezTo>
                    <a:pt x="203219" y="404723"/>
                    <a:pt x="208250" y="403955"/>
                    <a:pt x="213491" y="403850"/>
                  </a:cubicBezTo>
                  <a:close/>
                  <a:moveTo>
                    <a:pt x="42231" y="401788"/>
                  </a:moveTo>
                  <a:cubicBezTo>
                    <a:pt x="52013" y="402906"/>
                    <a:pt x="61795" y="404304"/>
                    <a:pt x="74373" y="405701"/>
                  </a:cubicBezTo>
                  <a:cubicBezTo>
                    <a:pt x="71578" y="409055"/>
                    <a:pt x="70180" y="411850"/>
                    <a:pt x="68504" y="412689"/>
                  </a:cubicBezTo>
                  <a:cubicBezTo>
                    <a:pt x="59280" y="415204"/>
                    <a:pt x="46144" y="411012"/>
                    <a:pt x="42231" y="401788"/>
                  </a:cubicBezTo>
                  <a:close/>
                  <a:moveTo>
                    <a:pt x="385448" y="401509"/>
                  </a:moveTo>
                  <a:cubicBezTo>
                    <a:pt x="386007" y="411570"/>
                    <a:pt x="379579" y="411570"/>
                    <a:pt x="374268" y="412129"/>
                  </a:cubicBezTo>
                  <a:cubicBezTo>
                    <a:pt x="367281" y="412688"/>
                    <a:pt x="359176" y="416881"/>
                    <a:pt x="352747" y="405981"/>
                  </a:cubicBezTo>
                  <a:cubicBezTo>
                    <a:pt x="364486" y="404304"/>
                    <a:pt x="374827" y="402906"/>
                    <a:pt x="385448" y="401509"/>
                  </a:cubicBezTo>
                  <a:close/>
                  <a:moveTo>
                    <a:pt x="314737" y="379987"/>
                  </a:moveTo>
                  <a:cubicBezTo>
                    <a:pt x="322562" y="386974"/>
                    <a:pt x="330667" y="393962"/>
                    <a:pt x="338493" y="401228"/>
                  </a:cubicBezTo>
                  <a:cubicBezTo>
                    <a:pt x="337934" y="401788"/>
                    <a:pt x="337375" y="402905"/>
                    <a:pt x="336816" y="404023"/>
                  </a:cubicBezTo>
                  <a:cubicBezTo>
                    <a:pt x="326755" y="405980"/>
                    <a:pt x="322283" y="397595"/>
                    <a:pt x="316134" y="392005"/>
                  </a:cubicBezTo>
                  <a:cubicBezTo>
                    <a:pt x="313060" y="389210"/>
                    <a:pt x="309706" y="385856"/>
                    <a:pt x="314737" y="379987"/>
                  </a:cubicBezTo>
                  <a:close/>
                  <a:moveTo>
                    <a:pt x="112104" y="379429"/>
                  </a:moveTo>
                  <a:cubicBezTo>
                    <a:pt x="113780" y="381665"/>
                    <a:pt x="115737" y="383622"/>
                    <a:pt x="115457" y="384180"/>
                  </a:cubicBezTo>
                  <a:cubicBezTo>
                    <a:pt x="110427" y="393962"/>
                    <a:pt x="103160" y="401229"/>
                    <a:pt x="91142" y="403186"/>
                  </a:cubicBezTo>
                  <a:cubicBezTo>
                    <a:pt x="95334" y="392844"/>
                    <a:pt x="104837" y="387814"/>
                    <a:pt x="112104" y="379429"/>
                  </a:cubicBezTo>
                  <a:close/>
                  <a:moveTo>
                    <a:pt x="161015" y="376634"/>
                  </a:moveTo>
                  <a:cubicBezTo>
                    <a:pt x="163251" y="377473"/>
                    <a:pt x="166046" y="377473"/>
                    <a:pt x="167444" y="379150"/>
                  </a:cubicBezTo>
                  <a:cubicBezTo>
                    <a:pt x="173034" y="384739"/>
                    <a:pt x="178064" y="390888"/>
                    <a:pt x="184213" y="397596"/>
                  </a:cubicBezTo>
                  <a:cubicBezTo>
                    <a:pt x="182257" y="402068"/>
                    <a:pt x="178903" y="402906"/>
                    <a:pt x="175828" y="400111"/>
                  </a:cubicBezTo>
                  <a:cubicBezTo>
                    <a:pt x="170238" y="394801"/>
                    <a:pt x="165208" y="389211"/>
                    <a:pt x="160456" y="383342"/>
                  </a:cubicBezTo>
                  <a:cubicBezTo>
                    <a:pt x="159339" y="382224"/>
                    <a:pt x="160736" y="378870"/>
                    <a:pt x="161015" y="376634"/>
                  </a:cubicBezTo>
                  <a:close/>
                  <a:moveTo>
                    <a:pt x="263031" y="374677"/>
                  </a:moveTo>
                  <a:cubicBezTo>
                    <a:pt x="270018" y="379429"/>
                    <a:pt x="268341" y="383062"/>
                    <a:pt x="265546" y="385857"/>
                  </a:cubicBezTo>
                  <a:cubicBezTo>
                    <a:pt x="259677" y="391727"/>
                    <a:pt x="256043" y="400950"/>
                    <a:pt x="242907" y="400670"/>
                  </a:cubicBezTo>
                  <a:cubicBezTo>
                    <a:pt x="247659" y="389211"/>
                    <a:pt x="258000" y="384459"/>
                    <a:pt x="263031" y="374677"/>
                  </a:cubicBezTo>
                  <a:close/>
                  <a:moveTo>
                    <a:pt x="422063" y="367969"/>
                  </a:moveTo>
                  <a:cubicBezTo>
                    <a:pt x="420386" y="379987"/>
                    <a:pt x="414237" y="387534"/>
                    <a:pt x="406970" y="393962"/>
                  </a:cubicBezTo>
                  <a:cubicBezTo>
                    <a:pt x="405572" y="395080"/>
                    <a:pt x="402498" y="393962"/>
                    <a:pt x="398864" y="393682"/>
                  </a:cubicBezTo>
                  <a:cubicBezTo>
                    <a:pt x="415075" y="369646"/>
                    <a:pt x="415075" y="369646"/>
                    <a:pt x="422063" y="367969"/>
                  </a:cubicBezTo>
                  <a:close/>
                  <a:moveTo>
                    <a:pt x="10089" y="366852"/>
                  </a:moveTo>
                  <a:cubicBezTo>
                    <a:pt x="15958" y="375517"/>
                    <a:pt x="21828" y="384180"/>
                    <a:pt x="27697" y="392565"/>
                  </a:cubicBezTo>
                  <a:cubicBezTo>
                    <a:pt x="24343" y="397876"/>
                    <a:pt x="20990" y="396199"/>
                    <a:pt x="18754" y="393125"/>
                  </a:cubicBezTo>
                  <a:cubicBezTo>
                    <a:pt x="14282" y="386976"/>
                    <a:pt x="10089" y="380268"/>
                    <a:pt x="6176" y="373560"/>
                  </a:cubicBezTo>
                  <a:cubicBezTo>
                    <a:pt x="5338" y="372162"/>
                    <a:pt x="6456" y="369926"/>
                    <a:pt x="6735" y="367970"/>
                  </a:cubicBezTo>
                  <a:cubicBezTo>
                    <a:pt x="7853" y="367691"/>
                    <a:pt x="8971" y="367411"/>
                    <a:pt x="10089" y="366852"/>
                  </a:cubicBezTo>
                  <a:close/>
                  <a:moveTo>
                    <a:pt x="298526" y="333872"/>
                  </a:moveTo>
                  <a:cubicBezTo>
                    <a:pt x="299924" y="333593"/>
                    <a:pt x="302998" y="335269"/>
                    <a:pt x="303558" y="336667"/>
                  </a:cubicBezTo>
                  <a:cubicBezTo>
                    <a:pt x="305793" y="344213"/>
                    <a:pt x="307191" y="352039"/>
                    <a:pt x="308868" y="360983"/>
                  </a:cubicBezTo>
                  <a:cubicBezTo>
                    <a:pt x="308309" y="361821"/>
                    <a:pt x="307191" y="364336"/>
                    <a:pt x="305793" y="364616"/>
                  </a:cubicBezTo>
                  <a:cubicBezTo>
                    <a:pt x="304116" y="364896"/>
                    <a:pt x="301042" y="363778"/>
                    <a:pt x="300483" y="362380"/>
                  </a:cubicBezTo>
                  <a:cubicBezTo>
                    <a:pt x="298247" y="354554"/>
                    <a:pt x="296290" y="346449"/>
                    <a:pt x="294893" y="338344"/>
                  </a:cubicBezTo>
                  <a:cubicBezTo>
                    <a:pt x="294613" y="336946"/>
                    <a:pt x="296849" y="334151"/>
                    <a:pt x="298526" y="333872"/>
                  </a:cubicBezTo>
                  <a:close/>
                  <a:moveTo>
                    <a:pt x="128595" y="333033"/>
                  </a:moveTo>
                  <a:cubicBezTo>
                    <a:pt x="129712" y="334710"/>
                    <a:pt x="132228" y="336666"/>
                    <a:pt x="131949" y="337785"/>
                  </a:cubicBezTo>
                  <a:cubicBezTo>
                    <a:pt x="129153" y="347008"/>
                    <a:pt x="130551" y="357629"/>
                    <a:pt x="123004" y="365455"/>
                  </a:cubicBezTo>
                  <a:cubicBezTo>
                    <a:pt x="117973" y="355952"/>
                    <a:pt x="120209" y="341977"/>
                    <a:pt x="128595" y="333033"/>
                  </a:cubicBezTo>
                  <a:close/>
                  <a:moveTo>
                    <a:pt x="145922" y="331077"/>
                  </a:moveTo>
                  <a:cubicBezTo>
                    <a:pt x="146761" y="330518"/>
                    <a:pt x="148438" y="331077"/>
                    <a:pt x="149277" y="331916"/>
                  </a:cubicBezTo>
                  <a:cubicBezTo>
                    <a:pt x="153469" y="334990"/>
                    <a:pt x="158500" y="355113"/>
                    <a:pt x="156544" y="360703"/>
                  </a:cubicBezTo>
                  <a:cubicBezTo>
                    <a:pt x="156264" y="361541"/>
                    <a:pt x="155146" y="361821"/>
                    <a:pt x="153189" y="362660"/>
                  </a:cubicBezTo>
                  <a:cubicBezTo>
                    <a:pt x="145643" y="354834"/>
                    <a:pt x="145364" y="344492"/>
                    <a:pt x="142848" y="334710"/>
                  </a:cubicBezTo>
                  <a:cubicBezTo>
                    <a:pt x="142569" y="333872"/>
                    <a:pt x="144525" y="331916"/>
                    <a:pt x="145922" y="331077"/>
                  </a:cubicBezTo>
                  <a:close/>
                  <a:moveTo>
                    <a:pt x="282316" y="329679"/>
                  </a:moveTo>
                  <a:cubicBezTo>
                    <a:pt x="286509" y="343374"/>
                    <a:pt x="277844" y="352039"/>
                    <a:pt x="277006" y="362380"/>
                  </a:cubicBezTo>
                  <a:cubicBezTo>
                    <a:pt x="275049" y="362101"/>
                    <a:pt x="273372" y="362101"/>
                    <a:pt x="271975" y="362101"/>
                  </a:cubicBezTo>
                  <a:cubicBezTo>
                    <a:pt x="271136" y="359865"/>
                    <a:pt x="268621" y="357349"/>
                    <a:pt x="269459" y="355952"/>
                  </a:cubicBezTo>
                  <a:cubicBezTo>
                    <a:pt x="272813" y="347567"/>
                    <a:pt x="272534" y="337505"/>
                    <a:pt x="282316" y="329679"/>
                  </a:cubicBezTo>
                  <a:close/>
                  <a:moveTo>
                    <a:pt x="10927" y="317381"/>
                  </a:moveTo>
                  <a:cubicBezTo>
                    <a:pt x="13163" y="329679"/>
                    <a:pt x="9530" y="340020"/>
                    <a:pt x="6735" y="351480"/>
                  </a:cubicBezTo>
                  <a:cubicBezTo>
                    <a:pt x="-1929" y="347287"/>
                    <a:pt x="27" y="342535"/>
                    <a:pt x="586" y="337784"/>
                  </a:cubicBezTo>
                  <a:cubicBezTo>
                    <a:pt x="3101" y="322971"/>
                    <a:pt x="3101" y="322971"/>
                    <a:pt x="10927" y="317381"/>
                  </a:cubicBezTo>
                  <a:close/>
                  <a:moveTo>
                    <a:pt x="415914" y="316543"/>
                  </a:moveTo>
                  <a:cubicBezTo>
                    <a:pt x="419267" y="318499"/>
                    <a:pt x="421782" y="319059"/>
                    <a:pt x="422062" y="320176"/>
                  </a:cubicBezTo>
                  <a:cubicBezTo>
                    <a:pt x="424018" y="328002"/>
                    <a:pt x="425695" y="336107"/>
                    <a:pt x="427093" y="344213"/>
                  </a:cubicBezTo>
                  <a:cubicBezTo>
                    <a:pt x="427372" y="345610"/>
                    <a:pt x="425416" y="348405"/>
                    <a:pt x="424018" y="348964"/>
                  </a:cubicBezTo>
                  <a:cubicBezTo>
                    <a:pt x="422901" y="349523"/>
                    <a:pt x="419267" y="347567"/>
                    <a:pt x="419267" y="346448"/>
                  </a:cubicBezTo>
                  <a:cubicBezTo>
                    <a:pt x="417590" y="337225"/>
                    <a:pt x="414237" y="328282"/>
                    <a:pt x="415914" y="316543"/>
                  </a:cubicBezTo>
                  <a:close/>
                  <a:moveTo>
                    <a:pt x="135582" y="297258"/>
                  </a:moveTo>
                  <a:cubicBezTo>
                    <a:pt x="139495" y="295581"/>
                    <a:pt x="142290" y="302009"/>
                    <a:pt x="142570" y="315425"/>
                  </a:cubicBezTo>
                  <a:cubicBezTo>
                    <a:pt x="137818" y="315145"/>
                    <a:pt x="134185" y="314866"/>
                    <a:pt x="130272" y="314586"/>
                  </a:cubicBezTo>
                  <a:cubicBezTo>
                    <a:pt x="130272" y="307599"/>
                    <a:pt x="128035" y="300611"/>
                    <a:pt x="135582" y="297258"/>
                  </a:cubicBezTo>
                  <a:close/>
                  <a:moveTo>
                    <a:pt x="290421" y="295860"/>
                  </a:moveTo>
                  <a:cubicBezTo>
                    <a:pt x="299645" y="298934"/>
                    <a:pt x="295732" y="307319"/>
                    <a:pt x="300204" y="314865"/>
                  </a:cubicBezTo>
                  <a:cubicBezTo>
                    <a:pt x="293216" y="314865"/>
                    <a:pt x="289303" y="314865"/>
                    <a:pt x="284831" y="314865"/>
                  </a:cubicBezTo>
                  <a:cubicBezTo>
                    <a:pt x="283154" y="307039"/>
                    <a:pt x="285670" y="301450"/>
                    <a:pt x="290421" y="295860"/>
                  </a:cubicBezTo>
                  <a:close/>
                  <a:moveTo>
                    <a:pt x="408926" y="267352"/>
                  </a:moveTo>
                  <a:cubicBezTo>
                    <a:pt x="416752" y="276575"/>
                    <a:pt x="415354" y="287475"/>
                    <a:pt x="418149" y="298935"/>
                  </a:cubicBezTo>
                  <a:cubicBezTo>
                    <a:pt x="414516" y="298655"/>
                    <a:pt x="410882" y="298655"/>
                    <a:pt x="410603" y="298096"/>
                  </a:cubicBezTo>
                  <a:cubicBezTo>
                    <a:pt x="408367" y="289152"/>
                    <a:pt x="406690" y="279929"/>
                    <a:pt x="405292" y="270706"/>
                  </a:cubicBezTo>
                  <a:cubicBezTo>
                    <a:pt x="405292" y="270147"/>
                    <a:pt x="406969" y="269309"/>
                    <a:pt x="408926" y="267352"/>
                  </a:cubicBezTo>
                  <a:close/>
                  <a:moveTo>
                    <a:pt x="17915" y="267352"/>
                  </a:moveTo>
                  <a:cubicBezTo>
                    <a:pt x="19871" y="270147"/>
                    <a:pt x="22107" y="272104"/>
                    <a:pt x="22387" y="274060"/>
                  </a:cubicBezTo>
                  <a:cubicBezTo>
                    <a:pt x="23226" y="283283"/>
                    <a:pt x="18194" y="296140"/>
                    <a:pt x="12884" y="299774"/>
                  </a:cubicBezTo>
                  <a:cubicBezTo>
                    <a:pt x="8971" y="292227"/>
                    <a:pt x="10648" y="281886"/>
                    <a:pt x="17915" y="267352"/>
                  </a:cubicBezTo>
                  <a:close/>
                  <a:moveTo>
                    <a:pt x="28256" y="218440"/>
                  </a:moveTo>
                  <a:cubicBezTo>
                    <a:pt x="34964" y="226825"/>
                    <a:pt x="32169" y="243314"/>
                    <a:pt x="22107" y="250023"/>
                  </a:cubicBezTo>
                  <a:cubicBezTo>
                    <a:pt x="20709" y="239122"/>
                    <a:pt x="21548" y="228502"/>
                    <a:pt x="28256" y="218440"/>
                  </a:cubicBezTo>
                  <a:close/>
                  <a:moveTo>
                    <a:pt x="398864" y="217882"/>
                  </a:moveTo>
                  <a:cubicBezTo>
                    <a:pt x="405293" y="228224"/>
                    <a:pt x="406411" y="238564"/>
                    <a:pt x="406690" y="249185"/>
                  </a:cubicBezTo>
                  <a:cubicBezTo>
                    <a:pt x="400821" y="251701"/>
                    <a:pt x="399424" y="248906"/>
                    <a:pt x="398026" y="245272"/>
                  </a:cubicBezTo>
                  <a:cubicBezTo>
                    <a:pt x="393554" y="231857"/>
                    <a:pt x="393275" y="225149"/>
                    <a:pt x="398864" y="217882"/>
                  </a:cubicBezTo>
                  <a:close/>
                  <a:moveTo>
                    <a:pt x="39715" y="169809"/>
                  </a:moveTo>
                  <a:cubicBezTo>
                    <a:pt x="45305" y="177635"/>
                    <a:pt x="42230" y="194405"/>
                    <a:pt x="32728" y="202510"/>
                  </a:cubicBezTo>
                  <a:cubicBezTo>
                    <a:pt x="29933" y="190212"/>
                    <a:pt x="32728" y="177635"/>
                    <a:pt x="39715" y="169809"/>
                  </a:cubicBezTo>
                  <a:close/>
                  <a:moveTo>
                    <a:pt x="386287" y="168970"/>
                  </a:moveTo>
                  <a:cubicBezTo>
                    <a:pt x="394671" y="175957"/>
                    <a:pt x="397745" y="190211"/>
                    <a:pt x="393833" y="201950"/>
                  </a:cubicBezTo>
                  <a:cubicBezTo>
                    <a:pt x="386845" y="199994"/>
                    <a:pt x="387125" y="193286"/>
                    <a:pt x="386287" y="188534"/>
                  </a:cubicBezTo>
                  <a:cubicBezTo>
                    <a:pt x="385168" y="182386"/>
                    <a:pt x="380417" y="175678"/>
                    <a:pt x="386287" y="168970"/>
                  </a:cubicBezTo>
                  <a:close/>
                  <a:moveTo>
                    <a:pt x="204616" y="133475"/>
                  </a:moveTo>
                  <a:cubicBezTo>
                    <a:pt x="211045" y="133475"/>
                    <a:pt x="215237" y="133475"/>
                    <a:pt x="220547" y="133475"/>
                  </a:cubicBezTo>
                  <a:cubicBezTo>
                    <a:pt x="222224" y="141021"/>
                    <a:pt x="219429" y="146890"/>
                    <a:pt x="211883" y="154716"/>
                  </a:cubicBezTo>
                  <a:cubicBezTo>
                    <a:pt x="209088" y="146331"/>
                    <a:pt x="207132" y="140742"/>
                    <a:pt x="204616" y="133475"/>
                  </a:cubicBezTo>
                  <a:close/>
                  <a:moveTo>
                    <a:pt x="50336" y="120339"/>
                  </a:moveTo>
                  <a:cubicBezTo>
                    <a:pt x="55088" y="127326"/>
                    <a:pt x="53132" y="141580"/>
                    <a:pt x="44747" y="153599"/>
                  </a:cubicBezTo>
                  <a:cubicBezTo>
                    <a:pt x="39995" y="143537"/>
                    <a:pt x="42790" y="128724"/>
                    <a:pt x="50336" y="120339"/>
                  </a:cubicBezTo>
                  <a:close/>
                  <a:moveTo>
                    <a:pt x="376505" y="120059"/>
                  </a:moveTo>
                  <a:cubicBezTo>
                    <a:pt x="384331" y="126488"/>
                    <a:pt x="387406" y="141301"/>
                    <a:pt x="382934" y="152760"/>
                  </a:cubicBezTo>
                  <a:cubicBezTo>
                    <a:pt x="373989" y="142419"/>
                    <a:pt x="371473" y="127885"/>
                    <a:pt x="376505" y="120059"/>
                  </a:cubicBezTo>
                  <a:close/>
                  <a:moveTo>
                    <a:pt x="233963" y="84004"/>
                  </a:moveTo>
                  <a:cubicBezTo>
                    <a:pt x="236758" y="96302"/>
                    <a:pt x="231727" y="106364"/>
                    <a:pt x="225858" y="118662"/>
                  </a:cubicBezTo>
                  <a:cubicBezTo>
                    <a:pt x="223342" y="114749"/>
                    <a:pt x="220827" y="112233"/>
                    <a:pt x="221386" y="110836"/>
                  </a:cubicBezTo>
                  <a:cubicBezTo>
                    <a:pt x="224181" y="101332"/>
                    <a:pt x="224461" y="90712"/>
                    <a:pt x="233963" y="84004"/>
                  </a:cubicBezTo>
                  <a:close/>
                  <a:moveTo>
                    <a:pt x="193996" y="80371"/>
                  </a:moveTo>
                  <a:cubicBezTo>
                    <a:pt x="202381" y="92389"/>
                    <a:pt x="205456" y="102731"/>
                    <a:pt x="203779" y="115029"/>
                  </a:cubicBezTo>
                  <a:cubicBezTo>
                    <a:pt x="193437" y="109159"/>
                    <a:pt x="194555" y="97979"/>
                    <a:pt x="190642" y="89315"/>
                  </a:cubicBezTo>
                  <a:cubicBezTo>
                    <a:pt x="190083" y="87917"/>
                    <a:pt x="192040" y="85123"/>
                    <a:pt x="193996" y="80371"/>
                  </a:cubicBezTo>
                  <a:close/>
                  <a:moveTo>
                    <a:pt x="365883" y="70589"/>
                  </a:moveTo>
                  <a:cubicBezTo>
                    <a:pt x="367561" y="71986"/>
                    <a:pt x="370635" y="73105"/>
                    <a:pt x="371194" y="74782"/>
                  </a:cubicBezTo>
                  <a:cubicBezTo>
                    <a:pt x="373151" y="81769"/>
                    <a:pt x="374548" y="89036"/>
                    <a:pt x="375666" y="96302"/>
                  </a:cubicBezTo>
                  <a:cubicBezTo>
                    <a:pt x="375945" y="98538"/>
                    <a:pt x="373989" y="101054"/>
                    <a:pt x="372871" y="103570"/>
                  </a:cubicBezTo>
                  <a:cubicBezTo>
                    <a:pt x="371194" y="103290"/>
                    <a:pt x="369796" y="103011"/>
                    <a:pt x="368399" y="103011"/>
                  </a:cubicBezTo>
                  <a:cubicBezTo>
                    <a:pt x="366443" y="94346"/>
                    <a:pt x="364206" y="85682"/>
                    <a:pt x="362809" y="77018"/>
                  </a:cubicBezTo>
                  <a:cubicBezTo>
                    <a:pt x="362529" y="75061"/>
                    <a:pt x="364766" y="72825"/>
                    <a:pt x="365883" y="70589"/>
                  </a:cubicBezTo>
                  <a:close/>
                  <a:moveTo>
                    <a:pt x="60957" y="70589"/>
                  </a:moveTo>
                  <a:cubicBezTo>
                    <a:pt x="65709" y="77856"/>
                    <a:pt x="64590" y="87638"/>
                    <a:pt x="56764" y="103570"/>
                  </a:cubicBezTo>
                  <a:cubicBezTo>
                    <a:pt x="55087" y="102451"/>
                    <a:pt x="52572" y="101613"/>
                    <a:pt x="52293" y="100215"/>
                  </a:cubicBezTo>
                  <a:cubicBezTo>
                    <a:pt x="50336" y="93228"/>
                    <a:pt x="55646" y="76458"/>
                    <a:pt x="60957" y="70589"/>
                  </a:cubicBezTo>
                  <a:close/>
                  <a:moveTo>
                    <a:pt x="250174" y="36212"/>
                  </a:moveTo>
                  <a:cubicBezTo>
                    <a:pt x="250733" y="47671"/>
                    <a:pt x="247658" y="57733"/>
                    <a:pt x="241230" y="70310"/>
                  </a:cubicBezTo>
                  <a:cubicBezTo>
                    <a:pt x="238715" y="65279"/>
                    <a:pt x="236479" y="62485"/>
                    <a:pt x="237038" y="60808"/>
                  </a:cubicBezTo>
                  <a:cubicBezTo>
                    <a:pt x="239833" y="52143"/>
                    <a:pt x="239833" y="41802"/>
                    <a:pt x="250174" y="36212"/>
                  </a:cubicBezTo>
                  <a:close/>
                  <a:moveTo>
                    <a:pt x="178623" y="34534"/>
                  </a:moveTo>
                  <a:cubicBezTo>
                    <a:pt x="180859" y="36490"/>
                    <a:pt x="182536" y="37608"/>
                    <a:pt x="183096" y="38727"/>
                  </a:cubicBezTo>
                  <a:cubicBezTo>
                    <a:pt x="185891" y="45993"/>
                    <a:pt x="188406" y="53261"/>
                    <a:pt x="190642" y="60807"/>
                  </a:cubicBezTo>
                  <a:cubicBezTo>
                    <a:pt x="191201" y="62484"/>
                    <a:pt x="188965" y="64999"/>
                    <a:pt x="188126" y="67235"/>
                  </a:cubicBezTo>
                  <a:cubicBezTo>
                    <a:pt x="186170" y="65838"/>
                    <a:pt x="183096" y="64999"/>
                    <a:pt x="182536" y="63322"/>
                  </a:cubicBezTo>
                  <a:cubicBezTo>
                    <a:pt x="179742" y="56055"/>
                    <a:pt x="177506" y="48788"/>
                    <a:pt x="175549" y="41242"/>
                  </a:cubicBezTo>
                  <a:cubicBezTo>
                    <a:pt x="174990" y="39286"/>
                    <a:pt x="177226" y="37050"/>
                    <a:pt x="178623" y="34534"/>
                  </a:cubicBezTo>
                  <a:close/>
                  <a:moveTo>
                    <a:pt x="302485" y="27547"/>
                  </a:moveTo>
                  <a:cubicBezTo>
                    <a:pt x="317298" y="28665"/>
                    <a:pt x="329876" y="39844"/>
                    <a:pt x="333509" y="56614"/>
                  </a:cubicBezTo>
                  <a:cubicBezTo>
                    <a:pt x="343012" y="99936"/>
                    <a:pt x="352235" y="143257"/>
                    <a:pt x="361458" y="186299"/>
                  </a:cubicBezTo>
                  <a:cubicBezTo>
                    <a:pt x="371799" y="235210"/>
                    <a:pt x="382141" y="283842"/>
                    <a:pt x="392203" y="332753"/>
                  </a:cubicBezTo>
                  <a:cubicBezTo>
                    <a:pt x="394439" y="343933"/>
                    <a:pt x="395556" y="355112"/>
                    <a:pt x="388849" y="365454"/>
                  </a:cubicBezTo>
                  <a:cubicBezTo>
                    <a:pt x="381861" y="376633"/>
                    <a:pt x="372079" y="383341"/>
                    <a:pt x="358943" y="383062"/>
                  </a:cubicBezTo>
                  <a:cubicBezTo>
                    <a:pt x="345807" y="382782"/>
                    <a:pt x="335745" y="375516"/>
                    <a:pt x="330155" y="363777"/>
                  </a:cubicBezTo>
                  <a:cubicBezTo>
                    <a:pt x="326521" y="355951"/>
                    <a:pt x="324845" y="347287"/>
                    <a:pt x="322888" y="338902"/>
                  </a:cubicBezTo>
                  <a:cubicBezTo>
                    <a:pt x="313665" y="296139"/>
                    <a:pt x="304721" y="253097"/>
                    <a:pt x="295777" y="210335"/>
                  </a:cubicBezTo>
                  <a:cubicBezTo>
                    <a:pt x="295498" y="209217"/>
                    <a:pt x="294380" y="208099"/>
                    <a:pt x="293262" y="205863"/>
                  </a:cubicBezTo>
                  <a:cubicBezTo>
                    <a:pt x="287113" y="216763"/>
                    <a:pt x="284877" y="227664"/>
                    <a:pt x="281244" y="238564"/>
                  </a:cubicBezTo>
                  <a:lnTo>
                    <a:pt x="255359" y="318124"/>
                  </a:lnTo>
                  <a:lnTo>
                    <a:pt x="257720" y="320456"/>
                  </a:lnTo>
                  <a:cubicBezTo>
                    <a:pt x="253808" y="333312"/>
                    <a:pt x="250454" y="346169"/>
                    <a:pt x="245982" y="358746"/>
                  </a:cubicBezTo>
                  <a:cubicBezTo>
                    <a:pt x="244585" y="363218"/>
                    <a:pt x="242069" y="367410"/>
                    <a:pt x="238994" y="371043"/>
                  </a:cubicBezTo>
                  <a:cubicBezTo>
                    <a:pt x="221945" y="391447"/>
                    <a:pt x="191201" y="385577"/>
                    <a:pt x="181698" y="359864"/>
                  </a:cubicBezTo>
                  <a:cubicBezTo>
                    <a:pt x="175549" y="343374"/>
                    <a:pt x="170239" y="326325"/>
                    <a:pt x="164929" y="309276"/>
                  </a:cubicBezTo>
                  <a:cubicBezTo>
                    <a:pt x="154867" y="277414"/>
                    <a:pt x="145085" y="245551"/>
                    <a:pt x="135302" y="213969"/>
                  </a:cubicBezTo>
                  <a:cubicBezTo>
                    <a:pt x="134743" y="212292"/>
                    <a:pt x="134743" y="210615"/>
                    <a:pt x="134743" y="208938"/>
                  </a:cubicBezTo>
                  <a:lnTo>
                    <a:pt x="136175" y="189175"/>
                  </a:lnTo>
                  <a:lnTo>
                    <a:pt x="134743" y="208938"/>
                  </a:lnTo>
                  <a:cubicBezTo>
                    <a:pt x="133625" y="208099"/>
                    <a:pt x="132787" y="207540"/>
                    <a:pt x="130551" y="205863"/>
                  </a:cubicBezTo>
                  <a:cubicBezTo>
                    <a:pt x="129432" y="208658"/>
                    <a:pt x="128035" y="211173"/>
                    <a:pt x="127476" y="213689"/>
                  </a:cubicBezTo>
                  <a:cubicBezTo>
                    <a:pt x="117694" y="259526"/>
                    <a:pt x="108191" y="305363"/>
                    <a:pt x="98409" y="351199"/>
                  </a:cubicBezTo>
                  <a:cubicBezTo>
                    <a:pt x="97011" y="357348"/>
                    <a:pt x="94496" y="363777"/>
                    <a:pt x="90862" y="368808"/>
                  </a:cubicBezTo>
                  <a:cubicBezTo>
                    <a:pt x="81918" y="381664"/>
                    <a:pt x="68782" y="385857"/>
                    <a:pt x="55646" y="381664"/>
                  </a:cubicBezTo>
                  <a:cubicBezTo>
                    <a:pt x="41113" y="376913"/>
                    <a:pt x="30491" y="364057"/>
                    <a:pt x="30771" y="348684"/>
                  </a:cubicBezTo>
                  <a:cubicBezTo>
                    <a:pt x="30771" y="339740"/>
                    <a:pt x="32728" y="330517"/>
                    <a:pt x="34684" y="321853"/>
                  </a:cubicBezTo>
                  <a:cubicBezTo>
                    <a:pt x="50895" y="244713"/>
                    <a:pt x="67105" y="167293"/>
                    <a:pt x="83595" y="90153"/>
                  </a:cubicBezTo>
                  <a:cubicBezTo>
                    <a:pt x="86111" y="78135"/>
                    <a:pt x="88347" y="66396"/>
                    <a:pt x="91701" y="54658"/>
                  </a:cubicBezTo>
                  <a:cubicBezTo>
                    <a:pt x="97290" y="32857"/>
                    <a:pt x="116855" y="23354"/>
                    <a:pt x="137817" y="31460"/>
                  </a:cubicBezTo>
                  <a:lnTo>
                    <a:pt x="137678" y="100983"/>
                  </a:lnTo>
                  <a:lnTo>
                    <a:pt x="137818" y="31460"/>
                  </a:lnTo>
                  <a:cubicBezTo>
                    <a:pt x="148998" y="34814"/>
                    <a:pt x="154028" y="44037"/>
                    <a:pt x="157383" y="54099"/>
                  </a:cubicBezTo>
                  <a:cubicBezTo>
                    <a:pt x="166605" y="82887"/>
                    <a:pt x="175829" y="111954"/>
                    <a:pt x="184773" y="140741"/>
                  </a:cubicBezTo>
                  <a:cubicBezTo>
                    <a:pt x="193716" y="168970"/>
                    <a:pt x="202661" y="197479"/>
                    <a:pt x="214119" y="226266"/>
                  </a:cubicBezTo>
                  <a:cubicBezTo>
                    <a:pt x="215517" y="222913"/>
                    <a:pt x="217194" y="219838"/>
                    <a:pt x="218312" y="216484"/>
                  </a:cubicBezTo>
                  <a:lnTo>
                    <a:pt x="244766" y="132163"/>
                  </a:lnTo>
                  <a:lnTo>
                    <a:pt x="244071" y="129282"/>
                  </a:lnTo>
                  <a:cubicBezTo>
                    <a:pt x="249941" y="110277"/>
                    <a:pt x="255530" y="90992"/>
                    <a:pt x="261400" y="71986"/>
                  </a:cubicBezTo>
                  <a:cubicBezTo>
                    <a:pt x="263356" y="65278"/>
                    <a:pt x="265313" y="58571"/>
                    <a:pt x="267828" y="52142"/>
                  </a:cubicBezTo>
                  <a:cubicBezTo>
                    <a:pt x="274257" y="35932"/>
                    <a:pt x="287952" y="26429"/>
                    <a:pt x="302485" y="27547"/>
                  </a:cubicBezTo>
                  <a:close/>
                  <a:moveTo>
                    <a:pt x="349953" y="22796"/>
                  </a:moveTo>
                  <a:cubicBezTo>
                    <a:pt x="361133" y="30901"/>
                    <a:pt x="365883" y="42640"/>
                    <a:pt x="360014" y="54379"/>
                  </a:cubicBezTo>
                  <a:cubicBezTo>
                    <a:pt x="355822" y="45155"/>
                    <a:pt x="351350" y="36211"/>
                    <a:pt x="347438" y="26989"/>
                  </a:cubicBezTo>
                  <a:cubicBezTo>
                    <a:pt x="347158" y="26150"/>
                    <a:pt x="349114" y="24193"/>
                    <a:pt x="349953" y="22796"/>
                  </a:cubicBezTo>
                  <a:close/>
                  <a:moveTo>
                    <a:pt x="76888" y="22796"/>
                  </a:moveTo>
                  <a:cubicBezTo>
                    <a:pt x="77726" y="24752"/>
                    <a:pt x="79683" y="26989"/>
                    <a:pt x="79403" y="28106"/>
                  </a:cubicBezTo>
                  <a:cubicBezTo>
                    <a:pt x="75770" y="36771"/>
                    <a:pt x="71577" y="45156"/>
                    <a:pt x="66546" y="55218"/>
                  </a:cubicBezTo>
                  <a:cubicBezTo>
                    <a:pt x="60398" y="45715"/>
                    <a:pt x="65149" y="32299"/>
                    <a:pt x="76888" y="22796"/>
                  </a:cubicBezTo>
                  <a:close/>
                  <a:moveTo>
                    <a:pt x="285390" y="2393"/>
                  </a:moveTo>
                  <a:cubicBezTo>
                    <a:pt x="284831" y="9380"/>
                    <a:pt x="278124" y="14970"/>
                    <a:pt x="260235" y="23075"/>
                  </a:cubicBezTo>
                  <a:cubicBezTo>
                    <a:pt x="259956" y="20559"/>
                    <a:pt x="258838" y="17485"/>
                    <a:pt x="259677" y="16647"/>
                  </a:cubicBezTo>
                  <a:cubicBezTo>
                    <a:pt x="266384" y="9101"/>
                    <a:pt x="274211" y="2673"/>
                    <a:pt x="285390" y="2393"/>
                  </a:cubicBezTo>
                  <a:close/>
                  <a:moveTo>
                    <a:pt x="143967" y="1834"/>
                  </a:moveTo>
                  <a:cubicBezTo>
                    <a:pt x="149557" y="1275"/>
                    <a:pt x="166605" y="12455"/>
                    <a:pt x="168282" y="17206"/>
                  </a:cubicBezTo>
                  <a:cubicBezTo>
                    <a:pt x="168562" y="17485"/>
                    <a:pt x="168562" y="18045"/>
                    <a:pt x="168841" y="19721"/>
                  </a:cubicBezTo>
                  <a:cubicBezTo>
                    <a:pt x="167165" y="20560"/>
                    <a:pt x="164649" y="22796"/>
                    <a:pt x="163531" y="22237"/>
                  </a:cubicBezTo>
                  <a:cubicBezTo>
                    <a:pt x="155985" y="18324"/>
                    <a:pt x="148718" y="13852"/>
                    <a:pt x="141451" y="9101"/>
                  </a:cubicBezTo>
                  <a:cubicBezTo>
                    <a:pt x="140333" y="8542"/>
                    <a:pt x="140054" y="5747"/>
                    <a:pt x="140333" y="4629"/>
                  </a:cubicBezTo>
                  <a:cubicBezTo>
                    <a:pt x="140612" y="3511"/>
                    <a:pt x="142569" y="1834"/>
                    <a:pt x="143967" y="1834"/>
                  </a:cubicBezTo>
                  <a:close/>
                  <a:moveTo>
                    <a:pt x="105152" y="1275"/>
                  </a:moveTo>
                  <a:cubicBezTo>
                    <a:pt x="110427" y="-402"/>
                    <a:pt x="115738" y="-542"/>
                    <a:pt x="121607" y="1554"/>
                  </a:cubicBezTo>
                  <a:cubicBezTo>
                    <a:pt x="115179" y="9939"/>
                    <a:pt x="104278" y="8542"/>
                    <a:pt x="96172" y="13572"/>
                  </a:cubicBezTo>
                  <a:cubicBezTo>
                    <a:pt x="95334" y="14131"/>
                    <a:pt x="92819" y="12175"/>
                    <a:pt x="88906" y="10219"/>
                  </a:cubicBezTo>
                  <a:cubicBezTo>
                    <a:pt x="94636" y="6166"/>
                    <a:pt x="99876" y="2952"/>
                    <a:pt x="105152" y="1275"/>
                  </a:cubicBezTo>
                  <a:close/>
                  <a:moveTo>
                    <a:pt x="320956" y="1135"/>
                  </a:moveTo>
                  <a:cubicBezTo>
                    <a:pt x="326685" y="1833"/>
                    <a:pt x="331926" y="4069"/>
                    <a:pt x="334581" y="7144"/>
                  </a:cubicBezTo>
                  <a:cubicBezTo>
                    <a:pt x="335420" y="8262"/>
                    <a:pt x="335979" y="10498"/>
                    <a:pt x="335420" y="11616"/>
                  </a:cubicBezTo>
                  <a:cubicBezTo>
                    <a:pt x="334860" y="12734"/>
                    <a:pt x="332624" y="14131"/>
                    <a:pt x="331507" y="13852"/>
                  </a:cubicBezTo>
                  <a:cubicBezTo>
                    <a:pt x="322283" y="11057"/>
                    <a:pt x="313339" y="7703"/>
                    <a:pt x="304395" y="4349"/>
                  </a:cubicBezTo>
                  <a:cubicBezTo>
                    <a:pt x="309007" y="1274"/>
                    <a:pt x="315226" y="436"/>
                    <a:pt x="320956" y="11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8663472" y="289239"/>
              <a:ext cx="347644" cy="427921"/>
            </a:xfrm>
            <a:custGeom>
              <a:avLst/>
              <a:gdLst/>
              <a:ahLst/>
              <a:cxnLst/>
              <a:rect l="l" t="t" r="r" b="b"/>
              <a:pathLst>
                <a:path w="347644" h="427921" extrusionOk="0">
                  <a:moveTo>
                    <a:pt x="139661" y="408599"/>
                  </a:moveTo>
                  <a:cubicBezTo>
                    <a:pt x="147727" y="412056"/>
                    <a:pt x="155792" y="415513"/>
                    <a:pt x="163571" y="419545"/>
                  </a:cubicBezTo>
                  <a:cubicBezTo>
                    <a:pt x="165011" y="419834"/>
                    <a:pt x="165587" y="421850"/>
                    <a:pt x="167027" y="423867"/>
                  </a:cubicBezTo>
                  <a:cubicBezTo>
                    <a:pt x="165011" y="425595"/>
                    <a:pt x="162706" y="428187"/>
                    <a:pt x="161842" y="427900"/>
                  </a:cubicBezTo>
                  <a:cubicBezTo>
                    <a:pt x="152912" y="424443"/>
                    <a:pt x="144270" y="420410"/>
                    <a:pt x="135628" y="416089"/>
                  </a:cubicBezTo>
                  <a:cubicBezTo>
                    <a:pt x="134763" y="415513"/>
                    <a:pt x="134763" y="412056"/>
                    <a:pt x="135339" y="410328"/>
                  </a:cubicBezTo>
                  <a:cubicBezTo>
                    <a:pt x="135628" y="409176"/>
                    <a:pt x="138508" y="408023"/>
                    <a:pt x="139661" y="408599"/>
                  </a:cubicBezTo>
                  <a:close/>
                  <a:moveTo>
                    <a:pt x="207645" y="408599"/>
                  </a:moveTo>
                  <a:cubicBezTo>
                    <a:pt x="209373" y="408023"/>
                    <a:pt x="212254" y="410616"/>
                    <a:pt x="215711" y="412056"/>
                  </a:cubicBezTo>
                  <a:cubicBezTo>
                    <a:pt x="207933" y="422138"/>
                    <a:pt x="198138" y="425019"/>
                    <a:pt x="188344" y="427611"/>
                  </a:cubicBezTo>
                  <a:cubicBezTo>
                    <a:pt x="186904" y="427900"/>
                    <a:pt x="183159" y="426171"/>
                    <a:pt x="183159" y="425307"/>
                  </a:cubicBezTo>
                  <a:cubicBezTo>
                    <a:pt x="183159" y="423002"/>
                    <a:pt x="184023" y="419834"/>
                    <a:pt x="185752" y="418682"/>
                  </a:cubicBezTo>
                  <a:cubicBezTo>
                    <a:pt x="192665" y="414936"/>
                    <a:pt x="200155" y="411480"/>
                    <a:pt x="207645" y="408599"/>
                  </a:cubicBezTo>
                  <a:close/>
                  <a:moveTo>
                    <a:pt x="116328" y="367693"/>
                  </a:moveTo>
                  <a:cubicBezTo>
                    <a:pt x="119497" y="376047"/>
                    <a:pt x="122666" y="383536"/>
                    <a:pt x="125258" y="391603"/>
                  </a:cubicBezTo>
                  <a:cubicBezTo>
                    <a:pt x="125834" y="393619"/>
                    <a:pt x="124682" y="396212"/>
                    <a:pt x="124106" y="398804"/>
                  </a:cubicBezTo>
                  <a:cubicBezTo>
                    <a:pt x="121513" y="397652"/>
                    <a:pt x="117480" y="397364"/>
                    <a:pt x="116616" y="395635"/>
                  </a:cubicBezTo>
                  <a:cubicBezTo>
                    <a:pt x="113447" y="388722"/>
                    <a:pt x="111142" y="381520"/>
                    <a:pt x="109414" y="374319"/>
                  </a:cubicBezTo>
                  <a:cubicBezTo>
                    <a:pt x="108550" y="370574"/>
                    <a:pt x="109990" y="367117"/>
                    <a:pt x="116328" y="367693"/>
                  </a:cubicBezTo>
                  <a:close/>
                  <a:moveTo>
                    <a:pt x="236162" y="367118"/>
                  </a:moveTo>
                  <a:cubicBezTo>
                    <a:pt x="237603" y="369422"/>
                    <a:pt x="239043" y="372015"/>
                    <a:pt x="240771" y="374607"/>
                  </a:cubicBezTo>
                  <a:cubicBezTo>
                    <a:pt x="237026" y="382673"/>
                    <a:pt x="234146" y="389875"/>
                    <a:pt x="230401" y="396788"/>
                  </a:cubicBezTo>
                  <a:cubicBezTo>
                    <a:pt x="229825" y="397941"/>
                    <a:pt x="225504" y="399093"/>
                    <a:pt x="224928" y="398517"/>
                  </a:cubicBezTo>
                  <a:cubicBezTo>
                    <a:pt x="223487" y="397077"/>
                    <a:pt x="222047" y="393908"/>
                    <a:pt x="222623" y="392179"/>
                  </a:cubicBezTo>
                  <a:cubicBezTo>
                    <a:pt x="224640" y="385266"/>
                    <a:pt x="226944" y="378640"/>
                    <a:pt x="229825" y="372303"/>
                  </a:cubicBezTo>
                  <a:cubicBezTo>
                    <a:pt x="230977" y="369998"/>
                    <a:pt x="234146" y="368847"/>
                    <a:pt x="236162" y="367118"/>
                  </a:cubicBezTo>
                  <a:close/>
                  <a:moveTo>
                    <a:pt x="238179" y="316418"/>
                  </a:moveTo>
                  <a:cubicBezTo>
                    <a:pt x="240772" y="327941"/>
                    <a:pt x="240196" y="339175"/>
                    <a:pt x="236450" y="350699"/>
                  </a:cubicBezTo>
                  <a:cubicBezTo>
                    <a:pt x="227808" y="343497"/>
                    <a:pt x="231841" y="333990"/>
                    <a:pt x="230977" y="325636"/>
                  </a:cubicBezTo>
                  <a:cubicBezTo>
                    <a:pt x="230401" y="321603"/>
                    <a:pt x="231553" y="317858"/>
                    <a:pt x="238179" y="316418"/>
                  </a:cubicBezTo>
                  <a:close/>
                  <a:moveTo>
                    <a:pt x="113158" y="315842"/>
                  </a:moveTo>
                  <a:cubicBezTo>
                    <a:pt x="120072" y="326788"/>
                    <a:pt x="119496" y="342920"/>
                    <a:pt x="111718" y="351850"/>
                  </a:cubicBezTo>
                  <a:cubicBezTo>
                    <a:pt x="104516" y="342056"/>
                    <a:pt x="108261" y="331974"/>
                    <a:pt x="107973" y="322755"/>
                  </a:cubicBezTo>
                  <a:cubicBezTo>
                    <a:pt x="107973" y="320739"/>
                    <a:pt x="111142" y="318435"/>
                    <a:pt x="113158" y="315842"/>
                  </a:cubicBezTo>
                  <a:close/>
                  <a:moveTo>
                    <a:pt x="112295" y="268022"/>
                  </a:moveTo>
                  <a:cubicBezTo>
                    <a:pt x="113735" y="268022"/>
                    <a:pt x="116328" y="269175"/>
                    <a:pt x="116616" y="270326"/>
                  </a:cubicBezTo>
                  <a:cubicBezTo>
                    <a:pt x="118344" y="280121"/>
                    <a:pt x="119496" y="290491"/>
                    <a:pt x="115176" y="301438"/>
                  </a:cubicBezTo>
                  <a:cubicBezTo>
                    <a:pt x="112295" y="299997"/>
                    <a:pt x="109702" y="299133"/>
                    <a:pt x="109414" y="298269"/>
                  </a:cubicBezTo>
                  <a:cubicBezTo>
                    <a:pt x="108838" y="289050"/>
                    <a:pt x="108550" y="279833"/>
                    <a:pt x="108550" y="270902"/>
                  </a:cubicBezTo>
                  <a:cubicBezTo>
                    <a:pt x="108550" y="269751"/>
                    <a:pt x="110854" y="268022"/>
                    <a:pt x="112295" y="268022"/>
                  </a:cubicBezTo>
                  <a:close/>
                  <a:moveTo>
                    <a:pt x="237603" y="265430"/>
                  </a:moveTo>
                  <a:cubicBezTo>
                    <a:pt x="241060" y="278393"/>
                    <a:pt x="239907" y="288764"/>
                    <a:pt x="238754" y="299422"/>
                  </a:cubicBezTo>
                  <a:cubicBezTo>
                    <a:pt x="231265" y="300575"/>
                    <a:pt x="230113" y="295965"/>
                    <a:pt x="230978" y="291356"/>
                  </a:cubicBezTo>
                  <a:cubicBezTo>
                    <a:pt x="232418" y="283290"/>
                    <a:pt x="226368" y="273208"/>
                    <a:pt x="237603" y="265430"/>
                  </a:cubicBezTo>
                  <a:close/>
                  <a:moveTo>
                    <a:pt x="236739" y="217035"/>
                  </a:moveTo>
                  <a:cubicBezTo>
                    <a:pt x="240195" y="228270"/>
                    <a:pt x="240195" y="239504"/>
                    <a:pt x="238755" y="250451"/>
                  </a:cubicBezTo>
                  <a:cubicBezTo>
                    <a:pt x="231553" y="250739"/>
                    <a:pt x="230113" y="246994"/>
                    <a:pt x="230689" y="242961"/>
                  </a:cubicBezTo>
                  <a:cubicBezTo>
                    <a:pt x="232129" y="234031"/>
                    <a:pt x="227232" y="223948"/>
                    <a:pt x="236739" y="217035"/>
                  </a:cubicBezTo>
                  <a:close/>
                  <a:moveTo>
                    <a:pt x="114023" y="217035"/>
                  </a:moveTo>
                  <a:cubicBezTo>
                    <a:pt x="114887" y="218188"/>
                    <a:pt x="116904" y="219340"/>
                    <a:pt x="116904" y="220780"/>
                  </a:cubicBezTo>
                  <a:cubicBezTo>
                    <a:pt x="117192" y="229134"/>
                    <a:pt x="117480" y="237488"/>
                    <a:pt x="117192" y="245841"/>
                  </a:cubicBezTo>
                  <a:cubicBezTo>
                    <a:pt x="117192" y="247282"/>
                    <a:pt x="114887" y="249298"/>
                    <a:pt x="113159" y="250163"/>
                  </a:cubicBezTo>
                  <a:cubicBezTo>
                    <a:pt x="112295" y="250451"/>
                    <a:pt x="109702" y="249298"/>
                    <a:pt x="108837" y="247858"/>
                  </a:cubicBezTo>
                  <a:cubicBezTo>
                    <a:pt x="105669" y="243249"/>
                    <a:pt x="107397" y="222220"/>
                    <a:pt x="110854" y="217611"/>
                  </a:cubicBezTo>
                  <a:cubicBezTo>
                    <a:pt x="111719" y="217323"/>
                    <a:pt x="112871" y="217323"/>
                    <a:pt x="114023" y="217035"/>
                  </a:cubicBezTo>
                  <a:close/>
                  <a:moveTo>
                    <a:pt x="113447" y="167776"/>
                  </a:moveTo>
                  <a:cubicBezTo>
                    <a:pt x="114599" y="167487"/>
                    <a:pt x="116904" y="169792"/>
                    <a:pt x="117192" y="170944"/>
                  </a:cubicBezTo>
                  <a:cubicBezTo>
                    <a:pt x="118056" y="180739"/>
                    <a:pt x="119785" y="190821"/>
                    <a:pt x="114599" y="201480"/>
                  </a:cubicBezTo>
                  <a:cubicBezTo>
                    <a:pt x="111431" y="199751"/>
                    <a:pt x="109414" y="199175"/>
                    <a:pt x="109414" y="198599"/>
                  </a:cubicBezTo>
                  <a:cubicBezTo>
                    <a:pt x="108838" y="189381"/>
                    <a:pt x="108550" y="180163"/>
                    <a:pt x="108550" y="170944"/>
                  </a:cubicBezTo>
                  <a:cubicBezTo>
                    <a:pt x="108550" y="169792"/>
                    <a:pt x="111719" y="168064"/>
                    <a:pt x="113447" y="167776"/>
                  </a:cubicBezTo>
                  <a:close/>
                  <a:moveTo>
                    <a:pt x="235298" y="166335"/>
                  </a:moveTo>
                  <a:cubicBezTo>
                    <a:pt x="240484" y="172672"/>
                    <a:pt x="241060" y="178722"/>
                    <a:pt x="238467" y="199751"/>
                  </a:cubicBezTo>
                  <a:cubicBezTo>
                    <a:pt x="236162" y="199174"/>
                    <a:pt x="232417" y="199174"/>
                    <a:pt x="232417" y="198310"/>
                  </a:cubicBezTo>
                  <a:cubicBezTo>
                    <a:pt x="230401" y="187940"/>
                    <a:pt x="228961" y="177570"/>
                    <a:pt x="233282" y="167487"/>
                  </a:cubicBezTo>
                  <a:cubicBezTo>
                    <a:pt x="233282" y="166911"/>
                    <a:pt x="234722" y="166623"/>
                    <a:pt x="235298" y="166335"/>
                  </a:cubicBezTo>
                  <a:close/>
                  <a:moveTo>
                    <a:pt x="232418" y="128022"/>
                  </a:moveTo>
                  <a:cubicBezTo>
                    <a:pt x="237891" y="128022"/>
                    <a:pt x="242501" y="127446"/>
                    <a:pt x="247397" y="128310"/>
                  </a:cubicBezTo>
                  <a:cubicBezTo>
                    <a:pt x="249414" y="128598"/>
                    <a:pt x="251431" y="131191"/>
                    <a:pt x="252583" y="133207"/>
                  </a:cubicBezTo>
                  <a:cubicBezTo>
                    <a:pt x="252871" y="134072"/>
                    <a:pt x="250566" y="136664"/>
                    <a:pt x="248838" y="137528"/>
                  </a:cubicBezTo>
                  <a:cubicBezTo>
                    <a:pt x="246533" y="138681"/>
                    <a:pt x="243941" y="138681"/>
                    <a:pt x="241636" y="139257"/>
                  </a:cubicBezTo>
                  <a:cubicBezTo>
                    <a:pt x="240196" y="143578"/>
                    <a:pt x="238755" y="147034"/>
                    <a:pt x="237603" y="150780"/>
                  </a:cubicBezTo>
                  <a:cubicBezTo>
                    <a:pt x="229537" y="145306"/>
                    <a:pt x="229537" y="145018"/>
                    <a:pt x="232418" y="128022"/>
                  </a:cubicBezTo>
                  <a:close/>
                  <a:moveTo>
                    <a:pt x="104157" y="127483"/>
                  </a:moveTo>
                  <a:cubicBezTo>
                    <a:pt x="107182" y="127303"/>
                    <a:pt x="110279" y="128023"/>
                    <a:pt x="113159" y="128599"/>
                  </a:cubicBezTo>
                  <a:cubicBezTo>
                    <a:pt x="118632" y="129752"/>
                    <a:pt x="120360" y="144731"/>
                    <a:pt x="115464" y="148188"/>
                  </a:cubicBezTo>
                  <a:cubicBezTo>
                    <a:pt x="114311" y="149052"/>
                    <a:pt x="109990" y="147900"/>
                    <a:pt x="109990" y="147611"/>
                  </a:cubicBezTo>
                  <a:cubicBezTo>
                    <a:pt x="109702" y="138682"/>
                    <a:pt x="101060" y="138393"/>
                    <a:pt x="96163" y="134073"/>
                  </a:cubicBezTo>
                  <a:cubicBezTo>
                    <a:pt x="95875" y="134073"/>
                    <a:pt x="95875" y="133496"/>
                    <a:pt x="95587" y="131768"/>
                  </a:cubicBezTo>
                  <a:cubicBezTo>
                    <a:pt x="98180" y="128743"/>
                    <a:pt x="101132" y="127663"/>
                    <a:pt x="104157" y="127483"/>
                  </a:cubicBezTo>
                  <a:close/>
                  <a:moveTo>
                    <a:pt x="60370" y="127447"/>
                  </a:moveTo>
                  <a:cubicBezTo>
                    <a:pt x="66564" y="127519"/>
                    <a:pt x="73406" y="129031"/>
                    <a:pt x="78591" y="132056"/>
                  </a:cubicBezTo>
                  <a:cubicBezTo>
                    <a:pt x="69372" y="140121"/>
                    <a:pt x="58426" y="139833"/>
                    <a:pt x="46039" y="131479"/>
                  </a:cubicBezTo>
                  <a:cubicBezTo>
                    <a:pt x="48632" y="128743"/>
                    <a:pt x="54177" y="127375"/>
                    <a:pt x="60370" y="127447"/>
                  </a:cubicBezTo>
                  <a:close/>
                  <a:moveTo>
                    <a:pt x="296369" y="125718"/>
                  </a:moveTo>
                  <a:cubicBezTo>
                    <a:pt x="298673" y="125718"/>
                    <a:pt x="300690" y="128598"/>
                    <a:pt x="302995" y="130327"/>
                  </a:cubicBezTo>
                  <a:cubicBezTo>
                    <a:pt x="301266" y="132056"/>
                    <a:pt x="300114" y="134936"/>
                    <a:pt x="298097" y="135513"/>
                  </a:cubicBezTo>
                  <a:cubicBezTo>
                    <a:pt x="292912" y="137240"/>
                    <a:pt x="287151" y="137817"/>
                    <a:pt x="283405" y="138393"/>
                  </a:cubicBezTo>
                  <a:cubicBezTo>
                    <a:pt x="276780" y="137529"/>
                    <a:pt x="269867" y="139546"/>
                    <a:pt x="269578" y="132920"/>
                  </a:cubicBezTo>
                  <a:cubicBezTo>
                    <a:pt x="269290" y="125430"/>
                    <a:pt x="276492" y="128598"/>
                    <a:pt x="280813" y="127735"/>
                  </a:cubicBezTo>
                  <a:cubicBezTo>
                    <a:pt x="285998" y="126871"/>
                    <a:pt x="291184" y="125718"/>
                    <a:pt x="296369" y="125718"/>
                  </a:cubicBezTo>
                  <a:close/>
                  <a:moveTo>
                    <a:pt x="337563" y="95760"/>
                  </a:moveTo>
                  <a:cubicBezTo>
                    <a:pt x="339003" y="96336"/>
                    <a:pt x="341019" y="99504"/>
                    <a:pt x="340444" y="100657"/>
                  </a:cubicBezTo>
                  <a:cubicBezTo>
                    <a:pt x="336986" y="110163"/>
                    <a:pt x="330361" y="117365"/>
                    <a:pt x="321719" y="122550"/>
                  </a:cubicBezTo>
                  <a:cubicBezTo>
                    <a:pt x="320279" y="122839"/>
                    <a:pt x="317686" y="121110"/>
                    <a:pt x="314229" y="119958"/>
                  </a:cubicBezTo>
                  <a:cubicBezTo>
                    <a:pt x="320855" y="111028"/>
                    <a:pt x="326040" y="103826"/>
                    <a:pt x="331801" y="97200"/>
                  </a:cubicBezTo>
                  <a:cubicBezTo>
                    <a:pt x="332953" y="95760"/>
                    <a:pt x="336122" y="95184"/>
                    <a:pt x="337563" y="95760"/>
                  </a:cubicBezTo>
                  <a:close/>
                  <a:moveTo>
                    <a:pt x="11760" y="93743"/>
                  </a:moveTo>
                  <a:cubicBezTo>
                    <a:pt x="19250" y="103249"/>
                    <a:pt x="25875" y="111603"/>
                    <a:pt x="32213" y="119669"/>
                  </a:cubicBezTo>
                  <a:cubicBezTo>
                    <a:pt x="31348" y="120534"/>
                    <a:pt x="29908" y="121686"/>
                    <a:pt x="28756" y="122838"/>
                  </a:cubicBezTo>
                  <a:cubicBezTo>
                    <a:pt x="18385" y="119382"/>
                    <a:pt x="13200" y="110451"/>
                    <a:pt x="8303" y="101233"/>
                  </a:cubicBezTo>
                  <a:cubicBezTo>
                    <a:pt x="7727" y="100081"/>
                    <a:pt x="10032" y="97200"/>
                    <a:pt x="11760" y="93743"/>
                  </a:cubicBezTo>
                  <a:close/>
                  <a:moveTo>
                    <a:pt x="8591" y="47364"/>
                  </a:moveTo>
                  <a:cubicBezTo>
                    <a:pt x="11759" y="58023"/>
                    <a:pt x="10319" y="72426"/>
                    <a:pt x="4558" y="79916"/>
                  </a:cubicBezTo>
                  <a:cubicBezTo>
                    <a:pt x="-2933" y="67817"/>
                    <a:pt x="-916" y="53126"/>
                    <a:pt x="8591" y="47364"/>
                  </a:cubicBezTo>
                  <a:close/>
                  <a:moveTo>
                    <a:pt x="340155" y="46788"/>
                  </a:moveTo>
                  <a:cubicBezTo>
                    <a:pt x="342171" y="48228"/>
                    <a:pt x="345628" y="49381"/>
                    <a:pt x="345916" y="51109"/>
                  </a:cubicBezTo>
                  <a:cubicBezTo>
                    <a:pt x="346780" y="60039"/>
                    <a:pt x="347068" y="69257"/>
                    <a:pt x="347644" y="77611"/>
                  </a:cubicBezTo>
                  <a:cubicBezTo>
                    <a:pt x="341307" y="80204"/>
                    <a:pt x="339002" y="78475"/>
                    <a:pt x="338715" y="73866"/>
                  </a:cubicBezTo>
                  <a:cubicBezTo>
                    <a:pt x="337850" y="66952"/>
                    <a:pt x="336986" y="59751"/>
                    <a:pt x="336698" y="52837"/>
                  </a:cubicBezTo>
                  <a:cubicBezTo>
                    <a:pt x="336698" y="50821"/>
                    <a:pt x="339002" y="48804"/>
                    <a:pt x="340155" y="46788"/>
                  </a:cubicBezTo>
                  <a:close/>
                  <a:moveTo>
                    <a:pt x="68796" y="31232"/>
                  </a:moveTo>
                  <a:lnTo>
                    <a:pt x="118343" y="31520"/>
                  </a:lnTo>
                  <a:lnTo>
                    <a:pt x="118343" y="31520"/>
                  </a:lnTo>
                  <a:cubicBezTo>
                    <a:pt x="148878" y="31520"/>
                    <a:pt x="179413" y="31520"/>
                    <a:pt x="209947" y="31520"/>
                  </a:cubicBezTo>
                  <a:lnTo>
                    <a:pt x="209945" y="31807"/>
                  </a:lnTo>
                  <a:lnTo>
                    <a:pt x="283694" y="31232"/>
                  </a:lnTo>
                  <a:cubicBezTo>
                    <a:pt x="301842" y="31521"/>
                    <a:pt x="316821" y="47940"/>
                    <a:pt x="317685" y="66664"/>
                  </a:cubicBezTo>
                  <a:cubicBezTo>
                    <a:pt x="318837" y="86829"/>
                    <a:pt x="306451" y="104689"/>
                    <a:pt x="287438" y="106130"/>
                  </a:cubicBezTo>
                  <a:lnTo>
                    <a:pt x="212498" y="107852"/>
                  </a:lnTo>
                  <a:lnTo>
                    <a:pt x="210236" y="123125"/>
                  </a:lnTo>
                  <a:cubicBezTo>
                    <a:pt x="210236" y="201191"/>
                    <a:pt x="209947" y="278969"/>
                    <a:pt x="210236" y="357035"/>
                  </a:cubicBezTo>
                  <a:cubicBezTo>
                    <a:pt x="210236" y="369998"/>
                    <a:pt x="206779" y="380944"/>
                    <a:pt x="197273" y="389586"/>
                  </a:cubicBezTo>
                  <a:cubicBezTo>
                    <a:pt x="179989" y="404854"/>
                    <a:pt x="154639" y="400533"/>
                    <a:pt x="143405" y="380368"/>
                  </a:cubicBezTo>
                  <a:cubicBezTo>
                    <a:pt x="138796" y="372014"/>
                    <a:pt x="137356" y="362796"/>
                    <a:pt x="137356" y="353290"/>
                  </a:cubicBezTo>
                  <a:cubicBezTo>
                    <a:pt x="137356" y="276952"/>
                    <a:pt x="137356" y="200903"/>
                    <a:pt x="137356" y="124565"/>
                  </a:cubicBezTo>
                  <a:cubicBezTo>
                    <a:pt x="137356" y="119668"/>
                    <a:pt x="137356" y="114771"/>
                    <a:pt x="137356" y="109010"/>
                  </a:cubicBezTo>
                  <a:cubicBezTo>
                    <a:pt x="130442" y="108433"/>
                    <a:pt x="124392" y="107857"/>
                    <a:pt x="118055" y="107570"/>
                  </a:cubicBezTo>
                  <a:lnTo>
                    <a:pt x="118055" y="107562"/>
                  </a:lnTo>
                  <a:lnTo>
                    <a:pt x="70237" y="106417"/>
                  </a:lnTo>
                  <a:cubicBezTo>
                    <a:pt x="48343" y="106129"/>
                    <a:pt x="33364" y="91725"/>
                    <a:pt x="31636" y="71849"/>
                  </a:cubicBezTo>
                  <a:cubicBezTo>
                    <a:pt x="29619" y="49668"/>
                    <a:pt x="47767" y="31520"/>
                    <a:pt x="68796" y="31232"/>
                  </a:cubicBezTo>
                  <a:close/>
                  <a:moveTo>
                    <a:pt x="307315" y="9627"/>
                  </a:moveTo>
                  <a:cubicBezTo>
                    <a:pt x="313652" y="6746"/>
                    <a:pt x="317973" y="11644"/>
                    <a:pt x="322294" y="15101"/>
                  </a:cubicBezTo>
                  <a:cubicBezTo>
                    <a:pt x="326615" y="18557"/>
                    <a:pt x="330360" y="23167"/>
                    <a:pt x="333529" y="27776"/>
                  </a:cubicBezTo>
                  <a:cubicBezTo>
                    <a:pt x="335257" y="30368"/>
                    <a:pt x="330648" y="34689"/>
                    <a:pt x="328344" y="32672"/>
                  </a:cubicBezTo>
                  <a:cubicBezTo>
                    <a:pt x="320854" y="26335"/>
                    <a:pt x="313652" y="19134"/>
                    <a:pt x="306739" y="12220"/>
                  </a:cubicBezTo>
                  <a:cubicBezTo>
                    <a:pt x="306163" y="12220"/>
                    <a:pt x="307027" y="10779"/>
                    <a:pt x="307315" y="9627"/>
                  </a:cubicBezTo>
                  <a:close/>
                  <a:moveTo>
                    <a:pt x="36245" y="9051"/>
                  </a:moveTo>
                  <a:cubicBezTo>
                    <a:pt x="37397" y="8475"/>
                    <a:pt x="39702" y="10203"/>
                    <a:pt x="43447" y="11643"/>
                  </a:cubicBezTo>
                  <a:cubicBezTo>
                    <a:pt x="34516" y="19421"/>
                    <a:pt x="27315" y="26047"/>
                    <a:pt x="19537" y="32096"/>
                  </a:cubicBezTo>
                  <a:cubicBezTo>
                    <a:pt x="18673" y="32960"/>
                    <a:pt x="16081" y="30943"/>
                    <a:pt x="13488" y="29791"/>
                  </a:cubicBezTo>
                  <a:cubicBezTo>
                    <a:pt x="19825" y="20285"/>
                    <a:pt x="27027" y="13660"/>
                    <a:pt x="36245" y="9051"/>
                  </a:cubicBezTo>
                  <a:close/>
                  <a:moveTo>
                    <a:pt x="136204" y="1273"/>
                  </a:moveTo>
                  <a:cubicBezTo>
                    <a:pt x="137644" y="1273"/>
                    <a:pt x="139373" y="3866"/>
                    <a:pt x="139948" y="5594"/>
                  </a:cubicBezTo>
                  <a:cubicBezTo>
                    <a:pt x="140237" y="6459"/>
                    <a:pt x="137932" y="8763"/>
                    <a:pt x="136780" y="9051"/>
                  </a:cubicBezTo>
                  <a:cubicBezTo>
                    <a:pt x="127274" y="9339"/>
                    <a:pt x="117767" y="11068"/>
                    <a:pt x="108549" y="7611"/>
                  </a:cubicBezTo>
                  <a:cubicBezTo>
                    <a:pt x="107685" y="6459"/>
                    <a:pt x="106821" y="5018"/>
                    <a:pt x="106245" y="3866"/>
                  </a:cubicBezTo>
                  <a:cubicBezTo>
                    <a:pt x="107974" y="3002"/>
                    <a:pt x="109414" y="1849"/>
                    <a:pt x="111142" y="1849"/>
                  </a:cubicBezTo>
                  <a:cubicBezTo>
                    <a:pt x="119496" y="1561"/>
                    <a:pt x="127850" y="1273"/>
                    <a:pt x="136204" y="1273"/>
                  </a:cubicBezTo>
                  <a:close/>
                  <a:moveTo>
                    <a:pt x="211677" y="985"/>
                  </a:moveTo>
                  <a:cubicBezTo>
                    <a:pt x="219455" y="409"/>
                    <a:pt x="227521" y="409"/>
                    <a:pt x="235587" y="985"/>
                  </a:cubicBezTo>
                  <a:cubicBezTo>
                    <a:pt x="237316" y="985"/>
                    <a:pt x="239043" y="4154"/>
                    <a:pt x="240772" y="5595"/>
                  </a:cubicBezTo>
                  <a:cubicBezTo>
                    <a:pt x="239043" y="6746"/>
                    <a:pt x="237603" y="9051"/>
                    <a:pt x="235875" y="9051"/>
                  </a:cubicBezTo>
                  <a:cubicBezTo>
                    <a:pt x="226368" y="9339"/>
                    <a:pt x="216863" y="9051"/>
                    <a:pt x="207357" y="9051"/>
                  </a:cubicBezTo>
                  <a:cubicBezTo>
                    <a:pt x="207068" y="8187"/>
                    <a:pt x="206780" y="7035"/>
                    <a:pt x="206204" y="5882"/>
                  </a:cubicBezTo>
                  <a:cubicBezTo>
                    <a:pt x="207933" y="4154"/>
                    <a:pt x="209661" y="985"/>
                    <a:pt x="211677" y="985"/>
                  </a:cubicBezTo>
                  <a:close/>
                  <a:moveTo>
                    <a:pt x="167099" y="517"/>
                  </a:moveTo>
                  <a:cubicBezTo>
                    <a:pt x="171275" y="194"/>
                    <a:pt x="175380" y="1130"/>
                    <a:pt x="179125" y="698"/>
                  </a:cubicBezTo>
                  <a:cubicBezTo>
                    <a:pt x="183446" y="121"/>
                    <a:pt x="189208" y="-743"/>
                    <a:pt x="191512" y="8475"/>
                  </a:cubicBezTo>
                  <a:cubicBezTo>
                    <a:pt x="178837" y="9627"/>
                    <a:pt x="167891" y="10204"/>
                    <a:pt x="154640" y="7899"/>
                  </a:cubicBezTo>
                  <a:cubicBezTo>
                    <a:pt x="158673" y="2426"/>
                    <a:pt x="162922" y="841"/>
                    <a:pt x="167099" y="517"/>
                  </a:cubicBezTo>
                  <a:close/>
                  <a:moveTo>
                    <a:pt x="281964" y="410"/>
                  </a:moveTo>
                  <a:cubicBezTo>
                    <a:pt x="286861" y="986"/>
                    <a:pt x="291183" y="1273"/>
                    <a:pt x="289742" y="8475"/>
                  </a:cubicBezTo>
                  <a:cubicBezTo>
                    <a:pt x="279084" y="10492"/>
                    <a:pt x="268426" y="9915"/>
                    <a:pt x="257191" y="8475"/>
                  </a:cubicBezTo>
                  <a:cubicBezTo>
                    <a:pt x="260648" y="121"/>
                    <a:pt x="264393" y="-743"/>
                    <a:pt x="281964" y="410"/>
                  </a:cubicBezTo>
                  <a:close/>
                  <a:moveTo>
                    <a:pt x="79347" y="194"/>
                  </a:moveTo>
                  <a:cubicBezTo>
                    <a:pt x="83632" y="698"/>
                    <a:pt x="87953" y="2570"/>
                    <a:pt x="92130" y="7899"/>
                  </a:cubicBezTo>
                  <a:cubicBezTo>
                    <a:pt x="78879" y="10780"/>
                    <a:pt x="68508" y="10492"/>
                    <a:pt x="57562" y="8475"/>
                  </a:cubicBezTo>
                  <a:cubicBezTo>
                    <a:pt x="57562" y="410"/>
                    <a:pt x="63035" y="986"/>
                    <a:pt x="66780" y="697"/>
                  </a:cubicBezTo>
                  <a:cubicBezTo>
                    <a:pt x="70813" y="554"/>
                    <a:pt x="75062" y="-311"/>
                    <a:pt x="79347" y="1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8213519" y="289635"/>
              <a:ext cx="318271" cy="428508"/>
            </a:xfrm>
            <a:custGeom>
              <a:avLst/>
              <a:gdLst/>
              <a:ahLst/>
              <a:cxnLst/>
              <a:rect l="l" t="t" r="r" b="b"/>
              <a:pathLst>
                <a:path w="318271" h="428508" extrusionOk="0">
                  <a:moveTo>
                    <a:pt x="122441" y="417996"/>
                  </a:moveTo>
                  <a:cubicBezTo>
                    <a:pt x="131371" y="417996"/>
                    <a:pt x="140301" y="418284"/>
                    <a:pt x="149232" y="418860"/>
                  </a:cubicBezTo>
                  <a:cubicBezTo>
                    <a:pt x="150960" y="418860"/>
                    <a:pt x="153265" y="421453"/>
                    <a:pt x="153552" y="423181"/>
                  </a:cubicBezTo>
                  <a:cubicBezTo>
                    <a:pt x="153841" y="424910"/>
                    <a:pt x="151824" y="428367"/>
                    <a:pt x="150960" y="428367"/>
                  </a:cubicBezTo>
                  <a:cubicBezTo>
                    <a:pt x="140013" y="427790"/>
                    <a:pt x="128491" y="431247"/>
                    <a:pt x="115816" y="421453"/>
                  </a:cubicBezTo>
                  <a:cubicBezTo>
                    <a:pt x="119273" y="419436"/>
                    <a:pt x="121001" y="417996"/>
                    <a:pt x="122441" y="417996"/>
                  </a:cubicBezTo>
                  <a:close/>
                  <a:moveTo>
                    <a:pt x="196763" y="413964"/>
                  </a:moveTo>
                  <a:cubicBezTo>
                    <a:pt x="199355" y="413676"/>
                    <a:pt x="201947" y="415980"/>
                    <a:pt x="204540" y="417132"/>
                  </a:cubicBezTo>
                  <a:cubicBezTo>
                    <a:pt x="202812" y="419437"/>
                    <a:pt x="201372" y="422894"/>
                    <a:pt x="199355" y="423470"/>
                  </a:cubicBezTo>
                  <a:cubicBezTo>
                    <a:pt x="192442" y="425487"/>
                    <a:pt x="185528" y="426351"/>
                    <a:pt x="176886" y="427791"/>
                  </a:cubicBezTo>
                  <a:cubicBezTo>
                    <a:pt x="174294" y="428656"/>
                    <a:pt x="170836" y="427503"/>
                    <a:pt x="170260" y="423182"/>
                  </a:cubicBezTo>
                  <a:cubicBezTo>
                    <a:pt x="169396" y="418573"/>
                    <a:pt x="173141" y="417708"/>
                    <a:pt x="177174" y="417132"/>
                  </a:cubicBezTo>
                  <a:cubicBezTo>
                    <a:pt x="183799" y="416268"/>
                    <a:pt x="190137" y="414540"/>
                    <a:pt x="196763" y="413964"/>
                  </a:cubicBezTo>
                  <a:close/>
                  <a:moveTo>
                    <a:pt x="74335" y="406474"/>
                  </a:moveTo>
                  <a:cubicBezTo>
                    <a:pt x="84417" y="409066"/>
                    <a:pt x="94499" y="412235"/>
                    <a:pt x="104581" y="415116"/>
                  </a:cubicBezTo>
                  <a:cubicBezTo>
                    <a:pt x="94499" y="422894"/>
                    <a:pt x="79232" y="418861"/>
                    <a:pt x="70302" y="409066"/>
                  </a:cubicBezTo>
                  <a:cubicBezTo>
                    <a:pt x="71742" y="408202"/>
                    <a:pt x="73470" y="406186"/>
                    <a:pt x="74335" y="406474"/>
                  </a:cubicBezTo>
                  <a:close/>
                  <a:moveTo>
                    <a:pt x="255239" y="397544"/>
                  </a:moveTo>
                  <a:cubicBezTo>
                    <a:pt x="244581" y="409067"/>
                    <a:pt x="233634" y="413388"/>
                    <a:pt x="222112" y="415980"/>
                  </a:cubicBezTo>
                  <a:cubicBezTo>
                    <a:pt x="218656" y="410507"/>
                    <a:pt x="219520" y="406762"/>
                    <a:pt x="224416" y="405322"/>
                  </a:cubicBezTo>
                  <a:cubicBezTo>
                    <a:pt x="233634" y="402729"/>
                    <a:pt x="240836" y="392071"/>
                    <a:pt x="255239" y="397544"/>
                  </a:cubicBezTo>
                  <a:close/>
                  <a:moveTo>
                    <a:pt x="32853" y="380259"/>
                  </a:moveTo>
                  <a:cubicBezTo>
                    <a:pt x="40919" y="385732"/>
                    <a:pt x="48696" y="391782"/>
                    <a:pt x="57914" y="398695"/>
                  </a:cubicBezTo>
                  <a:cubicBezTo>
                    <a:pt x="54457" y="400711"/>
                    <a:pt x="52729" y="402440"/>
                    <a:pt x="51865" y="402152"/>
                  </a:cubicBezTo>
                  <a:cubicBezTo>
                    <a:pt x="41782" y="398407"/>
                    <a:pt x="33717" y="392358"/>
                    <a:pt x="26227" y="381699"/>
                  </a:cubicBezTo>
                  <a:cubicBezTo>
                    <a:pt x="29971" y="380835"/>
                    <a:pt x="31988" y="379683"/>
                    <a:pt x="32853" y="380259"/>
                  </a:cubicBezTo>
                  <a:close/>
                  <a:moveTo>
                    <a:pt x="280013" y="363841"/>
                  </a:moveTo>
                  <a:cubicBezTo>
                    <a:pt x="283758" y="360671"/>
                    <a:pt x="287215" y="360384"/>
                    <a:pt x="290095" y="365857"/>
                  </a:cubicBezTo>
                  <a:cubicBezTo>
                    <a:pt x="286639" y="375075"/>
                    <a:pt x="278285" y="380836"/>
                    <a:pt x="271371" y="387462"/>
                  </a:cubicBezTo>
                  <a:cubicBezTo>
                    <a:pt x="270219" y="388614"/>
                    <a:pt x="266762" y="387750"/>
                    <a:pt x="264170" y="387750"/>
                  </a:cubicBezTo>
                  <a:cubicBezTo>
                    <a:pt x="264458" y="385446"/>
                    <a:pt x="263594" y="382277"/>
                    <a:pt x="264746" y="380548"/>
                  </a:cubicBezTo>
                  <a:cubicBezTo>
                    <a:pt x="269355" y="374787"/>
                    <a:pt x="274828" y="369313"/>
                    <a:pt x="280013" y="363841"/>
                  </a:cubicBezTo>
                  <a:close/>
                  <a:moveTo>
                    <a:pt x="2606" y="337050"/>
                  </a:moveTo>
                  <a:cubicBezTo>
                    <a:pt x="5199" y="337338"/>
                    <a:pt x="7503" y="337050"/>
                    <a:pt x="7792" y="337338"/>
                  </a:cubicBezTo>
                  <a:cubicBezTo>
                    <a:pt x="11824" y="346556"/>
                    <a:pt x="15857" y="355774"/>
                    <a:pt x="20466" y="366145"/>
                  </a:cubicBezTo>
                  <a:cubicBezTo>
                    <a:pt x="16721" y="366145"/>
                    <a:pt x="13841" y="367009"/>
                    <a:pt x="12976" y="366145"/>
                  </a:cubicBezTo>
                  <a:cubicBezTo>
                    <a:pt x="7215" y="357791"/>
                    <a:pt x="1742" y="349149"/>
                    <a:pt x="2606" y="337050"/>
                  </a:cubicBezTo>
                  <a:close/>
                  <a:moveTo>
                    <a:pt x="308244" y="316309"/>
                  </a:moveTo>
                  <a:cubicBezTo>
                    <a:pt x="309397" y="318902"/>
                    <a:pt x="312277" y="321782"/>
                    <a:pt x="311701" y="323798"/>
                  </a:cubicBezTo>
                  <a:cubicBezTo>
                    <a:pt x="309684" y="333305"/>
                    <a:pt x="306516" y="342523"/>
                    <a:pt x="297586" y="353181"/>
                  </a:cubicBezTo>
                  <a:cubicBezTo>
                    <a:pt x="295569" y="347996"/>
                    <a:pt x="293553" y="345115"/>
                    <a:pt x="294129" y="343099"/>
                  </a:cubicBezTo>
                  <a:cubicBezTo>
                    <a:pt x="296433" y="335609"/>
                    <a:pt x="299314" y="328120"/>
                    <a:pt x="302483" y="320630"/>
                  </a:cubicBezTo>
                  <a:cubicBezTo>
                    <a:pt x="303347" y="318613"/>
                    <a:pt x="306228" y="317749"/>
                    <a:pt x="308244" y="316309"/>
                  </a:cubicBezTo>
                  <a:close/>
                  <a:moveTo>
                    <a:pt x="118696" y="290959"/>
                  </a:moveTo>
                  <a:cubicBezTo>
                    <a:pt x="131659" y="288367"/>
                    <a:pt x="142029" y="292399"/>
                    <a:pt x="152688" y="293264"/>
                  </a:cubicBezTo>
                  <a:cubicBezTo>
                    <a:pt x="153264" y="294416"/>
                    <a:pt x="153552" y="295856"/>
                    <a:pt x="153840" y="297296"/>
                  </a:cubicBezTo>
                  <a:cubicBezTo>
                    <a:pt x="151535" y="298736"/>
                    <a:pt x="148655" y="301329"/>
                    <a:pt x="146639" y="301041"/>
                  </a:cubicBezTo>
                  <a:cubicBezTo>
                    <a:pt x="137708" y="299025"/>
                    <a:pt x="126762" y="302193"/>
                    <a:pt x="118696" y="290959"/>
                  </a:cubicBezTo>
                  <a:close/>
                  <a:moveTo>
                    <a:pt x="19313" y="288078"/>
                  </a:moveTo>
                  <a:cubicBezTo>
                    <a:pt x="17873" y="299025"/>
                    <a:pt x="12111" y="307667"/>
                    <a:pt x="9231" y="316885"/>
                  </a:cubicBezTo>
                  <a:cubicBezTo>
                    <a:pt x="8943" y="318037"/>
                    <a:pt x="5486" y="318037"/>
                    <a:pt x="3469" y="318613"/>
                  </a:cubicBezTo>
                  <a:cubicBezTo>
                    <a:pt x="2318" y="303922"/>
                    <a:pt x="7502" y="292975"/>
                    <a:pt x="19313" y="288078"/>
                  </a:cubicBezTo>
                  <a:close/>
                  <a:moveTo>
                    <a:pt x="172277" y="279149"/>
                  </a:moveTo>
                  <a:cubicBezTo>
                    <a:pt x="179479" y="282030"/>
                    <a:pt x="185240" y="284046"/>
                    <a:pt x="191289" y="286639"/>
                  </a:cubicBezTo>
                  <a:cubicBezTo>
                    <a:pt x="187256" y="295569"/>
                    <a:pt x="180631" y="297009"/>
                    <a:pt x="172277" y="297298"/>
                  </a:cubicBezTo>
                  <a:cubicBezTo>
                    <a:pt x="172277" y="291536"/>
                    <a:pt x="172277" y="286639"/>
                    <a:pt x="172277" y="279149"/>
                  </a:cubicBezTo>
                  <a:close/>
                  <a:moveTo>
                    <a:pt x="127339" y="267626"/>
                  </a:moveTo>
                  <a:cubicBezTo>
                    <a:pt x="137132" y="267914"/>
                    <a:pt x="149807" y="273387"/>
                    <a:pt x="153840" y="278572"/>
                  </a:cubicBezTo>
                  <a:cubicBezTo>
                    <a:pt x="144046" y="282029"/>
                    <a:pt x="133676" y="279725"/>
                    <a:pt x="121289" y="271371"/>
                  </a:cubicBezTo>
                  <a:cubicBezTo>
                    <a:pt x="123593" y="269930"/>
                    <a:pt x="125610" y="267626"/>
                    <a:pt x="127339" y="267626"/>
                  </a:cubicBezTo>
                  <a:close/>
                  <a:moveTo>
                    <a:pt x="312277" y="267050"/>
                  </a:moveTo>
                  <a:cubicBezTo>
                    <a:pt x="313429" y="266762"/>
                    <a:pt x="316598" y="269066"/>
                    <a:pt x="316886" y="270507"/>
                  </a:cubicBezTo>
                  <a:cubicBezTo>
                    <a:pt x="318614" y="280589"/>
                    <a:pt x="320055" y="291535"/>
                    <a:pt x="312565" y="303922"/>
                  </a:cubicBezTo>
                  <a:cubicBezTo>
                    <a:pt x="309684" y="299890"/>
                    <a:pt x="307668" y="298449"/>
                    <a:pt x="307380" y="296721"/>
                  </a:cubicBezTo>
                  <a:cubicBezTo>
                    <a:pt x="307091" y="288367"/>
                    <a:pt x="306804" y="280013"/>
                    <a:pt x="307380" y="271659"/>
                  </a:cubicBezTo>
                  <a:cubicBezTo>
                    <a:pt x="307380" y="269931"/>
                    <a:pt x="310261" y="267625"/>
                    <a:pt x="312277" y="267050"/>
                  </a:cubicBezTo>
                  <a:close/>
                  <a:moveTo>
                    <a:pt x="47580" y="262369"/>
                  </a:moveTo>
                  <a:cubicBezTo>
                    <a:pt x="51577" y="261072"/>
                    <a:pt x="55755" y="260712"/>
                    <a:pt x="60220" y="262441"/>
                  </a:cubicBezTo>
                  <a:cubicBezTo>
                    <a:pt x="60795" y="263881"/>
                    <a:pt x="61084" y="265033"/>
                    <a:pt x="61660" y="266474"/>
                  </a:cubicBezTo>
                  <a:cubicBezTo>
                    <a:pt x="54170" y="269354"/>
                    <a:pt x="46680" y="272523"/>
                    <a:pt x="38902" y="275115"/>
                  </a:cubicBezTo>
                  <a:cubicBezTo>
                    <a:pt x="38038" y="275404"/>
                    <a:pt x="35445" y="273675"/>
                    <a:pt x="34869" y="272523"/>
                  </a:cubicBezTo>
                  <a:cubicBezTo>
                    <a:pt x="34293" y="271371"/>
                    <a:pt x="35158" y="268490"/>
                    <a:pt x="36021" y="267914"/>
                  </a:cubicBezTo>
                  <a:cubicBezTo>
                    <a:pt x="39766" y="265897"/>
                    <a:pt x="43583" y="263665"/>
                    <a:pt x="47580" y="262369"/>
                  </a:cubicBezTo>
                  <a:close/>
                  <a:moveTo>
                    <a:pt x="75487" y="253223"/>
                  </a:moveTo>
                  <a:cubicBezTo>
                    <a:pt x="83265" y="251783"/>
                    <a:pt x="89026" y="253510"/>
                    <a:pt x="103141" y="261288"/>
                  </a:cubicBezTo>
                  <a:cubicBezTo>
                    <a:pt x="104582" y="267625"/>
                    <a:pt x="106022" y="273099"/>
                    <a:pt x="107174" y="278860"/>
                  </a:cubicBezTo>
                  <a:cubicBezTo>
                    <a:pt x="102853" y="280588"/>
                    <a:pt x="102853" y="280588"/>
                    <a:pt x="79808" y="268778"/>
                  </a:cubicBezTo>
                  <a:cubicBezTo>
                    <a:pt x="78367" y="263305"/>
                    <a:pt x="76927" y="258120"/>
                    <a:pt x="75487" y="253223"/>
                  </a:cubicBezTo>
                  <a:close/>
                  <a:moveTo>
                    <a:pt x="37714" y="223804"/>
                  </a:moveTo>
                  <a:cubicBezTo>
                    <a:pt x="39334" y="224128"/>
                    <a:pt x="40919" y="225424"/>
                    <a:pt x="42647" y="226720"/>
                  </a:cubicBezTo>
                  <a:cubicBezTo>
                    <a:pt x="59067" y="239107"/>
                    <a:pt x="59067" y="239107"/>
                    <a:pt x="58203" y="246886"/>
                  </a:cubicBezTo>
                  <a:cubicBezTo>
                    <a:pt x="47256" y="242853"/>
                    <a:pt x="39190" y="235939"/>
                    <a:pt x="32565" y="226720"/>
                  </a:cubicBezTo>
                  <a:cubicBezTo>
                    <a:pt x="34437" y="224128"/>
                    <a:pt x="36093" y="223480"/>
                    <a:pt x="37714" y="223804"/>
                  </a:cubicBezTo>
                  <a:close/>
                  <a:moveTo>
                    <a:pt x="290672" y="217791"/>
                  </a:moveTo>
                  <a:cubicBezTo>
                    <a:pt x="296434" y="218655"/>
                    <a:pt x="299890" y="218079"/>
                    <a:pt x="300466" y="219231"/>
                  </a:cubicBezTo>
                  <a:cubicBezTo>
                    <a:pt x="304787" y="227585"/>
                    <a:pt x="308532" y="235939"/>
                    <a:pt x="311989" y="244581"/>
                  </a:cubicBezTo>
                  <a:cubicBezTo>
                    <a:pt x="312565" y="245733"/>
                    <a:pt x="310836" y="249190"/>
                    <a:pt x="309396" y="249766"/>
                  </a:cubicBezTo>
                  <a:cubicBezTo>
                    <a:pt x="307956" y="250342"/>
                    <a:pt x="304499" y="249190"/>
                    <a:pt x="303923" y="248038"/>
                  </a:cubicBezTo>
                  <a:cubicBezTo>
                    <a:pt x="299602" y="239108"/>
                    <a:pt x="295857" y="229890"/>
                    <a:pt x="290672" y="217791"/>
                  </a:cubicBezTo>
                  <a:close/>
                  <a:moveTo>
                    <a:pt x="9519" y="181206"/>
                  </a:moveTo>
                  <a:cubicBezTo>
                    <a:pt x="10383" y="180630"/>
                    <a:pt x="12688" y="181494"/>
                    <a:pt x="12976" y="182070"/>
                  </a:cubicBezTo>
                  <a:cubicBezTo>
                    <a:pt x="17585" y="191000"/>
                    <a:pt x="21906" y="199930"/>
                    <a:pt x="23058" y="210301"/>
                  </a:cubicBezTo>
                  <a:cubicBezTo>
                    <a:pt x="12112" y="205115"/>
                    <a:pt x="9519" y="194745"/>
                    <a:pt x="6350" y="184951"/>
                  </a:cubicBezTo>
                  <a:cubicBezTo>
                    <a:pt x="6063" y="184087"/>
                    <a:pt x="8079" y="182070"/>
                    <a:pt x="9519" y="181206"/>
                  </a:cubicBezTo>
                  <a:close/>
                  <a:moveTo>
                    <a:pt x="260424" y="181206"/>
                  </a:moveTo>
                  <a:cubicBezTo>
                    <a:pt x="271659" y="184663"/>
                    <a:pt x="279437" y="192728"/>
                    <a:pt x="286927" y="201370"/>
                  </a:cubicBezTo>
                  <a:cubicBezTo>
                    <a:pt x="285486" y="206267"/>
                    <a:pt x="283181" y="209148"/>
                    <a:pt x="278285" y="205691"/>
                  </a:cubicBezTo>
                  <a:cubicBezTo>
                    <a:pt x="271659" y="201082"/>
                    <a:pt x="265610" y="196185"/>
                    <a:pt x="259560" y="190712"/>
                  </a:cubicBezTo>
                  <a:cubicBezTo>
                    <a:pt x="256679" y="188408"/>
                    <a:pt x="256679" y="184951"/>
                    <a:pt x="260424" y="181206"/>
                  </a:cubicBezTo>
                  <a:close/>
                  <a:moveTo>
                    <a:pt x="213182" y="149519"/>
                  </a:moveTo>
                  <a:cubicBezTo>
                    <a:pt x="220672" y="152399"/>
                    <a:pt x="228738" y="154704"/>
                    <a:pt x="235076" y="159313"/>
                  </a:cubicBezTo>
                  <a:cubicBezTo>
                    <a:pt x="239684" y="162482"/>
                    <a:pt x="241701" y="169107"/>
                    <a:pt x="245158" y="174868"/>
                  </a:cubicBezTo>
                  <a:cubicBezTo>
                    <a:pt x="243141" y="176021"/>
                    <a:pt x="240549" y="178613"/>
                    <a:pt x="239108" y="178325"/>
                  </a:cubicBezTo>
                  <a:cubicBezTo>
                    <a:pt x="226434" y="174004"/>
                    <a:pt x="212319" y="171700"/>
                    <a:pt x="207421" y="156144"/>
                  </a:cubicBezTo>
                  <a:cubicBezTo>
                    <a:pt x="206845" y="154416"/>
                    <a:pt x="207421" y="151823"/>
                    <a:pt x="208286" y="150095"/>
                  </a:cubicBezTo>
                  <a:cubicBezTo>
                    <a:pt x="208862" y="149231"/>
                    <a:pt x="211742" y="148943"/>
                    <a:pt x="213182" y="149519"/>
                  </a:cubicBezTo>
                  <a:close/>
                  <a:moveTo>
                    <a:pt x="278574" y="149519"/>
                  </a:moveTo>
                  <a:cubicBezTo>
                    <a:pt x="280302" y="148942"/>
                    <a:pt x="283470" y="149806"/>
                    <a:pt x="285199" y="151247"/>
                  </a:cubicBezTo>
                  <a:cubicBezTo>
                    <a:pt x="286063" y="151823"/>
                    <a:pt x="285487" y="156144"/>
                    <a:pt x="284623" y="156720"/>
                  </a:cubicBezTo>
                  <a:cubicBezTo>
                    <a:pt x="276845" y="161041"/>
                    <a:pt x="268779" y="165362"/>
                    <a:pt x="260426" y="169683"/>
                  </a:cubicBezTo>
                  <a:cubicBezTo>
                    <a:pt x="257544" y="167379"/>
                    <a:pt x="254664" y="165938"/>
                    <a:pt x="254664" y="164786"/>
                  </a:cubicBezTo>
                  <a:cubicBezTo>
                    <a:pt x="254952" y="162770"/>
                    <a:pt x="256393" y="159889"/>
                    <a:pt x="258120" y="159025"/>
                  </a:cubicBezTo>
                  <a:cubicBezTo>
                    <a:pt x="264746" y="155568"/>
                    <a:pt x="271660" y="152111"/>
                    <a:pt x="278574" y="149519"/>
                  </a:cubicBezTo>
                  <a:close/>
                  <a:moveTo>
                    <a:pt x="164787" y="146927"/>
                  </a:moveTo>
                  <a:cubicBezTo>
                    <a:pt x="174870" y="148943"/>
                    <a:pt x="185240" y="150672"/>
                    <a:pt x="195035" y="153841"/>
                  </a:cubicBezTo>
                  <a:cubicBezTo>
                    <a:pt x="198204" y="154705"/>
                    <a:pt x="197627" y="160754"/>
                    <a:pt x="194171" y="161042"/>
                  </a:cubicBezTo>
                  <a:cubicBezTo>
                    <a:pt x="188121" y="161330"/>
                    <a:pt x="182072" y="160178"/>
                    <a:pt x="176310" y="158450"/>
                  </a:cubicBezTo>
                  <a:cubicBezTo>
                    <a:pt x="170836" y="157009"/>
                    <a:pt x="163923" y="157874"/>
                    <a:pt x="162483" y="149808"/>
                  </a:cubicBezTo>
                  <a:cubicBezTo>
                    <a:pt x="163347" y="148943"/>
                    <a:pt x="164211" y="146639"/>
                    <a:pt x="164787" y="146927"/>
                  </a:cubicBezTo>
                  <a:close/>
                  <a:moveTo>
                    <a:pt x="5774" y="130795"/>
                  </a:moveTo>
                  <a:cubicBezTo>
                    <a:pt x="12400" y="141741"/>
                    <a:pt x="12112" y="156433"/>
                    <a:pt x="5487" y="164211"/>
                  </a:cubicBezTo>
                  <a:cubicBezTo>
                    <a:pt x="-1139" y="161042"/>
                    <a:pt x="14" y="154704"/>
                    <a:pt x="589" y="149231"/>
                  </a:cubicBezTo>
                  <a:cubicBezTo>
                    <a:pt x="589" y="143182"/>
                    <a:pt x="-2579" y="135980"/>
                    <a:pt x="5774" y="130795"/>
                  </a:cubicBezTo>
                  <a:close/>
                  <a:moveTo>
                    <a:pt x="144910" y="130795"/>
                  </a:moveTo>
                  <a:cubicBezTo>
                    <a:pt x="146350" y="132522"/>
                    <a:pt x="146638" y="132811"/>
                    <a:pt x="146638" y="133099"/>
                  </a:cubicBezTo>
                  <a:cubicBezTo>
                    <a:pt x="146638" y="137708"/>
                    <a:pt x="146638" y="142605"/>
                    <a:pt x="146638" y="147502"/>
                  </a:cubicBezTo>
                  <a:cubicBezTo>
                    <a:pt x="139148" y="150959"/>
                    <a:pt x="133675" y="146638"/>
                    <a:pt x="128202" y="143757"/>
                  </a:cubicBezTo>
                  <a:cubicBezTo>
                    <a:pt x="127050" y="143181"/>
                    <a:pt x="126762" y="137132"/>
                    <a:pt x="127915" y="136268"/>
                  </a:cubicBezTo>
                  <a:cubicBezTo>
                    <a:pt x="133099" y="131947"/>
                    <a:pt x="138861" y="129066"/>
                    <a:pt x="144910" y="130795"/>
                  </a:cubicBezTo>
                  <a:close/>
                  <a:moveTo>
                    <a:pt x="166803" y="127914"/>
                  </a:moveTo>
                  <a:cubicBezTo>
                    <a:pt x="176022" y="129354"/>
                    <a:pt x="184952" y="131083"/>
                    <a:pt x="193882" y="132811"/>
                  </a:cubicBezTo>
                  <a:cubicBezTo>
                    <a:pt x="195322" y="133099"/>
                    <a:pt x="196187" y="135403"/>
                    <a:pt x="197627" y="137708"/>
                  </a:cubicBezTo>
                  <a:cubicBezTo>
                    <a:pt x="195322" y="139436"/>
                    <a:pt x="193306" y="142605"/>
                    <a:pt x="191865" y="142317"/>
                  </a:cubicBezTo>
                  <a:cubicBezTo>
                    <a:pt x="183223" y="140877"/>
                    <a:pt x="174582" y="139148"/>
                    <a:pt x="165939" y="136844"/>
                  </a:cubicBezTo>
                  <a:cubicBezTo>
                    <a:pt x="164787" y="136556"/>
                    <a:pt x="163635" y="133099"/>
                    <a:pt x="163635" y="131371"/>
                  </a:cubicBezTo>
                  <a:cubicBezTo>
                    <a:pt x="163635" y="130218"/>
                    <a:pt x="165939" y="127914"/>
                    <a:pt x="166803" y="127914"/>
                  </a:cubicBezTo>
                  <a:close/>
                  <a:moveTo>
                    <a:pt x="307379" y="106309"/>
                  </a:moveTo>
                  <a:cubicBezTo>
                    <a:pt x="308820" y="108613"/>
                    <a:pt x="311700" y="111206"/>
                    <a:pt x="311412" y="113222"/>
                  </a:cubicBezTo>
                  <a:cubicBezTo>
                    <a:pt x="309971" y="123305"/>
                    <a:pt x="307667" y="133099"/>
                    <a:pt x="296721" y="142317"/>
                  </a:cubicBezTo>
                  <a:cubicBezTo>
                    <a:pt x="295569" y="137420"/>
                    <a:pt x="293840" y="134539"/>
                    <a:pt x="294416" y="132235"/>
                  </a:cubicBezTo>
                  <a:cubicBezTo>
                    <a:pt x="296433" y="125033"/>
                    <a:pt x="299025" y="118120"/>
                    <a:pt x="301906" y="111206"/>
                  </a:cubicBezTo>
                  <a:cubicBezTo>
                    <a:pt x="302770" y="109189"/>
                    <a:pt x="305363" y="108037"/>
                    <a:pt x="307379" y="106309"/>
                  </a:cubicBezTo>
                  <a:close/>
                  <a:moveTo>
                    <a:pt x="19890" y="82976"/>
                  </a:moveTo>
                  <a:cubicBezTo>
                    <a:pt x="20466" y="84129"/>
                    <a:pt x="21330" y="84993"/>
                    <a:pt x="21906" y="85856"/>
                  </a:cubicBezTo>
                  <a:cubicBezTo>
                    <a:pt x="19025" y="93634"/>
                    <a:pt x="16721" y="101700"/>
                    <a:pt x="13553" y="109478"/>
                  </a:cubicBezTo>
                  <a:cubicBezTo>
                    <a:pt x="12688" y="111206"/>
                    <a:pt x="9807" y="112359"/>
                    <a:pt x="8079" y="113511"/>
                  </a:cubicBezTo>
                  <a:cubicBezTo>
                    <a:pt x="7215" y="111206"/>
                    <a:pt x="5198" y="108614"/>
                    <a:pt x="5774" y="106886"/>
                  </a:cubicBezTo>
                  <a:cubicBezTo>
                    <a:pt x="7791" y="99972"/>
                    <a:pt x="10096" y="93347"/>
                    <a:pt x="13264" y="87009"/>
                  </a:cubicBezTo>
                  <a:cubicBezTo>
                    <a:pt x="14129" y="84993"/>
                    <a:pt x="17585" y="84416"/>
                    <a:pt x="19890" y="82976"/>
                  </a:cubicBezTo>
                  <a:close/>
                  <a:moveTo>
                    <a:pt x="300754" y="61948"/>
                  </a:moveTo>
                  <a:cubicBezTo>
                    <a:pt x="304499" y="68861"/>
                    <a:pt x="307668" y="76351"/>
                    <a:pt x="310260" y="83841"/>
                  </a:cubicBezTo>
                  <a:cubicBezTo>
                    <a:pt x="311125" y="85857"/>
                    <a:pt x="308244" y="89026"/>
                    <a:pt x="305363" y="94788"/>
                  </a:cubicBezTo>
                  <a:cubicBezTo>
                    <a:pt x="299314" y="81824"/>
                    <a:pt x="294705" y="72030"/>
                    <a:pt x="290384" y="62236"/>
                  </a:cubicBezTo>
                  <a:cubicBezTo>
                    <a:pt x="294705" y="57627"/>
                    <a:pt x="298450" y="57915"/>
                    <a:pt x="300754" y="61948"/>
                  </a:cubicBezTo>
                  <a:close/>
                  <a:moveTo>
                    <a:pt x="50137" y="44664"/>
                  </a:moveTo>
                  <a:cubicBezTo>
                    <a:pt x="46968" y="55034"/>
                    <a:pt x="35157" y="66845"/>
                    <a:pt x="27380" y="67421"/>
                  </a:cubicBezTo>
                  <a:cubicBezTo>
                    <a:pt x="29973" y="54170"/>
                    <a:pt x="40631" y="43511"/>
                    <a:pt x="50137" y="44664"/>
                  </a:cubicBezTo>
                  <a:close/>
                  <a:moveTo>
                    <a:pt x="189990" y="32781"/>
                  </a:moveTo>
                  <a:cubicBezTo>
                    <a:pt x="208930" y="35950"/>
                    <a:pt x="227294" y="42503"/>
                    <a:pt x="245010" y="52441"/>
                  </a:cubicBezTo>
                  <a:cubicBezTo>
                    <a:pt x="257397" y="59355"/>
                    <a:pt x="266903" y="69149"/>
                    <a:pt x="274104" y="81536"/>
                  </a:cubicBezTo>
                  <a:cubicBezTo>
                    <a:pt x="289084" y="106597"/>
                    <a:pt x="270648" y="137420"/>
                    <a:pt x="247314" y="139149"/>
                  </a:cubicBezTo>
                  <a:cubicBezTo>
                    <a:pt x="235792" y="140013"/>
                    <a:pt x="225710" y="137708"/>
                    <a:pt x="218508" y="128779"/>
                  </a:cubicBezTo>
                  <a:cubicBezTo>
                    <a:pt x="205545" y="112358"/>
                    <a:pt x="187685" y="108614"/>
                    <a:pt x="168384" y="108038"/>
                  </a:cubicBezTo>
                  <a:lnTo>
                    <a:pt x="133964" y="110189"/>
                  </a:lnTo>
                  <a:lnTo>
                    <a:pt x="133964" y="110343"/>
                  </a:lnTo>
                  <a:cubicBezTo>
                    <a:pt x="126762" y="114087"/>
                    <a:pt x="118984" y="116968"/>
                    <a:pt x="112935" y="121577"/>
                  </a:cubicBezTo>
                  <a:cubicBezTo>
                    <a:pt x="100836" y="131659"/>
                    <a:pt x="99972" y="146638"/>
                    <a:pt x="110342" y="158737"/>
                  </a:cubicBezTo>
                  <a:lnTo>
                    <a:pt x="110335" y="159785"/>
                  </a:lnTo>
                  <a:lnTo>
                    <a:pt x="148400" y="172996"/>
                  </a:lnTo>
                  <a:cubicBezTo>
                    <a:pt x="162407" y="176741"/>
                    <a:pt x="176595" y="179910"/>
                    <a:pt x="190566" y="183799"/>
                  </a:cubicBezTo>
                  <a:cubicBezTo>
                    <a:pt x="211595" y="189848"/>
                    <a:pt x="232047" y="197914"/>
                    <a:pt x="249907" y="211165"/>
                  </a:cubicBezTo>
                  <a:cubicBezTo>
                    <a:pt x="278713" y="232770"/>
                    <a:pt x="287644" y="262153"/>
                    <a:pt x="283611" y="296432"/>
                  </a:cubicBezTo>
                  <a:cubicBezTo>
                    <a:pt x="276697" y="355198"/>
                    <a:pt x="230895" y="388901"/>
                    <a:pt x="176739" y="396391"/>
                  </a:cubicBezTo>
                  <a:lnTo>
                    <a:pt x="150672" y="397925"/>
                  </a:lnTo>
                  <a:lnTo>
                    <a:pt x="150672" y="398119"/>
                  </a:lnTo>
                  <a:lnTo>
                    <a:pt x="149665" y="397984"/>
                  </a:lnTo>
                  <a:lnTo>
                    <a:pt x="147356" y="398120"/>
                  </a:lnTo>
                  <a:lnTo>
                    <a:pt x="147356" y="397674"/>
                  </a:lnTo>
                  <a:lnTo>
                    <a:pt x="99972" y="391314"/>
                  </a:lnTo>
                  <a:cubicBezTo>
                    <a:pt x="83913" y="386236"/>
                    <a:pt x="68717" y="378386"/>
                    <a:pt x="54458" y="367872"/>
                  </a:cubicBezTo>
                  <a:cubicBezTo>
                    <a:pt x="47832" y="362975"/>
                    <a:pt x="42071" y="356061"/>
                    <a:pt x="37750" y="348860"/>
                  </a:cubicBezTo>
                  <a:cubicBezTo>
                    <a:pt x="29396" y="335897"/>
                    <a:pt x="28820" y="322070"/>
                    <a:pt x="36886" y="308531"/>
                  </a:cubicBezTo>
                  <a:cubicBezTo>
                    <a:pt x="44376" y="295568"/>
                    <a:pt x="55610" y="288943"/>
                    <a:pt x="70302" y="291535"/>
                  </a:cubicBezTo>
                  <a:cubicBezTo>
                    <a:pt x="77215" y="292688"/>
                    <a:pt x="86145" y="295856"/>
                    <a:pt x="89890" y="301041"/>
                  </a:cubicBezTo>
                  <a:cubicBezTo>
                    <a:pt x="99972" y="314869"/>
                    <a:pt x="114375" y="317749"/>
                    <a:pt x="129355" y="320918"/>
                  </a:cubicBezTo>
                  <a:lnTo>
                    <a:pt x="148667" y="323527"/>
                  </a:lnTo>
                  <a:lnTo>
                    <a:pt x="189126" y="315157"/>
                  </a:lnTo>
                  <a:cubicBezTo>
                    <a:pt x="199785" y="311988"/>
                    <a:pt x="207850" y="304786"/>
                    <a:pt x="211019" y="293552"/>
                  </a:cubicBezTo>
                  <a:cubicBezTo>
                    <a:pt x="215052" y="279725"/>
                    <a:pt x="211019" y="270794"/>
                    <a:pt x="197479" y="265897"/>
                  </a:cubicBezTo>
                  <a:cubicBezTo>
                    <a:pt x="185093" y="261288"/>
                    <a:pt x="172129" y="257544"/>
                    <a:pt x="159455" y="253511"/>
                  </a:cubicBezTo>
                  <a:cubicBezTo>
                    <a:pt x="141883" y="248325"/>
                    <a:pt x="124599" y="243140"/>
                    <a:pt x="107027" y="237955"/>
                  </a:cubicBezTo>
                  <a:lnTo>
                    <a:pt x="107031" y="236886"/>
                  </a:lnTo>
                  <a:lnTo>
                    <a:pt x="60543" y="213830"/>
                  </a:lnTo>
                  <a:cubicBezTo>
                    <a:pt x="47112" y="202523"/>
                    <a:pt x="37318" y="187544"/>
                    <a:pt x="33141" y="167379"/>
                  </a:cubicBezTo>
                  <a:cubicBezTo>
                    <a:pt x="25075" y="126762"/>
                    <a:pt x="35445" y="86433"/>
                    <a:pt x="75199" y="57339"/>
                  </a:cubicBezTo>
                  <a:cubicBezTo>
                    <a:pt x="83841" y="51001"/>
                    <a:pt x="92987" y="45384"/>
                    <a:pt x="102745" y="41171"/>
                  </a:cubicBezTo>
                  <a:lnTo>
                    <a:pt x="131512" y="34037"/>
                  </a:lnTo>
                  <a:lnTo>
                    <a:pt x="131512" y="33429"/>
                  </a:lnTo>
                  <a:cubicBezTo>
                    <a:pt x="151532" y="29828"/>
                    <a:pt x="171049" y="29612"/>
                    <a:pt x="189990" y="32781"/>
                  </a:cubicBezTo>
                  <a:close/>
                  <a:moveTo>
                    <a:pt x="256392" y="25939"/>
                  </a:moveTo>
                  <a:cubicBezTo>
                    <a:pt x="258697" y="25939"/>
                    <a:pt x="261865" y="25075"/>
                    <a:pt x="263594" y="26227"/>
                  </a:cubicBezTo>
                  <a:cubicBezTo>
                    <a:pt x="271083" y="31124"/>
                    <a:pt x="278285" y="36885"/>
                    <a:pt x="286063" y="42647"/>
                  </a:cubicBezTo>
                  <a:cubicBezTo>
                    <a:pt x="282318" y="48984"/>
                    <a:pt x="279725" y="50424"/>
                    <a:pt x="275981" y="47544"/>
                  </a:cubicBezTo>
                  <a:cubicBezTo>
                    <a:pt x="269931" y="43223"/>
                    <a:pt x="263594" y="38902"/>
                    <a:pt x="257832" y="34005"/>
                  </a:cubicBezTo>
                  <a:cubicBezTo>
                    <a:pt x="256392" y="32565"/>
                    <a:pt x="256968" y="28820"/>
                    <a:pt x="256392" y="25939"/>
                  </a:cubicBezTo>
                  <a:close/>
                  <a:moveTo>
                    <a:pt x="87874" y="15569"/>
                  </a:moveTo>
                  <a:cubicBezTo>
                    <a:pt x="89314" y="15280"/>
                    <a:pt x="91331" y="17009"/>
                    <a:pt x="95076" y="18449"/>
                  </a:cubicBezTo>
                  <a:cubicBezTo>
                    <a:pt x="85858" y="26804"/>
                    <a:pt x="76351" y="30548"/>
                    <a:pt x="66845" y="34581"/>
                  </a:cubicBezTo>
                  <a:cubicBezTo>
                    <a:pt x="65981" y="34870"/>
                    <a:pt x="64252" y="32853"/>
                    <a:pt x="61948" y="31124"/>
                  </a:cubicBezTo>
                  <a:cubicBezTo>
                    <a:pt x="69150" y="22771"/>
                    <a:pt x="78368" y="18738"/>
                    <a:pt x="87874" y="15569"/>
                  </a:cubicBezTo>
                  <a:close/>
                  <a:moveTo>
                    <a:pt x="225750" y="9375"/>
                  </a:moveTo>
                  <a:cubicBezTo>
                    <a:pt x="232411" y="11319"/>
                    <a:pt x="238676" y="15424"/>
                    <a:pt x="242277" y="21041"/>
                  </a:cubicBezTo>
                  <a:cubicBezTo>
                    <a:pt x="230755" y="25362"/>
                    <a:pt x="222401" y="17873"/>
                    <a:pt x="213183" y="16433"/>
                  </a:cubicBezTo>
                  <a:cubicBezTo>
                    <a:pt x="210878" y="16144"/>
                    <a:pt x="209150" y="12687"/>
                    <a:pt x="206845" y="10671"/>
                  </a:cubicBezTo>
                  <a:cubicBezTo>
                    <a:pt x="212031" y="7647"/>
                    <a:pt x="219088" y="7430"/>
                    <a:pt x="225750" y="9375"/>
                  </a:cubicBezTo>
                  <a:close/>
                  <a:moveTo>
                    <a:pt x="137132" y="877"/>
                  </a:moveTo>
                  <a:cubicBezTo>
                    <a:pt x="138573" y="2317"/>
                    <a:pt x="141453" y="4046"/>
                    <a:pt x="142029" y="6350"/>
                  </a:cubicBezTo>
                  <a:cubicBezTo>
                    <a:pt x="142317" y="7503"/>
                    <a:pt x="139437" y="10959"/>
                    <a:pt x="137708" y="11536"/>
                  </a:cubicBezTo>
                  <a:cubicBezTo>
                    <a:pt x="129931" y="13552"/>
                    <a:pt x="122153" y="14992"/>
                    <a:pt x="114375" y="15856"/>
                  </a:cubicBezTo>
                  <a:cubicBezTo>
                    <a:pt x="112647" y="16145"/>
                    <a:pt x="110343" y="13264"/>
                    <a:pt x="108326" y="11823"/>
                  </a:cubicBezTo>
                  <a:cubicBezTo>
                    <a:pt x="109766" y="9807"/>
                    <a:pt x="110630" y="6638"/>
                    <a:pt x="112359" y="6350"/>
                  </a:cubicBezTo>
                  <a:cubicBezTo>
                    <a:pt x="119848" y="4334"/>
                    <a:pt x="127914" y="2894"/>
                    <a:pt x="137132" y="877"/>
                  </a:cubicBezTo>
                  <a:close/>
                  <a:moveTo>
                    <a:pt x="177390" y="85"/>
                  </a:moveTo>
                  <a:cubicBezTo>
                    <a:pt x="182431" y="373"/>
                    <a:pt x="187400" y="1453"/>
                    <a:pt x="192153" y="4334"/>
                  </a:cubicBezTo>
                  <a:cubicBezTo>
                    <a:pt x="192442" y="4622"/>
                    <a:pt x="192442" y="5774"/>
                    <a:pt x="193305" y="7503"/>
                  </a:cubicBezTo>
                  <a:cubicBezTo>
                    <a:pt x="192153" y="8655"/>
                    <a:pt x="190425" y="10959"/>
                    <a:pt x="188985" y="11247"/>
                  </a:cubicBezTo>
                  <a:cubicBezTo>
                    <a:pt x="180631" y="11536"/>
                    <a:pt x="171989" y="11247"/>
                    <a:pt x="163634" y="10383"/>
                  </a:cubicBezTo>
                  <a:cubicBezTo>
                    <a:pt x="161618" y="10095"/>
                    <a:pt x="159602" y="7214"/>
                    <a:pt x="158737" y="5198"/>
                  </a:cubicBezTo>
                  <a:cubicBezTo>
                    <a:pt x="158450" y="4046"/>
                    <a:pt x="160754" y="589"/>
                    <a:pt x="162194" y="589"/>
                  </a:cubicBezTo>
                  <a:cubicBezTo>
                    <a:pt x="167235" y="301"/>
                    <a:pt x="172349" y="-203"/>
                    <a:pt x="177390" y="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7239920" y="287253"/>
              <a:ext cx="391212" cy="441147"/>
            </a:xfrm>
            <a:custGeom>
              <a:avLst/>
              <a:gdLst/>
              <a:ahLst/>
              <a:cxnLst/>
              <a:rect l="l" t="t" r="r" b="b"/>
              <a:pathLst>
                <a:path w="391212" h="441147" extrusionOk="0">
                  <a:moveTo>
                    <a:pt x="290678" y="424123"/>
                  </a:moveTo>
                  <a:cubicBezTo>
                    <a:pt x="300760" y="427292"/>
                    <a:pt x="309402" y="429596"/>
                    <a:pt x="318043" y="432765"/>
                  </a:cubicBezTo>
                  <a:cubicBezTo>
                    <a:pt x="319484" y="433341"/>
                    <a:pt x="320348" y="436222"/>
                    <a:pt x="320348" y="438238"/>
                  </a:cubicBezTo>
                  <a:cubicBezTo>
                    <a:pt x="320348" y="439391"/>
                    <a:pt x="318043" y="441407"/>
                    <a:pt x="316891" y="441120"/>
                  </a:cubicBezTo>
                  <a:cubicBezTo>
                    <a:pt x="307097" y="440543"/>
                    <a:pt x="297879" y="438527"/>
                    <a:pt x="290965" y="430749"/>
                  </a:cubicBezTo>
                  <a:cubicBezTo>
                    <a:pt x="290101" y="430172"/>
                    <a:pt x="290678" y="428444"/>
                    <a:pt x="290678" y="424123"/>
                  </a:cubicBezTo>
                  <a:close/>
                  <a:moveTo>
                    <a:pt x="359814" y="420090"/>
                  </a:moveTo>
                  <a:cubicBezTo>
                    <a:pt x="360677" y="419514"/>
                    <a:pt x="363846" y="421242"/>
                    <a:pt x="364134" y="422107"/>
                  </a:cubicBezTo>
                  <a:cubicBezTo>
                    <a:pt x="364422" y="424411"/>
                    <a:pt x="364422" y="427868"/>
                    <a:pt x="362982" y="429020"/>
                  </a:cubicBezTo>
                  <a:cubicBezTo>
                    <a:pt x="355781" y="435357"/>
                    <a:pt x="347426" y="439102"/>
                    <a:pt x="335904" y="439966"/>
                  </a:cubicBezTo>
                  <a:cubicBezTo>
                    <a:pt x="336193" y="436221"/>
                    <a:pt x="335616" y="433341"/>
                    <a:pt x="336480" y="432765"/>
                  </a:cubicBezTo>
                  <a:cubicBezTo>
                    <a:pt x="343970" y="428444"/>
                    <a:pt x="351748" y="424123"/>
                    <a:pt x="359814" y="420090"/>
                  </a:cubicBezTo>
                  <a:close/>
                  <a:moveTo>
                    <a:pt x="151542" y="415481"/>
                  </a:moveTo>
                  <a:cubicBezTo>
                    <a:pt x="159320" y="416057"/>
                    <a:pt x="167386" y="416921"/>
                    <a:pt x="175164" y="418074"/>
                  </a:cubicBezTo>
                  <a:cubicBezTo>
                    <a:pt x="177756" y="418650"/>
                    <a:pt x="180349" y="420954"/>
                    <a:pt x="184093" y="422970"/>
                  </a:cubicBezTo>
                  <a:cubicBezTo>
                    <a:pt x="181501" y="425563"/>
                    <a:pt x="179484" y="428732"/>
                    <a:pt x="178044" y="428444"/>
                  </a:cubicBezTo>
                  <a:cubicBezTo>
                    <a:pt x="169402" y="427868"/>
                    <a:pt x="160472" y="426427"/>
                    <a:pt x="151830" y="424699"/>
                  </a:cubicBezTo>
                  <a:cubicBezTo>
                    <a:pt x="150102" y="424411"/>
                    <a:pt x="148950" y="420954"/>
                    <a:pt x="148085" y="418650"/>
                  </a:cubicBezTo>
                  <a:cubicBezTo>
                    <a:pt x="147797" y="418074"/>
                    <a:pt x="150390" y="415481"/>
                    <a:pt x="151542" y="415481"/>
                  </a:cubicBezTo>
                  <a:close/>
                  <a:moveTo>
                    <a:pt x="236521" y="414041"/>
                  </a:moveTo>
                  <a:cubicBezTo>
                    <a:pt x="233928" y="418938"/>
                    <a:pt x="233065" y="422972"/>
                    <a:pt x="231336" y="423259"/>
                  </a:cubicBezTo>
                  <a:cubicBezTo>
                    <a:pt x="222694" y="425276"/>
                    <a:pt x="214052" y="427005"/>
                    <a:pt x="205410" y="427868"/>
                  </a:cubicBezTo>
                  <a:cubicBezTo>
                    <a:pt x="203682" y="428157"/>
                    <a:pt x="201089" y="425276"/>
                    <a:pt x="200225" y="423547"/>
                  </a:cubicBezTo>
                  <a:cubicBezTo>
                    <a:pt x="199937" y="422683"/>
                    <a:pt x="202242" y="419226"/>
                    <a:pt x="203682" y="418938"/>
                  </a:cubicBezTo>
                  <a:cubicBezTo>
                    <a:pt x="213476" y="416922"/>
                    <a:pt x="223559" y="415770"/>
                    <a:pt x="236521" y="414041"/>
                  </a:cubicBezTo>
                  <a:close/>
                  <a:moveTo>
                    <a:pt x="267921" y="399350"/>
                  </a:moveTo>
                  <a:cubicBezTo>
                    <a:pt x="273971" y="404247"/>
                    <a:pt x="281172" y="407416"/>
                    <a:pt x="280020" y="418074"/>
                  </a:cubicBezTo>
                  <a:cubicBezTo>
                    <a:pt x="277427" y="417786"/>
                    <a:pt x="274835" y="418074"/>
                    <a:pt x="273683" y="416922"/>
                  </a:cubicBezTo>
                  <a:cubicBezTo>
                    <a:pt x="269074" y="412025"/>
                    <a:pt x="264176" y="411161"/>
                    <a:pt x="258127" y="414041"/>
                  </a:cubicBezTo>
                  <a:cubicBezTo>
                    <a:pt x="256687" y="414618"/>
                    <a:pt x="253806" y="412601"/>
                    <a:pt x="251501" y="411737"/>
                  </a:cubicBezTo>
                  <a:cubicBezTo>
                    <a:pt x="252654" y="409432"/>
                    <a:pt x="253230" y="406552"/>
                    <a:pt x="254958" y="405399"/>
                  </a:cubicBezTo>
                  <a:cubicBezTo>
                    <a:pt x="258415" y="402806"/>
                    <a:pt x="262736" y="401654"/>
                    <a:pt x="267921" y="399350"/>
                  </a:cubicBezTo>
                  <a:close/>
                  <a:moveTo>
                    <a:pt x="101129" y="395605"/>
                  </a:moveTo>
                  <a:cubicBezTo>
                    <a:pt x="111211" y="400214"/>
                    <a:pt x="120718" y="404247"/>
                    <a:pt x="129935" y="408856"/>
                  </a:cubicBezTo>
                  <a:cubicBezTo>
                    <a:pt x="130800" y="409144"/>
                    <a:pt x="131376" y="411449"/>
                    <a:pt x="131088" y="412313"/>
                  </a:cubicBezTo>
                  <a:cubicBezTo>
                    <a:pt x="130512" y="413753"/>
                    <a:pt x="129071" y="415482"/>
                    <a:pt x="127631" y="415769"/>
                  </a:cubicBezTo>
                  <a:cubicBezTo>
                    <a:pt x="122446" y="416922"/>
                    <a:pt x="101994" y="404823"/>
                    <a:pt x="99401" y="399350"/>
                  </a:cubicBezTo>
                  <a:cubicBezTo>
                    <a:pt x="99689" y="399062"/>
                    <a:pt x="99977" y="398485"/>
                    <a:pt x="101129" y="395605"/>
                  </a:cubicBezTo>
                  <a:close/>
                  <a:moveTo>
                    <a:pt x="384011" y="378033"/>
                  </a:moveTo>
                  <a:cubicBezTo>
                    <a:pt x="387180" y="382066"/>
                    <a:pt x="390061" y="384082"/>
                    <a:pt x="389485" y="385235"/>
                  </a:cubicBezTo>
                  <a:cubicBezTo>
                    <a:pt x="386892" y="393589"/>
                    <a:pt x="383723" y="401655"/>
                    <a:pt x="380266" y="409721"/>
                  </a:cubicBezTo>
                  <a:cubicBezTo>
                    <a:pt x="379690" y="410873"/>
                    <a:pt x="376233" y="411737"/>
                    <a:pt x="374793" y="411161"/>
                  </a:cubicBezTo>
                  <a:cubicBezTo>
                    <a:pt x="373352" y="410585"/>
                    <a:pt x="371912" y="407416"/>
                    <a:pt x="372489" y="405976"/>
                  </a:cubicBezTo>
                  <a:cubicBezTo>
                    <a:pt x="375657" y="397334"/>
                    <a:pt x="379402" y="388980"/>
                    <a:pt x="384011" y="378033"/>
                  </a:cubicBezTo>
                  <a:close/>
                  <a:moveTo>
                    <a:pt x="61953" y="362189"/>
                  </a:moveTo>
                  <a:cubicBezTo>
                    <a:pt x="70307" y="369679"/>
                    <a:pt x="78372" y="377169"/>
                    <a:pt x="86438" y="384370"/>
                  </a:cubicBezTo>
                  <a:cubicBezTo>
                    <a:pt x="85574" y="385522"/>
                    <a:pt x="84998" y="386675"/>
                    <a:pt x="84422" y="387828"/>
                  </a:cubicBezTo>
                  <a:cubicBezTo>
                    <a:pt x="74628" y="388403"/>
                    <a:pt x="70018" y="380049"/>
                    <a:pt x="63969" y="374576"/>
                  </a:cubicBezTo>
                  <a:cubicBezTo>
                    <a:pt x="60800" y="371984"/>
                    <a:pt x="56480" y="368815"/>
                    <a:pt x="61953" y="362189"/>
                  </a:cubicBezTo>
                  <a:close/>
                  <a:moveTo>
                    <a:pt x="374217" y="336263"/>
                  </a:moveTo>
                  <a:cubicBezTo>
                    <a:pt x="375369" y="335399"/>
                    <a:pt x="379114" y="335975"/>
                    <a:pt x="379690" y="337127"/>
                  </a:cubicBezTo>
                  <a:cubicBezTo>
                    <a:pt x="384011" y="344329"/>
                    <a:pt x="387468" y="352107"/>
                    <a:pt x="391212" y="360461"/>
                  </a:cubicBezTo>
                  <a:cubicBezTo>
                    <a:pt x="388908" y="362766"/>
                    <a:pt x="387468" y="365358"/>
                    <a:pt x="385451" y="365934"/>
                  </a:cubicBezTo>
                  <a:cubicBezTo>
                    <a:pt x="384011" y="366223"/>
                    <a:pt x="381130" y="364494"/>
                    <a:pt x="380266" y="363054"/>
                  </a:cubicBezTo>
                  <a:cubicBezTo>
                    <a:pt x="377097" y="356140"/>
                    <a:pt x="374505" y="348938"/>
                    <a:pt x="372200" y="341737"/>
                  </a:cubicBezTo>
                  <a:cubicBezTo>
                    <a:pt x="371624" y="340296"/>
                    <a:pt x="373064" y="337127"/>
                    <a:pt x="374217" y="336263"/>
                  </a:cubicBezTo>
                  <a:close/>
                  <a:moveTo>
                    <a:pt x="32606" y="321141"/>
                  </a:moveTo>
                  <a:cubicBezTo>
                    <a:pt x="34011" y="321645"/>
                    <a:pt x="35019" y="323157"/>
                    <a:pt x="36027" y="324741"/>
                  </a:cubicBezTo>
                  <a:cubicBezTo>
                    <a:pt x="46685" y="339144"/>
                    <a:pt x="48702" y="344330"/>
                    <a:pt x="45245" y="350955"/>
                  </a:cubicBezTo>
                  <a:cubicBezTo>
                    <a:pt x="36315" y="343177"/>
                    <a:pt x="31706" y="333095"/>
                    <a:pt x="26809" y="323589"/>
                  </a:cubicBezTo>
                  <a:cubicBezTo>
                    <a:pt x="29402" y="321140"/>
                    <a:pt x="31202" y="320636"/>
                    <a:pt x="32606" y="321141"/>
                  </a:cubicBezTo>
                  <a:close/>
                  <a:moveTo>
                    <a:pt x="359813" y="296798"/>
                  </a:moveTo>
                  <a:cubicBezTo>
                    <a:pt x="363558" y="298527"/>
                    <a:pt x="362982" y="301407"/>
                    <a:pt x="361254" y="304576"/>
                  </a:cubicBezTo>
                  <a:cubicBezTo>
                    <a:pt x="360389" y="306016"/>
                    <a:pt x="360102" y="307745"/>
                    <a:pt x="359237" y="310049"/>
                  </a:cubicBezTo>
                  <a:cubicBezTo>
                    <a:pt x="361542" y="313794"/>
                    <a:pt x="363846" y="316675"/>
                    <a:pt x="365287" y="319844"/>
                  </a:cubicBezTo>
                  <a:cubicBezTo>
                    <a:pt x="365863" y="320996"/>
                    <a:pt x="365575" y="323877"/>
                    <a:pt x="364422" y="324453"/>
                  </a:cubicBezTo>
                  <a:cubicBezTo>
                    <a:pt x="362694" y="325317"/>
                    <a:pt x="359813" y="326182"/>
                    <a:pt x="358661" y="325317"/>
                  </a:cubicBezTo>
                  <a:cubicBezTo>
                    <a:pt x="354628" y="321860"/>
                    <a:pt x="351460" y="317827"/>
                    <a:pt x="347138" y="313218"/>
                  </a:cubicBezTo>
                  <a:cubicBezTo>
                    <a:pt x="348578" y="309185"/>
                    <a:pt x="350019" y="305152"/>
                    <a:pt x="351747" y="301119"/>
                  </a:cubicBezTo>
                  <a:cubicBezTo>
                    <a:pt x="353188" y="297663"/>
                    <a:pt x="355204" y="294494"/>
                    <a:pt x="359813" y="296798"/>
                  </a:cubicBezTo>
                  <a:close/>
                  <a:moveTo>
                    <a:pt x="7220" y="270872"/>
                  </a:moveTo>
                  <a:cubicBezTo>
                    <a:pt x="19030" y="276634"/>
                    <a:pt x="25080" y="295069"/>
                    <a:pt x="20183" y="305440"/>
                  </a:cubicBezTo>
                  <a:cubicBezTo>
                    <a:pt x="11829" y="295358"/>
                    <a:pt x="10100" y="284411"/>
                    <a:pt x="7220" y="270872"/>
                  </a:cubicBezTo>
                  <a:close/>
                  <a:moveTo>
                    <a:pt x="160471" y="270585"/>
                  </a:moveTo>
                  <a:cubicBezTo>
                    <a:pt x="165080" y="278363"/>
                    <a:pt x="169401" y="284700"/>
                    <a:pt x="165656" y="293054"/>
                  </a:cubicBezTo>
                  <a:cubicBezTo>
                    <a:pt x="155286" y="290750"/>
                    <a:pt x="154998" y="290462"/>
                    <a:pt x="147508" y="279227"/>
                  </a:cubicBezTo>
                  <a:cubicBezTo>
                    <a:pt x="152117" y="276347"/>
                    <a:pt x="155862" y="273754"/>
                    <a:pt x="160471" y="270585"/>
                  </a:cubicBezTo>
                  <a:close/>
                  <a:moveTo>
                    <a:pt x="369032" y="242930"/>
                  </a:moveTo>
                  <a:cubicBezTo>
                    <a:pt x="371913" y="244659"/>
                    <a:pt x="375658" y="246099"/>
                    <a:pt x="375370" y="247251"/>
                  </a:cubicBezTo>
                  <a:cubicBezTo>
                    <a:pt x="375081" y="258485"/>
                    <a:pt x="374218" y="270009"/>
                    <a:pt x="366439" y="282108"/>
                  </a:cubicBezTo>
                  <a:cubicBezTo>
                    <a:pt x="363559" y="278075"/>
                    <a:pt x="361254" y="276058"/>
                    <a:pt x="361254" y="274618"/>
                  </a:cubicBezTo>
                  <a:cubicBezTo>
                    <a:pt x="362983" y="264247"/>
                    <a:pt x="363847" y="253589"/>
                    <a:pt x="369032" y="242930"/>
                  </a:cubicBezTo>
                  <a:close/>
                  <a:moveTo>
                    <a:pt x="128496" y="232560"/>
                  </a:moveTo>
                  <a:cubicBezTo>
                    <a:pt x="129937" y="231984"/>
                    <a:pt x="133393" y="233424"/>
                    <a:pt x="133969" y="234577"/>
                  </a:cubicBezTo>
                  <a:cubicBezTo>
                    <a:pt x="137426" y="242931"/>
                    <a:pt x="140019" y="251285"/>
                    <a:pt x="143187" y="260503"/>
                  </a:cubicBezTo>
                  <a:cubicBezTo>
                    <a:pt x="142323" y="261655"/>
                    <a:pt x="141459" y="263960"/>
                    <a:pt x="140306" y="263960"/>
                  </a:cubicBezTo>
                  <a:cubicBezTo>
                    <a:pt x="138578" y="264248"/>
                    <a:pt x="135122" y="263672"/>
                    <a:pt x="134546" y="262519"/>
                  </a:cubicBezTo>
                  <a:cubicBezTo>
                    <a:pt x="131089" y="254453"/>
                    <a:pt x="127920" y="245811"/>
                    <a:pt x="125327" y="237457"/>
                  </a:cubicBezTo>
                  <a:cubicBezTo>
                    <a:pt x="125040" y="236305"/>
                    <a:pt x="127056" y="233137"/>
                    <a:pt x="128496" y="232560"/>
                  </a:cubicBezTo>
                  <a:close/>
                  <a:moveTo>
                    <a:pt x="171418" y="223053"/>
                  </a:moveTo>
                  <a:cubicBezTo>
                    <a:pt x="172570" y="223053"/>
                    <a:pt x="173435" y="225358"/>
                    <a:pt x="174299" y="226222"/>
                  </a:cubicBezTo>
                  <a:cubicBezTo>
                    <a:pt x="173722" y="227662"/>
                    <a:pt x="173722" y="228814"/>
                    <a:pt x="173435" y="229391"/>
                  </a:cubicBezTo>
                  <a:cubicBezTo>
                    <a:pt x="170554" y="236880"/>
                    <a:pt x="167673" y="244370"/>
                    <a:pt x="164217" y="251571"/>
                  </a:cubicBezTo>
                  <a:cubicBezTo>
                    <a:pt x="163353" y="253300"/>
                    <a:pt x="160184" y="254741"/>
                    <a:pt x="158167" y="254741"/>
                  </a:cubicBezTo>
                  <a:cubicBezTo>
                    <a:pt x="157303" y="254741"/>
                    <a:pt x="154710" y="250995"/>
                    <a:pt x="154998" y="249843"/>
                  </a:cubicBezTo>
                  <a:cubicBezTo>
                    <a:pt x="158167" y="241201"/>
                    <a:pt x="161912" y="232559"/>
                    <a:pt x="165657" y="224205"/>
                  </a:cubicBezTo>
                  <a:cubicBezTo>
                    <a:pt x="166233" y="223053"/>
                    <a:pt x="169690" y="222765"/>
                    <a:pt x="171418" y="223053"/>
                  </a:cubicBezTo>
                  <a:close/>
                  <a:moveTo>
                    <a:pt x="3475" y="219309"/>
                  </a:moveTo>
                  <a:cubicBezTo>
                    <a:pt x="10389" y="225358"/>
                    <a:pt x="12405" y="241490"/>
                    <a:pt x="7508" y="253301"/>
                  </a:cubicBezTo>
                  <a:cubicBezTo>
                    <a:pt x="-846" y="243794"/>
                    <a:pt x="-2286" y="229103"/>
                    <a:pt x="3475" y="219309"/>
                  </a:cubicBezTo>
                  <a:close/>
                  <a:moveTo>
                    <a:pt x="210883" y="195688"/>
                  </a:moveTo>
                  <a:cubicBezTo>
                    <a:pt x="212611" y="194824"/>
                    <a:pt x="215492" y="197992"/>
                    <a:pt x="218949" y="200009"/>
                  </a:cubicBezTo>
                  <a:cubicBezTo>
                    <a:pt x="215780" y="202601"/>
                    <a:pt x="214340" y="204330"/>
                    <a:pt x="212611" y="204906"/>
                  </a:cubicBezTo>
                  <a:cubicBezTo>
                    <a:pt x="205698" y="207498"/>
                    <a:pt x="198496" y="210091"/>
                    <a:pt x="191295" y="212395"/>
                  </a:cubicBezTo>
                  <a:cubicBezTo>
                    <a:pt x="189278" y="212971"/>
                    <a:pt x="186398" y="211531"/>
                    <a:pt x="184093" y="211243"/>
                  </a:cubicBezTo>
                  <a:cubicBezTo>
                    <a:pt x="184669" y="208938"/>
                    <a:pt x="184957" y="205194"/>
                    <a:pt x="186110" y="204618"/>
                  </a:cubicBezTo>
                  <a:cubicBezTo>
                    <a:pt x="194175" y="201161"/>
                    <a:pt x="202529" y="197992"/>
                    <a:pt x="210883" y="195688"/>
                  </a:cubicBezTo>
                  <a:close/>
                  <a:moveTo>
                    <a:pt x="373064" y="191367"/>
                  </a:moveTo>
                  <a:cubicBezTo>
                    <a:pt x="373929" y="191079"/>
                    <a:pt x="376809" y="193095"/>
                    <a:pt x="376809" y="194248"/>
                  </a:cubicBezTo>
                  <a:cubicBezTo>
                    <a:pt x="377674" y="203466"/>
                    <a:pt x="378538" y="212683"/>
                    <a:pt x="378538" y="221902"/>
                  </a:cubicBezTo>
                  <a:cubicBezTo>
                    <a:pt x="378538" y="223342"/>
                    <a:pt x="375081" y="225071"/>
                    <a:pt x="373352" y="226511"/>
                  </a:cubicBezTo>
                  <a:cubicBezTo>
                    <a:pt x="371912" y="224495"/>
                    <a:pt x="369896" y="222766"/>
                    <a:pt x="369608" y="220462"/>
                  </a:cubicBezTo>
                  <a:cubicBezTo>
                    <a:pt x="369032" y="216429"/>
                    <a:pt x="369319" y="212396"/>
                    <a:pt x="369319" y="208363"/>
                  </a:cubicBezTo>
                  <a:cubicBezTo>
                    <a:pt x="368743" y="208651"/>
                    <a:pt x="368455" y="208651"/>
                    <a:pt x="368455" y="208651"/>
                  </a:cubicBezTo>
                  <a:cubicBezTo>
                    <a:pt x="368455" y="204330"/>
                    <a:pt x="368167" y="199721"/>
                    <a:pt x="368743" y="195400"/>
                  </a:cubicBezTo>
                  <a:cubicBezTo>
                    <a:pt x="369032" y="193959"/>
                    <a:pt x="371336" y="191943"/>
                    <a:pt x="373064" y="191367"/>
                  </a:cubicBezTo>
                  <a:close/>
                  <a:moveTo>
                    <a:pt x="248332" y="190214"/>
                  </a:moveTo>
                  <a:cubicBezTo>
                    <a:pt x="256110" y="197416"/>
                    <a:pt x="256974" y="203465"/>
                    <a:pt x="250348" y="213548"/>
                  </a:cubicBezTo>
                  <a:cubicBezTo>
                    <a:pt x="244299" y="208938"/>
                    <a:pt x="235657" y="210091"/>
                    <a:pt x="233928" y="201160"/>
                  </a:cubicBezTo>
                  <a:cubicBezTo>
                    <a:pt x="238826" y="197416"/>
                    <a:pt x="243723" y="193959"/>
                    <a:pt x="248332" y="190214"/>
                  </a:cubicBezTo>
                  <a:close/>
                  <a:moveTo>
                    <a:pt x="132817" y="181572"/>
                  </a:moveTo>
                  <a:cubicBezTo>
                    <a:pt x="134257" y="184165"/>
                    <a:pt x="135698" y="186469"/>
                    <a:pt x="136274" y="187045"/>
                  </a:cubicBezTo>
                  <a:cubicBezTo>
                    <a:pt x="134833" y="196551"/>
                    <a:pt x="133970" y="203753"/>
                    <a:pt x="132529" y="210666"/>
                  </a:cubicBezTo>
                  <a:cubicBezTo>
                    <a:pt x="131953" y="212683"/>
                    <a:pt x="129360" y="214123"/>
                    <a:pt x="127632" y="215564"/>
                  </a:cubicBezTo>
                  <a:cubicBezTo>
                    <a:pt x="126191" y="213547"/>
                    <a:pt x="123311" y="211531"/>
                    <a:pt x="123311" y="209802"/>
                  </a:cubicBezTo>
                  <a:cubicBezTo>
                    <a:pt x="123887" y="202313"/>
                    <a:pt x="125039" y="194823"/>
                    <a:pt x="126768" y="187333"/>
                  </a:cubicBezTo>
                  <a:cubicBezTo>
                    <a:pt x="127344" y="185029"/>
                    <a:pt x="130801" y="183589"/>
                    <a:pt x="132817" y="181572"/>
                  </a:cubicBezTo>
                  <a:close/>
                  <a:moveTo>
                    <a:pt x="8948" y="167169"/>
                  </a:moveTo>
                  <a:cubicBezTo>
                    <a:pt x="10388" y="167169"/>
                    <a:pt x="12981" y="170338"/>
                    <a:pt x="12693" y="171202"/>
                  </a:cubicBezTo>
                  <a:cubicBezTo>
                    <a:pt x="9524" y="180708"/>
                    <a:pt x="13269" y="191366"/>
                    <a:pt x="4915" y="201449"/>
                  </a:cubicBezTo>
                  <a:cubicBezTo>
                    <a:pt x="2899" y="198280"/>
                    <a:pt x="594" y="196551"/>
                    <a:pt x="882" y="194823"/>
                  </a:cubicBezTo>
                  <a:cubicBezTo>
                    <a:pt x="1458" y="186757"/>
                    <a:pt x="2611" y="178979"/>
                    <a:pt x="4339" y="170914"/>
                  </a:cubicBezTo>
                  <a:cubicBezTo>
                    <a:pt x="4627" y="169473"/>
                    <a:pt x="7220" y="167169"/>
                    <a:pt x="8948" y="167169"/>
                  </a:cubicBezTo>
                  <a:close/>
                  <a:moveTo>
                    <a:pt x="224422" y="144412"/>
                  </a:moveTo>
                  <a:cubicBezTo>
                    <a:pt x="227591" y="146141"/>
                    <a:pt x="229607" y="146716"/>
                    <a:pt x="230760" y="147868"/>
                  </a:cubicBezTo>
                  <a:cubicBezTo>
                    <a:pt x="235657" y="154206"/>
                    <a:pt x="240266" y="160832"/>
                    <a:pt x="244299" y="167745"/>
                  </a:cubicBezTo>
                  <a:cubicBezTo>
                    <a:pt x="245163" y="169474"/>
                    <a:pt x="243723" y="172354"/>
                    <a:pt x="243147" y="174947"/>
                  </a:cubicBezTo>
                  <a:cubicBezTo>
                    <a:pt x="240842" y="174371"/>
                    <a:pt x="237385" y="174371"/>
                    <a:pt x="236233" y="172931"/>
                  </a:cubicBezTo>
                  <a:cubicBezTo>
                    <a:pt x="231336" y="166593"/>
                    <a:pt x="226727" y="159967"/>
                    <a:pt x="222694" y="153054"/>
                  </a:cubicBezTo>
                  <a:cubicBezTo>
                    <a:pt x="221830" y="151038"/>
                    <a:pt x="223558" y="147868"/>
                    <a:pt x="224422" y="144412"/>
                  </a:cubicBezTo>
                  <a:close/>
                  <a:moveTo>
                    <a:pt x="160760" y="141243"/>
                  </a:moveTo>
                  <a:cubicBezTo>
                    <a:pt x="161336" y="140955"/>
                    <a:pt x="161913" y="142972"/>
                    <a:pt x="162777" y="144412"/>
                  </a:cubicBezTo>
                  <a:cubicBezTo>
                    <a:pt x="161913" y="145852"/>
                    <a:pt x="161336" y="147581"/>
                    <a:pt x="160184" y="149021"/>
                  </a:cubicBezTo>
                  <a:cubicBezTo>
                    <a:pt x="155575" y="154494"/>
                    <a:pt x="151254" y="159968"/>
                    <a:pt x="146356" y="165152"/>
                  </a:cubicBezTo>
                  <a:cubicBezTo>
                    <a:pt x="144916" y="166593"/>
                    <a:pt x="141747" y="166593"/>
                    <a:pt x="139442" y="167458"/>
                  </a:cubicBezTo>
                  <a:cubicBezTo>
                    <a:pt x="138866" y="165152"/>
                    <a:pt x="137426" y="161984"/>
                    <a:pt x="138290" y="160544"/>
                  </a:cubicBezTo>
                  <a:cubicBezTo>
                    <a:pt x="143475" y="153918"/>
                    <a:pt x="148949" y="147581"/>
                    <a:pt x="154711" y="141532"/>
                  </a:cubicBezTo>
                  <a:cubicBezTo>
                    <a:pt x="155863" y="140379"/>
                    <a:pt x="158744" y="140955"/>
                    <a:pt x="160760" y="141243"/>
                  </a:cubicBezTo>
                  <a:close/>
                  <a:moveTo>
                    <a:pt x="361541" y="140666"/>
                  </a:moveTo>
                  <a:cubicBezTo>
                    <a:pt x="362982" y="140090"/>
                    <a:pt x="366727" y="141242"/>
                    <a:pt x="367015" y="142395"/>
                  </a:cubicBezTo>
                  <a:cubicBezTo>
                    <a:pt x="369608" y="152189"/>
                    <a:pt x="371624" y="161983"/>
                    <a:pt x="373353" y="171778"/>
                  </a:cubicBezTo>
                  <a:cubicBezTo>
                    <a:pt x="373353" y="172353"/>
                    <a:pt x="371624" y="173218"/>
                    <a:pt x="370183" y="174658"/>
                  </a:cubicBezTo>
                  <a:cubicBezTo>
                    <a:pt x="368456" y="173506"/>
                    <a:pt x="365863" y="172642"/>
                    <a:pt x="365287" y="170913"/>
                  </a:cubicBezTo>
                  <a:cubicBezTo>
                    <a:pt x="362694" y="162560"/>
                    <a:pt x="360389" y="153918"/>
                    <a:pt x="358661" y="145563"/>
                  </a:cubicBezTo>
                  <a:cubicBezTo>
                    <a:pt x="358373" y="144123"/>
                    <a:pt x="360101" y="141242"/>
                    <a:pt x="361541" y="140666"/>
                  </a:cubicBezTo>
                  <a:close/>
                  <a:moveTo>
                    <a:pt x="191295" y="127128"/>
                  </a:moveTo>
                  <a:cubicBezTo>
                    <a:pt x="195039" y="127992"/>
                    <a:pt x="201089" y="129433"/>
                    <a:pt x="206850" y="131449"/>
                  </a:cubicBezTo>
                  <a:cubicBezTo>
                    <a:pt x="208291" y="132025"/>
                    <a:pt x="210307" y="135770"/>
                    <a:pt x="210019" y="136346"/>
                  </a:cubicBezTo>
                  <a:cubicBezTo>
                    <a:pt x="208579" y="138075"/>
                    <a:pt x="205986" y="140092"/>
                    <a:pt x="203970" y="140092"/>
                  </a:cubicBezTo>
                  <a:cubicBezTo>
                    <a:pt x="197344" y="139803"/>
                    <a:pt x="190719" y="138939"/>
                    <a:pt x="184093" y="137786"/>
                  </a:cubicBezTo>
                  <a:cubicBezTo>
                    <a:pt x="181501" y="137210"/>
                    <a:pt x="178908" y="135482"/>
                    <a:pt x="176315" y="134330"/>
                  </a:cubicBezTo>
                  <a:cubicBezTo>
                    <a:pt x="178620" y="132025"/>
                    <a:pt x="180924" y="129721"/>
                    <a:pt x="183517" y="127992"/>
                  </a:cubicBezTo>
                  <a:cubicBezTo>
                    <a:pt x="184669" y="127128"/>
                    <a:pt x="186686" y="127416"/>
                    <a:pt x="191295" y="127128"/>
                  </a:cubicBezTo>
                  <a:close/>
                  <a:moveTo>
                    <a:pt x="24216" y="116181"/>
                  </a:moveTo>
                  <a:cubicBezTo>
                    <a:pt x="28537" y="122807"/>
                    <a:pt x="24792" y="136058"/>
                    <a:pt x="14710" y="148733"/>
                  </a:cubicBezTo>
                  <a:cubicBezTo>
                    <a:pt x="10101" y="139802"/>
                    <a:pt x="14422" y="126263"/>
                    <a:pt x="24216" y="116181"/>
                  </a:cubicBezTo>
                  <a:close/>
                  <a:moveTo>
                    <a:pt x="188450" y="107539"/>
                  </a:moveTo>
                  <a:cubicBezTo>
                    <a:pt x="169978" y="107683"/>
                    <a:pt x="151541" y="115029"/>
                    <a:pt x="136561" y="129432"/>
                  </a:cubicBezTo>
                  <a:cubicBezTo>
                    <a:pt x="117261" y="147868"/>
                    <a:pt x="106891" y="170914"/>
                    <a:pt x="103722" y="196839"/>
                  </a:cubicBezTo>
                  <a:cubicBezTo>
                    <a:pt x="98825" y="235728"/>
                    <a:pt x="107755" y="270872"/>
                    <a:pt x="135697" y="299391"/>
                  </a:cubicBezTo>
                  <a:cubicBezTo>
                    <a:pt x="148949" y="312930"/>
                    <a:pt x="165369" y="320996"/>
                    <a:pt x="184669" y="321860"/>
                  </a:cubicBezTo>
                  <a:cubicBezTo>
                    <a:pt x="195615" y="322436"/>
                    <a:pt x="206562" y="321860"/>
                    <a:pt x="217221" y="314658"/>
                  </a:cubicBezTo>
                  <a:cubicBezTo>
                    <a:pt x="208866" y="306017"/>
                    <a:pt x="201377" y="298239"/>
                    <a:pt x="194463" y="290173"/>
                  </a:cubicBezTo>
                  <a:cubicBezTo>
                    <a:pt x="179196" y="273177"/>
                    <a:pt x="180060" y="249555"/>
                    <a:pt x="195904" y="234576"/>
                  </a:cubicBezTo>
                  <a:cubicBezTo>
                    <a:pt x="211171" y="220173"/>
                    <a:pt x="231624" y="221901"/>
                    <a:pt x="248331" y="238897"/>
                  </a:cubicBezTo>
                  <a:cubicBezTo>
                    <a:pt x="253805" y="245235"/>
                    <a:pt x="259854" y="251284"/>
                    <a:pt x="267056" y="258773"/>
                  </a:cubicBezTo>
                  <a:cubicBezTo>
                    <a:pt x="273394" y="244370"/>
                    <a:pt x="274834" y="231695"/>
                    <a:pt x="275122" y="218732"/>
                  </a:cubicBezTo>
                  <a:cubicBezTo>
                    <a:pt x="275698" y="184164"/>
                    <a:pt x="266192" y="153054"/>
                    <a:pt x="240554" y="128856"/>
                  </a:cubicBezTo>
                  <a:cubicBezTo>
                    <a:pt x="225430" y="114453"/>
                    <a:pt x="206922" y="107395"/>
                    <a:pt x="188450" y="107539"/>
                  </a:cubicBezTo>
                  <a:close/>
                  <a:moveTo>
                    <a:pt x="343106" y="91983"/>
                  </a:moveTo>
                  <a:cubicBezTo>
                    <a:pt x="348579" y="100625"/>
                    <a:pt x="353764" y="109267"/>
                    <a:pt x="358950" y="118198"/>
                  </a:cubicBezTo>
                  <a:cubicBezTo>
                    <a:pt x="357221" y="120502"/>
                    <a:pt x="356357" y="122807"/>
                    <a:pt x="355205" y="122807"/>
                  </a:cubicBezTo>
                  <a:cubicBezTo>
                    <a:pt x="353477" y="123095"/>
                    <a:pt x="350308" y="122807"/>
                    <a:pt x="349444" y="121366"/>
                  </a:cubicBezTo>
                  <a:cubicBezTo>
                    <a:pt x="344834" y="113300"/>
                    <a:pt x="340513" y="104947"/>
                    <a:pt x="336480" y="96592"/>
                  </a:cubicBezTo>
                  <a:cubicBezTo>
                    <a:pt x="335904" y="95729"/>
                    <a:pt x="337056" y="92848"/>
                    <a:pt x="338209" y="92272"/>
                  </a:cubicBezTo>
                  <a:cubicBezTo>
                    <a:pt x="339361" y="91407"/>
                    <a:pt x="342530" y="91407"/>
                    <a:pt x="343106" y="91983"/>
                  </a:cubicBezTo>
                  <a:close/>
                  <a:moveTo>
                    <a:pt x="58496" y="71243"/>
                  </a:moveTo>
                  <a:cubicBezTo>
                    <a:pt x="51295" y="82189"/>
                    <a:pt x="45821" y="90255"/>
                    <a:pt x="40348" y="97744"/>
                  </a:cubicBezTo>
                  <a:cubicBezTo>
                    <a:pt x="39484" y="98897"/>
                    <a:pt x="36603" y="98897"/>
                    <a:pt x="34587" y="99473"/>
                  </a:cubicBezTo>
                  <a:cubicBezTo>
                    <a:pt x="34299" y="97457"/>
                    <a:pt x="33146" y="94864"/>
                    <a:pt x="34011" y="93712"/>
                  </a:cubicBezTo>
                  <a:cubicBezTo>
                    <a:pt x="38332" y="86511"/>
                    <a:pt x="43229" y="79597"/>
                    <a:pt x="48414" y="72971"/>
                  </a:cubicBezTo>
                  <a:cubicBezTo>
                    <a:pt x="49278" y="71531"/>
                    <a:pt x="53023" y="72107"/>
                    <a:pt x="58496" y="71243"/>
                  </a:cubicBezTo>
                  <a:close/>
                  <a:moveTo>
                    <a:pt x="309114" y="48486"/>
                  </a:moveTo>
                  <a:cubicBezTo>
                    <a:pt x="316027" y="55976"/>
                    <a:pt x="322940" y="63177"/>
                    <a:pt x="329278" y="70955"/>
                  </a:cubicBezTo>
                  <a:cubicBezTo>
                    <a:pt x="330142" y="72107"/>
                    <a:pt x="329854" y="75564"/>
                    <a:pt x="328702" y="76716"/>
                  </a:cubicBezTo>
                  <a:cubicBezTo>
                    <a:pt x="327549" y="77869"/>
                    <a:pt x="324093" y="78445"/>
                    <a:pt x="323229" y="77580"/>
                  </a:cubicBezTo>
                  <a:cubicBezTo>
                    <a:pt x="316603" y="70955"/>
                    <a:pt x="310266" y="64041"/>
                    <a:pt x="304505" y="56840"/>
                  </a:cubicBezTo>
                  <a:cubicBezTo>
                    <a:pt x="303641" y="55688"/>
                    <a:pt x="305081" y="52231"/>
                    <a:pt x="305657" y="49926"/>
                  </a:cubicBezTo>
                  <a:cubicBezTo>
                    <a:pt x="306809" y="49639"/>
                    <a:pt x="307961" y="49062"/>
                    <a:pt x="309114" y="48486"/>
                  </a:cubicBezTo>
                  <a:close/>
                  <a:moveTo>
                    <a:pt x="89895" y="34658"/>
                  </a:moveTo>
                  <a:cubicBezTo>
                    <a:pt x="90472" y="34082"/>
                    <a:pt x="92488" y="36099"/>
                    <a:pt x="95657" y="38404"/>
                  </a:cubicBezTo>
                  <a:cubicBezTo>
                    <a:pt x="86727" y="45605"/>
                    <a:pt x="78661" y="52231"/>
                    <a:pt x="70307" y="58568"/>
                  </a:cubicBezTo>
                  <a:cubicBezTo>
                    <a:pt x="69731" y="59144"/>
                    <a:pt x="67426" y="57128"/>
                    <a:pt x="65122" y="56264"/>
                  </a:cubicBezTo>
                  <a:cubicBezTo>
                    <a:pt x="71459" y="45893"/>
                    <a:pt x="80101" y="39556"/>
                    <a:pt x="89895" y="34658"/>
                  </a:cubicBezTo>
                  <a:close/>
                  <a:moveTo>
                    <a:pt x="168538" y="32066"/>
                  </a:moveTo>
                  <a:cubicBezTo>
                    <a:pt x="230472" y="24288"/>
                    <a:pt x="277138" y="50214"/>
                    <a:pt x="312570" y="99185"/>
                  </a:cubicBezTo>
                  <a:cubicBezTo>
                    <a:pt x="336192" y="132025"/>
                    <a:pt x="347138" y="169185"/>
                    <a:pt x="347714" y="209803"/>
                  </a:cubicBezTo>
                  <a:cubicBezTo>
                    <a:pt x="348291" y="245522"/>
                    <a:pt x="340801" y="278938"/>
                    <a:pt x="324669" y="310625"/>
                  </a:cubicBezTo>
                  <a:cubicBezTo>
                    <a:pt x="324093" y="312930"/>
                    <a:pt x="323229" y="314946"/>
                    <a:pt x="322365" y="317251"/>
                  </a:cubicBezTo>
                  <a:cubicBezTo>
                    <a:pt x="332447" y="327909"/>
                    <a:pt x="342529" y="337992"/>
                    <a:pt x="351747" y="348938"/>
                  </a:cubicBezTo>
                  <a:cubicBezTo>
                    <a:pt x="369895" y="370831"/>
                    <a:pt x="358949" y="403959"/>
                    <a:pt x="331583" y="410872"/>
                  </a:cubicBezTo>
                  <a:cubicBezTo>
                    <a:pt x="319772" y="413753"/>
                    <a:pt x="309402" y="410008"/>
                    <a:pt x="300471" y="402230"/>
                  </a:cubicBezTo>
                  <a:cubicBezTo>
                    <a:pt x="295286" y="397621"/>
                    <a:pt x="290678" y="391860"/>
                    <a:pt x="285780" y="386675"/>
                  </a:cubicBezTo>
                  <a:cubicBezTo>
                    <a:pt x="281171" y="381778"/>
                    <a:pt x="276274" y="377457"/>
                    <a:pt x="272529" y="373424"/>
                  </a:cubicBezTo>
                  <a:cubicBezTo>
                    <a:pt x="257262" y="380337"/>
                    <a:pt x="244011" y="388115"/>
                    <a:pt x="229607" y="392436"/>
                  </a:cubicBezTo>
                  <a:cubicBezTo>
                    <a:pt x="182653" y="406551"/>
                    <a:pt x="139154" y="397333"/>
                    <a:pt x="100841" y="366798"/>
                  </a:cubicBezTo>
                  <a:cubicBezTo>
                    <a:pt x="61953" y="335975"/>
                    <a:pt x="39771" y="294782"/>
                    <a:pt x="32570" y="246099"/>
                  </a:cubicBezTo>
                  <a:cubicBezTo>
                    <a:pt x="22775" y="182436"/>
                    <a:pt x="39483" y="125975"/>
                    <a:pt x="82981" y="78733"/>
                  </a:cubicBezTo>
                  <a:cubicBezTo>
                    <a:pt x="105738" y="53959"/>
                    <a:pt x="133969" y="36675"/>
                    <a:pt x="168538" y="32066"/>
                  </a:cubicBezTo>
                  <a:close/>
                  <a:moveTo>
                    <a:pt x="267920" y="20542"/>
                  </a:moveTo>
                  <a:cubicBezTo>
                    <a:pt x="277138" y="24864"/>
                    <a:pt x="286644" y="28608"/>
                    <a:pt x="294133" y="39267"/>
                  </a:cubicBezTo>
                  <a:cubicBezTo>
                    <a:pt x="290677" y="40707"/>
                    <a:pt x="287796" y="42724"/>
                    <a:pt x="286356" y="42148"/>
                  </a:cubicBezTo>
                  <a:cubicBezTo>
                    <a:pt x="278578" y="38115"/>
                    <a:pt x="270800" y="33506"/>
                    <a:pt x="263599" y="28608"/>
                  </a:cubicBezTo>
                  <a:cubicBezTo>
                    <a:pt x="262158" y="27456"/>
                    <a:pt x="262158" y="24288"/>
                    <a:pt x="261294" y="21983"/>
                  </a:cubicBezTo>
                  <a:cubicBezTo>
                    <a:pt x="263599" y="21407"/>
                    <a:pt x="266480" y="19678"/>
                    <a:pt x="267920" y="20542"/>
                  </a:cubicBezTo>
                  <a:close/>
                  <a:moveTo>
                    <a:pt x="135409" y="9309"/>
                  </a:moveTo>
                  <a:cubicBezTo>
                    <a:pt x="136561" y="8733"/>
                    <a:pt x="139442" y="10461"/>
                    <a:pt x="140594" y="11901"/>
                  </a:cubicBezTo>
                  <a:cubicBezTo>
                    <a:pt x="141459" y="12766"/>
                    <a:pt x="141170" y="15934"/>
                    <a:pt x="140018" y="16510"/>
                  </a:cubicBezTo>
                  <a:cubicBezTo>
                    <a:pt x="137714" y="18239"/>
                    <a:pt x="134833" y="20543"/>
                    <a:pt x="131952" y="20832"/>
                  </a:cubicBezTo>
                  <a:cubicBezTo>
                    <a:pt x="124175" y="21695"/>
                    <a:pt x="117837" y="29761"/>
                    <a:pt x="106603" y="25728"/>
                  </a:cubicBezTo>
                  <a:cubicBezTo>
                    <a:pt x="115533" y="15646"/>
                    <a:pt x="126191" y="13918"/>
                    <a:pt x="135409" y="9309"/>
                  </a:cubicBezTo>
                  <a:close/>
                  <a:moveTo>
                    <a:pt x="214916" y="3260"/>
                  </a:moveTo>
                  <a:cubicBezTo>
                    <a:pt x="224134" y="4987"/>
                    <a:pt x="233064" y="7004"/>
                    <a:pt x="241994" y="9597"/>
                  </a:cubicBezTo>
                  <a:cubicBezTo>
                    <a:pt x="243435" y="9885"/>
                    <a:pt x="245163" y="13342"/>
                    <a:pt x="244587" y="14782"/>
                  </a:cubicBezTo>
                  <a:cubicBezTo>
                    <a:pt x="244298" y="16222"/>
                    <a:pt x="241130" y="18815"/>
                    <a:pt x="239978" y="18527"/>
                  </a:cubicBezTo>
                  <a:cubicBezTo>
                    <a:pt x="230471" y="14782"/>
                    <a:pt x="219237" y="15646"/>
                    <a:pt x="209154" y="8445"/>
                  </a:cubicBezTo>
                  <a:cubicBezTo>
                    <a:pt x="211459" y="6140"/>
                    <a:pt x="213763" y="2971"/>
                    <a:pt x="214916" y="3260"/>
                  </a:cubicBezTo>
                  <a:close/>
                  <a:moveTo>
                    <a:pt x="177468" y="90"/>
                  </a:moveTo>
                  <a:cubicBezTo>
                    <a:pt x="182942" y="-270"/>
                    <a:pt x="188559" y="378"/>
                    <a:pt x="194464" y="3259"/>
                  </a:cubicBezTo>
                  <a:cubicBezTo>
                    <a:pt x="192736" y="5852"/>
                    <a:pt x="191872" y="9021"/>
                    <a:pt x="190431" y="9021"/>
                  </a:cubicBezTo>
                  <a:cubicBezTo>
                    <a:pt x="180349" y="10749"/>
                    <a:pt x="169978" y="11325"/>
                    <a:pt x="156727" y="12190"/>
                  </a:cubicBezTo>
                  <a:cubicBezTo>
                    <a:pt x="159320" y="7004"/>
                    <a:pt x="159896" y="3547"/>
                    <a:pt x="161336" y="2971"/>
                  </a:cubicBezTo>
                  <a:cubicBezTo>
                    <a:pt x="166666" y="1819"/>
                    <a:pt x="171995" y="450"/>
                    <a:pt x="177468" y="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6271807" y="289647"/>
              <a:ext cx="379141" cy="429218"/>
            </a:xfrm>
            <a:custGeom>
              <a:avLst/>
              <a:gdLst/>
              <a:ahLst/>
              <a:cxnLst/>
              <a:rect l="l" t="t" r="r" b="b"/>
              <a:pathLst>
                <a:path w="379141" h="429218" extrusionOk="0">
                  <a:moveTo>
                    <a:pt x="165684" y="417407"/>
                  </a:moveTo>
                  <a:cubicBezTo>
                    <a:pt x="168564" y="417119"/>
                    <a:pt x="171733" y="417983"/>
                    <a:pt x="175766" y="418271"/>
                  </a:cubicBezTo>
                  <a:cubicBezTo>
                    <a:pt x="179223" y="418271"/>
                    <a:pt x="183832" y="417695"/>
                    <a:pt x="188153" y="418560"/>
                  </a:cubicBezTo>
                  <a:cubicBezTo>
                    <a:pt x="190458" y="419136"/>
                    <a:pt x="192474" y="422016"/>
                    <a:pt x="194490" y="424032"/>
                  </a:cubicBezTo>
                  <a:cubicBezTo>
                    <a:pt x="192474" y="425761"/>
                    <a:pt x="190170" y="429218"/>
                    <a:pt x="188153" y="429218"/>
                  </a:cubicBezTo>
                  <a:cubicBezTo>
                    <a:pt x="180375" y="429218"/>
                    <a:pt x="172310" y="428353"/>
                    <a:pt x="164531" y="426913"/>
                  </a:cubicBezTo>
                  <a:cubicBezTo>
                    <a:pt x="162515" y="426625"/>
                    <a:pt x="161075" y="422880"/>
                    <a:pt x="159346" y="420864"/>
                  </a:cubicBezTo>
                  <a:cubicBezTo>
                    <a:pt x="161362" y="419712"/>
                    <a:pt x="163379" y="417695"/>
                    <a:pt x="165684" y="417407"/>
                  </a:cubicBezTo>
                  <a:close/>
                  <a:moveTo>
                    <a:pt x="237700" y="411646"/>
                  </a:moveTo>
                  <a:cubicBezTo>
                    <a:pt x="240004" y="411358"/>
                    <a:pt x="242597" y="413662"/>
                    <a:pt x="245190" y="414527"/>
                  </a:cubicBezTo>
                  <a:cubicBezTo>
                    <a:pt x="243750" y="416543"/>
                    <a:pt x="242885" y="420000"/>
                    <a:pt x="241157" y="420576"/>
                  </a:cubicBezTo>
                  <a:cubicBezTo>
                    <a:pt x="233379" y="423456"/>
                    <a:pt x="225602" y="425185"/>
                    <a:pt x="216671" y="427489"/>
                  </a:cubicBezTo>
                  <a:cubicBezTo>
                    <a:pt x="214943" y="425761"/>
                    <a:pt x="212350" y="424320"/>
                    <a:pt x="211487" y="422016"/>
                  </a:cubicBezTo>
                  <a:cubicBezTo>
                    <a:pt x="211198" y="420864"/>
                    <a:pt x="214079" y="417695"/>
                    <a:pt x="215807" y="417119"/>
                  </a:cubicBezTo>
                  <a:cubicBezTo>
                    <a:pt x="223009" y="414814"/>
                    <a:pt x="230211" y="413086"/>
                    <a:pt x="237700" y="411646"/>
                  </a:cubicBezTo>
                  <a:close/>
                  <a:moveTo>
                    <a:pt x="111239" y="405308"/>
                  </a:moveTo>
                  <a:cubicBezTo>
                    <a:pt x="117288" y="402139"/>
                    <a:pt x="140621" y="409053"/>
                    <a:pt x="142637" y="414526"/>
                  </a:cubicBezTo>
                  <a:cubicBezTo>
                    <a:pt x="144078" y="417983"/>
                    <a:pt x="140910" y="421440"/>
                    <a:pt x="136588" y="420575"/>
                  </a:cubicBezTo>
                  <a:cubicBezTo>
                    <a:pt x="127082" y="418271"/>
                    <a:pt x="118153" y="413662"/>
                    <a:pt x="110663" y="407324"/>
                  </a:cubicBezTo>
                  <a:cubicBezTo>
                    <a:pt x="110951" y="406172"/>
                    <a:pt x="110951" y="405308"/>
                    <a:pt x="111239" y="405308"/>
                  </a:cubicBezTo>
                  <a:close/>
                  <a:moveTo>
                    <a:pt x="285231" y="388024"/>
                  </a:moveTo>
                  <a:cubicBezTo>
                    <a:pt x="286095" y="387448"/>
                    <a:pt x="288976" y="388601"/>
                    <a:pt x="289840" y="389464"/>
                  </a:cubicBezTo>
                  <a:cubicBezTo>
                    <a:pt x="290704" y="390617"/>
                    <a:pt x="290992" y="392921"/>
                    <a:pt x="290416" y="394361"/>
                  </a:cubicBezTo>
                  <a:cubicBezTo>
                    <a:pt x="288399" y="399259"/>
                    <a:pt x="268524" y="410494"/>
                    <a:pt x="263338" y="409629"/>
                  </a:cubicBezTo>
                  <a:cubicBezTo>
                    <a:pt x="261898" y="409629"/>
                    <a:pt x="260745" y="407613"/>
                    <a:pt x="258729" y="405885"/>
                  </a:cubicBezTo>
                  <a:cubicBezTo>
                    <a:pt x="265931" y="396954"/>
                    <a:pt x="276589" y="393786"/>
                    <a:pt x="285231" y="388024"/>
                  </a:cubicBezTo>
                  <a:close/>
                  <a:moveTo>
                    <a:pt x="71198" y="371316"/>
                  </a:moveTo>
                  <a:cubicBezTo>
                    <a:pt x="80416" y="378518"/>
                    <a:pt x="88482" y="385143"/>
                    <a:pt x="97988" y="392633"/>
                  </a:cubicBezTo>
                  <a:cubicBezTo>
                    <a:pt x="87330" y="400411"/>
                    <a:pt x="83297" y="390617"/>
                    <a:pt x="78399" y="387160"/>
                  </a:cubicBezTo>
                  <a:cubicBezTo>
                    <a:pt x="74655" y="384279"/>
                    <a:pt x="65437" y="381975"/>
                    <a:pt x="71198" y="371316"/>
                  </a:cubicBezTo>
                  <a:close/>
                  <a:moveTo>
                    <a:pt x="326137" y="353745"/>
                  </a:moveTo>
                  <a:cubicBezTo>
                    <a:pt x="327289" y="354033"/>
                    <a:pt x="328154" y="356050"/>
                    <a:pt x="329018" y="357201"/>
                  </a:cubicBezTo>
                  <a:cubicBezTo>
                    <a:pt x="328154" y="358930"/>
                    <a:pt x="327865" y="360370"/>
                    <a:pt x="327001" y="361523"/>
                  </a:cubicBezTo>
                  <a:cubicBezTo>
                    <a:pt x="321528" y="367572"/>
                    <a:pt x="316343" y="373333"/>
                    <a:pt x="310581" y="378807"/>
                  </a:cubicBezTo>
                  <a:cubicBezTo>
                    <a:pt x="309141" y="379958"/>
                    <a:pt x="305972" y="379382"/>
                    <a:pt x="303379" y="379382"/>
                  </a:cubicBezTo>
                  <a:cubicBezTo>
                    <a:pt x="303379" y="377078"/>
                    <a:pt x="302515" y="373909"/>
                    <a:pt x="303668" y="372469"/>
                  </a:cubicBezTo>
                  <a:cubicBezTo>
                    <a:pt x="308853" y="366420"/>
                    <a:pt x="314326" y="360370"/>
                    <a:pt x="320087" y="354897"/>
                  </a:cubicBezTo>
                  <a:cubicBezTo>
                    <a:pt x="321240" y="353745"/>
                    <a:pt x="324121" y="353457"/>
                    <a:pt x="326137" y="353745"/>
                  </a:cubicBezTo>
                  <a:close/>
                  <a:moveTo>
                    <a:pt x="37207" y="334444"/>
                  </a:moveTo>
                  <a:cubicBezTo>
                    <a:pt x="48729" y="337901"/>
                    <a:pt x="51610" y="349712"/>
                    <a:pt x="61404" y="358929"/>
                  </a:cubicBezTo>
                  <a:cubicBezTo>
                    <a:pt x="56507" y="359794"/>
                    <a:pt x="52762" y="361522"/>
                    <a:pt x="51898" y="360370"/>
                  </a:cubicBezTo>
                  <a:cubicBezTo>
                    <a:pt x="45273" y="353168"/>
                    <a:pt x="38071" y="345966"/>
                    <a:pt x="37207" y="334444"/>
                  </a:cubicBezTo>
                  <a:close/>
                  <a:moveTo>
                    <a:pt x="354655" y="310246"/>
                  </a:moveTo>
                  <a:cubicBezTo>
                    <a:pt x="355519" y="320905"/>
                    <a:pt x="348893" y="333867"/>
                    <a:pt x="338523" y="341645"/>
                  </a:cubicBezTo>
                  <a:cubicBezTo>
                    <a:pt x="331609" y="335884"/>
                    <a:pt x="336795" y="331275"/>
                    <a:pt x="339099" y="326954"/>
                  </a:cubicBezTo>
                  <a:cubicBezTo>
                    <a:pt x="347453" y="311399"/>
                    <a:pt x="347453" y="311399"/>
                    <a:pt x="354655" y="310246"/>
                  </a:cubicBezTo>
                  <a:close/>
                  <a:moveTo>
                    <a:pt x="163884" y="286049"/>
                  </a:moveTo>
                  <a:cubicBezTo>
                    <a:pt x="165468" y="285473"/>
                    <a:pt x="167269" y="285761"/>
                    <a:pt x="169141" y="286337"/>
                  </a:cubicBezTo>
                  <a:cubicBezTo>
                    <a:pt x="175479" y="288065"/>
                    <a:pt x="182104" y="289794"/>
                    <a:pt x="188153" y="291811"/>
                  </a:cubicBezTo>
                  <a:cubicBezTo>
                    <a:pt x="190170" y="292675"/>
                    <a:pt x="191610" y="294979"/>
                    <a:pt x="193339" y="296708"/>
                  </a:cubicBezTo>
                  <a:cubicBezTo>
                    <a:pt x="191610" y="298437"/>
                    <a:pt x="189594" y="301605"/>
                    <a:pt x="187866" y="301317"/>
                  </a:cubicBezTo>
                  <a:cubicBezTo>
                    <a:pt x="177207" y="301317"/>
                    <a:pt x="167413" y="298724"/>
                    <a:pt x="159923" y="290946"/>
                  </a:cubicBezTo>
                  <a:cubicBezTo>
                    <a:pt x="160931" y="288066"/>
                    <a:pt x="162300" y="286625"/>
                    <a:pt x="163884" y="286049"/>
                  </a:cubicBezTo>
                  <a:close/>
                  <a:moveTo>
                    <a:pt x="13297" y="285760"/>
                  </a:moveTo>
                  <a:cubicBezTo>
                    <a:pt x="25395" y="290081"/>
                    <a:pt x="23667" y="301028"/>
                    <a:pt x="28276" y="307941"/>
                  </a:cubicBezTo>
                  <a:cubicBezTo>
                    <a:pt x="30292" y="311110"/>
                    <a:pt x="32309" y="315143"/>
                    <a:pt x="25683" y="319176"/>
                  </a:cubicBezTo>
                  <a:cubicBezTo>
                    <a:pt x="18770" y="309381"/>
                    <a:pt x="13873" y="299587"/>
                    <a:pt x="13297" y="285760"/>
                  </a:cubicBezTo>
                  <a:close/>
                  <a:moveTo>
                    <a:pt x="233379" y="268189"/>
                  </a:moveTo>
                  <a:cubicBezTo>
                    <a:pt x="233956" y="270493"/>
                    <a:pt x="236260" y="274238"/>
                    <a:pt x="235396" y="275391"/>
                  </a:cubicBezTo>
                  <a:cubicBezTo>
                    <a:pt x="228770" y="282016"/>
                    <a:pt x="221857" y="288065"/>
                    <a:pt x="214655" y="293826"/>
                  </a:cubicBezTo>
                  <a:cubicBezTo>
                    <a:pt x="213791" y="294690"/>
                    <a:pt x="210335" y="293250"/>
                    <a:pt x="208894" y="291810"/>
                  </a:cubicBezTo>
                  <a:cubicBezTo>
                    <a:pt x="208030" y="291234"/>
                    <a:pt x="208318" y="287777"/>
                    <a:pt x="209182" y="286913"/>
                  </a:cubicBezTo>
                  <a:cubicBezTo>
                    <a:pt x="215519" y="280864"/>
                    <a:pt x="222433" y="274815"/>
                    <a:pt x="229058" y="269053"/>
                  </a:cubicBezTo>
                  <a:cubicBezTo>
                    <a:pt x="229634" y="268765"/>
                    <a:pt x="230787" y="268765"/>
                    <a:pt x="233379" y="268189"/>
                  </a:cubicBezTo>
                  <a:close/>
                  <a:moveTo>
                    <a:pt x="369922" y="260699"/>
                  </a:moveTo>
                  <a:cubicBezTo>
                    <a:pt x="370787" y="260699"/>
                    <a:pt x="373379" y="264156"/>
                    <a:pt x="373091" y="265596"/>
                  </a:cubicBezTo>
                  <a:cubicBezTo>
                    <a:pt x="371075" y="274238"/>
                    <a:pt x="369058" y="282592"/>
                    <a:pt x="366178" y="290946"/>
                  </a:cubicBezTo>
                  <a:cubicBezTo>
                    <a:pt x="365602" y="292386"/>
                    <a:pt x="361569" y="293826"/>
                    <a:pt x="359840" y="293250"/>
                  </a:cubicBezTo>
                  <a:cubicBezTo>
                    <a:pt x="358111" y="292962"/>
                    <a:pt x="357247" y="289793"/>
                    <a:pt x="356671" y="288641"/>
                  </a:cubicBezTo>
                  <a:cubicBezTo>
                    <a:pt x="359264" y="279423"/>
                    <a:pt x="360993" y="271645"/>
                    <a:pt x="363873" y="264156"/>
                  </a:cubicBezTo>
                  <a:cubicBezTo>
                    <a:pt x="364449" y="262428"/>
                    <a:pt x="367618" y="260987"/>
                    <a:pt x="369922" y="260699"/>
                  </a:cubicBezTo>
                  <a:close/>
                  <a:moveTo>
                    <a:pt x="133709" y="245144"/>
                  </a:moveTo>
                  <a:cubicBezTo>
                    <a:pt x="136589" y="247449"/>
                    <a:pt x="138318" y="248313"/>
                    <a:pt x="138894" y="249753"/>
                  </a:cubicBezTo>
                  <a:cubicBezTo>
                    <a:pt x="142639" y="256379"/>
                    <a:pt x="146672" y="263004"/>
                    <a:pt x="149841" y="269630"/>
                  </a:cubicBezTo>
                  <a:cubicBezTo>
                    <a:pt x="150704" y="271358"/>
                    <a:pt x="149552" y="274527"/>
                    <a:pt x="149264" y="276832"/>
                  </a:cubicBezTo>
                  <a:cubicBezTo>
                    <a:pt x="146960" y="276256"/>
                    <a:pt x="143215" y="276543"/>
                    <a:pt x="142351" y="275391"/>
                  </a:cubicBezTo>
                  <a:cubicBezTo>
                    <a:pt x="137742" y="268190"/>
                    <a:pt x="133709" y="260700"/>
                    <a:pt x="130252" y="253210"/>
                  </a:cubicBezTo>
                  <a:cubicBezTo>
                    <a:pt x="129676" y="251482"/>
                    <a:pt x="132268" y="248313"/>
                    <a:pt x="133709" y="245144"/>
                  </a:cubicBezTo>
                  <a:close/>
                  <a:moveTo>
                    <a:pt x="5519" y="237366"/>
                  </a:moveTo>
                  <a:cubicBezTo>
                    <a:pt x="7248" y="238806"/>
                    <a:pt x="9840" y="239670"/>
                    <a:pt x="10129" y="241399"/>
                  </a:cubicBezTo>
                  <a:cubicBezTo>
                    <a:pt x="11857" y="250329"/>
                    <a:pt x="12721" y="259547"/>
                    <a:pt x="13873" y="268477"/>
                  </a:cubicBezTo>
                  <a:cubicBezTo>
                    <a:pt x="13009" y="269053"/>
                    <a:pt x="11569" y="269629"/>
                    <a:pt x="10416" y="269918"/>
                  </a:cubicBezTo>
                  <a:cubicBezTo>
                    <a:pt x="8688" y="268189"/>
                    <a:pt x="6096" y="267037"/>
                    <a:pt x="5519" y="265020"/>
                  </a:cubicBezTo>
                  <a:cubicBezTo>
                    <a:pt x="3791" y="257819"/>
                    <a:pt x="2351" y="250329"/>
                    <a:pt x="1487" y="242839"/>
                  </a:cubicBezTo>
                  <a:cubicBezTo>
                    <a:pt x="1199" y="241111"/>
                    <a:pt x="4079" y="239095"/>
                    <a:pt x="5519" y="237366"/>
                  </a:cubicBezTo>
                  <a:close/>
                  <a:moveTo>
                    <a:pt x="250663" y="223539"/>
                  </a:moveTo>
                  <a:cubicBezTo>
                    <a:pt x="252967" y="223826"/>
                    <a:pt x="253544" y="228724"/>
                    <a:pt x="254984" y="231316"/>
                  </a:cubicBezTo>
                  <a:cubicBezTo>
                    <a:pt x="252679" y="238806"/>
                    <a:pt x="251239" y="245432"/>
                    <a:pt x="248646" y="251481"/>
                  </a:cubicBezTo>
                  <a:cubicBezTo>
                    <a:pt x="247782" y="253498"/>
                    <a:pt x="244037" y="254362"/>
                    <a:pt x="241733" y="255802"/>
                  </a:cubicBezTo>
                  <a:cubicBezTo>
                    <a:pt x="240869" y="253498"/>
                    <a:pt x="239140" y="251193"/>
                    <a:pt x="239429" y="248889"/>
                  </a:cubicBezTo>
                  <a:cubicBezTo>
                    <a:pt x="240292" y="242839"/>
                    <a:pt x="242021" y="236790"/>
                    <a:pt x="243749" y="230740"/>
                  </a:cubicBezTo>
                  <a:cubicBezTo>
                    <a:pt x="244902" y="226996"/>
                    <a:pt x="245189" y="221810"/>
                    <a:pt x="250663" y="223539"/>
                  </a:cubicBezTo>
                  <a:close/>
                  <a:moveTo>
                    <a:pt x="373667" y="209136"/>
                  </a:moveTo>
                  <a:cubicBezTo>
                    <a:pt x="375395" y="210865"/>
                    <a:pt x="379141" y="212305"/>
                    <a:pt x="379141" y="214033"/>
                  </a:cubicBezTo>
                  <a:cubicBezTo>
                    <a:pt x="378853" y="223251"/>
                    <a:pt x="377988" y="232469"/>
                    <a:pt x="376836" y="241399"/>
                  </a:cubicBezTo>
                  <a:cubicBezTo>
                    <a:pt x="376836" y="242263"/>
                    <a:pt x="373955" y="243992"/>
                    <a:pt x="372803" y="243703"/>
                  </a:cubicBezTo>
                  <a:cubicBezTo>
                    <a:pt x="371075" y="243127"/>
                    <a:pt x="368482" y="241111"/>
                    <a:pt x="368482" y="239670"/>
                  </a:cubicBezTo>
                  <a:cubicBezTo>
                    <a:pt x="367906" y="236214"/>
                    <a:pt x="368482" y="232181"/>
                    <a:pt x="369058" y="228724"/>
                  </a:cubicBezTo>
                  <a:cubicBezTo>
                    <a:pt x="369058" y="223827"/>
                    <a:pt x="368482" y="219218"/>
                    <a:pt x="369346" y="214897"/>
                  </a:cubicBezTo>
                  <a:cubicBezTo>
                    <a:pt x="369634" y="212881"/>
                    <a:pt x="372227" y="211153"/>
                    <a:pt x="373667" y="209136"/>
                  </a:cubicBezTo>
                  <a:close/>
                  <a:moveTo>
                    <a:pt x="128812" y="197901"/>
                  </a:moveTo>
                  <a:cubicBezTo>
                    <a:pt x="130540" y="198189"/>
                    <a:pt x="132557" y="200494"/>
                    <a:pt x="132845" y="202222"/>
                  </a:cubicBezTo>
                  <a:cubicBezTo>
                    <a:pt x="133422" y="206543"/>
                    <a:pt x="133133" y="210864"/>
                    <a:pt x="133133" y="215473"/>
                  </a:cubicBezTo>
                  <a:cubicBezTo>
                    <a:pt x="133133" y="215185"/>
                    <a:pt x="132845" y="215185"/>
                    <a:pt x="132845" y="215185"/>
                  </a:cubicBezTo>
                  <a:cubicBezTo>
                    <a:pt x="133133" y="219218"/>
                    <a:pt x="133709" y="223251"/>
                    <a:pt x="133133" y="226995"/>
                  </a:cubicBezTo>
                  <a:cubicBezTo>
                    <a:pt x="132845" y="228724"/>
                    <a:pt x="130829" y="231028"/>
                    <a:pt x="129100" y="231317"/>
                  </a:cubicBezTo>
                  <a:cubicBezTo>
                    <a:pt x="127660" y="231604"/>
                    <a:pt x="124203" y="229588"/>
                    <a:pt x="124203" y="228435"/>
                  </a:cubicBezTo>
                  <a:cubicBezTo>
                    <a:pt x="123915" y="219218"/>
                    <a:pt x="123915" y="210000"/>
                    <a:pt x="124203" y="201070"/>
                  </a:cubicBezTo>
                  <a:cubicBezTo>
                    <a:pt x="124203" y="199918"/>
                    <a:pt x="127372" y="197901"/>
                    <a:pt x="128812" y="197901"/>
                  </a:cubicBezTo>
                  <a:close/>
                  <a:moveTo>
                    <a:pt x="6672" y="186090"/>
                  </a:moveTo>
                  <a:cubicBezTo>
                    <a:pt x="7536" y="186090"/>
                    <a:pt x="9840" y="188394"/>
                    <a:pt x="9840" y="189835"/>
                  </a:cubicBezTo>
                  <a:cubicBezTo>
                    <a:pt x="9552" y="197901"/>
                    <a:pt x="9264" y="205966"/>
                    <a:pt x="8400" y="213744"/>
                  </a:cubicBezTo>
                  <a:cubicBezTo>
                    <a:pt x="8112" y="215472"/>
                    <a:pt x="5807" y="216913"/>
                    <a:pt x="3215" y="220369"/>
                  </a:cubicBezTo>
                  <a:cubicBezTo>
                    <a:pt x="-1970" y="208559"/>
                    <a:pt x="334" y="198765"/>
                    <a:pt x="1774" y="189259"/>
                  </a:cubicBezTo>
                  <a:cubicBezTo>
                    <a:pt x="2063" y="187818"/>
                    <a:pt x="4943" y="186378"/>
                    <a:pt x="6672" y="186090"/>
                  </a:cubicBezTo>
                  <a:close/>
                  <a:moveTo>
                    <a:pt x="243174" y="173703"/>
                  </a:moveTo>
                  <a:cubicBezTo>
                    <a:pt x="244614" y="173414"/>
                    <a:pt x="247783" y="175143"/>
                    <a:pt x="248359" y="176583"/>
                  </a:cubicBezTo>
                  <a:cubicBezTo>
                    <a:pt x="250952" y="183497"/>
                    <a:pt x="252968" y="190698"/>
                    <a:pt x="254985" y="197900"/>
                  </a:cubicBezTo>
                  <a:cubicBezTo>
                    <a:pt x="254697" y="198188"/>
                    <a:pt x="254409" y="198188"/>
                    <a:pt x="254121" y="198477"/>
                  </a:cubicBezTo>
                  <a:cubicBezTo>
                    <a:pt x="254121" y="199917"/>
                    <a:pt x="254697" y="201357"/>
                    <a:pt x="254121" y="202510"/>
                  </a:cubicBezTo>
                  <a:cubicBezTo>
                    <a:pt x="252968" y="204238"/>
                    <a:pt x="251528" y="205966"/>
                    <a:pt x="249799" y="206830"/>
                  </a:cubicBezTo>
                  <a:cubicBezTo>
                    <a:pt x="248936" y="207119"/>
                    <a:pt x="246054" y="205390"/>
                    <a:pt x="245767" y="204238"/>
                  </a:cubicBezTo>
                  <a:cubicBezTo>
                    <a:pt x="243462" y="195596"/>
                    <a:pt x="241445" y="187242"/>
                    <a:pt x="239717" y="178312"/>
                  </a:cubicBezTo>
                  <a:cubicBezTo>
                    <a:pt x="239429" y="176871"/>
                    <a:pt x="241734" y="173991"/>
                    <a:pt x="243174" y="173703"/>
                  </a:cubicBezTo>
                  <a:close/>
                  <a:moveTo>
                    <a:pt x="367041" y="158148"/>
                  </a:moveTo>
                  <a:cubicBezTo>
                    <a:pt x="369058" y="159588"/>
                    <a:pt x="372514" y="160452"/>
                    <a:pt x="372803" y="162181"/>
                  </a:cubicBezTo>
                  <a:cubicBezTo>
                    <a:pt x="375107" y="171687"/>
                    <a:pt x="378852" y="181193"/>
                    <a:pt x="375971" y="190699"/>
                  </a:cubicBezTo>
                  <a:cubicBezTo>
                    <a:pt x="371363" y="193004"/>
                    <a:pt x="368194" y="191564"/>
                    <a:pt x="367330" y="187242"/>
                  </a:cubicBezTo>
                  <a:cubicBezTo>
                    <a:pt x="365890" y="179753"/>
                    <a:pt x="364737" y="172263"/>
                    <a:pt x="363873" y="164774"/>
                  </a:cubicBezTo>
                  <a:cubicBezTo>
                    <a:pt x="363585" y="162757"/>
                    <a:pt x="365890" y="160452"/>
                    <a:pt x="367041" y="158148"/>
                  </a:cubicBezTo>
                  <a:close/>
                  <a:moveTo>
                    <a:pt x="144655" y="151810"/>
                  </a:moveTo>
                  <a:cubicBezTo>
                    <a:pt x="144942" y="151234"/>
                    <a:pt x="148399" y="151234"/>
                    <a:pt x="149552" y="152099"/>
                  </a:cubicBezTo>
                  <a:cubicBezTo>
                    <a:pt x="150704" y="152963"/>
                    <a:pt x="151856" y="155556"/>
                    <a:pt x="151280" y="156708"/>
                  </a:cubicBezTo>
                  <a:cubicBezTo>
                    <a:pt x="146959" y="165062"/>
                    <a:pt x="142350" y="173127"/>
                    <a:pt x="137453" y="181193"/>
                  </a:cubicBezTo>
                  <a:cubicBezTo>
                    <a:pt x="136877" y="182057"/>
                    <a:pt x="135724" y="182057"/>
                    <a:pt x="133996" y="182633"/>
                  </a:cubicBezTo>
                  <a:cubicBezTo>
                    <a:pt x="132844" y="180905"/>
                    <a:pt x="129675" y="178312"/>
                    <a:pt x="130251" y="177160"/>
                  </a:cubicBezTo>
                  <a:cubicBezTo>
                    <a:pt x="134572" y="168518"/>
                    <a:pt x="139469" y="160164"/>
                    <a:pt x="144655" y="151810"/>
                  </a:cubicBezTo>
                  <a:close/>
                  <a:moveTo>
                    <a:pt x="14161" y="136831"/>
                  </a:moveTo>
                  <a:cubicBezTo>
                    <a:pt x="14449" y="136255"/>
                    <a:pt x="18194" y="137119"/>
                    <a:pt x="20498" y="137407"/>
                  </a:cubicBezTo>
                  <a:cubicBezTo>
                    <a:pt x="19922" y="140864"/>
                    <a:pt x="20498" y="144609"/>
                    <a:pt x="19058" y="147489"/>
                  </a:cubicBezTo>
                  <a:cubicBezTo>
                    <a:pt x="15601" y="153827"/>
                    <a:pt x="17906" y="163333"/>
                    <a:pt x="6384" y="168807"/>
                  </a:cubicBezTo>
                  <a:cubicBezTo>
                    <a:pt x="5519" y="155555"/>
                    <a:pt x="9552" y="146049"/>
                    <a:pt x="14161" y="136831"/>
                  </a:cubicBezTo>
                  <a:close/>
                  <a:moveTo>
                    <a:pt x="215520" y="135678"/>
                  </a:moveTo>
                  <a:cubicBezTo>
                    <a:pt x="222433" y="140863"/>
                    <a:pt x="228770" y="146913"/>
                    <a:pt x="235108" y="152962"/>
                  </a:cubicBezTo>
                  <a:cubicBezTo>
                    <a:pt x="235972" y="153826"/>
                    <a:pt x="235684" y="158147"/>
                    <a:pt x="234819" y="158723"/>
                  </a:cubicBezTo>
                  <a:cubicBezTo>
                    <a:pt x="232803" y="159588"/>
                    <a:pt x="229346" y="160164"/>
                    <a:pt x="228194" y="159299"/>
                  </a:cubicBezTo>
                  <a:cubicBezTo>
                    <a:pt x="221280" y="152962"/>
                    <a:pt x="214655" y="146048"/>
                    <a:pt x="205725" y="137695"/>
                  </a:cubicBezTo>
                  <a:cubicBezTo>
                    <a:pt x="210622" y="136542"/>
                    <a:pt x="214367" y="134526"/>
                    <a:pt x="215520" y="135678"/>
                  </a:cubicBezTo>
                  <a:close/>
                  <a:moveTo>
                    <a:pt x="187577" y="127613"/>
                  </a:moveTo>
                  <a:cubicBezTo>
                    <a:pt x="189594" y="127613"/>
                    <a:pt x="191610" y="130206"/>
                    <a:pt x="193626" y="131646"/>
                  </a:cubicBezTo>
                  <a:cubicBezTo>
                    <a:pt x="192186" y="133662"/>
                    <a:pt x="191034" y="136543"/>
                    <a:pt x="189017" y="137119"/>
                  </a:cubicBezTo>
                  <a:cubicBezTo>
                    <a:pt x="181815" y="139424"/>
                    <a:pt x="174614" y="141440"/>
                    <a:pt x="167124" y="142881"/>
                  </a:cubicBezTo>
                  <a:cubicBezTo>
                    <a:pt x="165108" y="143457"/>
                    <a:pt x="162804" y="141728"/>
                    <a:pt x="158482" y="140288"/>
                  </a:cubicBezTo>
                  <a:cubicBezTo>
                    <a:pt x="167413" y="129629"/>
                    <a:pt x="177495" y="127901"/>
                    <a:pt x="187577" y="127613"/>
                  </a:cubicBezTo>
                  <a:close/>
                  <a:moveTo>
                    <a:pt x="350046" y="108600"/>
                  </a:moveTo>
                  <a:cubicBezTo>
                    <a:pt x="351486" y="108600"/>
                    <a:pt x="352926" y="108600"/>
                    <a:pt x="354655" y="108600"/>
                  </a:cubicBezTo>
                  <a:cubicBezTo>
                    <a:pt x="358399" y="118394"/>
                    <a:pt x="362432" y="127901"/>
                    <a:pt x="365889" y="137695"/>
                  </a:cubicBezTo>
                  <a:cubicBezTo>
                    <a:pt x="366177" y="138847"/>
                    <a:pt x="363873" y="141152"/>
                    <a:pt x="362144" y="143456"/>
                  </a:cubicBezTo>
                  <a:cubicBezTo>
                    <a:pt x="352350" y="136254"/>
                    <a:pt x="351486" y="125020"/>
                    <a:pt x="347453" y="115802"/>
                  </a:cubicBezTo>
                  <a:cubicBezTo>
                    <a:pt x="346589" y="114073"/>
                    <a:pt x="349182" y="110904"/>
                    <a:pt x="350046" y="108600"/>
                  </a:cubicBezTo>
                  <a:close/>
                  <a:moveTo>
                    <a:pt x="37206" y="89588"/>
                  </a:moveTo>
                  <a:cubicBezTo>
                    <a:pt x="38071" y="88436"/>
                    <a:pt x="40664" y="89588"/>
                    <a:pt x="43256" y="89876"/>
                  </a:cubicBezTo>
                  <a:cubicBezTo>
                    <a:pt x="39511" y="100822"/>
                    <a:pt x="34614" y="110040"/>
                    <a:pt x="27988" y="118394"/>
                  </a:cubicBezTo>
                  <a:cubicBezTo>
                    <a:pt x="27412" y="118970"/>
                    <a:pt x="24820" y="118106"/>
                    <a:pt x="22227" y="117818"/>
                  </a:cubicBezTo>
                  <a:cubicBezTo>
                    <a:pt x="25396" y="106584"/>
                    <a:pt x="29717" y="97366"/>
                    <a:pt x="37206" y="89588"/>
                  </a:cubicBezTo>
                  <a:close/>
                  <a:moveTo>
                    <a:pt x="324984" y="66543"/>
                  </a:moveTo>
                  <a:cubicBezTo>
                    <a:pt x="332762" y="73744"/>
                    <a:pt x="340539" y="81235"/>
                    <a:pt x="342556" y="92469"/>
                  </a:cubicBezTo>
                  <a:cubicBezTo>
                    <a:pt x="342556" y="93334"/>
                    <a:pt x="341116" y="94774"/>
                    <a:pt x="339099" y="97943"/>
                  </a:cubicBezTo>
                  <a:cubicBezTo>
                    <a:pt x="330169" y="89877"/>
                    <a:pt x="324696" y="80659"/>
                    <a:pt x="318935" y="72017"/>
                  </a:cubicBezTo>
                  <a:cubicBezTo>
                    <a:pt x="318358" y="71152"/>
                    <a:pt x="319223" y="68559"/>
                    <a:pt x="320375" y="67407"/>
                  </a:cubicBezTo>
                  <a:cubicBezTo>
                    <a:pt x="321527" y="66543"/>
                    <a:pt x="324120" y="65679"/>
                    <a:pt x="324984" y="66543"/>
                  </a:cubicBezTo>
                  <a:close/>
                  <a:moveTo>
                    <a:pt x="76383" y="51275"/>
                  </a:moveTo>
                  <a:cubicBezTo>
                    <a:pt x="70910" y="60781"/>
                    <a:pt x="63132" y="67694"/>
                    <a:pt x="55642" y="74896"/>
                  </a:cubicBezTo>
                  <a:cubicBezTo>
                    <a:pt x="55066" y="75472"/>
                    <a:pt x="52185" y="73744"/>
                    <a:pt x="49017" y="72880"/>
                  </a:cubicBezTo>
                  <a:cubicBezTo>
                    <a:pt x="62556" y="53291"/>
                    <a:pt x="67453" y="49546"/>
                    <a:pt x="76383" y="51275"/>
                  </a:cubicBezTo>
                  <a:close/>
                  <a:moveTo>
                    <a:pt x="167412" y="33128"/>
                  </a:moveTo>
                  <a:cubicBezTo>
                    <a:pt x="182967" y="29671"/>
                    <a:pt x="198235" y="29095"/>
                    <a:pt x="213503" y="33992"/>
                  </a:cubicBezTo>
                  <a:cubicBezTo>
                    <a:pt x="222721" y="36872"/>
                    <a:pt x="232803" y="37448"/>
                    <a:pt x="241733" y="40905"/>
                  </a:cubicBezTo>
                  <a:cubicBezTo>
                    <a:pt x="273996" y="53869"/>
                    <a:pt x="298482" y="76337"/>
                    <a:pt x="317206" y="105144"/>
                  </a:cubicBezTo>
                  <a:cubicBezTo>
                    <a:pt x="363584" y="176873"/>
                    <a:pt x="358111" y="277120"/>
                    <a:pt x="304243" y="341358"/>
                  </a:cubicBezTo>
                  <a:cubicBezTo>
                    <a:pt x="277453" y="373045"/>
                    <a:pt x="243462" y="394074"/>
                    <a:pt x="201692" y="397819"/>
                  </a:cubicBezTo>
                  <a:cubicBezTo>
                    <a:pt x="172309" y="400411"/>
                    <a:pt x="143790" y="395802"/>
                    <a:pt x="119305" y="377078"/>
                  </a:cubicBezTo>
                  <a:cubicBezTo>
                    <a:pt x="119305" y="354897"/>
                    <a:pt x="119016" y="332716"/>
                    <a:pt x="119305" y="310535"/>
                  </a:cubicBezTo>
                  <a:lnTo>
                    <a:pt x="121499" y="297642"/>
                  </a:lnTo>
                  <a:lnTo>
                    <a:pt x="121033" y="297572"/>
                  </a:lnTo>
                  <a:cubicBezTo>
                    <a:pt x="120168" y="302181"/>
                    <a:pt x="118728" y="306502"/>
                    <a:pt x="118728" y="311111"/>
                  </a:cubicBezTo>
                  <a:cubicBezTo>
                    <a:pt x="118440" y="333292"/>
                    <a:pt x="118728" y="355474"/>
                    <a:pt x="118728" y="377654"/>
                  </a:cubicBezTo>
                  <a:cubicBezTo>
                    <a:pt x="95107" y="366132"/>
                    <a:pt x="77823" y="347408"/>
                    <a:pt x="63419" y="326091"/>
                  </a:cubicBezTo>
                  <a:cubicBezTo>
                    <a:pt x="38358" y="288354"/>
                    <a:pt x="27412" y="246297"/>
                    <a:pt x="30580" y="201070"/>
                  </a:cubicBezTo>
                  <a:cubicBezTo>
                    <a:pt x="33749" y="156132"/>
                    <a:pt x="49304" y="115515"/>
                    <a:pt x="80127" y="81811"/>
                  </a:cubicBezTo>
                  <a:cubicBezTo>
                    <a:pt x="100580" y="59630"/>
                    <a:pt x="125066" y="42346"/>
                    <a:pt x="155313" y="34857"/>
                  </a:cubicBezTo>
                  <a:cubicBezTo>
                    <a:pt x="159346" y="33992"/>
                    <a:pt x="163379" y="33704"/>
                    <a:pt x="167412" y="33128"/>
                  </a:cubicBezTo>
                  <a:cubicBezTo>
                    <a:pt x="167412" y="50988"/>
                    <a:pt x="167124" y="68560"/>
                    <a:pt x="167412" y="86420"/>
                  </a:cubicBezTo>
                  <a:cubicBezTo>
                    <a:pt x="167700" y="93910"/>
                    <a:pt x="169140" y="101112"/>
                    <a:pt x="170004" y="108601"/>
                  </a:cubicBezTo>
                  <a:cubicBezTo>
                    <a:pt x="157905" y="114362"/>
                    <a:pt x="145806" y="119547"/>
                    <a:pt x="136012" y="129342"/>
                  </a:cubicBezTo>
                  <a:cubicBezTo>
                    <a:pt x="106341" y="159589"/>
                    <a:pt x="98276" y="196173"/>
                    <a:pt x="104037" y="236790"/>
                  </a:cubicBezTo>
                  <a:cubicBezTo>
                    <a:pt x="105766" y="248889"/>
                    <a:pt x="109438" y="260051"/>
                    <a:pt x="114660" y="270458"/>
                  </a:cubicBezTo>
                  <a:lnTo>
                    <a:pt x="134068" y="298852"/>
                  </a:lnTo>
                  <a:lnTo>
                    <a:pt x="135148" y="299012"/>
                  </a:lnTo>
                  <a:cubicBezTo>
                    <a:pt x="136877" y="300453"/>
                    <a:pt x="138893" y="301605"/>
                    <a:pt x="140622" y="303045"/>
                  </a:cubicBezTo>
                  <a:cubicBezTo>
                    <a:pt x="174326" y="330124"/>
                    <a:pt x="214367" y="327531"/>
                    <a:pt x="244902" y="296996"/>
                  </a:cubicBezTo>
                  <a:cubicBezTo>
                    <a:pt x="286671" y="254650"/>
                    <a:pt x="287247" y="174280"/>
                    <a:pt x="245478" y="131358"/>
                  </a:cubicBezTo>
                  <a:cubicBezTo>
                    <a:pt x="235684" y="121276"/>
                    <a:pt x="224449" y="114074"/>
                    <a:pt x="210334" y="109753"/>
                  </a:cubicBezTo>
                  <a:cubicBezTo>
                    <a:pt x="196795" y="105720"/>
                    <a:pt x="183832" y="107449"/>
                    <a:pt x="170581" y="107736"/>
                  </a:cubicBezTo>
                  <a:cubicBezTo>
                    <a:pt x="169717" y="100247"/>
                    <a:pt x="168276" y="93045"/>
                    <a:pt x="167988" y="85555"/>
                  </a:cubicBezTo>
                  <a:cubicBezTo>
                    <a:pt x="167124" y="68560"/>
                    <a:pt x="167412" y="50700"/>
                    <a:pt x="167412" y="33128"/>
                  </a:cubicBezTo>
                  <a:close/>
                  <a:moveTo>
                    <a:pt x="289552" y="32551"/>
                  </a:moveTo>
                  <a:cubicBezTo>
                    <a:pt x="296465" y="37448"/>
                    <a:pt x="303091" y="42921"/>
                    <a:pt x="309140" y="48683"/>
                  </a:cubicBezTo>
                  <a:cubicBezTo>
                    <a:pt x="312020" y="51563"/>
                    <a:pt x="310004" y="56460"/>
                    <a:pt x="305107" y="56749"/>
                  </a:cubicBezTo>
                  <a:cubicBezTo>
                    <a:pt x="304243" y="56460"/>
                    <a:pt x="302514" y="55884"/>
                    <a:pt x="301362" y="54732"/>
                  </a:cubicBezTo>
                  <a:cubicBezTo>
                    <a:pt x="295313" y="50123"/>
                    <a:pt x="289264" y="45802"/>
                    <a:pt x="283790" y="40617"/>
                  </a:cubicBezTo>
                  <a:cubicBezTo>
                    <a:pt x="282350" y="39177"/>
                    <a:pt x="282926" y="35432"/>
                    <a:pt x="282350" y="32839"/>
                  </a:cubicBezTo>
                  <a:cubicBezTo>
                    <a:pt x="284655" y="32839"/>
                    <a:pt x="287823" y="31687"/>
                    <a:pt x="289552" y="32551"/>
                  </a:cubicBezTo>
                  <a:close/>
                  <a:moveTo>
                    <a:pt x="120746" y="21893"/>
                  </a:moveTo>
                  <a:cubicBezTo>
                    <a:pt x="110664" y="31111"/>
                    <a:pt x="100581" y="35144"/>
                    <a:pt x="90211" y="41770"/>
                  </a:cubicBezTo>
                  <a:cubicBezTo>
                    <a:pt x="90211" y="38024"/>
                    <a:pt x="89347" y="34856"/>
                    <a:pt x="90499" y="33415"/>
                  </a:cubicBezTo>
                  <a:cubicBezTo>
                    <a:pt x="96260" y="25926"/>
                    <a:pt x="109799" y="20164"/>
                    <a:pt x="120746" y="21893"/>
                  </a:cubicBezTo>
                  <a:close/>
                  <a:moveTo>
                    <a:pt x="237413" y="6049"/>
                  </a:moveTo>
                  <a:cubicBezTo>
                    <a:pt x="248935" y="11234"/>
                    <a:pt x="257577" y="14979"/>
                    <a:pt x="265643" y="19012"/>
                  </a:cubicBezTo>
                  <a:cubicBezTo>
                    <a:pt x="266795" y="19588"/>
                    <a:pt x="267372" y="23333"/>
                    <a:pt x="266795" y="24773"/>
                  </a:cubicBezTo>
                  <a:cubicBezTo>
                    <a:pt x="266219" y="26213"/>
                    <a:pt x="262762" y="27366"/>
                    <a:pt x="261322" y="27078"/>
                  </a:cubicBezTo>
                  <a:cubicBezTo>
                    <a:pt x="253544" y="24197"/>
                    <a:pt x="245767" y="21029"/>
                    <a:pt x="237989" y="17571"/>
                  </a:cubicBezTo>
                  <a:cubicBezTo>
                    <a:pt x="236549" y="16995"/>
                    <a:pt x="235396" y="14115"/>
                    <a:pt x="235396" y="12098"/>
                  </a:cubicBezTo>
                  <a:cubicBezTo>
                    <a:pt x="235396" y="9794"/>
                    <a:pt x="236836" y="7778"/>
                    <a:pt x="237413" y="6049"/>
                  </a:cubicBezTo>
                  <a:close/>
                  <a:moveTo>
                    <a:pt x="146779" y="4898"/>
                  </a:moveTo>
                  <a:cubicBezTo>
                    <a:pt x="152936" y="3097"/>
                    <a:pt x="160210" y="3025"/>
                    <a:pt x="166836" y="5185"/>
                  </a:cubicBezTo>
                  <a:cubicBezTo>
                    <a:pt x="163667" y="13827"/>
                    <a:pt x="146671" y="18724"/>
                    <a:pt x="133420" y="14979"/>
                  </a:cubicBezTo>
                  <a:cubicBezTo>
                    <a:pt x="135580" y="10227"/>
                    <a:pt x="140621" y="6698"/>
                    <a:pt x="146779" y="4898"/>
                  </a:cubicBezTo>
                  <a:close/>
                  <a:moveTo>
                    <a:pt x="190745" y="0"/>
                  </a:moveTo>
                  <a:cubicBezTo>
                    <a:pt x="198235" y="288"/>
                    <a:pt x="205725" y="576"/>
                    <a:pt x="213215" y="1729"/>
                  </a:cubicBezTo>
                  <a:cubicBezTo>
                    <a:pt x="215231" y="2016"/>
                    <a:pt x="216960" y="5762"/>
                    <a:pt x="218688" y="7778"/>
                  </a:cubicBezTo>
                  <a:cubicBezTo>
                    <a:pt x="216672" y="8931"/>
                    <a:pt x="214655" y="11235"/>
                    <a:pt x="212351" y="11235"/>
                  </a:cubicBezTo>
                  <a:cubicBezTo>
                    <a:pt x="202556" y="12387"/>
                    <a:pt x="193338" y="10659"/>
                    <a:pt x="184408" y="6626"/>
                  </a:cubicBezTo>
                  <a:cubicBezTo>
                    <a:pt x="184120" y="2016"/>
                    <a:pt x="186713" y="0"/>
                    <a:pt x="190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7762813" y="288923"/>
              <a:ext cx="319025" cy="428675"/>
            </a:xfrm>
            <a:custGeom>
              <a:avLst/>
              <a:gdLst/>
              <a:ahLst/>
              <a:cxnLst/>
              <a:rect l="l" t="t" r="r" b="b"/>
              <a:pathLst>
                <a:path w="319025" h="428675" extrusionOk="0">
                  <a:moveTo>
                    <a:pt x="263716" y="418421"/>
                  </a:moveTo>
                  <a:cubicBezTo>
                    <a:pt x="266021" y="418421"/>
                    <a:pt x="268037" y="420437"/>
                    <a:pt x="270342" y="421301"/>
                  </a:cubicBezTo>
                  <a:cubicBezTo>
                    <a:pt x="268902" y="423606"/>
                    <a:pt x="267461" y="427639"/>
                    <a:pt x="265733" y="427927"/>
                  </a:cubicBezTo>
                  <a:cubicBezTo>
                    <a:pt x="256514" y="428791"/>
                    <a:pt x="247297" y="428791"/>
                    <a:pt x="238367" y="428503"/>
                  </a:cubicBezTo>
                  <a:cubicBezTo>
                    <a:pt x="236350" y="428215"/>
                    <a:pt x="234910" y="425047"/>
                    <a:pt x="232317" y="422454"/>
                  </a:cubicBezTo>
                  <a:cubicBezTo>
                    <a:pt x="235486" y="421014"/>
                    <a:pt x="237502" y="418997"/>
                    <a:pt x="239807" y="418997"/>
                  </a:cubicBezTo>
                  <a:cubicBezTo>
                    <a:pt x="247585" y="418421"/>
                    <a:pt x="255651" y="418133"/>
                    <a:pt x="263716" y="418421"/>
                  </a:cubicBezTo>
                  <a:close/>
                  <a:moveTo>
                    <a:pt x="29519" y="413523"/>
                  </a:moveTo>
                  <a:cubicBezTo>
                    <a:pt x="43058" y="412947"/>
                    <a:pt x="52852" y="418997"/>
                    <a:pt x="63222" y="421301"/>
                  </a:cubicBezTo>
                  <a:cubicBezTo>
                    <a:pt x="63222" y="422741"/>
                    <a:pt x="63510" y="424182"/>
                    <a:pt x="63510" y="425623"/>
                  </a:cubicBezTo>
                  <a:cubicBezTo>
                    <a:pt x="60918" y="426775"/>
                    <a:pt x="58037" y="429079"/>
                    <a:pt x="56309" y="428503"/>
                  </a:cubicBezTo>
                  <a:cubicBezTo>
                    <a:pt x="47378" y="425623"/>
                    <a:pt x="37008" y="425047"/>
                    <a:pt x="29519" y="413523"/>
                  </a:cubicBezTo>
                  <a:close/>
                  <a:moveTo>
                    <a:pt x="108736" y="403153"/>
                  </a:moveTo>
                  <a:cubicBezTo>
                    <a:pt x="113346" y="405170"/>
                    <a:pt x="113634" y="410066"/>
                    <a:pt x="110177" y="412371"/>
                  </a:cubicBezTo>
                  <a:cubicBezTo>
                    <a:pt x="102687" y="417556"/>
                    <a:pt x="94045" y="421589"/>
                    <a:pt x="85979" y="425622"/>
                  </a:cubicBezTo>
                  <a:cubicBezTo>
                    <a:pt x="85403" y="425910"/>
                    <a:pt x="82235" y="423605"/>
                    <a:pt x="82235" y="422741"/>
                  </a:cubicBezTo>
                  <a:cubicBezTo>
                    <a:pt x="82235" y="420725"/>
                    <a:pt x="83387" y="418420"/>
                    <a:pt x="84827" y="417268"/>
                  </a:cubicBezTo>
                  <a:cubicBezTo>
                    <a:pt x="92317" y="412659"/>
                    <a:pt x="100383" y="408050"/>
                    <a:pt x="108736" y="403153"/>
                  </a:cubicBezTo>
                  <a:close/>
                  <a:moveTo>
                    <a:pt x="194581" y="387310"/>
                  </a:moveTo>
                  <a:cubicBezTo>
                    <a:pt x="195445" y="387598"/>
                    <a:pt x="197173" y="388174"/>
                    <a:pt x="198326" y="389327"/>
                  </a:cubicBezTo>
                  <a:cubicBezTo>
                    <a:pt x="204375" y="395088"/>
                    <a:pt x="210424" y="401137"/>
                    <a:pt x="216185" y="407474"/>
                  </a:cubicBezTo>
                  <a:cubicBezTo>
                    <a:pt x="217626" y="409203"/>
                    <a:pt x="217050" y="412948"/>
                    <a:pt x="217050" y="415540"/>
                  </a:cubicBezTo>
                  <a:cubicBezTo>
                    <a:pt x="214169" y="415252"/>
                    <a:pt x="210424" y="416116"/>
                    <a:pt x="208696" y="414676"/>
                  </a:cubicBezTo>
                  <a:cubicBezTo>
                    <a:pt x="202359" y="409203"/>
                    <a:pt x="196309" y="403154"/>
                    <a:pt x="190836" y="396816"/>
                  </a:cubicBezTo>
                  <a:cubicBezTo>
                    <a:pt x="187667" y="393071"/>
                    <a:pt x="189684" y="387598"/>
                    <a:pt x="194581" y="387310"/>
                  </a:cubicBezTo>
                  <a:close/>
                  <a:moveTo>
                    <a:pt x="308943" y="384141"/>
                  </a:moveTo>
                  <a:cubicBezTo>
                    <a:pt x="309519" y="386446"/>
                    <a:pt x="311247" y="389614"/>
                    <a:pt x="310383" y="391343"/>
                  </a:cubicBezTo>
                  <a:cubicBezTo>
                    <a:pt x="306062" y="401137"/>
                    <a:pt x="300589" y="410643"/>
                    <a:pt x="290219" y="415253"/>
                  </a:cubicBezTo>
                  <a:cubicBezTo>
                    <a:pt x="285610" y="412660"/>
                    <a:pt x="284745" y="409779"/>
                    <a:pt x="287338" y="406034"/>
                  </a:cubicBezTo>
                  <a:cubicBezTo>
                    <a:pt x="292235" y="399121"/>
                    <a:pt x="297132" y="392495"/>
                    <a:pt x="302317" y="386158"/>
                  </a:cubicBezTo>
                  <a:cubicBezTo>
                    <a:pt x="303469" y="384717"/>
                    <a:pt x="306638" y="384717"/>
                    <a:pt x="308943" y="384141"/>
                  </a:cubicBezTo>
                  <a:close/>
                  <a:moveTo>
                    <a:pt x="8202" y="369449"/>
                  </a:moveTo>
                  <a:cubicBezTo>
                    <a:pt x="11371" y="380971"/>
                    <a:pt x="18573" y="389902"/>
                    <a:pt x="20301" y="403441"/>
                  </a:cubicBezTo>
                  <a:cubicBezTo>
                    <a:pt x="7914" y="398544"/>
                    <a:pt x="7050" y="388462"/>
                    <a:pt x="3017" y="380396"/>
                  </a:cubicBezTo>
                  <a:cubicBezTo>
                    <a:pt x="1289" y="376651"/>
                    <a:pt x="713" y="372906"/>
                    <a:pt x="8202" y="369449"/>
                  </a:cubicBezTo>
                  <a:close/>
                  <a:moveTo>
                    <a:pt x="128902" y="357351"/>
                  </a:moveTo>
                  <a:cubicBezTo>
                    <a:pt x="131207" y="358215"/>
                    <a:pt x="132359" y="363113"/>
                    <a:pt x="134375" y="366281"/>
                  </a:cubicBezTo>
                  <a:cubicBezTo>
                    <a:pt x="131783" y="374347"/>
                    <a:pt x="129766" y="381549"/>
                    <a:pt x="127174" y="388463"/>
                  </a:cubicBezTo>
                  <a:cubicBezTo>
                    <a:pt x="126597" y="389903"/>
                    <a:pt x="122853" y="390479"/>
                    <a:pt x="120836" y="391343"/>
                  </a:cubicBezTo>
                  <a:cubicBezTo>
                    <a:pt x="119972" y="389039"/>
                    <a:pt x="118244" y="386734"/>
                    <a:pt x="118531" y="384717"/>
                  </a:cubicBezTo>
                  <a:cubicBezTo>
                    <a:pt x="119396" y="378092"/>
                    <a:pt x="121412" y="371755"/>
                    <a:pt x="122564" y="365129"/>
                  </a:cubicBezTo>
                  <a:cubicBezTo>
                    <a:pt x="123141" y="361096"/>
                    <a:pt x="123717" y="356199"/>
                    <a:pt x="128902" y="357351"/>
                  </a:cubicBezTo>
                  <a:close/>
                  <a:moveTo>
                    <a:pt x="157420" y="346404"/>
                  </a:moveTo>
                  <a:cubicBezTo>
                    <a:pt x="164046" y="353318"/>
                    <a:pt x="171536" y="360232"/>
                    <a:pt x="178161" y="368009"/>
                  </a:cubicBezTo>
                  <a:cubicBezTo>
                    <a:pt x="181906" y="372330"/>
                    <a:pt x="179889" y="375499"/>
                    <a:pt x="173264" y="378092"/>
                  </a:cubicBezTo>
                  <a:cubicBezTo>
                    <a:pt x="166350" y="370602"/>
                    <a:pt x="159725" y="363688"/>
                    <a:pt x="153099" y="356199"/>
                  </a:cubicBezTo>
                  <a:cubicBezTo>
                    <a:pt x="149642" y="352166"/>
                    <a:pt x="150506" y="348997"/>
                    <a:pt x="157420" y="346404"/>
                  </a:cubicBezTo>
                  <a:close/>
                  <a:moveTo>
                    <a:pt x="305486" y="329984"/>
                  </a:moveTo>
                  <a:cubicBezTo>
                    <a:pt x="307790" y="331424"/>
                    <a:pt x="311535" y="332577"/>
                    <a:pt x="312399" y="334593"/>
                  </a:cubicBezTo>
                  <a:cubicBezTo>
                    <a:pt x="314992" y="342082"/>
                    <a:pt x="316432" y="349861"/>
                    <a:pt x="319025" y="359079"/>
                  </a:cubicBezTo>
                  <a:cubicBezTo>
                    <a:pt x="317297" y="360807"/>
                    <a:pt x="315280" y="364552"/>
                    <a:pt x="312976" y="365128"/>
                  </a:cubicBezTo>
                  <a:cubicBezTo>
                    <a:pt x="308366" y="366280"/>
                    <a:pt x="307503" y="362247"/>
                    <a:pt x="306926" y="358503"/>
                  </a:cubicBezTo>
                  <a:cubicBezTo>
                    <a:pt x="305774" y="351589"/>
                    <a:pt x="303757" y="344675"/>
                    <a:pt x="302893" y="337762"/>
                  </a:cubicBezTo>
                  <a:cubicBezTo>
                    <a:pt x="302605" y="335169"/>
                    <a:pt x="304333" y="332577"/>
                    <a:pt x="305486" y="329984"/>
                  </a:cubicBezTo>
                  <a:close/>
                  <a:moveTo>
                    <a:pt x="5609" y="318462"/>
                  </a:moveTo>
                  <a:cubicBezTo>
                    <a:pt x="12811" y="327104"/>
                    <a:pt x="9354" y="337186"/>
                    <a:pt x="9066" y="346404"/>
                  </a:cubicBezTo>
                  <a:cubicBezTo>
                    <a:pt x="9066" y="348421"/>
                    <a:pt x="5897" y="350437"/>
                    <a:pt x="3592" y="353030"/>
                  </a:cubicBezTo>
                  <a:cubicBezTo>
                    <a:pt x="-1881" y="339202"/>
                    <a:pt x="-1016" y="325376"/>
                    <a:pt x="5609" y="318462"/>
                  </a:cubicBezTo>
                  <a:close/>
                  <a:moveTo>
                    <a:pt x="128613" y="318462"/>
                  </a:moveTo>
                  <a:cubicBezTo>
                    <a:pt x="136103" y="320766"/>
                    <a:pt x="139272" y="326816"/>
                    <a:pt x="142440" y="334882"/>
                  </a:cubicBezTo>
                  <a:cubicBezTo>
                    <a:pt x="136103" y="337186"/>
                    <a:pt x="131206" y="338915"/>
                    <a:pt x="126885" y="340355"/>
                  </a:cubicBezTo>
                  <a:cubicBezTo>
                    <a:pt x="119971" y="334306"/>
                    <a:pt x="122275" y="327680"/>
                    <a:pt x="123428" y="321342"/>
                  </a:cubicBezTo>
                  <a:cubicBezTo>
                    <a:pt x="123716" y="319902"/>
                    <a:pt x="127173" y="318173"/>
                    <a:pt x="128613" y="318462"/>
                  </a:cubicBezTo>
                  <a:close/>
                  <a:moveTo>
                    <a:pt x="274951" y="288791"/>
                  </a:moveTo>
                  <a:cubicBezTo>
                    <a:pt x="281865" y="295128"/>
                    <a:pt x="288202" y="302042"/>
                    <a:pt x="294539" y="308955"/>
                  </a:cubicBezTo>
                  <a:cubicBezTo>
                    <a:pt x="295692" y="310108"/>
                    <a:pt x="295404" y="312988"/>
                    <a:pt x="294828" y="315005"/>
                  </a:cubicBezTo>
                  <a:cubicBezTo>
                    <a:pt x="294251" y="315869"/>
                    <a:pt x="292235" y="316733"/>
                    <a:pt x="291083" y="317597"/>
                  </a:cubicBezTo>
                  <a:cubicBezTo>
                    <a:pt x="289354" y="316733"/>
                    <a:pt x="287914" y="316445"/>
                    <a:pt x="287050" y="315581"/>
                  </a:cubicBezTo>
                  <a:cubicBezTo>
                    <a:pt x="280713" y="309243"/>
                    <a:pt x="274375" y="303194"/>
                    <a:pt x="268614" y="296281"/>
                  </a:cubicBezTo>
                  <a:cubicBezTo>
                    <a:pt x="267461" y="294840"/>
                    <a:pt x="267174" y="290807"/>
                    <a:pt x="268326" y="289367"/>
                  </a:cubicBezTo>
                  <a:cubicBezTo>
                    <a:pt x="269190" y="288215"/>
                    <a:pt x="273799" y="287639"/>
                    <a:pt x="274951" y="288791"/>
                  </a:cubicBezTo>
                  <a:close/>
                  <a:moveTo>
                    <a:pt x="4746" y="266610"/>
                  </a:moveTo>
                  <a:cubicBezTo>
                    <a:pt x="11659" y="275828"/>
                    <a:pt x="11659" y="291096"/>
                    <a:pt x="4746" y="299738"/>
                  </a:cubicBezTo>
                  <a:cubicBezTo>
                    <a:pt x="-1304" y="291672"/>
                    <a:pt x="-1304" y="274388"/>
                    <a:pt x="4746" y="266610"/>
                  </a:cubicBezTo>
                  <a:close/>
                  <a:moveTo>
                    <a:pt x="260260" y="253359"/>
                  </a:moveTo>
                  <a:cubicBezTo>
                    <a:pt x="254787" y="263441"/>
                    <a:pt x="254787" y="263441"/>
                    <a:pt x="256516" y="273812"/>
                  </a:cubicBezTo>
                  <a:cubicBezTo>
                    <a:pt x="247585" y="276116"/>
                    <a:pt x="247585" y="276116"/>
                    <a:pt x="238367" y="261425"/>
                  </a:cubicBezTo>
                  <a:cubicBezTo>
                    <a:pt x="244416" y="256528"/>
                    <a:pt x="249025" y="249038"/>
                    <a:pt x="260260" y="253359"/>
                  </a:cubicBezTo>
                  <a:close/>
                  <a:moveTo>
                    <a:pt x="296845" y="215047"/>
                  </a:moveTo>
                  <a:cubicBezTo>
                    <a:pt x="292235" y="227145"/>
                    <a:pt x="285610" y="235211"/>
                    <a:pt x="277544" y="241836"/>
                  </a:cubicBezTo>
                  <a:cubicBezTo>
                    <a:pt x="276391" y="242700"/>
                    <a:pt x="272935" y="242412"/>
                    <a:pt x="271782" y="241548"/>
                  </a:cubicBezTo>
                  <a:cubicBezTo>
                    <a:pt x="270630" y="240396"/>
                    <a:pt x="270054" y="236939"/>
                    <a:pt x="270630" y="236075"/>
                  </a:cubicBezTo>
                  <a:cubicBezTo>
                    <a:pt x="275815" y="228873"/>
                    <a:pt x="281289" y="221960"/>
                    <a:pt x="287339" y="215334"/>
                  </a:cubicBezTo>
                  <a:cubicBezTo>
                    <a:pt x="288779" y="213894"/>
                    <a:pt x="292524" y="215047"/>
                    <a:pt x="296845" y="215047"/>
                  </a:cubicBezTo>
                  <a:close/>
                  <a:moveTo>
                    <a:pt x="3593" y="213606"/>
                  </a:moveTo>
                  <a:cubicBezTo>
                    <a:pt x="11371" y="222248"/>
                    <a:pt x="11659" y="238379"/>
                    <a:pt x="5034" y="247598"/>
                  </a:cubicBezTo>
                  <a:cubicBezTo>
                    <a:pt x="-728" y="241260"/>
                    <a:pt x="-1304" y="227145"/>
                    <a:pt x="3593" y="213606"/>
                  </a:cubicBezTo>
                  <a:close/>
                  <a:moveTo>
                    <a:pt x="311247" y="165787"/>
                  </a:moveTo>
                  <a:cubicBezTo>
                    <a:pt x="312688" y="167516"/>
                    <a:pt x="314416" y="169820"/>
                    <a:pt x="315569" y="171548"/>
                  </a:cubicBezTo>
                  <a:cubicBezTo>
                    <a:pt x="312688" y="180478"/>
                    <a:pt x="310383" y="188256"/>
                    <a:pt x="307503" y="195746"/>
                  </a:cubicBezTo>
                  <a:cubicBezTo>
                    <a:pt x="306638" y="197474"/>
                    <a:pt x="303470" y="198338"/>
                    <a:pt x="301453" y="199779"/>
                  </a:cubicBezTo>
                  <a:cubicBezTo>
                    <a:pt x="300301" y="197186"/>
                    <a:pt x="297996" y="194305"/>
                    <a:pt x="298572" y="192289"/>
                  </a:cubicBezTo>
                  <a:cubicBezTo>
                    <a:pt x="300012" y="185087"/>
                    <a:pt x="302317" y="177598"/>
                    <a:pt x="304910" y="170684"/>
                  </a:cubicBezTo>
                  <a:cubicBezTo>
                    <a:pt x="305774" y="168380"/>
                    <a:pt x="309231" y="167227"/>
                    <a:pt x="311247" y="165787"/>
                  </a:cubicBezTo>
                  <a:close/>
                  <a:moveTo>
                    <a:pt x="1289" y="163482"/>
                  </a:moveTo>
                  <a:cubicBezTo>
                    <a:pt x="8778" y="162618"/>
                    <a:pt x="9930" y="166651"/>
                    <a:pt x="9354" y="170684"/>
                  </a:cubicBezTo>
                  <a:cubicBezTo>
                    <a:pt x="8202" y="178750"/>
                    <a:pt x="13387" y="188544"/>
                    <a:pt x="2729" y="197474"/>
                  </a:cubicBezTo>
                  <a:cubicBezTo>
                    <a:pt x="-1016" y="184223"/>
                    <a:pt x="713" y="173852"/>
                    <a:pt x="1289" y="163482"/>
                  </a:cubicBezTo>
                  <a:close/>
                  <a:moveTo>
                    <a:pt x="173551" y="146198"/>
                  </a:moveTo>
                  <a:cubicBezTo>
                    <a:pt x="173551" y="146198"/>
                    <a:pt x="173551" y="146486"/>
                    <a:pt x="173551" y="146486"/>
                  </a:cubicBezTo>
                  <a:cubicBezTo>
                    <a:pt x="177008" y="146486"/>
                    <a:pt x="180753" y="145910"/>
                    <a:pt x="184210" y="146774"/>
                  </a:cubicBezTo>
                  <a:cubicBezTo>
                    <a:pt x="185938" y="147062"/>
                    <a:pt x="188243" y="149367"/>
                    <a:pt x="188243" y="150807"/>
                  </a:cubicBezTo>
                  <a:cubicBezTo>
                    <a:pt x="188243" y="152536"/>
                    <a:pt x="186226" y="155704"/>
                    <a:pt x="185074" y="155704"/>
                  </a:cubicBezTo>
                  <a:cubicBezTo>
                    <a:pt x="177297" y="156280"/>
                    <a:pt x="169231" y="156569"/>
                    <a:pt x="161453" y="155993"/>
                  </a:cubicBezTo>
                  <a:cubicBezTo>
                    <a:pt x="160013" y="155993"/>
                    <a:pt x="157996" y="152824"/>
                    <a:pt x="157996" y="151384"/>
                  </a:cubicBezTo>
                  <a:cubicBezTo>
                    <a:pt x="157996" y="149943"/>
                    <a:pt x="160013" y="147351"/>
                    <a:pt x="161741" y="147062"/>
                  </a:cubicBezTo>
                  <a:cubicBezTo>
                    <a:pt x="165486" y="146198"/>
                    <a:pt x="169518" y="146486"/>
                    <a:pt x="173551" y="146198"/>
                  </a:cubicBezTo>
                  <a:close/>
                  <a:moveTo>
                    <a:pt x="139848" y="128051"/>
                  </a:moveTo>
                  <a:cubicBezTo>
                    <a:pt x="141864" y="128627"/>
                    <a:pt x="145033" y="130643"/>
                    <a:pt x="145321" y="132371"/>
                  </a:cubicBezTo>
                  <a:cubicBezTo>
                    <a:pt x="145609" y="134100"/>
                    <a:pt x="143016" y="136693"/>
                    <a:pt x="141000" y="137844"/>
                  </a:cubicBezTo>
                  <a:cubicBezTo>
                    <a:pt x="138984" y="138997"/>
                    <a:pt x="136103" y="138997"/>
                    <a:pt x="133798" y="139573"/>
                  </a:cubicBezTo>
                  <a:cubicBezTo>
                    <a:pt x="133510" y="141301"/>
                    <a:pt x="133222" y="142453"/>
                    <a:pt x="132934" y="143894"/>
                  </a:cubicBezTo>
                  <a:cubicBezTo>
                    <a:pt x="135815" y="144758"/>
                    <a:pt x="138984" y="145334"/>
                    <a:pt x="141576" y="146775"/>
                  </a:cubicBezTo>
                  <a:cubicBezTo>
                    <a:pt x="143305" y="147639"/>
                    <a:pt x="145897" y="150232"/>
                    <a:pt x="145609" y="151095"/>
                  </a:cubicBezTo>
                  <a:cubicBezTo>
                    <a:pt x="144745" y="153112"/>
                    <a:pt x="143016" y="155993"/>
                    <a:pt x="140712" y="156569"/>
                  </a:cubicBezTo>
                  <a:cubicBezTo>
                    <a:pt x="128325" y="160601"/>
                    <a:pt x="122276" y="155993"/>
                    <a:pt x="122276" y="142742"/>
                  </a:cubicBezTo>
                  <a:cubicBezTo>
                    <a:pt x="122276" y="128627"/>
                    <a:pt x="126309" y="125170"/>
                    <a:pt x="139848" y="128051"/>
                  </a:cubicBezTo>
                  <a:close/>
                  <a:moveTo>
                    <a:pt x="163469" y="128050"/>
                  </a:moveTo>
                  <a:cubicBezTo>
                    <a:pt x="170095" y="127474"/>
                    <a:pt x="176720" y="127474"/>
                    <a:pt x="183346" y="128339"/>
                  </a:cubicBezTo>
                  <a:cubicBezTo>
                    <a:pt x="185362" y="128627"/>
                    <a:pt x="186802" y="131507"/>
                    <a:pt x="188819" y="133236"/>
                  </a:cubicBezTo>
                  <a:cubicBezTo>
                    <a:pt x="186802" y="134964"/>
                    <a:pt x="185074" y="137556"/>
                    <a:pt x="182481" y="138421"/>
                  </a:cubicBezTo>
                  <a:cubicBezTo>
                    <a:pt x="179601" y="139285"/>
                    <a:pt x="176144" y="138709"/>
                    <a:pt x="173264" y="138421"/>
                  </a:cubicBezTo>
                  <a:cubicBezTo>
                    <a:pt x="170095" y="138421"/>
                    <a:pt x="166926" y="139285"/>
                    <a:pt x="164045" y="138133"/>
                  </a:cubicBezTo>
                  <a:cubicBezTo>
                    <a:pt x="161741" y="137269"/>
                    <a:pt x="160013" y="134676"/>
                    <a:pt x="157996" y="132660"/>
                  </a:cubicBezTo>
                  <a:cubicBezTo>
                    <a:pt x="159725" y="131220"/>
                    <a:pt x="161453" y="128339"/>
                    <a:pt x="163469" y="128050"/>
                  </a:cubicBezTo>
                  <a:close/>
                  <a:moveTo>
                    <a:pt x="312112" y="111631"/>
                  </a:moveTo>
                  <a:cubicBezTo>
                    <a:pt x="317873" y="122290"/>
                    <a:pt x="319025" y="132948"/>
                    <a:pt x="317585" y="144183"/>
                  </a:cubicBezTo>
                  <a:cubicBezTo>
                    <a:pt x="317297" y="145911"/>
                    <a:pt x="314992" y="147639"/>
                    <a:pt x="313264" y="148504"/>
                  </a:cubicBezTo>
                  <a:cubicBezTo>
                    <a:pt x="312112" y="148792"/>
                    <a:pt x="309231" y="147351"/>
                    <a:pt x="308943" y="146487"/>
                  </a:cubicBezTo>
                  <a:cubicBezTo>
                    <a:pt x="306926" y="135828"/>
                    <a:pt x="304046" y="124882"/>
                    <a:pt x="307790" y="114224"/>
                  </a:cubicBezTo>
                  <a:cubicBezTo>
                    <a:pt x="307790" y="113359"/>
                    <a:pt x="309231" y="113359"/>
                    <a:pt x="312112" y="111631"/>
                  </a:cubicBezTo>
                  <a:close/>
                  <a:moveTo>
                    <a:pt x="4169" y="110190"/>
                  </a:moveTo>
                  <a:cubicBezTo>
                    <a:pt x="12234" y="118832"/>
                    <a:pt x="8777" y="128626"/>
                    <a:pt x="8777" y="138132"/>
                  </a:cubicBezTo>
                  <a:cubicBezTo>
                    <a:pt x="8777" y="140149"/>
                    <a:pt x="5609" y="142165"/>
                    <a:pt x="2440" y="143606"/>
                  </a:cubicBezTo>
                  <a:cubicBezTo>
                    <a:pt x="712" y="131795"/>
                    <a:pt x="-1305" y="120849"/>
                    <a:pt x="4169" y="110190"/>
                  </a:cubicBezTo>
                  <a:close/>
                  <a:moveTo>
                    <a:pt x="291082" y="61795"/>
                  </a:moveTo>
                  <a:cubicBezTo>
                    <a:pt x="301453" y="71013"/>
                    <a:pt x="305198" y="81383"/>
                    <a:pt x="308079" y="92042"/>
                  </a:cubicBezTo>
                  <a:cubicBezTo>
                    <a:pt x="308366" y="93482"/>
                    <a:pt x="306350" y="96075"/>
                    <a:pt x="304910" y="96939"/>
                  </a:cubicBezTo>
                  <a:cubicBezTo>
                    <a:pt x="304046" y="97515"/>
                    <a:pt x="300877" y="96651"/>
                    <a:pt x="300301" y="95786"/>
                  </a:cubicBezTo>
                  <a:cubicBezTo>
                    <a:pt x="295691" y="87145"/>
                    <a:pt x="291371" y="78214"/>
                    <a:pt x="287338" y="69285"/>
                  </a:cubicBezTo>
                  <a:cubicBezTo>
                    <a:pt x="287049" y="68132"/>
                    <a:pt x="289066" y="65828"/>
                    <a:pt x="291082" y="61795"/>
                  </a:cubicBezTo>
                  <a:close/>
                  <a:moveTo>
                    <a:pt x="2153" y="56322"/>
                  </a:moveTo>
                  <a:cubicBezTo>
                    <a:pt x="11659" y="64388"/>
                    <a:pt x="11659" y="82247"/>
                    <a:pt x="3017" y="91178"/>
                  </a:cubicBezTo>
                  <a:cubicBezTo>
                    <a:pt x="-440" y="79943"/>
                    <a:pt x="-440" y="68997"/>
                    <a:pt x="2153" y="56322"/>
                  </a:cubicBezTo>
                  <a:close/>
                  <a:moveTo>
                    <a:pt x="175709" y="31836"/>
                  </a:moveTo>
                  <a:lnTo>
                    <a:pt x="177147" y="32125"/>
                  </a:lnTo>
                  <a:lnTo>
                    <a:pt x="178737" y="32125"/>
                  </a:lnTo>
                  <a:lnTo>
                    <a:pt x="178737" y="32444"/>
                  </a:lnTo>
                  <a:lnTo>
                    <a:pt x="225185" y="41774"/>
                  </a:lnTo>
                  <a:cubicBezTo>
                    <a:pt x="239660" y="49264"/>
                    <a:pt x="252190" y="60643"/>
                    <a:pt x="262993" y="75046"/>
                  </a:cubicBezTo>
                  <a:cubicBezTo>
                    <a:pt x="292375" y="113935"/>
                    <a:pt x="291511" y="173277"/>
                    <a:pt x="261265" y="211589"/>
                  </a:cubicBezTo>
                  <a:cubicBezTo>
                    <a:pt x="253775" y="221096"/>
                    <a:pt x="245493" y="229594"/>
                    <a:pt x="235951" y="236183"/>
                  </a:cubicBezTo>
                  <a:lnTo>
                    <a:pt x="205845" y="248219"/>
                  </a:lnTo>
                  <a:lnTo>
                    <a:pt x="206104" y="249327"/>
                  </a:lnTo>
                  <a:cubicBezTo>
                    <a:pt x="204375" y="250478"/>
                    <a:pt x="202647" y="251919"/>
                    <a:pt x="200342" y="253359"/>
                  </a:cubicBezTo>
                  <a:cubicBezTo>
                    <a:pt x="219931" y="273812"/>
                    <a:pt x="239231" y="294265"/>
                    <a:pt x="258820" y="314718"/>
                  </a:cubicBezTo>
                  <a:cubicBezTo>
                    <a:pt x="265445" y="321919"/>
                    <a:pt x="272646" y="328833"/>
                    <a:pt x="278696" y="336322"/>
                  </a:cubicBezTo>
                  <a:cubicBezTo>
                    <a:pt x="296268" y="357351"/>
                    <a:pt x="285898" y="390767"/>
                    <a:pt x="259396" y="397968"/>
                  </a:cubicBezTo>
                  <a:cubicBezTo>
                    <a:pt x="246433" y="401425"/>
                    <a:pt x="235487" y="397968"/>
                    <a:pt x="226268" y="388750"/>
                  </a:cubicBezTo>
                  <a:cubicBezTo>
                    <a:pt x="212729" y="375211"/>
                    <a:pt x="199478" y="361096"/>
                    <a:pt x="186227" y="347269"/>
                  </a:cubicBezTo>
                  <a:cubicBezTo>
                    <a:pt x="163758" y="323647"/>
                    <a:pt x="141288" y="299738"/>
                    <a:pt x="118820" y="276117"/>
                  </a:cubicBezTo>
                  <a:cubicBezTo>
                    <a:pt x="118243" y="275252"/>
                    <a:pt x="117379" y="274100"/>
                    <a:pt x="116803" y="272947"/>
                  </a:cubicBezTo>
                  <a:cubicBezTo>
                    <a:pt x="121700" y="247886"/>
                    <a:pt x="118531" y="222536"/>
                    <a:pt x="119396" y="197186"/>
                  </a:cubicBezTo>
                  <a:cubicBezTo>
                    <a:pt x="119683" y="190561"/>
                    <a:pt x="119396" y="183935"/>
                    <a:pt x="119396" y="177310"/>
                  </a:cubicBezTo>
                  <a:cubicBezTo>
                    <a:pt x="137831" y="177021"/>
                    <a:pt x="155979" y="176445"/>
                    <a:pt x="174416" y="176734"/>
                  </a:cubicBezTo>
                  <a:lnTo>
                    <a:pt x="199622" y="170818"/>
                  </a:lnTo>
                  <a:lnTo>
                    <a:pt x="199619" y="170108"/>
                  </a:lnTo>
                  <a:cubicBezTo>
                    <a:pt x="203363" y="163194"/>
                    <a:pt x="208837" y="156569"/>
                    <a:pt x="210565" y="149079"/>
                  </a:cubicBezTo>
                  <a:cubicBezTo>
                    <a:pt x="213014" y="137556"/>
                    <a:pt x="210781" y="127834"/>
                    <a:pt x="204696" y="120668"/>
                  </a:cubicBezTo>
                  <a:lnTo>
                    <a:pt x="176349" y="107886"/>
                  </a:lnTo>
                  <a:lnTo>
                    <a:pt x="114210" y="107886"/>
                  </a:lnTo>
                  <a:cubicBezTo>
                    <a:pt x="114210" y="82536"/>
                    <a:pt x="114210" y="57475"/>
                    <a:pt x="114210" y="32125"/>
                  </a:cubicBezTo>
                  <a:lnTo>
                    <a:pt x="175709" y="32125"/>
                  </a:lnTo>
                  <a:close/>
                  <a:moveTo>
                    <a:pt x="66967" y="31548"/>
                  </a:moveTo>
                  <a:cubicBezTo>
                    <a:pt x="82523" y="30972"/>
                    <a:pt x="98366" y="31836"/>
                    <a:pt x="113922" y="31836"/>
                  </a:cubicBezTo>
                  <a:cubicBezTo>
                    <a:pt x="113922" y="57186"/>
                    <a:pt x="113922" y="82248"/>
                    <a:pt x="113922" y="107597"/>
                  </a:cubicBezTo>
                  <a:cubicBezTo>
                    <a:pt x="110465" y="108173"/>
                    <a:pt x="107296" y="108749"/>
                    <a:pt x="102687" y="109614"/>
                  </a:cubicBezTo>
                  <a:cubicBezTo>
                    <a:pt x="102687" y="121137"/>
                    <a:pt x="102687" y="132083"/>
                    <a:pt x="102687" y="143317"/>
                  </a:cubicBezTo>
                  <a:cubicBezTo>
                    <a:pt x="102687" y="154264"/>
                    <a:pt x="102687" y="165211"/>
                    <a:pt x="102687" y="175869"/>
                  </a:cubicBezTo>
                  <a:cubicBezTo>
                    <a:pt x="109600" y="176445"/>
                    <a:pt x="114209" y="176733"/>
                    <a:pt x="119106" y="177310"/>
                  </a:cubicBezTo>
                  <a:cubicBezTo>
                    <a:pt x="119106" y="183935"/>
                    <a:pt x="119395" y="190561"/>
                    <a:pt x="119106" y="197186"/>
                  </a:cubicBezTo>
                  <a:cubicBezTo>
                    <a:pt x="118531" y="222536"/>
                    <a:pt x="121699" y="247885"/>
                    <a:pt x="116802" y="272947"/>
                  </a:cubicBezTo>
                  <a:cubicBezTo>
                    <a:pt x="112769" y="269778"/>
                    <a:pt x="108737" y="266322"/>
                    <a:pt x="102975" y="261713"/>
                  </a:cubicBezTo>
                  <a:cubicBezTo>
                    <a:pt x="102975" y="268050"/>
                    <a:pt x="102975" y="272371"/>
                    <a:pt x="102975" y="276692"/>
                  </a:cubicBezTo>
                  <a:cubicBezTo>
                    <a:pt x="102975" y="304058"/>
                    <a:pt x="102687" y="331424"/>
                    <a:pt x="102975" y="358791"/>
                  </a:cubicBezTo>
                  <a:cubicBezTo>
                    <a:pt x="102975" y="374346"/>
                    <a:pt x="95485" y="385581"/>
                    <a:pt x="83386" y="393359"/>
                  </a:cubicBezTo>
                  <a:cubicBezTo>
                    <a:pt x="60342" y="408626"/>
                    <a:pt x="32975" y="389037"/>
                    <a:pt x="30959" y="363976"/>
                  </a:cubicBezTo>
                  <a:cubicBezTo>
                    <a:pt x="30670" y="361383"/>
                    <a:pt x="30959" y="358503"/>
                    <a:pt x="30959" y="355910"/>
                  </a:cubicBezTo>
                  <a:cubicBezTo>
                    <a:pt x="30959" y="262289"/>
                    <a:pt x="30959" y="168379"/>
                    <a:pt x="30959" y="74758"/>
                  </a:cubicBezTo>
                  <a:cubicBezTo>
                    <a:pt x="30959" y="66116"/>
                    <a:pt x="31535" y="57762"/>
                    <a:pt x="36144" y="50272"/>
                  </a:cubicBezTo>
                  <a:cubicBezTo>
                    <a:pt x="43345" y="38750"/>
                    <a:pt x="53716" y="32124"/>
                    <a:pt x="66967" y="31548"/>
                  </a:cubicBezTo>
                  <a:close/>
                  <a:moveTo>
                    <a:pt x="259396" y="26939"/>
                  </a:moveTo>
                  <a:cubicBezTo>
                    <a:pt x="266598" y="32412"/>
                    <a:pt x="273223" y="38174"/>
                    <a:pt x="279560" y="44510"/>
                  </a:cubicBezTo>
                  <a:cubicBezTo>
                    <a:pt x="280713" y="45663"/>
                    <a:pt x="279560" y="49120"/>
                    <a:pt x="279560" y="51712"/>
                  </a:cubicBezTo>
                  <a:cubicBezTo>
                    <a:pt x="276968" y="51712"/>
                    <a:pt x="273799" y="52576"/>
                    <a:pt x="272359" y="51424"/>
                  </a:cubicBezTo>
                  <a:cubicBezTo>
                    <a:pt x="265157" y="45087"/>
                    <a:pt x="258532" y="38461"/>
                    <a:pt x="249025" y="29532"/>
                  </a:cubicBezTo>
                  <a:cubicBezTo>
                    <a:pt x="254499" y="28091"/>
                    <a:pt x="258243" y="26075"/>
                    <a:pt x="259396" y="26939"/>
                  </a:cubicBezTo>
                  <a:close/>
                  <a:moveTo>
                    <a:pt x="27791" y="14553"/>
                  </a:moveTo>
                  <a:cubicBezTo>
                    <a:pt x="28655" y="13689"/>
                    <a:pt x="31536" y="14841"/>
                    <a:pt x="33552" y="15129"/>
                  </a:cubicBezTo>
                  <a:cubicBezTo>
                    <a:pt x="33264" y="17146"/>
                    <a:pt x="33840" y="19738"/>
                    <a:pt x="32688" y="21179"/>
                  </a:cubicBezTo>
                  <a:cubicBezTo>
                    <a:pt x="26639" y="27804"/>
                    <a:pt x="20013" y="34429"/>
                    <a:pt x="11947" y="42783"/>
                  </a:cubicBezTo>
                  <a:cubicBezTo>
                    <a:pt x="10795" y="39327"/>
                    <a:pt x="9066" y="36446"/>
                    <a:pt x="9930" y="35581"/>
                  </a:cubicBezTo>
                  <a:cubicBezTo>
                    <a:pt x="15692" y="28380"/>
                    <a:pt x="21453" y="21466"/>
                    <a:pt x="27791" y="14553"/>
                  </a:cubicBezTo>
                  <a:close/>
                  <a:moveTo>
                    <a:pt x="211865" y="3318"/>
                  </a:moveTo>
                  <a:cubicBezTo>
                    <a:pt x="220507" y="6487"/>
                    <a:pt x="228861" y="9367"/>
                    <a:pt x="236927" y="13112"/>
                  </a:cubicBezTo>
                  <a:cubicBezTo>
                    <a:pt x="238367" y="13688"/>
                    <a:pt x="239519" y="18009"/>
                    <a:pt x="238655" y="19450"/>
                  </a:cubicBezTo>
                  <a:cubicBezTo>
                    <a:pt x="237791" y="20890"/>
                    <a:pt x="234046" y="22042"/>
                    <a:pt x="232030" y="21466"/>
                  </a:cubicBezTo>
                  <a:cubicBezTo>
                    <a:pt x="224252" y="19450"/>
                    <a:pt x="216762" y="16857"/>
                    <a:pt x="209272" y="13688"/>
                  </a:cubicBezTo>
                  <a:cubicBezTo>
                    <a:pt x="207545" y="12824"/>
                    <a:pt x="205240" y="9367"/>
                    <a:pt x="205528" y="7639"/>
                  </a:cubicBezTo>
                  <a:cubicBezTo>
                    <a:pt x="206392" y="6198"/>
                    <a:pt x="209561" y="5046"/>
                    <a:pt x="211865" y="3318"/>
                  </a:cubicBezTo>
                  <a:close/>
                  <a:moveTo>
                    <a:pt x="157997" y="725"/>
                  </a:moveTo>
                  <a:cubicBezTo>
                    <a:pt x="166927" y="149"/>
                    <a:pt x="175858" y="149"/>
                    <a:pt x="184787" y="725"/>
                  </a:cubicBezTo>
                  <a:cubicBezTo>
                    <a:pt x="186227" y="725"/>
                    <a:pt x="188532" y="3318"/>
                    <a:pt x="188820" y="5046"/>
                  </a:cubicBezTo>
                  <a:cubicBezTo>
                    <a:pt x="188820" y="6487"/>
                    <a:pt x="187092" y="9368"/>
                    <a:pt x="185364" y="9655"/>
                  </a:cubicBezTo>
                  <a:cubicBezTo>
                    <a:pt x="180754" y="11384"/>
                    <a:pt x="175858" y="11384"/>
                    <a:pt x="171536" y="11960"/>
                  </a:cubicBezTo>
                  <a:cubicBezTo>
                    <a:pt x="166639" y="11384"/>
                    <a:pt x="162030" y="11384"/>
                    <a:pt x="157709" y="10231"/>
                  </a:cubicBezTo>
                  <a:cubicBezTo>
                    <a:pt x="156269" y="9944"/>
                    <a:pt x="154252" y="7063"/>
                    <a:pt x="154252" y="5335"/>
                  </a:cubicBezTo>
                  <a:cubicBezTo>
                    <a:pt x="154252" y="3606"/>
                    <a:pt x="156556" y="725"/>
                    <a:pt x="157997" y="725"/>
                  </a:cubicBezTo>
                  <a:close/>
                  <a:moveTo>
                    <a:pt x="68228" y="617"/>
                  </a:moveTo>
                  <a:cubicBezTo>
                    <a:pt x="74529" y="581"/>
                    <a:pt x="80362" y="2742"/>
                    <a:pt x="83963" y="7063"/>
                  </a:cubicBezTo>
                  <a:cubicBezTo>
                    <a:pt x="74457" y="13113"/>
                    <a:pt x="63799" y="8503"/>
                    <a:pt x="54293" y="11096"/>
                  </a:cubicBezTo>
                  <a:cubicBezTo>
                    <a:pt x="53140" y="11384"/>
                    <a:pt x="51412" y="8791"/>
                    <a:pt x="49684" y="7351"/>
                  </a:cubicBezTo>
                  <a:cubicBezTo>
                    <a:pt x="55157" y="2886"/>
                    <a:pt x="61927" y="653"/>
                    <a:pt x="68228" y="617"/>
                  </a:cubicBezTo>
                  <a:close/>
                  <a:moveTo>
                    <a:pt x="121628" y="5"/>
                  </a:moveTo>
                  <a:cubicBezTo>
                    <a:pt x="126957" y="-67"/>
                    <a:pt x="132214" y="581"/>
                    <a:pt x="137255" y="3030"/>
                  </a:cubicBezTo>
                  <a:cubicBezTo>
                    <a:pt x="137543" y="4758"/>
                    <a:pt x="137831" y="6199"/>
                    <a:pt x="137831" y="7639"/>
                  </a:cubicBezTo>
                  <a:cubicBezTo>
                    <a:pt x="134086" y="9079"/>
                    <a:pt x="130053" y="11096"/>
                    <a:pt x="126309" y="11383"/>
                  </a:cubicBezTo>
                  <a:cubicBezTo>
                    <a:pt x="120259" y="11960"/>
                    <a:pt x="113922" y="11672"/>
                    <a:pt x="107585" y="10807"/>
                  </a:cubicBezTo>
                  <a:cubicBezTo>
                    <a:pt x="105856" y="10519"/>
                    <a:pt x="104128" y="7350"/>
                    <a:pt x="103263" y="5334"/>
                  </a:cubicBezTo>
                  <a:cubicBezTo>
                    <a:pt x="102976" y="4470"/>
                    <a:pt x="104704" y="1301"/>
                    <a:pt x="105568" y="1301"/>
                  </a:cubicBezTo>
                  <a:cubicBezTo>
                    <a:pt x="110897" y="869"/>
                    <a:pt x="116298" y="77"/>
                    <a:pt x="121628" y="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6782629" y="289747"/>
              <a:ext cx="325610" cy="427865"/>
            </a:xfrm>
            <a:custGeom>
              <a:avLst/>
              <a:gdLst/>
              <a:ahLst/>
              <a:cxnLst/>
              <a:rect l="l" t="t" r="r" b="b"/>
              <a:pathLst>
                <a:path w="325610" h="427865" extrusionOk="0">
                  <a:moveTo>
                    <a:pt x="93140" y="417885"/>
                  </a:moveTo>
                  <a:cubicBezTo>
                    <a:pt x="81617" y="429983"/>
                    <a:pt x="64045" y="431135"/>
                    <a:pt x="55692" y="421053"/>
                  </a:cubicBezTo>
                  <a:cubicBezTo>
                    <a:pt x="68078" y="419901"/>
                    <a:pt x="79025" y="416444"/>
                    <a:pt x="93140" y="417885"/>
                  </a:cubicBezTo>
                  <a:close/>
                  <a:moveTo>
                    <a:pt x="16513" y="391959"/>
                  </a:moveTo>
                  <a:cubicBezTo>
                    <a:pt x="25155" y="400025"/>
                    <a:pt x="32645" y="407227"/>
                    <a:pt x="40711" y="415005"/>
                  </a:cubicBezTo>
                  <a:cubicBezTo>
                    <a:pt x="34662" y="421342"/>
                    <a:pt x="30917" y="416733"/>
                    <a:pt x="27172" y="413564"/>
                  </a:cubicBezTo>
                  <a:cubicBezTo>
                    <a:pt x="15361" y="404634"/>
                    <a:pt x="13632" y="401465"/>
                    <a:pt x="16513" y="391959"/>
                  </a:cubicBezTo>
                  <a:close/>
                  <a:moveTo>
                    <a:pt x="125691" y="381876"/>
                  </a:moveTo>
                  <a:cubicBezTo>
                    <a:pt x="127131" y="382453"/>
                    <a:pt x="128283" y="384469"/>
                    <a:pt x="128571" y="385909"/>
                  </a:cubicBezTo>
                  <a:cubicBezTo>
                    <a:pt x="129147" y="390518"/>
                    <a:pt x="115609" y="410107"/>
                    <a:pt x="111288" y="411547"/>
                  </a:cubicBezTo>
                  <a:cubicBezTo>
                    <a:pt x="110712" y="411835"/>
                    <a:pt x="110423" y="411835"/>
                    <a:pt x="108695" y="411835"/>
                  </a:cubicBezTo>
                  <a:cubicBezTo>
                    <a:pt x="107831" y="410107"/>
                    <a:pt x="104950" y="407226"/>
                    <a:pt x="105526" y="406362"/>
                  </a:cubicBezTo>
                  <a:cubicBezTo>
                    <a:pt x="110423" y="398008"/>
                    <a:pt x="115609" y="389942"/>
                    <a:pt x="121082" y="382165"/>
                  </a:cubicBezTo>
                  <a:cubicBezTo>
                    <a:pt x="121658" y="381300"/>
                    <a:pt x="124538" y="381300"/>
                    <a:pt x="125691" y="381876"/>
                  </a:cubicBezTo>
                  <a:close/>
                  <a:moveTo>
                    <a:pt x="4703" y="342987"/>
                  </a:moveTo>
                  <a:cubicBezTo>
                    <a:pt x="6143" y="343851"/>
                    <a:pt x="8736" y="344427"/>
                    <a:pt x="8736" y="345580"/>
                  </a:cubicBezTo>
                  <a:cubicBezTo>
                    <a:pt x="9600" y="354509"/>
                    <a:pt x="10465" y="363151"/>
                    <a:pt x="10752" y="372081"/>
                  </a:cubicBezTo>
                  <a:cubicBezTo>
                    <a:pt x="11041" y="373521"/>
                    <a:pt x="9024" y="375250"/>
                    <a:pt x="7584" y="377266"/>
                  </a:cubicBezTo>
                  <a:cubicBezTo>
                    <a:pt x="-1346" y="368337"/>
                    <a:pt x="-2498" y="353933"/>
                    <a:pt x="4703" y="342987"/>
                  </a:cubicBezTo>
                  <a:close/>
                  <a:moveTo>
                    <a:pt x="129148" y="327431"/>
                  </a:moveTo>
                  <a:cubicBezTo>
                    <a:pt x="131452" y="330024"/>
                    <a:pt x="134045" y="331464"/>
                    <a:pt x="134045" y="333192"/>
                  </a:cubicBezTo>
                  <a:cubicBezTo>
                    <a:pt x="134621" y="341546"/>
                    <a:pt x="134909" y="350188"/>
                    <a:pt x="134333" y="358542"/>
                  </a:cubicBezTo>
                  <a:cubicBezTo>
                    <a:pt x="134045" y="363439"/>
                    <a:pt x="130876" y="365456"/>
                    <a:pt x="125979" y="363151"/>
                  </a:cubicBezTo>
                  <a:cubicBezTo>
                    <a:pt x="122810" y="347595"/>
                    <a:pt x="123386" y="336361"/>
                    <a:pt x="129148" y="327431"/>
                  </a:cubicBezTo>
                  <a:close/>
                  <a:moveTo>
                    <a:pt x="127996" y="289983"/>
                  </a:moveTo>
                  <a:cubicBezTo>
                    <a:pt x="133469" y="289119"/>
                    <a:pt x="139230" y="289983"/>
                    <a:pt x="144704" y="289983"/>
                  </a:cubicBezTo>
                  <a:cubicBezTo>
                    <a:pt x="144416" y="292576"/>
                    <a:pt x="145280" y="296321"/>
                    <a:pt x="143839" y="297761"/>
                  </a:cubicBezTo>
                  <a:cubicBezTo>
                    <a:pt x="142688" y="299778"/>
                    <a:pt x="138943" y="299202"/>
                    <a:pt x="138366" y="299489"/>
                  </a:cubicBezTo>
                  <a:cubicBezTo>
                    <a:pt x="134045" y="305251"/>
                    <a:pt x="131165" y="311877"/>
                    <a:pt x="128860" y="311589"/>
                  </a:cubicBezTo>
                  <a:cubicBezTo>
                    <a:pt x="120794" y="310724"/>
                    <a:pt x="124827" y="303235"/>
                    <a:pt x="124539" y="298625"/>
                  </a:cubicBezTo>
                  <a:cubicBezTo>
                    <a:pt x="124251" y="295745"/>
                    <a:pt x="126268" y="290271"/>
                    <a:pt x="127996" y="289983"/>
                  </a:cubicBezTo>
                  <a:close/>
                  <a:moveTo>
                    <a:pt x="7296" y="289407"/>
                  </a:moveTo>
                  <a:cubicBezTo>
                    <a:pt x="12769" y="300353"/>
                    <a:pt x="11040" y="310724"/>
                    <a:pt x="9313" y="320806"/>
                  </a:cubicBezTo>
                  <a:cubicBezTo>
                    <a:pt x="8736" y="323975"/>
                    <a:pt x="3263" y="325415"/>
                    <a:pt x="2399" y="321958"/>
                  </a:cubicBezTo>
                  <a:cubicBezTo>
                    <a:pt x="383" y="315909"/>
                    <a:pt x="671" y="308995"/>
                    <a:pt x="383" y="302658"/>
                  </a:cubicBezTo>
                  <a:cubicBezTo>
                    <a:pt x="94" y="298049"/>
                    <a:pt x="-482" y="292864"/>
                    <a:pt x="7296" y="289407"/>
                  </a:cubicBezTo>
                  <a:close/>
                  <a:moveTo>
                    <a:pt x="198285" y="288831"/>
                  </a:moveTo>
                  <a:cubicBezTo>
                    <a:pt x="200878" y="296321"/>
                    <a:pt x="197997" y="298914"/>
                    <a:pt x="192812" y="298914"/>
                  </a:cubicBezTo>
                  <a:cubicBezTo>
                    <a:pt x="185322" y="299201"/>
                    <a:pt x="177832" y="299201"/>
                    <a:pt x="170343" y="298914"/>
                  </a:cubicBezTo>
                  <a:cubicBezTo>
                    <a:pt x="168326" y="298914"/>
                    <a:pt x="166310" y="296321"/>
                    <a:pt x="164581" y="294881"/>
                  </a:cubicBezTo>
                  <a:cubicBezTo>
                    <a:pt x="166598" y="292864"/>
                    <a:pt x="168326" y="289119"/>
                    <a:pt x="170343" y="289119"/>
                  </a:cubicBezTo>
                  <a:cubicBezTo>
                    <a:pt x="179561" y="288543"/>
                    <a:pt x="189067" y="288831"/>
                    <a:pt x="198285" y="288831"/>
                  </a:cubicBezTo>
                  <a:close/>
                  <a:moveTo>
                    <a:pt x="245995" y="273924"/>
                  </a:moveTo>
                  <a:cubicBezTo>
                    <a:pt x="247040" y="274644"/>
                    <a:pt x="248120" y="276444"/>
                    <a:pt x="250136" y="279901"/>
                  </a:cubicBezTo>
                  <a:cubicBezTo>
                    <a:pt x="242358" y="286815"/>
                    <a:pt x="232564" y="289695"/>
                    <a:pt x="222770" y="292864"/>
                  </a:cubicBezTo>
                  <a:cubicBezTo>
                    <a:pt x="221041" y="293440"/>
                    <a:pt x="218449" y="290847"/>
                    <a:pt x="216432" y="289695"/>
                  </a:cubicBezTo>
                  <a:cubicBezTo>
                    <a:pt x="217585" y="287679"/>
                    <a:pt x="218161" y="284510"/>
                    <a:pt x="219889" y="283646"/>
                  </a:cubicBezTo>
                  <a:cubicBezTo>
                    <a:pt x="227091" y="280189"/>
                    <a:pt x="234581" y="277309"/>
                    <a:pt x="242070" y="274428"/>
                  </a:cubicBezTo>
                  <a:cubicBezTo>
                    <a:pt x="243943" y="273564"/>
                    <a:pt x="244951" y="273204"/>
                    <a:pt x="245995" y="273924"/>
                  </a:cubicBezTo>
                  <a:close/>
                  <a:moveTo>
                    <a:pt x="282975" y="241012"/>
                  </a:moveTo>
                  <a:cubicBezTo>
                    <a:pt x="283839" y="240147"/>
                    <a:pt x="287008" y="240723"/>
                    <a:pt x="288736" y="241588"/>
                  </a:cubicBezTo>
                  <a:cubicBezTo>
                    <a:pt x="289889" y="242164"/>
                    <a:pt x="290465" y="245332"/>
                    <a:pt x="289889" y="246197"/>
                  </a:cubicBezTo>
                  <a:cubicBezTo>
                    <a:pt x="283839" y="255127"/>
                    <a:pt x="277790" y="263769"/>
                    <a:pt x="267132" y="267226"/>
                  </a:cubicBezTo>
                  <a:cubicBezTo>
                    <a:pt x="265692" y="267801"/>
                    <a:pt x="263963" y="266649"/>
                    <a:pt x="260506" y="265497"/>
                  </a:cubicBezTo>
                  <a:cubicBezTo>
                    <a:pt x="266844" y="254551"/>
                    <a:pt x="275485" y="248213"/>
                    <a:pt x="282975" y="241012"/>
                  </a:cubicBezTo>
                  <a:close/>
                  <a:moveTo>
                    <a:pt x="7296" y="236403"/>
                  </a:moveTo>
                  <a:cubicBezTo>
                    <a:pt x="12769" y="247638"/>
                    <a:pt x="11041" y="258296"/>
                    <a:pt x="9600" y="268666"/>
                  </a:cubicBezTo>
                  <a:cubicBezTo>
                    <a:pt x="9312" y="271547"/>
                    <a:pt x="4127" y="273852"/>
                    <a:pt x="2687" y="269819"/>
                  </a:cubicBezTo>
                  <a:cubicBezTo>
                    <a:pt x="671" y="264346"/>
                    <a:pt x="671" y="257720"/>
                    <a:pt x="382" y="251671"/>
                  </a:cubicBezTo>
                  <a:cubicBezTo>
                    <a:pt x="382" y="246485"/>
                    <a:pt x="-1058" y="240724"/>
                    <a:pt x="7296" y="236403"/>
                  </a:cubicBezTo>
                  <a:close/>
                  <a:moveTo>
                    <a:pt x="312071" y="195497"/>
                  </a:moveTo>
                  <a:cubicBezTo>
                    <a:pt x="313799" y="195497"/>
                    <a:pt x="314952" y="197802"/>
                    <a:pt x="316968" y="200394"/>
                  </a:cubicBezTo>
                  <a:cubicBezTo>
                    <a:pt x="312935" y="208748"/>
                    <a:pt x="308902" y="217390"/>
                    <a:pt x="304581" y="225168"/>
                  </a:cubicBezTo>
                  <a:cubicBezTo>
                    <a:pt x="303717" y="226608"/>
                    <a:pt x="299972" y="226608"/>
                    <a:pt x="297667" y="226320"/>
                  </a:cubicBezTo>
                  <a:cubicBezTo>
                    <a:pt x="296803" y="226032"/>
                    <a:pt x="295939" y="222287"/>
                    <a:pt x="296515" y="220559"/>
                  </a:cubicBezTo>
                  <a:cubicBezTo>
                    <a:pt x="299684" y="212781"/>
                    <a:pt x="303141" y="205003"/>
                    <a:pt x="306885" y="197802"/>
                  </a:cubicBezTo>
                  <a:cubicBezTo>
                    <a:pt x="307750" y="196362"/>
                    <a:pt x="310630" y="195210"/>
                    <a:pt x="312071" y="195497"/>
                  </a:cubicBezTo>
                  <a:close/>
                  <a:moveTo>
                    <a:pt x="5280" y="184263"/>
                  </a:moveTo>
                  <a:cubicBezTo>
                    <a:pt x="7296" y="186856"/>
                    <a:pt x="10177" y="189160"/>
                    <a:pt x="10177" y="191177"/>
                  </a:cubicBezTo>
                  <a:cubicBezTo>
                    <a:pt x="9889" y="200395"/>
                    <a:pt x="13922" y="210477"/>
                    <a:pt x="6144" y="219984"/>
                  </a:cubicBezTo>
                  <a:cubicBezTo>
                    <a:pt x="-1346" y="211053"/>
                    <a:pt x="-1634" y="194922"/>
                    <a:pt x="5280" y="184263"/>
                  </a:cubicBezTo>
                  <a:close/>
                  <a:moveTo>
                    <a:pt x="189354" y="157761"/>
                  </a:moveTo>
                  <a:cubicBezTo>
                    <a:pt x="191370" y="157473"/>
                    <a:pt x="193963" y="158625"/>
                    <a:pt x="196267" y="158913"/>
                  </a:cubicBezTo>
                  <a:cubicBezTo>
                    <a:pt x="195691" y="161217"/>
                    <a:pt x="195980" y="164963"/>
                    <a:pt x="194539" y="165826"/>
                  </a:cubicBezTo>
                  <a:cubicBezTo>
                    <a:pt x="189066" y="168995"/>
                    <a:pt x="183016" y="171299"/>
                    <a:pt x="177255" y="173892"/>
                  </a:cubicBezTo>
                  <a:cubicBezTo>
                    <a:pt x="176967" y="173316"/>
                    <a:pt x="176679" y="172740"/>
                    <a:pt x="176391" y="172164"/>
                  </a:cubicBezTo>
                  <a:cubicBezTo>
                    <a:pt x="174950" y="172164"/>
                    <a:pt x="173510" y="172740"/>
                    <a:pt x="172358" y="172164"/>
                  </a:cubicBezTo>
                  <a:cubicBezTo>
                    <a:pt x="169765" y="170435"/>
                    <a:pt x="167461" y="168419"/>
                    <a:pt x="164868" y="166403"/>
                  </a:cubicBezTo>
                  <a:cubicBezTo>
                    <a:pt x="167749" y="164963"/>
                    <a:pt x="170341" y="162658"/>
                    <a:pt x="173222" y="161793"/>
                  </a:cubicBezTo>
                  <a:cubicBezTo>
                    <a:pt x="178407" y="160065"/>
                    <a:pt x="183881" y="158625"/>
                    <a:pt x="189354" y="157761"/>
                  </a:cubicBezTo>
                  <a:close/>
                  <a:moveTo>
                    <a:pt x="320137" y="143645"/>
                  </a:moveTo>
                  <a:cubicBezTo>
                    <a:pt x="322729" y="143934"/>
                    <a:pt x="324457" y="148830"/>
                    <a:pt x="325610" y="150271"/>
                  </a:cubicBezTo>
                  <a:cubicBezTo>
                    <a:pt x="324457" y="159201"/>
                    <a:pt x="324170" y="165826"/>
                    <a:pt x="322729" y="172164"/>
                  </a:cubicBezTo>
                  <a:cubicBezTo>
                    <a:pt x="322153" y="174468"/>
                    <a:pt x="318984" y="176197"/>
                    <a:pt x="317256" y="178213"/>
                  </a:cubicBezTo>
                  <a:cubicBezTo>
                    <a:pt x="315815" y="175909"/>
                    <a:pt x="313223" y="173604"/>
                    <a:pt x="312935" y="171300"/>
                  </a:cubicBezTo>
                  <a:cubicBezTo>
                    <a:pt x="312646" y="164674"/>
                    <a:pt x="313799" y="158049"/>
                    <a:pt x="314375" y="151711"/>
                  </a:cubicBezTo>
                  <a:cubicBezTo>
                    <a:pt x="314663" y="147678"/>
                    <a:pt x="314663" y="142493"/>
                    <a:pt x="320137" y="143645"/>
                  </a:cubicBezTo>
                  <a:close/>
                  <a:moveTo>
                    <a:pt x="6144" y="131547"/>
                  </a:moveTo>
                  <a:cubicBezTo>
                    <a:pt x="13058" y="142782"/>
                    <a:pt x="12769" y="157473"/>
                    <a:pt x="5856" y="166692"/>
                  </a:cubicBezTo>
                  <a:cubicBezTo>
                    <a:pt x="95" y="164387"/>
                    <a:pt x="671" y="159202"/>
                    <a:pt x="383" y="154304"/>
                  </a:cubicBezTo>
                  <a:cubicBezTo>
                    <a:pt x="95" y="139325"/>
                    <a:pt x="-193" y="139325"/>
                    <a:pt x="6144" y="131547"/>
                  </a:cubicBezTo>
                  <a:close/>
                  <a:moveTo>
                    <a:pt x="132317" y="128090"/>
                  </a:moveTo>
                  <a:cubicBezTo>
                    <a:pt x="137791" y="127514"/>
                    <a:pt x="143264" y="129242"/>
                    <a:pt x="149025" y="130107"/>
                  </a:cubicBezTo>
                  <a:cubicBezTo>
                    <a:pt x="148449" y="132411"/>
                    <a:pt x="148737" y="135868"/>
                    <a:pt x="147297" y="136732"/>
                  </a:cubicBezTo>
                  <a:cubicBezTo>
                    <a:pt x="144992" y="138461"/>
                    <a:pt x="141535" y="138461"/>
                    <a:pt x="137791" y="139325"/>
                  </a:cubicBezTo>
                  <a:cubicBezTo>
                    <a:pt x="137502" y="146239"/>
                    <a:pt x="137502" y="153152"/>
                    <a:pt x="137502" y="159489"/>
                  </a:cubicBezTo>
                  <a:cubicBezTo>
                    <a:pt x="141823" y="163522"/>
                    <a:pt x="151618" y="160065"/>
                    <a:pt x="149313" y="168419"/>
                  </a:cubicBezTo>
                  <a:cubicBezTo>
                    <a:pt x="147585" y="175045"/>
                    <a:pt x="140095" y="172164"/>
                    <a:pt x="134910" y="172164"/>
                  </a:cubicBezTo>
                  <a:cubicBezTo>
                    <a:pt x="129436" y="172452"/>
                    <a:pt x="126844" y="169284"/>
                    <a:pt x="126844" y="163810"/>
                  </a:cubicBezTo>
                  <a:cubicBezTo>
                    <a:pt x="126844" y="154304"/>
                    <a:pt x="126556" y="145086"/>
                    <a:pt x="127132" y="135868"/>
                  </a:cubicBezTo>
                  <a:cubicBezTo>
                    <a:pt x="127420" y="132987"/>
                    <a:pt x="130301" y="128090"/>
                    <a:pt x="132317" y="128090"/>
                  </a:cubicBezTo>
                  <a:close/>
                  <a:moveTo>
                    <a:pt x="177543" y="125210"/>
                  </a:moveTo>
                  <a:cubicBezTo>
                    <a:pt x="183305" y="127803"/>
                    <a:pt x="189354" y="130107"/>
                    <a:pt x="194540" y="133564"/>
                  </a:cubicBezTo>
                  <a:cubicBezTo>
                    <a:pt x="195980" y="134428"/>
                    <a:pt x="195116" y="138749"/>
                    <a:pt x="195404" y="141630"/>
                  </a:cubicBezTo>
                  <a:cubicBezTo>
                    <a:pt x="193099" y="141630"/>
                    <a:pt x="190507" y="141630"/>
                    <a:pt x="188202" y="141342"/>
                  </a:cubicBezTo>
                  <a:cubicBezTo>
                    <a:pt x="183305" y="140478"/>
                    <a:pt x="178120" y="139325"/>
                    <a:pt x="173223" y="137885"/>
                  </a:cubicBezTo>
                  <a:cubicBezTo>
                    <a:pt x="170342" y="137021"/>
                    <a:pt x="165445" y="135005"/>
                    <a:pt x="165445" y="132988"/>
                  </a:cubicBezTo>
                  <a:cubicBezTo>
                    <a:pt x="164868" y="127515"/>
                    <a:pt x="169766" y="127515"/>
                    <a:pt x="173799" y="127227"/>
                  </a:cubicBezTo>
                  <a:cubicBezTo>
                    <a:pt x="174663" y="127227"/>
                    <a:pt x="175527" y="127227"/>
                    <a:pt x="176391" y="127227"/>
                  </a:cubicBezTo>
                  <a:cubicBezTo>
                    <a:pt x="176967" y="126363"/>
                    <a:pt x="177256" y="125786"/>
                    <a:pt x="177543" y="125210"/>
                  </a:cubicBezTo>
                  <a:close/>
                  <a:moveTo>
                    <a:pt x="180425" y="107061"/>
                  </a:moveTo>
                  <a:lnTo>
                    <a:pt x="107543" y="108214"/>
                  </a:lnTo>
                  <a:cubicBezTo>
                    <a:pt x="107543" y="137020"/>
                    <a:pt x="107543" y="164098"/>
                    <a:pt x="107543" y="193193"/>
                  </a:cubicBezTo>
                  <a:lnTo>
                    <a:pt x="180424" y="193193"/>
                  </a:lnTo>
                  <a:lnTo>
                    <a:pt x="180424" y="192904"/>
                  </a:lnTo>
                  <a:cubicBezTo>
                    <a:pt x="206926" y="189448"/>
                    <a:pt x="221618" y="173316"/>
                    <a:pt x="221618" y="149119"/>
                  </a:cubicBezTo>
                  <a:cubicBezTo>
                    <a:pt x="221618" y="139325"/>
                    <a:pt x="218017" y="128882"/>
                    <a:pt x="211067" y="120852"/>
                  </a:cubicBezTo>
                  <a:close/>
                  <a:moveTo>
                    <a:pt x="308325" y="92370"/>
                  </a:moveTo>
                  <a:cubicBezTo>
                    <a:pt x="309766" y="91794"/>
                    <a:pt x="312071" y="92081"/>
                    <a:pt x="313223" y="92946"/>
                  </a:cubicBezTo>
                  <a:cubicBezTo>
                    <a:pt x="317832" y="96403"/>
                    <a:pt x="322441" y="119736"/>
                    <a:pt x="319848" y="125209"/>
                  </a:cubicBezTo>
                  <a:cubicBezTo>
                    <a:pt x="319560" y="125785"/>
                    <a:pt x="318408" y="125785"/>
                    <a:pt x="315815" y="127226"/>
                  </a:cubicBezTo>
                  <a:cubicBezTo>
                    <a:pt x="308902" y="117719"/>
                    <a:pt x="309190" y="106197"/>
                    <a:pt x="305157" y="96114"/>
                  </a:cubicBezTo>
                  <a:cubicBezTo>
                    <a:pt x="304869" y="95251"/>
                    <a:pt x="306885" y="92946"/>
                    <a:pt x="308325" y="92370"/>
                  </a:cubicBezTo>
                  <a:close/>
                  <a:moveTo>
                    <a:pt x="5567" y="77679"/>
                  </a:moveTo>
                  <a:cubicBezTo>
                    <a:pt x="7583" y="81136"/>
                    <a:pt x="9888" y="83728"/>
                    <a:pt x="10176" y="86897"/>
                  </a:cubicBezTo>
                  <a:cubicBezTo>
                    <a:pt x="12480" y="97267"/>
                    <a:pt x="10463" y="107349"/>
                    <a:pt x="5567" y="113975"/>
                  </a:cubicBezTo>
                  <a:cubicBezTo>
                    <a:pt x="-1634" y="104469"/>
                    <a:pt x="-1634" y="88337"/>
                    <a:pt x="5567" y="77679"/>
                  </a:cubicBezTo>
                  <a:close/>
                  <a:moveTo>
                    <a:pt x="285569" y="47720"/>
                  </a:moveTo>
                  <a:cubicBezTo>
                    <a:pt x="291618" y="55209"/>
                    <a:pt x="297379" y="62987"/>
                    <a:pt x="302565" y="71342"/>
                  </a:cubicBezTo>
                  <a:cubicBezTo>
                    <a:pt x="303429" y="72205"/>
                    <a:pt x="300548" y="75662"/>
                    <a:pt x="298243" y="79984"/>
                  </a:cubicBezTo>
                  <a:cubicBezTo>
                    <a:pt x="290754" y="70189"/>
                    <a:pt x="284704" y="62123"/>
                    <a:pt x="278944" y="53769"/>
                  </a:cubicBezTo>
                  <a:cubicBezTo>
                    <a:pt x="278079" y="52617"/>
                    <a:pt x="278655" y="49160"/>
                    <a:pt x="279808" y="48008"/>
                  </a:cubicBezTo>
                  <a:cubicBezTo>
                    <a:pt x="280960" y="46856"/>
                    <a:pt x="284993" y="46567"/>
                    <a:pt x="285569" y="47720"/>
                  </a:cubicBezTo>
                  <a:close/>
                  <a:moveTo>
                    <a:pt x="76144" y="30436"/>
                  </a:moveTo>
                  <a:cubicBezTo>
                    <a:pt x="83346" y="31012"/>
                    <a:pt x="90547" y="31012"/>
                    <a:pt x="97461" y="31012"/>
                  </a:cubicBezTo>
                  <a:lnTo>
                    <a:pt x="97461" y="31872"/>
                  </a:lnTo>
                  <a:lnTo>
                    <a:pt x="180424" y="31300"/>
                  </a:lnTo>
                  <a:lnTo>
                    <a:pt x="180424" y="31300"/>
                  </a:lnTo>
                  <a:cubicBezTo>
                    <a:pt x="208367" y="29860"/>
                    <a:pt x="231988" y="39942"/>
                    <a:pt x="252729" y="57802"/>
                  </a:cubicBezTo>
                  <a:cubicBezTo>
                    <a:pt x="304004" y="101588"/>
                    <a:pt x="308326" y="180518"/>
                    <a:pt x="263963" y="230929"/>
                  </a:cubicBezTo>
                  <a:cubicBezTo>
                    <a:pt x="253017" y="243460"/>
                    <a:pt x="240486" y="252823"/>
                    <a:pt x="226515" y="259124"/>
                  </a:cubicBezTo>
                  <a:lnTo>
                    <a:pt x="180425" y="268954"/>
                  </a:lnTo>
                  <a:lnTo>
                    <a:pt x="180425" y="269242"/>
                  </a:lnTo>
                  <a:cubicBezTo>
                    <a:pt x="155074" y="269242"/>
                    <a:pt x="129436" y="269242"/>
                    <a:pt x="102070" y="269242"/>
                  </a:cubicBezTo>
                  <a:lnTo>
                    <a:pt x="102070" y="361063"/>
                  </a:lnTo>
                  <a:lnTo>
                    <a:pt x="102358" y="361423"/>
                  </a:lnTo>
                  <a:cubicBezTo>
                    <a:pt x="102070" y="378132"/>
                    <a:pt x="93428" y="389654"/>
                    <a:pt x="78737" y="395415"/>
                  </a:cubicBezTo>
                  <a:cubicBezTo>
                    <a:pt x="55115" y="404633"/>
                    <a:pt x="34663" y="384757"/>
                    <a:pt x="32358" y="364592"/>
                  </a:cubicBezTo>
                  <a:cubicBezTo>
                    <a:pt x="32070" y="361423"/>
                    <a:pt x="32358" y="358255"/>
                    <a:pt x="32358" y="355086"/>
                  </a:cubicBezTo>
                  <a:cubicBezTo>
                    <a:pt x="32358" y="261464"/>
                    <a:pt x="32935" y="167843"/>
                    <a:pt x="32070" y="74510"/>
                  </a:cubicBezTo>
                  <a:cubicBezTo>
                    <a:pt x="31782" y="48584"/>
                    <a:pt x="49930" y="28707"/>
                    <a:pt x="76144" y="30436"/>
                  </a:cubicBezTo>
                  <a:close/>
                  <a:moveTo>
                    <a:pt x="17379" y="28996"/>
                  </a:moveTo>
                  <a:cubicBezTo>
                    <a:pt x="18243" y="30436"/>
                    <a:pt x="19971" y="32165"/>
                    <a:pt x="19683" y="33317"/>
                  </a:cubicBezTo>
                  <a:cubicBezTo>
                    <a:pt x="15938" y="43111"/>
                    <a:pt x="11905" y="52617"/>
                    <a:pt x="7585" y="62988"/>
                  </a:cubicBezTo>
                  <a:cubicBezTo>
                    <a:pt x="671" y="52905"/>
                    <a:pt x="5280" y="38214"/>
                    <a:pt x="17379" y="28996"/>
                  </a:cubicBezTo>
                  <a:close/>
                  <a:moveTo>
                    <a:pt x="244663" y="15456"/>
                  </a:moveTo>
                  <a:cubicBezTo>
                    <a:pt x="253017" y="20065"/>
                    <a:pt x="261083" y="25539"/>
                    <a:pt x="269437" y="30724"/>
                  </a:cubicBezTo>
                  <a:cubicBezTo>
                    <a:pt x="269149" y="32165"/>
                    <a:pt x="268861" y="33605"/>
                    <a:pt x="268861" y="35045"/>
                  </a:cubicBezTo>
                  <a:cubicBezTo>
                    <a:pt x="266268" y="35622"/>
                    <a:pt x="263099" y="37638"/>
                    <a:pt x="261371" y="36774"/>
                  </a:cubicBezTo>
                  <a:cubicBezTo>
                    <a:pt x="253881" y="32741"/>
                    <a:pt x="246680" y="28420"/>
                    <a:pt x="239766" y="23523"/>
                  </a:cubicBezTo>
                  <a:cubicBezTo>
                    <a:pt x="238325" y="22370"/>
                    <a:pt x="238325" y="19201"/>
                    <a:pt x="237749" y="16897"/>
                  </a:cubicBezTo>
                  <a:cubicBezTo>
                    <a:pt x="240054" y="16321"/>
                    <a:pt x="243223" y="14592"/>
                    <a:pt x="244663" y="15456"/>
                  </a:cubicBezTo>
                  <a:close/>
                  <a:moveTo>
                    <a:pt x="57707" y="1341"/>
                  </a:moveTo>
                  <a:cubicBezTo>
                    <a:pt x="59147" y="1053"/>
                    <a:pt x="61452" y="3069"/>
                    <a:pt x="62604" y="4509"/>
                  </a:cubicBezTo>
                  <a:cubicBezTo>
                    <a:pt x="63180" y="5373"/>
                    <a:pt x="62028" y="8254"/>
                    <a:pt x="60876" y="8830"/>
                  </a:cubicBezTo>
                  <a:cubicBezTo>
                    <a:pt x="51946" y="12287"/>
                    <a:pt x="43016" y="15456"/>
                    <a:pt x="33797" y="18337"/>
                  </a:cubicBezTo>
                  <a:cubicBezTo>
                    <a:pt x="33221" y="18337"/>
                    <a:pt x="32069" y="16608"/>
                    <a:pt x="30053" y="14880"/>
                  </a:cubicBezTo>
                  <a:cubicBezTo>
                    <a:pt x="37830" y="5662"/>
                    <a:pt x="47625" y="3069"/>
                    <a:pt x="57707" y="1341"/>
                  </a:cubicBezTo>
                  <a:close/>
                  <a:moveTo>
                    <a:pt x="137790" y="477"/>
                  </a:moveTo>
                  <a:cubicBezTo>
                    <a:pt x="147585" y="189"/>
                    <a:pt x="157091" y="477"/>
                    <a:pt x="166885" y="1053"/>
                  </a:cubicBezTo>
                  <a:cubicBezTo>
                    <a:pt x="167749" y="1053"/>
                    <a:pt x="168614" y="4510"/>
                    <a:pt x="170918" y="8830"/>
                  </a:cubicBezTo>
                  <a:cubicBezTo>
                    <a:pt x="158243" y="8830"/>
                    <a:pt x="148737" y="9119"/>
                    <a:pt x="139230" y="8543"/>
                  </a:cubicBezTo>
                  <a:cubicBezTo>
                    <a:pt x="137502" y="8543"/>
                    <a:pt x="135197" y="6526"/>
                    <a:pt x="134621" y="5086"/>
                  </a:cubicBezTo>
                  <a:cubicBezTo>
                    <a:pt x="134334" y="3646"/>
                    <a:pt x="136638" y="477"/>
                    <a:pt x="137790" y="477"/>
                  </a:cubicBezTo>
                  <a:close/>
                  <a:moveTo>
                    <a:pt x="192812" y="189"/>
                  </a:moveTo>
                  <a:cubicBezTo>
                    <a:pt x="200302" y="765"/>
                    <a:pt x="207791" y="1918"/>
                    <a:pt x="214993" y="3646"/>
                  </a:cubicBezTo>
                  <a:cubicBezTo>
                    <a:pt x="217297" y="4222"/>
                    <a:pt x="219026" y="7391"/>
                    <a:pt x="221043" y="9120"/>
                  </a:cubicBezTo>
                  <a:cubicBezTo>
                    <a:pt x="218738" y="11712"/>
                    <a:pt x="216433" y="13440"/>
                    <a:pt x="216146" y="13729"/>
                  </a:cubicBezTo>
                  <a:cubicBezTo>
                    <a:pt x="206063" y="12288"/>
                    <a:pt x="198861" y="12000"/>
                    <a:pt x="192236" y="10271"/>
                  </a:cubicBezTo>
                  <a:cubicBezTo>
                    <a:pt x="189931" y="9696"/>
                    <a:pt x="188491" y="6238"/>
                    <a:pt x="186762" y="3934"/>
                  </a:cubicBezTo>
                  <a:cubicBezTo>
                    <a:pt x="188778" y="2782"/>
                    <a:pt x="191084" y="189"/>
                    <a:pt x="192812" y="189"/>
                  </a:cubicBezTo>
                  <a:close/>
                  <a:moveTo>
                    <a:pt x="96165" y="9"/>
                  </a:moveTo>
                  <a:cubicBezTo>
                    <a:pt x="101566" y="-99"/>
                    <a:pt x="106680" y="766"/>
                    <a:pt x="111577" y="766"/>
                  </a:cubicBezTo>
                  <a:cubicBezTo>
                    <a:pt x="113305" y="766"/>
                    <a:pt x="115033" y="4510"/>
                    <a:pt x="116762" y="6239"/>
                  </a:cubicBezTo>
                  <a:cubicBezTo>
                    <a:pt x="116474" y="7103"/>
                    <a:pt x="115897" y="7968"/>
                    <a:pt x="115322" y="8832"/>
                  </a:cubicBezTo>
                  <a:cubicBezTo>
                    <a:pt x="104087" y="8255"/>
                    <a:pt x="92564" y="11712"/>
                    <a:pt x="79025" y="5086"/>
                  </a:cubicBezTo>
                  <a:cubicBezTo>
                    <a:pt x="85074" y="1197"/>
                    <a:pt x="90764" y="117"/>
                    <a:pt x="96165" y="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9629500" y="290720"/>
              <a:ext cx="380571" cy="434535"/>
            </a:xfrm>
            <a:custGeom>
              <a:avLst/>
              <a:gdLst/>
              <a:ahLst/>
              <a:cxnLst/>
              <a:rect l="l" t="t" r="r" b="b"/>
              <a:pathLst>
                <a:path w="380571" h="434535" extrusionOk="0">
                  <a:moveTo>
                    <a:pt x="223097" y="413205"/>
                  </a:moveTo>
                  <a:cubicBezTo>
                    <a:pt x="224850" y="412328"/>
                    <a:pt x="228064" y="413789"/>
                    <a:pt x="230110" y="414958"/>
                  </a:cubicBezTo>
                  <a:cubicBezTo>
                    <a:pt x="230695" y="415250"/>
                    <a:pt x="230110" y="419925"/>
                    <a:pt x="228941" y="420510"/>
                  </a:cubicBezTo>
                  <a:cubicBezTo>
                    <a:pt x="220759" y="425477"/>
                    <a:pt x="212578" y="429860"/>
                    <a:pt x="204103" y="434535"/>
                  </a:cubicBezTo>
                  <a:cubicBezTo>
                    <a:pt x="201181" y="431613"/>
                    <a:pt x="198551" y="430444"/>
                    <a:pt x="197967" y="428399"/>
                  </a:cubicBezTo>
                  <a:cubicBezTo>
                    <a:pt x="197675" y="427230"/>
                    <a:pt x="199428" y="424308"/>
                    <a:pt x="201181" y="423431"/>
                  </a:cubicBezTo>
                  <a:cubicBezTo>
                    <a:pt x="208194" y="419633"/>
                    <a:pt x="215500" y="416126"/>
                    <a:pt x="223097" y="413205"/>
                  </a:cubicBezTo>
                  <a:close/>
                  <a:moveTo>
                    <a:pt x="153553" y="412911"/>
                  </a:moveTo>
                  <a:cubicBezTo>
                    <a:pt x="162319" y="416710"/>
                    <a:pt x="170793" y="420801"/>
                    <a:pt x="178975" y="425184"/>
                  </a:cubicBezTo>
                  <a:cubicBezTo>
                    <a:pt x="180436" y="425768"/>
                    <a:pt x="180436" y="428106"/>
                    <a:pt x="181898" y="431612"/>
                  </a:cubicBezTo>
                  <a:cubicBezTo>
                    <a:pt x="167579" y="433658"/>
                    <a:pt x="158228" y="427522"/>
                    <a:pt x="149169" y="420509"/>
                  </a:cubicBezTo>
                  <a:cubicBezTo>
                    <a:pt x="148001" y="419632"/>
                    <a:pt x="148293" y="416125"/>
                    <a:pt x="148877" y="414372"/>
                  </a:cubicBezTo>
                  <a:cubicBezTo>
                    <a:pt x="149169" y="413496"/>
                    <a:pt x="152384" y="412327"/>
                    <a:pt x="153553" y="412911"/>
                  </a:cubicBezTo>
                  <a:close/>
                  <a:moveTo>
                    <a:pt x="257871" y="368788"/>
                  </a:moveTo>
                  <a:cubicBezTo>
                    <a:pt x="258163" y="381061"/>
                    <a:pt x="252611" y="390119"/>
                    <a:pt x="247059" y="399470"/>
                  </a:cubicBezTo>
                  <a:cubicBezTo>
                    <a:pt x="246182" y="400639"/>
                    <a:pt x="242968" y="401223"/>
                    <a:pt x="241214" y="400931"/>
                  </a:cubicBezTo>
                  <a:cubicBezTo>
                    <a:pt x="240046" y="400639"/>
                    <a:pt x="238585" y="397717"/>
                    <a:pt x="238877" y="396840"/>
                  </a:cubicBezTo>
                  <a:cubicBezTo>
                    <a:pt x="242676" y="387781"/>
                    <a:pt x="246474" y="378723"/>
                    <a:pt x="250857" y="369665"/>
                  </a:cubicBezTo>
                  <a:cubicBezTo>
                    <a:pt x="251442" y="368788"/>
                    <a:pt x="254948" y="369080"/>
                    <a:pt x="257871" y="368788"/>
                  </a:cubicBezTo>
                  <a:close/>
                  <a:moveTo>
                    <a:pt x="124331" y="367035"/>
                  </a:moveTo>
                  <a:cubicBezTo>
                    <a:pt x="133098" y="376678"/>
                    <a:pt x="135728" y="387197"/>
                    <a:pt x="139526" y="396840"/>
                  </a:cubicBezTo>
                  <a:cubicBezTo>
                    <a:pt x="139818" y="397717"/>
                    <a:pt x="138357" y="400347"/>
                    <a:pt x="137189" y="400931"/>
                  </a:cubicBezTo>
                  <a:cubicBezTo>
                    <a:pt x="136020" y="401515"/>
                    <a:pt x="133390" y="401515"/>
                    <a:pt x="132221" y="400639"/>
                  </a:cubicBezTo>
                  <a:cubicBezTo>
                    <a:pt x="130468" y="399470"/>
                    <a:pt x="128714" y="397424"/>
                    <a:pt x="128130" y="395379"/>
                  </a:cubicBezTo>
                  <a:cubicBezTo>
                    <a:pt x="125500" y="388658"/>
                    <a:pt x="122870" y="381938"/>
                    <a:pt x="121117" y="374924"/>
                  </a:cubicBezTo>
                  <a:cubicBezTo>
                    <a:pt x="120533" y="373464"/>
                    <a:pt x="122578" y="371126"/>
                    <a:pt x="124331" y="367035"/>
                  </a:cubicBezTo>
                  <a:close/>
                  <a:moveTo>
                    <a:pt x="275987" y="320282"/>
                  </a:moveTo>
                  <a:cubicBezTo>
                    <a:pt x="277448" y="320867"/>
                    <a:pt x="279201" y="323204"/>
                    <a:pt x="278909" y="324081"/>
                  </a:cubicBezTo>
                  <a:cubicBezTo>
                    <a:pt x="274526" y="333724"/>
                    <a:pt x="269851" y="343367"/>
                    <a:pt x="265175" y="353010"/>
                  </a:cubicBezTo>
                  <a:cubicBezTo>
                    <a:pt x="265175" y="353010"/>
                    <a:pt x="263714" y="352717"/>
                    <a:pt x="260500" y="352717"/>
                  </a:cubicBezTo>
                  <a:cubicBezTo>
                    <a:pt x="259331" y="340152"/>
                    <a:pt x="266636" y="330802"/>
                    <a:pt x="271312" y="321159"/>
                  </a:cubicBezTo>
                  <a:cubicBezTo>
                    <a:pt x="271896" y="320282"/>
                    <a:pt x="274818" y="319698"/>
                    <a:pt x="275987" y="320282"/>
                  </a:cubicBezTo>
                  <a:close/>
                  <a:moveTo>
                    <a:pt x="103877" y="319405"/>
                  </a:moveTo>
                  <a:cubicBezTo>
                    <a:pt x="111766" y="328464"/>
                    <a:pt x="114688" y="338691"/>
                    <a:pt x="117611" y="348918"/>
                  </a:cubicBezTo>
                  <a:cubicBezTo>
                    <a:pt x="117903" y="349795"/>
                    <a:pt x="115565" y="351548"/>
                    <a:pt x="114104" y="353593"/>
                  </a:cubicBezTo>
                  <a:cubicBezTo>
                    <a:pt x="105630" y="345119"/>
                    <a:pt x="103292" y="334600"/>
                    <a:pt x="99785" y="324664"/>
                  </a:cubicBezTo>
                  <a:cubicBezTo>
                    <a:pt x="99493" y="323788"/>
                    <a:pt x="102123" y="321743"/>
                    <a:pt x="103877" y="319405"/>
                  </a:cubicBezTo>
                  <a:close/>
                  <a:moveTo>
                    <a:pt x="83130" y="270899"/>
                  </a:moveTo>
                  <a:cubicBezTo>
                    <a:pt x="91020" y="279081"/>
                    <a:pt x="93650" y="289600"/>
                    <a:pt x="96864" y="299244"/>
                  </a:cubicBezTo>
                  <a:cubicBezTo>
                    <a:pt x="97157" y="300120"/>
                    <a:pt x="95111" y="302166"/>
                    <a:pt x="93942" y="303042"/>
                  </a:cubicBezTo>
                  <a:cubicBezTo>
                    <a:pt x="93065" y="303626"/>
                    <a:pt x="90728" y="303042"/>
                    <a:pt x="90435" y="302166"/>
                  </a:cubicBezTo>
                  <a:cubicBezTo>
                    <a:pt x="86344" y="292815"/>
                    <a:pt x="79039" y="284341"/>
                    <a:pt x="80208" y="272945"/>
                  </a:cubicBezTo>
                  <a:cubicBezTo>
                    <a:pt x="80208" y="272945"/>
                    <a:pt x="80792" y="272652"/>
                    <a:pt x="83130" y="270899"/>
                  </a:cubicBezTo>
                  <a:close/>
                  <a:moveTo>
                    <a:pt x="296150" y="270899"/>
                  </a:moveTo>
                  <a:cubicBezTo>
                    <a:pt x="297611" y="271190"/>
                    <a:pt x="299657" y="273820"/>
                    <a:pt x="299364" y="274405"/>
                  </a:cubicBezTo>
                  <a:cubicBezTo>
                    <a:pt x="295565" y="284048"/>
                    <a:pt x="291474" y="293690"/>
                    <a:pt x="287091" y="303333"/>
                  </a:cubicBezTo>
                  <a:cubicBezTo>
                    <a:pt x="286507" y="304210"/>
                    <a:pt x="282708" y="303333"/>
                    <a:pt x="280078" y="302749"/>
                  </a:cubicBezTo>
                  <a:cubicBezTo>
                    <a:pt x="281539" y="291060"/>
                    <a:pt x="286507" y="281710"/>
                    <a:pt x="291474" y="272360"/>
                  </a:cubicBezTo>
                  <a:cubicBezTo>
                    <a:pt x="292059" y="271190"/>
                    <a:pt x="294689" y="270606"/>
                    <a:pt x="296150" y="270899"/>
                  </a:cubicBezTo>
                  <a:close/>
                  <a:moveTo>
                    <a:pt x="61799" y="223561"/>
                  </a:moveTo>
                  <a:cubicBezTo>
                    <a:pt x="67351" y="224438"/>
                    <a:pt x="78455" y="249276"/>
                    <a:pt x="75533" y="252782"/>
                  </a:cubicBezTo>
                  <a:cubicBezTo>
                    <a:pt x="74656" y="253951"/>
                    <a:pt x="70273" y="253951"/>
                    <a:pt x="69981" y="253367"/>
                  </a:cubicBezTo>
                  <a:cubicBezTo>
                    <a:pt x="65890" y="244892"/>
                    <a:pt x="62091" y="236418"/>
                    <a:pt x="58584" y="227944"/>
                  </a:cubicBezTo>
                  <a:cubicBezTo>
                    <a:pt x="58292" y="226775"/>
                    <a:pt x="60922" y="224730"/>
                    <a:pt x="61799" y="223561"/>
                  </a:cubicBezTo>
                  <a:close/>
                  <a:moveTo>
                    <a:pt x="316896" y="222976"/>
                  </a:moveTo>
                  <a:cubicBezTo>
                    <a:pt x="318357" y="223561"/>
                    <a:pt x="320403" y="226776"/>
                    <a:pt x="320110" y="227944"/>
                  </a:cubicBezTo>
                  <a:cubicBezTo>
                    <a:pt x="316312" y="237587"/>
                    <a:pt x="313974" y="248107"/>
                    <a:pt x="304331" y="258918"/>
                  </a:cubicBezTo>
                  <a:cubicBezTo>
                    <a:pt x="302578" y="253951"/>
                    <a:pt x="300533" y="251613"/>
                    <a:pt x="301117" y="250152"/>
                  </a:cubicBezTo>
                  <a:cubicBezTo>
                    <a:pt x="304039" y="241678"/>
                    <a:pt x="307545" y="233204"/>
                    <a:pt x="311344" y="225022"/>
                  </a:cubicBezTo>
                  <a:cubicBezTo>
                    <a:pt x="311928" y="223561"/>
                    <a:pt x="315435" y="222392"/>
                    <a:pt x="316896" y="222976"/>
                  </a:cubicBezTo>
                  <a:close/>
                  <a:moveTo>
                    <a:pt x="197968" y="185574"/>
                  </a:moveTo>
                  <a:cubicBezTo>
                    <a:pt x="198259" y="196678"/>
                    <a:pt x="196799" y="203690"/>
                    <a:pt x="188909" y="208074"/>
                  </a:cubicBezTo>
                  <a:cubicBezTo>
                    <a:pt x="187448" y="207489"/>
                    <a:pt x="186279" y="207197"/>
                    <a:pt x="185987" y="206613"/>
                  </a:cubicBezTo>
                  <a:cubicBezTo>
                    <a:pt x="182481" y="201061"/>
                    <a:pt x="176637" y="194632"/>
                    <a:pt x="180727" y="188788"/>
                  </a:cubicBezTo>
                  <a:cubicBezTo>
                    <a:pt x="182773" y="185866"/>
                    <a:pt x="190954" y="186743"/>
                    <a:pt x="197968" y="185574"/>
                  </a:cubicBezTo>
                  <a:close/>
                  <a:moveTo>
                    <a:pt x="43098" y="175347"/>
                  </a:moveTo>
                  <a:cubicBezTo>
                    <a:pt x="46604" y="182068"/>
                    <a:pt x="50110" y="188788"/>
                    <a:pt x="53325" y="195509"/>
                  </a:cubicBezTo>
                  <a:cubicBezTo>
                    <a:pt x="55078" y="199015"/>
                    <a:pt x="58292" y="202522"/>
                    <a:pt x="53617" y="206321"/>
                  </a:cubicBezTo>
                  <a:cubicBezTo>
                    <a:pt x="53617" y="206321"/>
                    <a:pt x="53032" y="206321"/>
                    <a:pt x="51571" y="206906"/>
                  </a:cubicBezTo>
                  <a:cubicBezTo>
                    <a:pt x="43682" y="199600"/>
                    <a:pt x="42221" y="188497"/>
                    <a:pt x="37838" y="179146"/>
                  </a:cubicBezTo>
                  <a:cubicBezTo>
                    <a:pt x="37546" y="178854"/>
                    <a:pt x="41344" y="176516"/>
                    <a:pt x="43098" y="175347"/>
                  </a:cubicBezTo>
                  <a:close/>
                  <a:moveTo>
                    <a:pt x="339689" y="172425"/>
                  </a:moveTo>
                  <a:cubicBezTo>
                    <a:pt x="340566" y="186743"/>
                    <a:pt x="334136" y="196970"/>
                    <a:pt x="327708" y="207490"/>
                  </a:cubicBezTo>
                  <a:cubicBezTo>
                    <a:pt x="322156" y="205737"/>
                    <a:pt x="320695" y="203107"/>
                    <a:pt x="321864" y="198724"/>
                  </a:cubicBezTo>
                  <a:cubicBezTo>
                    <a:pt x="324786" y="187327"/>
                    <a:pt x="331507" y="176224"/>
                    <a:pt x="339689" y="172425"/>
                  </a:cubicBezTo>
                  <a:close/>
                  <a:moveTo>
                    <a:pt x="215793" y="137944"/>
                  </a:moveTo>
                  <a:cubicBezTo>
                    <a:pt x="217254" y="139113"/>
                    <a:pt x="219592" y="141743"/>
                    <a:pt x="219007" y="142911"/>
                  </a:cubicBezTo>
                  <a:cubicBezTo>
                    <a:pt x="215793" y="153139"/>
                    <a:pt x="213164" y="163951"/>
                    <a:pt x="204397" y="173301"/>
                  </a:cubicBezTo>
                  <a:cubicBezTo>
                    <a:pt x="202351" y="170087"/>
                    <a:pt x="200014" y="168041"/>
                    <a:pt x="200598" y="166581"/>
                  </a:cubicBezTo>
                  <a:cubicBezTo>
                    <a:pt x="203812" y="157229"/>
                    <a:pt x="207612" y="148171"/>
                    <a:pt x="211410" y="139405"/>
                  </a:cubicBezTo>
                  <a:cubicBezTo>
                    <a:pt x="211994" y="138236"/>
                    <a:pt x="215209" y="137359"/>
                    <a:pt x="215793" y="137944"/>
                  </a:cubicBezTo>
                  <a:close/>
                  <a:moveTo>
                    <a:pt x="161479" y="137542"/>
                  </a:moveTo>
                  <a:cubicBezTo>
                    <a:pt x="163049" y="136921"/>
                    <a:pt x="164949" y="137067"/>
                    <a:pt x="165825" y="138528"/>
                  </a:cubicBezTo>
                  <a:cubicBezTo>
                    <a:pt x="171085" y="147002"/>
                    <a:pt x="174883" y="156645"/>
                    <a:pt x="180435" y="168041"/>
                  </a:cubicBezTo>
                  <a:cubicBezTo>
                    <a:pt x="178390" y="168918"/>
                    <a:pt x="176928" y="170087"/>
                    <a:pt x="175176" y="170087"/>
                  </a:cubicBezTo>
                  <a:cubicBezTo>
                    <a:pt x="173422" y="170379"/>
                    <a:pt x="170792" y="170087"/>
                    <a:pt x="170208" y="169502"/>
                  </a:cubicBezTo>
                  <a:cubicBezTo>
                    <a:pt x="166117" y="160152"/>
                    <a:pt x="162026" y="150801"/>
                    <a:pt x="159104" y="141158"/>
                  </a:cubicBezTo>
                  <a:cubicBezTo>
                    <a:pt x="158666" y="139551"/>
                    <a:pt x="159908" y="138163"/>
                    <a:pt x="161479" y="137542"/>
                  </a:cubicBezTo>
                  <a:close/>
                  <a:moveTo>
                    <a:pt x="20012" y="126548"/>
                  </a:moveTo>
                  <a:cubicBezTo>
                    <a:pt x="21181" y="125964"/>
                    <a:pt x="24103" y="126548"/>
                    <a:pt x="24688" y="127425"/>
                  </a:cubicBezTo>
                  <a:cubicBezTo>
                    <a:pt x="28486" y="135899"/>
                    <a:pt x="32285" y="144665"/>
                    <a:pt x="35499" y="153724"/>
                  </a:cubicBezTo>
                  <a:cubicBezTo>
                    <a:pt x="35792" y="154600"/>
                    <a:pt x="33162" y="156645"/>
                    <a:pt x="30240" y="160445"/>
                  </a:cubicBezTo>
                  <a:cubicBezTo>
                    <a:pt x="25564" y="149048"/>
                    <a:pt x="21474" y="139990"/>
                    <a:pt x="17675" y="130639"/>
                  </a:cubicBezTo>
                  <a:cubicBezTo>
                    <a:pt x="17383" y="129763"/>
                    <a:pt x="18844" y="127133"/>
                    <a:pt x="20012" y="126548"/>
                  </a:cubicBezTo>
                  <a:close/>
                  <a:moveTo>
                    <a:pt x="357222" y="120412"/>
                  </a:moveTo>
                  <a:cubicBezTo>
                    <a:pt x="359851" y="125964"/>
                    <a:pt x="362189" y="128594"/>
                    <a:pt x="361605" y="130347"/>
                  </a:cubicBezTo>
                  <a:cubicBezTo>
                    <a:pt x="358683" y="138821"/>
                    <a:pt x="354883" y="147003"/>
                    <a:pt x="350793" y="155184"/>
                  </a:cubicBezTo>
                  <a:cubicBezTo>
                    <a:pt x="349916" y="156645"/>
                    <a:pt x="346702" y="157814"/>
                    <a:pt x="344364" y="157814"/>
                  </a:cubicBezTo>
                  <a:cubicBezTo>
                    <a:pt x="343488" y="157814"/>
                    <a:pt x="341734" y="153723"/>
                    <a:pt x="342027" y="152262"/>
                  </a:cubicBezTo>
                  <a:cubicBezTo>
                    <a:pt x="345533" y="142035"/>
                    <a:pt x="349040" y="132100"/>
                    <a:pt x="357222" y="120412"/>
                  </a:cubicBezTo>
                  <a:close/>
                  <a:moveTo>
                    <a:pt x="140694" y="89145"/>
                  </a:moveTo>
                  <a:cubicBezTo>
                    <a:pt x="141863" y="88561"/>
                    <a:pt x="144201" y="88561"/>
                    <a:pt x="145662" y="89438"/>
                  </a:cubicBezTo>
                  <a:cubicBezTo>
                    <a:pt x="150045" y="92068"/>
                    <a:pt x="158227" y="114859"/>
                    <a:pt x="156766" y="120119"/>
                  </a:cubicBezTo>
                  <a:cubicBezTo>
                    <a:pt x="155889" y="120996"/>
                    <a:pt x="154428" y="121580"/>
                    <a:pt x="152383" y="123334"/>
                  </a:cubicBezTo>
                  <a:cubicBezTo>
                    <a:pt x="144493" y="114859"/>
                    <a:pt x="141279" y="104340"/>
                    <a:pt x="138357" y="93528"/>
                  </a:cubicBezTo>
                  <a:cubicBezTo>
                    <a:pt x="138065" y="92359"/>
                    <a:pt x="139526" y="90022"/>
                    <a:pt x="140694" y="89145"/>
                  </a:cubicBezTo>
                  <a:close/>
                  <a:moveTo>
                    <a:pt x="234494" y="87393"/>
                  </a:moveTo>
                  <a:cubicBezTo>
                    <a:pt x="236247" y="88270"/>
                    <a:pt x="237708" y="88561"/>
                    <a:pt x="239461" y="89146"/>
                  </a:cubicBezTo>
                  <a:cubicBezTo>
                    <a:pt x="238584" y="93529"/>
                    <a:pt x="238584" y="98204"/>
                    <a:pt x="236832" y="102295"/>
                  </a:cubicBezTo>
                  <a:cubicBezTo>
                    <a:pt x="234494" y="108432"/>
                    <a:pt x="231280" y="114568"/>
                    <a:pt x="228065" y="120413"/>
                  </a:cubicBezTo>
                  <a:cubicBezTo>
                    <a:pt x="227480" y="121581"/>
                    <a:pt x="224851" y="122458"/>
                    <a:pt x="223389" y="122166"/>
                  </a:cubicBezTo>
                  <a:cubicBezTo>
                    <a:pt x="221928" y="121874"/>
                    <a:pt x="219883" y="119536"/>
                    <a:pt x="220175" y="118659"/>
                  </a:cubicBezTo>
                  <a:cubicBezTo>
                    <a:pt x="223097" y="107556"/>
                    <a:pt x="226312" y="96159"/>
                    <a:pt x="234494" y="87393"/>
                  </a:cubicBezTo>
                  <a:close/>
                  <a:moveTo>
                    <a:pt x="3065" y="75120"/>
                  </a:moveTo>
                  <a:cubicBezTo>
                    <a:pt x="9786" y="84179"/>
                    <a:pt x="10078" y="94990"/>
                    <a:pt x="14461" y="103756"/>
                  </a:cubicBezTo>
                  <a:cubicBezTo>
                    <a:pt x="15046" y="104925"/>
                    <a:pt x="12708" y="107263"/>
                    <a:pt x="11539" y="109308"/>
                  </a:cubicBezTo>
                  <a:cubicBezTo>
                    <a:pt x="727" y="99081"/>
                    <a:pt x="-3364" y="84763"/>
                    <a:pt x="3065" y="75120"/>
                  </a:cubicBezTo>
                  <a:close/>
                  <a:moveTo>
                    <a:pt x="376507" y="73951"/>
                  </a:moveTo>
                  <a:cubicBezTo>
                    <a:pt x="382351" y="78919"/>
                    <a:pt x="380598" y="83301"/>
                    <a:pt x="379137" y="87392"/>
                  </a:cubicBezTo>
                  <a:cubicBezTo>
                    <a:pt x="376799" y="93821"/>
                    <a:pt x="374461" y="100250"/>
                    <a:pt x="371540" y="106386"/>
                  </a:cubicBezTo>
                  <a:cubicBezTo>
                    <a:pt x="370955" y="107847"/>
                    <a:pt x="366864" y="108432"/>
                    <a:pt x="364818" y="108139"/>
                  </a:cubicBezTo>
                  <a:cubicBezTo>
                    <a:pt x="363942" y="107847"/>
                    <a:pt x="362481" y="104341"/>
                    <a:pt x="362773" y="102587"/>
                  </a:cubicBezTo>
                  <a:cubicBezTo>
                    <a:pt x="365403" y="94113"/>
                    <a:pt x="368617" y="85347"/>
                    <a:pt x="371831" y="77165"/>
                  </a:cubicBezTo>
                  <a:cubicBezTo>
                    <a:pt x="372416" y="75704"/>
                    <a:pt x="374754" y="75120"/>
                    <a:pt x="376507" y="73951"/>
                  </a:cubicBezTo>
                  <a:close/>
                  <a:moveTo>
                    <a:pt x="125208" y="39762"/>
                  </a:moveTo>
                  <a:cubicBezTo>
                    <a:pt x="129007" y="48528"/>
                    <a:pt x="133098" y="57003"/>
                    <a:pt x="136605" y="65476"/>
                  </a:cubicBezTo>
                  <a:cubicBezTo>
                    <a:pt x="138066" y="68982"/>
                    <a:pt x="137481" y="69275"/>
                    <a:pt x="129299" y="73950"/>
                  </a:cubicBezTo>
                  <a:cubicBezTo>
                    <a:pt x="125793" y="64600"/>
                    <a:pt x="121994" y="55833"/>
                    <a:pt x="118488" y="46483"/>
                  </a:cubicBezTo>
                  <a:cubicBezTo>
                    <a:pt x="117611" y="43853"/>
                    <a:pt x="118195" y="43561"/>
                    <a:pt x="125208" y="39762"/>
                  </a:cubicBezTo>
                  <a:close/>
                  <a:moveTo>
                    <a:pt x="258163" y="39470"/>
                  </a:moveTo>
                  <a:cubicBezTo>
                    <a:pt x="258747" y="42100"/>
                    <a:pt x="260500" y="45314"/>
                    <a:pt x="259916" y="47652"/>
                  </a:cubicBezTo>
                  <a:cubicBezTo>
                    <a:pt x="257286" y="55249"/>
                    <a:pt x="254072" y="62846"/>
                    <a:pt x="250565" y="70151"/>
                  </a:cubicBezTo>
                  <a:cubicBezTo>
                    <a:pt x="249688" y="71905"/>
                    <a:pt x="246474" y="73073"/>
                    <a:pt x="244136" y="73366"/>
                  </a:cubicBezTo>
                  <a:cubicBezTo>
                    <a:pt x="243260" y="73366"/>
                    <a:pt x="240922" y="69859"/>
                    <a:pt x="241507" y="68398"/>
                  </a:cubicBezTo>
                  <a:cubicBezTo>
                    <a:pt x="244429" y="58171"/>
                    <a:pt x="247643" y="47944"/>
                    <a:pt x="254364" y="39762"/>
                  </a:cubicBezTo>
                  <a:cubicBezTo>
                    <a:pt x="255533" y="39178"/>
                    <a:pt x="256993" y="39178"/>
                    <a:pt x="258163" y="39470"/>
                  </a:cubicBezTo>
                  <a:close/>
                  <a:moveTo>
                    <a:pt x="66580" y="31289"/>
                  </a:moveTo>
                  <a:cubicBezTo>
                    <a:pt x="80607" y="31289"/>
                    <a:pt x="91710" y="38594"/>
                    <a:pt x="98139" y="51743"/>
                  </a:cubicBezTo>
                  <a:cubicBezTo>
                    <a:pt x="101938" y="59341"/>
                    <a:pt x="105152" y="67523"/>
                    <a:pt x="108659" y="75412"/>
                  </a:cubicBezTo>
                  <a:lnTo>
                    <a:pt x="189021" y="263310"/>
                  </a:lnTo>
                  <a:lnTo>
                    <a:pt x="192124" y="260379"/>
                  </a:lnTo>
                  <a:cubicBezTo>
                    <a:pt x="212578" y="213042"/>
                    <a:pt x="232741" y="165411"/>
                    <a:pt x="252903" y="117782"/>
                  </a:cubicBezTo>
                  <a:cubicBezTo>
                    <a:pt x="261670" y="97035"/>
                    <a:pt x="271020" y="76288"/>
                    <a:pt x="279494" y="54957"/>
                  </a:cubicBezTo>
                  <a:cubicBezTo>
                    <a:pt x="286799" y="36548"/>
                    <a:pt x="306085" y="24860"/>
                    <a:pt x="325663" y="32165"/>
                  </a:cubicBezTo>
                  <a:cubicBezTo>
                    <a:pt x="346118" y="39762"/>
                    <a:pt x="356053" y="61094"/>
                    <a:pt x="348164" y="82132"/>
                  </a:cubicBezTo>
                  <a:cubicBezTo>
                    <a:pt x="339105" y="106386"/>
                    <a:pt x="328585" y="130054"/>
                    <a:pt x="318650" y="153723"/>
                  </a:cubicBezTo>
                  <a:cubicBezTo>
                    <a:pt x="287676" y="227360"/>
                    <a:pt x="256410" y="300704"/>
                    <a:pt x="225728" y="374340"/>
                  </a:cubicBezTo>
                  <a:cubicBezTo>
                    <a:pt x="219884" y="388366"/>
                    <a:pt x="211118" y="398009"/>
                    <a:pt x="196799" y="402099"/>
                  </a:cubicBezTo>
                  <a:lnTo>
                    <a:pt x="189892" y="402747"/>
                  </a:lnTo>
                  <a:lnTo>
                    <a:pt x="189892" y="403562"/>
                  </a:lnTo>
                  <a:lnTo>
                    <a:pt x="188053" y="402919"/>
                  </a:lnTo>
                  <a:lnTo>
                    <a:pt x="187448" y="402976"/>
                  </a:lnTo>
                  <a:lnTo>
                    <a:pt x="187447" y="402707"/>
                  </a:lnTo>
                  <a:lnTo>
                    <a:pt x="170862" y="396914"/>
                  </a:lnTo>
                  <a:cubicBezTo>
                    <a:pt x="165639" y="393115"/>
                    <a:pt x="161548" y="387782"/>
                    <a:pt x="158626" y="381062"/>
                  </a:cubicBezTo>
                  <a:cubicBezTo>
                    <a:pt x="146938" y="353010"/>
                    <a:pt x="135541" y="324958"/>
                    <a:pt x="123853" y="296906"/>
                  </a:cubicBezTo>
                  <a:cubicBezTo>
                    <a:pt x="94925" y="227945"/>
                    <a:pt x="65704" y="158984"/>
                    <a:pt x="36483" y="90023"/>
                  </a:cubicBezTo>
                  <a:cubicBezTo>
                    <a:pt x="31224" y="77750"/>
                    <a:pt x="28594" y="65770"/>
                    <a:pt x="34730" y="53205"/>
                  </a:cubicBezTo>
                  <a:cubicBezTo>
                    <a:pt x="41158" y="39763"/>
                    <a:pt x="51970" y="31289"/>
                    <a:pt x="66580" y="31289"/>
                  </a:cubicBezTo>
                  <a:close/>
                  <a:moveTo>
                    <a:pt x="14753" y="26029"/>
                  </a:moveTo>
                  <a:cubicBezTo>
                    <a:pt x="15630" y="26906"/>
                    <a:pt x="17676" y="27782"/>
                    <a:pt x="17383" y="28367"/>
                  </a:cubicBezTo>
                  <a:cubicBezTo>
                    <a:pt x="15045" y="39179"/>
                    <a:pt x="9786" y="48529"/>
                    <a:pt x="4526" y="58757"/>
                  </a:cubicBezTo>
                  <a:cubicBezTo>
                    <a:pt x="-2779" y="49990"/>
                    <a:pt x="1897" y="36549"/>
                    <a:pt x="14753" y="26029"/>
                  </a:cubicBezTo>
                  <a:close/>
                  <a:moveTo>
                    <a:pt x="361020" y="25737"/>
                  </a:moveTo>
                  <a:cubicBezTo>
                    <a:pt x="362481" y="24860"/>
                    <a:pt x="365987" y="25445"/>
                    <a:pt x="366864" y="26905"/>
                  </a:cubicBezTo>
                  <a:cubicBezTo>
                    <a:pt x="373585" y="35672"/>
                    <a:pt x="379721" y="44730"/>
                    <a:pt x="377968" y="58757"/>
                  </a:cubicBezTo>
                  <a:cubicBezTo>
                    <a:pt x="374461" y="57587"/>
                    <a:pt x="372124" y="57295"/>
                    <a:pt x="371540" y="56418"/>
                  </a:cubicBezTo>
                  <a:cubicBezTo>
                    <a:pt x="367156" y="48237"/>
                    <a:pt x="362773" y="39763"/>
                    <a:pt x="358974" y="31289"/>
                  </a:cubicBezTo>
                  <a:cubicBezTo>
                    <a:pt x="358390" y="29828"/>
                    <a:pt x="359851" y="26614"/>
                    <a:pt x="361020" y="25737"/>
                  </a:cubicBezTo>
                  <a:close/>
                  <a:moveTo>
                    <a:pt x="89376" y="4734"/>
                  </a:moveTo>
                  <a:cubicBezTo>
                    <a:pt x="92116" y="5501"/>
                    <a:pt x="94527" y="7765"/>
                    <a:pt x="96572" y="9373"/>
                  </a:cubicBezTo>
                  <a:cubicBezTo>
                    <a:pt x="102124" y="13464"/>
                    <a:pt x="112351" y="14925"/>
                    <a:pt x="109136" y="27198"/>
                  </a:cubicBezTo>
                  <a:cubicBezTo>
                    <a:pt x="99201" y="21061"/>
                    <a:pt x="90435" y="15509"/>
                    <a:pt x="80208" y="9081"/>
                  </a:cubicBezTo>
                  <a:cubicBezTo>
                    <a:pt x="83569" y="4697"/>
                    <a:pt x="86637" y="3967"/>
                    <a:pt x="89376" y="4734"/>
                  </a:cubicBezTo>
                  <a:close/>
                  <a:moveTo>
                    <a:pt x="290597" y="4113"/>
                  </a:moveTo>
                  <a:cubicBezTo>
                    <a:pt x="291765" y="3236"/>
                    <a:pt x="294980" y="5575"/>
                    <a:pt x="298195" y="7036"/>
                  </a:cubicBezTo>
                  <a:cubicBezTo>
                    <a:pt x="296149" y="10250"/>
                    <a:pt x="295565" y="12003"/>
                    <a:pt x="294395" y="12879"/>
                  </a:cubicBezTo>
                  <a:cubicBezTo>
                    <a:pt x="287675" y="17263"/>
                    <a:pt x="280954" y="21646"/>
                    <a:pt x="273941" y="25737"/>
                  </a:cubicBezTo>
                  <a:cubicBezTo>
                    <a:pt x="272188" y="26614"/>
                    <a:pt x="269266" y="25737"/>
                    <a:pt x="266636" y="25445"/>
                  </a:cubicBezTo>
                  <a:cubicBezTo>
                    <a:pt x="266928" y="23107"/>
                    <a:pt x="266636" y="19308"/>
                    <a:pt x="268097" y="18431"/>
                  </a:cubicBezTo>
                  <a:cubicBezTo>
                    <a:pt x="275402" y="13172"/>
                    <a:pt x="282707" y="8204"/>
                    <a:pt x="290597" y="4113"/>
                  </a:cubicBezTo>
                  <a:close/>
                  <a:moveTo>
                    <a:pt x="46568" y="2652"/>
                  </a:moveTo>
                  <a:cubicBezTo>
                    <a:pt x="52887" y="1191"/>
                    <a:pt x="59900" y="2068"/>
                    <a:pt x="66474" y="5866"/>
                  </a:cubicBezTo>
                  <a:cubicBezTo>
                    <a:pt x="53617" y="9957"/>
                    <a:pt x="43682" y="12879"/>
                    <a:pt x="33455" y="15801"/>
                  </a:cubicBezTo>
                  <a:cubicBezTo>
                    <a:pt x="32870" y="16093"/>
                    <a:pt x="31702" y="14048"/>
                    <a:pt x="30825" y="13463"/>
                  </a:cubicBezTo>
                  <a:cubicBezTo>
                    <a:pt x="34624" y="7911"/>
                    <a:pt x="40249" y="4113"/>
                    <a:pt x="46568" y="2652"/>
                  </a:cubicBezTo>
                  <a:close/>
                  <a:moveTo>
                    <a:pt x="316604" y="314"/>
                  </a:moveTo>
                  <a:cubicBezTo>
                    <a:pt x="327415" y="-1147"/>
                    <a:pt x="337058" y="2653"/>
                    <a:pt x="345824" y="8205"/>
                  </a:cubicBezTo>
                  <a:cubicBezTo>
                    <a:pt x="346993" y="9081"/>
                    <a:pt x="347870" y="12296"/>
                    <a:pt x="347285" y="14048"/>
                  </a:cubicBezTo>
                  <a:cubicBezTo>
                    <a:pt x="346700" y="15509"/>
                    <a:pt x="343486" y="16971"/>
                    <a:pt x="342025" y="16678"/>
                  </a:cubicBezTo>
                  <a:cubicBezTo>
                    <a:pt x="332383" y="13757"/>
                    <a:pt x="322740" y="10542"/>
                    <a:pt x="313097" y="7328"/>
                  </a:cubicBezTo>
                  <a:cubicBezTo>
                    <a:pt x="312513" y="5574"/>
                    <a:pt x="312220" y="4113"/>
                    <a:pt x="311636" y="2360"/>
                  </a:cubicBezTo>
                  <a:cubicBezTo>
                    <a:pt x="313389" y="1776"/>
                    <a:pt x="314850" y="607"/>
                    <a:pt x="316604" y="3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5"/>
            <p:cNvSpPr/>
            <p:nvPr/>
          </p:nvSpPr>
          <p:spPr>
            <a:xfrm>
              <a:off x="9142797" y="290082"/>
              <a:ext cx="355022" cy="435404"/>
            </a:xfrm>
            <a:custGeom>
              <a:avLst/>
              <a:gdLst/>
              <a:ahLst/>
              <a:cxnLst/>
              <a:rect l="l" t="t" r="r" b="b"/>
              <a:pathLst>
                <a:path w="355022" h="435404" extrusionOk="0">
                  <a:moveTo>
                    <a:pt x="165985" y="424215"/>
                  </a:moveTo>
                  <a:cubicBezTo>
                    <a:pt x="171464" y="424288"/>
                    <a:pt x="176870" y="425091"/>
                    <a:pt x="181983" y="428159"/>
                  </a:cubicBezTo>
                  <a:cubicBezTo>
                    <a:pt x="182568" y="428159"/>
                    <a:pt x="182568" y="429621"/>
                    <a:pt x="183445" y="432835"/>
                  </a:cubicBezTo>
                  <a:cubicBezTo>
                    <a:pt x="171464" y="436926"/>
                    <a:pt x="160068" y="435757"/>
                    <a:pt x="149256" y="431959"/>
                  </a:cubicBezTo>
                  <a:cubicBezTo>
                    <a:pt x="146041" y="431082"/>
                    <a:pt x="146626" y="424653"/>
                    <a:pt x="149548" y="424653"/>
                  </a:cubicBezTo>
                  <a:cubicBezTo>
                    <a:pt x="154954" y="424799"/>
                    <a:pt x="160506" y="424142"/>
                    <a:pt x="165985" y="424215"/>
                  </a:cubicBezTo>
                  <a:close/>
                  <a:moveTo>
                    <a:pt x="228737" y="417056"/>
                  </a:moveTo>
                  <a:cubicBezTo>
                    <a:pt x="230490" y="417056"/>
                    <a:pt x="233120" y="420563"/>
                    <a:pt x="235750" y="423192"/>
                  </a:cubicBezTo>
                  <a:cubicBezTo>
                    <a:pt x="225230" y="429913"/>
                    <a:pt x="215003" y="431374"/>
                    <a:pt x="204775" y="432543"/>
                  </a:cubicBezTo>
                  <a:cubicBezTo>
                    <a:pt x="203314" y="432835"/>
                    <a:pt x="200393" y="430497"/>
                    <a:pt x="200100" y="429036"/>
                  </a:cubicBezTo>
                  <a:cubicBezTo>
                    <a:pt x="199808" y="427575"/>
                    <a:pt x="201561" y="424361"/>
                    <a:pt x="202730" y="423777"/>
                  </a:cubicBezTo>
                  <a:cubicBezTo>
                    <a:pt x="211204" y="421147"/>
                    <a:pt x="219970" y="418809"/>
                    <a:pt x="228737" y="417056"/>
                  </a:cubicBezTo>
                  <a:close/>
                  <a:moveTo>
                    <a:pt x="102795" y="408290"/>
                  </a:moveTo>
                  <a:cubicBezTo>
                    <a:pt x="110977" y="410920"/>
                    <a:pt x="118867" y="413842"/>
                    <a:pt x="126756" y="417056"/>
                  </a:cubicBezTo>
                  <a:cubicBezTo>
                    <a:pt x="128510" y="417933"/>
                    <a:pt x="129094" y="421147"/>
                    <a:pt x="130263" y="423192"/>
                  </a:cubicBezTo>
                  <a:cubicBezTo>
                    <a:pt x="127925" y="424361"/>
                    <a:pt x="125295" y="426699"/>
                    <a:pt x="123834" y="426114"/>
                  </a:cubicBezTo>
                  <a:cubicBezTo>
                    <a:pt x="114776" y="422608"/>
                    <a:pt x="105425" y="419394"/>
                    <a:pt x="96659" y="412381"/>
                  </a:cubicBezTo>
                  <a:cubicBezTo>
                    <a:pt x="99581" y="410335"/>
                    <a:pt x="101627" y="407997"/>
                    <a:pt x="102795" y="408290"/>
                  </a:cubicBezTo>
                  <a:close/>
                  <a:moveTo>
                    <a:pt x="272567" y="394555"/>
                  </a:moveTo>
                  <a:cubicBezTo>
                    <a:pt x="276366" y="392218"/>
                    <a:pt x="279581" y="393971"/>
                    <a:pt x="281042" y="400400"/>
                  </a:cubicBezTo>
                  <a:cubicBezTo>
                    <a:pt x="273444" y="405368"/>
                    <a:pt x="265262" y="410627"/>
                    <a:pt x="256788" y="415595"/>
                  </a:cubicBezTo>
                  <a:cubicBezTo>
                    <a:pt x="254158" y="417056"/>
                    <a:pt x="253866" y="416764"/>
                    <a:pt x="248022" y="410335"/>
                  </a:cubicBezTo>
                  <a:cubicBezTo>
                    <a:pt x="256204" y="405076"/>
                    <a:pt x="264386" y="399523"/>
                    <a:pt x="272567" y="394555"/>
                  </a:cubicBezTo>
                  <a:close/>
                  <a:moveTo>
                    <a:pt x="58964" y="376146"/>
                  </a:moveTo>
                  <a:cubicBezTo>
                    <a:pt x="68022" y="383743"/>
                    <a:pt x="76496" y="390464"/>
                    <a:pt x="84386" y="397477"/>
                  </a:cubicBezTo>
                  <a:cubicBezTo>
                    <a:pt x="80879" y="405074"/>
                    <a:pt x="77373" y="401568"/>
                    <a:pt x="74158" y="399230"/>
                  </a:cubicBezTo>
                  <a:cubicBezTo>
                    <a:pt x="61009" y="390464"/>
                    <a:pt x="57210" y="385205"/>
                    <a:pt x="58964" y="376146"/>
                  </a:cubicBezTo>
                  <a:close/>
                  <a:moveTo>
                    <a:pt x="312600" y="353939"/>
                  </a:moveTo>
                  <a:cubicBezTo>
                    <a:pt x="314937" y="358614"/>
                    <a:pt x="316983" y="360952"/>
                    <a:pt x="316691" y="362705"/>
                  </a:cubicBezTo>
                  <a:cubicBezTo>
                    <a:pt x="315814" y="368550"/>
                    <a:pt x="303249" y="380822"/>
                    <a:pt x="293898" y="385790"/>
                  </a:cubicBezTo>
                  <a:cubicBezTo>
                    <a:pt x="293022" y="384037"/>
                    <a:pt x="290684" y="381115"/>
                    <a:pt x="291269" y="380238"/>
                  </a:cubicBezTo>
                  <a:cubicBezTo>
                    <a:pt x="297697" y="371764"/>
                    <a:pt x="304418" y="363582"/>
                    <a:pt x="312600" y="353939"/>
                  </a:cubicBezTo>
                  <a:close/>
                  <a:moveTo>
                    <a:pt x="21561" y="337575"/>
                  </a:moveTo>
                  <a:cubicBezTo>
                    <a:pt x="27113" y="337868"/>
                    <a:pt x="30912" y="336991"/>
                    <a:pt x="31788" y="338160"/>
                  </a:cubicBezTo>
                  <a:cubicBezTo>
                    <a:pt x="36756" y="344881"/>
                    <a:pt x="41431" y="352186"/>
                    <a:pt x="45815" y="359491"/>
                  </a:cubicBezTo>
                  <a:cubicBezTo>
                    <a:pt x="46692" y="360660"/>
                    <a:pt x="45230" y="363290"/>
                    <a:pt x="44938" y="365043"/>
                  </a:cubicBezTo>
                  <a:cubicBezTo>
                    <a:pt x="43477" y="365920"/>
                    <a:pt x="42308" y="366504"/>
                    <a:pt x="41140" y="366797"/>
                  </a:cubicBezTo>
                  <a:cubicBezTo>
                    <a:pt x="35295" y="358030"/>
                    <a:pt x="29451" y="349263"/>
                    <a:pt x="21561" y="337575"/>
                  </a:cubicBezTo>
                  <a:close/>
                  <a:moveTo>
                    <a:pt x="341529" y="312153"/>
                  </a:moveTo>
                  <a:cubicBezTo>
                    <a:pt x="342113" y="325594"/>
                    <a:pt x="334223" y="334653"/>
                    <a:pt x="328671" y="345465"/>
                  </a:cubicBezTo>
                  <a:cubicBezTo>
                    <a:pt x="321366" y="342542"/>
                    <a:pt x="321366" y="339328"/>
                    <a:pt x="323119" y="334653"/>
                  </a:cubicBezTo>
                  <a:cubicBezTo>
                    <a:pt x="329256" y="318582"/>
                    <a:pt x="332762" y="313614"/>
                    <a:pt x="341529" y="312153"/>
                  </a:cubicBezTo>
                  <a:close/>
                  <a:moveTo>
                    <a:pt x="152178" y="288192"/>
                  </a:moveTo>
                  <a:cubicBezTo>
                    <a:pt x="162405" y="291698"/>
                    <a:pt x="172632" y="295497"/>
                    <a:pt x="183736" y="299588"/>
                  </a:cubicBezTo>
                  <a:cubicBezTo>
                    <a:pt x="177016" y="309523"/>
                    <a:pt x="170003" y="305432"/>
                    <a:pt x="164743" y="303971"/>
                  </a:cubicBezTo>
                  <a:cubicBezTo>
                    <a:pt x="158898" y="302510"/>
                    <a:pt x="153639" y="298712"/>
                    <a:pt x="148671" y="294912"/>
                  </a:cubicBezTo>
                  <a:cubicBezTo>
                    <a:pt x="146334" y="293159"/>
                    <a:pt x="149256" y="287316"/>
                    <a:pt x="152178" y="288192"/>
                  </a:cubicBezTo>
                  <a:close/>
                  <a:moveTo>
                    <a:pt x="11626" y="286439"/>
                  </a:moveTo>
                  <a:cubicBezTo>
                    <a:pt x="16593" y="297543"/>
                    <a:pt x="20100" y="308062"/>
                    <a:pt x="21854" y="320627"/>
                  </a:cubicBezTo>
                  <a:cubicBezTo>
                    <a:pt x="9872" y="319166"/>
                    <a:pt x="10749" y="310108"/>
                    <a:pt x="8996" y="303971"/>
                  </a:cubicBezTo>
                  <a:cubicBezTo>
                    <a:pt x="7827" y="299004"/>
                    <a:pt x="1983" y="292283"/>
                    <a:pt x="11626" y="286439"/>
                  </a:cubicBezTo>
                  <a:close/>
                  <a:moveTo>
                    <a:pt x="217340" y="269199"/>
                  </a:moveTo>
                  <a:cubicBezTo>
                    <a:pt x="222016" y="269783"/>
                    <a:pt x="225523" y="272413"/>
                    <a:pt x="222892" y="276212"/>
                  </a:cubicBezTo>
                  <a:cubicBezTo>
                    <a:pt x="217340" y="283810"/>
                    <a:pt x="210912" y="290823"/>
                    <a:pt x="204191" y="297251"/>
                  </a:cubicBezTo>
                  <a:cubicBezTo>
                    <a:pt x="203022" y="298420"/>
                    <a:pt x="199223" y="296374"/>
                    <a:pt x="194840" y="295205"/>
                  </a:cubicBezTo>
                  <a:cubicBezTo>
                    <a:pt x="203314" y="285271"/>
                    <a:pt x="210327" y="277381"/>
                    <a:pt x="217340" y="269199"/>
                  </a:cubicBezTo>
                  <a:close/>
                  <a:moveTo>
                    <a:pt x="349127" y="260432"/>
                  </a:moveTo>
                  <a:cubicBezTo>
                    <a:pt x="350588" y="260432"/>
                    <a:pt x="353217" y="262185"/>
                    <a:pt x="353217" y="263354"/>
                  </a:cubicBezTo>
                  <a:cubicBezTo>
                    <a:pt x="352633" y="273874"/>
                    <a:pt x="354386" y="284978"/>
                    <a:pt x="347373" y="294329"/>
                  </a:cubicBezTo>
                  <a:cubicBezTo>
                    <a:pt x="346497" y="295205"/>
                    <a:pt x="344743" y="295205"/>
                    <a:pt x="341821" y="295790"/>
                  </a:cubicBezTo>
                  <a:cubicBezTo>
                    <a:pt x="339191" y="283517"/>
                    <a:pt x="343282" y="273582"/>
                    <a:pt x="345036" y="263062"/>
                  </a:cubicBezTo>
                  <a:cubicBezTo>
                    <a:pt x="345328" y="261893"/>
                    <a:pt x="347665" y="260432"/>
                    <a:pt x="349127" y="260432"/>
                  </a:cubicBezTo>
                  <a:close/>
                  <a:moveTo>
                    <a:pt x="129678" y="244068"/>
                  </a:moveTo>
                  <a:cubicBezTo>
                    <a:pt x="131431" y="243776"/>
                    <a:pt x="134646" y="245529"/>
                    <a:pt x="134937" y="246698"/>
                  </a:cubicBezTo>
                  <a:cubicBezTo>
                    <a:pt x="136983" y="255757"/>
                    <a:pt x="139028" y="265107"/>
                    <a:pt x="140197" y="274457"/>
                  </a:cubicBezTo>
                  <a:cubicBezTo>
                    <a:pt x="140782" y="276211"/>
                    <a:pt x="138444" y="278257"/>
                    <a:pt x="137275" y="280886"/>
                  </a:cubicBezTo>
                  <a:cubicBezTo>
                    <a:pt x="126756" y="270367"/>
                    <a:pt x="125879" y="259848"/>
                    <a:pt x="126171" y="248744"/>
                  </a:cubicBezTo>
                  <a:cubicBezTo>
                    <a:pt x="126171" y="246991"/>
                    <a:pt x="128217" y="244361"/>
                    <a:pt x="129678" y="244068"/>
                  </a:cubicBezTo>
                  <a:close/>
                  <a:moveTo>
                    <a:pt x="4905" y="232673"/>
                  </a:moveTo>
                  <a:cubicBezTo>
                    <a:pt x="13963" y="243484"/>
                    <a:pt x="9580" y="252836"/>
                    <a:pt x="10457" y="261309"/>
                  </a:cubicBezTo>
                  <a:cubicBezTo>
                    <a:pt x="10749" y="263647"/>
                    <a:pt x="8996" y="265985"/>
                    <a:pt x="7534" y="268322"/>
                  </a:cubicBezTo>
                  <a:cubicBezTo>
                    <a:pt x="7242" y="268907"/>
                    <a:pt x="5197" y="268322"/>
                    <a:pt x="3444" y="268322"/>
                  </a:cubicBezTo>
                  <a:cubicBezTo>
                    <a:pt x="-355" y="258972"/>
                    <a:pt x="-647" y="249913"/>
                    <a:pt x="814" y="240270"/>
                  </a:cubicBezTo>
                  <a:cubicBezTo>
                    <a:pt x="1398" y="237933"/>
                    <a:pt x="3151" y="235887"/>
                    <a:pt x="4905" y="232673"/>
                  </a:cubicBezTo>
                  <a:close/>
                  <a:moveTo>
                    <a:pt x="224646" y="218062"/>
                  </a:moveTo>
                  <a:cubicBezTo>
                    <a:pt x="226106" y="218062"/>
                    <a:pt x="228444" y="220692"/>
                    <a:pt x="228736" y="222445"/>
                  </a:cubicBezTo>
                  <a:cubicBezTo>
                    <a:pt x="229028" y="227121"/>
                    <a:pt x="228736" y="231503"/>
                    <a:pt x="229028" y="236179"/>
                  </a:cubicBezTo>
                  <a:cubicBezTo>
                    <a:pt x="229028" y="240269"/>
                    <a:pt x="229321" y="244360"/>
                    <a:pt x="228736" y="248451"/>
                  </a:cubicBezTo>
                  <a:cubicBezTo>
                    <a:pt x="228444" y="250205"/>
                    <a:pt x="226399" y="252542"/>
                    <a:pt x="224646" y="252834"/>
                  </a:cubicBezTo>
                  <a:cubicBezTo>
                    <a:pt x="223185" y="253127"/>
                    <a:pt x="219678" y="251081"/>
                    <a:pt x="219678" y="249620"/>
                  </a:cubicBezTo>
                  <a:cubicBezTo>
                    <a:pt x="219094" y="240269"/>
                    <a:pt x="219094" y="230627"/>
                    <a:pt x="219386" y="221276"/>
                  </a:cubicBezTo>
                  <a:cubicBezTo>
                    <a:pt x="219386" y="220107"/>
                    <a:pt x="222892" y="218062"/>
                    <a:pt x="224646" y="218062"/>
                  </a:cubicBezTo>
                  <a:close/>
                  <a:moveTo>
                    <a:pt x="350003" y="208712"/>
                  </a:moveTo>
                  <a:cubicBezTo>
                    <a:pt x="350879" y="208419"/>
                    <a:pt x="354093" y="211341"/>
                    <a:pt x="354093" y="212802"/>
                  </a:cubicBezTo>
                  <a:cubicBezTo>
                    <a:pt x="354386" y="221861"/>
                    <a:pt x="354386" y="230627"/>
                    <a:pt x="353801" y="239686"/>
                  </a:cubicBezTo>
                  <a:cubicBezTo>
                    <a:pt x="353801" y="241147"/>
                    <a:pt x="350587" y="243192"/>
                    <a:pt x="349126" y="243192"/>
                  </a:cubicBezTo>
                  <a:cubicBezTo>
                    <a:pt x="347665" y="243192"/>
                    <a:pt x="345035" y="240854"/>
                    <a:pt x="344743" y="239101"/>
                  </a:cubicBezTo>
                  <a:cubicBezTo>
                    <a:pt x="344159" y="234718"/>
                    <a:pt x="344451" y="230043"/>
                    <a:pt x="344451" y="225659"/>
                  </a:cubicBezTo>
                  <a:cubicBezTo>
                    <a:pt x="344451" y="221568"/>
                    <a:pt x="343866" y="217478"/>
                    <a:pt x="344743" y="213679"/>
                  </a:cubicBezTo>
                  <a:cubicBezTo>
                    <a:pt x="345035" y="211634"/>
                    <a:pt x="347665" y="209588"/>
                    <a:pt x="350003" y="208712"/>
                  </a:cubicBezTo>
                  <a:close/>
                  <a:moveTo>
                    <a:pt x="131140" y="191763"/>
                  </a:moveTo>
                  <a:cubicBezTo>
                    <a:pt x="132309" y="191471"/>
                    <a:pt x="135523" y="194101"/>
                    <a:pt x="135815" y="195270"/>
                  </a:cubicBezTo>
                  <a:cubicBezTo>
                    <a:pt x="136107" y="204328"/>
                    <a:pt x="136107" y="213387"/>
                    <a:pt x="135815" y="222153"/>
                  </a:cubicBezTo>
                  <a:cubicBezTo>
                    <a:pt x="135815" y="223614"/>
                    <a:pt x="132893" y="225952"/>
                    <a:pt x="131140" y="225952"/>
                  </a:cubicBezTo>
                  <a:cubicBezTo>
                    <a:pt x="129679" y="225952"/>
                    <a:pt x="126756" y="223614"/>
                    <a:pt x="126756" y="222153"/>
                  </a:cubicBezTo>
                  <a:cubicBezTo>
                    <a:pt x="126172" y="217186"/>
                    <a:pt x="126464" y="212219"/>
                    <a:pt x="126464" y="207251"/>
                  </a:cubicBezTo>
                  <a:cubicBezTo>
                    <a:pt x="126172" y="207543"/>
                    <a:pt x="125880" y="207543"/>
                    <a:pt x="125880" y="207543"/>
                  </a:cubicBezTo>
                  <a:cubicBezTo>
                    <a:pt x="125880" y="204037"/>
                    <a:pt x="125295" y="200237"/>
                    <a:pt x="126172" y="196731"/>
                  </a:cubicBezTo>
                  <a:cubicBezTo>
                    <a:pt x="126756" y="194685"/>
                    <a:pt x="129094" y="192640"/>
                    <a:pt x="131140" y="191763"/>
                  </a:cubicBezTo>
                  <a:close/>
                  <a:moveTo>
                    <a:pt x="4905" y="183289"/>
                  </a:moveTo>
                  <a:cubicBezTo>
                    <a:pt x="6659" y="185042"/>
                    <a:pt x="9580" y="186503"/>
                    <a:pt x="10165" y="188549"/>
                  </a:cubicBezTo>
                  <a:cubicBezTo>
                    <a:pt x="12211" y="196146"/>
                    <a:pt x="10457" y="210757"/>
                    <a:pt x="6366" y="217770"/>
                  </a:cubicBezTo>
                  <a:cubicBezTo>
                    <a:pt x="-1524" y="209003"/>
                    <a:pt x="-1815" y="194685"/>
                    <a:pt x="4905" y="183289"/>
                  </a:cubicBezTo>
                  <a:close/>
                  <a:moveTo>
                    <a:pt x="222308" y="163419"/>
                  </a:moveTo>
                  <a:cubicBezTo>
                    <a:pt x="225522" y="166341"/>
                    <a:pt x="227860" y="167510"/>
                    <a:pt x="228152" y="168678"/>
                  </a:cubicBezTo>
                  <a:cubicBezTo>
                    <a:pt x="228737" y="178030"/>
                    <a:pt x="228737" y="187672"/>
                    <a:pt x="228737" y="197023"/>
                  </a:cubicBezTo>
                  <a:cubicBezTo>
                    <a:pt x="228737" y="198191"/>
                    <a:pt x="226399" y="200530"/>
                    <a:pt x="225230" y="200530"/>
                  </a:cubicBezTo>
                  <a:cubicBezTo>
                    <a:pt x="223184" y="200530"/>
                    <a:pt x="219970" y="199069"/>
                    <a:pt x="219970" y="197900"/>
                  </a:cubicBezTo>
                  <a:cubicBezTo>
                    <a:pt x="218508" y="187088"/>
                    <a:pt x="216463" y="175984"/>
                    <a:pt x="222308" y="163419"/>
                  </a:cubicBezTo>
                  <a:close/>
                  <a:moveTo>
                    <a:pt x="348834" y="156407"/>
                  </a:moveTo>
                  <a:cubicBezTo>
                    <a:pt x="350003" y="156115"/>
                    <a:pt x="352925" y="157576"/>
                    <a:pt x="352925" y="158744"/>
                  </a:cubicBezTo>
                  <a:cubicBezTo>
                    <a:pt x="353802" y="166634"/>
                    <a:pt x="354386" y="174815"/>
                    <a:pt x="354386" y="182705"/>
                  </a:cubicBezTo>
                  <a:cubicBezTo>
                    <a:pt x="354386" y="185627"/>
                    <a:pt x="352341" y="188549"/>
                    <a:pt x="350587" y="194101"/>
                  </a:cubicBezTo>
                  <a:cubicBezTo>
                    <a:pt x="347081" y="190010"/>
                    <a:pt x="345035" y="188549"/>
                    <a:pt x="345035" y="187381"/>
                  </a:cubicBezTo>
                  <a:cubicBezTo>
                    <a:pt x="344743" y="178322"/>
                    <a:pt x="344451" y="169556"/>
                    <a:pt x="344743" y="160498"/>
                  </a:cubicBezTo>
                  <a:cubicBezTo>
                    <a:pt x="344743" y="159037"/>
                    <a:pt x="347081" y="156991"/>
                    <a:pt x="348834" y="156407"/>
                  </a:cubicBezTo>
                  <a:close/>
                  <a:moveTo>
                    <a:pt x="131139" y="139750"/>
                  </a:moveTo>
                  <a:cubicBezTo>
                    <a:pt x="132308" y="139458"/>
                    <a:pt x="135522" y="141212"/>
                    <a:pt x="135522" y="142088"/>
                  </a:cubicBezTo>
                  <a:cubicBezTo>
                    <a:pt x="135522" y="152316"/>
                    <a:pt x="134938" y="162543"/>
                    <a:pt x="134353" y="172770"/>
                  </a:cubicBezTo>
                  <a:cubicBezTo>
                    <a:pt x="134061" y="173355"/>
                    <a:pt x="131139" y="173939"/>
                    <a:pt x="128216" y="175693"/>
                  </a:cubicBezTo>
                  <a:cubicBezTo>
                    <a:pt x="124418" y="163712"/>
                    <a:pt x="126171" y="153484"/>
                    <a:pt x="126464" y="143257"/>
                  </a:cubicBezTo>
                  <a:cubicBezTo>
                    <a:pt x="126464" y="141796"/>
                    <a:pt x="129386" y="140043"/>
                    <a:pt x="131139" y="139750"/>
                  </a:cubicBezTo>
                  <a:close/>
                  <a:moveTo>
                    <a:pt x="5781" y="131569"/>
                  </a:moveTo>
                  <a:cubicBezTo>
                    <a:pt x="12210" y="133907"/>
                    <a:pt x="11041" y="139459"/>
                    <a:pt x="10457" y="144134"/>
                  </a:cubicBezTo>
                  <a:cubicBezTo>
                    <a:pt x="9872" y="151147"/>
                    <a:pt x="13963" y="159621"/>
                    <a:pt x="5196" y="166050"/>
                  </a:cubicBezTo>
                  <a:cubicBezTo>
                    <a:pt x="-2109" y="154069"/>
                    <a:pt x="-1524" y="139751"/>
                    <a:pt x="5781" y="131569"/>
                  </a:cubicBezTo>
                  <a:close/>
                  <a:moveTo>
                    <a:pt x="224353" y="114036"/>
                  </a:moveTo>
                  <a:cubicBezTo>
                    <a:pt x="225814" y="115789"/>
                    <a:pt x="228736" y="117835"/>
                    <a:pt x="228736" y="119880"/>
                  </a:cubicBezTo>
                  <a:cubicBezTo>
                    <a:pt x="229321" y="129231"/>
                    <a:pt x="229028" y="138581"/>
                    <a:pt x="229028" y="147932"/>
                  </a:cubicBezTo>
                  <a:cubicBezTo>
                    <a:pt x="227859" y="148224"/>
                    <a:pt x="226398" y="148809"/>
                    <a:pt x="225230" y="149393"/>
                  </a:cubicBezTo>
                  <a:cubicBezTo>
                    <a:pt x="223184" y="147640"/>
                    <a:pt x="219385" y="146179"/>
                    <a:pt x="219385" y="144425"/>
                  </a:cubicBezTo>
                  <a:cubicBezTo>
                    <a:pt x="218801" y="135952"/>
                    <a:pt x="218801" y="127477"/>
                    <a:pt x="219093" y="119004"/>
                  </a:cubicBezTo>
                  <a:cubicBezTo>
                    <a:pt x="219093" y="117250"/>
                    <a:pt x="222600" y="115789"/>
                    <a:pt x="224353" y="114036"/>
                  </a:cubicBezTo>
                  <a:close/>
                  <a:moveTo>
                    <a:pt x="354386" y="105562"/>
                  </a:moveTo>
                  <a:cubicBezTo>
                    <a:pt x="354094" y="117251"/>
                    <a:pt x="357016" y="128647"/>
                    <a:pt x="352341" y="139459"/>
                  </a:cubicBezTo>
                  <a:cubicBezTo>
                    <a:pt x="351172" y="139751"/>
                    <a:pt x="350003" y="139751"/>
                    <a:pt x="348834" y="140043"/>
                  </a:cubicBezTo>
                  <a:cubicBezTo>
                    <a:pt x="347373" y="137705"/>
                    <a:pt x="344743" y="135368"/>
                    <a:pt x="344743" y="133030"/>
                  </a:cubicBezTo>
                  <a:cubicBezTo>
                    <a:pt x="344159" y="125432"/>
                    <a:pt x="344451" y="117543"/>
                    <a:pt x="344451" y="109945"/>
                  </a:cubicBezTo>
                  <a:cubicBezTo>
                    <a:pt x="344451" y="103809"/>
                    <a:pt x="347958" y="103224"/>
                    <a:pt x="354386" y="105562"/>
                  </a:cubicBezTo>
                  <a:close/>
                  <a:moveTo>
                    <a:pt x="131139" y="84231"/>
                  </a:moveTo>
                  <a:cubicBezTo>
                    <a:pt x="133477" y="88322"/>
                    <a:pt x="135814" y="90660"/>
                    <a:pt x="135814" y="92705"/>
                  </a:cubicBezTo>
                  <a:cubicBezTo>
                    <a:pt x="136399" y="100302"/>
                    <a:pt x="136107" y="108192"/>
                    <a:pt x="136107" y="115789"/>
                  </a:cubicBezTo>
                  <a:cubicBezTo>
                    <a:pt x="136107" y="119588"/>
                    <a:pt x="134061" y="122218"/>
                    <a:pt x="130262" y="121341"/>
                  </a:cubicBezTo>
                  <a:cubicBezTo>
                    <a:pt x="128509" y="120757"/>
                    <a:pt x="126171" y="117835"/>
                    <a:pt x="125879" y="115789"/>
                  </a:cubicBezTo>
                  <a:cubicBezTo>
                    <a:pt x="125587" y="107608"/>
                    <a:pt x="125587" y="99426"/>
                    <a:pt x="126171" y="91244"/>
                  </a:cubicBezTo>
                  <a:cubicBezTo>
                    <a:pt x="126464" y="89491"/>
                    <a:pt x="128509" y="88030"/>
                    <a:pt x="131139" y="84231"/>
                  </a:cubicBezTo>
                  <a:close/>
                  <a:moveTo>
                    <a:pt x="5489" y="77511"/>
                  </a:moveTo>
                  <a:cubicBezTo>
                    <a:pt x="12210" y="89199"/>
                    <a:pt x="12210" y="104102"/>
                    <a:pt x="6074" y="113452"/>
                  </a:cubicBezTo>
                  <a:cubicBezTo>
                    <a:pt x="4320" y="111991"/>
                    <a:pt x="1398" y="110823"/>
                    <a:pt x="1398" y="109361"/>
                  </a:cubicBezTo>
                  <a:cubicBezTo>
                    <a:pt x="814" y="101180"/>
                    <a:pt x="229" y="93290"/>
                    <a:pt x="522" y="85109"/>
                  </a:cubicBezTo>
                  <a:cubicBezTo>
                    <a:pt x="522" y="83063"/>
                    <a:pt x="3152" y="81018"/>
                    <a:pt x="5489" y="77511"/>
                  </a:cubicBezTo>
                  <a:close/>
                  <a:moveTo>
                    <a:pt x="224937" y="62024"/>
                  </a:moveTo>
                  <a:cubicBezTo>
                    <a:pt x="226399" y="62024"/>
                    <a:pt x="228736" y="64654"/>
                    <a:pt x="228736" y="66407"/>
                  </a:cubicBezTo>
                  <a:cubicBezTo>
                    <a:pt x="229321" y="70790"/>
                    <a:pt x="229028" y="75465"/>
                    <a:pt x="229028" y="79849"/>
                  </a:cubicBezTo>
                  <a:cubicBezTo>
                    <a:pt x="229028" y="79849"/>
                    <a:pt x="229028" y="79849"/>
                    <a:pt x="229321" y="79849"/>
                  </a:cubicBezTo>
                  <a:cubicBezTo>
                    <a:pt x="229028" y="84232"/>
                    <a:pt x="229028" y="88907"/>
                    <a:pt x="228152" y="93290"/>
                  </a:cubicBezTo>
                  <a:cubicBezTo>
                    <a:pt x="227860" y="94459"/>
                    <a:pt x="225522" y="96505"/>
                    <a:pt x="224353" y="96505"/>
                  </a:cubicBezTo>
                  <a:cubicBezTo>
                    <a:pt x="222600" y="96212"/>
                    <a:pt x="219386" y="94459"/>
                    <a:pt x="219386" y="93290"/>
                  </a:cubicBezTo>
                  <a:cubicBezTo>
                    <a:pt x="219094" y="83940"/>
                    <a:pt x="219094" y="74589"/>
                    <a:pt x="219678" y="65238"/>
                  </a:cubicBezTo>
                  <a:cubicBezTo>
                    <a:pt x="219678" y="64070"/>
                    <a:pt x="223185" y="62024"/>
                    <a:pt x="224937" y="62024"/>
                  </a:cubicBezTo>
                  <a:close/>
                  <a:moveTo>
                    <a:pt x="347665" y="52381"/>
                  </a:moveTo>
                  <a:cubicBezTo>
                    <a:pt x="349126" y="52089"/>
                    <a:pt x="352340" y="54134"/>
                    <a:pt x="352340" y="55595"/>
                  </a:cubicBezTo>
                  <a:cubicBezTo>
                    <a:pt x="353217" y="64361"/>
                    <a:pt x="354094" y="73420"/>
                    <a:pt x="354094" y="82186"/>
                  </a:cubicBezTo>
                  <a:cubicBezTo>
                    <a:pt x="354094" y="83647"/>
                    <a:pt x="351171" y="86569"/>
                    <a:pt x="350003" y="86277"/>
                  </a:cubicBezTo>
                  <a:cubicBezTo>
                    <a:pt x="347957" y="85693"/>
                    <a:pt x="344743" y="83939"/>
                    <a:pt x="344451" y="82186"/>
                  </a:cubicBezTo>
                  <a:cubicBezTo>
                    <a:pt x="343866" y="77218"/>
                    <a:pt x="344451" y="72251"/>
                    <a:pt x="344451" y="69621"/>
                  </a:cubicBezTo>
                  <a:cubicBezTo>
                    <a:pt x="344158" y="63485"/>
                    <a:pt x="343281" y="59979"/>
                    <a:pt x="343574" y="56472"/>
                  </a:cubicBezTo>
                  <a:cubicBezTo>
                    <a:pt x="343866" y="54719"/>
                    <a:pt x="345912" y="52381"/>
                    <a:pt x="347665" y="52381"/>
                  </a:cubicBezTo>
                  <a:close/>
                  <a:moveTo>
                    <a:pt x="121788" y="35725"/>
                  </a:moveTo>
                  <a:cubicBezTo>
                    <a:pt x="124125" y="36894"/>
                    <a:pt x="127632" y="37478"/>
                    <a:pt x="128216" y="38939"/>
                  </a:cubicBezTo>
                  <a:cubicBezTo>
                    <a:pt x="131138" y="46829"/>
                    <a:pt x="133768" y="55011"/>
                    <a:pt x="135814" y="63485"/>
                  </a:cubicBezTo>
                  <a:cubicBezTo>
                    <a:pt x="136106" y="64946"/>
                    <a:pt x="133476" y="67868"/>
                    <a:pt x="131431" y="69037"/>
                  </a:cubicBezTo>
                  <a:cubicBezTo>
                    <a:pt x="130554" y="69621"/>
                    <a:pt x="126755" y="67576"/>
                    <a:pt x="126463" y="66115"/>
                  </a:cubicBezTo>
                  <a:cubicBezTo>
                    <a:pt x="123833" y="56764"/>
                    <a:pt x="121788" y="47121"/>
                    <a:pt x="119450" y="37771"/>
                  </a:cubicBezTo>
                  <a:cubicBezTo>
                    <a:pt x="120327" y="37186"/>
                    <a:pt x="120911" y="36602"/>
                    <a:pt x="121788" y="35725"/>
                  </a:cubicBezTo>
                  <a:close/>
                  <a:moveTo>
                    <a:pt x="285178" y="31008"/>
                  </a:moveTo>
                  <a:cubicBezTo>
                    <a:pt x="301642" y="30227"/>
                    <a:pt x="317859" y="41569"/>
                    <a:pt x="322243" y="59978"/>
                  </a:cubicBezTo>
                  <a:cubicBezTo>
                    <a:pt x="323996" y="66990"/>
                    <a:pt x="324288" y="74296"/>
                    <a:pt x="324288" y="81601"/>
                  </a:cubicBezTo>
                  <a:cubicBezTo>
                    <a:pt x="324580" y="134490"/>
                    <a:pt x="324580" y="187088"/>
                    <a:pt x="324288" y="239977"/>
                  </a:cubicBezTo>
                  <a:cubicBezTo>
                    <a:pt x="323996" y="273581"/>
                    <a:pt x="318152" y="306016"/>
                    <a:pt x="299450" y="334945"/>
                  </a:cubicBezTo>
                  <a:cubicBezTo>
                    <a:pt x="270522" y="379653"/>
                    <a:pt x="229321" y="404198"/>
                    <a:pt x="175847" y="404490"/>
                  </a:cubicBezTo>
                  <a:cubicBezTo>
                    <a:pt x="139904" y="404782"/>
                    <a:pt x="108931" y="390464"/>
                    <a:pt x="82632" y="365919"/>
                  </a:cubicBezTo>
                  <a:cubicBezTo>
                    <a:pt x="47859" y="333192"/>
                    <a:pt x="31203" y="293159"/>
                    <a:pt x="32080" y="245529"/>
                  </a:cubicBezTo>
                  <a:cubicBezTo>
                    <a:pt x="32664" y="218939"/>
                    <a:pt x="32372" y="192348"/>
                    <a:pt x="32372" y="166049"/>
                  </a:cubicBezTo>
                  <a:cubicBezTo>
                    <a:pt x="32372" y="134198"/>
                    <a:pt x="32664" y="102348"/>
                    <a:pt x="32372" y="70497"/>
                  </a:cubicBezTo>
                  <a:cubicBezTo>
                    <a:pt x="32372" y="55887"/>
                    <a:pt x="38508" y="44783"/>
                    <a:pt x="50197" y="37186"/>
                  </a:cubicBezTo>
                  <a:cubicBezTo>
                    <a:pt x="55676" y="33533"/>
                    <a:pt x="61648" y="31798"/>
                    <a:pt x="67560" y="31675"/>
                  </a:cubicBezTo>
                  <a:cubicBezTo>
                    <a:pt x="85298" y="31305"/>
                    <a:pt x="102502" y="45440"/>
                    <a:pt x="104255" y="65822"/>
                  </a:cubicBezTo>
                  <a:cubicBezTo>
                    <a:pt x="104548" y="70789"/>
                    <a:pt x="104255" y="75757"/>
                    <a:pt x="104255" y="80724"/>
                  </a:cubicBezTo>
                  <a:cubicBezTo>
                    <a:pt x="104255" y="136828"/>
                    <a:pt x="103963" y="192640"/>
                    <a:pt x="104255" y="248743"/>
                  </a:cubicBezTo>
                  <a:cubicBezTo>
                    <a:pt x="104548" y="280302"/>
                    <a:pt x="118573" y="304847"/>
                    <a:pt x="147210" y="319165"/>
                  </a:cubicBezTo>
                  <a:cubicBezTo>
                    <a:pt x="191333" y="341666"/>
                    <a:pt x="241301" y="310984"/>
                    <a:pt x="248606" y="263646"/>
                  </a:cubicBezTo>
                  <a:cubicBezTo>
                    <a:pt x="250359" y="251081"/>
                    <a:pt x="250652" y="238224"/>
                    <a:pt x="250652" y="225659"/>
                  </a:cubicBezTo>
                  <a:cubicBezTo>
                    <a:pt x="250944" y="173646"/>
                    <a:pt x="250944" y="121926"/>
                    <a:pt x="250652" y="69913"/>
                  </a:cubicBezTo>
                  <a:cubicBezTo>
                    <a:pt x="250652" y="54718"/>
                    <a:pt x="256203" y="43614"/>
                    <a:pt x="269061" y="36017"/>
                  </a:cubicBezTo>
                  <a:cubicBezTo>
                    <a:pt x="274175" y="32875"/>
                    <a:pt x="279690" y="31268"/>
                    <a:pt x="285178" y="31008"/>
                  </a:cubicBezTo>
                  <a:close/>
                  <a:moveTo>
                    <a:pt x="15716" y="28420"/>
                  </a:moveTo>
                  <a:cubicBezTo>
                    <a:pt x="17469" y="29589"/>
                    <a:pt x="19223" y="30173"/>
                    <a:pt x="19515" y="31050"/>
                  </a:cubicBezTo>
                  <a:cubicBezTo>
                    <a:pt x="20100" y="32511"/>
                    <a:pt x="20391" y="34849"/>
                    <a:pt x="19515" y="36017"/>
                  </a:cubicBezTo>
                  <a:cubicBezTo>
                    <a:pt x="13963" y="43615"/>
                    <a:pt x="14548" y="54719"/>
                    <a:pt x="6073" y="62901"/>
                  </a:cubicBezTo>
                  <a:cubicBezTo>
                    <a:pt x="4612" y="59394"/>
                    <a:pt x="2567" y="57349"/>
                    <a:pt x="2859" y="55888"/>
                  </a:cubicBezTo>
                  <a:cubicBezTo>
                    <a:pt x="4612" y="45952"/>
                    <a:pt x="7827" y="36602"/>
                    <a:pt x="15716" y="28420"/>
                  </a:cubicBezTo>
                  <a:close/>
                  <a:moveTo>
                    <a:pt x="243639" y="16732"/>
                  </a:moveTo>
                  <a:cubicBezTo>
                    <a:pt x="244808" y="15855"/>
                    <a:pt x="247730" y="16439"/>
                    <a:pt x="249484" y="17316"/>
                  </a:cubicBezTo>
                  <a:cubicBezTo>
                    <a:pt x="250360" y="17900"/>
                    <a:pt x="250944" y="21115"/>
                    <a:pt x="250360" y="21991"/>
                  </a:cubicBezTo>
                  <a:cubicBezTo>
                    <a:pt x="244808" y="29589"/>
                    <a:pt x="239256" y="36894"/>
                    <a:pt x="233120" y="44199"/>
                  </a:cubicBezTo>
                  <a:cubicBezTo>
                    <a:pt x="232243" y="45368"/>
                    <a:pt x="229321" y="44491"/>
                    <a:pt x="225522" y="44783"/>
                  </a:cubicBezTo>
                  <a:cubicBezTo>
                    <a:pt x="227860" y="31926"/>
                    <a:pt x="234581" y="23452"/>
                    <a:pt x="243639" y="16732"/>
                  </a:cubicBezTo>
                  <a:close/>
                  <a:moveTo>
                    <a:pt x="320198" y="10011"/>
                  </a:moveTo>
                  <a:cubicBezTo>
                    <a:pt x="329256" y="14393"/>
                    <a:pt x="336561" y="21114"/>
                    <a:pt x="341528" y="30172"/>
                  </a:cubicBezTo>
                  <a:cubicBezTo>
                    <a:pt x="341821" y="30756"/>
                    <a:pt x="341821" y="31926"/>
                    <a:pt x="342405" y="34556"/>
                  </a:cubicBezTo>
                  <a:cubicBezTo>
                    <a:pt x="339776" y="35140"/>
                    <a:pt x="336269" y="36601"/>
                    <a:pt x="335100" y="35724"/>
                  </a:cubicBezTo>
                  <a:cubicBezTo>
                    <a:pt x="328379" y="29880"/>
                    <a:pt x="321658" y="23744"/>
                    <a:pt x="315522" y="17315"/>
                  </a:cubicBezTo>
                  <a:cubicBezTo>
                    <a:pt x="314646" y="16147"/>
                    <a:pt x="314938" y="13224"/>
                    <a:pt x="315522" y="11472"/>
                  </a:cubicBezTo>
                  <a:cubicBezTo>
                    <a:pt x="316107" y="10595"/>
                    <a:pt x="319029" y="9718"/>
                    <a:pt x="320198" y="10011"/>
                  </a:cubicBezTo>
                  <a:close/>
                  <a:moveTo>
                    <a:pt x="89938" y="4751"/>
                  </a:moveTo>
                  <a:cubicBezTo>
                    <a:pt x="98120" y="8842"/>
                    <a:pt x="108055" y="10887"/>
                    <a:pt x="113315" y="22867"/>
                  </a:cubicBezTo>
                  <a:cubicBezTo>
                    <a:pt x="108639" y="22283"/>
                    <a:pt x="106009" y="22867"/>
                    <a:pt x="103964" y="21699"/>
                  </a:cubicBezTo>
                  <a:cubicBezTo>
                    <a:pt x="97827" y="18776"/>
                    <a:pt x="91983" y="15562"/>
                    <a:pt x="86431" y="12056"/>
                  </a:cubicBezTo>
                  <a:cubicBezTo>
                    <a:pt x="84678" y="10887"/>
                    <a:pt x="83509" y="8257"/>
                    <a:pt x="82048" y="6504"/>
                  </a:cubicBezTo>
                  <a:cubicBezTo>
                    <a:pt x="84678" y="5919"/>
                    <a:pt x="87892" y="3582"/>
                    <a:pt x="89938" y="4751"/>
                  </a:cubicBezTo>
                  <a:close/>
                  <a:moveTo>
                    <a:pt x="56626" y="2121"/>
                  </a:moveTo>
                  <a:cubicBezTo>
                    <a:pt x="58378" y="1244"/>
                    <a:pt x="61301" y="3874"/>
                    <a:pt x="66853" y="6796"/>
                  </a:cubicBezTo>
                  <a:cubicBezTo>
                    <a:pt x="53703" y="11764"/>
                    <a:pt x="44060" y="15271"/>
                    <a:pt x="34126" y="18777"/>
                  </a:cubicBezTo>
                  <a:cubicBezTo>
                    <a:pt x="33541" y="19069"/>
                    <a:pt x="32080" y="17316"/>
                    <a:pt x="30619" y="16147"/>
                  </a:cubicBezTo>
                  <a:cubicBezTo>
                    <a:pt x="36755" y="6212"/>
                    <a:pt x="47275" y="4751"/>
                    <a:pt x="56626" y="2121"/>
                  </a:cubicBezTo>
                  <a:close/>
                  <a:moveTo>
                    <a:pt x="282429" y="2"/>
                  </a:moveTo>
                  <a:cubicBezTo>
                    <a:pt x="289442" y="-71"/>
                    <a:pt x="296528" y="1391"/>
                    <a:pt x="299450" y="4459"/>
                  </a:cubicBezTo>
                  <a:cubicBezTo>
                    <a:pt x="299743" y="5043"/>
                    <a:pt x="299450" y="6212"/>
                    <a:pt x="299450" y="8550"/>
                  </a:cubicBezTo>
                  <a:cubicBezTo>
                    <a:pt x="289223" y="9719"/>
                    <a:pt x="278996" y="11180"/>
                    <a:pt x="268476" y="11764"/>
                  </a:cubicBezTo>
                  <a:cubicBezTo>
                    <a:pt x="264970" y="12057"/>
                    <a:pt x="263509" y="7381"/>
                    <a:pt x="265846" y="4751"/>
                  </a:cubicBezTo>
                  <a:cubicBezTo>
                    <a:pt x="268476" y="1683"/>
                    <a:pt x="275416" y="76"/>
                    <a:pt x="282429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5"/>
            <p:cNvSpPr/>
            <p:nvPr/>
          </p:nvSpPr>
          <p:spPr>
            <a:xfrm>
              <a:off x="10141752" y="289866"/>
              <a:ext cx="446453" cy="434829"/>
            </a:xfrm>
            <a:custGeom>
              <a:avLst/>
              <a:gdLst/>
              <a:ahLst/>
              <a:cxnLst/>
              <a:rect l="l" t="t" r="r" b="b"/>
              <a:pathLst>
                <a:path w="446453" h="434829" extrusionOk="0">
                  <a:moveTo>
                    <a:pt x="95028" y="420486"/>
                  </a:moveTo>
                  <a:cubicBezTo>
                    <a:pt x="106716" y="419609"/>
                    <a:pt x="116651" y="425161"/>
                    <a:pt x="129509" y="427791"/>
                  </a:cubicBezTo>
                  <a:cubicBezTo>
                    <a:pt x="126002" y="431298"/>
                    <a:pt x="124541" y="434219"/>
                    <a:pt x="122788" y="434512"/>
                  </a:cubicBezTo>
                  <a:cubicBezTo>
                    <a:pt x="114606" y="435680"/>
                    <a:pt x="100287" y="428960"/>
                    <a:pt x="95028" y="420486"/>
                  </a:cubicBezTo>
                  <a:close/>
                  <a:moveTo>
                    <a:pt x="348957" y="416980"/>
                  </a:moveTo>
                  <a:cubicBezTo>
                    <a:pt x="352464" y="421655"/>
                    <a:pt x="352171" y="425746"/>
                    <a:pt x="347496" y="427500"/>
                  </a:cubicBezTo>
                  <a:cubicBezTo>
                    <a:pt x="339607" y="430421"/>
                    <a:pt x="331425" y="432759"/>
                    <a:pt x="323243" y="434805"/>
                  </a:cubicBezTo>
                  <a:cubicBezTo>
                    <a:pt x="321782" y="435097"/>
                    <a:pt x="317983" y="432759"/>
                    <a:pt x="317691" y="431006"/>
                  </a:cubicBezTo>
                  <a:cubicBezTo>
                    <a:pt x="317399" y="429252"/>
                    <a:pt x="319444" y="425746"/>
                    <a:pt x="321198" y="425162"/>
                  </a:cubicBezTo>
                  <a:cubicBezTo>
                    <a:pt x="329964" y="422239"/>
                    <a:pt x="339022" y="419902"/>
                    <a:pt x="348957" y="416980"/>
                  </a:cubicBezTo>
                  <a:close/>
                  <a:moveTo>
                    <a:pt x="168080" y="409675"/>
                  </a:moveTo>
                  <a:cubicBezTo>
                    <a:pt x="169833" y="408798"/>
                    <a:pt x="172756" y="409675"/>
                    <a:pt x="175094" y="409967"/>
                  </a:cubicBezTo>
                  <a:cubicBezTo>
                    <a:pt x="174801" y="412304"/>
                    <a:pt x="175678" y="415811"/>
                    <a:pt x="174217" y="417272"/>
                  </a:cubicBezTo>
                  <a:cubicBezTo>
                    <a:pt x="167203" y="424577"/>
                    <a:pt x="158729" y="430129"/>
                    <a:pt x="148502" y="432174"/>
                  </a:cubicBezTo>
                  <a:cubicBezTo>
                    <a:pt x="144411" y="428084"/>
                    <a:pt x="144704" y="424577"/>
                    <a:pt x="148794" y="421655"/>
                  </a:cubicBezTo>
                  <a:cubicBezTo>
                    <a:pt x="154931" y="417272"/>
                    <a:pt x="161360" y="413181"/>
                    <a:pt x="168080" y="409675"/>
                  </a:cubicBezTo>
                  <a:close/>
                  <a:moveTo>
                    <a:pt x="275614" y="409383"/>
                  </a:moveTo>
                  <a:cubicBezTo>
                    <a:pt x="283503" y="413766"/>
                    <a:pt x="291100" y="418442"/>
                    <a:pt x="298406" y="423409"/>
                  </a:cubicBezTo>
                  <a:cubicBezTo>
                    <a:pt x="299867" y="423701"/>
                    <a:pt x="300451" y="425455"/>
                    <a:pt x="301620" y="427792"/>
                  </a:cubicBezTo>
                  <a:cubicBezTo>
                    <a:pt x="298991" y="429253"/>
                    <a:pt x="295776" y="432468"/>
                    <a:pt x="294315" y="431883"/>
                  </a:cubicBezTo>
                  <a:cubicBezTo>
                    <a:pt x="285841" y="427208"/>
                    <a:pt x="277659" y="421656"/>
                    <a:pt x="269477" y="416104"/>
                  </a:cubicBezTo>
                  <a:cubicBezTo>
                    <a:pt x="268601" y="415519"/>
                    <a:pt x="268893" y="411428"/>
                    <a:pt x="269769" y="410259"/>
                  </a:cubicBezTo>
                  <a:cubicBezTo>
                    <a:pt x="270939" y="409091"/>
                    <a:pt x="274153" y="408507"/>
                    <a:pt x="275614" y="409383"/>
                  </a:cubicBezTo>
                  <a:close/>
                  <a:moveTo>
                    <a:pt x="379055" y="376363"/>
                  </a:moveTo>
                  <a:cubicBezTo>
                    <a:pt x="379931" y="378993"/>
                    <a:pt x="382269" y="381915"/>
                    <a:pt x="381685" y="384253"/>
                  </a:cubicBezTo>
                  <a:cubicBezTo>
                    <a:pt x="379055" y="394188"/>
                    <a:pt x="375256" y="403538"/>
                    <a:pt x="367074" y="409967"/>
                  </a:cubicBezTo>
                  <a:cubicBezTo>
                    <a:pt x="361815" y="408214"/>
                    <a:pt x="360062" y="405584"/>
                    <a:pt x="362107" y="401493"/>
                  </a:cubicBezTo>
                  <a:cubicBezTo>
                    <a:pt x="365321" y="394480"/>
                    <a:pt x="368243" y="387467"/>
                    <a:pt x="372042" y="381038"/>
                  </a:cubicBezTo>
                  <a:cubicBezTo>
                    <a:pt x="373210" y="378993"/>
                    <a:pt x="376425" y="377824"/>
                    <a:pt x="379055" y="376363"/>
                  </a:cubicBezTo>
                  <a:close/>
                  <a:moveTo>
                    <a:pt x="69606" y="374610"/>
                  </a:moveTo>
                  <a:cubicBezTo>
                    <a:pt x="72236" y="381331"/>
                    <a:pt x="73989" y="386298"/>
                    <a:pt x="76034" y="390973"/>
                  </a:cubicBezTo>
                  <a:cubicBezTo>
                    <a:pt x="78372" y="395941"/>
                    <a:pt x="81002" y="400616"/>
                    <a:pt x="83924" y="406169"/>
                  </a:cubicBezTo>
                  <a:cubicBezTo>
                    <a:pt x="81295" y="407045"/>
                    <a:pt x="78372" y="408798"/>
                    <a:pt x="77496" y="407922"/>
                  </a:cubicBezTo>
                  <a:cubicBezTo>
                    <a:pt x="69314" y="400324"/>
                    <a:pt x="64638" y="390682"/>
                    <a:pt x="64346" y="379578"/>
                  </a:cubicBezTo>
                  <a:cubicBezTo>
                    <a:pt x="64346" y="378409"/>
                    <a:pt x="66099" y="377532"/>
                    <a:pt x="69606" y="374610"/>
                  </a:cubicBezTo>
                  <a:close/>
                  <a:moveTo>
                    <a:pt x="196425" y="362337"/>
                  </a:moveTo>
                  <a:cubicBezTo>
                    <a:pt x="197886" y="362337"/>
                    <a:pt x="199055" y="365259"/>
                    <a:pt x="200224" y="366720"/>
                  </a:cubicBezTo>
                  <a:cubicBezTo>
                    <a:pt x="197009" y="376071"/>
                    <a:pt x="194379" y="384545"/>
                    <a:pt x="190873" y="393019"/>
                  </a:cubicBezTo>
                  <a:cubicBezTo>
                    <a:pt x="190288" y="394772"/>
                    <a:pt x="186782" y="395649"/>
                    <a:pt x="184444" y="395941"/>
                  </a:cubicBezTo>
                  <a:cubicBezTo>
                    <a:pt x="183568" y="395941"/>
                    <a:pt x="181230" y="392142"/>
                    <a:pt x="181815" y="390682"/>
                  </a:cubicBezTo>
                  <a:cubicBezTo>
                    <a:pt x="184152" y="381915"/>
                    <a:pt x="186782" y="373441"/>
                    <a:pt x="189997" y="364967"/>
                  </a:cubicBezTo>
                  <a:cubicBezTo>
                    <a:pt x="190581" y="363506"/>
                    <a:pt x="194379" y="362337"/>
                    <a:pt x="196425" y="362337"/>
                  </a:cubicBezTo>
                  <a:close/>
                  <a:moveTo>
                    <a:pt x="248437" y="362337"/>
                  </a:moveTo>
                  <a:cubicBezTo>
                    <a:pt x="250191" y="362044"/>
                    <a:pt x="253697" y="362628"/>
                    <a:pt x="254282" y="363798"/>
                  </a:cubicBezTo>
                  <a:cubicBezTo>
                    <a:pt x="257788" y="373148"/>
                    <a:pt x="260710" y="382498"/>
                    <a:pt x="263048" y="391849"/>
                  </a:cubicBezTo>
                  <a:cubicBezTo>
                    <a:pt x="263632" y="393018"/>
                    <a:pt x="260418" y="395355"/>
                    <a:pt x="258080" y="397694"/>
                  </a:cubicBezTo>
                  <a:cubicBezTo>
                    <a:pt x="249314" y="388051"/>
                    <a:pt x="248145" y="376655"/>
                    <a:pt x="245516" y="366135"/>
                  </a:cubicBezTo>
                  <a:cubicBezTo>
                    <a:pt x="245223" y="364966"/>
                    <a:pt x="247268" y="362337"/>
                    <a:pt x="248437" y="362337"/>
                  </a:cubicBezTo>
                  <a:close/>
                  <a:moveTo>
                    <a:pt x="53535" y="325811"/>
                  </a:moveTo>
                  <a:cubicBezTo>
                    <a:pt x="56749" y="326688"/>
                    <a:pt x="59964" y="326688"/>
                    <a:pt x="60256" y="327857"/>
                  </a:cubicBezTo>
                  <a:cubicBezTo>
                    <a:pt x="64054" y="337499"/>
                    <a:pt x="66684" y="347434"/>
                    <a:pt x="65515" y="358831"/>
                  </a:cubicBezTo>
                  <a:cubicBezTo>
                    <a:pt x="63178" y="358538"/>
                    <a:pt x="60548" y="358831"/>
                    <a:pt x="59964" y="357954"/>
                  </a:cubicBezTo>
                  <a:cubicBezTo>
                    <a:pt x="54996" y="348019"/>
                    <a:pt x="52951" y="337792"/>
                    <a:pt x="53535" y="325811"/>
                  </a:cubicBezTo>
                  <a:close/>
                  <a:moveTo>
                    <a:pt x="389867" y="324058"/>
                  </a:moveTo>
                  <a:cubicBezTo>
                    <a:pt x="391036" y="326688"/>
                    <a:pt x="392497" y="329026"/>
                    <a:pt x="393082" y="330195"/>
                  </a:cubicBezTo>
                  <a:cubicBezTo>
                    <a:pt x="391036" y="339837"/>
                    <a:pt x="389867" y="347434"/>
                    <a:pt x="387821" y="354740"/>
                  </a:cubicBezTo>
                  <a:cubicBezTo>
                    <a:pt x="387237" y="356493"/>
                    <a:pt x="383731" y="358831"/>
                    <a:pt x="381978" y="358538"/>
                  </a:cubicBezTo>
                  <a:cubicBezTo>
                    <a:pt x="380224" y="358246"/>
                    <a:pt x="377594" y="354740"/>
                    <a:pt x="377886" y="352986"/>
                  </a:cubicBezTo>
                  <a:cubicBezTo>
                    <a:pt x="379055" y="344804"/>
                    <a:pt x="380808" y="336915"/>
                    <a:pt x="383146" y="329026"/>
                  </a:cubicBezTo>
                  <a:cubicBezTo>
                    <a:pt x="383731" y="326980"/>
                    <a:pt x="387530" y="325811"/>
                    <a:pt x="389867" y="324058"/>
                  </a:cubicBezTo>
                  <a:close/>
                  <a:moveTo>
                    <a:pt x="230613" y="311201"/>
                  </a:moveTo>
                  <a:cubicBezTo>
                    <a:pt x="233827" y="312078"/>
                    <a:pt x="236457" y="311785"/>
                    <a:pt x="237626" y="312954"/>
                  </a:cubicBezTo>
                  <a:cubicBezTo>
                    <a:pt x="242009" y="317630"/>
                    <a:pt x="246684" y="336039"/>
                    <a:pt x="245807" y="345389"/>
                  </a:cubicBezTo>
                  <a:cubicBezTo>
                    <a:pt x="243470" y="344805"/>
                    <a:pt x="239379" y="345097"/>
                    <a:pt x="238794" y="343928"/>
                  </a:cubicBezTo>
                  <a:cubicBezTo>
                    <a:pt x="234119" y="333993"/>
                    <a:pt x="229152" y="324058"/>
                    <a:pt x="230613" y="311201"/>
                  </a:cubicBezTo>
                  <a:close/>
                  <a:moveTo>
                    <a:pt x="211912" y="309740"/>
                  </a:moveTo>
                  <a:cubicBezTo>
                    <a:pt x="213081" y="312662"/>
                    <a:pt x="215419" y="315876"/>
                    <a:pt x="215126" y="318214"/>
                  </a:cubicBezTo>
                  <a:cubicBezTo>
                    <a:pt x="213373" y="326103"/>
                    <a:pt x="210743" y="333701"/>
                    <a:pt x="207821" y="341299"/>
                  </a:cubicBezTo>
                  <a:cubicBezTo>
                    <a:pt x="207236" y="343051"/>
                    <a:pt x="203730" y="344221"/>
                    <a:pt x="201684" y="345390"/>
                  </a:cubicBezTo>
                  <a:cubicBezTo>
                    <a:pt x="200515" y="343344"/>
                    <a:pt x="197593" y="341006"/>
                    <a:pt x="197886" y="339253"/>
                  </a:cubicBezTo>
                  <a:cubicBezTo>
                    <a:pt x="200515" y="329318"/>
                    <a:pt x="202561" y="319383"/>
                    <a:pt x="207529" y="310324"/>
                  </a:cubicBezTo>
                  <a:cubicBezTo>
                    <a:pt x="208990" y="310324"/>
                    <a:pt x="210451" y="310032"/>
                    <a:pt x="211912" y="309740"/>
                  </a:cubicBezTo>
                  <a:close/>
                  <a:moveTo>
                    <a:pt x="218341" y="275843"/>
                  </a:moveTo>
                  <a:cubicBezTo>
                    <a:pt x="220094" y="272045"/>
                    <a:pt x="225353" y="272337"/>
                    <a:pt x="227107" y="276136"/>
                  </a:cubicBezTo>
                  <a:cubicBezTo>
                    <a:pt x="229152" y="281688"/>
                    <a:pt x="230321" y="287824"/>
                    <a:pt x="232366" y="295129"/>
                  </a:cubicBezTo>
                  <a:cubicBezTo>
                    <a:pt x="224769" y="295129"/>
                    <a:pt x="220386" y="295129"/>
                    <a:pt x="215711" y="295129"/>
                  </a:cubicBezTo>
                  <a:cubicBezTo>
                    <a:pt x="211328" y="287824"/>
                    <a:pt x="215711" y="281688"/>
                    <a:pt x="218341" y="275843"/>
                  </a:cubicBezTo>
                  <a:close/>
                  <a:moveTo>
                    <a:pt x="45353" y="274383"/>
                  </a:moveTo>
                  <a:cubicBezTo>
                    <a:pt x="46814" y="274091"/>
                    <a:pt x="49444" y="275260"/>
                    <a:pt x="49737" y="276136"/>
                  </a:cubicBezTo>
                  <a:cubicBezTo>
                    <a:pt x="52366" y="286071"/>
                    <a:pt x="57334" y="296006"/>
                    <a:pt x="52074" y="307111"/>
                  </a:cubicBezTo>
                  <a:cubicBezTo>
                    <a:pt x="44185" y="298929"/>
                    <a:pt x="43600" y="288117"/>
                    <a:pt x="42139" y="277889"/>
                  </a:cubicBezTo>
                  <a:cubicBezTo>
                    <a:pt x="42139" y="276721"/>
                    <a:pt x="43892" y="274675"/>
                    <a:pt x="45353" y="274383"/>
                  </a:cubicBezTo>
                  <a:close/>
                  <a:moveTo>
                    <a:pt x="399218" y="272337"/>
                  </a:moveTo>
                  <a:cubicBezTo>
                    <a:pt x="401263" y="273506"/>
                    <a:pt x="403893" y="276135"/>
                    <a:pt x="403601" y="277889"/>
                  </a:cubicBezTo>
                  <a:cubicBezTo>
                    <a:pt x="402140" y="286947"/>
                    <a:pt x="400386" y="295714"/>
                    <a:pt x="398049" y="304480"/>
                  </a:cubicBezTo>
                  <a:cubicBezTo>
                    <a:pt x="397464" y="306233"/>
                    <a:pt x="393081" y="306525"/>
                    <a:pt x="389575" y="307986"/>
                  </a:cubicBezTo>
                  <a:cubicBezTo>
                    <a:pt x="387821" y="295714"/>
                    <a:pt x="391620" y="285778"/>
                    <a:pt x="394250" y="275844"/>
                  </a:cubicBezTo>
                  <a:cubicBezTo>
                    <a:pt x="394542" y="274382"/>
                    <a:pt x="398341" y="272044"/>
                    <a:pt x="399218" y="272337"/>
                  </a:cubicBezTo>
                  <a:close/>
                  <a:moveTo>
                    <a:pt x="34834" y="222369"/>
                  </a:moveTo>
                  <a:cubicBezTo>
                    <a:pt x="35710" y="221785"/>
                    <a:pt x="38632" y="223538"/>
                    <a:pt x="38925" y="224707"/>
                  </a:cubicBezTo>
                  <a:cubicBezTo>
                    <a:pt x="41847" y="234350"/>
                    <a:pt x="45061" y="244285"/>
                    <a:pt x="44477" y="256558"/>
                  </a:cubicBezTo>
                  <a:cubicBezTo>
                    <a:pt x="40678" y="254512"/>
                    <a:pt x="37171" y="253635"/>
                    <a:pt x="36587" y="252174"/>
                  </a:cubicBezTo>
                  <a:cubicBezTo>
                    <a:pt x="34249" y="243992"/>
                    <a:pt x="32496" y="235518"/>
                    <a:pt x="31327" y="227045"/>
                  </a:cubicBezTo>
                  <a:cubicBezTo>
                    <a:pt x="31035" y="225584"/>
                    <a:pt x="33373" y="223246"/>
                    <a:pt x="34834" y="222369"/>
                  </a:cubicBezTo>
                  <a:close/>
                  <a:moveTo>
                    <a:pt x="410028" y="220324"/>
                  </a:moveTo>
                  <a:cubicBezTo>
                    <a:pt x="412074" y="222954"/>
                    <a:pt x="414119" y="225584"/>
                    <a:pt x="414704" y="226753"/>
                  </a:cubicBezTo>
                  <a:cubicBezTo>
                    <a:pt x="412658" y="236395"/>
                    <a:pt x="411781" y="243701"/>
                    <a:pt x="409736" y="250422"/>
                  </a:cubicBezTo>
                  <a:cubicBezTo>
                    <a:pt x="409151" y="252759"/>
                    <a:pt x="405353" y="253928"/>
                    <a:pt x="403015" y="255681"/>
                  </a:cubicBezTo>
                  <a:cubicBezTo>
                    <a:pt x="401847" y="253051"/>
                    <a:pt x="399508" y="250422"/>
                    <a:pt x="399801" y="247792"/>
                  </a:cubicBezTo>
                  <a:cubicBezTo>
                    <a:pt x="400678" y="240486"/>
                    <a:pt x="402138" y="233474"/>
                    <a:pt x="404184" y="226461"/>
                  </a:cubicBezTo>
                  <a:cubicBezTo>
                    <a:pt x="404768" y="224123"/>
                    <a:pt x="407983" y="222370"/>
                    <a:pt x="410028" y="220324"/>
                  </a:cubicBezTo>
                  <a:close/>
                  <a:moveTo>
                    <a:pt x="23437" y="170648"/>
                  </a:moveTo>
                  <a:cubicBezTo>
                    <a:pt x="25191" y="170941"/>
                    <a:pt x="28113" y="172109"/>
                    <a:pt x="28697" y="173570"/>
                  </a:cubicBezTo>
                  <a:cubicBezTo>
                    <a:pt x="30743" y="183214"/>
                    <a:pt x="34833" y="192272"/>
                    <a:pt x="32788" y="204252"/>
                  </a:cubicBezTo>
                  <a:cubicBezTo>
                    <a:pt x="29574" y="203084"/>
                    <a:pt x="26944" y="202791"/>
                    <a:pt x="26652" y="201623"/>
                  </a:cubicBezTo>
                  <a:cubicBezTo>
                    <a:pt x="24314" y="192564"/>
                    <a:pt x="22268" y="183214"/>
                    <a:pt x="20515" y="174155"/>
                  </a:cubicBezTo>
                  <a:cubicBezTo>
                    <a:pt x="20223" y="172986"/>
                    <a:pt x="22561" y="170357"/>
                    <a:pt x="23437" y="170648"/>
                  </a:cubicBezTo>
                  <a:close/>
                  <a:moveTo>
                    <a:pt x="421424" y="169188"/>
                  </a:moveTo>
                  <a:cubicBezTo>
                    <a:pt x="423178" y="171526"/>
                    <a:pt x="424930" y="173571"/>
                    <a:pt x="425807" y="174740"/>
                  </a:cubicBezTo>
                  <a:cubicBezTo>
                    <a:pt x="423762" y="184091"/>
                    <a:pt x="422885" y="191688"/>
                    <a:pt x="420548" y="198993"/>
                  </a:cubicBezTo>
                  <a:cubicBezTo>
                    <a:pt x="419963" y="201331"/>
                    <a:pt x="416457" y="202792"/>
                    <a:pt x="414119" y="204545"/>
                  </a:cubicBezTo>
                  <a:cubicBezTo>
                    <a:pt x="412950" y="201915"/>
                    <a:pt x="410321" y="199286"/>
                    <a:pt x="410612" y="196947"/>
                  </a:cubicBezTo>
                  <a:cubicBezTo>
                    <a:pt x="411489" y="189350"/>
                    <a:pt x="413242" y="181753"/>
                    <a:pt x="415288" y="174740"/>
                  </a:cubicBezTo>
                  <a:cubicBezTo>
                    <a:pt x="415872" y="172402"/>
                    <a:pt x="419379" y="171234"/>
                    <a:pt x="421424" y="169188"/>
                  </a:cubicBezTo>
                  <a:close/>
                  <a:moveTo>
                    <a:pt x="12918" y="118344"/>
                  </a:moveTo>
                  <a:cubicBezTo>
                    <a:pt x="21392" y="127695"/>
                    <a:pt x="21976" y="139091"/>
                    <a:pt x="23145" y="150195"/>
                  </a:cubicBezTo>
                  <a:cubicBezTo>
                    <a:pt x="22269" y="150779"/>
                    <a:pt x="21392" y="151364"/>
                    <a:pt x="20515" y="151948"/>
                  </a:cubicBezTo>
                  <a:cubicBezTo>
                    <a:pt x="18470" y="150487"/>
                    <a:pt x="14963" y="149026"/>
                    <a:pt x="14671" y="146980"/>
                  </a:cubicBezTo>
                  <a:cubicBezTo>
                    <a:pt x="12918" y="137922"/>
                    <a:pt x="6781" y="128571"/>
                    <a:pt x="12918" y="118344"/>
                  </a:cubicBezTo>
                  <a:close/>
                  <a:moveTo>
                    <a:pt x="431653" y="117759"/>
                  </a:moveTo>
                  <a:cubicBezTo>
                    <a:pt x="433698" y="118636"/>
                    <a:pt x="436620" y="121557"/>
                    <a:pt x="436328" y="123019"/>
                  </a:cubicBezTo>
                  <a:cubicBezTo>
                    <a:pt x="435159" y="131785"/>
                    <a:pt x="433114" y="140843"/>
                    <a:pt x="430776" y="149317"/>
                  </a:cubicBezTo>
                  <a:cubicBezTo>
                    <a:pt x="430191" y="151071"/>
                    <a:pt x="426393" y="153116"/>
                    <a:pt x="424639" y="152532"/>
                  </a:cubicBezTo>
                  <a:cubicBezTo>
                    <a:pt x="422887" y="151947"/>
                    <a:pt x="422010" y="148733"/>
                    <a:pt x="420841" y="146980"/>
                  </a:cubicBezTo>
                  <a:cubicBezTo>
                    <a:pt x="422887" y="137921"/>
                    <a:pt x="424639" y="129448"/>
                    <a:pt x="426978" y="121266"/>
                  </a:cubicBezTo>
                  <a:cubicBezTo>
                    <a:pt x="427562" y="119805"/>
                    <a:pt x="430776" y="117467"/>
                    <a:pt x="431653" y="117759"/>
                  </a:cubicBezTo>
                  <a:close/>
                  <a:moveTo>
                    <a:pt x="133308" y="103149"/>
                  </a:moveTo>
                  <a:cubicBezTo>
                    <a:pt x="139737" y="103149"/>
                    <a:pt x="144119" y="103149"/>
                    <a:pt x="150548" y="103149"/>
                  </a:cubicBezTo>
                  <a:cubicBezTo>
                    <a:pt x="148795" y="109577"/>
                    <a:pt x="147626" y="114837"/>
                    <a:pt x="145873" y="120097"/>
                  </a:cubicBezTo>
                  <a:cubicBezTo>
                    <a:pt x="145289" y="121558"/>
                    <a:pt x="142658" y="123603"/>
                    <a:pt x="140905" y="123311"/>
                  </a:cubicBezTo>
                  <a:cubicBezTo>
                    <a:pt x="139152" y="123019"/>
                    <a:pt x="137107" y="120974"/>
                    <a:pt x="136522" y="119220"/>
                  </a:cubicBezTo>
                  <a:cubicBezTo>
                    <a:pt x="135061" y="114545"/>
                    <a:pt x="134477" y="109577"/>
                    <a:pt x="133308" y="103149"/>
                  </a:cubicBezTo>
                  <a:close/>
                  <a:moveTo>
                    <a:pt x="304505" y="101651"/>
                  </a:moveTo>
                  <a:cubicBezTo>
                    <a:pt x="307026" y="101542"/>
                    <a:pt x="309364" y="102272"/>
                    <a:pt x="311263" y="105486"/>
                  </a:cubicBezTo>
                  <a:cubicBezTo>
                    <a:pt x="313309" y="109286"/>
                    <a:pt x="309510" y="118636"/>
                    <a:pt x="303958" y="124481"/>
                  </a:cubicBezTo>
                  <a:cubicBezTo>
                    <a:pt x="296944" y="118929"/>
                    <a:pt x="294899" y="112207"/>
                    <a:pt x="296652" y="102857"/>
                  </a:cubicBezTo>
                  <a:cubicBezTo>
                    <a:pt x="299282" y="102711"/>
                    <a:pt x="301985" y="101761"/>
                    <a:pt x="304505" y="101651"/>
                  </a:cubicBezTo>
                  <a:close/>
                  <a:moveTo>
                    <a:pt x="3567" y="66039"/>
                  </a:moveTo>
                  <a:cubicBezTo>
                    <a:pt x="12625" y="72760"/>
                    <a:pt x="8242" y="83572"/>
                    <a:pt x="11749" y="91754"/>
                  </a:cubicBezTo>
                  <a:cubicBezTo>
                    <a:pt x="12917" y="94675"/>
                    <a:pt x="12333" y="94968"/>
                    <a:pt x="7658" y="99936"/>
                  </a:cubicBezTo>
                  <a:cubicBezTo>
                    <a:pt x="-524" y="90877"/>
                    <a:pt x="-2569" y="75098"/>
                    <a:pt x="3567" y="66039"/>
                  </a:cubicBezTo>
                  <a:close/>
                  <a:moveTo>
                    <a:pt x="441879" y="65747"/>
                  </a:moveTo>
                  <a:cubicBezTo>
                    <a:pt x="443048" y="65454"/>
                    <a:pt x="445094" y="68376"/>
                    <a:pt x="445970" y="70129"/>
                  </a:cubicBezTo>
                  <a:cubicBezTo>
                    <a:pt x="446847" y="71590"/>
                    <a:pt x="446262" y="73636"/>
                    <a:pt x="446262" y="77435"/>
                  </a:cubicBezTo>
                  <a:cubicBezTo>
                    <a:pt x="445094" y="82694"/>
                    <a:pt x="444217" y="89708"/>
                    <a:pt x="442171" y="96721"/>
                  </a:cubicBezTo>
                  <a:cubicBezTo>
                    <a:pt x="441587" y="98766"/>
                    <a:pt x="438373" y="99935"/>
                    <a:pt x="436327" y="101396"/>
                  </a:cubicBezTo>
                  <a:cubicBezTo>
                    <a:pt x="434866" y="99351"/>
                    <a:pt x="432236" y="97013"/>
                    <a:pt x="432528" y="95260"/>
                  </a:cubicBezTo>
                  <a:cubicBezTo>
                    <a:pt x="433113" y="86785"/>
                    <a:pt x="434282" y="78312"/>
                    <a:pt x="436035" y="69837"/>
                  </a:cubicBezTo>
                  <a:cubicBezTo>
                    <a:pt x="436327" y="68084"/>
                    <a:pt x="439834" y="66038"/>
                    <a:pt x="441879" y="65747"/>
                  </a:cubicBezTo>
                  <a:close/>
                  <a:moveTo>
                    <a:pt x="282918" y="54058"/>
                  </a:moveTo>
                  <a:cubicBezTo>
                    <a:pt x="284380" y="53474"/>
                    <a:pt x="288178" y="54350"/>
                    <a:pt x="288470" y="55227"/>
                  </a:cubicBezTo>
                  <a:cubicBezTo>
                    <a:pt x="291685" y="64578"/>
                    <a:pt x="294314" y="73636"/>
                    <a:pt x="296652" y="83279"/>
                  </a:cubicBezTo>
                  <a:cubicBezTo>
                    <a:pt x="297237" y="84740"/>
                    <a:pt x="294314" y="86493"/>
                    <a:pt x="291685" y="89123"/>
                  </a:cubicBezTo>
                  <a:cubicBezTo>
                    <a:pt x="283503" y="79480"/>
                    <a:pt x="282918" y="68961"/>
                    <a:pt x="279996" y="59318"/>
                  </a:cubicBezTo>
                  <a:cubicBezTo>
                    <a:pt x="279704" y="57857"/>
                    <a:pt x="281457" y="54935"/>
                    <a:pt x="282918" y="54058"/>
                  </a:cubicBezTo>
                  <a:close/>
                  <a:moveTo>
                    <a:pt x="160775" y="53765"/>
                  </a:moveTo>
                  <a:cubicBezTo>
                    <a:pt x="162529" y="54642"/>
                    <a:pt x="165158" y="56980"/>
                    <a:pt x="164866" y="58441"/>
                  </a:cubicBezTo>
                  <a:cubicBezTo>
                    <a:pt x="162529" y="68960"/>
                    <a:pt x="161068" y="79772"/>
                    <a:pt x="153178" y="88830"/>
                  </a:cubicBezTo>
                  <a:cubicBezTo>
                    <a:pt x="150548" y="86785"/>
                    <a:pt x="148502" y="85616"/>
                    <a:pt x="148795" y="85031"/>
                  </a:cubicBezTo>
                  <a:cubicBezTo>
                    <a:pt x="151132" y="75097"/>
                    <a:pt x="153762" y="65162"/>
                    <a:pt x="156392" y="55519"/>
                  </a:cubicBezTo>
                  <a:cubicBezTo>
                    <a:pt x="156684" y="54350"/>
                    <a:pt x="159899" y="53181"/>
                    <a:pt x="160775" y="53765"/>
                  </a:cubicBezTo>
                  <a:close/>
                  <a:moveTo>
                    <a:pt x="126586" y="51136"/>
                  </a:moveTo>
                  <a:cubicBezTo>
                    <a:pt x="128339" y="52305"/>
                    <a:pt x="130969" y="53182"/>
                    <a:pt x="131554" y="54643"/>
                  </a:cubicBezTo>
                  <a:cubicBezTo>
                    <a:pt x="133599" y="62824"/>
                    <a:pt x="135645" y="71298"/>
                    <a:pt x="136813" y="79480"/>
                  </a:cubicBezTo>
                  <a:cubicBezTo>
                    <a:pt x="137106" y="80941"/>
                    <a:pt x="135060" y="82987"/>
                    <a:pt x="133599" y="85617"/>
                  </a:cubicBezTo>
                  <a:cubicBezTo>
                    <a:pt x="131846" y="84156"/>
                    <a:pt x="129509" y="83279"/>
                    <a:pt x="129216" y="82110"/>
                  </a:cubicBezTo>
                  <a:cubicBezTo>
                    <a:pt x="126879" y="73344"/>
                    <a:pt x="124833" y="64870"/>
                    <a:pt x="123372" y="56104"/>
                  </a:cubicBezTo>
                  <a:cubicBezTo>
                    <a:pt x="123080" y="54643"/>
                    <a:pt x="125418" y="52889"/>
                    <a:pt x="126586" y="51136"/>
                  </a:cubicBezTo>
                  <a:close/>
                  <a:moveTo>
                    <a:pt x="318859" y="50260"/>
                  </a:moveTo>
                  <a:cubicBezTo>
                    <a:pt x="320029" y="52890"/>
                    <a:pt x="322658" y="55520"/>
                    <a:pt x="322366" y="58150"/>
                  </a:cubicBezTo>
                  <a:cubicBezTo>
                    <a:pt x="321489" y="65455"/>
                    <a:pt x="320029" y="72468"/>
                    <a:pt x="317983" y="79481"/>
                  </a:cubicBezTo>
                  <a:cubicBezTo>
                    <a:pt x="317399" y="81819"/>
                    <a:pt x="314184" y="83572"/>
                    <a:pt x="312138" y="85618"/>
                  </a:cubicBezTo>
                  <a:cubicBezTo>
                    <a:pt x="309801" y="82695"/>
                    <a:pt x="307756" y="80357"/>
                    <a:pt x="306879" y="78897"/>
                  </a:cubicBezTo>
                  <a:cubicBezTo>
                    <a:pt x="308924" y="69546"/>
                    <a:pt x="310093" y="62241"/>
                    <a:pt x="312431" y="55520"/>
                  </a:cubicBezTo>
                  <a:cubicBezTo>
                    <a:pt x="313015" y="53182"/>
                    <a:pt x="316522" y="52013"/>
                    <a:pt x="318859" y="50260"/>
                  </a:cubicBezTo>
                  <a:close/>
                  <a:moveTo>
                    <a:pt x="384899" y="31558"/>
                  </a:moveTo>
                  <a:cubicBezTo>
                    <a:pt x="405646" y="35649"/>
                    <a:pt x="419088" y="56688"/>
                    <a:pt x="414704" y="78019"/>
                  </a:cubicBezTo>
                  <a:cubicBezTo>
                    <a:pt x="394250" y="175324"/>
                    <a:pt x="373796" y="272337"/>
                    <a:pt x="353048" y="369642"/>
                  </a:cubicBezTo>
                  <a:cubicBezTo>
                    <a:pt x="352172" y="373733"/>
                    <a:pt x="351295" y="377824"/>
                    <a:pt x="349542" y="381330"/>
                  </a:cubicBezTo>
                  <a:cubicBezTo>
                    <a:pt x="343406" y="395357"/>
                    <a:pt x="332301" y="403830"/>
                    <a:pt x="316815" y="404415"/>
                  </a:cubicBezTo>
                  <a:cubicBezTo>
                    <a:pt x="302789" y="404999"/>
                    <a:pt x="291685" y="397986"/>
                    <a:pt x="284379" y="385421"/>
                  </a:cubicBezTo>
                  <a:cubicBezTo>
                    <a:pt x="283795" y="384253"/>
                    <a:pt x="282918" y="383084"/>
                    <a:pt x="282334" y="381915"/>
                  </a:cubicBezTo>
                  <a:cubicBezTo>
                    <a:pt x="276490" y="363214"/>
                    <a:pt x="270938" y="344512"/>
                    <a:pt x="265386" y="326103"/>
                  </a:cubicBezTo>
                  <a:lnTo>
                    <a:pt x="265499" y="325562"/>
                  </a:lnTo>
                  <a:lnTo>
                    <a:pt x="238794" y="244870"/>
                  </a:lnTo>
                  <a:cubicBezTo>
                    <a:pt x="233827" y="229382"/>
                    <a:pt x="228860" y="213896"/>
                    <a:pt x="223892" y="198409"/>
                  </a:cubicBezTo>
                  <a:cubicBezTo>
                    <a:pt x="218924" y="198701"/>
                    <a:pt x="218048" y="201330"/>
                    <a:pt x="216879" y="205421"/>
                  </a:cubicBezTo>
                  <a:cubicBezTo>
                    <a:pt x="204314" y="247500"/>
                    <a:pt x="191165" y="289577"/>
                    <a:pt x="178308" y="331655"/>
                  </a:cubicBezTo>
                  <a:lnTo>
                    <a:pt x="166212" y="367668"/>
                  </a:lnTo>
                  <a:lnTo>
                    <a:pt x="168479" y="369935"/>
                  </a:lnTo>
                  <a:cubicBezTo>
                    <a:pt x="166434" y="383961"/>
                    <a:pt x="160297" y="395065"/>
                    <a:pt x="146564" y="400324"/>
                  </a:cubicBezTo>
                  <a:cubicBezTo>
                    <a:pt x="123187" y="409091"/>
                    <a:pt x="102440" y="397694"/>
                    <a:pt x="96596" y="373149"/>
                  </a:cubicBezTo>
                  <a:cubicBezTo>
                    <a:pt x="89875" y="343928"/>
                    <a:pt x="84031" y="314708"/>
                    <a:pt x="77894" y="285195"/>
                  </a:cubicBezTo>
                  <a:cubicBezTo>
                    <a:pt x="64745" y="222662"/>
                    <a:pt x="51595" y="160130"/>
                    <a:pt x="38154" y="97305"/>
                  </a:cubicBezTo>
                  <a:cubicBezTo>
                    <a:pt x="36693" y="90585"/>
                    <a:pt x="35232" y="83864"/>
                    <a:pt x="34063" y="77143"/>
                  </a:cubicBezTo>
                  <a:cubicBezTo>
                    <a:pt x="32309" y="66331"/>
                    <a:pt x="33479" y="56104"/>
                    <a:pt x="40491" y="47338"/>
                  </a:cubicBezTo>
                  <a:cubicBezTo>
                    <a:pt x="49258" y="36526"/>
                    <a:pt x="60070" y="29222"/>
                    <a:pt x="74680" y="32143"/>
                  </a:cubicBezTo>
                  <a:cubicBezTo>
                    <a:pt x="91044" y="35358"/>
                    <a:pt x="100687" y="46461"/>
                    <a:pt x="104485" y="62240"/>
                  </a:cubicBezTo>
                  <a:cubicBezTo>
                    <a:pt x="107700" y="75974"/>
                    <a:pt x="110330" y="89708"/>
                    <a:pt x="113251" y="103442"/>
                  </a:cubicBezTo>
                  <a:cubicBezTo>
                    <a:pt x="120557" y="139091"/>
                    <a:pt x="128154" y="174448"/>
                    <a:pt x="135459" y="210097"/>
                  </a:cubicBezTo>
                  <a:cubicBezTo>
                    <a:pt x="136044" y="212143"/>
                    <a:pt x="137213" y="214188"/>
                    <a:pt x="140427" y="216526"/>
                  </a:cubicBezTo>
                  <a:lnTo>
                    <a:pt x="155334" y="168992"/>
                  </a:lnTo>
                  <a:lnTo>
                    <a:pt x="153470" y="167435"/>
                  </a:lnTo>
                  <a:cubicBezTo>
                    <a:pt x="158438" y="151363"/>
                    <a:pt x="163113" y="135292"/>
                    <a:pt x="168081" y="119220"/>
                  </a:cubicBezTo>
                  <a:cubicBezTo>
                    <a:pt x="174217" y="98765"/>
                    <a:pt x="180353" y="78603"/>
                    <a:pt x="186781" y="58149"/>
                  </a:cubicBezTo>
                  <a:cubicBezTo>
                    <a:pt x="194379" y="34188"/>
                    <a:pt x="219217" y="25422"/>
                    <a:pt x="237333" y="34188"/>
                  </a:cubicBezTo>
                  <a:cubicBezTo>
                    <a:pt x="245808" y="38279"/>
                    <a:pt x="252528" y="44707"/>
                    <a:pt x="255451" y="53473"/>
                  </a:cubicBezTo>
                  <a:cubicBezTo>
                    <a:pt x="262755" y="75974"/>
                    <a:pt x="269476" y="98474"/>
                    <a:pt x="276489" y="120974"/>
                  </a:cubicBezTo>
                  <a:cubicBezTo>
                    <a:pt x="272837" y="121558"/>
                    <a:pt x="271302" y="123603"/>
                    <a:pt x="270499" y="126087"/>
                  </a:cubicBezTo>
                  <a:lnTo>
                    <a:pt x="270105" y="127986"/>
                  </a:lnTo>
                  <a:lnTo>
                    <a:pt x="270500" y="126452"/>
                  </a:lnTo>
                  <a:cubicBezTo>
                    <a:pt x="271377" y="124042"/>
                    <a:pt x="272984" y="121996"/>
                    <a:pt x="276782" y="121266"/>
                  </a:cubicBezTo>
                  <a:cubicBezTo>
                    <a:pt x="285256" y="146688"/>
                    <a:pt x="293438" y="172110"/>
                    <a:pt x="301912" y="197532"/>
                  </a:cubicBezTo>
                  <a:cubicBezTo>
                    <a:pt x="303958" y="203376"/>
                    <a:pt x="306003" y="209220"/>
                    <a:pt x="309802" y="215357"/>
                  </a:cubicBezTo>
                  <a:cubicBezTo>
                    <a:pt x="312431" y="203961"/>
                    <a:pt x="315061" y="192564"/>
                    <a:pt x="317399" y="181168"/>
                  </a:cubicBezTo>
                  <a:cubicBezTo>
                    <a:pt x="325873" y="141720"/>
                    <a:pt x="334055" y="101980"/>
                    <a:pt x="342237" y="62532"/>
                  </a:cubicBezTo>
                  <a:cubicBezTo>
                    <a:pt x="346912" y="40908"/>
                    <a:pt x="365321" y="27759"/>
                    <a:pt x="384899" y="31558"/>
                  </a:cubicBezTo>
                  <a:close/>
                  <a:moveTo>
                    <a:pt x="21283" y="19615"/>
                  </a:moveTo>
                  <a:cubicBezTo>
                    <a:pt x="23073" y="18848"/>
                    <a:pt x="25191" y="19286"/>
                    <a:pt x="27821" y="22500"/>
                  </a:cubicBezTo>
                  <a:cubicBezTo>
                    <a:pt x="21685" y="31558"/>
                    <a:pt x="15548" y="40617"/>
                    <a:pt x="9412" y="49383"/>
                  </a:cubicBezTo>
                  <a:cubicBezTo>
                    <a:pt x="8243" y="49091"/>
                    <a:pt x="7074" y="48799"/>
                    <a:pt x="5613" y="48215"/>
                  </a:cubicBezTo>
                  <a:cubicBezTo>
                    <a:pt x="3567" y="37987"/>
                    <a:pt x="11165" y="31267"/>
                    <a:pt x="16717" y="23961"/>
                  </a:cubicBezTo>
                  <a:cubicBezTo>
                    <a:pt x="18032" y="22354"/>
                    <a:pt x="19493" y="20382"/>
                    <a:pt x="21283" y="19615"/>
                  </a:cubicBezTo>
                  <a:close/>
                  <a:moveTo>
                    <a:pt x="424347" y="18993"/>
                  </a:moveTo>
                  <a:cubicBezTo>
                    <a:pt x="430775" y="26591"/>
                    <a:pt x="436327" y="34480"/>
                    <a:pt x="442464" y="42370"/>
                  </a:cubicBezTo>
                  <a:cubicBezTo>
                    <a:pt x="440418" y="45584"/>
                    <a:pt x="439541" y="48214"/>
                    <a:pt x="437788" y="48798"/>
                  </a:cubicBezTo>
                  <a:cubicBezTo>
                    <a:pt x="436327" y="49382"/>
                    <a:pt x="433113" y="48798"/>
                    <a:pt x="431944" y="47337"/>
                  </a:cubicBezTo>
                  <a:cubicBezTo>
                    <a:pt x="426977" y="40616"/>
                    <a:pt x="422009" y="33603"/>
                    <a:pt x="417626" y="26298"/>
                  </a:cubicBezTo>
                  <a:cubicBezTo>
                    <a:pt x="416750" y="24545"/>
                    <a:pt x="417334" y="21039"/>
                    <a:pt x="418502" y="19285"/>
                  </a:cubicBezTo>
                  <a:cubicBezTo>
                    <a:pt x="419087" y="18409"/>
                    <a:pt x="423470" y="18117"/>
                    <a:pt x="424347" y="18993"/>
                  </a:cubicBezTo>
                  <a:close/>
                  <a:moveTo>
                    <a:pt x="260126" y="12564"/>
                  </a:moveTo>
                  <a:cubicBezTo>
                    <a:pt x="266847" y="18993"/>
                    <a:pt x="273275" y="25714"/>
                    <a:pt x="279412" y="33019"/>
                  </a:cubicBezTo>
                  <a:cubicBezTo>
                    <a:pt x="280289" y="33896"/>
                    <a:pt x="277659" y="37694"/>
                    <a:pt x="275613" y="43247"/>
                  </a:cubicBezTo>
                  <a:cubicBezTo>
                    <a:pt x="266555" y="32435"/>
                    <a:pt x="259834" y="24253"/>
                    <a:pt x="252821" y="16071"/>
                  </a:cubicBezTo>
                  <a:cubicBezTo>
                    <a:pt x="255451" y="14902"/>
                    <a:pt x="259250" y="11980"/>
                    <a:pt x="260126" y="12564"/>
                  </a:cubicBezTo>
                  <a:close/>
                  <a:moveTo>
                    <a:pt x="185613" y="11980"/>
                  </a:moveTo>
                  <a:cubicBezTo>
                    <a:pt x="187658" y="11980"/>
                    <a:pt x="189996" y="14318"/>
                    <a:pt x="191457" y="15194"/>
                  </a:cubicBezTo>
                  <a:cubicBezTo>
                    <a:pt x="191749" y="19870"/>
                    <a:pt x="172171" y="40616"/>
                    <a:pt x="169249" y="39448"/>
                  </a:cubicBezTo>
                  <a:cubicBezTo>
                    <a:pt x="167496" y="38863"/>
                    <a:pt x="165158" y="35941"/>
                    <a:pt x="165158" y="33896"/>
                  </a:cubicBezTo>
                  <a:cubicBezTo>
                    <a:pt x="165450" y="28636"/>
                    <a:pt x="180645" y="12272"/>
                    <a:pt x="185613" y="11980"/>
                  </a:cubicBezTo>
                  <a:close/>
                  <a:moveTo>
                    <a:pt x="344574" y="10228"/>
                  </a:moveTo>
                  <a:cubicBezTo>
                    <a:pt x="346035" y="9059"/>
                    <a:pt x="349542" y="10520"/>
                    <a:pt x="351880" y="10812"/>
                  </a:cubicBezTo>
                  <a:cubicBezTo>
                    <a:pt x="351295" y="13442"/>
                    <a:pt x="351295" y="16949"/>
                    <a:pt x="349834" y="18994"/>
                  </a:cubicBezTo>
                  <a:cubicBezTo>
                    <a:pt x="344574" y="24546"/>
                    <a:pt x="338730" y="29514"/>
                    <a:pt x="332886" y="34481"/>
                  </a:cubicBezTo>
                  <a:cubicBezTo>
                    <a:pt x="331425" y="35650"/>
                    <a:pt x="328795" y="36235"/>
                    <a:pt x="327042" y="36235"/>
                  </a:cubicBezTo>
                  <a:cubicBezTo>
                    <a:pt x="325289" y="35650"/>
                    <a:pt x="323535" y="34189"/>
                    <a:pt x="322951" y="33897"/>
                  </a:cubicBezTo>
                  <a:cubicBezTo>
                    <a:pt x="324120" y="30390"/>
                    <a:pt x="324120" y="28637"/>
                    <a:pt x="324704" y="28053"/>
                  </a:cubicBezTo>
                  <a:cubicBezTo>
                    <a:pt x="331133" y="21916"/>
                    <a:pt x="337562" y="15780"/>
                    <a:pt x="344574" y="10228"/>
                  </a:cubicBezTo>
                  <a:close/>
                  <a:moveTo>
                    <a:pt x="97366" y="9643"/>
                  </a:moveTo>
                  <a:cubicBezTo>
                    <a:pt x="103795" y="10520"/>
                    <a:pt x="115191" y="21624"/>
                    <a:pt x="120743" y="32143"/>
                  </a:cubicBezTo>
                  <a:cubicBezTo>
                    <a:pt x="118114" y="32727"/>
                    <a:pt x="114899" y="34481"/>
                    <a:pt x="114022" y="33604"/>
                  </a:cubicBezTo>
                  <a:cubicBezTo>
                    <a:pt x="106425" y="27468"/>
                    <a:pt x="99412" y="20455"/>
                    <a:pt x="91522" y="13150"/>
                  </a:cubicBezTo>
                  <a:cubicBezTo>
                    <a:pt x="93860" y="11689"/>
                    <a:pt x="95905" y="9643"/>
                    <a:pt x="97366" y="9643"/>
                  </a:cubicBezTo>
                  <a:close/>
                  <a:moveTo>
                    <a:pt x="56530" y="1534"/>
                  </a:moveTo>
                  <a:cubicBezTo>
                    <a:pt x="63178" y="365"/>
                    <a:pt x="70776" y="1899"/>
                    <a:pt x="76620" y="6721"/>
                  </a:cubicBezTo>
                  <a:cubicBezTo>
                    <a:pt x="64931" y="11104"/>
                    <a:pt x="53827" y="11396"/>
                    <a:pt x="42139" y="12565"/>
                  </a:cubicBezTo>
                  <a:cubicBezTo>
                    <a:pt x="44185" y="6575"/>
                    <a:pt x="49883" y="2703"/>
                    <a:pt x="56530" y="1534"/>
                  </a:cubicBezTo>
                  <a:close/>
                  <a:moveTo>
                    <a:pt x="384314" y="0"/>
                  </a:moveTo>
                  <a:cubicBezTo>
                    <a:pt x="387529" y="584"/>
                    <a:pt x="393081" y="1169"/>
                    <a:pt x="398048" y="3214"/>
                  </a:cubicBezTo>
                  <a:cubicBezTo>
                    <a:pt x="400678" y="4383"/>
                    <a:pt x="401847" y="8182"/>
                    <a:pt x="403893" y="10520"/>
                  </a:cubicBezTo>
                  <a:cubicBezTo>
                    <a:pt x="401263" y="11396"/>
                    <a:pt x="398341" y="13150"/>
                    <a:pt x="396003" y="13150"/>
                  </a:cubicBezTo>
                  <a:cubicBezTo>
                    <a:pt x="388405" y="12565"/>
                    <a:pt x="380808" y="11104"/>
                    <a:pt x="373503" y="9643"/>
                  </a:cubicBezTo>
                  <a:cubicBezTo>
                    <a:pt x="371749" y="9350"/>
                    <a:pt x="370288" y="7305"/>
                    <a:pt x="368535" y="6136"/>
                  </a:cubicBezTo>
                  <a:cubicBezTo>
                    <a:pt x="369996" y="4383"/>
                    <a:pt x="371165" y="1461"/>
                    <a:pt x="373210" y="584"/>
                  </a:cubicBezTo>
                  <a:cubicBezTo>
                    <a:pt x="375840" y="0"/>
                    <a:pt x="379055" y="292"/>
                    <a:pt x="384314" y="0"/>
                  </a:cubicBezTo>
                  <a:close/>
                  <a:moveTo>
                    <a:pt x="223600" y="0"/>
                  </a:moveTo>
                  <a:cubicBezTo>
                    <a:pt x="227691" y="584"/>
                    <a:pt x="231782" y="584"/>
                    <a:pt x="235581" y="1753"/>
                  </a:cubicBezTo>
                  <a:cubicBezTo>
                    <a:pt x="237334" y="2338"/>
                    <a:pt x="238795" y="5552"/>
                    <a:pt x="239087" y="7889"/>
                  </a:cubicBezTo>
                  <a:cubicBezTo>
                    <a:pt x="239087" y="9058"/>
                    <a:pt x="236165" y="11396"/>
                    <a:pt x="234412" y="11688"/>
                  </a:cubicBezTo>
                  <a:cubicBezTo>
                    <a:pt x="226522" y="11980"/>
                    <a:pt x="218340" y="12273"/>
                    <a:pt x="210450" y="11688"/>
                  </a:cubicBezTo>
                  <a:cubicBezTo>
                    <a:pt x="208697" y="11688"/>
                    <a:pt x="205775" y="8766"/>
                    <a:pt x="205775" y="7013"/>
                  </a:cubicBezTo>
                  <a:cubicBezTo>
                    <a:pt x="205775" y="5259"/>
                    <a:pt x="208405" y="2338"/>
                    <a:pt x="210158" y="1753"/>
                  </a:cubicBezTo>
                  <a:cubicBezTo>
                    <a:pt x="214541" y="292"/>
                    <a:pt x="218925" y="584"/>
                    <a:pt x="223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5"/>
            <p:cNvSpPr/>
            <p:nvPr/>
          </p:nvSpPr>
          <p:spPr>
            <a:xfrm>
              <a:off x="10719886" y="290247"/>
              <a:ext cx="352856" cy="434856"/>
            </a:xfrm>
            <a:custGeom>
              <a:avLst/>
              <a:gdLst/>
              <a:ahLst/>
              <a:cxnLst/>
              <a:rect l="l" t="t" r="r" b="b"/>
              <a:pathLst>
                <a:path w="352856" h="434856" extrusionOk="0">
                  <a:moveTo>
                    <a:pt x="278194" y="425072"/>
                  </a:moveTo>
                  <a:cubicBezTo>
                    <a:pt x="288129" y="424780"/>
                    <a:pt x="298064" y="422735"/>
                    <a:pt x="307707" y="426533"/>
                  </a:cubicBezTo>
                  <a:cubicBezTo>
                    <a:pt x="296019" y="436469"/>
                    <a:pt x="283162" y="437345"/>
                    <a:pt x="272642" y="430040"/>
                  </a:cubicBezTo>
                  <a:cubicBezTo>
                    <a:pt x="274688" y="428287"/>
                    <a:pt x="276149" y="425072"/>
                    <a:pt x="278194" y="425072"/>
                  </a:cubicBezTo>
                  <a:close/>
                  <a:moveTo>
                    <a:pt x="44721" y="424781"/>
                  </a:moveTo>
                  <a:cubicBezTo>
                    <a:pt x="57578" y="423904"/>
                    <a:pt x="68682" y="423612"/>
                    <a:pt x="82416" y="427703"/>
                  </a:cubicBezTo>
                  <a:cubicBezTo>
                    <a:pt x="69851" y="437638"/>
                    <a:pt x="53487" y="435885"/>
                    <a:pt x="44721" y="424781"/>
                  </a:cubicBezTo>
                  <a:close/>
                  <a:moveTo>
                    <a:pt x="230565" y="397897"/>
                  </a:moveTo>
                  <a:cubicBezTo>
                    <a:pt x="232318" y="397313"/>
                    <a:pt x="235240" y="397021"/>
                    <a:pt x="236409" y="398189"/>
                  </a:cubicBezTo>
                  <a:cubicBezTo>
                    <a:pt x="243130" y="405203"/>
                    <a:pt x="249850" y="412215"/>
                    <a:pt x="257448" y="420397"/>
                  </a:cubicBezTo>
                  <a:cubicBezTo>
                    <a:pt x="254234" y="421858"/>
                    <a:pt x="250727" y="423904"/>
                    <a:pt x="250143" y="423319"/>
                  </a:cubicBezTo>
                  <a:cubicBezTo>
                    <a:pt x="242837" y="416891"/>
                    <a:pt x="236117" y="409878"/>
                    <a:pt x="229688" y="402573"/>
                  </a:cubicBezTo>
                  <a:cubicBezTo>
                    <a:pt x="229104" y="401988"/>
                    <a:pt x="229688" y="398482"/>
                    <a:pt x="230565" y="397897"/>
                  </a:cubicBezTo>
                  <a:close/>
                  <a:moveTo>
                    <a:pt x="125662" y="397897"/>
                  </a:moveTo>
                  <a:cubicBezTo>
                    <a:pt x="120110" y="411047"/>
                    <a:pt x="111928" y="419228"/>
                    <a:pt x="98486" y="424780"/>
                  </a:cubicBezTo>
                  <a:cubicBezTo>
                    <a:pt x="99070" y="420981"/>
                    <a:pt x="98486" y="417767"/>
                    <a:pt x="99655" y="416306"/>
                  </a:cubicBezTo>
                  <a:cubicBezTo>
                    <a:pt x="108713" y="405202"/>
                    <a:pt x="118356" y="398189"/>
                    <a:pt x="125662" y="397897"/>
                  </a:cubicBezTo>
                  <a:close/>
                  <a:moveTo>
                    <a:pt x="5857" y="390591"/>
                  </a:moveTo>
                  <a:cubicBezTo>
                    <a:pt x="12870" y="389130"/>
                    <a:pt x="19298" y="395851"/>
                    <a:pt x="29818" y="415721"/>
                  </a:cubicBezTo>
                  <a:cubicBezTo>
                    <a:pt x="27480" y="416013"/>
                    <a:pt x="25143" y="417474"/>
                    <a:pt x="23974" y="416598"/>
                  </a:cubicBezTo>
                  <a:cubicBezTo>
                    <a:pt x="14623" y="410461"/>
                    <a:pt x="9071" y="401403"/>
                    <a:pt x="5857" y="390591"/>
                  </a:cubicBezTo>
                  <a:close/>
                  <a:moveTo>
                    <a:pt x="343357" y="385624"/>
                  </a:moveTo>
                  <a:cubicBezTo>
                    <a:pt x="347448" y="398481"/>
                    <a:pt x="341311" y="408708"/>
                    <a:pt x="324948" y="416598"/>
                  </a:cubicBezTo>
                  <a:cubicBezTo>
                    <a:pt x="327870" y="404910"/>
                    <a:pt x="335468" y="395851"/>
                    <a:pt x="343357" y="385624"/>
                  </a:cubicBezTo>
                  <a:close/>
                  <a:moveTo>
                    <a:pt x="158390" y="356111"/>
                  </a:moveTo>
                  <a:cubicBezTo>
                    <a:pt x="151961" y="364877"/>
                    <a:pt x="146117" y="373351"/>
                    <a:pt x="139688" y="381241"/>
                  </a:cubicBezTo>
                  <a:cubicBezTo>
                    <a:pt x="138519" y="382410"/>
                    <a:pt x="134720" y="381241"/>
                    <a:pt x="130045" y="381241"/>
                  </a:cubicBezTo>
                  <a:cubicBezTo>
                    <a:pt x="144948" y="356403"/>
                    <a:pt x="148454" y="353189"/>
                    <a:pt x="158390" y="356111"/>
                  </a:cubicBezTo>
                  <a:close/>
                  <a:moveTo>
                    <a:pt x="196669" y="350852"/>
                  </a:moveTo>
                  <a:cubicBezTo>
                    <a:pt x="210987" y="358742"/>
                    <a:pt x="215662" y="369846"/>
                    <a:pt x="221799" y="379781"/>
                  </a:cubicBezTo>
                  <a:cubicBezTo>
                    <a:pt x="220922" y="380658"/>
                    <a:pt x="220045" y="381826"/>
                    <a:pt x="219461" y="382703"/>
                  </a:cubicBezTo>
                  <a:cubicBezTo>
                    <a:pt x="217123" y="381826"/>
                    <a:pt x="213324" y="381535"/>
                    <a:pt x="212156" y="379489"/>
                  </a:cubicBezTo>
                  <a:cubicBezTo>
                    <a:pt x="206896" y="371015"/>
                    <a:pt x="197253" y="365170"/>
                    <a:pt x="196669" y="350852"/>
                  </a:cubicBezTo>
                  <a:close/>
                  <a:moveTo>
                    <a:pt x="12286" y="335365"/>
                  </a:moveTo>
                  <a:cubicBezTo>
                    <a:pt x="12871" y="347053"/>
                    <a:pt x="10825" y="358158"/>
                    <a:pt x="7026" y="368677"/>
                  </a:cubicBezTo>
                  <a:cubicBezTo>
                    <a:pt x="5857" y="368969"/>
                    <a:pt x="4688" y="368969"/>
                    <a:pt x="3519" y="369262"/>
                  </a:cubicBezTo>
                  <a:cubicBezTo>
                    <a:pt x="2351" y="366339"/>
                    <a:pt x="13" y="363710"/>
                    <a:pt x="13" y="360787"/>
                  </a:cubicBezTo>
                  <a:cubicBezTo>
                    <a:pt x="-279" y="350560"/>
                    <a:pt x="4104" y="341209"/>
                    <a:pt x="12286" y="335365"/>
                  </a:cubicBezTo>
                  <a:close/>
                  <a:moveTo>
                    <a:pt x="341604" y="335072"/>
                  </a:moveTo>
                  <a:cubicBezTo>
                    <a:pt x="342188" y="334488"/>
                    <a:pt x="345110" y="335364"/>
                    <a:pt x="345986" y="336241"/>
                  </a:cubicBezTo>
                  <a:cubicBezTo>
                    <a:pt x="351831" y="342669"/>
                    <a:pt x="353584" y="360786"/>
                    <a:pt x="348324" y="370721"/>
                  </a:cubicBezTo>
                  <a:cubicBezTo>
                    <a:pt x="346279" y="367799"/>
                    <a:pt x="344233" y="366338"/>
                    <a:pt x="343941" y="364293"/>
                  </a:cubicBezTo>
                  <a:cubicBezTo>
                    <a:pt x="341895" y="356403"/>
                    <a:pt x="340435" y="348514"/>
                    <a:pt x="338974" y="340624"/>
                  </a:cubicBezTo>
                  <a:cubicBezTo>
                    <a:pt x="338681" y="338871"/>
                    <a:pt x="340143" y="336533"/>
                    <a:pt x="341604" y="335072"/>
                  </a:cubicBezTo>
                  <a:close/>
                  <a:moveTo>
                    <a:pt x="175922" y="317832"/>
                  </a:moveTo>
                  <a:cubicBezTo>
                    <a:pt x="182058" y="325430"/>
                    <a:pt x="189656" y="328936"/>
                    <a:pt x="186441" y="340332"/>
                  </a:cubicBezTo>
                  <a:cubicBezTo>
                    <a:pt x="179720" y="332150"/>
                    <a:pt x="171831" y="339163"/>
                    <a:pt x="162480" y="336533"/>
                  </a:cubicBezTo>
                  <a:cubicBezTo>
                    <a:pt x="167155" y="329812"/>
                    <a:pt x="170954" y="324553"/>
                    <a:pt x="175922" y="317832"/>
                  </a:cubicBezTo>
                  <a:close/>
                  <a:moveTo>
                    <a:pt x="309753" y="290949"/>
                  </a:moveTo>
                  <a:cubicBezTo>
                    <a:pt x="311799" y="291533"/>
                    <a:pt x="314721" y="291241"/>
                    <a:pt x="315597" y="292410"/>
                  </a:cubicBezTo>
                  <a:cubicBezTo>
                    <a:pt x="321734" y="299715"/>
                    <a:pt x="326993" y="307605"/>
                    <a:pt x="334884" y="318124"/>
                  </a:cubicBezTo>
                  <a:cubicBezTo>
                    <a:pt x="329623" y="318417"/>
                    <a:pt x="326117" y="319585"/>
                    <a:pt x="325240" y="318417"/>
                  </a:cubicBezTo>
                  <a:cubicBezTo>
                    <a:pt x="319396" y="311403"/>
                    <a:pt x="314136" y="304099"/>
                    <a:pt x="308877" y="296793"/>
                  </a:cubicBezTo>
                  <a:cubicBezTo>
                    <a:pt x="308000" y="295624"/>
                    <a:pt x="309461" y="292994"/>
                    <a:pt x="309753" y="290949"/>
                  </a:cubicBezTo>
                  <a:close/>
                  <a:moveTo>
                    <a:pt x="40630" y="287150"/>
                  </a:moveTo>
                  <a:cubicBezTo>
                    <a:pt x="42967" y="291825"/>
                    <a:pt x="45305" y="294748"/>
                    <a:pt x="44721" y="295625"/>
                  </a:cubicBezTo>
                  <a:cubicBezTo>
                    <a:pt x="38876" y="304391"/>
                    <a:pt x="32740" y="312572"/>
                    <a:pt x="26019" y="321631"/>
                  </a:cubicBezTo>
                  <a:cubicBezTo>
                    <a:pt x="23681" y="318709"/>
                    <a:pt x="21343" y="316663"/>
                    <a:pt x="21636" y="316079"/>
                  </a:cubicBezTo>
                  <a:cubicBezTo>
                    <a:pt x="27188" y="307020"/>
                    <a:pt x="33324" y="298254"/>
                    <a:pt x="40630" y="287150"/>
                  </a:cubicBezTo>
                  <a:close/>
                  <a:moveTo>
                    <a:pt x="77156" y="248287"/>
                  </a:moveTo>
                  <a:cubicBezTo>
                    <a:pt x="72480" y="259390"/>
                    <a:pt x="66344" y="269326"/>
                    <a:pt x="55532" y="275462"/>
                  </a:cubicBezTo>
                  <a:cubicBezTo>
                    <a:pt x="54656" y="264066"/>
                    <a:pt x="63714" y="257637"/>
                    <a:pt x="69266" y="249748"/>
                  </a:cubicBezTo>
                  <a:cubicBezTo>
                    <a:pt x="70435" y="247994"/>
                    <a:pt x="73941" y="247702"/>
                    <a:pt x="77156" y="248287"/>
                  </a:cubicBezTo>
                  <a:close/>
                  <a:moveTo>
                    <a:pt x="280532" y="246606"/>
                  </a:moveTo>
                  <a:cubicBezTo>
                    <a:pt x="282066" y="246971"/>
                    <a:pt x="283454" y="248286"/>
                    <a:pt x="284915" y="249748"/>
                  </a:cubicBezTo>
                  <a:cubicBezTo>
                    <a:pt x="294265" y="259683"/>
                    <a:pt x="298649" y="268741"/>
                    <a:pt x="296311" y="278384"/>
                  </a:cubicBezTo>
                  <a:cubicBezTo>
                    <a:pt x="287253" y="268157"/>
                    <a:pt x="279363" y="259975"/>
                    <a:pt x="275272" y="249163"/>
                  </a:cubicBezTo>
                  <a:cubicBezTo>
                    <a:pt x="277317" y="246825"/>
                    <a:pt x="278998" y="246241"/>
                    <a:pt x="280532" y="246606"/>
                  </a:cubicBezTo>
                  <a:close/>
                  <a:moveTo>
                    <a:pt x="264753" y="203287"/>
                  </a:moveTo>
                  <a:cubicBezTo>
                    <a:pt x="265337" y="205332"/>
                    <a:pt x="267090" y="207670"/>
                    <a:pt x="266506" y="208839"/>
                  </a:cubicBezTo>
                  <a:cubicBezTo>
                    <a:pt x="263292" y="214391"/>
                    <a:pt x="262708" y="219651"/>
                    <a:pt x="266506" y="225203"/>
                  </a:cubicBezTo>
                  <a:cubicBezTo>
                    <a:pt x="267383" y="226372"/>
                    <a:pt x="265922" y="229002"/>
                    <a:pt x="265337" y="231047"/>
                  </a:cubicBezTo>
                  <a:cubicBezTo>
                    <a:pt x="262999" y="230463"/>
                    <a:pt x="260078" y="230463"/>
                    <a:pt x="258617" y="229002"/>
                  </a:cubicBezTo>
                  <a:cubicBezTo>
                    <a:pt x="255403" y="225787"/>
                    <a:pt x="253357" y="221988"/>
                    <a:pt x="250435" y="217313"/>
                  </a:cubicBezTo>
                  <a:cubicBezTo>
                    <a:pt x="253649" y="212638"/>
                    <a:pt x="255987" y="208839"/>
                    <a:pt x="258909" y="205332"/>
                  </a:cubicBezTo>
                  <a:cubicBezTo>
                    <a:pt x="260078" y="203871"/>
                    <a:pt x="262708" y="203871"/>
                    <a:pt x="264753" y="203287"/>
                  </a:cubicBezTo>
                  <a:close/>
                  <a:moveTo>
                    <a:pt x="88260" y="202118"/>
                  </a:moveTo>
                  <a:cubicBezTo>
                    <a:pt x="104331" y="214098"/>
                    <a:pt x="104624" y="219650"/>
                    <a:pt x="88844" y="232800"/>
                  </a:cubicBezTo>
                  <a:cubicBezTo>
                    <a:pt x="87968" y="230170"/>
                    <a:pt x="86214" y="226955"/>
                    <a:pt x="87091" y="225786"/>
                  </a:cubicBezTo>
                  <a:cubicBezTo>
                    <a:pt x="91766" y="219650"/>
                    <a:pt x="90013" y="214098"/>
                    <a:pt x="87091" y="208254"/>
                  </a:cubicBezTo>
                  <a:cubicBezTo>
                    <a:pt x="86507" y="207377"/>
                    <a:pt x="87675" y="205332"/>
                    <a:pt x="88260" y="202118"/>
                  </a:cubicBezTo>
                  <a:close/>
                  <a:moveTo>
                    <a:pt x="298649" y="159748"/>
                  </a:moveTo>
                  <a:cubicBezTo>
                    <a:pt x="299234" y="160917"/>
                    <a:pt x="299818" y="162086"/>
                    <a:pt x="300403" y="163547"/>
                  </a:cubicBezTo>
                  <a:cubicBezTo>
                    <a:pt x="294851" y="171144"/>
                    <a:pt x="289591" y="178741"/>
                    <a:pt x="283747" y="186047"/>
                  </a:cubicBezTo>
                  <a:cubicBezTo>
                    <a:pt x="282578" y="187508"/>
                    <a:pt x="279363" y="187508"/>
                    <a:pt x="277026" y="188093"/>
                  </a:cubicBezTo>
                  <a:cubicBezTo>
                    <a:pt x="277026" y="185755"/>
                    <a:pt x="276149" y="182832"/>
                    <a:pt x="277026" y="181079"/>
                  </a:cubicBezTo>
                  <a:cubicBezTo>
                    <a:pt x="281409" y="174359"/>
                    <a:pt x="286084" y="167638"/>
                    <a:pt x="291344" y="161501"/>
                  </a:cubicBezTo>
                  <a:cubicBezTo>
                    <a:pt x="292805" y="160040"/>
                    <a:pt x="296019" y="160332"/>
                    <a:pt x="298649" y="159748"/>
                  </a:cubicBezTo>
                  <a:close/>
                  <a:moveTo>
                    <a:pt x="57286" y="158579"/>
                  </a:moveTo>
                  <a:cubicBezTo>
                    <a:pt x="66928" y="165884"/>
                    <a:pt x="71896" y="176112"/>
                    <a:pt x="80078" y="186339"/>
                  </a:cubicBezTo>
                  <a:cubicBezTo>
                    <a:pt x="70142" y="191015"/>
                    <a:pt x="68389" y="184294"/>
                    <a:pt x="65467" y="180495"/>
                  </a:cubicBezTo>
                  <a:cubicBezTo>
                    <a:pt x="54364" y="166177"/>
                    <a:pt x="54656" y="166177"/>
                    <a:pt x="57286" y="158579"/>
                  </a:cubicBezTo>
                  <a:close/>
                  <a:moveTo>
                    <a:pt x="326700" y="114456"/>
                  </a:moveTo>
                  <a:cubicBezTo>
                    <a:pt x="327868" y="114748"/>
                    <a:pt x="329330" y="115333"/>
                    <a:pt x="330498" y="115917"/>
                  </a:cubicBezTo>
                  <a:cubicBezTo>
                    <a:pt x="330791" y="117963"/>
                    <a:pt x="331959" y="120592"/>
                    <a:pt x="331083" y="121761"/>
                  </a:cubicBezTo>
                  <a:cubicBezTo>
                    <a:pt x="324655" y="129943"/>
                    <a:pt x="320271" y="139878"/>
                    <a:pt x="309460" y="146599"/>
                  </a:cubicBezTo>
                  <a:cubicBezTo>
                    <a:pt x="308875" y="142508"/>
                    <a:pt x="307707" y="139878"/>
                    <a:pt x="308583" y="138709"/>
                  </a:cubicBezTo>
                  <a:cubicBezTo>
                    <a:pt x="314427" y="130527"/>
                    <a:pt x="320564" y="122345"/>
                    <a:pt x="326700" y="114456"/>
                  </a:cubicBezTo>
                  <a:close/>
                  <a:moveTo>
                    <a:pt x="24850" y="112410"/>
                  </a:moveTo>
                  <a:cubicBezTo>
                    <a:pt x="33032" y="123514"/>
                    <a:pt x="39753" y="132280"/>
                    <a:pt x="48519" y="143968"/>
                  </a:cubicBezTo>
                  <a:cubicBezTo>
                    <a:pt x="42675" y="143676"/>
                    <a:pt x="39168" y="144553"/>
                    <a:pt x="37999" y="143383"/>
                  </a:cubicBezTo>
                  <a:cubicBezTo>
                    <a:pt x="32155" y="136371"/>
                    <a:pt x="26895" y="129066"/>
                    <a:pt x="22220" y="121760"/>
                  </a:cubicBezTo>
                  <a:cubicBezTo>
                    <a:pt x="21343" y="120299"/>
                    <a:pt x="23389" y="117378"/>
                    <a:pt x="24850" y="112410"/>
                  </a:cubicBezTo>
                  <a:close/>
                  <a:moveTo>
                    <a:pt x="168799" y="96412"/>
                  </a:moveTo>
                  <a:cubicBezTo>
                    <a:pt x="170589" y="96485"/>
                    <a:pt x="172561" y="97654"/>
                    <a:pt x="174752" y="98384"/>
                  </a:cubicBezTo>
                  <a:cubicBezTo>
                    <a:pt x="177675" y="99553"/>
                    <a:pt x="182058" y="97215"/>
                    <a:pt x="185857" y="96631"/>
                  </a:cubicBezTo>
                  <a:cubicBezTo>
                    <a:pt x="187902" y="105397"/>
                    <a:pt x="186733" y="107734"/>
                    <a:pt x="174752" y="115624"/>
                  </a:cubicBezTo>
                  <a:cubicBezTo>
                    <a:pt x="170662" y="110072"/>
                    <a:pt x="167155" y="105397"/>
                    <a:pt x="163941" y="101014"/>
                  </a:cubicBezTo>
                  <a:cubicBezTo>
                    <a:pt x="165402" y="97361"/>
                    <a:pt x="167009" y="96339"/>
                    <a:pt x="168799" y="96412"/>
                  </a:cubicBezTo>
                  <a:close/>
                  <a:moveTo>
                    <a:pt x="344817" y="65365"/>
                  </a:moveTo>
                  <a:cubicBezTo>
                    <a:pt x="348031" y="67411"/>
                    <a:pt x="351246" y="67995"/>
                    <a:pt x="351831" y="69748"/>
                  </a:cubicBezTo>
                  <a:cubicBezTo>
                    <a:pt x="355044" y="77638"/>
                    <a:pt x="350369" y="92248"/>
                    <a:pt x="342479" y="101015"/>
                  </a:cubicBezTo>
                  <a:cubicBezTo>
                    <a:pt x="341311" y="99846"/>
                    <a:pt x="338972" y="98385"/>
                    <a:pt x="339265" y="97215"/>
                  </a:cubicBezTo>
                  <a:cubicBezTo>
                    <a:pt x="340726" y="86988"/>
                    <a:pt x="342772" y="77053"/>
                    <a:pt x="344817" y="65365"/>
                  </a:cubicBezTo>
                  <a:close/>
                  <a:moveTo>
                    <a:pt x="4688" y="64488"/>
                  </a:moveTo>
                  <a:cubicBezTo>
                    <a:pt x="7026" y="67994"/>
                    <a:pt x="9363" y="70332"/>
                    <a:pt x="9948" y="72962"/>
                  </a:cubicBezTo>
                  <a:cubicBezTo>
                    <a:pt x="11701" y="79975"/>
                    <a:pt x="12870" y="86988"/>
                    <a:pt x="14039" y="94294"/>
                  </a:cubicBezTo>
                  <a:cubicBezTo>
                    <a:pt x="14331" y="96047"/>
                    <a:pt x="12578" y="98092"/>
                    <a:pt x="11994" y="99846"/>
                  </a:cubicBezTo>
                  <a:cubicBezTo>
                    <a:pt x="10240" y="98969"/>
                    <a:pt x="7026" y="98385"/>
                    <a:pt x="6733" y="97216"/>
                  </a:cubicBezTo>
                  <a:cubicBezTo>
                    <a:pt x="4396" y="88449"/>
                    <a:pt x="2058" y="79975"/>
                    <a:pt x="597" y="70917"/>
                  </a:cubicBezTo>
                  <a:cubicBezTo>
                    <a:pt x="12" y="69456"/>
                    <a:pt x="2350" y="67702"/>
                    <a:pt x="4688" y="64488"/>
                  </a:cubicBezTo>
                  <a:close/>
                  <a:moveTo>
                    <a:pt x="218876" y="53092"/>
                  </a:moveTo>
                  <a:cubicBezTo>
                    <a:pt x="219169" y="55138"/>
                    <a:pt x="220630" y="57767"/>
                    <a:pt x="219753" y="58936"/>
                  </a:cubicBezTo>
                  <a:cubicBezTo>
                    <a:pt x="214201" y="67703"/>
                    <a:pt x="209234" y="76761"/>
                    <a:pt x="198714" y="84359"/>
                  </a:cubicBezTo>
                  <a:cubicBezTo>
                    <a:pt x="198130" y="79975"/>
                    <a:pt x="196669" y="76761"/>
                    <a:pt x="197837" y="75008"/>
                  </a:cubicBezTo>
                  <a:cubicBezTo>
                    <a:pt x="202513" y="67703"/>
                    <a:pt x="207480" y="60982"/>
                    <a:pt x="213032" y="54553"/>
                  </a:cubicBezTo>
                  <a:cubicBezTo>
                    <a:pt x="213909" y="53384"/>
                    <a:pt x="216831" y="53676"/>
                    <a:pt x="218876" y="53092"/>
                  </a:cubicBezTo>
                  <a:close/>
                  <a:moveTo>
                    <a:pt x="137058" y="52362"/>
                  </a:moveTo>
                  <a:cubicBezTo>
                    <a:pt x="138884" y="52581"/>
                    <a:pt x="140565" y="54115"/>
                    <a:pt x="142026" y="56015"/>
                  </a:cubicBezTo>
                  <a:cubicBezTo>
                    <a:pt x="147577" y="63320"/>
                    <a:pt x="152253" y="70625"/>
                    <a:pt x="157220" y="77638"/>
                  </a:cubicBezTo>
                  <a:cubicBezTo>
                    <a:pt x="154006" y="83190"/>
                    <a:pt x="150792" y="84066"/>
                    <a:pt x="147577" y="79391"/>
                  </a:cubicBezTo>
                  <a:cubicBezTo>
                    <a:pt x="142026" y="71794"/>
                    <a:pt x="136473" y="64196"/>
                    <a:pt x="131214" y="56599"/>
                  </a:cubicBezTo>
                  <a:cubicBezTo>
                    <a:pt x="133260" y="53238"/>
                    <a:pt x="135232" y="52143"/>
                    <a:pt x="137058" y="52362"/>
                  </a:cubicBezTo>
                  <a:close/>
                  <a:moveTo>
                    <a:pt x="64112" y="32930"/>
                  </a:moveTo>
                  <a:cubicBezTo>
                    <a:pt x="79891" y="28840"/>
                    <a:pt x="91287" y="37021"/>
                    <a:pt x="100345" y="48710"/>
                  </a:cubicBezTo>
                  <a:cubicBezTo>
                    <a:pt x="114079" y="66242"/>
                    <a:pt x="127229" y="84066"/>
                    <a:pt x="140378" y="101891"/>
                  </a:cubicBezTo>
                  <a:lnTo>
                    <a:pt x="176654" y="151770"/>
                  </a:lnTo>
                  <a:lnTo>
                    <a:pt x="182642" y="146891"/>
                  </a:lnTo>
                  <a:cubicBezTo>
                    <a:pt x="205727" y="115917"/>
                    <a:pt x="228811" y="84943"/>
                    <a:pt x="251895" y="53969"/>
                  </a:cubicBezTo>
                  <a:cubicBezTo>
                    <a:pt x="254525" y="50462"/>
                    <a:pt x="257447" y="46956"/>
                    <a:pt x="260661" y="43742"/>
                  </a:cubicBezTo>
                  <a:cubicBezTo>
                    <a:pt x="265337" y="38920"/>
                    <a:pt x="270304" y="35048"/>
                    <a:pt x="275893" y="33003"/>
                  </a:cubicBezTo>
                  <a:cubicBezTo>
                    <a:pt x="281481" y="30957"/>
                    <a:pt x="287691" y="30738"/>
                    <a:pt x="294850" y="33222"/>
                  </a:cubicBezTo>
                  <a:cubicBezTo>
                    <a:pt x="310044" y="38482"/>
                    <a:pt x="318811" y="49001"/>
                    <a:pt x="321733" y="64781"/>
                  </a:cubicBezTo>
                  <a:cubicBezTo>
                    <a:pt x="324071" y="77053"/>
                    <a:pt x="318519" y="86988"/>
                    <a:pt x="311798" y="96339"/>
                  </a:cubicBezTo>
                  <a:cubicBezTo>
                    <a:pt x="290467" y="125852"/>
                    <a:pt x="268551" y="154780"/>
                    <a:pt x="246928" y="184001"/>
                  </a:cubicBezTo>
                  <a:cubicBezTo>
                    <a:pt x="238746" y="194813"/>
                    <a:pt x="230856" y="205917"/>
                    <a:pt x="222382" y="217605"/>
                  </a:cubicBezTo>
                  <a:cubicBezTo>
                    <a:pt x="234655" y="234553"/>
                    <a:pt x="246635" y="250917"/>
                    <a:pt x="258616" y="267281"/>
                  </a:cubicBezTo>
                  <a:cubicBezTo>
                    <a:pt x="277025" y="292703"/>
                    <a:pt x="295726" y="317832"/>
                    <a:pt x="314135" y="343255"/>
                  </a:cubicBezTo>
                  <a:cubicBezTo>
                    <a:pt x="322317" y="354358"/>
                    <a:pt x="324362" y="366339"/>
                    <a:pt x="319103" y="379196"/>
                  </a:cubicBezTo>
                  <a:cubicBezTo>
                    <a:pt x="307414" y="408125"/>
                    <a:pt x="272934" y="410170"/>
                    <a:pt x="257740" y="388839"/>
                  </a:cubicBezTo>
                  <a:cubicBezTo>
                    <a:pt x="238746" y="362248"/>
                    <a:pt x="218876" y="336242"/>
                    <a:pt x="199298" y="309943"/>
                  </a:cubicBezTo>
                  <a:cubicBezTo>
                    <a:pt x="193454" y="302053"/>
                    <a:pt x="187318" y="294163"/>
                    <a:pt x="181473" y="285982"/>
                  </a:cubicBezTo>
                  <a:lnTo>
                    <a:pt x="175018" y="284524"/>
                  </a:lnTo>
                  <a:lnTo>
                    <a:pt x="118755" y="362248"/>
                  </a:lnTo>
                  <a:cubicBezTo>
                    <a:pt x="112326" y="371015"/>
                    <a:pt x="105605" y="379489"/>
                    <a:pt x="98884" y="388255"/>
                  </a:cubicBezTo>
                  <a:cubicBezTo>
                    <a:pt x="87196" y="403158"/>
                    <a:pt x="68787" y="407833"/>
                    <a:pt x="54177" y="399359"/>
                  </a:cubicBezTo>
                  <a:cubicBezTo>
                    <a:pt x="37521" y="389716"/>
                    <a:pt x="29631" y="367508"/>
                    <a:pt x="38398" y="350852"/>
                  </a:cubicBezTo>
                  <a:cubicBezTo>
                    <a:pt x="44242" y="339748"/>
                    <a:pt x="52131" y="329521"/>
                    <a:pt x="59728" y="319294"/>
                  </a:cubicBezTo>
                  <a:cubicBezTo>
                    <a:pt x="82521" y="288028"/>
                    <a:pt x="105605" y="257053"/>
                    <a:pt x="128398" y="226080"/>
                  </a:cubicBezTo>
                  <a:cubicBezTo>
                    <a:pt x="130150" y="223450"/>
                    <a:pt x="131904" y="220820"/>
                    <a:pt x="133949" y="217313"/>
                  </a:cubicBezTo>
                  <a:cubicBezTo>
                    <a:pt x="126060" y="206210"/>
                    <a:pt x="118462" y="195106"/>
                    <a:pt x="110280" y="184294"/>
                  </a:cubicBezTo>
                  <a:cubicBezTo>
                    <a:pt x="88073" y="154197"/>
                    <a:pt x="65865" y="124391"/>
                    <a:pt x="43949" y="94586"/>
                  </a:cubicBezTo>
                  <a:cubicBezTo>
                    <a:pt x="26417" y="70625"/>
                    <a:pt x="36352" y="40235"/>
                    <a:pt x="64112" y="32930"/>
                  </a:cubicBezTo>
                  <a:close/>
                  <a:moveTo>
                    <a:pt x="331084" y="18903"/>
                  </a:moveTo>
                  <a:cubicBezTo>
                    <a:pt x="336636" y="26501"/>
                    <a:pt x="341604" y="34390"/>
                    <a:pt x="346571" y="42280"/>
                  </a:cubicBezTo>
                  <a:cubicBezTo>
                    <a:pt x="346863" y="43157"/>
                    <a:pt x="345110" y="45494"/>
                    <a:pt x="343649" y="49294"/>
                  </a:cubicBezTo>
                  <a:cubicBezTo>
                    <a:pt x="336344" y="39942"/>
                    <a:pt x="330500" y="32637"/>
                    <a:pt x="325240" y="25040"/>
                  </a:cubicBezTo>
                  <a:cubicBezTo>
                    <a:pt x="324363" y="23579"/>
                    <a:pt x="324363" y="20365"/>
                    <a:pt x="325532" y="19196"/>
                  </a:cubicBezTo>
                  <a:cubicBezTo>
                    <a:pt x="326409" y="18319"/>
                    <a:pt x="330500" y="18027"/>
                    <a:pt x="331084" y="18903"/>
                  </a:cubicBezTo>
                  <a:close/>
                  <a:moveTo>
                    <a:pt x="26019" y="16567"/>
                  </a:moveTo>
                  <a:cubicBezTo>
                    <a:pt x="27480" y="19197"/>
                    <a:pt x="29526" y="21827"/>
                    <a:pt x="28941" y="22411"/>
                  </a:cubicBezTo>
                  <a:cubicBezTo>
                    <a:pt x="23389" y="30593"/>
                    <a:pt x="17545" y="38483"/>
                    <a:pt x="11701" y="46373"/>
                  </a:cubicBezTo>
                  <a:cubicBezTo>
                    <a:pt x="11116" y="46957"/>
                    <a:pt x="9071" y="46665"/>
                    <a:pt x="5857" y="46957"/>
                  </a:cubicBezTo>
                  <a:cubicBezTo>
                    <a:pt x="9071" y="33223"/>
                    <a:pt x="15792" y="24457"/>
                    <a:pt x="26019" y="16567"/>
                  </a:cubicBezTo>
                  <a:close/>
                  <a:moveTo>
                    <a:pt x="257740" y="13060"/>
                  </a:moveTo>
                  <a:cubicBezTo>
                    <a:pt x="249265" y="23287"/>
                    <a:pt x="240792" y="30592"/>
                    <a:pt x="232610" y="40819"/>
                  </a:cubicBezTo>
                  <a:cubicBezTo>
                    <a:pt x="226181" y="31469"/>
                    <a:pt x="232317" y="27670"/>
                    <a:pt x="235824" y="23871"/>
                  </a:cubicBezTo>
                  <a:cubicBezTo>
                    <a:pt x="240792" y="18319"/>
                    <a:pt x="245174" y="10137"/>
                    <a:pt x="257740" y="13060"/>
                  </a:cubicBezTo>
                  <a:close/>
                  <a:moveTo>
                    <a:pt x="101409" y="12184"/>
                  </a:moveTo>
                  <a:cubicBezTo>
                    <a:pt x="107545" y="11599"/>
                    <a:pt x="124785" y="29131"/>
                    <a:pt x="124493" y="35853"/>
                  </a:cubicBezTo>
                  <a:cubicBezTo>
                    <a:pt x="122740" y="36437"/>
                    <a:pt x="119526" y="38774"/>
                    <a:pt x="118649" y="38190"/>
                  </a:cubicBezTo>
                  <a:cubicBezTo>
                    <a:pt x="111636" y="31469"/>
                    <a:pt x="104623" y="24456"/>
                    <a:pt x="98195" y="17443"/>
                  </a:cubicBezTo>
                  <a:cubicBezTo>
                    <a:pt x="97610" y="16859"/>
                    <a:pt x="100240" y="12184"/>
                    <a:pt x="101409" y="12184"/>
                  </a:cubicBezTo>
                  <a:close/>
                  <a:moveTo>
                    <a:pt x="292257" y="275"/>
                  </a:moveTo>
                  <a:cubicBezTo>
                    <a:pt x="298941" y="1298"/>
                    <a:pt x="305078" y="5170"/>
                    <a:pt x="308876" y="11891"/>
                  </a:cubicBezTo>
                  <a:cubicBezTo>
                    <a:pt x="296311" y="11014"/>
                    <a:pt x="286084" y="10138"/>
                    <a:pt x="275857" y="9261"/>
                  </a:cubicBezTo>
                  <a:cubicBezTo>
                    <a:pt x="274688" y="9261"/>
                    <a:pt x="273519" y="6923"/>
                    <a:pt x="272350" y="5755"/>
                  </a:cubicBezTo>
                  <a:cubicBezTo>
                    <a:pt x="278340" y="1079"/>
                    <a:pt x="285573" y="-747"/>
                    <a:pt x="292257" y="275"/>
                  </a:cubicBezTo>
                  <a:close/>
                  <a:moveTo>
                    <a:pt x="63458" y="166"/>
                  </a:moveTo>
                  <a:cubicBezTo>
                    <a:pt x="69558" y="-89"/>
                    <a:pt x="75256" y="1956"/>
                    <a:pt x="78616" y="6340"/>
                  </a:cubicBezTo>
                  <a:cubicBezTo>
                    <a:pt x="69266" y="10722"/>
                    <a:pt x="51148" y="11599"/>
                    <a:pt x="45889" y="7800"/>
                  </a:cubicBezTo>
                  <a:cubicBezTo>
                    <a:pt x="50857" y="2979"/>
                    <a:pt x="57358" y="422"/>
                    <a:pt x="63458" y="1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5"/>
            <p:cNvSpPr/>
            <p:nvPr/>
          </p:nvSpPr>
          <p:spPr>
            <a:xfrm>
              <a:off x="11204423" y="290101"/>
              <a:ext cx="352384" cy="435446"/>
            </a:xfrm>
            <a:custGeom>
              <a:avLst/>
              <a:gdLst/>
              <a:ahLst/>
              <a:cxnLst/>
              <a:rect l="l" t="t" r="r" b="b"/>
              <a:pathLst>
                <a:path w="352384" h="435446" extrusionOk="0">
                  <a:moveTo>
                    <a:pt x="188983" y="424050"/>
                  </a:moveTo>
                  <a:cubicBezTo>
                    <a:pt x="190736" y="424050"/>
                    <a:pt x="193951" y="426388"/>
                    <a:pt x="193951" y="427264"/>
                  </a:cubicBezTo>
                  <a:cubicBezTo>
                    <a:pt x="193658" y="429602"/>
                    <a:pt x="192490" y="433108"/>
                    <a:pt x="190736" y="433693"/>
                  </a:cubicBezTo>
                  <a:cubicBezTo>
                    <a:pt x="185769" y="434569"/>
                    <a:pt x="180801" y="434862"/>
                    <a:pt x="177295" y="435446"/>
                  </a:cubicBezTo>
                  <a:cubicBezTo>
                    <a:pt x="171743" y="435154"/>
                    <a:pt x="167652" y="435154"/>
                    <a:pt x="163853" y="434278"/>
                  </a:cubicBezTo>
                  <a:cubicBezTo>
                    <a:pt x="161808" y="433693"/>
                    <a:pt x="159470" y="430771"/>
                    <a:pt x="159470" y="428726"/>
                  </a:cubicBezTo>
                  <a:cubicBezTo>
                    <a:pt x="159470" y="427264"/>
                    <a:pt x="162684" y="424342"/>
                    <a:pt x="164729" y="424342"/>
                  </a:cubicBezTo>
                  <a:cubicBezTo>
                    <a:pt x="172911" y="423758"/>
                    <a:pt x="181093" y="423758"/>
                    <a:pt x="188983" y="424050"/>
                  </a:cubicBezTo>
                  <a:close/>
                  <a:moveTo>
                    <a:pt x="119145" y="393368"/>
                  </a:moveTo>
                  <a:cubicBezTo>
                    <a:pt x="132002" y="396290"/>
                    <a:pt x="134340" y="410608"/>
                    <a:pt x="144274" y="414699"/>
                  </a:cubicBezTo>
                  <a:cubicBezTo>
                    <a:pt x="144859" y="420835"/>
                    <a:pt x="141937" y="422588"/>
                    <a:pt x="137846" y="421711"/>
                  </a:cubicBezTo>
                  <a:cubicBezTo>
                    <a:pt x="129372" y="419959"/>
                    <a:pt x="119145" y="404764"/>
                    <a:pt x="119145" y="393368"/>
                  </a:cubicBezTo>
                  <a:close/>
                  <a:moveTo>
                    <a:pt x="231646" y="390447"/>
                  </a:moveTo>
                  <a:cubicBezTo>
                    <a:pt x="233399" y="394538"/>
                    <a:pt x="235445" y="396876"/>
                    <a:pt x="235153" y="398337"/>
                  </a:cubicBezTo>
                  <a:cubicBezTo>
                    <a:pt x="231938" y="408564"/>
                    <a:pt x="224633" y="415869"/>
                    <a:pt x="215866" y="421421"/>
                  </a:cubicBezTo>
                  <a:cubicBezTo>
                    <a:pt x="214405" y="422298"/>
                    <a:pt x="210899" y="421421"/>
                    <a:pt x="210023" y="420252"/>
                  </a:cubicBezTo>
                  <a:cubicBezTo>
                    <a:pt x="208854" y="419083"/>
                    <a:pt x="208854" y="415577"/>
                    <a:pt x="210023" y="414116"/>
                  </a:cubicBezTo>
                  <a:cubicBezTo>
                    <a:pt x="216451" y="406810"/>
                    <a:pt x="223172" y="399506"/>
                    <a:pt x="231646" y="390447"/>
                  </a:cubicBezTo>
                  <a:close/>
                  <a:moveTo>
                    <a:pt x="114762" y="342816"/>
                  </a:moveTo>
                  <a:cubicBezTo>
                    <a:pt x="115931" y="344569"/>
                    <a:pt x="118269" y="346030"/>
                    <a:pt x="118269" y="347784"/>
                  </a:cubicBezTo>
                  <a:cubicBezTo>
                    <a:pt x="118561" y="357427"/>
                    <a:pt x="118269" y="367361"/>
                    <a:pt x="118269" y="377004"/>
                  </a:cubicBezTo>
                  <a:cubicBezTo>
                    <a:pt x="117392" y="377004"/>
                    <a:pt x="116223" y="377297"/>
                    <a:pt x="115346" y="377881"/>
                  </a:cubicBezTo>
                  <a:cubicBezTo>
                    <a:pt x="113593" y="375836"/>
                    <a:pt x="110380" y="374082"/>
                    <a:pt x="110087" y="372037"/>
                  </a:cubicBezTo>
                  <a:cubicBezTo>
                    <a:pt x="109503" y="363855"/>
                    <a:pt x="109503" y="355673"/>
                    <a:pt x="109795" y="347784"/>
                  </a:cubicBezTo>
                  <a:cubicBezTo>
                    <a:pt x="109795" y="346030"/>
                    <a:pt x="113009" y="344569"/>
                    <a:pt x="114762" y="342816"/>
                  </a:cubicBezTo>
                  <a:close/>
                  <a:moveTo>
                    <a:pt x="238660" y="342525"/>
                  </a:moveTo>
                  <a:cubicBezTo>
                    <a:pt x="240412" y="342232"/>
                    <a:pt x="243919" y="345154"/>
                    <a:pt x="243919" y="346907"/>
                  </a:cubicBezTo>
                  <a:cubicBezTo>
                    <a:pt x="244212" y="355966"/>
                    <a:pt x="243627" y="364732"/>
                    <a:pt x="242750" y="373791"/>
                  </a:cubicBezTo>
                  <a:cubicBezTo>
                    <a:pt x="242750" y="375252"/>
                    <a:pt x="239536" y="377297"/>
                    <a:pt x="238075" y="377297"/>
                  </a:cubicBezTo>
                  <a:cubicBezTo>
                    <a:pt x="236321" y="377005"/>
                    <a:pt x="233984" y="374959"/>
                    <a:pt x="233692" y="373206"/>
                  </a:cubicBezTo>
                  <a:cubicBezTo>
                    <a:pt x="232815" y="368823"/>
                    <a:pt x="233107" y="364148"/>
                    <a:pt x="232815" y="359765"/>
                  </a:cubicBezTo>
                  <a:cubicBezTo>
                    <a:pt x="233107" y="359472"/>
                    <a:pt x="233399" y="359472"/>
                    <a:pt x="233399" y="359472"/>
                  </a:cubicBezTo>
                  <a:cubicBezTo>
                    <a:pt x="233399" y="355382"/>
                    <a:pt x="232815" y="351291"/>
                    <a:pt x="233692" y="347492"/>
                  </a:cubicBezTo>
                  <a:cubicBezTo>
                    <a:pt x="233984" y="345447"/>
                    <a:pt x="236906" y="342816"/>
                    <a:pt x="238660" y="342525"/>
                  </a:cubicBezTo>
                  <a:close/>
                  <a:moveTo>
                    <a:pt x="115931" y="287882"/>
                  </a:moveTo>
                  <a:cubicBezTo>
                    <a:pt x="120899" y="300155"/>
                    <a:pt x="117977" y="311551"/>
                    <a:pt x="118561" y="324700"/>
                  </a:cubicBezTo>
                  <a:cubicBezTo>
                    <a:pt x="114762" y="322655"/>
                    <a:pt x="110671" y="321778"/>
                    <a:pt x="110671" y="320609"/>
                  </a:cubicBezTo>
                  <a:cubicBezTo>
                    <a:pt x="110087" y="311259"/>
                    <a:pt x="110379" y="301616"/>
                    <a:pt x="110671" y="292265"/>
                  </a:cubicBezTo>
                  <a:cubicBezTo>
                    <a:pt x="110379" y="291096"/>
                    <a:pt x="113009" y="289928"/>
                    <a:pt x="115931" y="287882"/>
                  </a:cubicBezTo>
                  <a:close/>
                  <a:moveTo>
                    <a:pt x="239243" y="285836"/>
                  </a:moveTo>
                  <a:cubicBezTo>
                    <a:pt x="241581" y="290219"/>
                    <a:pt x="243919" y="292849"/>
                    <a:pt x="244211" y="295479"/>
                  </a:cubicBezTo>
                  <a:cubicBezTo>
                    <a:pt x="244796" y="302784"/>
                    <a:pt x="244796" y="310090"/>
                    <a:pt x="244211" y="317103"/>
                  </a:cubicBezTo>
                  <a:cubicBezTo>
                    <a:pt x="243919" y="319440"/>
                    <a:pt x="240997" y="321486"/>
                    <a:pt x="239243" y="323824"/>
                  </a:cubicBezTo>
                  <a:cubicBezTo>
                    <a:pt x="237198" y="321778"/>
                    <a:pt x="233691" y="320024"/>
                    <a:pt x="233691" y="317687"/>
                  </a:cubicBezTo>
                  <a:cubicBezTo>
                    <a:pt x="233107" y="310090"/>
                    <a:pt x="233107" y="302200"/>
                    <a:pt x="233691" y="294602"/>
                  </a:cubicBezTo>
                  <a:cubicBezTo>
                    <a:pt x="233691" y="292265"/>
                    <a:pt x="236614" y="289927"/>
                    <a:pt x="239243" y="285836"/>
                  </a:cubicBezTo>
                  <a:close/>
                  <a:moveTo>
                    <a:pt x="111840" y="236746"/>
                  </a:moveTo>
                  <a:cubicBezTo>
                    <a:pt x="113594" y="236746"/>
                    <a:pt x="116808" y="238207"/>
                    <a:pt x="117100" y="239376"/>
                  </a:cubicBezTo>
                  <a:cubicBezTo>
                    <a:pt x="118269" y="244636"/>
                    <a:pt x="118561" y="249896"/>
                    <a:pt x="119146" y="255155"/>
                  </a:cubicBezTo>
                  <a:cubicBezTo>
                    <a:pt x="119146" y="255448"/>
                    <a:pt x="118853" y="255448"/>
                    <a:pt x="118853" y="255448"/>
                  </a:cubicBezTo>
                  <a:cubicBezTo>
                    <a:pt x="118853" y="258954"/>
                    <a:pt x="119146" y="262753"/>
                    <a:pt x="118561" y="266259"/>
                  </a:cubicBezTo>
                  <a:cubicBezTo>
                    <a:pt x="118269" y="268013"/>
                    <a:pt x="116223" y="270643"/>
                    <a:pt x="114762" y="270643"/>
                  </a:cubicBezTo>
                  <a:cubicBezTo>
                    <a:pt x="113301" y="270935"/>
                    <a:pt x="110379" y="268597"/>
                    <a:pt x="110087" y="267136"/>
                  </a:cubicBezTo>
                  <a:cubicBezTo>
                    <a:pt x="109210" y="258077"/>
                    <a:pt x="108918" y="249311"/>
                    <a:pt x="108626" y="240253"/>
                  </a:cubicBezTo>
                  <a:cubicBezTo>
                    <a:pt x="108626" y="239084"/>
                    <a:pt x="110964" y="236746"/>
                    <a:pt x="111840" y="236746"/>
                  </a:cubicBezTo>
                  <a:close/>
                  <a:moveTo>
                    <a:pt x="240704" y="235869"/>
                  </a:moveTo>
                  <a:cubicBezTo>
                    <a:pt x="242165" y="238207"/>
                    <a:pt x="244503" y="240252"/>
                    <a:pt x="244795" y="242882"/>
                  </a:cubicBezTo>
                  <a:cubicBezTo>
                    <a:pt x="245379" y="245804"/>
                    <a:pt x="244503" y="249310"/>
                    <a:pt x="244211" y="255739"/>
                  </a:cubicBezTo>
                  <a:cubicBezTo>
                    <a:pt x="244211" y="257200"/>
                    <a:pt x="244795" y="261583"/>
                    <a:pt x="243918" y="265966"/>
                  </a:cubicBezTo>
                  <a:cubicBezTo>
                    <a:pt x="243626" y="268012"/>
                    <a:pt x="240997" y="270349"/>
                    <a:pt x="238951" y="270934"/>
                  </a:cubicBezTo>
                  <a:cubicBezTo>
                    <a:pt x="237782" y="271226"/>
                    <a:pt x="234276" y="268596"/>
                    <a:pt x="234276" y="267135"/>
                  </a:cubicBezTo>
                  <a:cubicBezTo>
                    <a:pt x="233983" y="258076"/>
                    <a:pt x="233983" y="249310"/>
                    <a:pt x="234860" y="240252"/>
                  </a:cubicBezTo>
                  <a:cubicBezTo>
                    <a:pt x="234860" y="238499"/>
                    <a:pt x="238659" y="237330"/>
                    <a:pt x="240704" y="235869"/>
                  </a:cubicBezTo>
                  <a:close/>
                  <a:moveTo>
                    <a:pt x="74730" y="195836"/>
                  </a:moveTo>
                  <a:cubicBezTo>
                    <a:pt x="87295" y="196128"/>
                    <a:pt x="91094" y="200219"/>
                    <a:pt x="101906" y="221551"/>
                  </a:cubicBezTo>
                  <a:cubicBezTo>
                    <a:pt x="98399" y="221551"/>
                    <a:pt x="94600" y="222719"/>
                    <a:pt x="93724" y="221258"/>
                  </a:cubicBezTo>
                  <a:cubicBezTo>
                    <a:pt x="87587" y="213953"/>
                    <a:pt x="82035" y="205771"/>
                    <a:pt x="74730" y="195836"/>
                  </a:cubicBezTo>
                  <a:close/>
                  <a:moveTo>
                    <a:pt x="271679" y="188824"/>
                  </a:moveTo>
                  <a:cubicBezTo>
                    <a:pt x="274309" y="194083"/>
                    <a:pt x="276354" y="196713"/>
                    <a:pt x="275770" y="197883"/>
                  </a:cubicBezTo>
                  <a:cubicBezTo>
                    <a:pt x="271095" y="208110"/>
                    <a:pt x="264373" y="216583"/>
                    <a:pt x="257069" y="224473"/>
                  </a:cubicBezTo>
                  <a:cubicBezTo>
                    <a:pt x="251516" y="223012"/>
                    <a:pt x="249763" y="219506"/>
                    <a:pt x="252101" y="216292"/>
                  </a:cubicBezTo>
                  <a:cubicBezTo>
                    <a:pt x="257653" y="207817"/>
                    <a:pt x="263789" y="199635"/>
                    <a:pt x="271679" y="188824"/>
                  </a:cubicBezTo>
                  <a:close/>
                  <a:moveTo>
                    <a:pt x="307620" y="151713"/>
                  </a:moveTo>
                  <a:cubicBezTo>
                    <a:pt x="304405" y="163401"/>
                    <a:pt x="297392" y="170998"/>
                    <a:pt x="290379" y="178595"/>
                  </a:cubicBezTo>
                  <a:cubicBezTo>
                    <a:pt x="289210" y="180057"/>
                    <a:pt x="285412" y="179180"/>
                    <a:pt x="281905" y="179472"/>
                  </a:cubicBezTo>
                  <a:cubicBezTo>
                    <a:pt x="286873" y="162525"/>
                    <a:pt x="296808" y="151713"/>
                    <a:pt x="307620" y="151713"/>
                  </a:cubicBezTo>
                  <a:close/>
                  <a:moveTo>
                    <a:pt x="49599" y="148791"/>
                  </a:moveTo>
                  <a:cubicBezTo>
                    <a:pt x="58658" y="159018"/>
                    <a:pt x="67716" y="166616"/>
                    <a:pt x="67716" y="179765"/>
                  </a:cubicBezTo>
                  <a:cubicBezTo>
                    <a:pt x="57489" y="173921"/>
                    <a:pt x="52229" y="164863"/>
                    <a:pt x="46969" y="155512"/>
                  </a:cubicBezTo>
                  <a:cubicBezTo>
                    <a:pt x="46385" y="154635"/>
                    <a:pt x="48138" y="152590"/>
                    <a:pt x="49599" y="148791"/>
                  </a:cubicBezTo>
                  <a:close/>
                  <a:moveTo>
                    <a:pt x="328367" y="110220"/>
                  </a:moveTo>
                  <a:cubicBezTo>
                    <a:pt x="331874" y="105252"/>
                    <a:pt x="335380" y="106129"/>
                    <a:pt x="339471" y="112266"/>
                  </a:cubicBezTo>
                  <a:cubicBezTo>
                    <a:pt x="334211" y="119571"/>
                    <a:pt x="328951" y="127168"/>
                    <a:pt x="323107" y="134473"/>
                  </a:cubicBezTo>
                  <a:cubicBezTo>
                    <a:pt x="321938" y="135934"/>
                    <a:pt x="319601" y="137395"/>
                    <a:pt x="317847" y="137395"/>
                  </a:cubicBezTo>
                  <a:cubicBezTo>
                    <a:pt x="316094" y="137395"/>
                    <a:pt x="314341" y="135350"/>
                    <a:pt x="311711" y="133596"/>
                  </a:cubicBezTo>
                  <a:cubicBezTo>
                    <a:pt x="317555" y="125415"/>
                    <a:pt x="322815" y="117818"/>
                    <a:pt x="328367" y="110220"/>
                  </a:cubicBezTo>
                  <a:close/>
                  <a:moveTo>
                    <a:pt x="15996" y="108466"/>
                  </a:moveTo>
                  <a:cubicBezTo>
                    <a:pt x="18626" y="109050"/>
                    <a:pt x="22132" y="108758"/>
                    <a:pt x="23301" y="110219"/>
                  </a:cubicBezTo>
                  <a:cubicBezTo>
                    <a:pt x="28561" y="116356"/>
                    <a:pt x="33236" y="123077"/>
                    <a:pt x="37620" y="129797"/>
                  </a:cubicBezTo>
                  <a:cubicBezTo>
                    <a:pt x="38496" y="131258"/>
                    <a:pt x="37327" y="134472"/>
                    <a:pt x="37035" y="136810"/>
                  </a:cubicBezTo>
                  <a:cubicBezTo>
                    <a:pt x="34990" y="136226"/>
                    <a:pt x="32360" y="136226"/>
                    <a:pt x="31191" y="135057"/>
                  </a:cubicBezTo>
                  <a:cubicBezTo>
                    <a:pt x="25347" y="127752"/>
                    <a:pt x="20087" y="119862"/>
                    <a:pt x="14535" y="112265"/>
                  </a:cubicBezTo>
                  <a:cubicBezTo>
                    <a:pt x="14827" y="110804"/>
                    <a:pt x="15412" y="109634"/>
                    <a:pt x="15996" y="108466"/>
                  </a:cubicBezTo>
                  <a:close/>
                  <a:moveTo>
                    <a:pt x="186353" y="96193"/>
                  </a:moveTo>
                  <a:cubicBezTo>
                    <a:pt x="187523" y="99115"/>
                    <a:pt x="189276" y="101453"/>
                    <a:pt x="188691" y="102622"/>
                  </a:cubicBezTo>
                  <a:cubicBezTo>
                    <a:pt x="186062" y="108758"/>
                    <a:pt x="183139" y="114894"/>
                    <a:pt x="176710" y="117817"/>
                  </a:cubicBezTo>
                  <a:cubicBezTo>
                    <a:pt x="165606" y="109343"/>
                    <a:pt x="164438" y="107005"/>
                    <a:pt x="166191" y="96485"/>
                  </a:cubicBezTo>
                  <a:cubicBezTo>
                    <a:pt x="169697" y="98239"/>
                    <a:pt x="173204" y="99700"/>
                    <a:pt x="176710" y="101453"/>
                  </a:cubicBezTo>
                  <a:cubicBezTo>
                    <a:pt x="179633" y="99992"/>
                    <a:pt x="182555" y="98239"/>
                    <a:pt x="186353" y="96193"/>
                  </a:cubicBezTo>
                  <a:close/>
                  <a:moveTo>
                    <a:pt x="343269" y="59083"/>
                  </a:moveTo>
                  <a:cubicBezTo>
                    <a:pt x="347360" y="57037"/>
                    <a:pt x="352036" y="56453"/>
                    <a:pt x="352328" y="61128"/>
                  </a:cubicBezTo>
                  <a:cubicBezTo>
                    <a:pt x="352620" y="70479"/>
                    <a:pt x="351743" y="79830"/>
                    <a:pt x="350574" y="88887"/>
                  </a:cubicBezTo>
                  <a:cubicBezTo>
                    <a:pt x="350282" y="90349"/>
                    <a:pt x="346776" y="91517"/>
                    <a:pt x="344730" y="92687"/>
                  </a:cubicBezTo>
                  <a:cubicBezTo>
                    <a:pt x="343561" y="90641"/>
                    <a:pt x="340932" y="88303"/>
                    <a:pt x="341223" y="86258"/>
                  </a:cubicBezTo>
                  <a:cubicBezTo>
                    <a:pt x="341223" y="77784"/>
                    <a:pt x="342393" y="68725"/>
                    <a:pt x="343269" y="59083"/>
                  </a:cubicBezTo>
                  <a:close/>
                  <a:moveTo>
                    <a:pt x="6061" y="57914"/>
                  </a:moveTo>
                  <a:cubicBezTo>
                    <a:pt x="13074" y="66973"/>
                    <a:pt x="7522" y="78077"/>
                    <a:pt x="11029" y="87719"/>
                  </a:cubicBezTo>
                  <a:cubicBezTo>
                    <a:pt x="11321" y="88888"/>
                    <a:pt x="8983" y="90934"/>
                    <a:pt x="7814" y="92979"/>
                  </a:cubicBezTo>
                  <a:cubicBezTo>
                    <a:pt x="-1828" y="81875"/>
                    <a:pt x="-2705" y="65804"/>
                    <a:pt x="6061" y="57914"/>
                  </a:cubicBezTo>
                  <a:close/>
                  <a:moveTo>
                    <a:pt x="218789" y="54408"/>
                  </a:moveTo>
                  <a:cubicBezTo>
                    <a:pt x="220250" y="66096"/>
                    <a:pt x="212361" y="70771"/>
                    <a:pt x="208270" y="77200"/>
                  </a:cubicBezTo>
                  <a:cubicBezTo>
                    <a:pt x="205639" y="80999"/>
                    <a:pt x="203009" y="89181"/>
                    <a:pt x="196581" y="83921"/>
                  </a:cubicBezTo>
                  <a:cubicBezTo>
                    <a:pt x="191029" y="79538"/>
                    <a:pt x="197457" y="75155"/>
                    <a:pt x="200087" y="71356"/>
                  </a:cubicBezTo>
                  <a:cubicBezTo>
                    <a:pt x="203009" y="66973"/>
                    <a:pt x="205932" y="62298"/>
                    <a:pt x="209730" y="58499"/>
                  </a:cubicBezTo>
                  <a:cubicBezTo>
                    <a:pt x="211484" y="56453"/>
                    <a:pt x="214990" y="55869"/>
                    <a:pt x="218789" y="54408"/>
                  </a:cubicBezTo>
                  <a:close/>
                  <a:moveTo>
                    <a:pt x="139892" y="53239"/>
                  </a:moveTo>
                  <a:cubicBezTo>
                    <a:pt x="145445" y="61713"/>
                    <a:pt x="151581" y="70771"/>
                    <a:pt x="157133" y="79830"/>
                  </a:cubicBezTo>
                  <a:cubicBezTo>
                    <a:pt x="157717" y="80707"/>
                    <a:pt x="155672" y="83336"/>
                    <a:pt x="154211" y="85966"/>
                  </a:cubicBezTo>
                  <a:cubicBezTo>
                    <a:pt x="143107" y="80122"/>
                    <a:pt x="138724" y="69895"/>
                    <a:pt x="133172" y="60836"/>
                  </a:cubicBezTo>
                  <a:cubicBezTo>
                    <a:pt x="130542" y="57038"/>
                    <a:pt x="134049" y="54408"/>
                    <a:pt x="139892" y="53239"/>
                  </a:cubicBezTo>
                  <a:close/>
                  <a:moveTo>
                    <a:pt x="60121" y="32784"/>
                  </a:moveTo>
                  <a:cubicBezTo>
                    <a:pt x="73270" y="29278"/>
                    <a:pt x="84082" y="34246"/>
                    <a:pt x="91971" y="43304"/>
                  </a:cubicBezTo>
                  <a:cubicBezTo>
                    <a:pt x="102783" y="55284"/>
                    <a:pt x="111550" y="69018"/>
                    <a:pt x="121192" y="82168"/>
                  </a:cubicBezTo>
                  <a:cubicBezTo>
                    <a:pt x="120316" y="87427"/>
                    <a:pt x="118270" y="92687"/>
                    <a:pt x="118270" y="97947"/>
                  </a:cubicBezTo>
                  <a:cubicBezTo>
                    <a:pt x="117978" y="121324"/>
                    <a:pt x="117978" y="144992"/>
                    <a:pt x="118270" y="168369"/>
                  </a:cubicBezTo>
                  <a:cubicBezTo>
                    <a:pt x="118270" y="176843"/>
                    <a:pt x="117393" y="185317"/>
                    <a:pt x="111841" y="192330"/>
                  </a:cubicBezTo>
                  <a:cubicBezTo>
                    <a:pt x="96355" y="171291"/>
                    <a:pt x="80575" y="149960"/>
                    <a:pt x="65088" y="128921"/>
                  </a:cubicBezTo>
                  <a:cubicBezTo>
                    <a:pt x="55737" y="116064"/>
                    <a:pt x="46094" y="103499"/>
                    <a:pt x="37620" y="90057"/>
                  </a:cubicBezTo>
                  <a:cubicBezTo>
                    <a:pt x="23302" y="67557"/>
                    <a:pt x="34698" y="39798"/>
                    <a:pt x="60121" y="32784"/>
                  </a:cubicBezTo>
                  <a:close/>
                  <a:moveTo>
                    <a:pt x="277194" y="31944"/>
                  </a:moveTo>
                  <a:cubicBezTo>
                    <a:pt x="284974" y="29935"/>
                    <a:pt x="293302" y="30739"/>
                    <a:pt x="301191" y="34537"/>
                  </a:cubicBezTo>
                  <a:cubicBezTo>
                    <a:pt x="316971" y="42427"/>
                    <a:pt x="326029" y="61128"/>
                    <a:pt x="321354" y="77784"/>
                  </a:cubicBezTo>
                  <a:cubicBezTo>
                    <a:pt x="319600" y="83920"/>
                    <a:pt x="316971" y="89765"/>
                    <a:pt x="313464" y="95024"/>
                  </a:cubicBezTo>
                  <a:cubicBezTo>
                    <a:pt x="287457" y="131258"/>
                    <a:pt x="261451" y="167199"/>
                    <a:pt x="235152" y="203141"/>
                  </a:cubicBezTo>
                  <a:cubicBezTo>
                    <a:pt x="230769" y="209278"/>
                    <a:pt x="226970" y="215998"/>
                    <a:pt x="221711" y="221258"/>
                  </a:cubicBezTo>
                  <a:cubicBezTo>
                    <a:pt x="213821" y="229732"/>
                    <a:pt x="212944" y="239375"/>
                    <a:pt x="212944" y="250187"/>
                  </a:cubicBezTo>
                  <a:cubicBezTo>
                    <a:pt x="213236" y="287589"/>
                    <a:pt x="213236" y="324700"/>
                    <a:pt x="212944" y="362102"/>
                  </a:cubicBezTo>
                  <a:cubicBezTo>
                    <a:pt x="213236" y="375836"/>
                    <a:pt x="209438" y="388108"/>
                    <a:pt x="197457" y="396290"/>
                  </a:cubicBezTo>
                  <a:lnTo>
                    <a:pt x="197456" y="396265"/>
                  </a:lnTo>
                  <a:lnTo>
                    <a:pt x="197457" y="396291"/>
                  </a:lnTo>
                  <a:cubicBezTo>
                    <a:pt x="177587" y="414992"/>
                    <a:pt x="143983" y="400089"/>
                    <a:pt x="140184" y="370576"/>
                  </a:cubicBezTo>
                  <a:cubicBezTo>
                    <a:pt x="139600" y="366485"/>
                    <a:pt x="139892" y="362394"/>
                    <a:pt x="139892" y="358304"/>
                  </a:cubicBezTo>
                  <a:cubicBezTo>
                    <a:pt x="139892" y="320317"/>
                    <a:pt x="139600" y="282038"/>
                    <a:pt x="139892" y="244051"/>
                  </a:cubicBezTo>
                  <a:cubicBezTo>
                    <a:pt x="139892" y="236745"/>
                    <a:pt x="137847" y="231193"/>
                    <a:pt x="133756" y="225350"/>
                  </a:cubicBezTo>
                  <a:cubicBezTo>
                    <a:pt x="126158" y="214830"/>
                    <a:pt x="119145" y="203434"/>
                    <a:pt x="112132" y="192622"/>
                  </a:cubicBezTo>
                  <a:cubicBezTo>
                    <a:pt x="117684" y="185609"/>
                    <a:pt x="118561" y="177135"/>
                    <a:pt x="118561" y="168661"/>
                  </a:cubicBezTo>
                  <a:cubicBezTo>
                    <a:pt x="118561" y="145285"/>
                    <a:pt x="118269" y="121616"/>
                    <a:pt x="118561" y="98239"/>
                  </a:cubicBezTo>
                  <a:cubicBezTo>
                    <a:pt x="118561" y="92980"/>
                    <a:pt x="120314" y="87719"/>
                    <a:pt x="121483" y="82460"/>
                  </a:cubicBezTo>
                  <a:cubicBezTo>
                    <a:pt x="137847" y="104376"/>
                    <a:pt x="154211" y="126583"/>
                    <a:pt x="170574" y="148499"/>
                  </a:cubicBezTo>
                  <a:cubicBezTo>
                    <a:pt x="172035" y="150544"/>
                    <a:pt x="173788" y="152589"/>
                    <a:pt x="176418" y="155804"/>
                  </a:cubicBezTo>
                  <a:lnTo>
                    <a:pt x="194244" y="134866"/>
                  </a:lnTo>
                  <a:lnTo>
                    <a:pt x="194243" y="133888"/>
                  </a:lnTo>
                  <a:cubicBezTo>
                    <a:pt x="208269" y="113726"/>
                    <a:pt x="222295" y="93856"/>
                    <a:pt x="236321" y="73693"/>
                  </a:cubicBezTo>
                  <a:cubicBezTo>
                    <a:pt x="242749" y="64343"/>
                    <a:pt x="249470" y="55284"/>
                    <a:pt x="256483" y="46225"/>
                  </a:cubicBezTo>
                  <a:cubicBezTo>
                    <a:pt x="262181" y="38774"/>
                    <a:pt x="269414" y="33953"/>
                    <a:pt x="277194" y="31944"/>
                  </a:cubicBezTo>
                  <a:close/>
                  <a:moveTo>
                    <a:pt x="27392" y="14960"/>
                  </a:moveTo>
                  <a:cubicBezTo>
                    <a:pt x="28562" y="14084"/>
                    <a:pt x="31192" y="14960"/>
                    <a:pt x="36451" y="14960"/>
                  </a:cubicBezTo>
                  <a:cubicBezTo>
                    <a:pt x="27685" y="25188"/>
                    <a:pt x="20672" y="33370"/>
                    <a:pt x="13951" y="41552"/>
                  </a:cubicBezTo>
                  <a:cubicBezTo>
                    <a:pt x="8107" y="39214"/>
                    <a:pt x="8399" y="36000"/>
                    <a:pt x="11029" y="32785"/>
                  </a:cubicBezTo>
                  <a:cubicBezTo>
                    <a:pt x="16289" y="26649"/>
                    <a:pt x="21841" y="20805"/>
                    <a:pt x="27392" y="14960"/>
                  </a:cubicBezTo>
                  <a:close/>
                  <a:moveTo>
                    <a:pt x="106288" y="14960"/>
                  </a:moveTo>
                  <a:cubicBezTo>
                    <a:pt x="114762" y="19051"/>
                    <a:pt x="120898" y="25480"/>
                    <a:pt x="124989" y="33662"/>
                  </a:cubicBezTo>
                  <a:cubicBezTo>
                    <a:pt x="125866" y="35707"/>
                    <a:pt x="124113" y="38922"/>
                    <a:pt x="123820" y="41552"/>
                  </a:cubicBezTo>
                  <a:cubicBezTo>
                    <a:pt x="121775" y="40675"/>
                    <a:pt x="118853" y="40382"/>
                    <a:pt x="117392" y="38630"/>
                  </a:cubicBezTo>
                  <a:cubicBezTo>
                    <a:pt x="111548" y="32201"/>
                    <a:pt x="105996" y="25188"/>
                    <a:pt x="98691" y="16421"/>
                  </a:cubicBezTo>
                  <a:cubicBezTo>
                    <a:pt x="102490" y="15544"/>
                    <a:pt x="104827" y="14376"/>
                    <a:pt x="106288" y="14960"/>
                  </a:cubicBezTo>
                  <a:close/>
                  <a:moveTo>
                    <a:pt x="322814" y="12915"/>
                  </a:moveTo>
                  <a:cubicBezTo>
                    <a:pt x="328659" y="12915"/>
                    <a:pt x="344438" y="31032"/>
                    <a:pt x="344145" y="40090"/>
                  </a:cubicBezTo>
                  <a:cubicBezTo>
                    <a:pt x="344438" y="39798"/>
                    <a:pt x="342977" y="40966"/>
                    <a:pt x="341224" y="41259"/>
                  </a:cubicBezTo>
                  <a:cubicBezTo>
                    <a:pt x="339763" y="41551"/>
                    <a:pt x="337133" y="41259"/>
                    <a:pt x="336256" y="40382"/>
                  </a:cubicBezTo>
                  <a:cubicBezTo>
                    <a:pt x="330120" y="33661"/>
                    <a:pt x="324275" y="26941"/>
                    <a:pt x="318432" y="20220"/>
                  </a:cubicBezTo>
                  <a:cubicBezTo>
                    <a:pt x="317555" y="19051"/>
                    <a:pt x="317555" y="16714"/>
                    <a:pt x="318432" y="15252"/>
                  </a:cubicBezTo>
                  <a:cubicBezTo>
                    <a:pt x="319308" y="14084"/>
                    <a:pt x="321354" y="12623"/>
                    <a:pt x="322814" y="12915"/>
                  </a:cubicBezTo>
                  <a:close/>
                  <a:moveTo>
                    <a:pt x="250639" y="12038"/>
                  </a:moveTo>
                  <a:cubicBezTo>
                    <a:pt x="250932" y="15837"/>
                    <a:pt x="252393" y="19343"/>
                    <a:pt x="251224" y="21097"/>
                  </a:cubicBezTo>
                  <a:cubicBezTo>
                    <a:pt x="246256" y="27817"/>
                    <a:pt x="240704" y="34538"/>
                    <a:pt x="234568" y="40674"/>
                  </a:cubicBezTo>
                  <a:cubicBezTo>
                    <a:pt x="231646" y="43888"/>
                    <a:pt x="227847" y="43011"/>
                    <a:pt x="225217" y="38044"/>
                  </a:cubicBezTo>
                  <a:cubicBezTo>
                    <a:pt x="231061" y="27817"/>
                    <a:pt x="236613" y="17590"/>
                    <a:pt x="250639" y="12038"/>
                  </a:cubicBezTo>
                  <a:close/>
                  <a:moveTo>
                    <a:pt x="57782" y="1226"/>
                  </a:moveTo>
                  <a:cubicBezTo>
                    <a:pt x="68009" y="-1111"/>
                    <a:pt x="75899" y="350"/>
                    <a:pt x="86126" y="6486"/>
                  </a:cubicBezTo>
                  <a:cubicBezTo>
                    <a:pt x="83204" y="8531"/>
                    <a:pt x="81451" y="10869"/>
                    <a:pt x="79990" y="10869"/>
                  </a:cubicBezTo>
                  <a:cubicBezTo>
                    <a:pt x="70054" y="10577"/>
                    <a:pt x="60120" y="9701"/>
                    <a:pt x="50477" y="9116"/>
                  </a:cubicBezTo>
                  <a:cubicBezTo>
                    <a:pt x="50184" y="7947"/>
                    <a:pt x="49892" y="6778"/>
                    <a:pt x="49600" y="5901"/>
                  </a:cubicBezTo>
                  <a:cubicBezTo>
                    <a:pt x="52230" y="4441"/>
                    <a:pt x="54860" y="2103"/>
                    <a:pt x="57782" y="1226"/>
                  </a:cubicBezTo>
                  <a:close/>
                  <a:moveTo>
                    <a:pt x="288516" y="94"/>
                  </a:moveTo>
                  <a:cubicBezTo>
                    <a:pt x="293520" y="496"/>
                    <a:pt x="298415" y="2249"/>
                    <a:pt x="302944" y="6778"/>
                  </a:cubicBezTo>
                  <a:cubicBezTo>
                    <a:pt x="291256" y="12330"/>
                    <a:pt x="279276" y="9408"/>
                    <a:pt x="267587" y="11453"/>
                  </a:cubicBezTo>
                  <a:cubicBezTo>
                    <a:pt x="267003" y="9992"/>
                    <a:pt x="266710" y="8239"/>
                    <a:pt x="266126" y="6778"/>
                  </a:cubicBezTo>
                  <a:cubicBezTo>
                    <a:pt x="268464" y="5025"/>
                    <a:pt x="270801" y="1811"/>
                    <a:pt x="273431" y="1518"/>
                  </a:cubicBezTo>
                  <a:cubicBezTo>
                    <a:pt x="278399" y="642"/>
                    <a:pt x="283513" y="-308"/>
                    <a:pt x="288516" y="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5"/>
            <p:cNvSpPr/>
            <p:nvPr/>
          </p:nvSpPr>
          <p:spPr>
            <a:xfrm>
              <a:off x="11688488" y="290191"/>
              <a:ext cx="352623" cy="435137"/>
            </a:xfrm>
            <a:custGeom>
              <a:avLst/>
              <a:gdLst/>
              <a:ahLst/>
              <a:cxnLst/>
              <a:rect l="l" t="t" r="r" b="b"/>
              <a:pathLst>
                <a:path w="352623" h="435137" extrusionOk="0">
                  <a:moveTo>
                    <a:pt x="197039" y="425129"/>
                  </a:moveTo>
                  <a:cubicBezTo>
                    <a:pt x="206097" y="424837"/>
                    <a:pt x="215156" y="424837"/>
                    <a:pt x="224215" y="425129"/>
                  </a:cubicBezTo>
                  <a:cubicBezTo>
                    <a:pt x="225676" y="425129"/>
                    <a:pt x="228306" y="428636"/>
                    <a:pt x="228013" y="429512"/>
                  </a:cubicBezTo>
                  <a:cubicBezTo>
                    <a:pt x="227136" y="431557"/>
                    <a:pt x="225091" y="434187"/>
                    <a:pt x="223045" y="434480"/>
                  </a:cubicBezTo>
                  <a:cubicBezTo>
                    <a:pt x="219247" y="435356"/>
                    <a:pt x="214863" y="434772"/>
                    <a:pt x="210773" y="434772"/>
                  </a:cubicBezTo>
                  <a:cubicBezTo>
                    <a:pt x="206682" y="434772"/>
                    <a:pt x="202591" y="435356"/>
                    <a:pt x="198500" y="434480"/>
                  </a:cubicBezTo>
                  <a:cubicBezTo>
                    <a:pt x="196454" y="434187"/>
                    <a:pt x="194117" y="431850"/>
                    <a:pt x="193532" y="429804"/>
                  </a:cubicBezTo>
                  <a:cubicBezTo>
                    <a:pt x="193241" y="428927"/>
                    <a:pt x="195870" y="425129"/>
                    <a:pt x="197039" y="425129"/>
                  </a:cubicBezTo>
                  <a:close/>
                  <a:moveTo>
                    <a:pt x="171325" y="425129"/>
                  </a:moveTo>
                  <a:cubicBezTo>
                    <a:pt x="173078" y="425129"/>
                    <a:pt x="174539" y="428636"/>
                    <a:pt x="176293" y="430389"/>
                  </a:cubicBezTo>
                  <a:cubicBezTo>
                    <a:pt x="174247" y="431850"/>
                    <a:pt x="172493" y="434480"/>
                    <a:pt x="170448" y="434772"/>
                  </a:cubicBezTo>
                  <a:cubicBezTo>
                    <a:pt x="161097" y="435356"/>
                    <a:pt x="151747" y="435064"/>
                    <a:pt x="142396" y="435064"/>
                  </a:cubicBezTo>
                  <a:cubicBezTo>
                    <a:pt x="141812" y="433603"/>
                    <a:pt x="141227" y="432434"/>
                    <a:pt x="140643" y="431266"/>
                  </a:cubicBezTo>
                  <a:cubicBezTo>
                    <a:pt x="142396" y="429220"/>
                    <a:pt x="143857" y="425421"/>
                    <a:pt x="145611" y="425421"/>
                  </a:cubicBezTo>
                  <a:cubicBezTo>
                    <a:pt x="154084" y="424837"/>
                    <a:pt x="162851" y="424837"/>
                    <a:pt x="171325" y="425129"/>
                  </a:cubicBezTo>
                  <a:close/>
                  <a:moveTo>
                    <a:pt x="275058" y="424545"/>
                  </a:moveTo>
                  <a:cubicBezTo>
                    <a:pt x="277104" y="424837"/>
                    <a:pt x="278857" y="428343"/>
                    <a:pt x="280903" y="430097"/>
                  </a:cubicBezTo>
                  <a:cubicBezTo>
                    <a:pt x="278857" y="431558"/>
                    <a:pt x="277104" y="434188"/>
                    <a:pt x="275058" y="434188"/>
                  </a:cubicBezTo>
                  <a:cubicBezTo>
                    <a:pt x="265123" y="434188"/>
                    <a:pt x="254896" y="437110"/>
                    <a:pt x="242331" y="430973"/>
                  </a:cubicBezTo>
                  <a:cubicBezTo>
                    <a:pt x="246714" y="427467"/>
                    <a:pt x="248760" y="424837"/>
                    <a:pt x="250805" y="424837"/>
                  </a:cubicBezTo>
                  <a:cubicBezTo>
                    <a:pt x="258694" y="424252"/>
                    <a:pt x="266876" y="423960"/>
                    <a:pt x="275058" y="424545"/>
                  </a:cubicBezTo>
                  <a:close/>
                  <a:moveTo>
                    <a:pt x="103497" y="424179"/>
                  </a:moveTo>
                  <a:cubicBezTo>
                    <a:pt x="108647" y="424033"/>
                    <a:pt x="113761" y="424983"/>
                    <a:pt x="118728" y="424837"/>
                  </a:cubicBezTo>
                  <a:cubicBezTo>
                    <a:pt x="120773" y="424837"/>
                    <a:pt x="123111" y="428344"/>
                    <a:pt x="126618" y="431265"/>
                  </a:cubicBezTo>
                  <a:cubicBezTo>
                    <a:pt x="115514" y="437110"/>
                    <a:pt x="105578" y="434187"/>
                    <a:pt x="96228" y="434480"/>
                  </a:cubicBezTo>
                  <a:cubicBezTo>
                    <a:pt x="93890" y="434772"/>
                    <a:pt x="91260" y="432142"/>
                    <a:pt x="88046" y="430096"/>
                  </a:cubicBezTo>
                  <a:cubicBezTo>
                    <a:pt x="93160" y="425567"/>
                    <a:pt x="98346" y="424326"/>
                    <a:pt x="103497" y="424179"/>
                  </a:cubicBezTo>
                  <a:close/>
                  <a:moveTo>
                    <a:pt x="36909" y="420746"/>
                  </a:moveTo>
                  <a:cubicBezTo>
                    <a:pt x="49474" y="423084"/>
                    <a:pt x="61163" y="422207"/>
                    <a:pt x="71974" y="429805"/>
                  </a:cubicBezTo>
                  <a:cubicBezTo>
                    <a:pt x="60578" y="437402"/>
                    <a:pt x="44214" y="433603"/>
                    <a:pt x="36909" y="420746"/>
                  </a:cubicBezTo>
                  <a:close/>
                  <a:moveTo>
                    <a:pt x="322981" y="411687"/>
                  </a:moveTo>
                  <a:cubicBezTo>
                    <a:pt x="324442" y="411102"/>
                    <a:pt x="327656" y="411979"/>
                    <a:pt x="328824" y="413148"/>
                  </a:cubicBezTo>
                  <a:cubicBezTo>
                    <a:pt x="329701" y="414317"/>
                    <a:pt x="329409" y="418408"/>
                    <a:pt x="328240" y="418993"/>
                  </a:cubicBezTo>
                  <a:cubicBezTo>
                    <a:pt x="320058" y="423668"/>
                    <a:pt x="311877" y="428343"/>
                    <a:pt x="303403" y="432142"/>
                  </a:cubicBezTo>
                  <a:cubicBezTo>
                    <a:pt x="302234" y="432726"/>
                    <a:pt x="299312" y="429512"/>
                    <a:pt x="295513" y="426882"/>
                  </a:cubicBezTo>
                  <a:cubicBezTo>
                    <a:pt x="306033" y="421038"/>
                    <a:pt x="314506" y="416070"/>
                    <a:pt x="322981" y="411687"/>
                  </a:cubicBezTo>
                  <a:close/>
                  <a:moveTo>
                    <a:pt x="8565" y="381298"/>
                  </a:moveTo>
                  <a:cubicBezTo>
                    <a:pt x="13825" y="390064"/>
                    <a:pt x="19084" y="399123"/>
                    <a:pt x="24052" y="407889"/>
                  </a:cubicBezTo>
                  <a:cubicBezTo>
                    <a:pt x="24636" y="408766"/>
                    <a:pt x="23175" y="410811"/>
                    <a:pt x="22591" y="412565"/>
                  </a:cubicBezTo>
                  <a:cubicBezTo>
                    <a:pt x="11195" y="407013"/>
                    <a:pt x="4182" y="394155"/>
                    <a:pt x="5643" y="382759"/>
                  </a:cubicBezTo>
                  <a:cubicBezTo>
                    <a:pt x="6812" y="382467"/>
                    <a:pt x="7688" y="381882"/>
                    <a:pt x="8565" y="381298"/>
                  </a:cubicBezTo>
                  <a:close/>
                  <a:moveTo>
                    <a:pt x="348402" y="365519"/>
                  </a:moveTo>
                  <a:cubicBezTo>
                    <a:pt x="349864" y="367857"/>
                    <a:pt x="351325" y="370194"/>
                    <a:pt x="352493" y="372824"/>
                  </a:cubicBezTo>
                  <a:cubicBezTo>
                    <a:pt x="352786" y="373409"/>
                    <a:pt x="352493" y="374285"/>
                    <a:pt x="352493" y="378084"/>
                  </a:cubicBezTo>
                  <a:cubicBezTo>
                    <a:pt x="351032" y="382467"/>
                    <a:pt x="349279" y="389188"/>
                    <a:pt x="346065" y="395616"/>
                  </a:cubicBezTo>
                  <a:cubicBezTo>
                    <a:pt x="345188" y="397370"/>
                    <a:pt x="341097" y="397954"/>
                    <a:pt x="338759" y="399123"/>
                  </a:cubicBezTo>
                  <a:cubicBezTo>
                    <a:pt x="338175" y="396785"/>
                    <a:pt x="336714" y="394448"/>
                    <a:pt x="337298" y="392402"/>
                  </a:cubicBezTo>
                  <a:cubicBezTo>
                    <a:pt x="338759" y="385389"/>
                    <a:pt x="340513" y="378376"/>
                    <a:pt x="342850" y="371655"/>
                  </a:cubicBezTo>
                  <a:cubicBezTo>
                    <a:pt x="343727" y="369318"/>
                    <a:pt x="346357" y="367564"/>
                    <a:pt x="348402" y="365519"/>
                  </a:cubicBezTo>
                  <a:close/>
                  <a:moveTo>
                    <a:pt x="12364" y="330746"/>
                  </a:moveTo>
                  <a:cubicBezTo>
                    <a:pt x="13532" y="332499"/>
                    <a:pt x="15870" y="334545"/>
                    <a:pt x="15285" y="335129"/>
                  </a:cubicBezTo>
                  <a:cubicBezTo>
                    <a:pt x="10902" y="344480"/>
                    <a:pt x="12655" y="356168"/>
                    <a:pt x="3597" y="366104"/>
                  </a:cubicBezTo>
                  <a:cubicBezTo>
                    <a:pt x="1844" y="362013"/>
                    <a:pt x="-494" y="359091"/>
                    <a:pt x="91" y="357045"/>
                  </a:cubicBezTo>
                  <a:cubicBezTo>
                    <a:pt x="2721" y="347987"/>
                    <a:pt x="3012" y="337467"/>
                    <a:pt x="12364" y="330746"/>
                  </a:cubicBezTo>
                  <a:close/>
                  <a:moveTo>
                    <a:pt x="329701" y="315844"/>
                  </a:moveTo>
                  <a:cubicBezTo>
                    <a:pt x="333500" y="317889"/>
                    <a:pt x="336130" y="318474"/>
                    <a:pt x="337007" y="320227"/>
                  </a:cubicBezTo>
                  <a:cubicBezTo>
                    <a:pt x="341098" y="326655"/>
                    <a:pt x="345188" y="333084"/>
                    <a:pt x="348403" y="339805"/>
                  </a:cubicBezTo>
                  <a:cubicBezTo>
                    <a:pt x="349279" y="341850"/>
                    <a:pt x="347525" y="345357"/>
                    <a:pt x="346941" y="347987"/>
                  </a:cubicBezTo>
                  <a:cubicBezTo>
                    <a:pt x="344312" y="346818"/>
                    <a:pt x="340805" y="346233"/>
                    <a:pt x="339637" y="344188"/>
                  </a:cubicBezTo>
                  <a:cubicBezTo>
                    <a:pt x="335253" y="338051"/>
                    <a:pt x="331455" y="331331"/>
                    <a:pt x="328241" y="324610"/>
                  </a:cubicBezTo>
                  <a:cubicBezTo>
                    <a:pt x="327364" y="322565"/>
                    <a:pt x="328825" y="319643"/>
                    <a:pt x="329701" y="315844"/>
                  </a:cubicBezTo>
                  <a:close/>
                  <a:moveTo>
                    <a:pt x="281195" y="297434"/>
                  </a:moveTo>
                  <a:cubicBezTo>
                    <a:pt x="292006" y="293928"/>
                    <a:pt x="301941" y="296557"/>
                    <a:pt x="311291" y="301233"/>
                  </a:cubicBezTo>
                  <a:cubicBezTo>
                    <a:pt x="313337" y="302109"/>
                    <a:pt x="313630" y="305909"/>
                    <a:pt x="314798" y="308246"/>
                  </a:cubicBezTo>
                  <a:cubicBezTo>
                    <a:pt x="312460" y="309123"/>
                    <a:pt x="310123" y="310584"/>
                    <a:pt x="308077" y="310291"/>
                  </a:cubicBezTo>
                  <a:cubicBezTo>
                    <a:pt x="301064" y="309123"/>
                    <a:pt x="294052" y="307661"/>
                    <a:pt x="287039" y="305909"/>
                  </a:cubicBezTo>
                  <a:cubicBezTo>
                    <a:pt x="283240" y="305324"/>
                    <a:pt x="280318" y="303863"/>
                    <a:pt x="281195" y="297434"/>
                  </a:cubicBezTo>
                  <a:close/>
                  <a:moveTo>
                    <a:pt x="248614" y="295827"/>
                  </a:moveTo>
                  <a:cubicBezTo>
                    <a:pt x="254020" y="295900"/>
                    <a:pt x="259718" y="296558"/>
                    <a:pt x="266000" y="298895"/>
                  </a:cubicBezTo>
                  <a:cubicBezTo>
                    <a:pt x="262786" y="302402"/>
                    <a:pt x="261325" y="305616"/>
                    <a:pt x="259279" y="305616"/>
                  </a:cubicBezTo>
                  <a:cubicBezTo>
                    <a:pt x="250805" y="306201"/>
                    <a:pt x="242039" y="306201"/>
                    <a:pt x="233565" y="305908"/>
                  </a:cubicBezTo>
                  <a:cubicBezTo>
                    <a:pt x="231812" y="305908"/>
                    <a:pt x="229766" y="302694"/>
                    <a:pt x="228890" y="300356"/>
                  </a:cubicBezTo>
                  <a:cubicBezTo>
                    <a:pt x="228597" y="299480"/>
                    <a:pt x="231519" y="296265"/>
                    <a:pt x="232980" y="296265"/>
                  </a:cubicBezTo>
                  <a:cubicBezTo>
                    <a:pt x="238094" y="296265"/>
                    <a:pt x="243208" y="295754"/>
                    <a:pt x="248614" y="295827"/>
                  </a:cubicBezTo>
                  <a:close/>
                  <a:moveTo>
                    <a:pt x="196747" y="288084"/>
                  </a:moveTo>
                  <a:cubicBezTo>
                    <a:pt x="200838" y="283409"/>
                    <a:pt x="204052" y="284285"/>
                    <a:pt x="206682" y="290129"/>
                  </a:cubicBezTo>
                  <a:cubicBezTo>
                    <a:pt x="208143" y="293636"/>
                    <a:pt x="209896" y="296850"/>
                    <a:pt x="211942" y="301233"/>
                  </a:cubicBezTo>
                  <a:cubicBezTo>
                    <a:pt x="203760" y="308246"/>
                    <a:pt x="197624" y="308538"/>
                    <a:pt x="187981" y="301233"/>
                  </a:cubicBezTo>
                  <a:cubicBezTo>
                    <a:pt x="190903" y="296850"/>
                    <a:pt x="193533" y="292175"/>
                    <a:pt x="196747" y="288084"/>
                  </a:cubicBezTo>
                  <a:close/>
                  <a:moveTo>
                    <a:pt x="42753" y="287792"/>
                  </a:moveTo>
                  <a:cubicBezTo>
                    <a:pt x="43922" y="289545"/>
                    <a:pt x="45968" y="291591"/>
                    <a:pt x="45968" y="293051"/>
                  </a:cubicBezTo>
                  <a:cubicBezTo>
                    <a:pt x="45383" y="298019"/>
                    <a:pt x="32234" y="313214"/>
                    <a:pt x="25805" y="316721"/>
                  </a:cubicBezTo>
                  <a:cubicBezTo>
                    <a:pt x="23759" y="308831"/>
                    <a:pt x="28142" y="300942"/>
                    <a:pt x="42753" y="287792"/>
                  </a:cubicBezTo>
                  <a:close/>
                  <a:moveTo>
                    <a:pt x="75773" y="247759"/>
                  </a:moveTo>
                  <a:cubicBezTo>
                    <a:pt x="74604" y="260324"/>
                    <a:pt x="65546" y="267629"/>
                    <a:pt x="57364" y="277565"/>
                  </a:cubicBezTo>
                  <a:cubicBezTo>
                    <a:pt x="55610" y="274058"/>
                    <a:pt x="54149" y="272304"/>
                    <a:pt x="54442" y="271136"/>
                  </a:cubicBezTo>
                  <a:cubicBezTo>
                    <a:pt x="55610" y="265000"/>
                    <a:pt x="67007" y="251850"/>
                    <a:pt x="75773" y="247759"/>
                  </a:cubicBezTo>
                  <a:close/>
                  <a:moveTo>
                    <a:pt x="230058" y="244544"/>
                  </a:moveTo>
                  <a:cubicBezTo>
                    <a:pt x="230643" y="243668"/>
                    <a:pt x="233857" y="243960"/>
                    <a:pt x="235025" y="244836"/>
                  </a:cubicBezTo>
                  <a:cubicBezTo>
                    <a:pt x="236194" y="245713"/>
                    <a:pt x="237363" y="248635"/>
                    <a:pt x="236779" y="249219"/>
                  </a:cubicBezTo>
                  <a:cubicBezTo>
                    <a:pt x="231227" y="257109"/>
                    <a:pt x="225091" y="264999"/>
                    <a:pt x="219246" y="272888"/>
                  </a:cubicBezTo>
                  <a:cubicBezTo>
                    <a:pt x="218954" y="273180"/>
                    <a:pt x="217785" y="273180"/>
                    <a:pt x="215740" y="273765"/>
                  </a:cubicBezTo>
                  <a:cubicBezTo>
                    <a:pt x="214863" y="272011"/>
                    <a:pt x="212233" y="269089"/>
                    <a:pt x="212818" y="268213"/>
                  </a:cubicBezTo>
                  <a:cubicBezTo>
                    <a:pt x="218370" y="260031"/>
                    <a:pt x="224214" y="252142"/>
                    <a:pt x="230058" y="244544"/>
                  </a:cubicBezTo>
                  <a:close/>
                  <a:moveTo>
                    <a:pt x="108792" y="207142"/>
                  </a:moveTo>
                  <a:cubicBezTo>
                    <a:pt x="103824" y="217369"/>
                    <a:pt x="97981" y="226427"/>
                    <a:pt x="89214" y="233441"/>
                  </a:cubicBezTo>
                  <a:cubicBezTo>
                    <a:pt x="83663" y="231103"/>
                    <a:pt x="84539" y="228473"/>
                    <a:pt x="86877" y="224675"/>
                  </a:cubicBezTo>
                  <a:cubicBezTo>
                    <a:pt x="97104" y="208895"/>
                    <a:pt x="100902" y="205681"/>
                    <a:pt x="108792" y="207142"/>
                  </a:cubicBezTo>
                  <a:close/>
                  <a:moveTo>
                    <a:pt x="258987" y="203636"/>
                  </a:moveTo>
                  <a:cubicBezTo>
                    <a:pt x="262494" y="199252"/>
                    <a:pt x="265708" y="199837"/>
                    <a:pt x="270092" y="206265"/>
                  </a:cubicBezTo>
                  <a:cubicBezTo>
                    <a:pt x="263371" y="215324"/>
                    <a:pt x="256650" y="224090"/>
                    <a:pt x="250513" y="232272"/>
                  </a:cubicBezTo>
                  <a:cubicBezTo>
                    <a:pt x="244377" y="230518"/>
                    <a:pt x="241163" y="228181"/>
                    <a:pt x="244669" y="223213"/>
                  </a:cubicBezTo>
                  <a:cubicBezTo>
                    <a:pt x="249345" y="216493"/>
                    <a:pt x="254020" y="210064"/>
                    <a:pt x="258987" y="203636"/>
                  </a:cubicBezTo>
                  <a:close/>
                  <a:moveTo>
                    <a:pt x="131292" y="163604"/>
                  </a:moveTo>
                  <a:cubicBezTo>
                    <a:pt x="133922" y="160097"/>
                    <a:pt x="138013" y="160682"/>
                    <a:pt x="141227" y="166234"/>
                  </a:cubicBezTo>
                  <a:cubicBezTo>
                    <a:pt x="135091" y="175877"/>
                    <a:pt x="129247" y="185519"/>
                    <a:pt x="118143" y="194286"/>
                  </a:cubicBezTo>
                  <a:cubicBezTo>
                    <a:pt x="117559" y="189318"/>
                    <a:pt x="116098" y="186104"/>
                    <a:pt x="116975" y="184643"/>
                  </a:cubicBezTo>
                  <a:cubicBezTo>
                    <a:pt x="121357" y="177337"/>
                    <a:pt x="126032" y="170032"/>
                    <a:pt x="131292" y="163604"/>
                  </a:cubicBezTo>
                  <a:close/>
                  <a:moveTo>
                    <a:pt x="297558" y="159806"/>
                  </a:moveTo>
                  <a:cubicBezTo>
                    <a:pt x="298435" y="160097"/>
                    <a:pt x="299312" y="161851"/>
                    <a:pt x="299896" y="163020"/>
                  </a:cubicBezTo>
                  <a:cubicBezTo>
                    <a:pt x="299312" y="164481"/>
                    <a:pt x="299312" y="165942"/>
                    <a:pt x="298435" y="167111"/>
                  </a:cubicBezTo>
                  <a:cubicBezTo>
                    <a:pt x="293760" y="173831"/>
                    <a:pt x="289084" y="180552"/>
                    <a:pt x="283824" y="186688"/>
                  </a:cubicBezTo>
                  <a:cubicBezTo>
                    <a:pt x="282655" y="188149"/>
                    <a:pt x="279149" y="187857"/>
                    <a:pt x="276811" y="188442"/>
                  </a:cubicBezTo>
                  <a:cubicBezTo>
                    <a:pt x="276519" y="185812"/>
                    <a:pt x="275058" y="182597"/>
                    <a:pt x="275935" y="181136"/>
                  </a:cubicBezTo>
                  <a:cubicBezTo>
                    <a:pt x="280610" y="173831"/>
                    <a:pt x="285870" y="167111"/>
                    <a:pt x="291422" y="160390"/>
                  </a:cubicBezTo>
                  <a:cubicBezTo>
                    <a:pt x="292298" y="159221"/>
                    <a:pt x="295513" y="159513"/>
                    <a:pt x="297558" y="159806"/>
                  </a:cubicBezTo>
                  <a:close/>
                  <a:moveTo>
                    <a:pt x="124571" y="131168"/>
                  </a:moveTo>
                  <a:cubicBezTo>
                    <a:pt x="124864" y="132337"/>
                    <a:pt x="125448" y="133506"/>
                    <a:pt x="125741" y="134675"/>
                  </a:cubicBezTo>
                  <a:cubicBezTo>
                    <a:pt x="123111" y="136428"/>
                    <a:pt x="120481" y="139642"/>
                    <a:pt x="118143" y="139642"/>
                  </a:cubicBezTo>
                  <a:cubicBezTo>
                    <a:pt x="108500" y="139057"/>
                    <a:pt x="98273" y="143441"/>
                    <a:pt x="87169" y="132337"/>
                  </a:cubicBezTo>
                  <a:cubicBezTo>
                    <a:pt x="101487" y="127954"/>
                    <a:pt x="112883" y="128538"/>
                    <a:pt x="124571" y="131168"/>
                  </a:cubicBezTo>
                  <a:close/>
                  <a:moveTo>
                    <a:pt x="151162" y="129707"/>
                  </a:moveTo>
                  <a:cubicBezTo>
                    <a:pt x="153792" y="129707"/>
                    <a:pt x="156714" y="129707"/>
                    <a:pt x="159344" y="129999"/>
                  </a:cubicBezTo>
                  <a:cubicBezTo>
                    <a:pt x="160513" y="129999"/>
                    <a:pt x="161681" y="130876"/>
                    <a:pt x="162851" y="131460"/>
                  </a:cubicBezTo>
                  <a:cubicBezTo>
                    <a:pt x="162266" y="141980"/>
                    <a:pt x="159636" y="145486"/>
                    <a:pt x="148532" y="148993"/>
                  </a:cubicBezTo>
                  <a:cubicBezTo>
                    <a:pt x="147656" y="146363"/>
                    <a:pt x="147071" y="143148"/>
                    <a:pt x="145610" y="140811"/>
                  </a:cubicBezTo>
                  <a:cubicBezTo>
                    <a:pt x="140350" y="130584"/>
                    <a:pt x="140643" y="129999"/>
                    <a:pt x="151162" y="129707"/>
                  </a:cubicBezTo>
                  <a:close/>
                  <a:moveTo>
                    <a:pt x="40708" y="125909"/>
                  </a:moveTo>
                  <a:cubicBezTo>
                    <a:pt x="50058" y="127370"/>
                    <a:pt x="59117" y="128831"/>
                    <a:pt x="68175" y="130876"/>
                  </a:cubicBezTo>
                  <a:cubicBezTo>
                    <a:pt x="69344" y="131168"/>
                    <a:pt x="70220" y="133506"/>
                    <a:pt x="71390" y="134967"/>
                  </a:cubicBezTo>
                  <a:cubicBezTo>
                    <a:pt x="59117" y="140519"/>
                    <a:pt x="49182" y="138766"/>
                    <a:pt x="38370" y="128831"/>
                  </a:cubicBezTo>
                  <a:cubicBezTo>
                    <a:pt x="38954" y="127954"/>
                    <a:pt x="40123" y="125909"/>
                    <a:pt x="40708" y="125909"/>
                  </a:cubicBezTo>
                  <a:close/>
                  <a:moveTo>
                    <a:pt x="325318" y="116266"/>
                  </a:moveTo>
                  <a:cubicBezTo>
                    <a:pt x="330285" y="118019"/>
                    <a:pt x="331454" y="121526"/>
                    <a:pt x="329409" y="125032"/>
                  </a:cubicBezTo>
                  <a:cubicBezTo>
                    <a:pt x="324733" y="132045"/>
                    <a:pt x="319474" y="139059"/>
                    <a:pt x="314214" y="145487"/>
                  </a:cubicBezTo>
                  <a:cubicBezTo>
                    <a:pt x="313338" y="146656"/>
                    <a:pt x="309247" y="147240"/>
                    <a:pt x="308662" y="146656"/>
                  </a:cubicBezTo>
                  <a:cubicBezTo>
                    <a:pt x="307201" y="144902"/>
                    <a:pt x="306032" y="141396"/>
                    <a:pt x="306909" y="139935"/>
                  </a:cubicBezTo>
                  <a:cubicBezTo>
                    <a:pt x="312753" y="131753"/>
                    <a:pt x="317136" y="122110"/>
                    <a:pt x="325318" y="116266"/>
                  </a:cubicBezTo>
                  <a:close/>
                  <a:moveTo>
                    <a:pt x="4474" y="87045"/>
                  </a:moveTo>
                  <a:cubicBezTo>
                    <a:pt x="7688" y="87629"/>
                    <a:pt x="10318" y="87629"/>
                    <a:pt x="10611" y="88214"/>
                  </a:cubicBezTo>
                  <a:cubicBezTo>
                    <a:pt x="14994" y="97857"/>
                    <a:pt x="22591" y="105747"/>
                    <a:pt x="22883" y="116851"/>
                  </a:cubicBezTo>
                  <a:cubicBezTo>
                    <a:pt x="11779" y="110130"/>
                    <a:pt x="5058" y="101363"/>
                    <a:pt x="4474" y="87045"/>
                  </a:cubicBezTo>
                  <a:close/>
                  <a:moveTo>
                    <a:pt x="348402" y="69805"/>
                  </a:moveTo>
                  <a:cubicBezTo>
                    <a:pt x="355122" y="79740"/>
                    <a:pt x="352785" y="92305"/>
                    <a:pt x="340804" y="105746"/>
                  </a:cubicBezTo>
                  <a:cubicBezTo>
                    <a:pt x="339051" y="103116"/>
                    <a:pt x="336129" y="100487"/>
                    <a:pt x="336422" y="98733"/>
                  </a:cubicBezTo>
                  <a:cubicBezTo>
                    <a:pt x="338759" y="89675"/>
                    <a:pt x="341681" y="80617"/>
                    <a:pt x="344895" y="71558"/>
                  </a:cubicBezTo>
                  <a:cubicBezTo>
                    <a:pt x="345188" y="70682"/>
                    <a:pt x="347233" y="70389"/>
                    <a:pt x="348402" y="69805"/>
                  </a:cubicBezTo>
                  <a:close/>
                  <a:moveTo>
                    <a:pt x="12364" y="36785"/>
                  </a:moveTo>
                  <a:cubicBezTo>
                    <a:pt x="13533" y="37078"/>
                    <a:pt x="15578" y="39415"/>
                    <a:pt x="15286" y="40585"/>
                  </a:cubicBezTo>
                  <a:cubicBezTo>
                    <a:pt x="12656" y="49935"/>
                    <a:pt x="9442" y="58994"/>
                    <a:pt x="6227" y="68344"/>
                  </a:cubicBezTo>
                  <a:cubicBezTo>
                    <a:pt x="6227" y="68636"/>
                    <a:pt x="4766" y="68636"/>
                    <a:pt x="3305" y="69221"/>
                  </a:cubicBezTo>
                  <a:cubicBezTo>
                    <a:pt x="2429" y="68052"/>
                    <a:pt x="91" y="66298"/>
                    <a:pt x="383" y="65422"/>
                  </a:cubicBezTo>
                  <a:cubicBezTo>
                    <a:pt x="2721" y="56364"/>
                    <a:pt x="5058" y="47305"/>
                    <a:pt x="7981" y="38539"/>
                  </a:cubicBezTo>
                  <a:cubicBezTo>
                    <a:pt x="8273" y="37370"/>
                    <a:pt x="11195" y="36494"/>
                    <a:pt x="12364" y="36785"/>
                  </a:cubicBezTo>
                  <a:close/>
                  <a:moveTo>
                    <a:pt x="282071" y="30357"/>
                  </a:moveTo>
                  <a:cubicBezTo>
                    <a:pt x="298728" y="30357"/>
                    <a:pt x="312169" y="37078"/>
                    <a:pt x="319182" y="53149"/>
                  </a:cubicBezTo>
                  <a:cubicBezTo>
                    <a:pt x="325903" y="68929"/>
                    <a:pt x="322396" y="83247"/>
                    <a:pt x="312461" y="96688"/>
                  </a:cubicBezTo>
                  <a:cubicBezTo>
                    <a:pt x="268630" y="155714"/>
                    <a:pt x="224799" y="215032"/>
                    <a:pt x="180968" y="274058"/>
                  </a:cubicBezTo>
                  <a:lnTo>
                    <a:pt x="156363" y="306189"/>
                  </a:lnTo>
                  <a:lnTo>
                    <a:pt x="156421" y="306785"/>
                  </a:lnTo>
                  <a:cubicBezTo>
                    <a:pt x="152623" y="312630"/>
                    <a:pt x="149117" y="318474"/>
                    <a:pt x="144441" y="325779"/>
                  </a:cubicBezTo>
                  <a:lnTo>
                    <a:pt x="174511" y="326947"/>
                  </a:lnTo>
                  <a:lnTo>
                    <a:pt x="285870" y="326655"/>
                  </a:lnTo>
                  <a:cubicBezTo>
                    <a:pt x="306909" y="326947"/>
                    <a:pt x="322396" y="344772"/>
                    <a:pt x="322104" y="366395"/>
                  </a:cubicBezTo>
                  <a:cubicBezTo>
                    <a:pt x="321811" y="387142"/>
                    <a:pt x="306617" y="404382"/>
                    <a:pt x="285870" y="404674"/>
                  </a:cubicBezTo>
                  <a:cubicBezTo>
                    <a:pt x="248760" y="404966"/>
                    <a:pt x="211649" y="404089"/>
                    <a:pt x="174247" y="404089"/>
                  </a:cubicBezTo>
                  <a:lnTo>
                    <a:pt x="174247" y="404085"/>
                  </a:lnTo>
                  <a:lnTo>
                    <a:pt x="112006" y="402922"/>
                  </a:lnTo>
                  <a:cubicBezTo>
                    <a:pt x="97980" y="402630"/>
                    <a:pt x="83662" y="402922"/>
                    <a:pt x="69636" y="402922"/>
                  </a:cubicBezTo>
                  <a:cubicBezTo>
                    <a:pt x="39246" y="402630"/>
                    <a:pt x="21421" y="372240"/>
                    <a:pt x="37493" y="346233"/>
                  </a:cubicBezTo>
                  <a:cubicBezTo>
                    <a:pt x="47720" y="329578"/>
                    <a:pt x="59993" y="314383"/>
                    <a:pt x="71681" y="298604"/>
                  </a:cubicBezTo>
                  <a:cubicBezTo>
                    <a:pt x="96811" y="264124"/>
                    <a:pt x="121941" y="229643"/>
                    <a:pt x="147071" y="194870"/>
                  </a:cubicBezTo>
                  <a:cubicBezTo>
                    <a:pt x="148532" y="192533"/>
                    <a:pt x="150578" y="190779"/>
                    <a:pt x="152331" y="188734"/>
                  </a:cubicBezTo>
                  <a:lnTo>
                    <a:pt x="152332" y="189005"/>
                  </a:lnTo>
                  <a:lnTo>
                    <a:pt x="152332" y="188733"/>
                  </a:lnTo>
                  <a:cubicBezTo>
                    <a:pt x="162267" y="174707"/>
                    <a:pt x="172202" y="160681"/>
                    <a:pt x="182137" y="146948"/>
                  </a:cubicBezTo>
                  <a:cubicBezTo>
                    <a:pt x="189149" y="137305"/>
                    <a:pt x="196163" y="128247"/>
                    <a:pt x="202883" y="118604"/>
                  </a:cubicBezTo>
                  <a:cubicBezTo>
                    <a:pt x="204929" y="115974"/>
                    <a:pt x="206097" y="112759"/>
                    <a:pt x="208728" y="107208"/>
                  </a:cubicBezTo>
                  <a:cubicBezTo>
                    <a:pt x="188273" y="107208"/>
                    <a:pt x="170448" y="107208"/>
                    <a:pt x="152624" y="107208"/>
                  </a:cubicBezTo>
                  <a:lnTo>
                    <a:pt x="152624" y="107208"/>
                  </a:lnTo>
                  <a:cubicBezTo>
                    <a:pt x="124572" y="107500"/>
                    <a:pt x="96228" y="108084"/>
                    <a:pt x="68176" y="107500"/>
                  </a:cubicBezTo>
                  <a:cubicBezTo>
                    <a:pt x="47428" y="107208"/>
                    <a:pt x="33403" y="91137"/>
                    <a:pt x="31649" y="70974"/>
                  </a:cubicBezTo>
                  <a:cubicBezTo>
                    <a:pt x="30188" y="51689"/>
                    <a:pt x="46844" y="32111"/>
                    <a:pt x="66714" y="31526"/>
                  </a:cubicBezTo>
                  <a:cubicBezTo>
                    <a:pt x="95351" y="30650"/>
                    <a:pt x="123987" y="31234"/>
                    <a:pt x="152624" y="30942"/>
                  </a:cubicBezTo>
                  <a:lnTo>
                    <a:pt x="152624" y="30941"/>
                  </a:lnTo>
                  <a:cubicBezTo>
                    <a:pt x="195870" y="30649"/>
                    <a:pt x="239117" y="30357"/>
                    <a:pt x="282071" y="30357"/>
                  </a:cubicBezTo>
                  <a:close/>
                  <a:moveTo>
                    <a:pt x="329116" y="23929"/>
                  </a:moveTo>
                  <a:cubicBezTo>
                    <a:pt x="331162" y="23345"/>
                    <a:pt x="334960" y="22760"/>
                    <a:pt x="336129" y="24221"/>
                  </a:cubicBezTo>
                  <a:cubicBezTo>
                    <a:pt x="343142" y="31819"/>
                    <a:pt x="349278" y="40001"/>
                    <a:pt x="349278" y="53735"/>
                  </a:cubicBezTo>
                  <a:cubicBezTo>
                    <a:pt x="345480" y="52565"/>
                    <a:pt x="341973" y="52274"/>
                    <a:pt x="341097" y="50812"/>
                  </a:cubicBezTo>
                  <a:cubicBezTo>
                    <a:pt x="336713" y="44092"/>
                    <a:pt x="332623" y="37078"/>
                    <a:pt x="328824" y="29773"/>
                  </a:cubicBezTo>
                  <a:cubicBezTo>
                    <a:pt x="327947" y="28312"/>
                    <a:pt x="328532" y="24221"/>
                    <a:pt x="329116" y="23929"/>
                  </a:cubicBezTo>
                  <a:close/>
                  <a:moveTo>
                    <a:pt x="50350" y="3474"/>
                  </a:moveTo>
                  <a:cubicBezTo>
                    <a:pt x="51811" y="3474"/>
                    <a:pt x="53272" y="5227"/>
                    <a:pt x="54149" y="6688"/>
                  </a:cubicBezTo>
                  <a:cubicBezTo>
                    <a:pt x="54733" y="7565"/>
                    <a:pt x="53856" y="9903"/>
                    <a:pt x="53272" y="10194"/>
                  </a:cubicBezTo>
                  <a:cubicBezTo>
                    <a:pt x="44214" y="14285"/>
                    <a:pt x="34863" y="18377"/>
                    <a:pt x="25805" y="22175"/>
                  </a:cubicBezTo>
                  <a:cubicBezTo>
                    <a:pt x="25220" y="22468"/>
                    <a:pt x="24928" y="21591"/>
                    <a:pt x="24636" y="21298"/>
                  </a:cubicBezTo>
                  <a:cubicBezTo>
                    <a:pt x="28143" y="12825"/>
                    <a:pt x="42461" y="2889"/>
                    <a:pt x="50350" y="3474"/>
                  </a:cubicBezTo>
                  <a:close/>
                  <a:moveTo>
                    <a:pt x="128078" y="1136"/>
                  </a:moveTo>
                  <a:cubicBezTo>
                    <a:pt x="137429" y="552"/>
                    <a:pt x="146779" y="844"/>
                    <a:pt x="156422" y="1136"/>
                  </a:cubicBezTo>
                  <a:cubicBezTo>
                    <a:pt x="157298" y="1136"/>
                    <a:pt x="158467" y="3474"/>
                    <a:pt x="161097" y="6396"/>
                  </a:cubicBezTo>
                  <a:cubicBezTo>
                    <a:pt x="149117" y="11948"/>
                    <a:pt x="137720" y="8734"/>
                    <a:pt x="124279" y="9318"/>
                  </a:cubicBezTo>
                  <a:cubicBezTo>
                    <a:pt x="126032" y="5520"/>
                    <a:pt x="126909" y="1429"/>
                    <a:pt x="128078" y="1136"/>
                  </a:cubicBezTo>
                  <a:close/>
                  <a:moveTo>
                    <a:pt x="232396" y="1136"/>
                  </a:moveTo>
                  <a:cubicBezTo>
                    <a:pt x="241747" y="844"/>
                    <a:pt x="251098" y="844"/>
                    <a:pt x="260448" y="1136"/>
                  </a:cubicBezTo>
                  <a:cubicBezTo>
                    <a:pt x="261617" y="1136"/>
                    <a:pt x="263955" y="3766"/>
                    <a:pt x="263955" y="4350"/>
                  </a:cubicBezTo>
                  <a:cubicBezTo>
                    <a:pt x="263371" y="6104"/>
                    <a:pt x="261910" y="8734"/>
                    <a:pt x="260448" y="9026"/>
                  </a:cubicBezTo>
                  <a:cubicBezTo>
                    <a:pt x="256065" y="9611"/>
                    <a:pt x="251682" y="9318"/>
                    <a:pt x="246715" y="9611"/>
                  </a:cubicBezTo>
                  <a:cubicBezTo>
                    <a:pt x="242040" y="9318"/>
                    <a:pt x="237364" y="9318"/>
                    <a:pt x="232396" y="8734"/>
                  </a:cubicBezTo>
                  <a:cubicBezTo>
                    <a:pt x="231227" y="8441"/>
                    <a:pt x="229474" y="6104"/>
                    <a:pt x="229474" y="4935"/>
                  </a:cubicBezTo>
                  <a:cubicBezTo>
                    <a:pt x="229474" y="3474"/>
                    <a:pt x="231227" y="1136"/>
                    <a:pt x="232396" y="1136"/>
                  </a:cubicBezTo>
                  <a:close/>
                  <a:moveTo>
                    <a:pt x="207559" y="844"/>
                  </a:moveTo>
                  <a:cubicBezTo>
                    <a:pt x="209020" y="844"/>
                    <a:pt x="211650" y="3474"/>
                    <a:pt x="211650" y="4935"/>
                  </a:cubicBezTo>
                  <a:cubicBezTo>
                    <a:pt x="211650" y="6396"/>
                    <a:pt x="209312" y="9026"/>
                    <a:pt x="207850" y="9026"/>
                  </a:cubicBezTo>
                  <a:cubicBezTo>
                    <a:pt x="203468" y="9610"/>
                    <a:pt x="199084" y="9318"/>
                    <a:pt x="194409" y="9318"/>
                  </a:cubicBezTo>
                  <a:cubicBezTo>
                    <a:pt x="194409" y="9318"/>
                    <a:pt x="194409" y="9610"/>
                    <a:pt x="194409" y="9610"/>
                  </a:cubicBezTo>
                  <a:cubicBezTo>
                    <a:pt x="190026" y="9318"/>
                    <a:pt x="185350" y="9610"/>
                    <a:pt x="180968" y="8734"/>
                  </a:cubicBezTo>
                  <a:cubicBezTo>
                    <a:pt x="179507" y="8441"/>
                    <a:pt x="177753" y="6104"/>
                    <a:pt x="177461" y="4350"/>
                  </a:cubicBezTo>
                  <a:cubicBezTo>
                    <a:pt x="177169" y="3474"/>
                    <a:pt x="179507" y="1136"/>
                    <a:pt x="180675" y="1136"/>
                  </a:cubicBezTo>
                  <a:cubicBezTo>
                    <a:pt x="189734" y="844"/>
                    <a:pt x="198500" y="552"/>
                    <a:pt x="207559" y="844"/>
                  </a:cubicBezTo>
                  <a:close/>
                  <a:moveTo>
                    <a:pt x="287038" y="260"/>
                  </a:moveTo>
                  <a:cubicBezTo>
                    <a:pt x="288499" y="-325"/>
                    <a:pt x="290544" y="260"/>
                    <a:pt x="295220" y="260"/>
                  </a:cubicBezTo>
                  <a:cubicBezTo>
                    <a:pt x="299019" y="1429"/>
                    <a:pt x="305739" y="3182"/>
                    <a:pt x="311876" y="6104"/>
                  </a:cubicBezTo>
                  <a:cubicBezTo>
                    <a:pt x="313629" y="6981"/>
                    <a:pt x="314505" y="10195"/>
                    <a:pt x="315675" y="12240"/>
                  </a:cubicBezTo>
                  <a:cubicBezTo>
                    <a:pt x="313337" y="13117"/>
                    <a:pt x="310999" y="15455"/>
                    <a:pt x="308954" y="15162"/>
                  </a:cubicBezTo>
                  <a:cubicBezTo>
                    <a:pt x="301356" y="13994"/>
                    <a:pt x="293759" y="12240"/>
                    <a:pt x="286453" y="9903"/>
                  </a:cubicBezTo>
                  <a:cubicBezTo>
                    <a:pt x="284408" y="9318"/>
                    <a:pt x="282947" y="6688"/>
                    <a:pt x="281194" y="4935"/>
                  </a:cubicBezTo>
                  <a:cubicBezTo>
                    <a:pt x="283240" y="3474"/>
                    <a:pt x="284701" y="1429"/>
                    <a:pt x="287038" y="260"/>
                  </a:cubicBezTo>
                  <a:close/>
                  <a:moveTo>
                    <a:pt x="89433" y="5"/>
                  </a:moveTo>
                  <a:cubicBezTo>
                    <a:pt x="95643" y="-32"/>
                    <a:pt x="101925" y="1721"/>
                    <a:pt x="105870" y="5228"/>
                  </a:cubicBezTo>
                  <a:cubicBezTo>
                    <a:pt x="97689" y="11072"/>
                    <a:pt x="81909" y="11364"/>
                    <a:pt x="73435" y="5520"/>
                  </a:cubicBezTo>
                  <a:cubicBezTo>
                    <a:pt x="77088" y="1867"/>
                    <a:pt x="83224" y="41"/>
                    <a:pt x="89433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3" name="Google Shape;773;p35"/>
          <p:cNvGrpSpPr/>
          <p:nvPr/>
        </p:nvGrpSpPr>
        <p:grpSpPr>
          <a:xfrm>
            <a:off x="91580" y="4597128"/>
            <a:ext cx="8960854" cy="330860"/>
            <a:chOff x="122106" y="6232928"/>
            <a:chExt cx="11947805" cy="441147"/>
          </a:xfrm>
        </p:grpSpPr>
        <p:sp>
          <p:nvSpPr>
            <p:cNvPr id="774" name="Google Shape;774;p35"/>
            <p:cNvSpPr/>
            <p:nvPr/>
          </p:nvSpPr>
          <p:spPr>
            <a:xfrm>
              <a:off x="122106" y="6255683"/>
              <a:ext cx="351433" cy="395073"/>
            </a:xfrm>
            <a:custGeom>
              <a:avLst/>
              <a:gdLst/>
              <a:ahLst/>
              <a:cxnLst/>
              <a:rect l="l" t="t" r="r" b="b"/>
              <a:pathLst>
                <a:path w="351433" h="395073" extrusionOk="0">
                  <a:moveTo>
                    <a:pt x="320811" y="380353"/>
                  </a:moveTo>
                  <a:cubicBezTo>
                    <a:pt x="321347" y="380085"/>
                    <a:pt x="323489" y="381959"/>
                    <a:pt x="325899" y="383298"/>
                  </a:cubicBezTo>
                  <a:cubicBezTo>
                    <a:pt x="316794" y="392136"/>
                    <a:pt x="307422" y="395885"/>
                    <a:pt x="295371" y="392404"/>
                  </a:cubicBezTo>
                  <a:cubicBezTo>
                    <a:pt x="302066" y="384638"/>
                    <a:pt x="312777" y="385441"/>
                    <a:pt x="320811" y="380353"/>
                  </a:cubicBezTo>
                  <a:close/>
                  <a:moveTo>
                    <a:pt x="34813" y="380353"/>
                  </a:moveTo>
                  <a:cubicBezTo>
                    <a:pt x="43114" y="383298"/>
                    <a:pt x="51416" y="386512"/>
                    <a:pt x="59717" y="389993"/>
                  </a:cubicBezTo>
                  <a:cubicBezTo>
                    <a:pt x="60253" y="389993"/>
                    <a:pt x="60253" y="391332"/>
                    <a:pt x="60788" y="394010"/>
                  </a:cubicBezTo>
                  <a:cubicBezTo>
                    <a:pt x="49273" y="397224"/>
                    <a:pt x="40436" y="392671"/>
                    <a:pt x="31867" y="386780"/>
                  </a:cubicBezTo>
                  <a:cubicBezTo>
                    <a:pt x="31064" y="386244"/>
                    <a:pt x="30528" y="383566"/>
                    <a:pt x="31064" y="382495"/>
                  </a:cubicBezTo>
                  <a:cubicBezTo>
                    <a:pt x="31599" y="381424"/>
                    <a:pt x="33742" y="380085"/>
                    <a:pt x="34813" y="380353"/>
                  </a:cubicBezTo>
                  <a:close/>
                  <a:moveTo>
                    <a:pt x="104706" y="375533"/>
                  </a:moveTo>
                  <a:cubicBezTo>
                    <a:pt x="99083" y="386513"/>
                    <a:pt x="88371" y="392672"/>
                    <a:pt x="77927" y="390530"/>
                  </a:cubicBezTo>
                  <a:cubicBezTo>
                    <a:pt x="81944" y="383032"/>
                    <a:pt x="98012" y="373926"/>
                    <a:pt x="104706" y="375533"/>
                  </a:cubicBezTo>
                  <a:close/>
                  <a:moveTo>
                    <a:pt x="252258" y="373391"/>
                  </a:moveTo>
                  <a:cubicBezTo>
                    <a:pt x="260827" y="378211"/>
                    <a:pt x="269664" y="382764"/>
                    <a:pt x="280108" y="388388"/>
                  </a:cubicBezTo>
                  <a:cubicBezTo>
                    <a:pt x="276626" y="390530"/>
                    <a:pt x="275020" y="392672"/>
                    <a:pt x="273145" y="392404"/>
                  </a:cubicBezTo>
                  <a:cubicBezTo>
                    <a:pt x="264576" y="391601"/>
                    <a:pt x="254132" y="383567"/>
                    <a:pt x="250651" y="375801"/>
                  </a:cubicBezTo>
                  <a:cubicBezTo>
                    <a:pt x="251186" y="374998"/>
                    <a:pt x="251722" y="374194"/>
                    <a:pt x="252258" y="373391"/>
                  </a:cubicBezTo>
                  <a:close/>
                  <a:moveTo>
                    <a:pt x="348662" y="342059"/>
                  </a:moveTo>
                  <a:cubicBezTo>
                    <a:pt x="350001" y="343131"/>
                    <a:pt x="351875" y="345540"/>
                    <a:pt x="351340" y="346612"/>
                  </a:cubicBezTo>
                  <a:cubicBezTo>
                    <a:pt x="348929" y="355984"/>
                    <a:pt x="346520" y="365089"/>
                    <a:pt x="337683" y="372588"/>
                  </a:cubicBezTo>
                  <a:cubicBezTo>
                    <a:pt x="336344" y="369909"/>
                    <a:pt x="335004" y="368570"/>
                    <a:pt x="335272" y="367767"/>
                  </a:cubicBezTo>
                  <a:cubicBezTo>
                    <a:pt x="338218" y="359733"/>
                    <a:pt x="341432" y="351700"/>
                    <a:pt x="344645" y="343666"/>
                  </a:cubicBezTo>
                  <a:cubicBezTo>
                    <a:pt x="345181" y="342595"/>
                    <a:pt x="348126" y="341524"/>
                    <a:pt x="348662" y="342059"/>
                  </a:cubicBezTo>
                  <a:close/>
                  <a:moveTo>
                    <a:pt x="9105" y="341792"/>
                  </a:moveTo>
                  <a:cubicBezTo>
                    <a:pt x="12854" y="350629"/>
                    <a:pt x="16603" y="359466"/>
                    <a:pt x="20085" y="368303"/>
                  </a:cubicBezTo>
                  <a:cubicBezTo>
                    <a:pt x="20353" y="368839"/>
                    <a:pt x="19013" y="370178"/>
                    <a:pt x="17942" y="372053"/>
                  </a:cubicBezTo>
                  <a:cubicBezTo>
                    <a:pt x="10444" y="369107"/>
                    <a:pt x="8837" y="361877"/>
                    <a:pt x="5624" y="356253"/>
                  </a:cubicBezTo>
                  <a:cubicBezTo>
                    <a:pt x="4285" y="353575"/>
                    <a:pt x="5356" y="349022"/>
                    <a:pt x="268" y="349558"/>
                  </a:cubicBezTo>
                  <a:cubicBezTo>
                    <a:pt x="268" y="347683"/>
                    <a:pt x="268" y="346077"/>
                    <a:pt x="268" y="344470"/>
                  </a:cubicBezTo>
                  <a:cubicBezTo>
                    <a:pt x="2946" y="343667"/>
                    <a:pt x="5356" y="342863"/>
                    <a:pt x="9105" y="341792"/>
                  </a:cubicBezTo>
                  <a:close/>
                  <a:moveTo>
                    <a:pt x="230299" y="331616"/>
                  </a:moveTo>
                  <a:cubicBezTo>
                    <a:pt x="236994" y="340185"/>
                    <a:pt x="242082" y="349290"/>
                    <a:pt x="243154" y="360001"/>
                  </a:cubicBezTo>
                  <a:cubicBezTo>
                    <a:pt x="242350" y="360537"/>
                    <a:pt x="241547" y="361073"/>
                    <a:pt x="240743" y="361608"/>
                  </a:cubicBezTo>
                  <a:cubicBezTo>
                    <a:pt x="238868" y="360001"/>
                    <a:pt x="236459" y="358662"/>
                    <a:pt x="235387" y="356788"/>
                  </a:cubicBezTo>
                  <a:cubicBezTo>
                    <a:pt x="228157" y="343667"/>
                    <a:pt x="227085" y="339382"/>
                    <a:pt x="230299" y="331616"/>
                  </a:cubicBezTo>
                  <a:close/>
                  <a:moveTo>
                    <a:pt x="124522" y="331615"/>
                  </a:moveTo>
                  <a:cubicBezTo>
                    <a:pt x="125057" y="331347"/>
                    <a:pt x="126128" y="331883"/>
                    <a:pt x="127735" y="332419"/>
                  </a:cubicBezTo>
                  <a:cubicBezTo>
                    <a:pt x="127735" y="342863"/>
                    <a:pt x="122380" y="351432"/>
                    <a:pt x="117292" y="360001"/>
                  </a:cubicBezTo>
                  <a:cubicBezTo>
                    <a:pt x="117024" y="360269"/>
                    <a:pt x="112471" y="359465"/>
                    <a:pt x="111936" y="358127"/>
                  </a:cubicBezTo>
                  <a:cubicBezTo>
                    <a:pt x="110329" y="354645"/>
                    <a:pt x="120773" y="333757"/>
                    <a:pt x="124522" y="331615"/>
                  </a:cubicBezTo>
                  <a:close/>
                  <a:moveTo>
                    <a:pt x="170381" y="297138"/>
                  </a:moveTo>
                  <a:cubicBezTo>
                    <a:pt x="172858" y="296737"/>
                    <a:pt x="175669" y="297339"/>
                    <a:pt x="178080" y="297339"/>
                  </a:cubicBezTo>
                  <a:cubicBezTo>
                    <a:pt x="182632" y="297071"/>
                    <a:pt x="188524" y="295196"/>
                    <a:pt x="189863" y="304301"/>
                  </a:cubicBezTo>
                  <a:cubicBezTo>
                    <a:pt x="180757" y="306979"/>
                    <a:pt x="172724" y="308853"/>
                    <a:pt x="164690" y="302962"/>
                  </a:cubicBezTo>
                  <a:cubicBezTo>
                    <a:pt x="165761" y="298946"/>
                    <a:pt x="167903" y="297540"/>
                    <a:pt x="170381" y="297138"/>
                  </a:cubicBezTo>
                  <a:close/>
                  <a:moveTo>
                    <a:pt x="144271" y="297138"/>
                  </a:moveTo>
                  <a:cubicBezTo>
                    <a:pt x="147954" y="297607"/>
                    <a:pt x="152506" y="299481"/>
                    <a:pt x="157728" y="302963"/>
                  </a:cubicBezTo>
                  <a:cubicBezTo>
                    <a:pt x="150766" y="305105"/>
                    <a:pt x="146213" y="306444"/>
                    <a:pt x="141661" y="307783"/>
                  </a:cubicBezTo>
                  <a:cubicBezTo>
                    <a:pt x="139786" y="310728"/>
                    <a:pt x="137376" y="313942"/>
                    <a:pt x="134966" y="317423"/>
                  </a:cubicBezTo>
                  <a:cubicBezTo>
                    <a:pt x="131216" y="312068"/>
                    <a:pt x="132020" y="304034"/>
                    <a:pt x="136037" y="299749"/>
                  </a:cubicBezTo>
                  <a:cubicBezTo>
                    <a:pt x="137778" y="297607"/>
                    <a:pt x="140589" y="296669"/>
                    <a:pt x="144271" y="297138"/>
                  </a:cubicBezTo>
                  <a:close/>
                  <a:moveTo>
                    <a:pt x="210717" y="296803"/>
                  </a:moveTo>
                  <a:cubicBezTo>
                    <a:pt x="214164" y="296268"/>
                    <a:pt x="217043" y="297205"/>
                    <a:pt x="218784" y="299749"/>
                  </a:cubicBezTo>
                  <a:cubicBezTo>
                    <a:pt x="221462" y="303498"/>
                    <a:pt x="222801" y="308586"/>
                    <a:pt x="224140" y="313138"/>
                  </a:cubicBezTo>
                  <a:cubicBezTo>
                    <a:pt x="224408" y="313942"/>
                    <a:pt x="222265" y="315280"/>
                    <a:pt x="220123" y="317958"/>
                  </a:cubicBezTo>
                  <a:cubicBezTo>
                    <a:pt x="217177" y="307247"/>
                    <a:pt x="207537" y="307247"/>
                    <a:pt x="199235" y="302694"/>
                  </a:cubicBezTo>
                  <a:cubicBezTo>
                    <a:pt x="203252" y="299347"/>
                    <a:pt x="207269" y="297339"/>
                    <a:pt x="210717" y="296803"/>
                  </a:cubicBezTo>
                  <a:close/>
                  <a:moveTo>
                    <a:pt x="342770" y="294393"/>
                  </a:moveTo>
                  <a:cubicBezTo>
                    <a:pt x="345716" y="302427"/>
                    <a:pt x="348662" y="310192"/>
                    <a:pt x="351339" y="318494"/>
                  </a:cubicBezTo>
                  <a:cubicBezTo>
                    <a:pt x="351875" y="320101"/>
                    <a:pt x="350001" y="322511"/>
                    <a:pt x="349197" y="324385"/>
                  </a:cubicBezTo>
                  <a:cubicBezTo>
                    <a:pt x="347323" y="323046"/>
                    <a:pt x="344912" y="321975"/>
                    <a:pt x="344109" y="320369"/>
                  </a:cubicBezTo>
                  <a:cubicBezTo>
                    <a:pt x="341431" y="314477"/>
                    <a:pt x="339021" y="308050"/>
                    <a:pt x="337414" y="301891"/>
                  </a:cubicBezTo>
                  <a:cubicBezTo>
                    <a:pt x="336879" y="299749"/>
                    <a:pt x="338217" y="297339"/>
                    <a:pt x="338753" y="294928"/>
                  </a:cubicBezTo>
                  <a:cubicBezTo>
                    <a:pt x="339824" y="294661"/>
                    <a:pt x="341431" y="294661"/>
                    <a:pt x="342770" y="294393"/>
                  </a:cubicBezTo>
                  <a:close/>
                  <a:moveTo>
                    <a:pt x="13390" y="293858"/>
                  </a:moveTo>
                  <a:cubicBezTo>
                    <a:pt x="18478" y="300285"/>
                    <a:pt x="18478" y="300285"/>
                    <a:pt x="9105" y="324654"/>
                  </a:cubicBezTo>
                  <a:cubicBezTo>
                    <a:pt x="6160" y="324386"/>
                    <a:pt x="3214" y="324386"/>
                    <a:pt x="0" y="324119"/>
                  </a:cubicBezTo>
                  <a:cubicBezTo>
                    <a:pt x="268" y="320905"/>
                    <a:pt x="268" y="317692"/>
                    <a:pt x="268" y="314210"/>
                  </a:cubicBezTo>
                  <a:cubicBezTo>
                    <a:pt x="4820" y="315817"/>
                    <a:pt x="4553" y="311800"/>
                    <a:pt x="5624" y="309390"/>
                  </a:cubicBezTo>
                  <a:cubicBezTo>
                    <a:pt x="8302" y="304569"/>
                    <a:pt x="10712" y="299481"/>
                    <a:pt x="13390" y="293858"/>
                  </a:cubicBezTo>
                  <a:close/>
                  <a:moveTo>
                    <a:pt x="31901" y="251613"/>
                  </a:moveTo>
                  <a:cubicBezTo>
                    <a:pt x="33340" y="251212"/>
                    <a:pt x="35215" y="251681"/>
                    <a:pt x="37759" y="253421"/>
                  </a:cubicBezTo>
                  <a:cubicBezTo>
                    <a:pt x="34010" y="263329"/>
                    <a:pt x="31599" y="273238"/>
                    <a:pt x="24101" y="281807"/>
                  </a:cubicBezTo>
                  <a:cubicBezTo>
                    <a:pt x="22226" y="279397"/>
                    <a:pt x="20352" y="277790"/>
                    <a:pt x="20620" y="276987"/>
                  </a:cubicBezTo>
                  <a:cubicBezTo>
                    <a:pt x="23030" y="269489"/>
                    <a:pt x="25708" y="262258"/>
                    <a:pt x="28654" y="255028"/>
                  </a:cubicBezTo>
                  <a:cubicBezTo>
                    <a:pt x="29457" y="253287"/>
                    <a:pt x="30461" y="252015"/>
                    <a:pt x="31901" y="251613"/>
                  </a:cubicBezTo>
                  <a:close/>
                  <a:moveTo>
                    <a:pt x="321346" y="249940"/>
                  </a:moveTo>
                  <a:cubicBezTo>
                    <a:pt x="329380" y="256903"/>
                    <a:pt x="330184" y="267346"/>
                    <a:pt x="334469" y="275648"/>
                  </a:cubicBezTo>
                  <a:cubicBezTo>
                    <a:pt x="334736" y="276184"/>
                    <a:pt x="333665" y="278326"/>
                    <a:pt x="332594" y="278594"/>
                  </a:cubicBezTo>
                  <a:cubicBezTo>
                    <a:pt x="331255" y="279129"/>
                    <a:pt x="328577" y="279129"/>
                    <a:pt x="328309" y="278326"/>
                  </a:cubicBezTo>
                  <a:cubicBezTo>
                    <a:pt x="324828" y="269757"/>
                    <a:pt x="321346" y="261187"/>
                    <a:pt x="318401" y="252618"/>
                  </a:cubicBezTo>
                  <a:cubicBezTo>
                    <a:pt x="318133" y="252350"/>
                    <a:pt x="320007" y="251279"/>
                    <a:pt x="321346" y="249940"/>
                  </a:cubicBezTo>
                  <a:close/>
                  <a:moveTo>
                    <a:pt x="300192" y="206290"/>
                  </a:moveTo>
                  <a:cubicBezTo>
                    <a:pt x="302067" y="207093"/>
                    <a:pt x="305280" y="207093"/>
                    <a:pt x="306084" y="208432"/>
                  </a:cubicBezTo>
                  <a:cubicBezTo>
                    <a:pt x="309565" y="215127"/>
                    <a:pt x="312510" y="221822"/>
                    <a:pt x="314920" y="228784"/>
                  </a:cubicBezTo>
                  <a:cubicBezTo>
                    <a:pt x="315456" y="230391"/>
                    <a:pt x="313582" y="232801"/>
                    <a:pt x="312778" y="234944"/>
                  </a:cubicBezTo>
                  <a:cubicBezTo>
                    <a:pt x="310903" y="233605"/>
                    <a:pt x="308226" y="232801"/>
                    <a:pt x="307422" y="230926"/>
                  </a:cubicBezTo>
                  <a:cubicBezTo>
                    <a:pt x="303941" y="223429"/>
                    <a:pt x="300996" y="215931"/>
                    <a:pt x="298050" y="208164"/>
                  </a:cubicBezTo>
                  <a:cubicBezTo>
                    <a:pt x="298585" y="207629"/>
                    <a:pt x="299389" y="207093"/>
                    <a:pt x="300192" y="206290"/>
                  </a:cubicBezTo>
                  <a:close/>
                  <a:moveTo>
                    <a:pt x="55700" y="204416"/>
                  </a:moveTo>
                  <a:cubicBezTo>
                    <a:pt x="55433" y="218341"/>
                    <a:pt x="49273" y="226910"/>
                    <a:pt x="44989" y="236284"/>
                  </a:cubicBezTo>
                  <a:cubicBezTo>
                    <a:pt x="43650" y="236284"/>
                    <a:pt x="42311" y="236284"/>
                    <a:pt x="40972" y="236284"/>
                  </a:cubicBezTo>
                  <a:cubicBezTo>
                    <a:pt x="40704" y="233873"/>
                    <a:pt x="39098" y="231195"/>
                    <a:pt x="39901" y="229589"/>
                  </a:cubicBezTo>
                  <a:cubicBezTo>
                    <a:pt x="43650" y="221555"/>
                    <a:pt x="44453" y="211379"/>
                    <a:pt x="55700" y="204416"/>
                  </a:cubicBezTo>
                  <a:close/>
                  <a:moveTo>
                    <a:pt x="283322" y="161302"/>
                  </a:moveTo>
                  <a:cubicBezTo>
                    <a:pt x="291891" y="167729"/>
                    <a:pt x="292694" y="178173"/>
                    <a:pt x="296711" y="186742"/>
                  </a:cubicBezTo>
                  <a:cubicBezTo>
                    <a:pt x="297246" y="187545"/>
                    <a:pt x="295104" y="189687"/>
                    <a:pt x="294033" y="191294"/>
                  </a:cubicBezTo>
                  <a:cubicBezTo>
                    <a:pt x="284928" y="183260"/>
                    <a:pt x="279840" y="169068"/>
                    <a:pt x="283322" y="161302"/>
                  </a:cubicBezTo>
                  <a:close/>
                  <a:moveTo>
                    <a:pt x="70695" y="160231"/>
                  </a:moveTo>
                  <a:cubicBezTo>
                    <a:pt x="72570" y="162641"/>
                    <a:pt x="74980" y="164516"/>
                    <a:pt x="74444" y="165587"/>
                  </a:cubicBezTo>
                  <a:cubicBezTo>
                    <a:pt x="71499" y="174691"/>
                    <a:pt x="68821" y="184332"/>
                    <a:pt x="59984" y="194241"/>
                  </a:cubicBezTo>
                  <a:cubicBezTo>
                    <a:pt x="59181" y="191562"/>
                    <a:pt x="57842" y="189955"/>
                    <a:pt x="58110" y="188617"/>
                  </a:cubicBezTo>
                  <a:cubicBezTo>
                    <a:pt x="60252" y="178709"/>
                    <a:pt x="63733" y="169604"/>
                    <a:pt x="70695" y="160231"/>
                  </a:cubicBezTo>
                  <a:close/>
                  <a:moveTo>
                    <a:pt x="173981" y="151125"/>
                  </a:moveTo>
                  <a:lnTo>
                    <a:pt x="165826" y="167435"/>
                  </a:lnTo>
                  <a:lnTo>
                    <a:pt x="167904" y="169068"/>
                  </a:lnTo>
                  <a:cubicBezTo>
                    <a:pt x="163351" y="180851"/>
                    <a:pt x="158799" y="192901"/>
                    <a:pt x="154246" y="205219"/>
                  </a:cubicBezTo>
                  <a:cubicBezTo>
                    <a:pt x="156656" y="206290"/>
                    <a:pt x="158531" y="206826"/>
                    <a:pt x="160405" y="207362"/>
                  </a:cubicBezTo>
                  <a:lnTo>
                    <a:pt x="160405" y="207629"/>
                  </a:lnTo>
                  <a:lnTo>
                    <a:pt x="198885" y="207629"/>
                  </a:lnTo>
                  <a:cubicBezTo>
                    <a:pt x="190584" y="187545"/>
                    <a:pt x="183889" y="169335"/>
                    <a:pt x="173981" y="151125"/>
                  </a:cubicBezTo>
                  <a:close/>
                  <a:moveTo>
                    <a:pt x="91583" y="117652"/>
                  </a:moveTo>
                  <a:cubicBezTo>
                    <a:pt x="93457" y="127293"/>
                    <a:pt x="87566" y="141486"/>
                    <a:pt x="79533" y="146574"/>
                  </a:cubicBezTo>
                  <a:cubicBezTo>
                    <a:pt x="76052" y="137736"/>
                    <a:pt x="82747" y="122205"/>
                    <a:pt x="91583" y="117652"/>
                  </a:cubicBezTo>
                  <a:close/>
                  <a:moveTo>
                    <a:pt x="264039" y="117385"/>
                  </a:moveTo>
                  <a:cubicBezTo>
                    <a:pt x="264843" y="116849"/>
                    <a:pt x="266985" y="117385"/>
                    <a:pt x="267253" y="118188"/>
                  </a:cubicBezTo>
                  <a:cubicBezTo>
                    <a:pt x="271537" y="127025"/>
                    <a:pt x="277161" y="135327"/>
                    <a:pt x="275822" y="146039"/>
                  </a:cubicBezTo>
                  <a:cubicBezTo>
                    <a:pt x="266182" y="139879"/>
                    <a:pt x="264843" y="129703"/>
                    <a:pt x="261361" y="120866"/>
                  </a:cubicBezTo>
                  <a:cubicBezTo>
                    <a:pt x="261093" y="120062"/>
                    <a:pt x="262700" y="118188"/>
                    <a:pt x="264039" y="117385"/>
                  </a:cubicBezTo>
                  <a:close/>
                  <a:moveTo>
                    <a:pt x="247437" y="72396"/>
                  </a:moveTo>
                  <a:cubicBezTo>
                    <a:pt x="253329" y="81233"/>
                    <a:pt x="257614" y="90605"/>
                    <a:pt x="259220" y="100781"/>
                  </a:cubicBezTo>
                  <a:cubicBezTo>
                    <a:pt x="257614" y="101317"/>
                    <a:pt x="255739" y="101853"/>
                    <a:pt x="254132" y="102388"/>
                  </a:cubicBezTo>
                  <a:cubicBezTo>
                    <a:pt x="248508" y="93551"/>
                    <a:pt x="244224" y="84179"/>
                    <a:pt x="242617" y="73735"/>
                  </a:cubicBezTo>
                  <a:cubicBezTo>
                    <a:pt x="244224" y="73467"/>
                    <a:pt x="245831" y="72931"/>
                    <a:pt x="247437" y="72396"/>
                  </a:cubicBezTo>
                  <a:close/>
                  <a:moveTo>
                    <a:pt x="107116" y="71593"/>
                  </a:moveTo>
                  <a:cubicBezTo>
                    <a:pt x="111401" y="74003"/>
                    <a:pt x="113543" y="76145"/>
                    <a:pt x="111401" y="79895"/>
                  </a:cubicBezTo>
                  <a:cubicBezTo>
                    <a:pt x="107384" y="87392"/>
                    <a:pt x="107384" y="97836"/>
                    <a:pt x="96672" y="101050"/>
                  </a:cubicBezTo>
                  <a:cubicBezTo>
                    <a:pt x="97475" y="90338"/>
                    <a:pt x="101492" y="80965"/>
                    <a:pt x="107116" y="71593"/>
                  </a:cubicBezTo>
                  <a:close/>
                  <a:moveTo>
                    <a:pt x="222533" y="29817"/>
                  </a:moveTo>
                  <a:cubicBezTo>
                    <a:pt x="225747" y="29817"/>
                    <a:pt x="229228" y="29014"/>
                    <a:pt x="229763" y="29817"/>
                  </a:cubicBezTo>
                  <a:cubicBezTo>
                    <a:pt x="233513" y="37047"/>
                    <a:pt x="236994" y="44545"/>
                    <a:pt x="240207" y="52044"/>
                  </a:cubicBezTo>
                  <a:cubicBezTo>
                    <a:pt x="240475" y="53651"/>
                    <a:pt x="238601" y="55525"/>
                    <a:pt x="237262" y="58739"/>
                  </a:cubicBezTo>
                  <a:cubicBezTo>
                    <a:pt x="228692" y="50437"/>
                    <a:pt x="227353" y="39993"/>
                    <a:pt x="222533" y="29817"/>
                  </a:cubicBezTo>
                  <a:close/>
                  <a:moveTo>
                    <a:pt x="129610" y="29014"/>
                  </a:moveTo>
                  <a:cubicBezTo>
                    <a:pt x="129878" y="31156"/>
                    <a:pt x="130949" y="33567"/>
                    <a:pt x="130413" y="35441"/>
                  </a:cubicBezTo>
                  <a:cubicBezTo>
                    <a:pt x="127200" y="42939"/>
                    <a:pt x="123719" y="50437"/>
                    <a:pt x="120237" y="57936"/>
                  </a:cubicBezTo>
                  <a:cubicBezTo>
                    <a:pt x="119167" y="58203"/>
                    <a:pt x="118363" y="58203"/>
                    <a:pt x="117292" y="58203"/>
                  </a:cubicBezTo>
                  <a:cubicBezTo>
                    <a:pt x="116488" y="56329"/>
                    <a:pt x="114346" y="53918"/>
                    <a:pt x="114882" y="52312"/>
                  </a:cubicBezTo>
                  <a:cubicBezTo>
                    <a:pt x="117292" y="45349"/>
                    <a:pt x="120505" y="38387"/>
                    <a:pt x="123719" y="31692"/>
                  </a:cubicBezTo>
                  <a:cubicBezTo>
                    <a:pt x="124522" y="30085"/>
                    <a:pt x="127735" y="29817"/>
                    <a:pt x="129610" y="29014"/>
                  </a:cubicBezTo>
                  <a:close/>
                  <a:moveTo>
                    <a:pt x="183688" y="28478"/>
                  </a:moveTo>
                  <a:cubicBezTo>
                    <a:pt x="192124" y="30955"/>
                    <a:pt x="199555" y="37449"/>
                    <a:pt x="204241" y="47492"/>
                  </a:cubicBezTo>
                  <a:cubicBezTo>
                    <a:pt x="210133" y="59810"/>
                    <a:pt x="214953" y="72663"/>
                    <a:pt x="220309" y="85249"/>
                  </a:cubicBezTo>
                  <a:cubicBezTo>
                    <a:pt x="251372" y="158624"/>
                    <a:pt x="282436" y="232266"/>
                    <a:pt x="313499" y="305640"/>
                  </a:cubicBezTo>
                  <a:cubicBezTo>
                    <a:pt x="315910" y="311264"/>
                    <a:pt x="317784" y="317423"/>
                    <a:pt x="320462" y="323046"/>
                  </a:cubicBezTo>
                  <a:cubicBezTo>
                    <a:pt x="326621" y="336971"/>
                    <a:pt x="316981" y="358395"/>
                    <a:pt x="300645" y="365089"/>
                  </a:cubicBezTo>
                  <a:cubicBezTo>
                    <a:pt x="285381" y="371516"/>
                    <a:pt x="267707" y="364821"/>
                    <a:pt x="260209" y="348219"/>
                  </a:cubicBezTo>
                  <a:cubicBezTo>
                    <a:pt x="251372" y="328938"/>
                    <a:pt x="243606" y="309389"/>
                    <a:pt x="235037" y="289840"/>
                  </a:cubicBezTo>
                  <a:cubicBezTo>
                    <a:pt x="233162" y="285824"/>
                    <a:pt x="231288" y="281539"/>
                    <a:pt x="228878" y="276719"/>
                  </a:cubicBezTo>
                  <a:cubicBezTo>
                    <a:pt x="204777" y="276719"/>
                    <a:pt x="181211" y="276719"/>
                    <a:pt x="157378" y="276719"/>
                  </a:cubicBezTo>
                  <a:lnTo>
                    <a:pt x="157378" y="276451"/>
                  </a:lnTo>
                  <a:lnTo>
                    <a:pt x="123450" y="276451"/>
                  </a:lnTo>
                  <a:cubicBezTo>
                    <a:pt x="121576" y="280468"/>
                    <a:pt x="119434" y="284217"/>
                    <a:pt x="117827" y="287966"/>
                  </a:cubicBezTo>
                  <a:cubicBezTo>
                    <a:pt x="109793" y="306979"/>
                    <a:pt x="101760" y="326260"/>
                    <a:pt x="93458" y="345273"/>
                  </a:cubicBezTo>
                  <a:cubicBezTo>
                    <a:pt x="88103" y="357591"/>
                    <a:pt x="79266" y="365893"/>
                    <a:pt x="65341" y="366964"/>
                  </a:cubicBezTo>
                  <a:cubicBezTo>
                    <a:pt x="40972" y="368838"/>
                    <a:pt x="23030" y="343666"/>
                    <a:pt x="32403" y="320101"/>
                  </a:cubicBezTo>
                  <a:cubicBezTo>
                    <a:pt x="39365" y="301891"/>
                    <a:pt x="47399" y="283949"/>
                    <a:pt x="55165" y="266007"/>
                  </a:cubicBezTo>
                  <a:cubicBezTo>
                    <a:pt x="85157" y="194776"/>
                    <a:pt x="115149" y="123544"/>
                    <a:pt x="145409" y="52312"/>
                  </a:cubicBezTo>
                  <a:cubicBezTo>
                    <a:pt x="147016" y="48563"/>
                    <a:pt x="148489" y="44613"/>
                    <a:pt x="150664" y="41199"/>
                  </a:cubicBezTo>
                  <a:lnTo>
                    <a:pt x="157115" y="35819"/>
                  </a:lnTo>
                  <a:lnTo>
                    <a:pt x="157110" y="33566"/>
                  </a:lnTo>
                  <a:cubicBezTo>
                    <a:pt x="165813" y="27541"/>
                    <a:pt x="175253" y="26001"/>
                    <a:pt x="183688" y="28478"/>
                  </a:cubicBezTo>
                  <a:close/>
                  <a:moveTo>
                    <a:pt x="199905" y="3307"/>
                  </a:moveTo>
                  <a:cubicBezTo>
                    <a:pt x="205729" y="5382"/>
                    <a:pt x="211420" y="10135"/>
                    <a:pt x="216374" y="17232"/>
                  </a:cubicBezTo>
                  <a:cubicBezTo>
                    <a:pt x="202716" y="15625"/>
                    <a:pt x="194950" y="8127"/>
                    <a:pt x="182632" y="5449"/>
                  </a:cubicBezTo>
                  <a:cubicBezTo>
                    <a:pt x="188122" y="1834"/>
                    <a:pt x="194080" y="1231"/>
                    <a:pt x="199905" y="3307"/>
                  </a:cubicBezTo>
                  <a:close/>
                  <a:moveTo>
                    <a:pt x="163619" y="93"/>
                  </a:moveTo>
                  <a:cubicBezTo>
                    <a:pt x="164690" y="-443"/>
                    <a:pt x="167904" y="1432"/>
                    <a:pt x="168172" y="2771"/>
                  </a:cubicBezTo>
                  <a:cubicBezTo>
                    <a:pt x="168440" y="4110"/>
                    <a:pt x="167101" y="6788"/>
                    <a:pt x="165761" y="7591"/>
                  </a:cubicBezTo>
                  <a:cubicBezTo>
                    <a:pt x="158263" y="11072"/>
                    <a:pt x="150765" y="14285"/>
                    <a:pt x="141125" y="18303"/>
                  </a:cubicBezTo>
                  <a:cubicBezTo>
                    <a:pt x="141393" y="15089"/>
                    <a:pt x="140589" y="11608"/>
                    <a:pt x="141660" y="11072"/>
                  </a:cubicBezTo>
                  <a:cubicBezTo>
                    <a:pt x="148890" y="7055"/>
                    <a:pt x="156121" y="3306"/>
                    <a:pt x="163619" y="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5"/>
            <p:cNvSpPr/>
            <p:nvPr/>
          </p:nvSpPr>
          <p:spPr>
            <a:xfrm>
              <a:off x="1021379" y="6255331"/>
              <a:ext cx="308937" cy="397788"/>
            </a:xfrm>
            <a:custGeom>
              <a:avLst/>
              <a:gdLst/>
              <a:ahLst/>
              <a:cxnLst/>
              <a:rect l="l" t="t" r="r" b="b"/>
              <a:pathLst>
                <a:path w="308937" h="397788" extrusionOk="0">
                  <a:moveTo>
                    <a:pt x="160883" y="387801"/>
                  </a:moveTo>
                  <a:cubicBezTo>
                    <a:pt x="162992" y="387265"/>
                    <a:pt x="165268" y="387934"/>
                    <a:pt x="167544" y="388738"/>
                  </a:cubicBezTo>
                  <a:cubicBezTo>
                    <a:pt x="173971" y="391148"/>
                    <a:pt x="183076" y="385257"/>
                    <a:pt x="189236" y="395968"/>
                  </a:cubicBezTo>
                  <a:cubicBezTo>
                    <a:pt x="176649" y="398646"/>
                    <a:pt x="166205" y="398646"/>
                    <a:pt x="155226" y="394094"/>
                  </a:cubicBezTo>
                  <a:cubicBezTo>
                    <a:pt x="156833" y="390077"/>
                    <a:pt x="158775" y="388336"/>
                    <a:pt x="160883" y="387801"/>
                  </a:cubicBezTo>
                  <a:close/>
                  <a:moveTo>
                    <a:pt x="229672" y="383115"/>
                  </a:moveTo>
                  <a:cubicBezTo>
                    <a:pt x="231278" y="382847"/>
                    <a:pt x="233153" y="384454"/>
                    <a:pt x="234760" y="384989"/>
                  </a:cubicBezTo>
                  <a:cubicBezTo>
                    <a:pt x="233688" y="386864"/>
                    <a:pt x="233421" y="390077"/>
                    <a:pt x="231814" y="390613"/>
                  </a:cubicBezTo>
                  <a:cubicBezTo>
                    <a:pt x="223512" y="393559"/>
                    <a:pt x="215211" y="396772"/>
                    <a:pt x="203160" y="393559"/>
                  </a:cubicBezTo>
                  <a:cubicBezTo>
                    <a:pt x="206106" y="390613"/>
                    <a:pt x="207445" y="388203"/>
                    <a:pt x="209320" y="387667"/>
                  </a:cubicBezTo>
                  <a:cubicBezTo>
                    <a:pt x="216014" y="385793"/>
                    <a:pt x="222709" y="384186"/>
                    <a:pt x="229672" y="383115"/>
                  </a:cubicBezTo>
                  <a:close/>
                  <a:moveTo>
                    <a:pt x="115593" y="374813"/>
                  </a:moveTo>
                  <a:cubicBezTo>
                    <a:pt x="123894" y="378294"/>
                    <a:pt x="132999" y="379633"/>
                    <a:pt x="141033" y="386328"/>
                  </a:cubicBezTo>
                  <a:cubicBezTo>
                    <a:pt x="138622" y="388202"/>
                    <a:pt x="136480" y="391148"/>
                    <a:pt x="135409" y="390612"/>
                  </a:cubicBezTo>
                  <a:cubicBezTo>
                    <a:pt x="127643" y="388202"/>
                    <a:pt x="119877" y="385256"/>
                    <a:pt x="112379" y="382043"/>
                  </a:cubicBezTo>
                  <a:cubicBezTo>
                    <a:pt x="111308" y="381507"/>
                    <a:pt x="110237" y="378294"/>
                    <a:pt x="110772" y="376955"/>
                  </a:cubicBezTo>
                  <a:cubicBezTo>
                    <a:pt x="111308" y="375616"/>
                    <a:pt x="114521" y="374277"/>
                    <a:pt x="115593" y="374813"/>
                  </a:cubicBezTo>
                  <a:close/>
                  <a:moveTo>
                    <a:pt x="274124" y="363297"/>
                  </a:moveTo>
                  <a:cubicBezTo>
                    <a:pt x="275195" y="362762"/>
                    <a:pt x="277606" y="363833"/>
                    <a:pt x="278141" y="364904"/>
                  </a:cubicBezTo>
                  <a:cubicBezTo>
                    <a:pt x="278676" y="365976"/>
                    <a:pt x="278676" y="368653"/>
                    <a:pt x="277873" y="369189"/>
                  </a:cubicBezTo>
                  <a:cubicBezTo>
                    <a:pt x="270643" y="373741"/>
                    <a:pt x="262877" y="378026"/>
                    <a:pt x="255111" y="382847"/>
                  </a:cubicBezTo>
                  <a:cubicBezTo>
                    <a:pt x="253237" y="381507"/>
                    <a:pt x="251630" y="380704"/>
                    <a:pt x="251094" y="379365"/>
                  </a:cubicBezTo>
                  <a:cubicBezTo>
                    <a:pt x="250559" y="378026"/>
                    <a:pt x="251094" y="375616"/>
                    <a:pt x="252165" y="375080"/>
                  </a:cubicBezTo>
                  <a:cubicBezTo>
                    <a:pt x="259396" y="370796"/>
                    <a:pt x="266626" y="367047"/>
                    <a:pt x="274124" y="363297"/>
                  </a:cubicBezTo>
                  <a:close/>
                  <a:moveTo>
                    <a:pt x="71408" y="349909"/>
                  </a:moveTo>
                  <a:cubicBezTo>
                    <a:pt x="81584" y="352855"/>
                    <a:pt x="89350" y="359281"/>
                    <a:pt x="97384" y="367048"/>
                  </a:cubicBezTo>
                  <a:cubicBezTo>
                    <a:pt x="87207" y="369993"/>
                    <a:pt x="74622" y="361960"/>
                    <a:pt x="71408" y="349909"/>
                  </a:cubicBezTo>
                  <a:close/>
                  <a:moveTo>
                    <a:pt x="304117" y="325540"/>
                  </a:moveTo>
                  <a:cubicBezTo>
                    <a:pt x="304920" y="325540"/>
                    <a:pt x="307062" y="328218"/>
                    <a:pt x="306794" y="329021"/>
                  </a:cubicBezTo>
                  <a:cubicBezTo>
                    <a:pt x="304117" y="338394"/>
                    <a:pt x="302242" y="348838"/>
                    <a:pt x="291262" y="354729"/>
                  </a:cubicBezTo>
                  <a:cubicBezTo>
                    <a:pt x="290727" y="352319"/>
                    <a:pt x="289655" y="350444"/>
                    <a:pt x="289923" y="349374"/>
                  </a:cubicBezTo>
                  <a:cubicBezTo>
                    <a:pt x="292869" y="342143"/>
                    <a:pt x="295815" y="334913"/>
                    <a:pt x="299296" y="327950"/>
                  </a:cubicBezTo>
                  <a:cubicBezTo>
                    <a:pt x="299831" y="326611"/>
                    <a:pt x="302510" y="325540"/>
                    <a:pt x="304117" y="325540"/>
                  </a:cubicBezTo>
                  <a:close/>
                  <a:moveTo>
                    <a:pt x="44295" y="315598"/>
                  </a:moveTo>
                  <a:cubicBezTo>
                    <a:pt x="45901" y="316769"/>
                    <a:pt x="47040" y="318845"/>
                    <a:pt x="48378" y="320452"/>
                  </a:cubicBezTo>
                  <a:cubicBezTo>
                    <a:pt x="59090" y="334109"/>
                    <a:pt x="59090" y="334109"/>
                    <a:pt x="55877" y="340804"/>
                  </a:cubicBezTo>
                  <a:cubicBezTo>
                    <a:pt x="48110" y="332770"/>
                    <a:pt x="40613" y="326343"/>
                    <a:pt x="37399" y="316167"/>
                  </a:cubicBezTo>
                  <a:cubicBezTo>
                    <a:pt x="40612" y="314158"/>
                    <a:pt x="42688" y="314426"/>
                    <a:pt x="44295" y="315598"/>
                  </a:cubicBezTo>
                  <a:close/>
                  <a:moveTo>
                    <a:pt x="294208" y="278944"/>
                  </a:moveTo>
                  <a:cubicBezTo>
                    <a:pt x="294744" y="278409"/>
                    <a:pt x="297957" y="278944"/>
                    <a:pt x="298493" y="280015"/>
                  </a:cubicBezTo>
                  <a:cubicBezTo>
                    <a:pt x="301974" y="287246"/>
                    <a:pt x="305455" y="294743"/>
                    <a:pt x="308937" y="302242"/>
                  </a:cubicBezTo>
                  <a:cubicBezTo>
                    <a:pt x="307062" y="304652"/>
                    <a:pt x="306258" y="306794"/>
                    <a:pt x="304652" y="307062"/>
                  </a:cubicBezTo>
                  <a:cubicBezTo>
                    <a:pt x="303313" y="307330"/>
                    <a:pt x="300635" y="305991"/>
                    <a:pt x="300099" y="304384"/>
                  </a:cubicBezTo>
                  <a:cubicBezTo>
                    <a:pt x="297154" y="297689"/>
                    <a:pt x="294476" y="290727"/>
                    <a:pt x="292066" y="283764"/>
                  </a:cubicBezTo>
                  <a:cubicBezTo>
                    <a:pt x="291530" y="282425"/>
                    <a:pt x="292869" y="280015"/>
                    <a:pt x="294208" y="278944"/>
                  </a:cubicBezTo>
                  <a:close/>
                  <a:moveTo>
                    <a:pt x="14369" y="271714"/>
                  </a:moveTo>
                  <a:cubicBezTo>
                    <a:pt x="17850" y="272249"/>
                    <a:pt x="19725" y="271982"/>
                    <a:pt x="20528" y="272785"/>
                  </a:cubicBezTo>
                  <a:cubicBezTo>
                    <a:pt x="24277" y="275999"/>
                    <a:pt x="30168" y="291262"/>
                    <a:pt x="31240" y="299029"/>
                  </a:cubicBezTo>
                  <a:cubicBezTo>
                    <a:pt x="29633" y="299029"/>
                    <a:pt x="27491" y="299564"/>
                    <a:pt x="26955" y="299029"/>
                  </a:cubicBezTo>
                  <a:cubicBezTo>
                    <a:pt x="20528" y="291798"/>
                    <a:pt x="16779" y="283229"/>
                    <a:pt x="14369" y="271714"/>
                  </a:cubicBezTo>
                  <a:close/>
                  <a:moveTo>
                    <a:pt x="164330" y="268233"/>
                  </a:moveTo>
                  <a:cubicBezTo>
                    <a:pt x="172900" y="269304"/>
                    <a:pt x="181201" y="270375"/>
                    <a:pt x="189770" y="271982"/>
                  </a:cubicBezTo>
                  <a:cubicBezTo>
                    <a:pt x="190841" y="272250"/>
                    <a:pt x="191645" y="274392"/>
                    <a:pt x="192448" y="275731"/>
                  </a:cubicBezTo>
                  <a:cubicBezTo>
                    <a:pt x="184414" y="280551"/>
                    <a:pt x="169418" y="280551"/>
                    <a:pt x="162991" y="275463"/>
                  </a:cubicBezTo>
                  <a:cubicBezTo>
                    <a:pt x="161920" y="274660"/>
                    <a:pt x="160849" y="272518"/>
                    <a:pt x="161117" y="271447"/>
                  </a:cubicBezTo>
                  <a:cubicBezTo>
                    <a:pt x="161385" y="270107"/>
                    <a:pt x="163259" y="268233"/>
                    <a:pt x="164330" y="268233"/>
                  </a:cubicBezTo>
                  <a:close/>
                  <a:moveTo>
                    <a:pt x="265219" y="254476"/>
                  </a:moveTo>
                  <a:cubicBezTo>
                    <a:pt x="270307" y="255179"/>
                    <a:pt x="275328" y="257388"/>
                    <a:pt x="279479" y="260735"/>
                  </a:cubicBezTo>
                  <a:cubicBezTo>
                    <a:pt x="282425" y="263145"/>
                    <a:pt x="284031" y="265823"/>
                    <a:pt x="279479" y="268769"/>
                  </a:cubicBezTo>
                  <a:cubicBezTo>
                    <a:pt x="270642" y="265555"/>
                    <a:pt x="261537" y="261806"/>
                    <a:pt x="250558" y="257254"/>
                  </a:cubicBezTo>
                  <a:cubicBezTo>
                    <a:pt x="254977" y="254576"/>
                    <a:pt x="260131" y="253773"/>
                    <a:pt x="265219" y="254476"/>
                  </a:cubicBezTo>
                  <a:close/>
                  <a:moveTo>
                    <a:pt x="232081" y="253771"/>
                  </a:moveTo>
                  <a:cubicBezTo>
                    <a:pt x="233420" y="253504"/>
                    <a:pt x="235562" y="256182"/>
                    <a:pt x="238508" y="258592"/>
                  </a:cubicBezTo>
                  <a:cubicBezTo>
                    <a:pt x="228332" y="263412"/>
                    <a:pt x="219495" y="267696"/>
                    <a:pt x="210658" y="271445"/>
                  </a:cubicBezTo>
                  <a:cubicBezTo>
                    <a:pt x="210122" y="271713"/>
                    <a:pt x="208783" y="270374"/>
                    <a:pt x="206373" y="268767"/>
                  </a:cubicBezTo>
                  <a:cubicBezTo>
                    <a:pt x="213603" y="259663"/>
                    <a:pt x="222173" y="255646"/>
                    <a:pt x="232081" y="253771"/>
                  </a:cubicBezTo>
                  <a:close/>
                  <a:moveTo>
                    <a:pt x="130322" y="236098"/>
                  </a:moveTo>
                  <a:cubicBezTo>
                    <a:pt x="136213" y="243596"/>
                    <a:pt x="142104" y="251094"/>
                    <a:pt x="147460" y="258592"/>
                  </a:cubicBezTo>
                  <a:cubicBezTo>
                    <a:pt x="147996" y="259395"/>
                    <a:pt x="146924" y="261538"/>
                    <a:pt x="146389" y="263680"/>
                  </a:cubicBezTo>
                  <a:cubicBezTo>
                    <a:pt x="136481" y="260734"/>
                    <a:pt x="132732" y="252701"/>
                    <a:pt x="127911" y="246006"/>
                  </a:cubicBezTo>
                  <a:cubicBezTo>
                    <a:pt x="126037" y="243596"/>
                    <a:pt x="123627" y="240115"/>
                    <a:pt x="130322" y="236098"/>
                  </a:cubicBezTo>
                  <a:close/>
                  <a:moveTo>
                    <a:pt x="3122" y="222977"/>
                  </a:moveTo>
                  <a:cubicBezTo>
                    <a:pt x="6872" y="225655"/>
                    <a:pt x="9014" y="226458"/>
                    <a:pt x="9281" y="227530"/>
                  </a:cubicBezTo>
                  <a:cubicBezTo>
                    <a:pt x="11156" y="235028"/>
                    <a:pt x="13031" y="242525"/>
                    <a:pt x="14370" y="250292"/>
                  </a:cubicBezTo>
                  <a:cubicBezTo>
                    <a:pt x="14637" y="251631"/>
                    <a:pt x="12763" y="253773"/>
                    <a:pt x="11156" y="254576"/>
                  </a:cubicBezTo>
                  <a:cubicBezTo>
                    <a:pt x="10621" y="255112"/>
                    <a:pt x="7675" y="253773"/>
                    <a:pt x="7407" y="252701"/>
                  </a:cubicBezTo>
                  <a:cubicBezTo>
                    <a:pt x="4193" y="243865"/>
                    <a:pt x="1516" y="235028"/>
                    <a:pt x="3122" y="222977"/>
                  </a:cubicBezTo>
                  <a:close/>
                  <a:moveTo>
                    <a:pt x="118806" y="190306"/>
                  </a:moveTo>
                  <a:cubicBezTo>
                    <a:pt x="123090" y="195662"/>
                    <a:pt x="125501" y="211194"/>
                    <a:pt x="123090" y="222441"/>
                  </a:cubicBezTo>
                  <a:cubicBezTo>
                    <a:pt x="113450" y="216014"/>
                    <a:pt x="111576" y="199679"/>
                    <a:pt x="118806" y="190306"/>
                  </a:cubicBezTo>
                  <a:close/>
                  <a:moveTo>
                    <a:pt x="4193" y="177453"/>
                  </a:moveTo>
                  <a:cubicBezTo>
                    <a:pt x="6067" y="178256"/>
                    <a:pt x="9013" y="180399"/>
                    <a:pt x="9013" y="181738"/>
                  </a:cubicBezTo>
                  <a:cubicBezTo>
                    <a:pt x="8746" y="190039"/>
                    <a:pt x="7407" y="198340"/>
                    <a:pt x="6603" y="206910"/>
                  </a:cubicBezTo>
                  <a:cubicBezTo>
                    <a:pt x="5800" y="206910"/>
                    <a:pt x="4728" y="207178"/>
                    <a:pt x="3657" y="207446"/>
                  </a:cubicBezTo>
                  <a:cubicBezTo>
                    <a:pt x="2586" y="206107"/>
                    <a:pt x="176" y="204767"/>
                    <a:pt x="176" y="203161"/>
                  </a:cubicBezTo>
                  <a:cubicBezTo>
                    <a:pt x="-92" y="195930"/>
                    <a:pt x="-92" y="188432"/>
                    <a:pt x="444" y="181202"/>
                  </a:cubicBezTo>
                  <a:cubicBezTo>
                    <a:pt x="444" y="179863"/>
                    <a:pt x="3389" y="177185"/>
                    <a:pt x="4193" y="177453"/>
                  </a:cubicBezTo>
                  <a:close/>
                  <a:moveTo>
                    <a:pt x="135409" y="145585"/>
                  </a:moveTo>
                  <a:cubicBezTo>
                    <a:pt x="136212" y="146924"/>
                    <a:pt x="137819" y="148799"/>
                    <a:pt x="137283" y="149602"/>
                  </a:cubicBezTo>
                  <a:cubicBezTo>
                    <a:pt x="133534" y="158171"/>
                    <a:pt x="129517" y="166473"/>
                    <a:pt x="125501" y="175042"/>
                  </a:cubicBezTo>
                  <a:cubicBezTo>
                    <a:pt x="124430" y="175042"/>
                    <a:pt x="123091" y="174774"/>
                    <a:pt x="121752" y="174774"/>
                  </a:cubicBezTo>
                  <a:cubicBezTo>
                    <a:pt x="121216" y="172363"/>
                    <a:pt x="119877" y="169686"/>
                    <a:pt x="120145" y="167543"/>
                  </a:cubicBezTo>
                  <a:cubicBezTo>
                    <a:pt x="121752" y="159242"/>
                    <a:pt x="127911" y="150673"/>
                    <a:pt x="135409" y="145585"/>
                  </a:cubicBezTo>
                  <a:close/>
                  <a:moveTo>
                    <a:pt x="257052" y="135778"/>
                  </a:moveTo>
                  <a:cubicBezTo>
                    <a:pt x="261404" y="134807"/>
                    <a:pt x="265823" y="134338"/>
                    <a:pt x="270375" y="137016"/>
                  </a:cubicBezTo>
                  <a:cubicBezTo>
                    <a:pt x="260735" y="147192"/>
                    <a:pt x="247881" y="149066"/>
                    <a:pt x="237437" y="141569"/>
                  </a:cubicBezTo>
                  <a:cubicBezTo>
                    <a:pt x="240115" y="139962"/>
                    <a:pt x="242257" y="137284"/>
                    <a:pt x="244132" y="137552"/>
                  </a:cubicBezTo>
                  <a:cubicBezTo>
                    <a:pt x="248416" y="138221"/>
                    <a:pt x="252701" y="136748"/>
                    <a:pt x="257052" y="135778"/>
                  </a:cubicBezTo>
                  <a:close/>
                  <a:moveTo>
                    <a:pt x="14904" y="128983"/>
                  </a:moveTo>
                  <a:cubicBezTo>
                    <a:pt x="19457" y="138624"/>
                    <a:pt x="15439" y="153888"/>
                    <a:pt x="7674" y="159244"/>
                  </a:cubicBezTo>
                  <a:cubicBezTo>
                    <a:pt x="3925" y="151210"/>
                    <a:pt x="6602" y="138624"/>
                    <a:pt x="14904" y="128983"/>
                  </a:cubicBezTo>
                  <a:close/>
                  <a:moveTo>
                    <a:pt x="163260" y="122120"/>
                  </a:moveTo>
                  <a:cubicBezTo>
                    <a:pt x="168616" y="120547"/>
                    <a:pt x="174105" y="121216"/>
                    <a:pt x="179863" y="124430"/>
                  </a:cubicBezTo>
                  <a:cubicBezTo>
                    <a:pt x="169151" y="128982"/>
                    <a:pt x="160582" y="132999"/>
                    <a:pt x="152013" y="136212"/>
                  </a:cubicBezTo>
                  <a:cubicBezTo>
                    <a:pt x="150941" y="136480"/>
                    <a:pt x="149067" y="134338"/>
                    <a:pt x="147460" y="133267"/>
                  </a:cubicBezTo>
                  <a:cubicBezTo>
                    <a:pt x="152682" y="127509"/>
                    <a:pt x="157904" y="123693"/>
                    <a:pt x="163260" y="122120"/>
                  </a:cubicBezTo>
                  <a:close/>
                  <a:moveTo>
                    <a:pt x="197000" y="120414"/>
                  </a:moveTo>
                  <a:cubicBezTo>
                    <a:pt x="201553" y="119074"/>
                    <a:pt x="220834" y="129518"/>
                    <a:pt x="222173" y="133803"/>
                  </a:cubicBezTo>
                  <a:cubicBezTo>
                    <a:pt x="222441" y="134071"/>
                    <a:pt x="222441" y="134606"/>
                    <a:pt x="222709" y="136213"/>
                  </a:cubicBezTo>
                  <a:cubicBezTo>
                    <a:pt x="221102" y="137017"/>
                    <a:pt x="218691" y="138891"/>
                    <a:pt x="217353" y="138355"/>
                  </a:cubicBezTo>
                  <a:cubicBezTo>
                    <a:pt x="209854" y="135142"/>
                    <a:pt x="202624" y="131661"/>
                    <a:pt x="195394" y="127644"/>
                  </a:cubicBezTo>
                  <a:cubicBezTo>
                    <a:pt x="194323" y="127108"/>
                    <a:pt x="193519" y="124698"/>
                    <a:pt x="193787" y="123627"/>
                  </a:cubicBezTo>
                  <a:cubicBezTo>
                    <a:pt x="194055" y="122288"/>
                    <a:pt x="195662" y="120681"/>
                    <a:pt x="197000" y="120414"/>
                  </a:cubicBezTo>
                  <a:close/>
                  <a:moveTo>
                    <a:pt x="300100" y="99258"/>
                  </a:moveTo>
                  <a:cubicBezTo>
                    <a:pt x="301438" y="104346"/>
                    <a:pt x="302510" y="106488"/>
                    <a:pt x="302242" y="108363"/>
                  </a:cubicBezTo>
                  <a:cubicBezTo>
                    <a:pt x="300903" y="114522"/>
                    <a:pt x="293405" y="123895"/>
                    <a:pt x="285639" y="129786"/>
                  </a:cubicBezTo>
                  <a:cubicBezTo>
                    <a:pt x="284568" y="128715"/>
                    <a:pt x="282693" y="127108"/>
                    <a:pt x="282961" y="126573"/>
                  </a:cubicBezTo>
                  <a:cubicBezTo>
                    <a:pt x="286978" y="117200"/>
                    <a:pt x="292601" y="109434"/>
                    <a:pt x="300100" y="99258"/>
                  </a:cubicBezTo>
                  <a:close/>
                  <a:moveTo>
                    <a:pt x="37399" y="87475"/>
                  </a:moveTo>
                  <a:cubicBezTo>
                    <a:pt x="36863" y="98454"/>
                    <a:pt x="28294" y="112111"/>
                    <a:pt x="20260" y="113451"/>
                  </a:cubicBezTo>
                  <a:cubicBezTo>
                    <a:pt x="24277" y="96580"/>
                    <a:pt x="29365" y="89082"/>
                    <a:pt x="37399" y="87475"/>
                  </a:cubicBezTo>
                  <a:close/>
                  <a:moveTo>
                    <a:pt x="299028" y="53198"/>
                  </a:moveTo>
                  <a:cubicBezTo>
                    <a:pt x="306526" y="64445"/>
                    <a:pt x="308936" y="74621"/>
                    <a:pt x="305455" y="88814"/>
                  </a:cubicBezTo>
                  <a:cubicBezTo>
                    <a:pt x="296082" y="79441"/>
                    <a:pt x="299028" y="68462"/>
                    <a:pt x="295279" y="60161"/>
                  </a:cubicBezTo>
                  <a:cubicBezTo>
                    <a:pt x="295011" y="59089"/>
                    <a:pt x="297153" y="56412"/>
                    <a:pt x="299028" y="53198"/>
                  </a:cubicBezTo>
                  <a:close/>
                  <a:moveTo>
                    <a:pt x="62570" y="50253"/>
                  </a:moveTo>
                  <a:cubicBezTo>
                    <a:pt x="63642" y="49182"/>
                    <a:pt x="66588" y="50521"/>
                    <a:pt x="71408" y="51056"/>
                  </a:cubicBezTo>
                  <a:cubicBezTo>
                    <a:pt x="62838" y="60428"/>
                    <a:pt x="56144" y="67659"/>
                    <a:pt x="48645" y="75960"/>
                  </a:cubicBezTo>
                  <a:cubicBezTo>
                    <a:pt x="47038" y="72747"/>
                    <a:pt x="45432" y="70337"/>
                    <a:pt x="45699" y="69533"/>
                  </a:cubicBezTo>
                  <a:cubicBezTo>
                    <a:pt x="51056" y="62839"/>
                    <a:pt x="56679" y="56412"/>
                    <a:pt x="62570" y="50253"/>
                  </a:cubicBezTo>
                  <a:close/>
                  <a:moveTo>
                    <a:pt x="179512" y="29364"/>
                  </a:moveTo>
                  <a:cubicBezTo>
                    <a:pt x="210308" y="26954"/>
                    <a:pt x="237354" y="37666"/>
                    <a:pt x="262259" y="54537"/>
                  </a:cubicBezTo>
                  <a:cubicBezTo>
                    <a:pt x="274309" y="62571"/>
                    <a:pt x="279129" y="80245"/>
                    <a:pt x="274577" y="93366"/>
                  </a:cubicBezTo>
                  <a:cubicBezTo>
                    <a:pt x="269221" y="108363"/>
                    <a:pt x="256367" y="118003"/>
                    <a:pt x="241639" y="117199"/>
                  </a:cubicBezTo>
                  <a:cubicBezTo>
                    <a:pt x="237354" y="116932"/>
                    <a:pt x="232266" y="115860"/>
                    <a:pt x="228785" y="113718"/>
                  </a:cubicBezTo>
                  <a:cubicBezTo>
                    <a:pt x="213789" y="104078"/>
                    <a:pt x="197454" y="98990"/>
                    <a:pt x="179512" y="98722"/>
                  </a:cubicBezTo>
                  <a:lnTo>
                    <a:pt x="179512" y="98455"/>
                  </a:lnTo>
                  <a:lnTo>
                    <a:pt x="148114" y="105417"/>
                  </a:lnTo>
                  <a:cubicBezTo>
                    <a:pt x="138474" y="109702"/>
                    <a:pt x="129570" y="115727"/>
                    <a:pt x="121134" y="122823"/>
                  </a:cubicBezTo>
                  <a:lnTo>
                    <a:pt x="110579" y="135834"/>
                  </a:lnTo>
                  <a:lnTo>
                    <a:pt x="112380" y="137283"/>
                  </a:lnTo>
                  <a:cubicBezTo>
                    <a:pt x="101668" y="154690"/>
                    <a:pt x="96848" y="173703"/>
                    <a:pt x="95776" y="193787"/>
                  </a:cubicBezTo>
                  <a:cubicBezTo>
                    <a:pt x="95241" y="209587"/>
                    <a:pt x="97115" y="225118"/>
                    <a:pt x="102203" y="240114"/>
                  </a:cubicBezTo>
                  <a:cubicBezTo>
                    <a:pt x="103275" y="243596"/>
                    <a:pt x="104346" y="247077"/>
                    <a:pt x="105149" y="250826"/>
                  </a:cubicBezTo>
                  <a:lnTo>
                    <a:pt x="104679" y="253519"/>
                  </a:lnTo>
                  <a:lnTo>
                    <a:pt x="113636" y="266626"/>
                  </a:lnTo>
                  <a:cubicBezTo>
                    <a:pt x="121803" y="275865"/>
                    <a:pt x="130841" y="283430"/>
                    <a:pt x="140950" y="289054"/>
                  </a:cubicBezTo>
                  <a:lnTo>
                    <a:pt x="173918" y="299585"/>
                  </a:lnTo>
                  <a:lnTo>
                    <a:pt x="198878" y="296853"/>
                  </a:lnTo>
                  <a:cubicBezTo>
                    <a:pt x="207615" y="294610"/>
                    <a:pt x="215983" y="290995"/>
                    <a:pt x="223883" y="285639"/>
                  </a:cubicBezTo>
                  <a:cubicBezTo>
                    <a:pt x="231917" y="280283"/>
                    <a:pt x="240151" y="279011"/>
                    <a:pt x="247649" y="280685"/>
                  </a:cubicBezTo>
                  <a:cubicBezTo>
                    <a:pt x="255147" y="282359"/>
                    <a:pt x="261909" y="286978"/>
                    <a:pt x="266997" y="293405"/>
                  </a:cubicBezTo>
                  <a:cubicBezTo>
                    <a:pt x="277708" y="306795"/>
                    <a:pt x="277173" y="325540"/>
                    <a:pt x="265123" y="338126"/>
                  </a:cubicBezTo>
                  <a:cubicBezTo>
                    <a:pt x="252536" y="351247"/>
                    <a:pt x="236201" y="357674"/>
                    <a:pt x="219598" y="363030"/>
                  </a:cubicBezTo>
                  <a:lnTo>
                    <a:pt x="174691" y="368549"/>
                  </a:lnTo>
                  <a:lnTo>
                    <a:pt x="174691" y="368922"/>
                  </a:lnTo>
                  <a:lnTo>
                    <a:pt x="173315" y="368718"/>
                  </a:lnTo>
                  <a:lnTo>
                    <a:pt x="171664" y="368921"/>
                  </a:lnTo>
                  <a:lnTo>
                    <a:pt x="171664" y="368474"/>
                  </a:lnTo>
                  <a:lnTo>
                    <a:pt x="140046" y="363801"/>
                  </a:lnTo>
                  <a:cubicBezTo>
                    <a:pt x="129034" y="360286"/>
                    <a:pt x="118456" y="355265"/>
                    <a:pt x="108012" y="349641"/>
                  </a:cubicBezTo>
                  <a:cubicBezTo>
                    <a:pt x="104799" y="348034"/>
                    <a:pt x="102121" y="345088"/>
                    <a:pt x="99443" y="342946"/>
                  </a:cubicBezTo>
                  <a:lnTo>
                    <a:pt x="99453" y="340173"/>
                  </a:lnTo>
                  <a:lnTo>
                    <a:pt x="57181" y="297555"/>
                  </a:lnTo>
                  <a:cubicBezTo>
                    <a:pt x="45834" y="280015"/>
                    <a:pt x="37934" y="260199"/>
                    <a:pt x="32846" y="238508"/>
                  </a:cubicBezTo>
                  <a:cubicBezTo>
                    <a:pt x="23206" y="197804"/>
                    <a:pt x="28562" y="158171"/>
                    <a:pt x="46236" y="120681"/>
                  </a:cubicBezTo>
                  <a:cubicBezTo>
                    <a:pt x="53064" y="106354"/>
                    <a:pt x="61433" y="93232"/>
                    <a:pt x="71542" y="81617"/>
                  </a:cubicBezTo>
                  <a:lnTo>
                    <a:pt x="104532" y="53909"/>
                  </a:lnTo>
                  <a:lnTo>
                    <a:pt x="104532" y="51324"/>
                  </a:lnTo>
                  <a:cubicBezTo>
                    <a:pt x="115779" y="43826"/>
                    <a:pt x="127628" y="38068"/>
                    <a:pt x="140114" y="34319"/>
                  </a:cubicBezTo>
                  <a:lnTo>
                    <a:pt x="179512" y="29365"/>
                  </a:lnTo>
                  <a:close/>
                  <a:moveTo>
                    <a:pt x="263412" y="19189"/>
                  </a:moveTo>
                  <a:cubicBezTo>
                    <a:pt x="273052" y="25884"/>
                    <a:pt x="280551" y="30972"/>
                    <a:pt x="287513" y="36060"/>
                  </a:cubicBezTo>
                  <a:cubicBezTo>
                    <a:pt x="288584" y="36863"/>
                    <a:pt x="288316" y="39809"/>
                    <a:pt x="287781" y="41148"/>
                  </a:cubicBezTo>
                  <a:cubicBezTo>
                    <a:pt x="287513" y="41951"/>
                    <a:pt x="284567" y="42754"/>
                    <a:pt x="283764" y="42219"/>
                  </a:cubicBezTo>
                  <a:cubicBezTo>
                    <a:pt x="276801" y="37399"/>
                    <a:pt x="269839" y="32311"/>
                    <a:pt x="263144" y="26955"/>
                  </a:cubicBezTo>
                  <a:cubicBezTo>
                    <a:pt x="262341" y="26687"/>
                    <a:pt x="263144" y="24277"/>
                    <a:pt x="263412" y="19189"/>
                  </a:cubicBezTo>
                  <a:close/>
                  <a:moveTo>
                    <a:pt x="105684" y="19189"/>
                  </a:moveTo>
                  <a:cubicBezTo>
                    <a:pt x="106220" y="22670"/>
                    <a:pt x="107559" y="26152"/>
                    <a:pt x="106755" y="26419"/>
                  </a:cubicBezTo>
                  <a:cubicBezTo>
                    <a:pt x="99258" y="31240"/>
                    <a:pt x="91224" y="35524"/>
                    <a:pt x="83458" y="39809"/>
                  </a:cubicBezTo>
                  <a:cubicBezTo>
                    <a:pt x="82923" y="40077"/>
                    <a:pt x="81584" y="38737"/>
                    <a:pt x="79977" y="37666"/>
                  </a:cubicBezTo>
                  <a:cubicBezTo>
                    <a:pt x="86136" y="28294"/>
                    <a:pt x="96044" y="25080"/>
                    <a:pt x="105684" y="19189"/>
                  </a:cubicBezTo>
                  <a:close/>
                  <a:moveTo>
                    <a:pt x="217888" y="7139"/>
                  </a:moveTo>
                  <a:cubicBezTo>
                    <a:pt x="229403" y="4193"/>
                    <a:pt x="238776" y="8745"/>
                    <a:pt x="249488" y="14905"/>
                  </a:cubicBezTo>
                  <a:cubicBezTo>
                    <a:pt x="246542" y="17047"/>
                    <a:pt x="244667" y="19457"/>
                    <a:pt x="243596" y="18921"/>
                  </a:cubicBezTo>
                  <a:cubicBezTo>
                    <a:pt x="234491" y="15976"/>
                    <a:pt x="224315" y="15976"/>
                    <a:pt x="217888" y="7139"/>
                  </a:cubicBezTo>
                  <a:close/>
                  <a:moveTo>
                    <a:pt x="150406" y="4997"/>
                  </a:moveTo>
                  <a:cubicBezTo>
                    <a:pt x="150941" y="4729"/>
                    <a:pt x="152012" y="6603"/>
                    <a:pt x="154691" y="9816"/>
                  </a:cubicBezTo>
                  <a:cubicBezTo>
                    <a:pt x="144515" y="13030"/>
                    <a:pt x="135945" y="15976"/>
                    <a:pt x="127376" y="18385"/>
                  </a:cubicBezTo>
                  <a:cubicBezTo>
                    <a:pt x="126305" y="18653"/>
                    <a:pt x="123894" y="16779"/>
                    <a:pt x="122823" y="15440"/>
                  </a:cubicBezTo>
                  <a:cubicBezTo>
                    <a:pt x="122288" y="14636"/>
                    <a:pt x="123359" y="11423"/>
                    <a:pt x="124162" y="11423"/>
                  </a:cubicBezTo>
                  <a:cubicBezTo>
                    <a:pt x="132732" y="9013"/>
                    <a:pt x="141569" y="6871"/>
                    <a:pt x="150406" y="4997"/>
                  </a:cubicBezTo>
                  <a:close/>
                  <a:moveTo>
                    <a:pt x="173168" y="176"/>
                  </a:moveTo>
                  <a:cubicBezTo>
                    <a:pt x="180933" y="-92"/>
                    <a:pt x="188700" y="-92"/>
                    <a:pt x="196465" y="444"/>
                  </a:cubicBezTo>
                  <a:cubicBezTo>
                    <a:pt x="197804" y="444"/>
                    <a:pt x="200214" y="3925"/>
                    <a:pt x="199947" y="4728"/>
                  </a:cubicBezTo>
                  <a:cubicBezTo>
                    <a:pt x="199144" y="6603"/>
                    <a:pt x="197001" y="8477"/>
                    <a:pt x="195127" y="8745"/>
                  </a:cubicBezTo>
                  <a:cubicBezTo>
                    <a:pt x="191913" y="9549"/>
                    <a:pt x="188432" y="9013"/>
                    <a:pt x="185219" y="8745"/>
                  </a:cubicBezTo>
                  <a:cubicBezTo>
                    <a:pt x="181469" y="8745"/>
                    <a:pt x="177720" y="9013"/>
                    <a:pt x="173971" y="8477"/>
                  </a:cubicBezTo>
                  <a:cubicBezTo>
                    <a:pt x="172364" y="8209"/>
                    <a:pt x="170222" y="6067"/>
                    <a:pt x="170222" y="4728"/>
                  </a:cubicBezTo>
                  <a:cubicBezTo>
                    <a:pt x="170222" y="3121"/>
                    <a:pt x="172097" y="176"/>
                    <a:pt x="173168" y="1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5"/>
            <p:cNvSpPr/>
            <p:nvPr/>
          </p:nvSpPr>
          <p:spPr>
            <a:xfrm>
              <a:off x="2343404" y="6253633"/>
              <a:ext cx="297610" cy="395637"/>
            </a:xfrm>
            <a:custGeom>
              <a:avLst/>
              <a:gdLst/>
              <a:ahLst/>
              <a:cxnLst/>
              <a:rect l="l" t="t" r="r" b="b"/>
              <a:pathLst>
                <a:path w="297610" h="395637" extrusionOk="0">
                  <a:moveTo>
                    <a:pt x="27946" y="383473"/>
                  </a:moveTo>
                  <a:cubicBezTo>
                    <a:pt x="34641" y="381331"/>
                    <a:pt x="49369" y="386419"/>
                    <a:pt x="57402" y="394185"/>
                  </a:cubicBezTo>
                  <a:cubicBezTo>
                    <a:pt x="45888" y="398202"/>
                    <a:pt x="34105" y="393649"/>
                    <a:pt x="27946" y="383473"/>
                  </a:cubicBezTo>
                  <a:close/>
                  <a:moveTo>
                    <a:pt x="101589" y="379724"/>
                  </a:moveTo>
                  <a:cubicBezTo>
                    <a:pt x="98375" y="390435"/>
                    <a:pt x="88734" y="391239"/>
                    <a:pt x="80969" y="394988"/>
                  </a:cubicBezTo>
                  <a:cubicBezTo>
                    <a:pt x="78826" y="396059"/>
                    <a:pt x="75345" y="394720"/>
                    <a:pt x="72667" y="394452"/>
                  </a:cubicBezTo>
                  <a:cubicBezTo>
                    <a:pt x="72935" y="393114"/>
                    <a:pt x="72935" y="391507"/>
                    <a:pt x="72667" y="389900"/>
                  </a:cubicBezTo>
                  <a:cubicBezTo>
                    <a:pt x="82575" y="387222"/>
                    <a:pt x="90877" y="379992"/>
                    <a:pt x="101589" y="379724"/>
                  </a:cubicBezTo>
                  <a:close/>
                  <a:moveTo>
                    <a:pt x="7862" y="341163"/>
                  </a:moveTo>
                  <a:cubicBezTo>
                    <a:pt x="11343" y="349197"/>
                    <a:pt x="14825" y="357230"/>
                    <a:pt x="18038" y="365532"/>
                  </a:cubicBezTo>
                  <a:cubicBezTo>
                    <a:pt x="18574" y="366871"/>
                    <a:pt x="17234" y="369013"/>
                    <a:pt x="16967" y="371155"/>
                  </a:cubicBezTo>
                  <a:cubicBezTo>
                    <a:pt x="6255" y="364460"/>
                    <a:pt x="1703" y="352142"/>
                    <a:pt x="7862" y="341163"/>
                  </a:cubicBezTo>
                  <a:close/>
                  <a:moveTo>
                    <a:pt x="121137" y="337146"/>
                  </a:moveTo>
                  <a:cubicBezTo>
                    <a:pt x="122743" y="339556"/>
                    <a:pt x="124082" y="341699"/>
                    <a:pt x="125421" y="343573"/>
                  </a:cubicBezTo>
                  <a:cubicBezTo>
                    <a:pt x="122743" y="351339"/>
                    <a:pt x="120869" y="358034"/>
                    <a:pt x="117923" y="364461"/>
                  </a:cubicBezTo>
                  <a:cubicBezTo>
                    <a:pt x="117119" y="366335"/>
                    <a:pt x="113638" y="367138"/>
                    <a:pt x="111228" y="368210"/>
                  </a:cubicBezTo>
                  <a:cubicBezTo>
                    <a:pt x="110425" y="365799"/>
                    <a:pt x="108550" y="363122"/>
                    <a:pt x="109086" y="360979"/>
                  </a:cubicBezTo>
                  <a:cubicBezTo>
                    <a:pt x="110693" y="354552"/>
                    <a:pt x="112835" y="348393"/>
                    <a:pt x="115245" y="342234"/>
                  </a:cubicBezTo>
                  <a:cubicBezTo>
                    <a:pt x="116049" y="340092"/>
                    <a:pt x="119262" y="339020"/>
                    <a:pt x="121137" y="337146"/>
                  </a:cubicBezTo>
                  <a:close/>
                  <a:moveTo>
                    <a:pt x="5987" y="293229"/>
                  </a:moveTo>
                  <a:cubicBezTo>
                    <a:pt x="7594" y="296175"/>
                    <a:pt x="9468" y="298317"/>
                    <a:pt x="9736" y="300727"/>
                  </a:cubicBezTo>
                  <a:cubicBezTo>
                    <a:pt x="11343" y="310903"/>
                    <a:pt x="10004" y="319472"/>
                    <a:pt x="5452" y="327239"/>
                  </a:cubicBezTo>
                  <a:cubicBezTo>
                    <a:pt x="3577" y="323221"/>
                    <a:pt x="899" y="320276"/>
                    <a:pt x="899" y="317330"/>
                  </a:cubicBezTo>
                  <a:cubicBezTo>
                    <a:pt x="1167" y="309564"/>
                    <a:pt x="-2582" y="300727"/>
                    <a:pt x="5987" y="293229"/>
                  </a:cubicBezTo>
                  <a:close/>
                  <a:moveTo>
                    <a:pt x="120601" y="287605"/>
                  </a:moveTo>
                  <a:cubicBezTo>
                    <a:pt x="122743" y="291354"/>
                    <a:pt x="124885" y="293228"/>
                    <a:pt x="124885" y="295371"/>
                  </a:cubicBezTo>
                  <a:cubicBezTo>
                    <a:pt x="125421" y="302333"/>
                    <a:pt x="125153" y="309564"/>
                    <a:pt x="125153" y="316527"/>
                  </a:cubicBezTo>
                  <a:cubicBezTo>
                    <a:pt x="125153" y="320008"/>
                    <a:pt x="123547" y="322418"/>
                    <a:pt x="120065" y="321614"/>
                  </a:cubicBezTo>
                  <a:cubicBezTo>
                    <a:pt x="118459" y="321078"/>
                    <a:pt x="116048" y="318401"/>
                    <a:pt x="116048" y="316794"/>
                  </a:cubicBezTo>
                  <a:cubicBezTo>
                    <a:pt x="115513" y="309296"/>
                    <a:pt x="115780" y="301798"/>
                    <a:pt x="116048" y="294300"/>
                  </a:cubicBezTo>
                  <a:cubicBezTo>
                    <a:pt x="116048" y="292693"/>
                    <a:pt x="118191" y="291086"/>
                    <a:pt x="120601" y="287605"/>
                  </a:cubicBezTo>
                  <a:close/>
                  <a:moveTo>
                    <a:pt x="180854" y="254132"/>
                  </a:moveTo>
                  <a:cubicBezTo>
                    <a:pt x="182460" y="254132"/>
                    <a:pt x="184067" y="257077"/>
                    <a:pt x="185406" y="258417"/>
                  </a:cubicBezTo>
                  <a:cubicBezTo>
                    <a:pt x="183800" y="260023"/>
                    <a:pt x="182193" y="262701"/>
                    <a:pt x="180318" y="262969"/>
                  </a:cubicBezTo>
                  <a:cubicBezTo>
                    <a:pt x="176569" y="264040"/>
                    <a:pt x="172284" y="263504"/>
                    <a:pt x="168268" y="263237"/>
                  </a:cubicBezTo>
                  <a:cubicBezTo>
                    <a:pt x="164519" y="263237"/>
                    <a:pt x="160770" y="263504"/>
                    <a:pt x="157021" y="262969"/>
                  </a:cubicBezTo>
                  <a:cubicBezTo>
                    <a:pt x="155414" y="262701"/>
                    <a:pt x="152736" y="260023"/>
                    <a:pt x="153004" y="259220"/>
                  </a:cubicBezTo>
                  <a:cubicBezTo>
                    <a:pt x="153807" y="257345"/>
                    <a:pt x="155682" y="254400"/>
                    <a:pt x="157289" y="254400"/>
                  </a:cubicBezTo>
                  <a:cubicBezTo>
                    <a:pt x="165054" y="253864"/>
                    <a:pt x="173088" y="253864"/>
                    <a:pt x="180854" y="254132"/>
                  </a:cubicBezTo>
                  <a:close/>
                  <a:moveTo>
                    <a:pt x="127731" y="253930"/>
                  </a:moveTo>
                  <a:cubicBezTo>
                    <a:pt x="131447" y="253997"/>
                    <a:pt x="134928" y="255068"/>
                    <a:pt x="138275" y="258952"/>
                  </a:cubicBezTo>
                  <a:cubicBezTo>
                    <a:pt x="136133" y="260826"/>
                    <a:pt x="134526" y="263236"/>
                    <a:pt x="132652" y="263236"/>
                  </a:cubicBezTo>
                  <a:cubicBezTo>
                    <a:pt x="128099" y="263772"/>
                    <a:pt x="124886" y="264575"/>
                    <a:pt x="125154" y="270198"/>
                  </a:cubicBezTo>
                  <a:cubicBezTo>
                    <a:pt x="125154" y="271805"/>
                    <a:pt x="122208" y="273144"/>
                    <a:pt x="120601" y="274751"/>
                  </a:cubicBezTo>
                  <a:cubicBezTo>
                    <a:pt x="118995" y="272609"/>
                    <a:pt x="116585" y="271002"/>
                    <a:pt x="116317" y="268592"/>
                  </a:cubicBezTo>
                  <a:cubicBezTo>
                    <a:pt x="115246" y="264575"/>
                    <a:pt x="115781" y="260558"/>
                    <a:pt x="115781" y="254934"/>
                  </a:cubicBezTo>
                  <a:cubicBezTo>
                    <a:pt x="120066" y="254801"/>
                    <a:pt x="124015" y="253863"/>
                    <a:pt x="127731" y="253930"/>
                  </a:cubicBezTo>
                  <a:close/>
                  <a:moveTo>
                    <a:pt x="5987" y="246098"/>
                  </a:moveTo>
                  <a:cubicBezTo>
                    <a:pt x="7594" y="248776"/>
                    <a:pt x="10004" y="250918"/>
                    <a:pt x="9736" y="253061"/>
                  </a:cubicBezTo>
                  <a:cubicBezTo>
                    <a:pt x="9468" y="261362"/>
                    <a:pt x="12682" y="270199"/>
                    <a:pt x="5719" y="280108"/>
                  </a:cubicBezTo>
                  <a:cubicBezTo>
                    <a:pt x="3577" y="275555"/>
                    <a:pt x="1167" y="272609"/>
                    <a:pt x="631" y="269664"/>
                  </a:cubicBezTo>
                  <a:cubicBezTo>
                    <a:pt x="-975" y="258952"/>
                    <a:pt x="364" y="252793"/>
                    <a:pt x="5987" y="246098"/>
                  </a:cubicBezTo>
                  <a:close/>
                  <a:moveTo>
                    <a:pt x="229055" y="246098"/>
                  </a:moveTo>
                  <a:cubicBezTo>
                    <a:pt x="231733" y="245295"/>
                    <a:pt x="234143" y="249312"/>
                    <a:pt x="233072" y="252257"/>
                  </a:cubicBezTo>
                  <a:cubicBezTo>
                    <a:pt x="229859" y="258684"/>
                    <a:pt x="209774" y="264307"/>
                    <a:pt x="202812" y="260559"/>
                  </a:cubicBezTo>
                  <a:cubicBezTo>
                    <a:pt x="202009" y="260291"/>
                    <a:pt x="202009" y="259219"/>
                    <a:pt x="200937" y="256274"/>
                  </a:cubicBezTo>
                  <a:cubicBezTo>
                    <a:pt x="210578" y="252793"/>
                    <a:pt x="219682" y="249044"/>
                    <a:pt x="229055" y="246098"/>
                  </a:cubicBezTo>
                  <a:close/>
                  <a:moveTo>
                    <a:pt x="254228" y="206733"/>
                  </a:moveTo>
                  <a:cubicBezTo>
                    <a:pt x="259851" y="207536"/>
                    <a:pt x="261725" y="210214"/>
                    <a:pt x="260386" y="213963"/>
                  </a:cubicBezTo>
                  <a:cubicBezTo>
                    <a:pt x="257709" y="221193"/>
                    <a:pt x="254763" y="228424"/>
                    <a:pt x="251014" y="235386"/>
                  </a:cubicBezTo>
                  <a:cubicBezTo>
                    <a:pt x="250211" y="236993"/>
                    <a:pt x="246997" y="237261"/>
                    <a:pt x="245123" y="238064"/>
                  </a:cubicBezTo>
                  <a:cubicBezTo>
                    <a:pt x="244319" y="235922"/>
                    <a:pt x="242445" y="233244"/>
                    <a:pt x="243248" y="231905"/>
                  </a:cubicBezTo>
                  <a:cubicBezTo>
                    <a:pt x="246462" y="223336"/>
                    <a:pt x="250479" y="215302"/>
                    <a:pt x="254228" y="206733"/>
                  </a:cubicBezTo>
                  <a:close/>
                  <a:moveTo>
                    <a:pt x="6523" y="198164"/>
                  </a:moveTo>
                  <a:cubicBezTo>
                    <a:pt x="7862" y="201645"/>
                    <a:pt x="9736" y="204323"/>
                    <a:pt x="10004" y="207001"/>
                  </a:cubicBezTo>
                  <a:cubicBezTo>
                    <a:pt x="11343" y="218516"/>
                    <a:pt x="10272" y="224407"/>
                    <a:pt x="5720" y="231102"/>
                  </a:cubicBezTo>
                  <a:cubicBezTo>
                    <a:pt x="-1512" y="221730"/>
                    <a:pt x="-1512" y="207805"/>
                    <a:pt x="6523" y="198164"/>
                  </a:cubicBezTo>
                  <a:close/>
                  <a:moveTo>
                    <a:pt x="245391" y="159870"/>
                  </a:moveTo>
                  <a:cubicBezTo>
                    <a:pt x="247801" y="161477"/>
                    <a:pt x="251282" y="162548"/>
                    <a:pt x="252353" y="164958"/>
                  </a:cubicBezTo>
                  <a:cubicBezTo>
                    <a:pt x="255567" y="171117"/>
                    <a:pt x="258245" y="177544"/>
                    <a:pt x="260387" y="184239"/>
                  </a:cubicBezTo>
                  <a:cubicBezTo>
                    <a:pt x="260922" y="186113"/>
                    <a:pt x="258513" y="188791"/>
                    <a:pt x="257441" y="191201"/>
                  </a:cubicBezTo>
                  <a:cubicBezTo>
                    <a:pt x="255567" y="189862"/>
                    <a:pt x="252889" y="189059"/>
                    <a:pt x="252086" y="187184"/>
                  </a:cubicBezTo>
                  <a:cubicBezTo>
                    <a:pt x="248604" y="179151"/>
                    <a:pt x="245391" y="170849"/>
                    <a:pt x="242177" y="162548"/>
                  </a:cubicBezTo>
                  <a:cubicBezTo>
                    <a:pt x="243248" y="161744"/>
                    <a:pt x="244319" y="160941"/>
                    <a:pt x="245391" y="159870"/>
                  </a:cubicBezTo>
                  <a:close/>
                  <a:moveTo>
                    <a:pt x="5720" y="150765"/>
                  </a:moveTo>
                  <a:cubicBezTo>
                    <a:pt x="12950" y="158799"/>
                    <a:pt x="9201" y="167368"/>
                    <a:pt x="9736" y="175401"/>
                  </a:cubicBezTo>
                  <a:cubicBezTo>
                    <a:pt x="10004" y="178080"/>
                    <a:pt x="7862" y="180757"/>
                    <a:pt x="6523" y="183703"/>
                  </a:cubicBezTo>
                  <a:cubicBezTo>
                    <a:pt x="-171" y="180489"/>
                    <a:pt x="96" y="175937"/>
                    <a:pt x="364" y="171385"/>
                  </a:cubicBezTo>
                  <a:cubicBezTo>
                    <a:pt x="1167" y="164690"/>
                    <a:pt x="-2046" y="157192"/>
                    <a:pt x="5720" y="150765"/>
                  </a:cubicBezTo>
                  <a:close/>
                  <a:moveTo>
                    <a:pt x="205758" y="136037"/>
                  </a:moveTo>
                  <a:cubicBezTo>
                    <a:pt x="215131" y="135501"/>
                    <a:pt x="223700" y="139250"/>
                    <a:pt x="231466" y="144338"/>
                  </a:cubicBezTo>
                  <a:cubicBezTo>
                    <a:pt x="232537" y="145142"/>
                    <a:pt x="233341" y="148356"/>
                    <a:pt x="232805" y="149695"/>
                  </a:cubicBezTo>
                  <a:cubicBezTo>
                    <a:pt x="232270" y="151033"/>
                    <a:pt x="229324" y="152640"/>
                    <a:pt x="227985" y="152105"/>
                  </a:cubicBezTo>
                  <a:cubicBezTo>
                    <a:pt x="218880" y="149159"/>
                    <a:pt x="210043" y="145678"/>
                    <a:pt x="199063" y="141393"/>
                  </a:cubicBezTo>
                  <a:cubicBezTo>
                    <a:pt x="202812" y="138447"/>
                    <a:pt x="204151" y="136305"/>
                    <a:pt x="205758" y="136037"/>
                  </a:cubicBezTo>
                  <a:close/>
                  <a:moveTo>
                    <a:pt x="180585" y="136037"/>
                  </a:moveTo>
                  <a:cubicBezTo>
                    <a:pt x="182191" y="136037"/>
                    <a:pt x="183798" y="138982"/>
                    <a:pt x="185405" y="140322"/>
                  </a:cubicBezTo>
                  <a:cubicBezTo>
                    <a:pt x="183798" y="141392"/>
                    <a:pt x="182459" y="143535"/>
                    <a:pt x="180853" y="143803"/>
                  </a:cubicBezTo>
                  <a:cubicBezTo>
                    <a:pt x="171748" y="144070"/>
                    <a:pt x="162911" y="144070"/>
                    <a:pt x="153806" y="144070"/>
                  </a:cubicBezTo>
                  <a:cubicBezTo>
                    <a:pt x="153271" y="142731"/>
                    <a:pt x="153003" y="141660"/>
                    <a:pt x="152467" y="140589"/>
                  </a:cubicBezTo>
                  <a:cubicBezTo>
                    <a:pt x="154074" y="138982"/>
                    <a:pt x="155413" y="136305"/>
                    <a:pt x="157020" y="136305"/>
                  </a:cubicBezTo>
                  <a:cubicBezTo>
                    <a:pt x="164785" y="135769"/>
                    <a:pt x="172819" y="135769"/>
                    <a:pt x="180585" y="136037"/>
                  </a:cubicBezTo>
                  <a:close/>
                  <a:moveTo>
                    <a:pt x="204419" y="118631"/>
                  </a:moveTo>
                  <a:cubicBezTo>
                    <a:pt x="212185" y="118363"/>
                    <a:pt x="220218" y="118363"/>
                    <a:pt x="227984" y="118631"/>
                  </a:cubicBezTo>
                  <a:cubicBezTo>
                    <a:pt x="229323" y="118631"/>
                    <a:pt x="231466" y="121309"/>
                    <a:pt x="231466" y="122648"/>
                  </a:cubicBezTo>
                  <a:cubicBezTo>
                    <a:pt x="231466" y="124255"/>
                    <a:pt x="229591" y="126933"/>
                    <a:pt x="227984" y="127201"/>
                  </a:cubicBezTo>
                  <a:cubicBezTo>
                    <a:pt x="223699" y="128272"/>
                    <a:pt x="219147" y="128272"/>
                    <a:pt x="215934" y="128540"/>
                  </a:cubicBezTo>
                  <a:cubicBezTo>
                    <a:pt x="211113" y="128272"/>
                    <a:pt x="207632" y="128807"/>
                    <a:pt x="204687" y="127736"/>
                  </a:cubicBezTo>
                  <a:cubicBezTo>
                    <a:pt x="202812" y="127201"/>
                    <a:pt x="201205" y="124522"/>
                    <a:pt x="200670" y="122648"/>
                  </a:cubicBezTo>
                  <a:cubicBezTo>
                    <a:pt x="200402" y="121577"/>
                    <a:pt x="203080" y="118899"/>
                    <a:pt x="204419" y="118631"/>
                  </a:cubicBezTo>
                  <a:close/>
                  <a:moveTo>
                    <a:pt x="128567" y="117827"/>
                  </a:moveTo>
                  <a:cubicBezTo>
                    <a:pt x="131780" y="118229"/>
                    <a:pt x="135061" y="119836"/>
                    <a:pt x="138274" y="123719"/>
                  </a:cubicBezTo>
                  <a:cubicBezTo>
                    <a:pt x="133722" y="126128"/>
                    <a:pt x="129705" y="128271"/>
                    <a:pt x="125688" y="130413"/>
                  </a:cubicBezTo>
                  <a:cubicBezTo>
                    <a:pt x="124082" y="139786"/>
                    <a:pt x="136667" y="132288"/>
                    <a:pt x="136935" y="140857"/>
                  </a:cubicBezTo>
                  <a:cubicBezTo>
                    <a:pt x="132115" y="147552"/>
                    <a:pt x="124349" y="142999"/>
                    <a:pt x="116584" y="143803"/>
                  </a:cubicBezTo>
                  <a:cubicBezTo>
                    <a:pt x="116316" y="139251"/>
                    <a:pt x="115780" y="135233"/>
                    <a:pt x="116048" y="131216"/>
                  </a:cubicBezTo>
                  <a:cubicBezTo>
                    <a:pt x="116316" y="126932"/>
                    <a:pt x="113905" y="121040"/>
                    <a:pt x="119261" y="119166"/>
                  </a:cubicBezTo>
                  <a:cubicBezTo>
                    <a:pt x="122207" y="118229"/>
                    <a:pt x="125354" y="117425"/>
                    <a:pt x="128567" y="117827"/>
                  </a:cubicBezTo>
                  <a:close/>
                  <a:moveTo>
                    <a:pt x="170342" y="117760"/>
                  </a:moveTo>
                  <a:cubicBezTo>
                    <a:pt x="175296" y="117693"/>
                    <a:pt x="180183" y="118363"/>
                    <a:pt x="184870" y="120773"/>
                  </a:cubicBezTo>
                  <a:cubicBezTo>
                    <a:pt x="184870" y="122112"/>
                    <a:pt x="185138" y="123183"/>
                    <a:pt x="185405" y="124522"/>
                  </a:cubicBezTo>
                  <a:cubicBezTo>
                    <a:pt x="182727" y="125861"/>
                    <a:pt x="180049" y="128004"/>
                    <a:pt x="177103" y="128004"/>
                  </a:cubicBezTo>
                  <a:cubicBezTo>
                    <a:pt x="170409" y="128539"/>
                    <a:pt x="163982" y="128271"/>
                    <a:pt x="157287" y="127736"/>
                  </a:cubicBezTo>
                  <a:cubicBezTo>
                    <a:pt x="155681" y="127468"/>
                    <a:pt x="153806" y="124790"/>
                    <a:pt x="153003" y="122916"/>
                  </a:cubicBezTo>
                  <a:cubicBezTo>
                    <a:pt x="152735" y="122112"/>
                    <a:pt x="154342" y="119434"/>
                    <a:pt x="155413" y="119167"/>
                  </a:cubicBezTo>
                  <a:cubicBezTo>
                    <a:pt x="160367" y="118631"/>
                    <a:pt x="165388" y="117827"/>
                    <a:pt x="170342" y="117760"/>
                  </a:cubicBezTo>
                  <a:close/>
                  <a:moveTo>
                    <a:pt x="268956" y="105777"/>
                  </a:moveTo>
                  <a:cubicBezTo>
                    <a:pt x="270295" y="104974"/>
                    <a:pt x="273240" y="105509"/>
                    <a:pt x="274311" y="106580"/>
                  </a:cubicBezTo>
                  <a:cubicBezTo>
                    <a:pt x="275383" y="107651"/>
                    <a:pt x="275918" y="111132"/>
                    <a:pt x="275115" y="111936"/>
                  </a:cubicBezTo>
                  <a:cubicBezTo>
                    <a:pt x="268420" y="118898"/>
                    <a:pt x="260119" y="123718"/>
                    <a:pt x="250478" y="125057"/>
                  </a:cubicBezTo>
                  <a:cubicBezTo>
                    <a:pt x="248604" y="125057"/>
                    <a:pt x="246729" y="122915"/>
                    <a:pt x="242980" y="121041"/>
                  </a:cubicBezTo>
                  <a:cubicBezTo>
                    <a:pt x="253959" y="114346"/>
                    <a:pt x="261458" y="109793"/>
                    <a:pt x="268956" y="105777"/>
                  </a:cubicBezTo>
                  <a:close/>
                  <a:moveTo>
                    <a:pt x="5452" y="103634"/>
                  </a:moveTo>
                  <a:cubicBezTo>
                    <a:pt x="12147" y="113006"/>
                    <a:pt x="11879" y="128270"/>
                    <a:pt x="4113" y="136840"/>
                  </a:cubicBezTo>
                  <a:cubicBezTo>
                    <a:pt x="2774" y="132287"/>
                    <a:pt x="899" y="128806"/>
                    <a:pt x="632" y="125324"/>
                  </a:cubicBezTo>
                  <a:cubicBezTo>
                    <a:pt x="-171" y="112739"/>
                    <a:pt x="96" y="111132"/>
                    <a:pt x="5452" y="103634"/>
                  </a:cubicBezTo>
                  <a:close/>
                  <a:moveTo>
                    <a:pt x="292521" y="64002"/>
                  </a:moveTo>
                  <a:cubicBezTo>
                    <a:pt x="294128" y="65609"/>
                    <a:pt x="295735" y="67751"/>
                    <a:pt x="297610" y="70161"/>
                  </a:cubicBezTo>
                  <a:cubicBezTo>
                    <a:pt x="294931" y="77927"/>
                    <a:pt x="292789" y="84890"/>
                    <a:pt x="290112" y="91584"/>
                  </a:cubicBezTo>
                  <a:cubicBezTo>
                    <a:pt x="289576" y="92924"/>
                    <a:pt x="286095" y="93459"/>
                    <a:pt x="284220" y="94263"/>
                  </a:cubicBezTo>
                  <a:cubicBezTo>
                    <a:pt x="283417" y="92120"/>
                    <a:pt x="281810" y="89978"/>
                    <a:pt x="282078" y="88103"/>
                  </a:cubicBezTo>
                  <a:cubicBezTo>
                    <a:pt x="283417" y="81676"/>
                    <a:pt x="285291" y="75517"/>
                    <a:pt x="287433" y="69358"/>
                  </a:cubicBezTo>
                  <a:cubicBezTo>
                    <a:pt x="288237" y="67216"/>
                    <a:pt x="290647" y="65609"/>
                    <a:pt x="292521" y="64002"/>
                  </a:cubicBezTo>
                  <a:close/>
                  <a:moveTo>
                    <a:pt x="4916" y="55968"/>
                  </a:moveTo>
                  <a:cubicBezTo>
                    <a:pt x="11879" y="64270"/>
                    <a:pt x="12147" y="79534"/>
                    <a:pt x="4916" y="88906"/>
                  </a:cubicBezTo>
                  <a:cubicBezTo>
                    <a:pt x="3310" y="85692"/>
                    <a:pt x="899" y="83015"/>
                    <a:pt x="899" y="80337"/>
                  </a:cubicBezTo>
                  <a:cubicBezTo>
                    <a:pt x="1167" y="72571"/>
                    <a:pt x="-2314" y="64002"/>
                    <a:pt x="4916" y="55968"/>
                  </a:cubicBezTo>
                  <a:close/>
                  <a:moveTo>
                    <a:pt x="235215" y="28386"/>
                  </a:moveTo>
                  <a:cubicBezTo>
                    <a:pt x="251014" y="28386"/>
                    <a:pt x="263601" y="39901"/>
                    <a:pt x="267349" y="55165"/>
                  </a:cubicBezTo>
                  <a:cubicBezTo>
                    <a:pt x="271098" y="70429"/>
                    <a:pt x="264136" y="87567"/>
                    <a:pt x="250746" y="94797"/>
                  </a:cubicBezTo>
                  <a:cubicBezTo>
                    <a:pt x="246462" y="97208"/>
                    <a:pt x="241374" y="98815"/>
                    <a:pt x="236553" y="98815"/>
                  </a:cubicBezTo>
                  <a:lnTo>
                    <a:pt x="118191" y="98547"/>
                  </a:lnTo>
                  <a:lnTo>
                    <a:pt x="118191" y="98814"/>
                  </a:lnTo>
                  <a:cubicBezTo>
                    <a:pt x="112032" y="99082"/>
                    <a:pt x="105873" y="99617"/>
                    <a:pt x="98642" y="99885"/>
                  </a:cubicBezTo>
                  <a:cubicBezTo>
                    <a:pt x="98642" y="121041"/>
                    <a:pt x="98642" y="141928"/>
                    <a:pt x="98642" y="163619"/>
                  </a:cubicBezTo>
                  <a:lnTo>
                    <a:pt x="110425" y="165190"/>
                  </a:lnTo>
                  <a:lnTo>
                    <a:pt x="110425" y="164423"/>
                  </a:lnTo>
                  <a:cubicBezTo>
                    <a:pt x="141221" y="164155"/>
                    <a:pt x="172017" y="163619"/>
                    <a:pt x="202812" y="163887"/>
                  </a:cubicBezTo>
                  <a:cubicBezTo>
                    <a:pt x="218076" y="163887"/>
                    <a:pt x="234411" y="178615"/>
                    <a:pt x="233876" y="200842"/>
                  </a:cubicBezTo>
                  <a:cubicBezTo>
                    <a:pt x="233340" y="217178"/>
                    <a:pt x="218076" y="234584"/>
                    <a:pt x="201741" y="234048"/>
                  </a:cubicBezTo>
                  <a:cubicBezTo>
                    <a:pt x="171213" y="233512"/>
                    <a:pt x="140685" y="233780"/>
                    <a:pt x="110425" y="233512"/>
                  </a:cubicBezTo>
                  <a:lnTo>
                    <a:pt x="110425" y="233447"/>
                  </a:lnTo>
                  <a:lnTo>
                    <a:pt x="110425" y="233511"/>
                  </a:lnTo>
                  <a:cubicBezTo>
                    <a:pt x="106676" y="233779"/>
                    <a:pt x="102927" y="234315"/>
                    <a:pt x="98375" y="234583"/>
                  </a:cubicBezTo>
                  <a:cubicBezTo>
                    <a:pt x="98107" y="238332"/>
                    <a:pt x="97571" y="241813"/>
                    <a:pt x="97571" y="245562"/>
                  </a:cubicBezTo>
                  <a:cubicBezTo>
                    <a:pt x="97571" y="271805"/>
                    <a:pt x="97839" y="298049"/>
                    <a:pt x="97303" y="324292"/>
                  </a:cubicBezTo>
                  <a:cubicBezTo>
                    <a:pt x="97303" y="331522"/>
                    <a:pt x="95964" y="339288"/>
                    <a:pt x="93555" y="346251"/>
                  </a:cubicBezTo>
                  <a:cubicBezTo>
                    <a:pt x="87930" y="362318"/>
                    <a:pt x="74005" y="370887"/>
                    <a:pt x="59009" y="369013"/>
                  </a:cubicBezTo>
                  <a:cubicBezTo>
                    <a:pt x="45084" y="367406"/>
                    <a:pt x="33034" y="355088"/>
                    <a:pt x="30623" y="339824"/>
                  </a:cubicBezTo>
                  <a:cubicBezTo>
                    <a:pt x="30088" y="336610"/>
                    <a:pt x="30088" y="333129"/>
                    <a:pt x="30088" y="329916"/>
                  </a:cubicBezTo>
                  <a:cubicBezTo>
                    <a:pt x="30088" y="242885"/>
                    <a:pt x="30088" y="155585"/>
                    <a:pt x="30088" y="68554"/>
                  </a:cubicBezTo>
                  <a:cubicBezTo>
                    <a:pt x="30088" y="51951"/>
                    <a:pt x="35979" y="39365"/>
                    <a:pt x="51243" y="31867"/>
                  </a:cubicBezTo>
                  <a:cubicBezTo>
                    <a:pt x="54457" y="30260"/>
                    <a:pt x="58473" y="29189"/>
                    <a:pt x="61955" y="29189"/>
                  </a:cubicBezTo>
                  <a:lnTo>
                    <a:pt x="117923" y="29722"/>
                  </a:lnTo>
                  <a:lnTo>
                    <a:pt x="117923" y="29457"/>
                  </a:lnTo>
                  <a:cubicBezTo>
                    <a:pt x="157020" y="28922"/>
                    <a:pt x="196117" y="28118"/>
                    <a:pt x="235215" y="28386"/>
                  </a:cubicBezTo>
                  <a:close/>
                  <a:moveTo>
                    <a:pt x="275115" y="18210"/>
                  </a:moveTo>
                  <a:cubicBezTo>
                    <a:pt x="286094" y="24101"/>
                    <a:pt x="289576" y="33474"/>
                    <a:pt x="292789" y="42846"/>
                  </a:cubicBezTo>
                  <a:cubicBezTo>
                    <a:pt x="293324" y="44186"/>
                    <a:pt x="291450" y="47667"/>
                    <a:pt x="290646" y="47934"/>
                  </a:cubicBezTo>
                  <a:cubicBezTo>
                    <a:pt x="288504" y="47934"/>
                    <a:pt x="285558" y="47399"/>
                    <a:pt x="284487" y="45792"/>
                  </a:cubicBezTo>
                  <a:cubicBezTo>
                    <a:pt x="280471" y="39633"/>
                    <a:pt x="276454" y="33206"/>
                    <a:pt x="273240" y="26512"/>
                  </a:cubicBezTo>
                  <a:cubicBezTo>
                    <a:pt x="272704" y="24637"/>
                    <a:pt x="274311" y="21424"/>
                    <a:pt x="275115" y="18210"/>
                  </a:cubicBezTo>
                  <a:close/>
                  <a:moveTo>
                    <a:pt x="31159" y="16067"/>
                  </a:moveTo>
                  <a:cubicBezTo>
                    <a:pt x="24464" y="25439"/>
                    <a:pt x="20180" y="32134"/>
                    <a:pt x="15627" y="38025"/>
                  </a:cubicBezTo>
                  <a:cubicBezTo>
                    <a:pt x="14556" y="39632"/>
                    <a:pt x="11611" y="39632"/>
                    <a:pt x="9736" y="40436"/>
                  </a:cubicBezTo>
                  <a:cubicBezTo>
                    <a:pt x="9468" y="38293"/>
                    <a:pt x="8397" y="35348"/>
                    <a:pt x="9200" y="34009"/>
                  </a:cubicBezTo>
                  <a:cubicBezTo>
                    <a:pt x="12950" y="28118"/>
                    <a:pt x="17234" y="22762"/>
                    <a:pt x="22054" y="17406"/>
                  </a:cubicBezTo>
                  <a:cubicBezTo>
                    <a:pt x="23125" y="16335"/>
                    <a:pt x="26339" y="16870"/>
                    <a:pt x="31159" y="16067"/>
                  </a:cubicBezTo>
                  <a:close/>
                  <a:moveTo>
                    <a:pt x="48565" y="2142"/>
                  </a:moveTo>
                  <a:cubicBezTo>
                    <a:pt x="59544" y="-1339"/>
                    <a:pt x="67310" y="-535"/>
                    <a:pt x="73469" y="6159"/>
                  </a:cubicBezTo>
                  <a:cubicBezTo>
                    <a:pt x="63829" y="11783"/>
                    <a:pt x="53385" y="7498"/>
                    <a:pt x="44816" y="11248"/>
                  </a:cubicBezTo>
                  <a:cubicBezTo>
                    <a:pt x="41335" y="4820"/>
                    <a:pt x="44816" y="3481"/>
                    <a:pt x="48565" y="2142"/>
                  </a:cubicBezTo>
                  <a:close/>
                  <a:moveTo>
                    <a:pt x="167999" y="1338"/>
                  </a:moveTo>
                  <a:cubicBezTo>
                    <a:pt x="167463" y="10710"/>
                    <a:pt x="161304" y="9104"/>
                    <a:pt x="157019" y="8568"/>
                  </a:cubicBezTo>
                  <a:cubicBezTo>
                    <a:pt x="150057" y="8033"/>
                    <a:pt x="140952" y="12853"/>
                    <a:pt x="134793" y="2142"/>
                  </a:cubicBezTo>
                  <a:cubicBezTo>
                    <a:pt x="147111" y="-268"/>
                    <a:pt x="157287" y="535"/>
                    <a:pt x="167999" y="1338"/>
                  </a:cubicBezTo>
                  <a:close/>
                  <a:moveTo>
                    <a:pt x="186477" y="1071"/>
                  </a:moveTo>
                  <a:cubicBezTo>
                    <a:pt x="195046" y="803"/>
                    <a:pt x="203616" y="803"/>
                    <a:pt x="212185" y="1071"/>
                  </a:cubicBezTo>
                  <a:cubicBezTo>
                    <a:pt x="213256" y="1071"/>
                    <a:pt x="215398" y="3481"/>
                    <a:pt x="215130" y="4016"/>
                  </a:cubicBezTo>
                  <a:cubicBezTo>
                    <a:pt x="214595" y="5623"/>
                    <a:pt x="213256" y="8033"/>
                    <a:pt x="211917" y="8301"/>
                  </a:cubicBezTo>
                  <a:cubicBezTo>
                    <a:pt x="207900" y="9104"/>
                    <a:pt x="203884" y="8837"/>
                    <a:pt x="199063" y="9104"/>
                  </a:cubicBezTo>
                  <a:cubicBezTo>
                    <a:pt x="195314" y="8837"/>
                    <a:pt x="190761" y="8837"/>
                    <a:pt x="186209" y="8033"/>
                  </a:cubicBezTo>
                  <a:cubicBezTo>
                    <a:pt x="185138" y="7765"/>
                    <a:pt x="183799" y="5623"/>
                    <a:pt x="183799" y="4552"/>
                  </a:cubicBezTo>
                  <a:cubicBezTo>
                    <a:pt x="183799" y="3481"/>
                    <a:pt x="185406" y="1339"/>
                    <a:pt x="186477" y="1071"/>
                  </a:cubicBezTo>
                  <a:close/>
                  <a:moveTo>
                    <a:pt x="105571" y="669"/>
                  </a:moveTo>
                  <a:cubicBezTo>
                    <a:pt x="110961" y="469"/>
                    <a:pt x="116718" y="937"/>
                    <a:pt x="123279" y="1071"/>
                  </a:cubicBezTo>
                  <a:cubicBezTo>
                    <a:pt x="119530" y="5088"/>
                    <a:pt x="117923" y="8301"/>
                    <a:pt x="116316" y="8301"/>
                  </a:cubicBezTo>
                  <a:cubicBezTo>
                    <a:pt x="107479" y="8301"/>
                    <a:pt x="97839" y="11515"/>
                    <a:pt x="90073" y="4285"/>
                  </a:cubicBezTo>
                  <a:cubicBezTo>
                    <a:pt x="95161" y="1741"/>
                    <a:pt x="100182" y="870"/>
                    <a:pt x="105571" y="669"/>
                  </a:cubicBezTo>
                  <a:close/>
                  <a:moveTo>
                    <a:pt x="242177" y="0"/>
                  </a:moveTo>
                  <a:cubicBezTo>
                    <a:pt x="246462" y="1339"/>
                    <a:pt x="252889" y="2946"/>
                    <a:pt x="259048" y="5356"/>
                  </a:cubicBezTo>
                  <a:cubicBezTo>
                    <a:pt x="260655" y="5892"/>
                    <a:pt x="261458" y="9105"/>
                    <a:pt x="262529" y="10980"/>
                  </a:cubicBezTo>
                  <a:cubicBezTo>
                    <a:pt x="260387" y="12051"/>
                    <a:pt x="258245" y="13925"/>
                    <a:pt x="256370" y="13657"/>
                  </a:cubicBezTo>
                  <a:cubicBezTo>
                    <a:pt x="249140" y="12319"/>
                    <a:pt x="241909" y="10712"/>
                    <a:pt x="234679" y="8569"/>
                  </a:cubicBezTo>
                  <a:cubicBezTo>
                    <a:pt x="233073" y="8034"/>
                    <a:pt x="231198" y="5892"/>
                    <a:pt x="231198" y="4285"/>
                  </a:cubicBezTo>
                  <a:cubicBezTo>
                    <a:pt x="231198" y="2946"/>
                    <a:pt x="233340" y="1071"/>
                    <a:pt x="234947" y="268"/>
                  </a:cubicBezTo>
                  <a:cubicBezTo>
                    <a:pt x="236286" y="0"/>
                    <a:pt x="238161" y="268"/>
                    <a:pt x="242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5"/>
            <p:cNvSpPr/>
            <p:nvPr/>
          </p:nvSpPr>
          <p:spPr>
            <a:xfrm>
              <a:off x="1914745" y="6253098"/>
              <a:ext cx="296978" cy="400612"/>
            </a:xfrm>
            <a:custGeom>
              <a:avLst/>
              <a:gdLst/>
              <a:ahLst/>
              <a:cxnLst/>
              <a:rect l="l" t="t" r="r" b="b"/>
              <a:pathLst>
                <a:path w="296978" h="400612" extrusionOk="0">
                  <a:moveTo>
                    <a:pt x="134697" y="390435"/>
                  </a:moveTo>
                  <a:cubicBezTo>
                    <a:pt x="142999" y="389900"/>
                    <a:pt x="151300" y="389900"/>
                    <a:pt x="159334" y="390435"/>
                  </a:cubicBezTo>
                  <a:cubicBezTo>
                    <a:pt x="160673" y="390435"/>
                    <a:pt x="162547" y="393114"/>
                    <a:pt x="162547" y="394720"/>
                  </a:cubicBezTo>
                  <a:cubicBezTo>
                    <a:pt x="162547" y="396327"/>
                    <a:pt x="160673" y="398737"/>
                    <a:pt x="159334" y="399005"/>
                  </a:cubicBezTo>
                  <a:cubicBezTo>
                    <a:pt x="155317" y="399540"/>
                    <a:pt x="151032" y="399272"/>
                    <a:pt x="147016" y="399272"/>
                  </a:cubicBezTo>
                  <a:cubicBezTo>
                    <a:pt x="147016" y="399005"/>
                    <a:pt x="147016" y="399272"/>
                    <a:pt x="147016" y="399540"/>
                  </a:cubicBezTo>
                  <a:cubicBezTo>
                    <a:pt x="142999" y="399272"/>
                    <a:pt x="138714" y="399540"/>
                    <a:pt x="134697" y="398737"/>
                  </a:cubicBezTo>
                  <a:cubicBezTo>
                    <a:pt x="133358" y="398469"/>
                    <a:pt x="131216" y="396059"/>
                    <a:pt x="131216" y="394720"/>
                  </a:cubicBezTo>
                  <a:cubicBezTo>
                    <a:pt x="131216" y="393381"/>
                    <a:pt x="133358" y="390703"/>
                    <a:pt x="134697" y="390435"/>
                  </a:cubicBezTo>
                  <a:close/>
                  <a:moveTo>
                    <a:pt x="182095" y="390168"/>
                  </a:moveTo>
                  <a:cubicBezTo>
                    <a:pt x="190665" y="389900"/>
                    <a:pt x="199501" y="389900"/>
                    <a:pt x="208071" y="390168"/>
                  </a:cubicBezTo>
                  <a:cubicBezTo>
                    <a:pt x="209142" y="390168"/>
                    <a:pt x="211016" y="392578"/>
                    <a:pt x="210748" y="393649"/>
                  </a:cubicBezTo>
                  <a:cubicBezTo>
                    <a:pt x="210481" y="395256"/>
                    <a:pt x="208874" y="397934"/>
                    <a:pt x="207535" y="398201"/>
                  </a:cubicBezTo>
                  <a:cubicBezTo>
                    <a:pt x="202983" y="399005"/>
                    <a:pt x="198431" y="399005"/>
                    <a:pt x="193878" y="399273"/>
                  </a:cubicBezTo>
                  <a:cubicBezTo>
                    <a:pt x="194146" y="399273"/>
                    <a:pt x="194146" y="399273"/>
                    <a:pt x="194146" y="399005"/>
                  </a:cubicBezTo>
                  <a:cubicBezTo>
                    <a:pt x="190397" y="399005"/>
                    <a:pt x="186648" y="399273"/>
                    <a:pt x="182899" y="398737"/>
                  </a:cubicBezTo>
                  <a:cubicBezTo>
                    <a:pt x="181292" y="398469"/>
                    <a:pt x="179150" y="396327"/>
                    <a:pt x="179150" y="394720"/>
                  </a:cubicBezTo>
                  <a:cubicBezTo>
                    <a:pt x="178882" y="393381"/>
                    <a:pt x="181025" y="390168"/>
                    <a:pt x="182095" y="390168"/>
                  </a:cubicBezTo>
                  <a:close/>
                  <a:moveTo>
                    <a:pt x="94395" y="389666"/>
                  </a:moveTo>
                  <a:cubicBezTo>
                    <a:pt x="98613" y="389566"/>
                    <a:pt x="102831" y="390570"/>
                    <a:pt x="106580" y="389900"/>
                  </a:cubicBezTo>
                  <a:cubicBezTo>
                    <a:pt x="110864" y="389097"/>
                    <a:pt x="114881" y="390436"/>
                    <a:pt x="115417" y="397666"/>
                  </a:cubicBezTo>
                  <a:cubicBezTo>
                    <a:pt x="104705" y="399809"/>
                    <a:pt x="94262" y="401147"/>
                    <a:pt x="82211" y="396060"/>
                  </a:cubicBezTo>
                  <a:cubicBezTo>
                    <a:pt x="85960" y="390972"/>
                    <a:pt x="90178" y="389767"/>
                    <a:pt x="94395" y="389666"/>
                  </a:cubicBezTo>
                  <a:close/>
                  <a:moveTo>
                    <a:pt x="37490" y="387222"/>
                  </a:moveTo>
                  <a:cubicBezTo>
                    <a:pt x="47130" y="390971"/>
                    <a:pt x="57842" y="387490"/>
                    <a:pt x="66947" y="393649"/>
                  </a:cubicBezTo>
                  <a:cubicBezTo>
                    <a:pt x="62930" y="401682"/>
                    <a:pt x="57574" y="399273"/>
                    <a:pt x="52486" y="397933"/>
                  </a:cubicBezTo>
                  <a:cubicBezTo>
                    <a:pt x="46327" y="396327"/>
                    <a:pt x="38561" y="397130"/>
                    <a:pt x="37490" y="387222"/>
                  </a:cubicBezTo>
                  <a:close/>
                  <a:moveTo>
                    <a:pt x="251454" y="386687"/>
                  </a:moveTo>
                  <a:cubicBezTo>
                    <a:pt x="253597" y="386419"/>
                    <a:pt x="256006" y="388829"/>
                    <a:pt x="258417" y="389900"/>
                  </a:cubicBezTo>
                  <a:cubicBezTo>
                    <a:pt x="257078" y="391775"/>
                    <a:pt x="256274" y="394453"/>
                    <a:pt x="254400" y="394988"/>
                  </a:cubicBezTo>
                  <a:cubicBezTo>
                    <a:pt x="248776" y="397131"/>
                    <a:pt x="242885" y="398470"/>
                    <a:pt x="235387" y="400612"/>
                  </a:cubicBezTo>
                  <a:cubicBezTo>
                    <a:pt x="232709" y="399005"/>
                    <a:pt x="227086" y="397131"/>
                    <a:pt x="226818" y="394988"/>
                  </a:cubicBezTo>
                  <a:cubicBezTo>
                    <a:pt x="226282" y="389364"/>
                    <a:pt x="231906" y="390168"/>
                    <a:pt x="235923" y="389632"/>
                  </a:cubicBezTo>
                  <a:cubicBezTo>
                    <a:pt x="241278" y="388829"/>
                    <a:pt x="246366" y="387222"/>
                    <a:pt x="251454" y="386687"/>
                  </a:cubicBezTo>
                  <a:close/>
                  <a:moveTo>
                    <a:pt x="5892" y="352945"/>
                  </a:moveTo>
                  <a:cubicBezTo>
                    <a:pt x="6963" y="352410"/>
                    <a:pt x="9641" y="352410"/>
                    <a:pt x="10176" y="353213"/>
                  </a:cubicBezTo>
                  <a:cubicBezTo>
                    <a:pt x="14729" y="360979"/>
                    <a:pt x="19013" y="368745"/>
                    <a:pt x="23298" y="376511"/>
                  </a:cubicBezTo>
                  <a:cubicBezTo>
                    <a:pt x="23298" y="377047"/>
                    <a:pt x="22495" y="378118"/>
                    <a:pt x="21156" y="379992"/>
                  </a:cubicBezTo>
                  <a:cubicBezTo>
                    <a:pt x="11515" y="374637"/>
                    <a:pt x="8569" y="365531"/>
                    <a:pt x="4553" y="356962"/>
                  </a:cubicBezTo>
                  <a:cubicBezTo>
                    <a:pt x="4017" y="355891"/>
                    <a:pt x="4820" y="353481"/>
                    <a:pt x="5892" y="352945"/>
                  </a:cubicBezTo>
                  <a:close/>
                  <a:moveTo>
                    <a:pt x="285195" y="352410"/>
                  </a:moveTo>
                  <a:cubicBezTo>
                    <a:pt x="290283" y="353213"/>
                    <a:pt x="292694" y="355891"/>
                    <a:pt x="290819" y="359373"/>
                  </a:cubicBezTo>
                  <a:cubicBezTo>
                    <a:pt x="287070" y="366335"/>
                    <a:pt x="283053" y="373030"/>
                    <a:pt x="278501" y="379189"/>
                  </a:cubicBezTo>
                  <a:cubicBezTo>
                    <a:pt x="275556" y="382938"/>
                    <a:pt x="272074" y="382135"/>
                    <a:pt x="269396" y="377582"/>
                  </a:cubicBezTo>
                  <a:cubicBezTo>
                    <a:pt x="274752" y="369281"/>
                    <a:pt x="280107" y="360712"/>
                    <a:pt x="285195" y="352410"/>
                  </a:cubicBezTo>
                  <a:close/>
                  <a:moveTo>
                    <a:pt x="284124" y="306618"/>
                  </a:moveTo>
                  <a:cubicBezTo>
                    <a:pt x="286266" y="307689"/>
                    <a:pt x="289480" y="307957"/>
                    <a:pt x="290015" y="309564"/>
                  </a:cubicBezTo>
                  <a:cubicBezTo>
                    <a:pt x="292425" y="316259"/>
                    <a:pt x="294299" y="322953"/>
                    <a:pt x="296710" y="330987"/>
                  </a:cubicBezTo>
                  <a:cubicBezTo>
                    <a:pt x="295103" y="332862"/>
                    <a:pt x="293496" y="336611"/>
                    <a:pt x="291086" y="337146"/>
                  </a:cubicBezTo>
                  <a:cubicBezTo>
                    <a:pt x="286534" y="338218"/>
                    <a:pt x="286534" y="333933"/>
                    <a:pt x="285731" y="330719"/>
                  </a:cubicBezTo>
                  <a:cubicBezTo>
                    <a:pt x="284391" y="324828"/>
                    <a:pt x="282517" y="318936"/>
                    <a:pt x="281446" y="312777"/>
                  </a:cubicBezTo>
                  <a:cubicBezTo>
                    <a:pt x="281178" y="310903"/>
                    <a:pt x="283052" y="308760"/>
                    <a:pt x="284124" y="306618"/>
                  </a:cubicBezTo>
                  <a:close/>
                  <a:moveTo>
                    <a:pt x="4017" y="304208"/>
                  </a:moveTo>
                  <a:cubicBezTo>
                    <a:pt x="10444" y="312510"/>
                    <a:pt x="10711" y="326702"/>
                    <a:pt x="5088" y="335004"/>
                  </a:cubicBezTo>
                  <a:cubicBezTo>
                    <a:pt x="-803" y="328845"/>
                    <a:pt x="-1607" y="315723"/>
                    <a:pt x="4017" y="304208"/>
                  </a:cubicBezTo>
                  <a:close/>
                  <a:moveTo>
                    <a:pt x="251187" y="274751"/>
                  </a:moveTo>
                  <a:cubicBezTo>
                    <a:pt x="260827" y="276626"/>
                    <a:pt x="268861" y="281446"/>
                    <a:pt x="275287" y="288945"/>
                  </a:cubicBezTo>
                  <a:cubicBezTo>
                    <a:pt x="275555" y="289480"/>
                    <a:pt x="275555" y="290552"/>
                    <a:pt x="275823" y="292961"/>
                  </a:cubicBezTo>
                  <a:cubicBezTo>
                    <a:pt x="273680" y="293497"/>
                    <a:pt x="270735" y="295104"/>
                    <a:pt x="268861" y="294301"/>
                  </a:cubicBezTo>
                  <a:cubicBezTo>
                    <a:pt x="261898" y="290819"/>
                    <a:pt x="255203" y="286534"/>
                    <a:pt x="248776" y="282250"/>
                  </a:cubicBezTo>
                  <a:cubicBezTo>
                    <a:pt x="247705" y="281446"/>
                    <a:pt x="247169" y="278769"/>
                    <a:pt x="247437" y="276894"/>
                  </a:cubicBezTo>
                  <a:cubicBezTo>
                    <a:pt x="247705" y="275823"/>
                    <a:pt x="250115" y="274484"/>
                    <a:pt x="251187" y="274751"/>
                  </a:cubicBezTo>
                  <a:close/>
                  <a:moveTo>
                    <a:pt x="205395" y="271270"/>
                  </a:moveTo>
                  <a:cubicBezTo>
                    <a:pt x="208608" y="270467"/>
                    <a:pt x="212357" y="271270"/>
                    <a:pt x="216106" y="271270"/>
                  </a:cubicBezTo>
                  <a:cubicBezTo>
                    <a:pt x="219320" y="271270"/>
                    <a:pt x="222801" y="270735"/>
                    <a:pt x="226014" y="271538"/>
                  </a:cubicBezTo>
                  <a:cubicBezTo>
                    <a:pt x="227889" y="272073"/>
                    <a:pt x="229496" y="274216"/>
                    <a:pt x="231370" y="275555"/>
                  </a:cubicBezTo>
                  <a:cubicBezTo>
                    <a:pt x="229763" y="277430"/>
                    <a:pt x="228157" y="280911"/>
                    <a:pt x="226282" y="281179"/>
                  </a:cubicBezTo>
                  <a:cubicBezTo>
                    <a:pt x="219320" y="281982"/>
                    <a:pt x="212357" y="281982"/>
                    <a:pt x="205395" y="281179"/>
                  </a:cubicBezTo>
                  <a:cubicBezTo>
                    <a:pt x="203252" y="280911"/>
                    <a:pt x="201377" y="277965"/>
                    <a:pt x="199235" y="276091"/>
                  </a:cubicBezTo>
                  <a:cubicBezTo>
                    <a:pt x="201110" y="274484"/>
                    <a:pt x="202984" y="271805"/>
                    <a:pt x="205395" y="271270"/>
                  </a:cubicBezTo>
                  <a:close/>
                  <a:moveTo>
                    <a:pt x="167100" y="270734"/>
                  </a:moveTo>
                  <a:cubicBezTo>
                    <a:pt x="171384" y="271002"/>
                    <a:pt x="175134" y="270734"/>
                    <a:pt x="178615" y="271537"/>
                  </a:cubicBezTo>
                  <a:cubicBezTo>
                    <a:pt x="180489" y="272073"/>
                    <a:pt x="182364" y="274483"/>
                    <a:pt x="182899" y="276357"/>
                  </a:cubicBezTo>
                  <a:cubicBezTo>
                    <a:pt x="183167" y="277429"/>
                    <a:pt x="180757" y="280642"/>
                    <a:pt x="179418" y="280642"/>
                  </a:cubicBezTo>
                  <a:cubicBezTo>
                    <a:pt x="171116" y="281178"/>
                    <a:pt x="163083" y="281178"/>
                    <a:pt x="154781" y="280642"/>
                  </a:cubicBezTo>
                  <a:cubicBezTo>
                    <a:pt x="153443" y="280642"/>
                    <a:pt x="151300" y="277429"/>
                    <a:pt x="151033" y="275286"/>
                  </a:cubicBezTo>
                  <a:cubicBezTo>
                    <a:pt x="150765" y="274215"/>
                    <a:pt x="153443" y="271805"/>
                    <a:pt x="155049" y="271537"/>
                  </a:cubicBezTo>
                  <a:cubicBezTo>
                    <a:pt x="159334" y="271002"/>
                    <a:pt x="163618" y="271002"/>
                    <a:pt x="167100" y="270734"/>
                  </a:cubicBezTo>
                  <a:close/>
                  <a:moveTo>
                    <a:pt x="2946" y="255738"/>
                  </a:moveTo>
                  <a:cubicBezTo>
                    <a:pt x="5356" y="257345"/>
                    <a:pt x="7230" y="258148"/>
                    <a:pt x="7230" y="258684"/>
                  </a:cubicBezTo>
                  <a:cubicBezTo>
                    <a:pt x="7766" y="266717"/>
                    <a:pt x="8034" y="275019"/>
                    <a:pt x="8302" y="283053"/>
                  </a:cubicBezTo>
                  <a:cubicBezTo>
                    <a:pt x="8302" y="284124"/>
                    <a:pt x="6427" y="285999"/>
                    <a:pt x="5356" y="286266"/>
                  </a:cubicBezTo>
                  <a:cubicBezTo>
                    <a:pt x="4284" y="286534"/>
                    <a:pt x="1607" y="285195"/>
                    <a:pt x="1607" y="284392"/>
                  </a:cubicBezTo>
                  <a:cubicBezTo>
                    <a:pt x="268" y="275287"/>
                    <a:pt x="-1339" y="265646"/>
                    <a:pt x="2946" y="255738"/>
                  </a:cubicBezTo>
                  <a:close/>
                  <a:moveTo>
                    <a:pt x="115149" y="254667"/>
                  </a:moveTo>
                  <a:cubicBezTo>
                    <a:pt x="120504" y="254667"/>
                    <a:pt x="124521" y="254131"/>
                    <a:pt x="128538" y="254935"/>
                  </a:cubicBezTo>
                  <a:cubicBezTo>
                    <a:pt x="130948" y="255203"/>
                    <a:pt x="133090" y="257345"/>
                    <a:pt x="135233" y="258684"/>
                  </a:cubicBezTo>
                  <a:cubicBezTo>
                    <a:pt x="133358" y="260559"/>
                    <a:pt x="131752" y="262433"/>
                    <a:pt x="129609" y="264040"/>
                  </a:cubicBezTo>
                  <a:cubicBezTo>
                    <a:pt x="128270" y="264843"/>
                    <a:pt x="126664" y="265111"/>
                    <a:pt x="122379" y="266182"/>
                  </a:cubicBezTo>
                  <a:cubicBezTo>
                    <a:pt x="127735" y="269931"/>
                    <a:pt x="131752" y="272609"/>
                    <a:pt x="135501" y="275287"/>
                  </a:cubicBezTo>
                  <a:cubicBezTo>
                    <a:pt x="130145" y="281446"/>
                    <a:pt x="123183" y="283588"/>
                    <a:pt x="118362" y="280374"/>
                  </a:cubicBezTo>
                  <a:cubicBezTo>
                    <a:pt x="116756" y="279304"/>
                    <a:pt x="115149" y="276626"/>
                    <a:pt x="114881" y="274484"/>
                  </a:cubicBezTo>
                  <a:cubicBezTo>
                    <a:pt x="114881" y="268324"/>
                    <a:pt x="115149" y="262165"/>
                    <a:pt x="115149" y="254667"/>
                  </a:cubicBezTo>
                  <a:close/>
                  <a:moveTo>
                    <a:pt x="155586" y="254667"/>
                  </a:moveTo>
                  <a:cubicBezTo>
                    <a:pt x="159334" y="254132"/>
                    <a:pt x="163083" y="254667"/>
                    <a:pt x="166832" y="254667"/>
                  </a:cubicBezTo>
                  <a:cubicBezTo>
                    <a:pt x="170582" y="254667"/>
                    <a:pt x="174331" y="254400"/>
                    <a:pt x="177812" y="254935"/>
                  </a:cubicBezTo>
                  <a:cubicBezTo>
                    <a:pt x="179419" y="255202"/>
                    <a:pt x="181829" y="257880"/>
                    <a:pt x="181561" y="258684"/>
                  </a:cubicBezTo>
                  <a:cubicBezTo>
                    <a:pt x="181026" y="260558"/>
                    <a:pt x="179151" y="263504"/>
                    <a:pt x="177544" y="263504"/>
                  </a:cubicBezTo>
                  <a:cubicBezTo>
                    <a:pt x="170314" y="264039"/>
                    <a:pt x="162816" y="264039"/>
                    <a:pt x="155318" y="263504"/>
                  </a:cubicBezTo>
                  <a:cubicBezTo>
                    <a:pt x="153711" y="263504"/>
                    <a:pt x="152104" y="260558"/>
                    <a:pt x="150765" y="258684"/>
                  </a:cubicBezTo>
                  <a:cubicBezTo>
                    <a:pt x="152372" y="257345"/>
                    <a:pt x="153979" y="254935"/>
                    <a:pt x="155586" y="254667"/>
                  </a:cubicBezTo>
                  <a:close/>
                  <a:moveTo>
                    <a:pt x="220390" y="245026"/>
                  </a:moveTo>
                  <a:cubicBezTo>
                    <a:pt x="221728" y="244490"/>
                    <a:pt x="224942" y="245562"/>
                    <a:pt x="225478" y="246901"/>
                  </a:cubicBezTo>
                  <a:cubicBezTo>
                    <a:pt x="226281" y="248239"/>
                    <a:pt x="225746" y="250917"/>
                    <a:pt x="224674" y="252256"/>
                  </a:cubicBezTo>
                  <a:cubicBezTo>
                    <a:pt x="220390" y="258147"/>
                    <a:pt x="206464" y="262433"/>
                    <a:pt x="195485" y="260826"/>
                  </a:cubicBezTo>
                  <a:cubicBezTo>
                    <a:pt x="197092" y="257880"/>
                    <a:pt x="197360" y="255470"/>
                    <a:pt x="198966" y="254666"/>
                  </a:cubicBezTo>
                  <a:cubicBezTo>
                    <a:pt x="205929" y="251185"/>
                    <a:pt x="213159" y="247971"/>
                    <a:pt x="220390" y="245026"/>
                  </a:cubicBezTo>
                  <a:close/>
                  <a:moveTo>
                    <a:pt x="4820" y="209410"/>
                  </a:moveTo>
                  <a:cubicBezTo>
                    <a:pt x="10444" y="216908"/>
                    <a:pt x="10444" y="231100"/>
                    <a:pt x="4820" y="239134"/>
                  </a:cubicBezTo>
                  <a:cubicBezTo>
                    <a:pt x="-1607" y="232707"/>
                    <a:pt x="-1607" y="216105"/>
                    <a:pt x="4820" y="209410"/>
                  </a:cubicBezTo>
                  <a:close/>
                  <a:moveTo>
                    <a:pt x="250650" y="206465"/>
                  </a:moveTo>
                  <a:cubicBezTo>
                    <a:pt x="251989" y="219051"/>
                    <a:pt x="247437" y="227085"/>
                    <a:pt x="242081" y="234850"/>
                  </a:cubicBezTo>
                  <a:cubicBezTo>
                    <a:pt x="241277" y="235922"/>
                    <a:pt x="238064" y="236725"/>
                    <a:pt x="236993" y="236189"/>
                  </a:cubicBezTo>
                  <a:cubicBezTo>
                    <a:pt x="235654" y="235386"/>
                    <a:pt x="234047" y="232708"/>
                    <a:pt x="234583" y="231369"/>
                  </a:cubicBezTo>
                  <a:cubicBezTo>
                    <a:pt x="237260" y="224139"/>
                    <a:pt x="240206" y="216909"/>
                    <a:pt x="243420" y="209679"/>
                  </a:cubicBezTo>
                  <a:cubicBezTo>
                    <a:pt x="243955" y="208339"/>
                    <a:pt x="247169" y="207804"/>
                    <a:pt x="250650" y="206465"/>
                  </a:cubicBezTo>
                  <a:close/>
                  <a:moveTo>
                    <a:pt x="5356" y="160941"/>
                  </a:moveTo>
                  <a:cubicBezTo>
                    <a:pt x="11783" y="167904"/>
                    <a:pt x="8034" y="176473"/>
                    <a:pt x="8569" y="184239"/>
                  </a:cubicBezTo>
                  <a:cubicBezTo>
                    <a:pt x="8837" y="186649"/>
                    <a:pt x="6427" y="189327"/>
                    <a:pt x="4820" y="193076"/>
                  </a:cubicBezTo>
                  <a:cubicBezTo>
                    <a:pt x="-1339" y="181293"/>
                    <a:pt x="-803" y="167636"/>
                    <a:pt x="5356" y="160941"/>
                  </a:cubicBezTo>
                  <a:close/>
                  <a:moveTo>
                    <a:pt x="236725" y="160405"/>
                  </a:moveTo>
                  <a:cubicBezTo>
                    <a:pt x="246901" y="168439"/>
                    <a:pt x="249043" y="177276"/>
                    <a:pt x="250918" y="185845"/>
                  </a:cubicBezTo>
                  <a:cubicBezTo>
                    <a:pt x="251185" y="187452"/>
                    <a:pt x="249043" y="189862"/>
                    <a:pt x="248240" y="191736"/>
                  </a:cubicBezTo>
                  <a:cubicBezTo>
                    <a:pt x="246365" y="190665"/>
                    <a:pt x="243420" y="190129"/>
                    <a:pt x="242616" y="188523"/>
                  </a:cubicBezTo>
                  <a:cubicBezTo>
                    <a:pt x="239670" y="182364"/>
                    <a:pt x="236993" y="175937"/>
                    <a:pt x="234850" y="169242"/>
                  </a:cubicBezTo>
                  <a:cubicBezTo>
                    <a:pt x="234047" y="167368"/>
                    <a:pt x="235653" y="164690"/>
                    <a:pt x="236725" y="160405"/>
                  </a:cubicBezTo>
                  <a:close/>
                  <a:moveTo>
                    <a:pt x="201109" y="137108"/>
                  </a:moveTo>
                  <a:cubicBezTo>
                    <a:pt x="209143" y="140054"/>
                    <a:pt x="216908" y="143535"/>
                    <a:pt x="224675" y="147284"/>
                  </a:cubicBezTo>
                  <a:cubicBezTo>
                    <a:pt x="225477" y="147819"/>
                    <a:pt x="225745" y="151033"/>
                    <a:pt x="225210" y="152639"/>
                  </a:cubicBezTo>
                  <a:cubicBezTo>
                    <a:pt x="224942" y="153711"/>
                    <a:pt x="221996" y="154514"/>
                    <a:pt x="220926" y="154246"/>
                  </a:cubicBezTo>
                  <a:cubicBezTo>
                    <a:pt x="213159" y="151301"/>
                    <a:pt x="205661" y="148087"/>
                    <a:pt x="198163" y="144606"/>
                  </a:cubicBezTo>
                  <a:cubicBezTo>
                    <a:pt x="197360" y="144338"/>
                    <a:pt x="196824" y="142731"/>
                    <a:pt x="195753" y="140857"/>
                  </a:cubicBezTo>
                  <a:cubicBezTo>
                    <a:pt x="197627" y="139518"/>
                    <a:pt x="200038" y="136840"/>
                    <a:pt x="201109" y="137108"/>
                  </a:cubicBezTo>
                  <a:close/>
                  <a:moveTo>
                    <a:pt x="181294" y="136573"/>
                  </a:moveTo>
                  <a:cubicBezTo>
                    <a:pt x="181026" y="139787"/>
                    <a:pt x="181026" y="142464"/>
                    <a:pt x="180490" y="142732"/>
                  </a:cubicBezTo>
                  <a:cubicBezTo>
                    <a:pt x="171118" y="146213"/>
                    <a:pt x="161477" y="144606"/>
                    <a:pt x="149426" y="143803"/>
                  </a:cubicBezTo>
                  <a:cubicBezTo>
                    <a:pt x="151568" y="140590"/>
                    <a:pt x="152907" y="137108"/>
                    <a:pt x="154247" y="137108"/>
                  </a:cubicBezTo>
                  <a:cubicBezTo>
                    <a:pt x="163084" y="136305"/>
                    <a:pt x="171920" y="136573"/>
                    <a:pt x="181294" y="136573"/>
                  </a:cubicBezTo>
                  <a:close/>
                  <a:moveTo>
                    <a:pt x="116488" y="119166"/>
                  </a:moveTo>
                  <a:cubicBezTo>
                    <a:pt x="121576" y="119166"/>
                    <a:pt x="125861" y="118630"/>
                    <a:pt x="130413" y="119434"/>
                  </a:cubicBezTo>
                  <a:cubicBezTo>
                    <a:pt x="132288" y="119702"/>
                    <a:pt x="134431" y="122112"/>
                    <a:pt x="135233" y="123986"/>
                  </a:cubicBezTo>
                  <a:cubicBezTo>
                    <a:pt x="135501" y="125058"/>
                    <a:pt x="133627" y="127735"/>
                    <a:pt x="132020" y="128539"/>
                  </a:cubicBezTo>
                  <a:cubicBezTo>
                    <a:pt x="129610" y="129074"/>
                    <a:pt x="126932" y="129342"/>
                    <a:pt x="124254" y="129877"/>
                  </a:cubicBezTo>
                  <a:cubicBezTo>
                    <a:pt x="123986" y="136572"/>
                    <a:pt x="128003" y="135501"/>
                    <a:pt x="130949" y="136572"/>
                  </a:cubicBezTo>
                  <a:cubicBezTo>
                    <a:pt x="132824" y="137108"/>
                    <a:pt x="133895" y="139785"/>
                    <a:pt x="135233" y="141392"/>
                  </a:cubicBezTo>
                  <a:cubicBezTo>
                    <a:pt x="133627" y="142464"/>
                    <a:pt x="132288" y="144338"/>
                    <a:pt x="130681" y="144606"/>
                  </a:cubicBezTo>
                  <a:cubicBezTo>
                    <a:pt x="126129" y="145141"/>
                    <a:pt x="121844" y="144874"/>
                    <a:pt x="116488" y="144874"/>
                  </a:cubicBezTo>
                  <a:cubicBezTo>
                    <a:pt x="116488" y="136304"/>
                    <a:pt x="116488" y="128539"/>
                    <a:pt x="116488" y="119166"/>
                  </a:cubicBezTo>
                  <a:close/>
                  <a:moveTo>
                    <a:pt x="155050" y="118898"/>
                  </a:moveTo>
                  <a:cubicBezTo>
                    <a:pt x="163351" y="118630"/>
                    <a:pt x="171653" y="118630"/>
                    <a:pt x="179954" y="118898"/>
                  </a:cubicBezTo>
                  <a:cubicBezTo>
                    <a:pt x="181293" y="118898"/>
                    <a:pt x="183168" y="121843"/>
                    <a:pt x="183168" y="123182"/>
                  </a:cubicBezTo>
                  <a:cubicBezTo>
                    <a:pt x="183168" y="124789"/>
                    <a:pt x="181025" y="127200"/>
                    <a:pt x="179687" y="127468"/>
                  </a:cubicBezTo>
                  <a:cubicBezTo>
                    <a:pt x="175669" y="128270"/>
                    <a:pt x="171385" y="128270"/>
                    <a:pt x="167368" y="128806"/>
                  </a:cubicBezTo>
                  <a:cubicBezTo>
                    <a:pt x="167368" y="129074"/>
                    <a:pt x="167368" y="128806"/>
                    <a:pt x="167368" y="128538"/>
                  </a:cubicBezTo>
                  <a:cubicBezTo>
                    <a:pt x="163619" y="128538"/>
                    <a:pt x="159870" y="129074"/>
                    <a:pt x="156121" y="128270"/>
                  </a:cubicBezTo>
                  <a:cubicBezTo>
                    <a:pt x="154246" y="127735"/>
                    <a:pt x="152372" y="125325"/>
                    <a:pt x="151569" y="123182"/>
                  </a:cubicBezTo>
                  <a:cubicBezTo>
                    <a:pt x="151301" y="122111"/>
                    <a:pt x="153711" y="119166"/>
                    <a:pt x="155050" y="118898"/>
                  </a:cubicBezTo>
                  <a:close/>
                  <a:moveTo>
                    <a:pt x="206733" y="118630"/>
                  </a:moveTo>
                  <a:cubicBezTo>
                    <a:pt x="213160" y="118094"/>
                    <a:pt x="219854" y="118362"/>
                    <a:pt x="226549" y="118898"/>
                  </a:cubicBezTo>
                  <a:cubicBezTo>
                    <a:pt x="228156" y="119165"/>
                    <a:pt x="230566" y="121576"/>
                    <a:pt x="231101" y="123450"/>
                  </a:cubicBezTo>
                  <a:cubicBezTo>
                    <a:pt x="231369" y="124521"/>
                    <a:pt x="229227" y="128002"/>
                    <a:pt x="228156" y="128002"/>
                  </a:cubicBezTo>
                  <a:cubicBezTo>
                    <a:pt x="218248" y="128538"/>
                    <a:pt x="208072" y="131751"/>
                    <a:pt x="198966" y="125593"/>
                  </a:cubicBezTo>
                  <a:cubicBezTo>
                    <a:pt x="198966" y="124253"/>
                    <a:pt x="198699" y="123182"/>
                    <a:pt x="198431" y="121844"/>
                  </a:cubicBezTo>
                  <a:cubicBezTo>
                    <a:pt x="201109" y="120772"/>
                    <a:pt x="203787" y="118898"/>
                    <a:pt x="206733" y="118630"/>
                  </a:cubicBezTo>
                  <a:close/>
                  <a:moveTo>
                    <a:pt x="3481" y="111668"/>
                  </a:moveTo>
                  <a:cubicBezTo>
                    <a:pt x="10711" y="120773"/>
                    <a:pt x="10711" y="134698"/>
                    <a:pt x="3213" y="142732"/>
                  </a:cubicBezTo>
                  <a:cubicBezTo>
                    <a:pt x="0" y="132556"/>
                    <a:pt x="-1339" y="122647"/>
                    <a:pt x="3481" y="111668"/>
                  </a:cubicBezTo>
                  <a:close/>
                  <a:moveTo>
                    <a:pt x="268324" y="105241"/>
                  </a:moveTo>
                  <a:cubicBezTo>
                    <a:pt x="269931" y="104437"/>
                    <a:pt x="272877" y="105509"/>
                    <a:pt x="275019" y="105776"/>
                  </a:cubicBezTo>
                  <a:cubicBezTo>
                    <a:pt x="274752" y="107918"/>
                    <a:pt x="275019" y="111132"/>
                    <a:pt x="273948" y="112204"/>
                  </a:cubicBezTo>
                  <a:cubicBezTo>
                    <a:pt x="268057" y="116488"/>
                    <a:pt x="261630" y="120505"/>
                    <a:pt x="254935" y="123987"/>
                  </a:cubicBezTo>
                  <a:cubicBezTo>
                    <a:pt x="252793" y="124789"/>
                    <a:pt x="249312" y="123183"/>
                    <a:pt x="245027" y="122380"/>
                  </a:cubicBezTo>
                  <a:cubicBezTo>
                    <a:pt x="247437" y="119166"/>
                    <a:pt x="247973" y="117559"/>
                    <a:pt x="249312" y="116756"/>
                  </a:cubicBezTo>
                  <a:cubicBezTo>
                    <a:pt x="255471" y="112739"/>
                    <a:pt x="261898" y="108722"/>
                    <a:pt x="268324" y="105241"/>
                  </a:cubicBezTo>
                  <a:close/>
                  <a:moveTo>
                    <a:pt x="4285" y="65608"/>
                  </a:moveTo>
                  <a:cubicBezTo>
                    <a:pt x="10712" y="72303"/>
                    <a:pt x="10712" y="87566"/>
                    <a:pt x="4285" y="95332"/>
                  </a:cubicBezTo>
                  <a:cubicBezTo>
                    <a:pt x="-1339" y="87566"/>
                    <a:pt x="-1339" y="73374"/>
                    <a:pt x="4285" y="65608"/>
                  </a:cubicBezTo>
                  <a:close/>
                  <a:moveTo>
                    <a:pt x="290818" y="61859"/>
                  </a:moveTo>
                  <a:cubicBezTo>
                    <a:pt x="292961" y="63466"/>
                    <a:pt x="294835" y="65608"/>
                    <a:pt x="296978" y="67750"/>
                  </a:cubicBezTo>
                  <a:cubicBezTo>
                    <a:pt x="294300" y="76320"/>
                    <a:pt x="292693" y="83283"/>
                    <a:pt x="290015" y="90245"/>
                  </a:cubicBezTo>
                  <a:cubicBezTo>
                    <a:pt x="289480" y="91852"/>
                    <a:pt x="286267" y="92387"/>
                    <a:pt x="284124" y="93459"/>
                  </a:cubicBezTo>
                  <a:cubicBezTo>
                    <a:pt x="283320" y="91316"/>
                    <a:pt x="281446" y="89174"/>
                    <a:pt x="281714" y="87299"/>
                  </a:cubicBezTo>
                  <a:cubicBezTo>
                    <a:pt x="282785" y="80872"/>
                    <a:pt x="284392" y="74445"/>
                    <a:pt x="286267" y="68018"/>
                  </a:cubicBezTo>
                  <a:cubicBezTo>
                    <a:pt x="287069" y="65608"/>
                    <a:pt x="289212" y="63733"/>
                    <a:pt x="290818" y="61859"/>
                  </a:cubicBezTo>
                  <a:close/>
                  <a:moveTo>
                    <a:pt x="233511" y="28653"/>
                  </a:moveTo>
                  <a:cubicBezTo>
                    <a:pt x="250382" y="28653"/>
                    <a:pt x="268324" y="44720"/>
                    <a:pt x="266717" y="66144"/>
                  </a:cubicBezTo>
                  <a:cubicBezTo>
                    <a:pt x="265378" y="85692"/>
                    <a:pt x="252257" y="99350"/>
                    <a:pt x="232172" y="99350"/>
                  </a:cubicBezTo>
                  <a:lnTo>
                    <a:pt x="136305" y="99082"/>
                  </a:lnTo>
                  <a:lnTo>
                    <a:pt x="136305" y="99350"/>
                  </a:lnTo>
                  <a:cubicBezTo>
                    <a:pt x="123450" y="99350"/>
                    <a:pt x="110597" y="99350"/>
                    <a:pt x="96939" y="99350"/>
                  </a:cubicBezTo>
                  <a:cubicBezTo>
                    <a:pt x="96939" y="121576"/>
                    <a:pt x="96939" y="142464"/>
                    <a:pt x="96939" y="164155"/>
                  </a:cubicBezTo>
                  <a:lnTo>
                    <a:pt x="112925" y="165265"/>
                  </a:lnTo>
                  <a:lnTo>
                    <a:pt x="112925" y="165226"/>
                  </a:lnTo>
                  <a:cubicBezTo>
                    <a:pt x="138633" y="164958"/>
                    <a:pt x="164341" y="164422"/>
                    <a:pt x="190316" y="164690"/>
                  </a:cubicBezTo>
                  <a:cubicBezTo>
                    <a:pt x="207723" y="164958"/>
                    <a:pt x="222451" y="182364"/>
                    <a:pt x="221112" y="201645"/>
                  </a:cubicBezTo>
                  <a:cubicBezTo>
                    <a:pt x="220041" y="220390"/>
                    <a:pt x="207187" y="234583"/>
                    <a:pt x="188977" y="234583"/>
                  </a:cubicBezTo>
                  <a:lnTo>
                    <a:pt x="115792" y="234325"/>
                  </a:lnTo>
                  <a:lnTo>
                    <a:pt x="96672" y="235387"/>
                  </a:lnTo>
                  <a:cubicBezTo>
                    <a:pt x="96672" y="256542"/>
                    <a:pt x="96672" y="277430"/>
                    <a:pt x="96672" y="299388"/>
                  </a:cubicBezTo>
                  <a:lnTo>
                    <a:pt x="133604" y="300458"/>
                  </a:lnTo>
                  <a:lnTo>
                    <a:pt x="234583" y="300191"/>
                  </a:lnTo>
                  <a:cubicBezTo>
                    <a:pt x="253864" y="300459"/>
                    <a:pt x="267790" y="318401"/>
                    <a:pt x="266451" y="337681"/>
                  </a:cubicBezTo>
                  <a:cubicBezTo>
                    <a:pt x="265111" y="356962"/>
                    <a:pt x="251454" y="371422"/>
                    <a:pt x="230834" y="371958"/>
                  </a:cubicBezTo>
                  <a:cubicBezTo>
                    <a:pt x="207537" y="372494"/>
                    <a:pt x="184239" y="372226"/>
                    <a:pt x="160674" y="371958"/>
                  </a:cubicBezTo>
                  <a:cubicBezTo>
                    <a:pt x="151837" y="371422"/>
                    <a:pt x="142732" y="371154"/>
                    <a:pt x="133359" y="371154"/>
                  </a:cubicBezTo>
                  <a:lnTo>
                    <a:pt x="133359" y="371148"/>
                  </a:lnTo>
                  <a:lnTo>
                    <a:pt x="93726" y="370084"/>
                  </a:lnTo>
                  <a:cubicBezTo>
                    <a:pt x="83818" y="369817"/>
                    <a:pt x="73642" y="370084"/>
                    <a:pt x="63734" y="369817"/>
                  </a:cubicBezTo>
                  <a:cubicBezTo>
                    <a:pt x="45524" y="369549"/>
                    <a:pt x="30528" y="355624"/>
                    <a:pt x="28921" y="337414"/>
                  </a:cubicBezTo>
                  <a:cubicBezTo>
                    <a:pt x="28653" y="335272"/>
                    <a:pt x="28921" y="333130"/>
                    <a:pt x="28921" y="331255"/>
                  </a:cubicBezTo>
                  <a:cubicBezTo>
                    <a:pt x="28921" y="243688"/>
                    <a:pt x="28921" y="156121"/>
                    <a:pt x="28921" y="68554"/>
                  </a:cubicBezTo>
                  <a:cubicBezTo>
                    <a:pt x="28921" y="55968"/>
                    <a:pt x="32402" y="45256"/>
                    <a:pt x="42311" y="37758"/>
                  </a:cubicBezTo>
                  <a:cubicBezTo>
                    <a:pt x="47399" y="33742"/>
                    <a:pt x="54093" y="30260"/>
                    <a:pt x="59985" y="29992"/>
                  </a:cubicBezTo>
                  <a:lnTo>
                    <a:pt x="136036" y="29459"/>
                  </a:lnTo>
                  <a:lnTo>
                    <a:pt x="136036" y="29188"/>
                  </a:lnTo>
                  <a:cubicBezTo>
                    <a:pt x="168439" y="28921"/>
                    <a:pt x="201109" y="28921"/>
                    <a:pt x="233511" y="28653"/>
                  </a:cubicBezTo>
                  <a:close/>
                  <a:moveTo>
                    <a:pt x="20887" y="19548"/>
                  </a:moveTo>
                  <a:cubicBezTo>
                    <a:pt x="21691" y="21690"/>
                    <a:pt x="23833" y="24368"/>
                    <a:pt x="23030" y="25439"/>
                  </a:cubicBezTo>
                  <a:cubicBezTo>
                    <a:pt x="18478" y="33205"/>
                    <a:pt x="13657" y="40703"/>
                    <a:pt x="7230" y="50344"/>
                  </a:cubicBezTo>
                  <a:cubicBezTo>
                    <a:pt x="5623" y="46595"/>
                    <a:pt x="4017" y="44721"/>
                    <a:pt x="4285" y="43114"/>
                  </a:cubicBezTo>
                  <a:cubicBezTo>
                    <a:pt x="5355" y="37222"/>
                    <a:pt x="13389" y="25707"/>
                    <a:pt x="20887" y="19548"/>
                  </a:cubicBezTo>
                  <a:close/>
                  <a:moveTo>
                    <a:pt x="276894" y="19548"/>
                  </a:moveTo>
                  <a:cubicBezTo>
                    <a:pt x="282250" y="26243"/>
                    <a:pt x="286534" y="33741"/>
                    <a:pt x="291087" y="40971"/>
                  </a:cubicBezTo>
                  <a:cubicBezTo>
                    <a:pt x="291622" y="42043"/>
                    <a:pt x="290016" y="45792"/>
                    <a:pt x="288945" y="45792"/>
                  </a:cubicBezTo>
                  <a:cubicBezTo>
                    <a:pt x="286802" y="46059"/>
                    <a:pt x="283857" y="45256"/>
                    <a:pt x="282786" y="43649"/>
                  </a:cubicBezTo>
                  <a:cubicBezTo>
                    <a:pt x="277697" y="36687"/>
                    <a:pt x="273413" y="29189"/>
                    <a:pt x="269128" y="21958"/>
                  </a:cubicBezTo>
                  <a:cubicBezTo>
                    <a:pt x="270735" y="17674"/>
                    <a:pt x="274484" y="16602"/>
                    <a:pt x="276894" y="19548"/>
                  </a:cubicBezTo>
                  <a:close/>
                  <a:moveTo>
                    <a:pt x="115953" y="3481"/>
                  </a:moveTo>
                  <a:cubicBezTo>
                    <a:pt x="108722" y="11248"/>
                    <a:pt x="91584" y="11515"/>
                    <a:pt x="83550" y="3749"/>
                  </a:cubicBezTo>
                  <a:cubicBezTo>
                    <a:pt x="94261" y="803"/>
                    <a:pt x="104437" y="-536"/>
                    <a:pt x="115953" y="3481"/>
                  </a:cubicBezTo>
                  <a:close/>
                  <a:moveTo>
                    <a:pt x="131216" y="2142"/>
                  </a:moveTo>
                  <a:cubicBezTo>
                    <a:pt x="142196" y="2142"/>
                    <a:pt x="152104" y="2142"/>
                    <a:pt x="162815" y="2142"/>
                  </a:cubicBezTo>
                  <a:cubicBezTo>
                    <a:pt x="158799" y="9908"/>
                    <a:pt x="157192" y="10444"/>
                    <a:pt x="138982" y="9372"/>
                  </a:cubicBezTo>
                  <a:cubicBezTo>
                    <a:pt x="134966" y="9105"/>
                    <a:pt x="130145" y="9908"/>
                    <a:pt x="131216" y="2142"/>
                  </a:cubicBezTo>
                  <a:close/>
                  <a:moveTo>
                    <a:pt x="207000" y="1607"/>
                  </a:moveTo>
                  <a:cubicBezTo>
                    <a:pt x="208339" y="1607"/>
                    <a:pt x="209946" y="4017"/>
                    <a:pt x="210213" y="5624"/>
                  </a:cubicBezTo>
                  <a:cubicBezTo>
                    <a:pt x="210481" y="6427"/>
                    <a:pt x="208339" y="8838"/>
                    <a:pt x="207268" y="8838"/>
                  </a:cubicBezTo>
                  <a:cubicBezTo>
                    <a:pt x="197895" y="8570"/>
                    <a:pt x="188791" y="8034"/>
                    <a:pt x="179418" y="7498"/>
                  </a:cubicBezTo>
                  <a:cubicBezTo>
                    <a:pt x="179150" y="7498"/>
                    <a:pt x="178882" y="6159"/>
                    <a:pt x="178347" y="4820"/>
                  </a:cubicBezTo>
                  <a:cubicBezTo>
                    <a:pt x="179150" y="3750"/>
                    <a:pt x="180221" y="1875"/>
                    <a:pt x="181293" y="1875"/>
                  </a:cubicBezTo>
                  <a:cubicBezTo>
                    <a:pt x="189862" y="1607"/>
                    <a:pt x="198431" y="1339"/>
                    <a:pt x="207000" y="1607"/>
                  </a:cubicBezTo>
                  <a:close/>
                  <a:moveTo>
                    <a:pt x="62931" y="1606"/>
                  </a:moveTo>
                  <a:cubicBezTo>
                    <a:pt x="64002" y="1606"/>
                    <a:pt x="65341" y="3749"/>
                    <a:pt x="65609" y="5088"/>
                  </a:cubicBezTo>
                  <a:cubicBezTo>
                    <a:pt x="65877" y="5891"/>
                    <a:pt x="64805" y="8034"/>
                    <a:pt x="64270" y="8034"/>
                  </a:cubicBezTo>
                  <a:cubicBezTo>
                    <a:pt x="55165" y="9640"/>
                    <a:pt x="46328" y="13122"/>
                    <a:pt x="36955" y="12050"/>
                  </a:cubicBezTo>
                  <a:cubicBezTo>
                    <a:pt x="36687" y="11782"/>
                    <a:pt x="36419" y="10443"/>
                    <a:pt x="35616" y="9105"/>
                  </a:cubicBezTo>
                  <a:cubicBezTo>
                    <a:pt x="43382" y="1874"/>
                    <a:pt x="53022" y="1071"/>
                    <a:pt x="62931" y="1606"/>
                  </a:cubicBezTo>
                  <a:close/>
                  <a:moveTo>
                    <a:pt x="238600" y="0"/>
                  </a:moveTo>
                  <a:cubicBezTo>
                    <a:pt x="244223" y="1607"/>
                    <a:pt x="249846" y="2678"/>
                    <a:pt x="255202" y="4820"/>
                  </a:cubicBezTo>
                  <a:cubicBezTo>
                    <a:pt x="256541" y="5356"/>
                    <a:pt x="257613" y="8837"/>
                    <a:pt x="257613" y="10711"/>
                  </a:cubicBezTo>
                  <a:cubicBezTo>
                    <a:pt x="257613" y="11783"/>
                    <a:pt x="254399" y="13390"/>
                    <a:pt x="252792" y="13390"/>
                  </a:cubicBezTo>
                  <a:cubicBezTo>
                    <a:pt x="245562" y="12318"/>
                    <a:pt x="238064" y="11247"/>
                    <a:pt x="230834" y="9640"/>
                  </a:cubicBezTo>
                  <a:cubicBezTo>
                    <a:pt x="229227" y="9372"/>
                    <a:pt x="226549" y="6695"/>
                    <a:pt x="226817" y="6159"/>
                  </a:cubicBezTo>
                  <a:cubicBezTo>
                    <a:pt x="227352" y="4285"/>
                    <a:pt x="229227" y="1874"/>
                    <a:pt x="230834" y="1339"/>
                  </a:cubicBezTo>
                  <a:cubicBezTo>
                    <a:pt x="232976" y="535"/>
                    <a:pt x="235653" y="1071"/>
                    <a:pt x="238332" y="1071"/>
                  </a:cubicBezTo>
                  <a:cubicBezTo>
                    <a:pt x="238332" y="535"/>
                    <a:pt x="238332" y="268"/>
                    <a:pt x="238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5"/>
            <p:cNvSpPr/>
            <p:nvPr/>
          </p:nvSpPr>
          <p:spPr>
            <a:xfrm>
              <a:off x="2772695" y="6253929"/>
              <a:ext cx="342468" cy="398711"/>
            </a:xfrm>
            <a:custGeom>
              <a:avLst/>
              <a:gdLst/>
              <a:ahLst/>
              <a:cxnLst/>
              <a:rect l="l" t="t" r="r" b="b"/>
              <a:pathLst>
                <a:path w="342468" h="398711" extrusionOk="0">
                  <a:moveTo>
                    <a:pt x="154480" y="386660"/>
                  </a:moveTo>
                  <a:cubicBezTo>
                    <a:pt x="163049" y="387195"/>
                    <a:pt x="171618" y="387999"/>
                    <a:pt x="180187" y="389338"/>
                  </a:cubicBezTo>
                  <a:cubicBezTo>
                    <a:pt x="181259" y="389606"/>
                    <a:pt x="182866" y="392551"/>
                    <a:pt x="182866" y="393890"/>
                  </a:cubicBezTo>
                  <a:cubicBezTo>
                    <a:pt x="182598" y="395497"/>
                    <a:pt x="180723" y="397371"/>
                    <a:pt x="179117" y="397907"/>
                  </a:cubicBezTo>
                  <a:cubicBezTo>
                    <a:pt x="176438" y="398443"/>
                    <a:pt x="173493" y="398175"/>
                    <a:pt x="170547" y="398175"/>
                  </a:cubicBezTo>
                  <a:cubicBezTo>
                    <a:pt x="170280" y="398443"/>
                    <a:pt x="170280" y="398711"/>
                    <a:pt x="170280" y="398711"/>
                  </a:cubicBezTo>
                  <a:cubicBezTo>
                    <a:pt x="164656" y="397907"/>
                    <a:pt x="158764" y="397371"/>
                    <a:pt x="153409" y="395765"/>
                  </a:cubicBezTo>
                  <a:cubicBezTo>
                    <a:pt x="151802" y="395229"/>
                    <a:pt x="150463" y="392283"/>
                    <a:pt x="150195" y="390141"/>
                  </a:cubicBezTo>
                  <a:cubicBezTo>
                    <a:pt x="150195" y="389070"/>
                    <a:pt x="152873" y="386660"/>
                    <a:pt x="154480" y="386660"/>
                  </a:cubicBezTo>
                  <a:close/>
                  <a:moveTo>
                    <a:pt x="224104" y="383446"/>
                  </a:moveTo>
                  <a:cubicBezTo>
                    <a:pt x="226514" y="383178"/>
                    <a:pt x="228924" y="385321"/>
                    <a:pt x="231602" y="386124"/>
                  </a:cubicBezTo>
                  <a:cubicBezTo>
                    <a:pt x="229996" y="388266"/>
                    <a:pt x="228924" y="391479"/>
                    <a:pt x="226782" y="392283"/>
                  </a:cubicBezTo>
                  <a:cubicBezTo>
                    <a:pt x="220087" y="394158"/>
                    <a:pt x="213124" y="395765"/>
                    <a:pt x="206162" y="396567"/>
                  </a:cubicBezTo>
                  <a:cubicBezTo>
                    <a:pt x="203484" y="396835"/>
                    <a:pt x="200539" y="394961"/>
                    <a:pt x="195718" y="393354"/>
                  </a:cubicBezTo>
                  <a:cubicBezTo>
                    <a:pt x="199735" y="390409"/>
                    <a:pt x="201342" y="388266"/>
                    <a:pt x="203484" y="387730"/>
                  </a:cubicBezTo>
                  <a:cubicBezTo>
                    <a:pt x="210179" y="385856"/>
                    <a:pt x="217142" y="384249"/>
                    <a:pt x="224104" y="383446"/>
                  </a:cubicBezTo>
                  <a:close/>
                  <a:moveTo>
                    <a:pt x="109223" y="371931"/>
                  </a:moveTo>
                  <a:cubicBezTo>
                    <a:pt x="117257" y="375145"/>
                    <a:pt x="125291" y="378626"/>
                    <a:pt x="133324" y="382107"/>
                  </a:cubicBezTo>
                  <a:cubicBezTo>
                    <a:pt x="134128" y="382643"/>
                    <a:pt x="134663" y="384250"/>
                    <a:pt x="136002" y="386392"/>
                  </a:cubicBezTo>
                  <a:cubicBezTo>
                    <a:pt x="133592" y="387731"/>
                    <a:pt x="130647" y="390141"/>
                    <a:pt x="129040" y="389605"/>
                  </a:cubicBezTo>
                  <a:cubicBezTo>
                    <a:pt x="121273" y="386659"/>
                    <a:pt x="113775" y="383178"/>
                    <a:pt x="106545" y="379429"/>
                  </a:cubicBezTo>
                  <a:cubicBezTo>
                    <a:pt x="105474" y="378894"/>
                    <a:pt x="104939" y="375948"/>
                    <a:pt x="105474" y="374073"/>
                  </a:cubicBezTo>
                  <a:cubicBezTo>
                    <a:pt x="105741" y="373003"/>
                    <a:pt x="108420" y="371396"/>
                    <a:pt x="109223" y="371931"/>
                  </a:cubicBezTo>
                  <a:close/>
                  <a:moveTo>
                    <a:pt x="274181" y="362558"/>
                  </a:moveTo>
                  <a:cubicBezTo>
                    <a:pt x="276859" y="373537"/>
                    <a:pt x="268290" y="374609"/>
                    <a:pt x="263470" y="377287"/>
                  </a:cubicBezTo>
                  <a:cubicBezTo>
                    <a:pt x="258381" y="380232"/>
                    <a:pt x="252490" y="387731"/>
                    <a:pt x="243385" y="378357"/>
                  </a:cubicBezTo>
                  <a:cubicBezTo>
                    <a:pt x="253829" y="371663"/>
                    <a:pt x="262666" y="365236"/>
                    <a:pt x="274181" y="362558"/>
                  </a:cubicBezTo>
                  <a:close/>
                  <a:moveTo>
                    <a:pt x="65573" y="342742"/>
                  </a:moveTo>
                  <a:cubicBezTo>
                    <a:pt x="75749" y="349972"/>
                    <a:pt x="84854" y="355328"/>
                    <a:pt x="89406" y="365772"/>
                  </a:cubicBezTo>
                  <a:cubicBezTo>
                    <a:pt x="78694" y="364432"/>
                    <a:pt x="72268" y="357470"/>
                    <a:pt x="65573" y="351043"/>
                  </a:cubicBezTo>
                  <a:cubicBezTo>
                    <a:pt x="64769" y="350240"/>
                    <a:pt x="65573" y="347562"/>
                    <a:pt x="65573" y="342742"/>
                  </a:cubicBezTo>
                  <a:close/>
                  <a:moveTo>
                    <a:pt x="306583" y="331763"/>
                  </a:moveTo>
                  <a:cubicBezTo>
                    <a:pt x="307654" y="331227"/>
                    <a:pt x="311135" y="333102"/>
                    <a:pt x="313546" y="333905"/>
                  </a:cubicBezTo>
                  <a:cubicBezTo>
                    <a:pt x="312474" y="336583"/>
                    <a:pt x="312206" y="338190"/>
                    <a:pt x="311403" y="338725"/>
                  </a:cubicBezTo>
                  <a:cubicBezTo>
                    <a:pt x="305512" y="344616"/>
                    <a:pt x="299621" y="350240"/>
                    <a:pt x="293461" y="355864"/>
                  </a:cubicBezTo>
                  <a:cubicBezTo>
                    <a:pt x="292391" y="356666"/>
                    <a:pt x="289177" y="356131"/>
                    <a:pt x="288106" y="355060"/>
                  </a:cubicBezTo>
                  <a:cubicBezTo>
                    <a:pt x="287035" y="353989"/>
                    <a:pt x="286767" y="350508"/>
                    <a:pt x="287570" y="349436"/>
                  </a:cubicBezTo>
                  <a:cubicBezTo>
                    <a:pt x="293461" y="343278"/>
                    <a:pt x="299888" y="337118"/>
                    <a:pt x="306583" y="331763"/>
                  </a:cubicBezTo>
                  <a:close/>
                  <a:moveTo>
                    <a:pt x="36384" y="304984"/>
                  </a:moveTo>
                  <a:cubicBezTo>
                    <a:pt x="43346" y="314624"/>
                    <a:pt x="49238" y="322390"/>
                    <a:pt x="54861" y="330156"/>
                  </a:cubicBezTo>
                  <a:cubicBezTo>
                    <a:pt x="52184" y="335244"/>
                    <a:pt x="48970" y="334708"/>
                    <a:pt x="46828" y="331495"/>
                  </a:cubicBezTo>
                  <a:cubicBezTo>
                    <a:pt x="42008" y="325068"/>
                    <a:pt x="37455" y="318105"/>
                    <a:pt x="33170" y="311143"/>
                  </a:cubicBezTo>
                  <a:cubicBezTo>
                    <a:pt x="32902" y="310340"/>
                    <a:pt x="34509" y="308465"/>
                    <a:pt x="36384" y="304984"/>
                  </a:cubicBezTo>
                  <a:close/>
                  <a:moveTo>
                    <a:pt x="334970" y="291059"/>
                  </a:moveTo>
                  <a:cubicBezTo>
                    <a:pt x="336041" y="291059"/>
                    <a:pt x="337648" y="292933"/>
                    <a:pt x="337916" y="294273"/>
                  </a:cubicBezTo>
                  <a:cubicBezTo>
                    <a:pt x="339255" y="299361"/>
                    <a:pt x="330149" y="318374"/>
                    <a:pt x="325597" y="320784"/>
                  </a:cubicBezTo>
                  <a:cubicBezTo>
                    <a:pt x="325061" y="321052"/>
                    <a:pt x="324258" y="321052"/>
                    <a:pt x="322116" y="321587"/>
                  </a:cubicBezTo>
                  <a:cubicBezTo>
                    <a:pt x="321312" y="319177"/>
                    <a:pt x="319438" y="316499"/>
                    <a:pt x="320241" y="314625"/>
                  </a:cubicBezTo>
                  <a:cubicBezTo>
                    <a:pt x="322919" y="307126"/>
                    <a:pt x="326400" y="300164"/>
                    <a:pt x="329882" y="293201"/>
                  </a:cubicBezTo>
                  <a:cubicBezTo>
                    <a:pt x="330417" y="291862"/>
                    <a:pt x="333363" y="291059"/>
                    <a:pt x="334970" y="291059"/>
                  </a:cubicBezTo>
                  <a:close/>
                  <a:moveTo>
                    <a:pt x="185811" y="267762"/>
                  </a:moveTo>
                  <a:cubicBezTo>
                    <a:pt x="187953" y="267762"/>
                    <a:pt x="189828" y="268030"/>
                    <a:pt x="191970" y="268297"/>
                  </a:cubicBezTo>
                  <a:cubicBezTo>
                    <a:pt x="195452" y="268833"/>
                    <a:pt x="200272" y="267494"/>
                    <a:pt x="200004" y="273386"/>
                  </a:cubicBezTo>
                  <a:cubicBezTo>
                    <a:pt x="199736" y="278474"/>
                    <a:pt x="195452" y="278206"/>
                    <a:pt x="191702" y="279010"/>
                  </a:cubicBezTo>
                  <a:cubicBezTo>
                    <a:pt x="190096" y="279545"/>
                    <a:pt x="187953" y="279813"/>
                    <a:pt x="185543" y="280349"/>
                  </a:cubicBezTo>
                  <a:cubicBezTo>
                    <a:pt x="181526" y="280081"/>
                    <a:pt x="179116" y="277671"/>
                    <a:pt x="179116" y="273118"/>
                  </a:cubicBezTo>
                  <a:cubicBezTo>
                    <a:pt x="179116" y="268833"/>
                    <a:pt x="182062" y="267762"/>
                    <a:pt x="185811" y="267762"/>
                  </a:cubicBezTo>
                  <a:close/>
                  <a:moveTo>
                    <a:pt x="13890" y="264280"/>
                  </a:moveTo>
                  <a:cubicBezTo>
                    <a:pt x="21656" y="268029"/>
                    <a:pt x="27814" y="282222"/>
                    <a:pt x="26208" y="292398"/>
                  </a:cubicBezTo>
                  <a:cubicBezTo>
                    <a:pt x="17371" y="287845"/>
                    <a:pt x="11748" y="274991"/>
                    <a:pt x="13890" y="264280"/>
                  </a:cubicBezTo>
                  <a:close/>
                  <a:moveTo>
                    <a:pt x="149123" y="244732"/>
                  </a:moveTo>
                  <a:cubicBezTo>
                    <a:pt x="154479" y="250088"/>
                    <a:pt x="160906" y="256247"/>
                    <a:pt x="168672" y="263209"/>
                  </a:cubicBezTo>
                  <a:cubicBezTo>
                    <a:pt x="165993" y="267762"/>
                    <a:pt x="164119" y="271511"/>
                    <a:pt x="161709" y="275796"/>
                  </a:cubicBezTo>
                  <a:cubicBezTo>
                    <a:pt x="150194" y="272314"/>
                    <a:pt x="141893" y="265887"/>
                    <a:pt x="133859" y="255711"/>
                  </a:cubicBezTo>
                  <a:cubicBezTo>
                    <a:pt x="138680" y="252230"/>
                    <a:pt x="143500" y="248749"/>
                    <a:pt x="149123" y="244732"/>
                  </a:cubicBezTo>
                  <a:close/>
                  <a:moveTo>
                    <a:pt x="340593" y="243393"/>
                  </a:moveTo>
                  <a:cubicBezTo>
                    <a:pt x="341128" y="243393"/>
                    <a:pt x="341932" y="243393"/>
                    <a:pt x="342467" y="243393"/>
                  </a:cubicBezTo>
                  <a:cubicBezTo>
                    <a:pt x="342467" y="252765"/>
                    <a:pt x="342467" y="261871"/>
                    <a:pt x="342467" y="270975"/>
                  </a:cubicBezTo>
                  <a:lnTo>
                    <a:pt x="341664" y="270975"/>
                  </a:lnTo>
                  <a:lnTo>
                    <a:pt x="340861" y="270975"/>
                  </a:lnTo>
                  <a:cubicBezTo>
                    <a:pt x="340861" y="261871"/>
                    <a:pt x="340593" y="252498"/>
                    <a:pt x="340593" y="243393"/>
                  </a:cubicBezTo>
                  <a:close/>
                  <a:moveTo>
                    <a:pt x="340593" y="243392"/>
                  </a:moveTo>
                  <a:cubicBezTo>
                    <a:pt x="340593" y="252497"/>
                    <a:pt x="340860" y="261870"/>
                    <a:pt x="340860" y="270975"/>
                  </a:cubicBezTo>
                  <a:cubicBezTo>
                    <a:pt x="337646" y="276330"/>
                    <a:pt x="333630" y="276063"/>
                    <a:pt x="332559" y="270171"/>
                  </a:cubicBezTo>
                  <a:cubicBezTo>
                    <a:pt x="331220" y="262138"/>
                    <a:pt x="331755" y="253568"/>
                    <a:pt x="332559" y="245534"/>
                  </a:cubicBezTo>
                  <a:cubicBezTo>
                    <a:pt x="333094" y="240446"/>
                    <a:pt x="336575" y="240179"/>
                    <a:pt x="340593" y="243392"/>
                  </a:cubicBezTo>
                  <a:close/>
                  <a:moveTo>
                    <a:pt x="2642" y="216078"/>
                  </a:moveTo>
                  <a:cubicBezTo>
                    <a:pt x="10408" y="219559"/>
                    <a:pt x="12550" y="226789"/>
                    <a:pt x="11479" y="246874"/>
                  </a:cubicBezTo>
                  <a:cubicBezTo>
                    <a:pt x="8802" y="245535"/>
                    <a:pt x="5856" y="245000"/>
                    <a:pt x="5588" y="243928"/>
                  </a:cubicBezTo>
                  <a:cubicBezTo>
                    <a:pt x="3178" y="234823"/>
                    <a:pt x="232" y="225986"/>
                    <a:pt x="2642" y="216078"/>
                  </a:cubicBezTo>
                  <a:close/>
                  <a:moveTo>
                    <a:pt x="137072" y="203223"/>
                  </a:moveTo>
                  <a:cubicBezTo>
                    <a:pt x="138947" y="203759"/>
                    <a:pt x="141089" y="207241"/>
                    <a:pt x="141357" y="209383"/>
                  </a:cubicBezTo>
                  <a:cubicBezTo>
                    <a:pt x="141892" y="216881"/>
                    <a:pt x="141624" y="224647"/>
                    <a:pt x="141624" y="234019"/>
                  </a:cubicBezTo>
                  <a:lnTo>
                    <a:pt x="132224" y="230886"/>
                  </a:lnTo>
                  <a:lnTo>
                    <a:pt x="132207" y="230932"/>
                  </a:lnTo>
                  <a:lnTo>
                    <a:pt x="132252" y="231073"/>
                  </a:lnTo>
                  <a:lnTo>
                    <a:pt x="132181" y="231002"/>
                  </a:lnTo>
                  <a:lnTo>
                    <a:pt x="128235" y="241786"/>
                  </a:lnTo>
                  <a:cubicBezTo>
                    <a:pt x="125290" y="239376"/>
                    <a:pt x="122612" y="238305"/>
                    <a:pt x="122077" y="236430"/>
                  </a:cubicBezTo>
                  <a:cubicBezTo>
                    <a:pt x="119399" y="229200"/>
                    <a:pt x="116989" y="221702"/>
                    <a:pt x="115382" y="213936"/>
                  </a:cubicBezTo>
                  <a:cubicBezTo>
                    <a:pt x="114847" y="211794"/>
                    <a:pt x="117524" y="209116"/>
                    <a:pt x="118596" y="206706"/>
                  </a:cubicBezTo>
                  <a:cubicBezTo>
                    <a:pt x="120738" y="208313"/>
                    <a:pt x="123415" y="209652"/>
                    <a:pt x="124486" y="211794"/>
                  </a:cubicBezTo>
                  <a:cubicBezTo>
                    <a:pt x="126629" y="215275"/>
                    <a:pt x="127968" y="219559"/>
                    <a:pt x="129575" y="223309"/>
                  </a:cubicBezTo>
                  <a:lnTo>
                    <a:pt x="129575" y="223041"/>
                  </a:lnTo>
                  <a:lnTo>
                    <a:pt x="130983" y="227125"/>
                  </a:lnTo>
                  <a:lnTo>
                    <a:pt x="129842" y="223575"/>
                  </a:lnTo>
                  <a:cubicBezTo>
                    <a:pt x="130378" y="218755"/>
                    <a:pt x="131181" y="213935"/>
                    <a:pt x="131449" y="209115"/>
                  </a:cubicBezTo>
                  <a:cubicBezTo>
                    <a:pt x="131717" y="205366"/>
                    <a:pt x="133056" y="201885"/>
                    <a:pt x="137072" y="203223"/>
                  </a:cubicBezTo>
                  <a:close/>
                  <a:moveTo>
                    <a:pt x="333095" y="193584"/>
                  </a:moveTo>
                  <a:cubicBezTo>
                    <a:pt x="335237" y="193584"/>
                    <a:pt x="338450" y="194655"/>
                    <a:pt x="338986" y="196262"/>
                  </a:cubicBezTo>
                  <a:cubicBezTo>
                    <a:pt x="340057" y="200279"/>
                    <a:pt x="340057" y="204295"/>
                    <a:pt x="340860" y="208312"/>
                  </a:cubicBezTo>
                  <a:lnTo>
                    <a:pt x="340859" y="208367"/>
                  </a:lnTo>
                  <a:lnTo>
                    <a:pt x="340861" y="208312"/>
                  </a:lnTo>
                  <a:cubicBezTo>
                    <a:pt x="341396" y="208312"/>
                    <a:pt x="341932" y="208312"/>
                    <a:pt x="342467" y="208312"/>
                  </a:cubicBezTo>
                  <a:cubicBezTo>
                    <a:pt x="342467" y="213400"/>
                    <a:pt x="342467" y="218220"/>
                    <a:pt x="342467" y="223309"/>
                  </a:cubicBezTo>
                  <a:lnTo>
                    <a:pt x="341396" y="223309"/>
                  </a:lnTo>
                  <a:cubicBezTo>
                    <a:pt x="341396" y="223309"/>
                    <a:pt x="340325" y="223309"/>
                    <a:pt x="340325" y="223309"/>
                  </a:cubicBezTo>
                  <a:lnTo>
                    <a:pt x="340328" y="223238"/>
                  </a:lnTo>
                  <a:lnTo>
                    <a:pt x="332559" y="221166"/>
                  </a:lnTo>
                  <a:cubicBezTo>
                    <a:pt x="331221" y="213668"/>
                    <a:pt x="330685" y="205902"/>
                    <a:pt x="330149" y="198136"/>
                  </a:cubicBezTo>
                  <a:cubicBezTo>
                    <a:pt x="330149" y="196530"/>
                    <a:pt x="332023" y="193584"/>
                    <a:pt x="333095" y="193584"/>
                  </a:cubicBezTo>
                  <a:close/>
                  <a:moveTo>
                    <a:pt x="274717" y="178320"/>
                  </a:moveTo>
                  <a:cubicBezTo>
                    <a:pt x="300157" y="178588"/>
                    <a:pt x="313011" y="191977"/>
                    <a:pt x="313011" y="217150"/>
                  </a:cubicBezTo>
                  <a:cubicBezTo>
                    <a:pt x="313011" y="236431"/>
                    <a:pt x="312744" y="255444"/>
                    <a:pt x="313011" y="274725"/>
                  </a:cubicBezTo>
                  <a:cubicBezTo>
                    <a:pt x="313279" y="285168"/>
                    <a:pt x="310601" y="294808"/>
                    <a:pt x="304710" y="302842"/>
                  </a:cubicBezTo>
                  <a:cubicBezTo>
                    <a:pt x="287304" y="326408"/>
                    <a:pt x="266684" y="345956"/>
                    <a:pt x="238566" y="357471"/>
                  </a:cubicBezTo>
                  <a:cubicBezTo>
                    <a:pt x="221695" y="364434"/>
                    <a:pt x="205092" y="368718"/>
                    <a:pt x="187418" y="370058"/>
                  </a:cubicBezTo>
                  <a:cubicBezTo>
                    <a:pt x="187418" y="346492"/>
                    <a:pt x="187418" y="322927"/>
                    <a:pt x="187418" y="299361"/>
                  </a:cubicBezTo>
                  <a:cubicBezTo>
                    <a:pt x="205628" y="296147"/>
                    <a:pt x="222498" y="289988"/>
                    <a:pt x="236156" y="276599"/>
                  </a:cubicBezTo>
                  <a:cubicBezTo>
                    <a:pt x="246064" y="266958"/>
                    <a:pt x="246332" y="267226"/>
                    <a:pt x="244190" y="250356"/>
                  </a:cubicBezTo>
                  <a:cubicBezTo>
                    <a:pt x="234014" y="250356"/>
                    <a:pt x="223837" y="250623"/>
                    <a:pt x="213394" y="250356"/>
                  </a:cubicBezTo>
                  <a:cubicBezTo>
                    <a:pt x="205092" y="250088"/>
                    <a:pt x="196790" y="249820"/>
                    <a:pt x="188489" y="248749"/>
                  </a:cubicBezTo>
                  <a:cubicBezTo>
                    <a:pt x="170280" y="246071"/>
                    <a:pt x="158765" y="230539"/>
                    <a:pt x="160104" y="210990"/>
                  </a:cubicBezTo>
                  <a:cubicBezTo>
                    <a:pt x="161175" y="193317"/>
                    <a:pt x="174832" y="179123"/>
                    <a:pt x="192238" y="178855"/>
                  </a:cubicBezTo>
                  <a:cubicBezTo>
                    <a:pt x="219553" y="178320"/>
                    <a:pt x="247135" y="178052"/>
                    <a:pt x="274717" y="178320"/>
                  </a:cubicBezTo>
                  <a:close/>
                  <a:moveTo>
                    <a:pt x="156086" y="163859"/>
                  </a:moveTo>
                  <a:cubicBezTo>
                    <a:pt x="156889" y="163324"/>
                    <a:pt x="159299" y="164127"/>
                    <a:pt x="160370" y="164930"/>
                  </a:cubicBezTo>
                  <a:cubicBezTo>
                    <a:pt x="161441" y="166002"/>
                    <a:pt x="161976" y="168144"/>
                    <a:pt x="161441" y="169215"/>
                  </a:cubicBezTo>
                  <a:cubicBezTo>
                    <a:pt x="160906" y="171090"/>
                    <a:pt x="159567" y="173232"/>
                    <a:pt x="157960" y="174035"/>
                  </a:cubicBezTo>
                  <a:cubicBezTo>
                    <a:pt x="151801" y="178855"/>
                    <a:pt x="150730" y="188496"/>
                    <a:pt x="141358" y="190638"/>
                  </a:cubicBezTo>
                  <a:cubicBezTo>
                    <a:pt x="137341" y="183944"/>
                    <a:pt x="140822" y="179659"/>
                    <a:pt x="143767" y="175910"/>
                  </a:cubicBezTo>
                  <a:cubicBezTo>
                    <a:pt x="147516" y="171625"/>
                    <a:pt x="151801" y="167609"/>
                    <a:pt x="156086" y="163859"/>
                  </a:cubicBezTo>
                  <a:close/>
                  <a:moveTo>
                    <a:pt x="3178" y="163859"/>
                  </a:moveTo>
                  <a:cubicBezTo>
                    <a:pt x="6927" y="167876"/>
                    <a:pt x="9873" y="169750"/>
                    <a:pt x="9605" y="170822"/>
                  </a:cubicBezTo>
                  <a:cubicBezTo>
                    <a:pt x="7998" y="179926"/>
                    <a:pt x="13354" y="190638"/>
                    <a:pt x="3178" y="199743"/>
                  </a:cubicBezTo>
                  <a:cubicBezTo>
                    <a:pt x="-3250" y="187425"/>
                    <a:pt x="1839" y="177249"/>
                    <a:pt x="3178" y="163859"/>
                  </a:cubicBezTo>
                  <a:close/>
                  <a:moveTo>
                    <a:pt x="127433" y="159308"/>
                  </a:moveTo>
                  <a:cubicBezTo>
                    <a:pt x="131718" y="160111"/>
                    <a:pt x="130914" y="163860"/>
                    <a:pt x="130111" y="167341"/>
                  </a:cubicBezTo>
                  <a:cubicBezTo>
                    <a:pt x="128504" y="173233"/>
                    <a:pt x="126897" y="179124"/>
                    <a:pt x="125290" y="185283"/>
                  </a:cubicBezTo>
                  <a:cubicBezTo>
                    <a:pt x="124487" y="188764"/>
                    <a:pt x="123416" y="192513"/>
                    <a:pt x="119399" y="191174"/>
                  </a:cubicBezTo>
                  <a:cubicBezTo>
                    <a:pt x="116989" y="190371"/>
                    <a:pt x="115650" y="186889"/>
                    <a:pt x="114311" y="185015"/>
                  </a:cubicBezTo>
                  <a:cubicBezTo>
                    <a:pt x="116989" y="176714"/>
                    <a:pt x="118596" y="170019"/>
                    <a:pt x="121274" y="163592"/>
                  </a:cubicBezTo>
                  <a:cubicBezTo>
                    <a:pt x="122077" y="161450"/>
                    <a:pt x="125558" y="159040"/>
                    <a:pt x="127433" y="159308"/>
                  </a:cubicBezTo>
                  <a:close/>
                  <a:moveTo>
                    <a:pt x="322651" y="153415"/>
                  </a:moveTo>
                  <a:cubicBezTo>
                    <a:pt x="327739" y="156361"/>
                    <a:pt x="328543" y="159574"/>
                    <a:pt x="326133" y="162520"/>
                  </a:cubicBezTo>
                  <a:cubicBezTo>
                    <a:pt x="323187" y="166001"/>
                    <a:pt x="322919" y="168411"/>
                    <a:pt x="326133" y="171893"/>
                  </a:cubicBezTo>
                  <a:cubicBezTo>
                    <a:pt x="328810" y="174838"/>
                    <a:pt x="328007" y="178051"/>
                    <a:pt x="322651" y="181265"/>
                  </a:cubicBezTo>
                  <a:cubicBezTo>
                    <a:pt x="318634" y="177516"/>
                    <a:pt x="314350" y="173499"/>
                    <a:pt x="309529" y="169482"/>
                  </a:cubicBezTo>
                  <a:cubicBezTo>
                    <a:pt x="311136" y="161181"/>
                    <a:pt x="317563" y="157968"/>
                    <a:pt x="322651" y="153415"/>
                  </a:cubicBezTo>
                  <a:close/>
                  <a:moveTo>
                    <a:pt x="198397" y="150470"/>
                  </a:moveTo>
                  <a:cubicBezTo>
                    <a:pt x="199736" y="150470"/>
                    <a:pt x="201878" y="153416"/>
                    <a:pt x="202682" y="155290"/>
                  </a:cubicBezTo>
                  <a:cubicBezTo>
                    <a:pt x="202950" y="156093"/>
                    <a:pt x="200539" y="158772"/>
                    <a:pt x="198932" y="159039"/>
                  </a:cubicBezTo>
                  <a:cubicBezTo>
                    <a:pt x="191702" y="160378"/>
                    <a:pt x="184740" y="161182"/>
                    <a:pt x="176438" y="161985"/>
                  </a:cubicBezTo>
                  <a:cubicBezTo>
                    <a:pt x="175635" y="161182"/>
                    <a:pt x="172689" y="159843"/>
                    <a:pt x="172689" y="158236"/>
                  </a:cubicBezTo>
                  <a:cubicBezTo>
                    <a:pt x="172689" y="156361"/>
                    <a:pt x="174831" y="153148"/>
                    <a:pt x="176438" y="152880"/>
                  </a:cubicBezTo>
                  <a:cubicBezTo>
                    <a:pt x="183669" y="151541"/>
                    <a:pt x="191167" y="150738"/>
                    <a:pt x="198397" y="150470"/>
                  </a:cubicBezTo>
                  <a:close/>
                  <a:moveTo>
                    <a:pt x="223569" y="139758"/>
                  </a:moveTo>
                  <a:cubicBezTo>
                    <a:pt x="232674" y="142972"/>
                    <a:pt x="235084" y="149131"/>
                    <a:pt x="238298" y="157164"/>
                  </a:cubicBezTo>
                  <a:cubicBezTo>
                    <a:pt x="234281" y="158503"/>
                    <a:pt x="230799" y="160110"/>
                    <a:pt x="227586" y="160110"/>
                  </a:cubicBezTo>
                  <a:cubicBezTo>
                    <a:pt x="224105" y="160110"/>
                    <a:pt x="219820" y="159039"/>
                    <a:pt x="217678" y="156897"/>
                  </a:cubicBezTo>
                  <a:cubicBezTo>
                    <a:pt x="215000" y="153951"/>
                    <a:pt x="219016" y="151541"/>
                    <a:pt x="220891" y="148863"/>
                  </a:cubicBezTo>
                  <a:cubicBezTo>
                    <a:pt x="222498" y="146721"/>
                    <a:pt x="222498" y="143775"/>
                    <a:pt x="223569" y="139758"/>
                  </a:cubicBezTo>
                  <a:close/>
                  <a:moveTo>
                    <a:pt x="158764" y="123422"/>
                  </a:moveTo>
                  <a:cubicBezTo>
                    <a:pt x="159836" y="122887"/>
                    <a:pt x="162514" y="125565"/>
                    <a:pt x="166263" y="127439"/>
                  </a:cubicBezTo>
                  <a:cubicBezTo>
                    <a:pt x="156890" y="134670"/>
                    <a:pt x="149660" y="140561"/>
                    <a:pt x="141894" y="145917"/>
                  </a:cubicBezTo>
                  <a:cubicBezTo>
                    <a:pt x="140823" y="146720"/>
                    <a:pt x="137609" y="146185"/>
                    <a:pt x="136538" y="145113"/>
                  </a:cubicBezTo>
                  <a:cubicBezTo>
                    <a:pt x="135467" y="144042"/>
                    <a:pt x="135199" y="140293"/>
                    <a:pt x="136002" y="139758"/>
                  </a:cubicBezTo>
                  <a:cubicBezTo>
                    <a:pt x="143500" y="133866"/>
                    <a:pt x="150999" y="128510"/>
                    <a:pt x="158764" y="123422"/>
                  </a:cubicBezTo>
                  <a:close/>
                  <a:moveTo>
                    <a:pt x="183669" y="118335"/>
                  </a:moveTo>
                  <a:cubicBezTo>
                    <a:pt x="194381" y="118603"/>
                    <a:pt x="204825" y="120209"/>
                    <a:pt x="212055" y="128511"/>
                  </a:cubicBezTo>
                  <a:cubicBezTo>
                    <a:pt x="212055" y="129849"/>
                    <a:pt x="212055" y="130921"/>
                    <a:pt x="211787" y="131992"/>
                  </a:cubicBezTo>
                  <a:cubicBezTo>
                    <a:pt x="208841" y="132260"/>
                    <a:pt x="205896" y="133331"/>
                    <a:pt x="203218" y="132795"/>
                  </a:cubicBezTo>
                  <a:cubicBezTo>
                    <a:pt x="196790" y="131456"/>
                    <a:pt x="190364" y="129849"/>
                    <a:pt x="184205" y="127707"/>
                  </a:cubicBezTo>
                  <a:cubicBezTo>
                    <a:pt x="182330" y="127172"/>
                    <a:pt x="179652" y="124762"/>
                    <a:pt x="179652" y="123155"/>
                  </a:cubicBezTo>
                  <a:cubicBezTo>
                    <a:pt x="179652" y="121549"/>
                    <a:pt x="182330" y="118335"/>
                    <a:pt x="183669" y="118335"/>
                  </a:cubicBezTo>
                  <a:close/>
                  <a:moveTo>
                    <a:pt x="19782" y="117264"/>
                  </a:moveTo>
                  <a:cubicBezTo>
                    <a:pt x="20585" y="118871"/>
                    <a:pt x="21388" y="120478"/>
                    <a:pt x="21656" y="122084"/>
                  </a:cubicBezTo>
                  <a:cubicBezTo>
                    <a:pt x="22191" y="126904"/>
                    <a:pt x="15229" y="144846"/>
                    <a:pt x="11212" y="149934"/>
                  </a:cubicBezTo>
                  <a:cubicBezTo>
                    <a:pt x="5856" y="144043"/>
                    <a:pt x="9338" y="129582"/>
                    <a:pt x="19782" y="117264"/>
                  </a:cubicBezTo>
                  <a:close/>
                  <a:moveTo>
                    <a:pt x="336309" y="108427"/>
                  </a:moveTo>
                  <a:cubicBezTo>
                    <a:pt x="337647" y="110034"/>
                    <a:pt x="338986" y="111908"/>
                    <a:pt x="340325" y="113515"/>
                  </a:cubicBezTo>
                  <a:cubicBezTo>
                    <a:pt x="341129" y="114318"/>
                    <a:pt x="341932" y="115122"/>
                    <a:pt x="342468" y="116193"/>
                  </a:cubicBezTo>
                  <a:cubicBezTo>
                    <a:pt x="342468" y="118335"/>
                    <a:pt x="342468" y="120745"/>
                    <a:pt x="342468" y="123423"/>
                  </a:cubicBezTo>
                  <a:cubicBezTo>
                    <a:pt x="341664" y="126904"/>
                    <a:pt x="340593" y="130117"/>
                    <a:pt x="340058" y="133599"/>
                  </a:cubicBezTo>
                  <a:cubicBezTo>
                    <a:pt x="339522" y="137348"/>
                    <a:pt x="338986" y="141633"/>
                    <a:pt x="333899" y="140829"/>
                  </a:cubicBezTo>
                  <a:cubicBezTo>
                    <a:pt x="329614" y="140294"/>
                    <a:pt x="330150" y="136277"/>
                    <a:pt x="330417" y="132796"/>
                  </a:cubicBezTo>
                  <a:cubicBezTo>
                    <a:pt x="330953" y="126636"/>
                    <a:pt x="331221" y="120478"/>
                    <a:pt x="332292" y="114586"/>
                  </a:cubicBezTo>
                  <a:cubicBezTo>
                    <a:pt x="332560" y="112444"/>
                    <a:pt x="334970" y="110301"/>
                    <a:pt x="336309" y="108427"/>
                  </a:cubicBezTo>
                  <a:close/>
                  <a:moveTo>
                    <a:pt x="42543" y="75221"/>
                  </a:moveTo>
                  <a:cubicBezTo>
                    <a:pt x="43614" y="77363"/>
                    <a:pt x="45220" y="78702"/>
                    <a:pt x="44953" y="80041"/>
                  </a:cubicBezTo>
                  <a:cubicBezTo>
                    <a:pt x="43882" y="84862"/>
                    <a:pt x="33438" y="99857"/>
                    <a:pt x="28082" y="104410"/>
                  </a:cubicBezTo>
                  <a:cubicBezTo>
                    <a:pt x="27011" y="102803"/>
                    <a:pt x="24869" y="100661"/>
                    <a:pt x="25404" y="99590"/>
                  </a:cubicBezTo>
                  <a:cubicBezTo>
                    <a:pt x="29421" y="90753"/>
                    <a:pt x="33706" y="81916"/>
                    <a:pt x="42543" y="75221"/>
                  </a:cubicBezTo>
                  <a:close/>
                  <a:moveTo>
                    <a:pt x="308458" y="66117"/>
                  </a:moveTo>
                  <a:cubicBezTo>
                    <a:pt x="312475" y="66117"/>
                    <a:pt x="315688" y="65045"/>
                    <a:pt x="316760" y="66384"/>
                  </a:cubicBezTo>
                  <a:cubicBezTo>
                    <a:pt x="322383" y="73079"/>
                    <a:pt x="327471" y="80042"/>
                    <a:pt x="332291" y="87272"/>
                  </a:cubicBezTo>
                  <a:cubicBezTo>
                    <a:pt x="333094" y="88343"/>
                    <a:pt x="332023" y="91556"/>
                    <a:pt x="330684" y="92627"/>
                  </a:cubicBezTo>
                  <a:cubicBezTo>
                    <a:pt x="329613" y="93431"/>
                    <a:pt x="325864" y="93431"/>
                    <a:pt x="325329" y="92360"/>
                  </a:cubicBezTo>
                  <a:cubicBezTo>
                    <a:pt x="319973" y="84326"/>
                    <a:pt x="312207" y="77364"/>
                    <a:pt x="308458" y="66117"/>
                  </a:cubicBezTo>
                  <a:close/>
                  <a:moveTo>
                    <a:pt x="76819" y="41480"/>
                  </a:moveTo>
                  <a:cubicBezTo>
                    <a:pt x="74409" y="52995"/>
                    <a:pt x="63430" y="57279"/>
                    <a:pt x="56200" y="66920"/>
                  </a:cubicBezTo>
                  <a:cubicBezTo>
                    <a:pt x="54593" y="63439"/>
                    <a:pt x="52719" y="60761"/>
                    <a:pt x="53254" y="59958"/>
                  </a:cubicBezTo>
                  <a:cubicBezTo>
                    <a:pt x="59949" y="52459"/>
                    <a:pt x="65840" y="43622"/>
                    <a:pt x="76819" y="41480"/>
                  </a:cubicBezTo>
                  <a:close/>
                  <a:moveTo>
                    <a:pt x="280340" y="31572"/>
                  </a:moveTo>
                  <a:cubicBezTo>
                    <a:pt x="287570" y="37463"/>
                    <a:pt x="294533" y="43622"/>
                    <a:pt x="301763" y="49782"/>
                  </a:cubicBezTo>
                  <a:cubicBezTo>
                    <a:pt x="302031" y="50317"/>
                    <a:pt x="301763" y="51388"/>
                    <a:pt x="302298" y="53798"/>
                  </a:cubicBezTo>
                  <a:cubicBezTo>
                    <a:pt x="300156" y="54334"/>
                    <a:pt x="296942" y="56209"/>
                    <a:pt x="295603" y="55137"/>
                  </a:cubicBezTo>
                  <a:cubicBezTo>
                    <a:pt x="288641" y="50049"/>
                    <a:pt x="281947" y="44693"/>
                    <a:pt x="275520" y="39070"/>
                  </a:cubicBezTo>
                  <a:cubicBezTo>
                    <a:pt x="274448" y="38266"/>
                    <a:pt x="274448" y="34785"/>
                    <a:pt x="275252" y="33446"/>
                  </a:cubicBezTo>
                  <a:cubicBezTo>
                    <a:pt x="276055" y="32108"/>
                    <a:pt x="279536" y="31036"/>
                    <a:pt x="280340" y="31572"/>
                  </a:cubicBezTo>
                  <a:close/>
                  <a:moveTo>
                    <a:pt x="173132" y="28086"/>
                  </a:moveTo>
                  <a:cubicBezTo>
                    <a:pt x="210363" y="25061"/>
                    <a:pt x="244657" y="37664"/>
                    <a:pt x="275787" y="63974"/>
                  </a:cubicBezTo>
                  <a:cubicBezTo>
                    <a:pt x="287035" y="73346"/>
                    <a:pt x="296675" y="85665"/>
                    <a:pt x="305512" y="97447"/>
                  </a:cubicBezTo>
                  <a:cubicBezTo>
                    <a:pt x="315153" y="110569"/>
                    <a:pt x="316492" y="125297"/>
                    <a:pt x="307655" y="139490"/>
                  </a:cubicBezTo>
                  <a:cubicBezTo>
                    <a:pt x="295604" y="159574"/>
                    <a:pt x="269093" y="161181"/>
                    <a:pt x="253829" y="143239"/>
                  </a:cubicBezTo>
                  <a:cubicBezTo>
                    <a:pt x="246598" y="134670"/>
                    <a:pt x="239904" y="125297"/>
                    <a:pt x="231602" y="118067"/>
                  </a:cubicBezTo>
                  <a:cubicBezTo>
                    <a:pt x="205894" y="95841"/>
                    <a:pt x="171885" y="92359"/>
                    <a:pt x="141357" y="110569"/>
                  </a:cubicBezTo>
                  <a:lnTo>
                    <a:pt x="137876" y="112444"/>
                  </a:lnTo>
                  <a:lnTo>
                    <a:pt x="137876" y="112444"/>
                  </a:lnTo>
                  <a:cubicBezTo>
                    <a:pt x="122345" y="125298"/>
                    <a:pt x="108687" y="139759"/>
                    <a:pt x="101725" y="159040"/>
                  </a:cubicBezTo>
                  <a:cubicBezTo>
                    <a:pt x="91549" y="187960"/>
                    <a:pt x="92084" y="216882"/>
                    <a:pt x="104135" y="245000"/>
                  </a:cubicBezTo>
                  <a:cubicBezTo>
                    <a:pt x="107080" y="251695"/>
                    <a:pt x="111365" y="257854"/>
                    <a:pt x="115114" y="264280"/>
                  </a:cubicBezTo>
                  <a:cubicBezTo>
                    <a:pt x="114043" y="269368"/>
                    <a:pt x="112169" y="274724"/>
                    <a:pt x="112169" y="279812"/>
                  </a:cubicBezTo>
                  <a:cubicBezTo>
                    <a:pt x="111901" y="296416"/>
                    <a:pt x="112169" y="313018"/>
                    <a:pt x="111901" y="329621"/>
                  </a:cubicBezTo>
                  <a:lnTo>
                    <a:pt x="109762" y="348337"/>
                  </a:lnTo>
                  <a:lnTo>
                    <a:pt x="112168" y="330157"/>
                  </a:lnTo>
                  <a:cubicBezTo>
                    <a:pt x="112436" y="313554"/>
                    <a:pt x="112168" y="296951"/>
                    <a:pt x="112436" y="280348"/>
                  </a:cubicBezTo>
                  <a:cubicBezTo>
                    <a:pt x="112436" y="274992"/>
                    <a:pt x="114310" y="269904"/>
                    <a:pt x="115382" y="264816"/>
                  </a:cubicBezTo>
                  <a:cubicBezTo>
                    <a:pt x="119934" y="269369"/>
                    <a:pt x="124486" y="274457"/>
                    <a:pt x="129307" y="278741"/>
                  </a:cubicBezTo>
                  <a:cubicBezTo>
                    <a:pt x="145910" y="293470"/>
                    <a:pt x="165458" y="299629"/>
                    <a:pt x="187417" y="299896"/>
                  </a:cubicBezTo>
                  <a:cubicBezTo>
                    <a:pt x="187417" y="323462"/>
                    <a:pt x="187417" y="347027"/>
                    <a:pt x="187417" y="370593"/>
                  </a:cubicBezTo>
                  <a:cubicBezTo>
                    <a:pt x="162245" y="371664"/>
                    <a:pt x="138680" y="365773"/>
                    <a:pt x="116185" y="354258"/>
                  </a:cubicBezTo>
                  <a:cubicBezTo>
                    <a:pt x="113775" y="352651"/>
                    <a:pt x="111900" y="350241"/>
                    <a:pt x="109758" y="348366"/>
                  </a:cubicBezTo>
                  <a:lnTo>
                    <a:pt x="109758" y="348366"/>
                  </a:lnTo>
                  <a:lnTo>
                    <a:pt x="78795" y="325270"/>
                  </a:lnTo>
                  <a:cubicBezTo>
                    <a:pt x="69791" y="316232"/>
                    <a:pt x="62092" y="305922"/>
                    <a:pt x="55665" y="294541"/>
                  </a:cubicBezTo>
                  <a:cubicBezTo>
                    <a:pt x="18710" y="229736"/>
                    <a:pt x="19246" y="164663"/>
                    <a:pt x="57540" y="100394"/>
                  </a:cubicBezTo>
                  <a:cubicBezTo>
                    <a:pt x="68787" y="81648"/>
                    <a:pt x="84051" y="66116"/>
                    <a:pt x="102260" y="53798"/>
                  </a:cubicBezTo>
                  <a:cubicBezTo>
                    <a:pt x="107348" y="50317"/>
                    <a:pt x="112369" y="46568"/>
                    <a:pt x="117692" y="43388"/>
                  </a:cubicBezTo>
                  <a:lnTo>
                    <a:pt x="134930" y="36392"/>
                  </a:lnTo>
                  <a:lnTo>
                    <a:pt x="134930" y="36391"/>
                  </a:lnTo>
                  <a:cubicBezTo>
                    <a:pt x="147985" y="31839"/>
                    <a:pt x="160722" y="29094"/>
                    <a:pt x="173132" y="28086"/>
                  </a:cubicBezTo>
                  <a:close/>
                  <a:moveTo>
                    <a:pt x="113775" y="14166"/>
                  </a:moveTo>
                  <a:cubicBezTo>
                    <a:pt x="115113" y="13362"/>
                    <a:pt x="118862" y="14433"/>
                    <a:pt x="119130" y="15236"/>
                  </a:cubicBezTo>
                  <a:cubicBezTo>
                    <a:pt x="119666" y="17111"/>
                    <a:pt x="119666" y="21128"/>
                    <a:pt x="118595" y="21664"/>
                  </a:cubicBezTo>
                  <a:cubicBezTo>
                    <a:pt x="110561" y="25680"/>
                    <a:pt x="102260" y="29429"/>
                    <a:pt x="93691" y="32910"/>
                  </a:cubicBezTo>
                  <a:cubicBezTo>
                    <a:pt x="93155" y="33446"/>
                    <a:pt x="91549" y="31303"/>
                    <a:pt x="88335" y="28894"/>
                  </a:cubicBezTo>
                  <a:cubicBezTo>
                    <a:pt x="97975" y="23270"/>
                    <a:pt x="105741" y="18450"/>
                    <a:pt x="113775" y="14166"/>
                  </a:cubicBezTo>
                  <a:close/>
                  <a:moveTo>
                    <a:pt x="236690" y="9077"/>
                  </a:moveTo>
                  <a:cubicBezTo>
                    <a:pt x="244724" y="12023"/>
                    <a:pt x="252491" y="15505"/>
                    <a:pt x="260256" y="19522"/>
                  </a:cubicBezTo>
                  <a:cubicBezTo>
                    <a:pt x="261327" y="20057"/>
                    <a:pt x="261595" y="23806"/>
                    <a:pt x="261060" y="25681"/>
                  </a:cubicBezTo>
                  <a:cubicBezTo>
                    <a:pt x="260792" y="26485"/>
                    <a:pt x="257311" y="27555"/>
                    <a:pt x="255971" y="27020"/>
                  </a:cubicBezTo>
                  <a:cubicBezTo>
                    <a:pt x="248741" y="24342"/>
                    <a:pt x="241511" y="21396"/>
                    <a:pt x="234280" y="17915"/>
                  </a:cubicBezTo>
                  <a:cubicBezTo>
                    <a:pt x="232673" y="17379"/>
                    <a:pt x="231602" y="15237"/>
                    <a:pt x="229192" y="12827"/>
                  </a:cubicBezTo>
                  <a:cubicBezTo>
                    <a:pt x="232138" y="11220"/>
                    <a:pt x="235084" y="8542"/>
                    <a:pt x="236690" y="9077"/>
                  </a:cubicBezTo>
                  <a:close/>
                  <a:moveTo>
                    <a:pt x="161441" y="777"/>
                  </a:moveTo>
                  <a:cubicBezTo>
                    <a:pt x="163048" y="509"/>
                    <a:pt x="165190" y="2919"/>
                    <a:pt x="167064" y="4258"/>
                  </a:cubicBezTo>
                  <a:cubicBezTo>
                    <a:pt x="165725" y="6133"/>
                    <a:pt x="164654" y="9078"/>
                    <a:pt x="163048" y="9614"/>
                  </a:cubicBezTo>
                  <a:cubicBezTo>
                    <a:pt x="155817" y="11756"/>
                    <a:pt x="148051" y="12828"/>
                    <a:pt x="138947" y="14434"/>
                  </a:cubicBezTo>
                  <a:cubicBezTo>
                    <a:pt x="137876" y="13631"/>
                    <a:pt x="134930" y="12024"/>
                    <a:pt x="134930" y="10417"/>
                  </a:cubicBezTo>
                  <a:cubicBezTo>
                    <a:pt x="134662" y="8810"/>
                    <a:pt x="136805" y="5597"/>
                    <a:pt x="138411" y="5061"/>
                  </a:cubicBezTo>
                  <a:cubicBezTo>
                    <a:pt x="145909" y="3187"/>
                    <a:pt x="153675" y="1848"/>
                    <a:pt x="161441" y="777"/>
                  </a:cubicBezTo>
                  <a:close/>
                  <a:moveTo>
                    <a:pt x="201945" y="307"/>
                  </a:moveTo>
                  <a:cubicBezTo>
                    <a:pt x="207368" y="910"/>
                    <a:pt x="212724" y="2516"/>
                    <a:pt x="217946" y="6131"/>
                  </a:cubicBezTo>
                  <a:cubicBezTo>
                    <a:pt x="216071" y="8274"/>
                    <a:pt x="215000" y="10416"/>
                    <a:pt x="213929" y="10416"/>
                  </a:cubicBezTo>
                  <a:cubicBezTo>
                    <a:pt x="204556" y="9881"/>
                    <a:pt x="194916" y="9077"/>
                    <a:pt x="185543" y="8006"/>
                  </a:cubicBezTo>
                  <a:cubicBezTo>
                    <a:pt x="184472" y="8006"/>
                    <a:pt x="183133" y="5596"/>
                    <a:pt x="183133" y="4257"/>
                  </a:cubicBezTo>
                  <a:cubicBezTo>
                    <a:pt x="183133" y="2918"/>
                    <a:pt x="184472" y="508"/>
                    <a:pt x="185543" y="508"/>
                  </a:cubicBezTo>
                  <a:cubicBezTo>
                    <a:pt x="191033" y="106"/>
                    <a:pt x="196523" y="-295"/>
                    <a:pt x="201945" y="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5"/>
            <p:cNvSpPr/>
            <p:nvPr/>
          </p:nvSpPr>
          <p:spPr>
            <a:xfrm>
              <a:off x="605220" y="6254129"/>
              <a:ext cx="284478" cy="398533"/>
            </a:xfrm>
            <a:custGeom>
              <a:avLst/>
              <a:gdLst/>
              <a:ahLst/>
              <a:cxnLst/>
              <a:rect l="l" t="t" r="r" b="b"/>
              <a:pathLst>
                <a:path w="284478" h="398533" extrusionOk="0">
                  <a:moveTo>
                    <a:pt x="98900" y="389137"/>
                  </a:moveTo>
                  <a:cubicBezTo>
                    <a:pt x="106398" y="388602"/>
                    <a:pt x="113897" y="388602"/>
                    <a:pt x="121127" y="389137"/>
                  </a:cubicBezTo>
                  <a:cubicBezTo>
                    <a:pt x="122734" y="389137"/>
                    <a:pt x="124341" y="392083"/>
                    <a:pt x="125948" y="393690"/>
                  </a:cubicBezTo>
                  <a:cubicBezTo>
                    <a:pt x="124341" y="395297"/>
                    <a:pt x="123002" y="397707"/>
                    <a:pt x="121127" y="397974"/>
                  </a:cubicBezTo>
                  <a:cubicBezTo>
                    <a:pt x="117646" y="398778"/>
                    <a:pt x="113629" y="398242"/>
                    <a:pt x="110147" y="398242"/>
                  </a:cubicBezTo>
                  <a:cubicBezTo>
                    <a:pt x="106398" y="398242"/>
                    <a:pt x="102649" y="398778"/>
                    <a:pt x="98900" y="397974"/>
                  </a:cubicBezTo>
                  <a:cubicBezTo>
                    <a:pt x="97026" y="397707"/>
                    <a:pt x="95687" y="395029"/>
                    <a:pt x="94080" y="393423"/>
                  </a:cubicBezTo>
                  <a:cubicBezTo>
                    <a:pt x="95687" y="391816"/>
                    <a:pt x="97294" y="389137"/>
                    <a:pt x="98900" y="389137"/>
                  </a:cubicBezTo>
                  <a:close/>
                  <a:moveTo>
                    <a:pt x="62715" y="388435"/>
                  </a:moveTo>
                  <a:cubicBezTo>
                    <a:pt x="68104" y="388201"/>
                    <a:pt x="73460" y="389138"/>
                    <a:pt x="78549" y="393958"/>
                  </a:cubicBezTo>
                  <a:cubicBezTo>
                    <a:pt x="67301" y="401189"/>
                    <a:pt x="52840" y="399850"/>
                    <a:pt x="46681" y="389941"/>
                  </a:cubicBezTo>
                  <a:cubicBezTo>
                    <a:pt x="51903" y="390075"/>
                    <a:pt x="57326" y="388669"/>
                    <a:pt x="62715" y="388435"/>
                  </a:cubicBezTo>
                  <a:close/>
                  <a:moveTo>
                    <a:pt x="170131" y="388334"/>
                  </a:moveTo>
                  <a:cubicBezTo>
                    <a:pt x="171470" y="388334"/>
                    <a:pt x="174416" y="390744"/>
                    <a:pt x="174148" y="391815"/>
                  </a:cubicBezTo>
                  <a:cubicBezTo>
                    <a:pt x="173880" y="393958"/>
                    <a:pt x="172274" y="396904"/>
                    <a:pt x="170667" y="397172"/>
                  </a:cubicBezTo>
                  <a:cubicBezTo>
                    <a:pt x="166382" y="398242"/>
                    <a:pt x="161830" y="397975"/>
                    <a:pt x="157277" y="398242"/>
                  </a:cubicBezTo>
                  <a:cubicBezTo>
                    <a:pt x="157010" y="398510"/>
                    <a:pt x="157010" y="398242"/>
                    <a:pt x="157010" y="398242"/>
                  </a:cubicBezTo>
                  <a:cubicBezTo>
                    <a:pt x="153796" y="398242"/>
                    <a:pt x="150315" y="398778"/>
                    <a:pt x="147101" y="397975"/>
                  </a:cubicBezTo>
                  <a:cubicBezTo>
                    <a:pt x="144959" y="397440"/>
                    <a:pt x="143352" y="394761"/>
                    <a:pt x="141478" y="393154"/>
                  </a:cubicBezTo>
                  <a:cubicBezTo>
                    <a:pt x="143085" y="391548"/>
                    <a:pt x="144692" y="389138"/>
                    <a:pt x="146566" y="388870"/>
                  </a:cubicBezTo>
                  <a:cubicBezTo>
                    <a:pt x="154332" y="388334"/>
                    <a:pt x="162366" y="388066"/>
                    <a:pt x="170131" y="388334"/>
                  </a:cubicBezTo>
                  <a:close/>
                  <a:moveTo>
                    <a:pt x="213514" y="374677"/>
                  </a:moveTo>
                  <a:cubicBezTo>
                    <a:pt x="215121" y="374141"/>
                    <a:pt x="218067" y="375481"/>
                    <a:pt x="219406" y="377087"/>
                  </a:cubicBezTo>
                  <a:cubicBezTo>
                    <a:pt x="220209" y="377890"/>
                    <a:pt x="219406" y="381640"/>
                    <a:pt x="218067" y="382175"/>
                  </a:cubicBezTo>
                  <a:cubicBezTo>
                    <a:pt x="210301" y="386192"/>
                    <a:pt x="202535" y="389673"/>
                    <a:pt x="194501" y="392619"/>
                  </a:cubicBezTo>
                  <a:cubicBezTo>
                    <a:pt x="193162" y="393155"/>
                    <a:pt x="190485" y="389941"/>
                    <a:pt x="185932" y="386996"/>
                  </a:cubicBezTo>
                  <a:cubicBezTo>
                    <a:pt x="197179" y="381908"/>
                    <a:pt x="205213" y="377890"/>
                    <a:pt x="213514" y="374677"/>
                  </a:cubicBezTo>
                  <a:close/>
                  <a:moveTo>
                    <a:pt x="13475" y="361288"/>
                  </a:moveTo>
                  <a:cubicBezTo>
                    <a:pt x="18028" y="363965"/>
                    <a:pt x="29008" y="379230"/>
                    <a:pt x="29275" y="385122"/>
                  </a:cubicBezTo>
                  <a:cubicBezTo>
                    <a:pt x="19099" y="380836"/>
                    <a:pt x="12137" y="373606"/>
                    <a:pt x="7584" y="361823"/>
                  </a:cubicBezTo>
                  <a:cubicBezTo>
                    <a:pt x="10530" y="361556"/>
                    <a:pt x="12672" y="360484"/>
                    <a:pt x="13475" y="361288"/>
                  </a:cubicBezTo>
                  <a:close/>
                  <a:moveTo>
                    <a:pt x="251273" y="343078"/>
                  </a:moveTo>
                  <a:cubicBezTo>
                    <a:pt x="251809" y="342810"/>
                    <a:pt x="253415" y="343346"/>
                    <a:pt x="257165" y="343882"/>
                  </a:cubicBezTo>
                  <a:cubicBezTo>
                    <a:pt x="253415" y="355932"/>
                    <a:pt x="245917" y="362627"/>
                    <a:pt x="236813" y="368250"/>
                  </a:cubicBezTo>
                  <a:cubicBezTo>
                    <a:pt x="235741" y="368786"/>
                    <a:pt x="233331" y="368250"/>
                    <a:pt x="232527" y="367179"/>
                  </a:cubicBezTo>
                  <a:cubicBezTo>
                    <a:pt x="231725" y="366376"/>
                    <a:pt x="230921" y="363698"/>
                    <a:pt x="231457" y="362894"/>
                  </a:cubicBezTo>
                  <a:cubicBezTo>
                    <a:pt x="237883" y="356200"/>
                    <a:pt x="244578" y="349505"/>
                    <a:pt x="251273" y="343078"/>
                  </a:cubicBezTo>
                  <a:close/>
                  <a:moveTo>
                    <a:pt x="1961" y="311746"/>
                  </a:moveTo>
                  <a:cubicBezTo>
                    <a:pt x="5173" y="314156"/>
                    <a:pt x="7852" y="314960"/>
                    <a:pt x="7852" y="316031"/>
                  </a:cubicBezTo>
                  <a:cubicBezTo>
                    <a:pt x="8655" y="325671"/>
                    <a:pt x="10797" y="335312"/>
                    <a:pt x="4906" y="344416"/>
                  </a:cubicBezTo>
                  <a:cubicBezTo>
                    <a:pt x="-1788" y="334508"/>
                    <a:pt x="86" y="324332"/>
                    <a:pt x="1961" y="311746"/>
                  </a:cubicBezTo>
                  <a:close/>
                  <a:moveTo>
                    <a:pt x="275106" y="301035"/>
                  </a:moveTo>
                  <a:cubicBezTo>
                    <a:pt x="276445" y="301303"/>
                    <a:pt x="278854" y="304248"/>
                    <a:pt x="278587" y="305052"/>
                  </a:cubicBezTo>
                  <a:cubicBezTo>
                    <a:pt x="275373" y="313353"/>
                    <a:pt x="271892" y="321654"/>
                    <a:pt x="268411" y="329956"/>
                  </a:cubicBezTo>
                  <a:cubicBezTo>
                    <a:pt x="267875" y="330759"/>
                    <a:pt x="266001" y="330759"/>
                    <a:pt x="263590" y="331830"/>
                  </a:cubicBezTo>
                  <a:cubicBezTo>
                    <a:pt x="262519" y="329420"/>
                    <a:pt x="260645" y="326742"/>
                    <a:pt x="261181" y="324868"/>
                  </a:cubicBezTo>
                  <a:cubicBezTo>
                    <a:pt x="263590" y="317370"/>
                    <a:pt x="266804" y="310408"/>
                    <a:pt x="270017" y="303177"/>
                  </a:cubicBezTo>
                  <a:cubicBezTo>
                    <a:pt x="270553" y="301838"/>
                    <a:pt x="273499" y="300499"/>
                    <a:pt x="275106" y="301035"/>
                  </a:cubicBezTo>
                  <a:close/>
                  <a:moveTo>
                    <a:pt x="4103" y="266222"/>
                  </a:moveTo>
                  <a:cubicBezTo>
                    <a:pt x="4906" y="265954"/>
                    <a:pt x="7049" y="266758"/>
                    <a:pt x="7049" y="267293"/>
                  </a:cubicBezTo>
                  <a:cubicBezTo>
                    <a:pt x="7852" y="271310"/>
                    <a:pt x="8923" y="275327"/>
                    <a:pt x="8655" y="279344"/>
                  </a:cubicBezTo>
                  <a:cubicBezTo>
                    <a:pt x="8120" y="284967"/>
                    <a:pt x="11601" y="291662"/>
                    <a:pt x="4638" y="296215"/>
                  </a:cubicBezTo>
                  <a:cubicBezTo>
                    <a:pt x="3567" y="295411"/>
                    <a:pt x="1692" y="294608"/>
                    <a:pt x="1692" y="294072"/>
                  </a:cubicBezTo>
                  <a:cubicBezTo>
                    <a:pt x="1157" y="285771"/>
                    <a:pt x="889" y="277737"/>
                    <a:pt x="889" y="269436"/>
                  </a:cubicBezTo>
                  <a:cubicBezTo>
                    <a:pt x="889" y="268365"/>
                    <a:pt x="2763" y="266758"/>
                    <a:pt x="4103" y="266222"/>
                  </a:cubicBezTo>
                  <a:close/>
                  <a:moveTo>
                    <a:pt x="154332" y="255244"/>
                  </a:moveTo>
                  <a:cubicBezTo>
                    <a:pt x="156742" y="252030"/>
                    <a:pt x="162366" y="253101"/>
                    <a:pt x="166114" y="257386"/>
                  </a:cubicBezTo>
                  <a:cubicBezTo>
                    <a:pt x="171203" y="263277"/>
                    <a:pt x="170131" y="274257"/>
                    <a:pt x="163437" y="277738"/>
                  </a:cubicBezTo>
                  <a:cubicBezTo>
                    <a:pt x="161026" y="279076"/>
                    <a:pt x="156474" y="279344"/>
                    <a:pt x="154600" y="277738"/>
                  </a:cubicBezTo>
                  <a:cubicBezTo>
                    <a:pt x="151387" y="275060"/>
                    <a:pt x="153261" y="272114"/>
                    <a:pt x="156742" y="269971"/>
                  </a:cubicBezTo>
                  <a:cubicBezTo>
                    <a:pt x="157813" y="269704"/>
                    <a:pt x="158349" y="268365"/>
                    <a:pt x="159420" y="267026"/>
                  </a:cubicBezTo>
                  <a:cubicBezTo>
                    <a:pt x="158617" y="265420"/>
                    <a:pt x="158349" y="264348"/>
                    <a:pt x="157813" y="264080"/>
                  </a:cubicBezTo>
                  <a:cubicBezTo>
                    <a:pt x="154868" y="261670"/>
                    <a:pt x="151119" y="259796"/>
                    <a:pt x="154332" y="255244"/>
                  </a:cubicBezTo>
                  <a:close/>
                  <a:moveTo>
                    <a:pt x="115503" y="253637"/>
                  </a:moveTo>
                  <a:cubicBezTo>
                    <a:pt x="121127" y="253637"/>
                    <a:pt x="125411" y="253101"/>
                    <a:pt x="129964" y="253905"/>
                  </a:cubicBezTo>
                  <a:cubicBezTo>
                    <a:pt x="131839" y="254173"/>
                    <a:pt x="133713" y="256583"/>
                    <a:pt x="135320" y="257922"/>
                  </a:cubicBezTo>
                  <a:cubicBezTo>
                    <a:pt x="133981" y="259528"/>
                    <a:pt x="132642" y="261938"/>
                    <a:pt x="130767" y="263010"/>
                  </a:cubicBezTo>
                  <a:cubicBezTo>
                    <a:pt x="129160" y="263813"/>
                    <a:pt x="126751" y="263813"/>
                    <a:pt x="121395" y="265152"/>
                  </a:cubicBezTo>
                  <a:cubicBezTo>
                    <a:pt x="125411" y="267830"/>
                    <a:pt x="127554" y="269168"/>
                    <a:pt x="129428" y="270508"/>
                  </a:cubicBezTo>
                  <a:cubicBezTo>
                    <a:pt x="131571" y="272114"/>
                    <a:pt x="133713" y="273453"/>
                    <a:pt x="135588" y="275060"/>
                  </a:cubicBezTo>
                  <a:cubicBezTo>
                    <a:pt x="133177" y="276667"/>
                    <a:pt x="130767" y="279880"/>
                    <a:pt x="128089" y="280148"/>
                  </a:cubicBezTo>
                  <a:cubicBezTo>
                    <a:pt x="116574" y="281219"/>
                    <a:pt x="114164" y="278809"/>
                    <a:pt x="114700" y="268365"/>
                  </a:cubicBezTo>
                  <a:cubicBezTo>
                    <a:pt x="114968" y="263813"/>
                    <a:pt x="115235" y="259528"/>
                    <a:pt x="115503" y="253637"/>
                  </a:cubicBezTo>
                  <a:close/>
                  <a:moveTo>
                    <a:pt x="279390" y="253101"/>
                  </a:moveTo>
                  <a:cubicBezTo>
                    <a:pt x="280997" y="253101"/>
                    <a:pt x="283407" y="254975"/>
                    <a:pt x="283675" y="256315"/>
                  </a:cubicBezTo>
                  <a:cubicBezTo>
                    <a:pt x="284478" y="260599"/>
                    <a:pt x="284210" y="264884"/>
                    <a:pt x="284478" y="269704"/>
                  </a:cubicBezTo>
                  <a:cubicBezTo>
                    <a:pt x="284210" y="273186"/>
                    <a:pt x="284210" y="277202"/>
                    <a:pt x="283407" y="281219"/>
                  </a:cubicBezTo>
                  <a:cubicBezTo>
                    <a:pt x="283139" y="282826"/>
                    <a:pt x="280729" y="284969"/>
                    <a:pt x="279390" y="284969"/>
                  </a:cubicBezTo>
                  <a:cubicBezTo>
                    <a:pt x="277783" y="284969"/>
                    <a:pt x="274838" y="283094"/>
                    <a:pt x="274838" y="281755"/>
                  </a:cubicBezTo>
                  <a:cubicBezTo>
                    <a:pt x="274570" y="273186"/>
                    <a:pt x="274570" y="264616"/>
                    <a:pt x="274838" y="256047"/>
                  </a:cubicBezTo>
                  <a:cubicBezTo>
                    <a:pt x="274838" y="254975"/>
                    <a:pt x="277783" y="253101"/>
                    <a:pt x="279390" y="253101"/>
                  </a:cubicBezTo>
                  <a:close/>
                  <a:moveTo>
                    <a:pt x="4639" y="216682"/>
                  </a:moveTo>
                  <a:cubicBezTo>
                    <a:pt x="10262" y="223645"/>
                    <a:pt x="10530" y="238909"/>
                    <a:pt x="5442" y="247746"/>
                  </a:cubicBezTo>
                  <a:cubicBezTo>
                    <a:pt x="-1521" y="241854"/>
                    <a:pt x="-1789" y="225251"/>
                    <a:pt x="4639" y="216682"/>
                  </a:cubicBezTo>
                  <a:close/>
                  <a:moveTo>
                    <a:pt x="265733" y="206238"/>
                  </a:moveTo>
                  <a:cubicBezTo>
                    <a:pt x="267608" y="207309"/>
                    <a:pt x="270821" y="207845"/>
                    <a:pt x="271624" y="209452"/>
                  </a:cubicBezTo>
                  <a:cubicBezTo>
                    <a:pt x="275106" y="216414"/>
                    <a:pt x="277515" y="223912"/>
                    <a:pt x="280461" y="231678"/>
                  </a:cubicBezTo>
                  <a:cubicBezTo>
                    <a:pt x="279122" y="233553"/>
                    <a:pt x="278319" y="236766"/>
                    <a:pt x="276445" y="237302"/>
                  </a:cubicBezTo>
                  <a:cubicBezTo>
                    <a:pt x="275106" y="237838"/>
                    <a:pt x="271624" y="235963"/>
                    <a:pt x="270821" y="234356"/>
                  </a:cubicBezTo>
                  <a:cubicBezTo>
                    <a:pt x="267876" y="227662"/>
                    <a:pt x="265197" y="220699"/>
                    <a:pt x="263323" y="213468"/>
                  </a:cubicBezTo>
                  <a:cubicBezTo>
                    <a:pt x="262787" y="211326"/>
                    <a:pt x="264929" y="208648"/>
                    <a:pt x="265733" y="206238"/>
                  </a:cubicBezTo>
                  <a:close/>
                  <a:moveTo>
                    <a:pt x="5709" y="168212"/>
                  </a:moveTo>
                  <a:cubicBezTo>
                    <a:pt x="8654" y="179727"/>
                    <a:pt x="10796" y="189903"/>
                    <a:pt x="5441" y="202757"/>
                  </a:cubicBezTo>
                  <a:cubicBezTo>
                    <a:pt x="-2057" y="191777"/>
                    <a:pt x="1156" y="182405"/>
                    <a:pt x="1156" y="173300"/>
                  </a:cubicBezTo>
                  <a:cubicBezTo>
                    <a:pt x="889" y="171693"/>
                    <a:pt x="3835" y="169819"/>
                    <a:pt x="5709" y="168212"/>
                  </a:cubicBezTo>
                  <a:close/>
                  <a:moveTo>
                    <a:pt x="251540" y="164730"/>
                  </a:moveTo>
                  <a:cubicBezTo>
                    <a:pt x="258502" y="165801"/>
                    <a:pt x="254754" y="171425"/>
                    <a:pt x="254218" y="175710"/>
                  </a:cubicBezTo>
                  <a:cubicBezTo>
                    <a:pt x="253950" y="178119"/>
                    <a:pt x="255557" y="181065"/>
                    <a:pt x="256360" y="183743"/>
                  </a:cubicBezTo>
                  <a:cubicBezTo>
                    <a:pt x="257163" y="186421"/>
                    <a:pt x="258235" y="188831"/>
                    <a:pt x="259842" y="192581"/>
                  </a:cubicBezTo>
                  <a:cubicBezTo>
                    <a:pt x="248595" y="192045"/>
                    <a:pt x="242168" y="185082"/>
                    <a:pt x="243239" y="177049"/>
                  </a:cubicBezTo>
                  <a:cubicBezTo>
                    <a:pt x="243239" y="176245"/>
                    <a:pt x="243507" y="175442"/>
                    <a:pt x="244042" y="174638"/>
                  </a:cubicBezTo>
                  <a:cubicBezTo>
                    <a:pt x="246184" y="170889"/>
                    <a:pt x="245381" y="163659"/>
                    <a:pt x="251540" y="164730"/>
                  </a:cubicBezTo>
                  <a:close/>
                  <a:moveTo>
                    <a:pt x="4102" y="120813"/>
                  </a:moveTo>
                  <a:cubicBezTo>
                    <a:pt x="10262" y="126436"/>
                    <a:pt x="10797" y="141968"/>
                    <a:pt x="5174" y="150805"/>
                  </a:cubicBezTo>
                  <a:cubicBezTo>
                    <a:pt x="-1253" y="144914"/>
                    <a:pt x="-1789" y="129918"/>
                    <a:pt x="4102" y="120813"/>
                  </a:cubicBezTo>
                  <a:close/>
                  <a:moveTo>
                    <a:pt x="130767" y="118135"/>
                  </a:moveTo>
                  <a:cubicBezTo>
                    <a:pt x="132373" y="118135"/>
                    <a:pt x="135319" y="120545"/>
                    <a:pt x="135052" y="121349"/>
                  </a:cubicBezTo>
                  <a:cubicBezTo>
                    <a:pt x="134516" y="123491"/>
                    <a:pt x="133177" y="125633"/>
                    <a:pt x="131303" y="126972"/>
                  </a:cubicBezTo>
                  <a:cubicBezTo>
                    <a:pt x="129428" y="128311"/>
                    <a:pt x="126750" y="128311"/>
                    <a:pt x="124608" y="128579"/>
                  </a:cubicBezTo>
                  <a:cubicBezTo>
                    <a:pt x="123001" y="135542"/>
                    <a:pt x="127822" y="134202"/>
                    <a:pt x="131303" y="135274"/>
                  </a:cubicBezTo>
                  <a:cubicBezTo>
                    <a:pt x="132909" y="135809"/>
                    <a:pt x="133980" y="137684"/>
                    <a:pt x="135319" y="139023"/>
                  </a:cubicBezTo>
                  <a:cubicBezTo>
                    <a:pt x="133713" y="140630"/>
                    <a:pt x="132106" y="143040"/>
                    <a:pt x="130499" y="143308"/>
                  </a:cubicBezTo>
                  <a:cubicBezTo>
                    <a:pt x="126215" y="144378"/>
                    <a:pt x="121662" y="143843"/>
                    <a:pt x="115771" y="143843"/>
                  </a:cubicBezTo>
                  <a:cubicBezTo>
                    <a:pt x="115771" y="134470"/>
                    <a:pt x="115771" y="127240"/>
                    <a:pt x="115771" y="118671"/>
                  </a:cubicBezTo>
                  <a:cubicBezTo>
                    <a:pt x="121394" y="118403"/>
                    <a:pt x="126215" y="117867"/>
                    <a:pt x="130767" y="118135"/>
                  </a:cubicBezTo>
                  <a:close/>
                  <a:moveTo>
                    <a:pt x="256628" y="116328"/>
                  </a:moveTo>
                  <a:cubicBezTo>
                    <a:pt x="258302" y="116328"/>
                    <a:pt x="259975" y="117198"/>
                    <a:pt x="260377" y="118939"/>
                  </a:cubicBezTo>
                  <a:cubicBezTo>
                    <a:pt x="263055" y="128579"/>
                    <a:pt x="263323" y="138220"/>
                    <a:pt x="259038" y="147592"/>
                  </a:cubicBezTo>
                  <a:cubicBezTo>
                    <a:pt x="258503" y="148663"/>
                    <a:pt x="256360" y="149199"/>
                    <a:pt x="253683" y="150270"/>
                  </a:cubicBezTo>
                  <a:cubicBezTo>
                    <a:pt x="249666" y="139559"/>
                    <a:pt x="250737" y="129115"/>
                    <a:pt x="252879" y="118939"/>
                  </a:cubicBezTo>
                  <a:cubicBezTo>
                    <a:pt x="253281" y="117198"/>
                    <a:pt x="254955" y="116328"/>
                    <a:pt x="256628" y="116328"/>
                  </a:cubicBezTo>
                  <a:close/>
                  <a:moveTo>
                    <a:pt x="6246" y="71272"/>
                  </a:moveTo>
                  <a:cubicBezTo>
                    <a:pt x="9995" y="82787"/>
                    <a:pt x="9459" y="92695"/>
                    <a:pt x="5710" y="102872"/>
                  </a:cubicBezTo>
                  <a:cubicBezTo>
                    <a:pt x="-1788" y="94570"/>
                    <a:pt x="-1253" y="79038"/>
                    <a:pt x="6246" y="71272"/>
                  </a:cubicBezTo>
                  <a:close/>
                  <a:moveTo>
                    <a:pt x="241900" y="71004"/>
                  </a:moveTo>
                  <a:cubicBezTo>
                    <a:pt x="244042" y="70736"/>
                    <a:pt x="247523" y="71004"/>
                    <a:pt x="248059" y="72343"/>
                  </a:cubicBezTo>
                  <a:cubicBezTo>
                    <a:pt x="252075" y="80912"/>
                    <a:pt x="257163" y="89214"/>
                    <a:pt x="256092" y="102068"/>
                  </a:cubicBezTo>
                  <a:cubicBezTo>
                    <a:pt x="252343" y="100194"/>
                    <a:pt x="249130" y="99658"/>
                    <a:pt x="248326" y="97783"/>
                  </a:cubicBezTo>
                  <a:cubicBezTo>
                    <a:pt x="245113" y="90821"/>
                    <a:pt x="242435" y="83323"/>
                    <a:pt x="240025" y="75824"/>
                  </a:cubicBezTo>
                  <a:cubicBezTo>
                    <a:pt x="239489" y="74486"/>
                    <a:pt x="241096" y="71272"/>
                    <a:pt x="241900" y="71004"/>
                  </a:cubicBezTo>
                  <a:close/>
                  <a:moveTo>
                    <a:pt x="213247" y="31907"/>
                  </a:moveTo>
                  <a:cubicBezTo>
                    <a:pt x="213514" y="31371"/>
                    <a:pt x="217531" y="31639"/>
                    <a:pt x="218335" y="32710"/>
                  </a:cubicBezTo>
                  <a:cubicBezTo>
                    <a:pt x="223958" y="38066"/>
                    <a:pt x="229046" y="43957"/>
                    <a:pt x="234134" y="49848"/>
                  </a:cubicBezTo>
                  <a:cubicBezTo>
                    <a:pt x="235205" y="50652"/>
                    <a:pt x="235473" y="51990"/>
                    <a:pt x="236276" y="53597"/>
                  </a:cubicBezTo>
                  <a:cubicBezTo>
                    <a:pt x="235473" y="54669"/>
                    <a:pt x="234937" y="56811"/>
                    <a:pt x="233866" y="57078"/>
                  </a:cubicBezTo>
                  <a:cubicBezTo>
                    <a:pt x="232260" y="57614"/>
                    <a:pt x="229314" y="57882"/>
                    <a:pt x="228242" y="56811"/>
                  </a:cubicBezTo>
                  <a:cubicBezTo>
                    <a:pt x="222619" y="50920"/>
                    <a:pt x="217263" y="44760"/>
                    <a:pt x="212175" y="38334"/>
                  </a:cubicBezTo>
                  <a:cubicBezTo>
                    <a:pt x="211372" y="36995"/>
                    <a:pt x="212175" y="33781"/>
                    <a:pt x="213247" y="31907"/>
                  </a:cubicBezTo>
                  <a:close/>
                  <a:moveTo>
                    <a:pt x="142817" y="28158"/>
                  </a:moveTo>
                  <a:cubicBezTo>
                    <a:pt x="146299" y="28158"/>
                    <a:pt x="149780" y="29497"/>
                    <a:pt x="153529" y="30300"/>
                  </a:cubicBezTo>
                  <a:lnTo>
                    <a:pt x="153524" y="30355"/>
                  </a:lnTo>
                  <a:lnTo>
                    <a:pt x="153529" y="30300"/>
                  </a:lnTo>
                  <a:cubicBezTo>
                    <a:pt x="178702" y="33514"/>
                    <a:pt x="197447" y="47706"/>
                    <a:pt x="211908" y="67255"/>
                  </a:cubicBezTo>
                  <a:cubicBezTo>
                    <a:pt x="236277" y="100461"/>
                    <a:pt x="239758" y="136612"/>
                    <a:pt x="223958" y="174638"/>
                  </a:cubicBezTo>
                  <a:cubicBezTo>
                    <a:pt x="222619" y="177584"/>
                    <a:pt x="221280" y="180798"/>
                    <a:pt x="219406" y="185082"/>
                  </a:cubicBezTo>
                  <a:cubicBezTo>
                    <a:pt x="222084" y="188028"/>
                    <a:pt x="225030" y="191242"/>
                    <a:pt x="227975" y="194455"/>
                  </a:cubicBezTo>
                  <a:cubicBezTo>
                    <a:pt x="274570" y="243460"/>
                    <a:pt x="262520" y="330224"/>
                    <a:pt x="198518" y="360484"/>
                  </a:cubicBezTo>
                  <a:cubicBezTo>
                    <a:pt x="187271" y="365840"/>
                    <a:pt x="173882" y="367179"/>
                    <a:pt x="161563" y="370392"/>
                  </a:cubicBezTo>
                  <a:cubicBezTo>
                    <a:pt x="160760" y="370660"/>
                    <a:pt x="159421" y="369321"/>
                    <a:pt x="158350" y="368786"/>
                  </a:cubicBezTo>
                  <a:cubicBezTo>
                    <a:pt x="158350" y="345756"/>
                    <a:pt x="158350" y="322458"/>
                    <a:pt x="158350" y="299428"/>
                  </a:cubicBezTo>
                  <a:cubicBezTo>
                    <a:pt x="159153" y="299161"/>
                    <a:pt x="159957" y="298893"/>
                    <a:pt x="160760" y="298893"/>
                  </a:cubicBezTo>
                  <a:cubicBezTo>
                    <a:pt x="178970" y="295144"/>
                    <a:pt x="188878" y="282825"/>
                    <a:pt x="188074" y="264883"/>
                  </a:cubicBezTo>
                  <a:cubicBezTo>
                    <a:pt x="187539" y="248548"/>
                    <a:pt x="176560" y="237033"/>
                    <a:pt x="159421" y="234623"/>
                  </a:cubicBezTo>
                  <a:cubicBezTo>
                    <a:pt x="157279" y="234355"/>
                    <a:pt x="155404" y="234087"/>
                    <a:pt x="153262" y="233820"/>
                  </a:cubicBezTo>
                  <a:cubicBezTo>
                    <a:pt x="153262" y="208648"/>
                    <a:pt x="153262" y="183475"/>
                    <a:pt x="153262" y="158303"/>
                  </a:cubicBezTo>
                  <a:cubicBezTo>
                    <a:pt x="155404" y="155625"/>
                    <a:pt x="157547" y="153215"/>
                    <a:pt x="159689" y="150537"/>
                  </a:cubicBezTo>
                  <a:cubicBezTo>
                    <a:pt x="169329" y="137148"/>
                    <a:pt x="167454" y="118671"/>
                    <a:pt x="155672" y="107423"/>
                  </a:cubicBezTo>
                  <a:cubicBezTo>
                    <a:pt x="153262" y="105013"/>
                    <a:pt x="150584" y="103139"/>
                    <a:pt x="147906" y="101264"/>
                  </a:cubicBezTo>
                  <a:cubicBezTo>
                    <a:pt x="148977" y="96979"/>
                    <a:pt x="150584" y="92963"/>
                    <a:pt x="150852" y="88678"/>
                  </a:cubicBezTo>
                  <a:lnTo>
                    <a:pt x="150851" y="88144"/>
                  </a:lnTo>
                  <a:lnTo>
                    <a:pt x="147905" y="100729"/>
                  </a:lnTo>
                  <a:cubicBezTo>
                    <a:pt x="130767" y="96712"/>
                    <a:pt x="113628" y="98855"/>
                    <a:pt x="96489" y="98587"/>
                  </a:cubicBezTo>
                  <a:cubicBezTo>
                    <a:pt x="96489" y="120813"/>
                    <a:pt x="96489" y="141433"/>
                    <a:pt x="96489" y="163124"/>
                  </a:cubicBezTo>
                  <a:cubicBezTo>
                    <a:pt x="107469" y="163124"/>
                    <a:pt x="117913" y="162856"/>
                    <a:pt x="128089" y="163124"/>
                  </a:cubicBezTo>
                  <a:cubicBezTo>
                    <a:pt x="136926" y="163392"/>
                    <a:pt x="145495" y="162052"/>
                    <a:pt x="153261" y="157768"/>
                  </a:cubicBezTo>
                  <a:cubicBezTo>
                    <a:pt x="153261" y="182940"/>
                    <a:pt x="153261" y="208113"/>
                    <a:pt x="153261" y="233284"/>
                  </a:cubicBezTo>
                  <a:cubicBezTo>
                    <a:pt x="134248" y="233552"/>
                    <a:pt x="115235" y="234088"/>
                    <a:pt x="96489" y="234356"/>
                  </a:cubicBezTo>
                  <a:cubicBezTo>
                    <a:pt x="96489" y="256314"/>
                    <a:pt x="96489" y="276934"/>
                    <a:pt x="96489" y="299161"/>
                  </a:cubicBezTo>
                  <a:cubicBezTo>
                    <a:pt x="117645" y="299161"/>
                    <a:pt x="137997" y="299161"/>
                    <a:pt x="158349" y="299161"/>
                  </a:cubicBezTo>
                  <a:cubicBezTo>
                    <a:pt x="158349" y="322190"/>
                    <a:pt x="158349" y="345488"/>
                    <a:pt x="158349" y="368518"/>
                  </a:cubicBezTo>
                  <a:cubicBezTo>
                    <a:pt x="134248" y="368518"/>
                    <a:pt x="110147" y="368518"/>
                    <a:pt x="85778" y="368250"/>
                  </a:cubicBezTo>
                  <a:lnTo>
                    <a:pt x="85778" y="367697"/>
                  </a:lnTo>
                  <a:lnTo>
                    <a:pt x="85778" y="368251"/>
                  </a:lnTo>
                  <a:cubicBezTo>
                    <a:pt x="78815" y="368519"/>
                    <a:pt x="71585" y="368786"/>
                    <a:pt x="64622" y="368786"/>
                  </a:cubicBezTo>
                  <a:cubicBezTo>
                    <a:pt x="44806" y="368786"/>
                    <a:pt x="30078" y="354861"/>
                    <a:pt x="28739" y="335045"/>
                  </a:cubicBezTo>
                  <a:cubicBezTo>
                    <a:pt x="28471" y="332635"/>
                    <a:pt x="28739" y="329957"/>
                    <a:pt x="28739" y="327547"/>
                  </a:cubicBezTo>
                  <a:cubicBezTo>
                    <a:pt x="28739" y="241854"/>
                    <a:pt x="28739" y="155894"/>
                    <a:pt x="29007" y="70201"/>
                  </a:cubicBezTo>
                  <a:cubicBezTo>
                    <a:pt x="29007" y="63239"/>
                    <a:pt x="30346" y="56008"/>
                    <a:pt x="32756" y="49581"/>
                  </a:cubicBezTo>
                  <a:cubicBezTo>
                    <a:pt x="38111" y="35924"/>
                    <a:pt x="48823" y="28694"/>
                    <a:pt x="63552" y="28426"/>
                  </a:cubicBezTo>
                  <a:lnTo>
                    <a:pt x="85935" y="28959"/>
                  </a:lnTo>
                  <a:close/>
                  <a:moveTo>
                    <a:pt x="16153" y="24141"/>
                  </a:moveTo>
                  <a:cubicBezTo>
                    <a:pt x="17492" y="27355"/>
                    <a:pt x="18831" y="29229"/>
                    <a:pt x="18295" y="30300"/>
                  </a:cubicBezTo>
                  <a:cubicBezTo>
                    <a:pt x="15618" y="37530"/>
                    <a:pt x="12939" y="44761"/>
                    <a:pt x="9726" y="51991"/>
                  </a:cubicBezTo>
                  <a:cubicBezTo>
                    <a:pt x="9191" y="53330"/>
                    <a:pt x="6245" y="54937"/>
                    <a:pt x="4905" y="54669"/>
                  </a:cubicBezTo>
                  <a:cubicBezTo>
                    <a:pt x="3566" y="54401"/>
                    <a:pt x="1692" y="51455"/>
                    <a:pt x="1960" y="50117"/>
                  </a:cubicBezTo>
                  <a:cubicBezTo>
                    <a:pt x="4102" y="40744"/>
                    <a:pt x="7048" y="31907"/>
                    <a:pt x="16153" y="24141"/>
                  </a:cubicBezTo>
                  <a:close/>
                  <a:moveTo>
                    <a:pt x="175220" y="6467"/>
                  </a:moveTo>
                  <a:cubicBezTo>
                    <a:pt x="183254" y="9949"/>
                    <a:pt x="191020" y="13965"/>
                    <a:pt x="198518" y="17982"/>
                  </a:cubicBezTo>
                  <a:cubicBezTo>
                    <a:pt x="199857" y="18517"/>
                    <a:pt x="200392" y="20660"/>
                    <a:pt x="201464" y="22802"/>
                  </a:cubicBezTo>
                  <a:cubicBezTo>
                    <a:pt x="198785" y="23873"/>
                    <a:pt x="196376" y="26016"/>
                    <a:pt x="194769" y="25480"/>
                  </a:cubicBezTo>
                  <a:cubicBezTo>
                    <a:pt x="187003" y="22266"/>
                    <a:pt x="179505" y="18785"/>
                    <a:pt x="172275" y="14768"/>
                  </a:cubicBezTo>
                  <a:cubicBezTo>
                    <a:pt x="170935" y="14233"/>
                    <a:pt x="170132" y="11019"/>
                    <a:pt x="170668" y="9413"/>
                  </a:cubicBezTo>
                  <a:cubicBezTo>
                    <a:pt x="171203" y="8074"/>
                    <a:pt x="174149" y="5932"/>
                    <a:pt x="175220" y="6467"/>
                  </a:cubicBezTo>
                  <a:close/>
                  <a:moveTo>
                    <a:pt x="52070" y="1045"/>
                  </a:moveTo>
                  <a:cubicBezTo>
                    <a:pt x="54581" y="1179"/>
                    <a:pt x="57259" y="2585"/>
                    <a:pt x="60071" y="7003"/>
                  </a:cubicBezTo>
                  <a:cubicBezTo>
                    <a:pt x="48556" y="9146"/>
                    <a:pt x="39986" y="15573"/>
                    <a:pt x="27668" y="15305"/>
                  </a:cubicBezTo>
                  <a:cubicBezTo>
                    <a:pt x="31417" y="5664"/>
                    <a:pt x="38647" y="4593"/>
                    <a:pt x="45074" y="2719"/>
                  </a:cubicBezTo>
                  <a:cubicBezTo>
                    <a:pt x="47216" y="2049"/>
                    <a:pt x="49560" y="911"/>
                    <a:pt x="52070" y="1045"/>
                  </a:cubicBezTo>
                  <a:close/>
                  <a:moveTo>
                    <a:pt x="138801" y="308"/>
                  </a:moveTo>
                  <a:cubicBezTo>
                    <a:pt x="142550" y="308"/>
                    <a:pt x="146299" y="-495"/>
                    <a:pt x="149780" y="576"/>
                  </a:cubicBezTo>
                  <a:cubicBezTo>
                    <a:pt x="151923" y="1112"/>
                    <a:pt x="153262" y="4057"/>
                    <a:pt x="155136" y="6200"/>
                  </a:cubicBezTo>
                  <a:cubicBezTo>
                    <a:pt x="153262" y="7539"/>
                    <a:pt x="151387" y="9949"/>
                    <a:pt x="149513" y="9949"/>
                  </a:cubicBezTo>
                  <a:cubicBezTo>
                    <a:pt x="142014" y="9949"/>
                    <a:pt x="134784" y="9146"/>
                    <a:pt x="127286" y="8342"/>
                  </a:cubicBezTo>
                  <a:cubicBezTo>
                    <a:pt x="125679" y="8075"/>
                    <a:pt x="124340" y="6200"/>
                    <a:pt x="123001" y="4861"/>
                  </a:cubicBezTo>
                  <a:cubicBezTo>
                    <a:pt x="124340" y="3254"/>
                    <a:pt x="125679" y="844"/>
                    <a:pt x="127554" y="576"/>
                  </a:cubicBezTo>
                  <a:cubicBezTo>
                    <a:pt x="131303" y="-227"/>
                    <a:pt x="135319" y="41"/>
                    <a:pt x="138801" y="308"/>
                  </a:cubicBezTo>
                  <a:close/>
                  <a:moveTo>
                    <a:pt x="80155" y="308"/>
                  </a:moveTo>
                  <a:cubicBezTo>
                    <a:pt x="87653" y="41"/>
                    <a:pt x="95151" y="-227"/>
                    <a:pt x="102650" y="308"/>
                  </a:cubicBezTo>
                  <a:cubicBezTo>
                    <a:pt x="104257" y="308"/>
                    <a:pt x="105863" y="2183"/>
                    <a:pt x="107202" y="3789"/>
                  </a:cubicBezTo>
                  <a:cubicBezTo>
                    <a:pt x="107470" y="4057"/>
                    <a:pt x="106399" y="6735"/>
                    <a:pt x="105863" y="6735"/>
                  </a:cubicBezTo>
                  <a:cubicBezTo>
                    <a:pt x="100507" y="7538"/>
                    <a:pt x="95419" y="8342"/>
                    <a:pt x="90063" y="8342"/>
                  </a:cubicBezTo>
                  <a:cubicBezTo>
                    <a:pt x="85243" y="8074"/>
                    <a:pt x="79084" y="10752"/>
                    <a:pt x="75335" y="3522"/>
                  </a:cubicBezTo>
                  <a:cubicBezTo>
                    <a:pt x="76942" y="2450"/>
                    <a:pt x="78549" y="308"/>
                    <a:pt x="80155" y="3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5"/>
            <p:cNvSpPr/>
            <p:nvPr/>
          </p:nvSpPr>
          <p:spPr>
            <a:xfrm>
              <a:off x="1461997" y="6254838"/>
              <a:ext cx="321067" cy="398437"/>
            </a:xfrm>
            <a:custGeom>
              <a:avLst/>
              <a:gdLst/>
              <a:ahLst/>
              <a:cxnLst/>
              <a:rect l="l" t="t" r="r" b="b"/>
              <a:pathLst>
                <a:path w="321067" h="398437" extrusionOk="0">
                  <a:moveTo>
                    <a:pt x="111550" y="390570"/>
                  </a:moveTo>
                  <a:cubicBezTo>
                    <a:pt x="112354" y="390570"/>
                    <a:pt x="113157" y="394319"/>
                    <a:pt x="113960" y="397264"/>
                  </a:cubicBezTo>
                  <a:cubicBezTo>
                    <a:pt x="102981" y="398335"/>
                    <a:pt x="93073" y="399675"/>
                    <a:pt x="82897" y="396193"/>
                  </a:cubicBezTo>
                  <a:cubicBezTo>
                    <a:pt x="83432" y="394319"/>
                    <a:pt x="83700" y="392177"/>
                    <a:pt x="83968" y="392177"/>
                  </a:cubicBezTo>
                  <a:cubicBezTo>
                    <a:pt x="93073" y="391373"/>
                    <a:pt x="102445" y="390838"/>
                    <a:pt x="111550" y="390570"/>
                  </a:cubicBezTo>
                  <a:close/>
                  <a:moveTo>
                    <a:pt x="148037" y="389531"/>
                  </a:moveTo>
                  <a:cubicBezTo>
                    <a:pt x="153192" y="389498"/>
                    <a:pt x="158414" y="390167"/>
                    <a:pt x="163769" y="392711"/>
                  </a:cubicBezTo>
                  <a:cubicBezTo>
                    <a:pt x="158146" y="400209"/>
                    <a:pt x="152255" y="397532"/>
                    <a:pt x="147166" y="398067"/>
                  </a:cubicBezTo>
                  <a:cubicBezTo>
                    <a:pt x="142615" y="398335"/>
                    <a:pt x="138062" y="398067"/>
                    <a:pt x="133510" y="397532"/>
                  </a:cubicBezTo>
                  <a:cubicBezTo>
                    <a:pt x="132439" y="397532"/>
                    <a:pt x="130832" y="395389"/>
                    <a:pt x="130564" y="394318"/>
                  </a:cubicBezTo>
                  <a:cubicBezTo>
                    <a:pt x="130564" y="392979"/>
                    <a:pt x="131903" y="390569"/>
                    <a:pt x="132706" y="390569"/>
                  </a:cubicBezTo>
                  <a:cubicBezTo>
                    <a:pt x="137794" y="390301"/>
                    <a:pt x="142882" y="389564"/>
                    <a:pt x="148037" y="389531"/>
                  </a:cubicBezTo>
                  <a:close/>
                  <a:moveTo>
                    <a:pt x="39784" y="385750"/>
                  </a:moveTo>
                  <a:cubicBezTo>
                    <a:pt x="48620" y="387892"/>
                    <a:pt x="57457" y="390302"/>
                    <a:pt x="67633" y="392980"/>
                  </a:cubicBezTo>
                  <a:cubicBezTo>
                    <a:pt x="57457" y="400478"/>
                    <a:pt x="44604" y="398603"/>
                    <a:pt x="32821" y="387892"/>
                  </a:cubicBezTo>
                  <a:cubicBezTo>
                    <a:pt x="36302" y="386821"/>
                    <a:pt x="38177" y="385482"/>
                    <a:pt x="39784" y="385750"/>
                  </a:cubicBezTo>
                  <a:close/>
                  <a:moveTo>
                    <a:pt x="209294" y="378787"/>
                  </a:moveTo>
                  <a:cubicBezTo>
                    <a:pt x="208490" y="383340"/>
                    <a:pt x="208758" y="386821"/>
                    <a:pt x="207687" y="387089"/>
                  </a:cubicBezTo>
                  <a:cubicBezTo>
                    <a:pt x="199385" y="390035"/>
                    <a:pt x="190816" y="392444"/>
                    <a:pt x="181979" y="394855"/>
                  </a:cubicBezTo>
                  <a:cubicBezTo>
                    <a:pt x="181176" y="395123"/>
                    <a:pt x="178498" y="392444"/>
                    <a:pt x="178230" y="391105"/>
                  </a:cubicBezTo>
                  <a:cubicBezTo>
                    <a:pt x="178230" y="389499"/>
                    <a:pt x="179837" y="386821"/>
                    <a:pt x="181176" y="386553"/>
                  </a:cubicBezTo>
                  <a:cubicBezTo>
                    <a:pt x="190013" y="383875"/>
                    <a:pt x="198582" y="381733"/>
                    <a:pt x="209294" y="378787"/>
                  </a:cubicBezTo>
                  <a:close/>
                  <a:moveTo>
                    <a:pt x="245714" y="356561"/>
                  </a:moveTo>
                  <a:cubicBezTo>
                    <a:pt x="246517" y="356025"/>
                    <a:pt x="249463" y="356828"/>
                    <a:pt x="249998" y="357900"/>
                  </a:cubicBezTo>
                  <a:cubicBezTo>
                    <a:pt x="250802" y="359506"/>
                    <a:pt x="251337" y="362452"/>
                    <a:pt x="250534" y="363255"/>
                  </a:cubicBezTo>
                  <a:cubicBezTo>
                    <a:pt x="243035" y="369950"/>
                    <a:pt x="235538" y="376377"/>
                    <a:pt x="223487" y="379323"/>
                  </a:cubicBezTo>
                  <a:cubicBezTo>
                    <a:pt x="223487" y="375574"/>
                    <a:pt x="222952" y="372895"/>
                    <a:pt x="223487" y="372360"/>
                  </a:cubicBezTo>
                  <a:cubicBezTo>
                    <a:pt x="230717" y="367004"/>
                    <a:pt x="238215" y="361649"/>
                    <a:pt x="245714" y="356561"/>
                  </a:cubicBezTo>
                  <a:close/>
                  <a:moveTo>
                    <a:pt x="7649" y="349866"/>
                  </a:moveTo>
                  <a:cubicBezTo>
                    <a:pt x="13005" y="358435"/>
                    <a:pt x="18093" y="367005"/>
                    <a:pt x="23448" y="375574"/>
                  </a:cubicBezTo>
                  <a:cubicBezTo>
                    <a:pt x="18628" y="379858"/>
                    <a:pt x="15950" y="377716"/>
                    <a:pt x="13807" y="374235"/>
                  </a:cubicBezTo>
                  <a:cubicBezTo>
                    <a:pt x="9255" y="367005"/>
                    <a:pt x="2828" y="360577"/>
                    <a:pt x="4435" y="351473"/>
                  </a:cubicBezTo>
                  <a:cubicBezTo>
                    <a:pt x="5238" y="350937"/>
                    <a:pt x="6577" y="350401"/>
                    <a:pt x="7649" y="349866"/>
                  </a:cubicBezTo>
                  <a:close/>
                  <a:moveTo>
                    <a:pt x="277848" y="322552"/>
                  </a:moveTo>
                  <a:cubicBezTo>
                    <a:pt x="279991" y="320410"/>
                    <a:pt x="284008" y="322819"/>
                    <a:pt x="284008" y="325765"/>
                  </a:cubicBezTo>
                  <a:cubicBezTo>
                    <a:pt x="284008" y="331121"/>
                    <a:pt x="269815" y="347188"/>
                    <a:pt x="264191" y="347991"/>
                  </a:cubicBezTo>
                  <a:cubicBezTo>
                    <a:pt x="263120" y="348527"/>
                    <a:pt x="262049" y="347188"/>
                    <a:pt x="260174" y="345849"/>
                  </a:cubicBezTo>
                  <a:cubicBezTo>
                    <a:pt x="263923" y="336209"/>
                    <a:pt x="270885" y="329514"/>
                    <a:pt x="277848" y="322552"/>
                  </a:cubicBezTo>
                  <a:close/>
                  <a:moveTo>
                    <a:pt x="1490" y="301664"/>
                  </a:moveTo>
                  <a:cubicBezTo>
                    <a:pt x="9523" y="308359"/>
                    <a:pt x="10327" y="323623"/>
                    <a:pt x="3364" y="333799"/>
                  </a:cubicBezTo>
                  <a:cubicBezTo>
                    <a:pt x="-1188" y="323623"/>
                    <a:pt x="-385" y="313179"/>
                    <a:pt x="1490" y="301664"/>
                  </a:cubicBezTo>
                  <a:close/>
                  <a:moveTo>
                    <a:pt x="303288" y="276224"/>
                  </a:moveTo>
                  <a:cubicBezTo>
                    <a:pt x="304627" y="281044"/>
                    <a:pt x="306501" y="283990"/>
                    <a:pt x="305698" y="285864"/>
                  </a:cubicBezTo>
                  <a:cubicBezTo>
                    <a:pt x="303288" y="292827"/>
                    <a:pt x="300074" y="299789"/>
                    <a:pt x="296861" y="306216"/>
                  </a:cubicBezTo>
                  <a:cubicBezTo>
                    <a:pt x="296058" y="307823"/>
                    <a:pt x="293112" y="308358"/>
                    <a:pt x="290970" y="309430"/>
                  </a:cubicBezTo>
                  <a:cubicBezTo>
                    <a:pt x="290167" y="307287"/>
                    <a:pt x="287756" y="304877"/>
                    <a:pt x="288292" y="303538"/>
                  </a:cubicBezTo>
                  <a:cubicBezTo>
                    <a:pt x="292309" y="295237"/>
                    <a:pt x="293915" y="285596"/>
                    <a:pt x="303288" y="276224"/>
                  </a:cubicBezTo>
                  <a:close/>
                  <a:moveTo>
                    <a:pt x="171001" y="264977"/>
                  </a:moveTo>
                  <a:cubicBezTo>
                    <a:pt x="172875" y="264441"/>
                    <a:pt x="175285" y="266048"/>
                    <a:pt x="177427" y="266584"/>
                  </a:cubicBezTo>
                  <a:cubicBezTo>
                    <a:pt x="176624" y="268726"/>
                    <a:pt x="176624" y="271939"/>
                    <a:pt x="175017" y="272743"/>
                  </a:cubicBezTo>
                  <a:cubicBezTo>
                    <a:pt x="168858" y="275956"/>
                    <a:pt x="162164" y="278367"/>
                    <a:pt x="154933" y="281313"/>
                  </a:cubicBezTo>
                  <a:cubicBezTo>
                    <a:pt x="152523" y="279170"/>
                    <a:pt x="149845" y="277831"/>
                    <a:pt x="149041" y="275688"/>
                  </a:cubicBezTo>
                  <a:cubicBezTo>
                    <a:pt x="148774" y="274885"/>
                    <a:pt x="151452" y="271672"/>
                    <a:pt x="153326" y="270868"/>
                  </a:cubicBezTo>
                  <a:cubicBezTo>
                    <a:pt x="158950" y="268458"/>
                    <a:pt x="164841" y="266584"/>
                    <a:pt x="171001" y="264977"/>
                  </a:cubicBezTo>
                  <a:close/>
                  <a:moveTo>
                    <a:pt x="118513" y="259889"/>
                  </a:moveTo>
                  <a:cubicBezTo>
                    <a:pt x="120120" y="261763"/>
                    <a:pt x="121994" y="263638"/>
                    <a:pt x="123333" y="265780"/>
                  </a:cubicBezTo>
                  <a:cubicBezTo>
                    <a:pt x="124137" y="266584"/>
                    <a:pt x="124137" y="268191"/>
                    <a:pt x="123869" y="267655"/>
                  </a:cubicBezTo>
                  <a:cubicBezTo>
                    <a:pt x="128421" y="271136"/>
                    <a:pt x="134581" y="274082"/>
                    <a:pt x="134313" y="275956"/>
                  </a:cubicBezTo>
                  <a:cubicBezTo>
                    <a:pt x="133509" y="283186"/>
                    <a:pt x="126547" y="279705"/>
                    <a:pt x="121994" y="280240"/>
                  </a:cubicBezTo>
                  <a:cubicBezTo>
                    <a:pt x="120120" y="280508"/>
                    <a:pt x="117978" y="279705"/>
                    <a:pt x="114764" y="279170"/>
                  </a:cubicBezTo>
                  <a:cubicBezTo>
                    <a:pt x="114496" y="274617"/>
                    <a:pt x="113425" y="270333"/>
                    <a:pt x="113961" y="266048"/>
                  </a:cubicBezTo>
                  <a:cubicBezTo>
                    <a:pt x="114229" y="263906"/>
                    <a:pt x="116907" y="261763"/>
                    <a:pt x="118513" y="259889"/>
                  </a:cubicBezTo>
                  <a:close/>
                  <a:moveTo>
                    <a:pt x="954" y="252391"/>
                  </a:moveTo>
                  <a:cubicBezTo>
                    <a:pt x="4703" y="255872"/>
                    <a:pt x="7648" y="257479"/>
                    <a:pt x="7648" y="259086"/>
                  </a:cubicBezTo>
                  <a:cubicBezTo>
                    <a:pt x="7916" y="267388"/>
                    <a:pt x="7380" y="275689"/>
                    <a:pt x="6845" y="283722"/>
                  </a:cubicBezTo>
                  <a:cubicBezTo>
                    <a:pt x="6845" y="284526"/>
                    <a:pt x="4435" y="285061"/>
                    <a:pt x="954" y="286668"/>
                  </a:cubicBezTo>
                  <a:cubicBezTo>
                    <a:pt x="954" y="274885"/>
                    <a:pt x="954" y="265245"/>
                    <a:pt x="954" y="252391"/>
                  </a:cubicBezTo>
                  <a:close/>
                  <a:moveTo>
                    <a:pt x="314535" y="232574"/>
                  </a:moveTo>
                  <a:cubicBezTo>
                    <a:pt x="316141" y="234984"/>
                    <a:pt x="317748" y="237394"/>
                    <a:pt x="318284" y="238465"/>
                  </a:cubicBezTo>
                  <a:cubicBezTo>
                    <a:pt x="316677" y="246767"/>
                    <a:pt x="315338" y="252658"/>
                    <a:pt x="313999" y="258817"/>
                  </a:cubicBezTo>
                  <a:cubicBezTo>
                    <a:pt x="313196" y="262298"/>
                    <a:pt x="311589" y="265780"/>
                    <a:pt x="307572" y="264173"/>
                  </a:cubicBezTo>
                  <a:cubicBezTo>
                    <a:pt x="305966" y="263637"/>
                    <a:pt x="304894" y="259620"/>
                    <a:pt x="305162" y="257210"/>
                  </a:cubicBezTo>
                  <a:cubicBezTo>
                    <a:pt x="305698" y="251051"/>
                    <a:pt x="306769" y="244892"/>
                    <a:pt x="308643" y="239001"/>
                  </a:cubicBezTo>
                  <a:cubicBezTo>
                    <a:pt x="309447" y="236591"/>
                    <a:pt x="312392" y="234716"/>
                    <a:pt x="314535" y="232574"/>
                  </a:cubicBezTo>
                  <a:close/>
                  <a:moveTo>
                    <a:pt x="197779" y="226951"/>
                  </a:moveTo>
                  <a:cubicBezTo>
                    <a:pt x="199118" y="229629"/>
                    <a:pt x="201527" y="231771"/>
                    <a:pt x="200992" y="233378"/>
                  </a:cubicBezTo>
                  <a:cubicBezTo>
                    <a:pt x="198582" y="240876"/>
                    <a:pt x="195369" y="248106"/>
                    <a:pt x="191888" y="255069"/>
                  </a:cubicBezTo>
                  <a:cubicBezTo>
                    <a:pt x="191352" y="256140"/>
                    <a:pt x="187871" y="256943"/>
                    <a:pt x="186800" y="256140"/>
                  </a:cubicBezTo>
                  <a:cubicBezTo>
                    <a:pt x="185460" y="255336"/>
                    <a:pt x="184121" y="252391"/>
                    <a:pt x="184390" y="251052"/>
                  </a:cubicBezTo>
                  <a:cubicBezTo>
                    <a:pt x="187067" y="244090"/>
                    <a:pt x="190013" y="237127"/>
                    <a:pt x="192958" y="230432"/>
                  </a:cubicBezTo>
                  <a:cubicBezTo>
                    <a:pt x="193762" y="229093"/>
                    <a:pt x="195637" y="228558"/>
                    <a:pt x="197779" y="226951"/>
                  </a:cubicBezTo>
                  <a:close/>
                  <a:moveTo>
                    <a:pt x="119585" y="207403"/>
                  </a:moveTo>
                  <a:cubicBezTo>
                    <a:pt x="120924" y="209010"/>
                    <a:pt x="122798" y="210081"/>
                    <a:pt x="122798" y="211420"/>
                  </a:cubicBezTo>
                  <a:cubicBezTo>
                    <a:pt x="123066" y="219989"/>
                    <a:pt x="123334" y="228826"/>
                    <a:pt x="123066" y="237395"/>
                  </a:cubicBezTo>
                  <a:cubicBezTo>
                    <a:pt x="123066" y="239002"/>
                    <a:pt x="121192" y="241412"/>
                    <a:pt x="119585" y="241947"/>
                  </a:cubicBezTo>
                  <a:cubicBezTo>
                    <a:pt x="118246" y="242215"/>
                    <a:pt x="114765" y="240341"/>
                    <a:pt x="114765" y="239537"/>
                  </a:cubicBezTo>
                  <a:cubicBezTo>
                    <a:pt x="114497" y="229897"/>
                    <a:pt x="114765" y="219989"/>
                    <a:pt x="115300" y="210349"/>
                  </a:cubicBezTo>
                  <a:cubicBezTo>
                    <a:pt x="115568" y="209277"/>
                    <a:pt x="117979" y="208474"/>
                    <a:pt x="119585" y="207403"/>
                  </a:cubicBezTo>
                  <a:close/>
                  <a:moveTo>
                    <a:pt x="3364" y="206599"/>
                  </a:moveTo>
                  <a:cubicBezTo>
                    <a:pt x="9523" y="211955"/>
                    <a:pt x="10326" y="227219"/>
                    <a:pt x="4435" y="238467"/>
                  </a:cubicBezTo>
                  <a:cubicBezTo>
                    <a:pt x="-1189" y="229629"/>
                    <a:pt x="-1189" y="215436"/>
                    <a:pt x="3364" y="206599"/>
                  </a:cubicBezTo>
                  <a:close/>
                  <a:moveTo>
                    <a:pt x="311322" y="186247"/>
                  </a:moveTo>
                  <a:cubicBezTo>
                    <a:pt x="317481" y="183569"/>
                    <a:pt x="320427" y="185444"/>
                    <a:pt x="320695" y="189996"/>
                  </a:cubicBezTo>
                  <a:cubicBezTo>
                    <a:pt x="321230" y="196958"/>
                    <a:pt x="321230" y="204189"/>
                    <a:pt x="320427" y="211151"/>
                  </a:cubicBezTo>
                  <a:cubicBezTo>
                    <a:pt x="320159" y="213294"/>
                    <a:pt x="317213" y="214900"/>
                    <a:pt x="315339" y="216775"/>
                  </a:cubicBezTo>
                  <a:cubicBezTo>
                    <a:pt x="314000" y="214900"/>
                    <a:pt x="311590" y="213294"/>
                    <a:pt x="311590" y="211419"/>
                  </a:cubicBezTo>
                  <a:cubicBezTo>
                    <a:pt x="311054" y="202850"/>
                    <a:pt x="311322" y="194281"/>
                    <a:pt x="311322" y="186247"/>
                  </a:cubicBezTo>
                  <a:close/>
                  <a:moveTo>
                    <a:pt x="200725" y="185176"/>
                  </a:moveTo>
                  <a:cubicBezTo>
                    <a:pt x="202332" y="185176"/>
                    <a:pt x="204741" y="187050"/>
                    <a:pt x="205277" y="188390"/>
                  </a:cubicBezTo>
                  <a:cubicBezTo>
                    <a:pt x="206080" y="192139"/>
                    <a:pt x="206080" y="196155"/>
                    <a:pt x="206348" y="200440"/>
                  </a:cubicBezTo>
                  <a:cubicBezTo>
                    <a:pt x="205813" y="204189"/>
                    <a:pt x="205813" y="207938"/>
                    <a:pt x="205009" y="211419"/>
                  </a:cubicBezTo>
                  <a:cubicBezTo>
                    <a:pt x="204474" y="212758"/>
                    <a:pt x="202064" y="214633"/>
                    <a:pt x="200457" y="214633"/>
                  </a:cubicBezTo>
                  <a:cubicBezTo>
                    <a:pt x="199118" y="214633"/>
                    <a:pt x="196708" y="212222"/>
                    <a:pt x="196708" y="210884"/>
                  </a:cubicBezTo>
                  <a:cubicBezTo>
                    <a:pt x="196440" y="203385"/>
                    <a:pt x="196440" y="195887"/>
                    <a:pt x="196708" y="188657"/>
                  </a:cubicBezTo>
                  <a:cubicBezTo>
                    <a:pt x="196708" y="187318"/>
                    <a:pt x="199385" y="185176"/>
                    <a:pt x="200725" y="185176"/>
                  </a:cubicBezTo>
                  <a:close/>
                  <a:moveTo>
                    <a:pt x="118513" y="157594"/>
                  </a:moveTo>
                  <a:cubicBezTo>
                    <a:pt x="120388" y="158397"/>
                    <a:pt x="122798" y="160271"/>
                    <a:pt x="123065" y="162146"/>
                  </a:cubicBezTo>
                  <a:cubicBezTo>
                    <a:pt x="123869" y="166163"/>
                    <a:pt x="123333" y="170180"/>
                    <a:pt x="123333" y="174464"/>
                  </a:cubicBezTo>
                  <a:cubicBezTo>
                    <a:pt x="123333" y="178213"/>
                    <a:pt x="123869" y="181962"/>
                    <a:pt x="123065" y="185711"/>
                  </a:cubicBezTo>
                  <a:cubicBezTo>
                    <a:pt x="122798" y="187586"/>
                    <a:pt x="120388" y="189461"/>
                    <a:pt x="118513" y="190263"/>
                  </a:cubicBezTo>
                  <a:cubicBezTo>
                    <a:pt x="117442" y="190531"/>
                    <a:pt x="114229" y="188121"/>
                    <a:pt x="114229" y="187050"/>
                  </a:cubicBezTo>
                  <a:cubicBezTo>
                    <a:pt x="113961" y="178481"/>
                    <a:pt x="113961" y="169644"/>
                    <a:pt x="114229" y="161075"/>
                  </a:cubicBezTo>
                  <a:cubicBezTo>
                    <a:pt x="114229" y="159736"/>
                    <a:pt x="117442" y="157326"/>
                    <a:pt x="118513" y="157594"/>
                  </a:cubicBezTo>
                  <a:close/>
                  <a:moveTo>
                    <a:pt x="2293" y="156255"/>
                  </a:moveTo>
                  <a:cubicBezTo>
                    <a:pt x="5238" y="158665"/>
                    <a:pt x="6845" y="159201"/>
                    <a:pt x="6845" y="160004"/>
                  </a:cubicBezTo>
                  <a:cubicBezTo>
                    <a:pt x="7381" y="168573"/>
                    <a:pt x="7916" y="177143"/>
                    <a:pt x="7916" y="185712"/>
                  </a:cubicBezTo>
                  <a:cubicBezTo>
                    <a:pt x="7916" y="186783"/>
                    <a:pt x="5238" y="188390"/>
                    <a:pt x="3631" y="188925"/>
                  </a:cubicBezTo>
                  <a:cubicBezTo>
                    <a:pt x="2828" y="189193"/>
                    <a:pt x="686" y="187051"/>
                    <a:pt x="686" y="185712"/>
                  </a:cubicBezTo>
                  <a:cubicBezTo>
                    <a:pt x="150" y="176875"/>
                    <a:pt x="-921" y="167234"/>
                    <a:pt x="2293" y="156255"/>
                  </a:cubicBezTo>
                  <a:close/>
                  <a:moveTo>
                    <a:pt x="185996" y="143401"/>
                  </a:moveTo>
                  <a:cubicBezTo>
                    <a:pt x="187603" y="142866"/>
                    <a:pt x="190816" y="142866"/>
                    <a:pt x="191352" y="143669"/>
                  </a:cubicBezTo>
                  <a:cubicBezTo>
                    <a:pt x="195369" y="150631"/>
                    <a:pt x="198850" y="158130"/>
                    <a:pt x="202599" y="165628"/>
                  </a:cubicBezTo>
                  <a:cubicBezTo>
                    <a:pt x="200457" y="168038"/>
                    <a:pt x="199386" y="169912"/>
                    <a:pt x="198047" y="170448"/>
                  </a:cubicBezTo>
                  <a:cubicBezTo>
                    <a:pt x="196976" y="170984"/>
                    <a:pt x="194298" y="169912"/>
                    <a:pt x="193762" y="168841"/>
                  </a:cubicBezTo>
                  <a:cubicBezTo>
                    <a:pt x="190281" y="161879"/>
                    <a:pt x="187335" y="154648"/>
                    <a:pt x="184389" y="147418"/>
                  </a:cubicBezTo>
                  <a:cubicBezTo>
                    <a:pt x="183854" y="146347"/>
                    <a:pt x="184925" y="143669"/>
                    <a:pt x="185996" y="143401"/>
                  </a:cubicBezTo>
                  <a:close/>
                  <a:moveTo>
                    <a:pt x="304895" y="136974"/>
                  </a:moveTo>
                  <a:cubicBezTo>
                    <a:pt x="308912" y="137242"/>
                    <a:pt x="310786" y="136974"/>
                    <a:pt x="311322" y="137509"/>
                  </a:cubicBezTo>
                  <a:cubicBezTo>
                    <a:pt x="317749" y="145811"/>
                    <a:pt x="317749" y="155719"/>
                    <a:pt x="318017" y="165628"/>
                  </a:cubicBezTo>
                  <a:cubicBezTo>
                    <a:pt x="318017" y="166699"/>
                    <a:pt x="315874" y="168842"/>
                    <a:pt x="314804" y="168842"/>
                  </a:cubicBezTo>
                  <a:cubicBezTo>
                    <a:pt x="312929" y="168574"/>
                    <a:pt x="310251" y="167502"/>
                    <a:pt x="309983" y="166163"/>
                  </a:cubicBezTo>
                  <a:cubicBezTo>
                    <a:pt x="307841" y="156791"/>
                    <a:pt x="306502" y="147685"/>
                    <a:pt x="304895" y="136974"/>
                  </a:cubicBezTo>
                  <a:close/>
                  <a:moveTo>
                    <a:pt x="154129" y="119032"/>
                  </a:moveTo>
                  <a:cubicBezTo>
                    <a:pt x="163234" y="119567"/>
                    <a:pt x="171536" y="122781"/>
                    <a:pt x="179837" y="130280"/>
                  </a:cubicBezTo>
                  <a:cubicBezTo>
                    <a:pt x="177159" y="132422"/>
                    <a:pt x="175552" y="134564"/>
                    <a:pt x="174749" y="134296"/>
                  </a:cubicBezTo>
                  <a:cubicBezTo>
                    <a:pt x="166448" y="131886"/>
                    <a:pt x="158414" y="129208"/>
                    <a:pt x="150380" y="126262"/>
                  </a:cubicBezTo>
                  <a:cubicBezTo>
                    <a:pt x="149577" y="125995"/>
                    <a:pt x="148774" y="122781"/>
                    <a:pt x="149309" y="121978"/>
                  </a:cubicBezTo>
                  <a:cubicBezTo>
                    <a:pt x="150380" y="120639"/>
                    <a:pt x="152523" y="119032"/>
                    <a:pt x="154129" y="119032"/>
                  </a:cubicBezTo>
                  <a:close/>
                  <a:moveTo>
                    <a:pt x="123837" y="117793"/>
                  </a:moveTo>
                  <a:cubicBezTo>
                    <a:pt x="127552" y="117626"/>
                    <a:pt x="131502" y="118229"/>
                    <a:pt x="133243" y="119567"/>
                  </a:cubicBezTo>
                  <a:cubicBezTo>
                    <a:pt x="136188" y="121978"/>
                    <a:pt x="135920" y="124923"/>
                    <a:pt x="132975" y="126530"/>
                  </a:cubicBezTo>
                  <a:cubicBezTo>
                    <a:pt x="130564" y="128136"/>
                    <a:pt x="127351" y="128136"/>
                    <a:pt x="125209" y="128672"/>
                  </a:cubicBezTo>
                  <a:cubicBezTo>
                    <a:pt x="123602" y="132957"/>
                    <a:pt x="122263" y="136438"/>
                    <a:pt x="121192" y="139652"/>
                  </a:cubicBezTo>
                  <a:cubicBezTo>
                    <a:pt x="114765" y="138848"/>
                    <a:pt x="113694" y="135099"/>
                    <a:pt x="113962" y="131350"/>
                  </a:cubicBezTo>
                  <a:cubicBezTo>
                    <a:pt x="114230" y="127601"/>
                    <a:pt x="114230" y="123852"/>
                    <a:pt x="115836" y="120639"/>
                  </a:cubicBezTo>
                  <a:cubicBezTo>
                    <a:pt x="116640" y="118898"/>
                    <a:pt x="120121" y="117961"/>
                    <a:pt x="123837" y="117793"/>
                  </a:cubicBezTo>
                  <a:close/>
                  <a:moveTo>
                    <a:pt x="2293" y="108588"/>
                  </a:moveTo>
                  <a:cubicBezTo>
                    <a:pt x="9524" y="116622"/>
                    <a:pt x="10059" y="132421"/>
                    <a:pt x="3096" y="140991"/>
                  </a:cubicBezTo>
                  <a:cubicBezTo>
                    <a:pt x="-385" y="130547"/>
                    <a:pt x="-921" y="120371"/>
                    <a:pt x="2293" y="108588"/>
                  </a:cubicBezTo>
                  <a:close/>
                  <a:moveTo>
                    <a:pt x="98698" y="98955"/>
                  </a:moveTo>
                  <a:lnTo>
                    <a:pt x="98698" y="99216"/>
                  </a:lnTo>
                  <a:cubicBezTo>
                    <a:pt x="93074" y="102697"/>
                    <a:pt x="95484" y="108321"/>
                    <a:pt x="95484" y="112873"/>
                  </a:cubicBezTo>
                  <a:cubicBezTo>
                    <a:pt x="95216" y="170716"/>
                    <a:pt x="95484" y="228558"/>
                    <a:pt x="95484" y="286400"/>
                  </a:cubicBezTo>
                  <a:cubicBezTo>
                    <a:pt x="95484" y="290417"/>
                    <a:pt x="95752" y="294434"/>
                    <a:pt x="96020" y="298986"/>
                  </a:cubicBezTo>
                  <a:lnTo>
                    <a:pt x="103517" y="300538"/>
                  </a:lnTo>
                  <a:lnTo>
                    <a:pt x="103517" y="300058"/>
                  </a:lnTo>
                  <a:cubicBezTo>
                    <a:pt x="115568" y="299790"/>
                    <a:pt x="127618" y="299254"/>
                    <a:pt x="139669" y="299522"/>
                  </a:cubicBezTo>
                  <a:lnTo>
                    <a:pt x="185646" y="288719"/>
                  </a:lnTo>
                  <a:lnTo>
                    <a:pt x="185646" y="288007"/>
                  </a:lnTo>
                  <a:cubicBezTo>
                    <a:pt x="202785" y="274617"/>
                    <a:pt x="212693" y="256675"/>
                    <a:pt x="217781" y="235788"/>
                  </a:cubicBezTo>
                  <a:cubicBezTo>
                    <a:pt x="222066" y="217311"/>
                    <a:pt x="223137" y="198833"/>
                    <a:pt x="220994" y="180088"/>
                  </a:cubicBezTo>
                  <a:cubicBezTo>
                    <a:pt x="217513" y="150363"/>
                    <a:pt x="206266" y="124656"/>
                    <a:pt x="180826" y="107250"/>
                  </a:cubicBezTo>
                  <a:lnTo>
                    <a:pt x="180845" y="107088"/>
                  </a:lnTo>
                  <a:lnTo>
                    <a:pt x="136990" y="99483"/>
                  </a:lnTo>
                  <a:close/>
                  <a:moveTo>
                    <a:pt x="290971" y="92789"/>
                  </a:moveTo>
                  <a:cubicBezTo>
                    <a:pt x="293113" y="92254"/>
                    <a:pt x="296594" y="92789"/>
                    <a:pt x="297397" y="93860"/>
                  </a:cubicBezTo>
                  <a:cubicBezTo>
                    <a:pt x="301146" y="101091"/>
                    <a:pt x="304092" y="108856"/>
                    <a:pt x="307573" y="116890"/>
                  </a:cubicBezTo>
                  <a:cubicBezTo>
                    <a:pt x="305966" y="118764"/>
                    <a:pt x="304895" y="121174"/>
                    <a:pt x="303021" y="121978"/>
                  </a:cubicBezTo>
                  <a:cubicBezTo>
                    <a:pt x="301950" y="122513"/>
                    <a:pt x="299272" y="120639"/>
                    <a:pt x="298469" y="119300"/>
                  </a:cubicBezTo>
                  <a:cubicBezTo>
                    <a:pt x="294987" y="112337"/>
                    <a:pt x="292041" y="105107"/>
                    <a:pt x="289096" y="97877"/>
                  </a:cubicBezTo>
                  <a:cubicBezTo>
                    <a:pt x="288560" y="96538"/>
                    <a:pt x="289899" y="93057"/>
                    <a:pt x="290971" y="92789"/>
                  </a:cubicBezTo>
                  <a:close/>
                  <a:moveTo>
                    <a:pt x="3097" y="60118"/>
                  </a:moveTo>
                  <a:cubicBezTo>
                    <a:pt x="11398" y="70562"/>
                    <a:pt x="7113" y="80202"/>
                    <a:pt x="7649" y="89039"/>
                  </a:cubicBezTo>
                  <a:cubicBezTo>
                    <a:pt x="7649" y="90110"/>
                    <a:pt x="4704" y="91717"/>
                    <a:pt x="1222" y="95198"/>
                  </a:cubicBezTo>
                  <a:cubicBezTo>
                    <a:pt x="418" y="81808"/>
                    <a:pt x="-1188" y="72169"/>
                    <a:pt x="3097" y="60118"/>
                  </a:cubicBezTo>
                  <a:close/>
                  <a:moveTo>
                    <a:pt x="271153" y="54227"/>
                  </a:moveTo>
                  <a:cubicBezTo>
                    <a:pt x="275974" y="59850"/>
                    <a:pt x="280526" y="65742"/>
                    <a:pt x="284811" y="71900"/>
                  </a:cubicBezTo>
                  <a:cubicBezTo>
                    <a:pt x="285615" y="73239"/>
                    <a:pt x="284275" y="76185"/>
                    <a:pt x="284008" y="78327"/>
                  </a:cubicBezTo>
                  <a:cubicBezTo>
                    <a:pt x="281865" y="78060"/>
                    <a:pt x="278652" y="78327"/>
                    <a:pt x="277581" y="76988"/>
                  </a:cubicBezTo>
                  <a:cubicBezTo>
                    <a:pt x="271689" y="70561"/>
                    <a:pt x="266601" y="63599"/>
                    <a:pt x="261245" y="56369"/>
                  </a:cubicBezTo>
                  <a:cubicBezTo>
                    <a:pt x="264726" y="51013"/>
                    <a:pt x="267940" y="50746"/>
                    <a:pt x="271153" y="54227"/>
                  </a:cubicBezTo>
                  <a:close/>
                  <a:moveTo>
                    <a:pt x="143685" y="27984"/>
                  </a:moveTo>
                  <a:cubicBezTo>
                    <a:pt x="158145" y="28520"/>
                    <a:pt x="172606" y="28252"/>
                    <a:pt x="185995" y="34679"/>
                  </a:cubicBezTo>
                  <a:lnTo>
                    <a:pt x="185988" y="36197"/>
                  </a:lnTo>
                  <a:lnTo>
                    <a:pt x="231438" y="59048"/>
                  </a:lnTo>
                  <a:cubicBezTo>
                    <a:pt x="256343" y="79400"/>
                    <a:pt x="271607" y="106179"/>
                    <a:pt x="280980" y="136706"/>
                  </a:cubicBezTo>
                  <a:cubicBezTo>
                    <a:pt x="287139" y="156255"/>
                    <a:pt x="290084" y="176607"/>
                    <a:pt x="289816" y="196959"/>
                  </a:cubicBezTo>
                  <a:cubicBezTo>
                    <a:pt x="289281" y="243018"/>
                    <a:pt x="279640" y="286935"/>
                    <a:pt x="248309" y="323354"/>
                  </a:cubicBezTo>
                  <a:cubicBezTo>
                    <a:pt x="239204" y="333798"/>
                    <a:pt x="229296" y="342368"/>
                    <a:pt x="216978" y="349062"/>
                  </a:cubicBezTo>
                  <a:lnTo>
                    <a:pt x="191050" y="361420"/>
                  </a:lnTo>
                  <a:lnTo>
                    <a:pt x="191352" y="362720"/>
                  </a:lnTo>
                  <a:cubicBezTo>
                    <a:pt x="180641" y="365130"/>
                    <a:pt x="169929" y="368879"/>
                    <a:pt x="159217" y="369415"/>
                  </a:cubicBezTo>
                  <a:lnTo>
                    <a:pt x="103517" y="369147"/>
                  </a:lnTo>
                  <a:lnTo>
                    <a:pt x="103517" y="369147"/>
                  </a:lnTo>
                  <a:cubicBezTo>
                    <a:pt x="89057" y="369415"/>
                    <a:pt x="74329" y="369950"/>
                    <a:pt x="59868" y="369682"/>
                  </a:cubicBezTo>
                  <a:cubicBezTo>
                    <a:pt x="45140" y="369147"/>
                    <a:pt x="31750" y="356561"/>
                    <a:pt x="29072" y="341565"/>
                  </a:cubicBezTo>
                  <a:cubicBezTo>
                    <a:pt x="28269" y="337548"/>
                    <a:pt x="28269" y="333263"/>
                    <a:pt x="28269" y="329247"/>
                  </a:cubicBezTo>
                  <a:cubicBezTo>
                    <a:pt x="28269" y="243018"/>
                    <a:pt x="28269" y="156523"/>
                    <a:pt x="28269" y="70295"/>
                  </a:cubicBezTo>
                  <a:cubicBezTo>
                    <a:pt x="28269" y="56370"/>
                    <a:pt x="31483" y="43516"/>
                    <a:pt x="44068" y="35482"/>
                  </a:cubicBezTo>
                  <a:cubicBezTo>
                    <a:pt x="48889" y="32537"/>
                    <a:pt x="54780" y="30126"/>
                    <a:pt x="60136" y="29859"/>
                  </a:cubicBezTo>
                  <a:lnTo>
                    <a:pt x="98161" y="30123"/>
                  </a:lnTo>
                  <a:lnTo>
                    <a:pt x="98161" y="29859"/>
                  </a:lnTo>
                  <a:cubicBezTo>
                    <a:pt x="113425" y="29055"/>
                    <a:pt x="128421" y="27448"/>
                    <a:pt x="143685" y="27984"/>
                  </a:cubicBezTo>
                  <a:close/>
                  <a:moveTo>
                    <a:pt x="228575" y="22093"/>
                  </a:moveTo>
                  <a:cubicBezTo>
                    <a:pt x="235538" y="25574"/>
                    <a:pt x="242500" y="29323"/>
                    <a:pt x="248927" y="33339"/>
                  </a:cubicBezTo>
                  <a:cubicBezTo>
                    <a:pt x="252944" y="36285"/>
                    <a:pt x="255622" y="40034"/>
                    <a:pt x="249195" y="45122"/>
                  </a:cubicBezTo>
                  <a:cubicBezTo>
                    <a:pt x="240626" y="39231"/>
                    <a:pt x="232056" y="33072"/>
                    <a:pt x="222416" y="26377"/>
                  </a:cubicBezTo>
                  <a:cubicBezTo>
                    <a:pt x="225629" y="24235"/>
                    <a:pt x="227772" y="21825"/>
                    <a:pt x="228575" y="22093"/>
                  </a:cubicBezTo>
                  <a:close/>
                  <a:moveTo>
                    <a:pt x="20235" y="18344"/>
                  </a:moveTo>
                  <a:cubicBezTo>
                    <a:pt x="21038" y="17808"/>
                    <a:pt x="23180" y="19147"/>
                    <a:pt x="25858" y="20219"/>
                  </a:cubicBezTo>
                  <a:cubicBezTo>
                    <a:pt x="20503" y="28788"/>
                    <a:pt x="15950" y="36286"/>
                    <a:pt x="11130" y="43516"/>
                  </a:cubicBezTo>
                  <a:cubicBezTo>
                    <a:pt x="10327" y="44587"/>
                    <a:pt x="8184" y="45390"/>
                    <a:pt x="6845" y="44855"/>
                  </a:cubicBezTo>
                  <a:cubicBezTo>
                    <a:pt x="5774" y="44319"/>
                    <a:pt x="3899" y="42177"/>
                    <a:pt x="4435" y="41374"/>
                  </a:cubicBezTo>
                  <a:cubicBezTo>
                    <a:pt x="7649" y="32269"/>
                    <a:pt x="12469" y="24235"/>
                    <a:pt x="20235" y="18344"/>
                  </a:cubicBezTo>
                  <a:close/>
                  <a:moveTo>
                    <a:pt x="185194" y="4419"/>
                  </a:moveTo>
                  <a:cubicBezTo>
                    <a:pt x="192960" y="6561"/>
                    <a:pt x="200994" y="8971"/>
                    <a:pt x="208491" y="11382"/>
                  </a:cubicBezTo>
                  <a:cubicBezTo>
                    <a:pt x="210098" y="12185"/>
                    <a:pt x="210902" y="14059"/>
                    <a:pt x="212776" y="16469"/>
                  </a:cubicBezTo>
                  <a:cubicBezTo>
                    <a:pt x="209563" y="17808"/>
                    <a:pt x="207153" y="19950"/>
                    <a:pt x="205278" y="19415"/>
                  </a:cubicBezTo>
                  <a:cubicBezTo>
                    <a:pt x="198047" y="17808"/>
                    <a:pt x="191085" y="15398"/>
                    <a:pt x="184122" y="12720"/>
                  </a:cubicBezTo>
                  <a:cubicBezTo>
                    <a:pt x="182516" y="12185"/>
                    <a:pt x="181444" y="9239"/>
                    <a:pt x="180909" y="7097"/>
                  </a:cubicBezTo>
                  <a:cubicBezTo>
                    <a:pt x="180909" y="6294"/>
                    <a:pt x="184122" y="4151"/>
                    <a:pt x="185194" y="4419"/>
                  </a:cubicBezTo>
                  <a:close/>
                  <a:moveTo>
                    <a:pt x="136723" y="669"/>
                  </a:moveTo>
                  <a:cubicBezTo>
                    <a:pt x="144489" y="402"/>
                    <a:pt x="152255" y="134"/>
                    <a:pt x="160289" y="669"/>
                  </a:cubicBezTo>
                  <a:cubicBezTo>
                    <a:pt x="162163" y="937"/>
                    <a:pt x="164038" y="4150"/>
                    <a:pt x="165912" y="6025"/>
                  </a:cubicBezTo>
                  <a:cubicBezTo>
                    <a:pt x="164038" y="7364"/>
                    <a:pt x="162431" y="9507"/>
                    <a:pt x="160289" y="9775"/>
                  </a:cubicBezTo>
                  <a:cubicBezTo>
                    <a:pt x="156004" y="10042"/>
                    <a:pt x="151720" y="9507"/>
                    <a:pt x="147703" y="9507"/>
                  </a:cubicBezTo>
                  <a:cubicBezTo>
                    <a:pt x="143953" y="9507"/>
                    <a:pt x="140204" y="10042"/>
                    <a:pt x="136723" y="9239"/>
                  </a:cubicBezTo>
                  <a:cubicBezTo>
                    <a:pt x="135117" y="8971"/>
                    <a:pt x="133242" y="6025"/>
                    <a:pt x="132707" y="4150"/>
                  </a:cubicBezTo>
                  <a:cubicBezTo>
                    <a:pt x="132439" y="3347"/>
                    <a:pt x="135117" y="669"/>
                    <a:pt x="136723" y="669"/>
                  </a:cubicBezTo>
                  <a:close/>
                  <a:moveTo>
                    <a:pt x="90396" y="402"/>
                  </a:moveTo>
                  <a:cubicBezTo>
                    <a:pt x="97359" y="-134"/>
                    <a:pt x="104589" y="-134"/>
                    <a:pt x="111551" y="402"/>
                  </a:cubicBezTo>
                  <a:cubicBezTo>
                    <a:pt x="113158" y="402"/>
                    <a:pt x="116104" y="3080"/>
                    <a:pt x="116104" y="4687"/>
                  </a:cubicBezTo>
                  <a:cubicBezTo>
                    <a:pt x="116104" y="6293"/>
                    <a:pt x="113694" y="9507"/>
                    <a:pt x="112355" y="9507"/>
                  </a:cubicBezTo>
                  <a:cubicBezTo>
                    <a:pt x="104856" y="10042"/>
                    <a:pt x="97359" y="10042"/>
                    <a:pt x="90128" y="9507"/>
                  </a:cubicBezTo>
                  <a:cubicBezTo>
                    <a:pt x="88254" y="8971"/>
                    <a:pt x="86379" y="6561"/>
                    <a:pt x="83701" y="4419"/>
                  </a:cubicBezTo>
                  <a:cubicBezTo>
                    <a:pt x="86647" y="2544"/>
                    <a:pt x="88522" y="402"/>
                    <a:pt x="90396" y="402"/>
                  </a:cubicBezTo>
                  <a:close/>
                  <a:moveTo>
                    <a:pt x="57457" y="134"/>
                  </a:moveTo>
                  <a:cubicBezTo>
                    <a:pt x="60938" y="-402"/>
                    <a:pt x="64687" y="1473"/>
                    <a:pt x="68436" y="2276"/>
                  </a:cubicBezTo>
                  <a:cubicBezTo>
                    <a:pt x="68169" y="3615"/>
                    <a:pt x="68169" y="4954"/>
                    <a:pt x="68169" y="6025"/>
                  </a:cubicBezTo>
                  <a:cubicBezTo>
                    <a:pt x="66294" y="7096"/>
                    <a:pt x="64419" y="8971"/>
                    <a:pt x="62277" y="9239"/>
                  </a:cubicBezTo>
                  <a:cubicBezTo>
                    <a:pt x="55850" y="10310"/>
                    <a:pt x="49423" y="11113"/>
                    <a:pt x="42996" y="11916"/>
                  </a:cubicBezTo>
                  <a:cubicBezTo>
                    <a:pt x="41658" y="12184"/>
                    <a:pt x="39515" y="11381"/>
                    <a:pt x="38712" y="10310"/>
                  </a:cubicBezTo>
                  <a:cubicBezTo>
                    <a:pt x="38176" y="9239"/>
                    <a:pt x="38444" y="6293"/>
                    <a:pt x="38980" y="6025"/>
                  </a:cubicBezTo>
                  <a:cubicBezTo>
                    <a:pt x="45139" y="3883"/>
                    <a:pt x="51030" y="1205"/>
                    <a:pt x="57457" y="1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5"/>
            <p:cNvSpPr/>
            <p:nvPr/>
          </p:nvSpPr>
          <p:spPr>
            <a:xfrm>
              <a:off x="3979965" y="6245312"/>
              <a:ext cx="279330" cy="416558"/>
            </a:xfrm>
            <a:custGeom>
              <a:avLst/>
              <a:gdLst/>
              <a:ahLst/>
              <a:cxnLst/>
              <a:rect l="l" t="t" r="r" b="b"/>
              <a:pathLst>
                <a:path w="279330" h="416558" extrusionOk="0">
                  <a:moveTo>
                    <a:pt x="117503" y="403980"/>
                  </a:moveTo>
                  <a:cubicBezTo>
                    <a:pt x="124491" y="403980"/>
                    <a:pt x="131198" y="404819"/>
                    <a:pt x="138186" y="405377"/>
                  </a:cubicBezTo>
                  <a:cubicBezTo>
                    <a:pt x="141819" y="405657"/>
                    <a:pt x="146011" y="406775"/>
                    <a:pt x="144893" y="411247"/>
                  </a:cubicBezTo>
                  <a:cubicBezTo>
                    <a:pt x="144055" y="413483"/>
                    <a:pt x="140142" y="415439"/>
                    <a:pt x="139024" y="416558"/>
                  </a:cubicBezTo>
                  <a:cubicBezTo>
                    <a:pt x="130080" y="415439"/>
                    <a:pt x="123093" y="414881"/>
                    <a:pt x="116385" y="413483"/>
                  </a:cubicBezTo>
                  <a:cubicBezTo>
                    <a:pt x="114149" y="412924"/>
                    <a:pt x="112473" y="409849"/>
                    <a:pt x="110516" y="408173"/>
                  </a:cubicBezTo>
                  <a:cubicBezTo>
                    <a:pt x="112752" y="406775"/>
                    <a:pt x="114988" y="404260"/>
                    <a:pt x="117503" y="403980"/>
                  </a:cubicBezTo>
                  <a:close/>
                  <a:moveTo>
                    <a:pt x="188773" y="396154"/>
                  </a:moveTo>
                  <a:cubicBezTo>
                    <a:pt x="189891" y="395875"/>
                    <a:pt x="192407" y="397272"/>
                    <a:pt x="192686" y="398390"/>
                  </a:cubicBezTo>
                  <a:cubicBezTo>
                    <a:pt x="192966" y="400067"/>
                    <a:pt x="192686" y="403701"/>
                    <a:pt x="191569" y="403980"/>
                  </a:cubicBezTo>
                  <a:cubicBezTo>
                    <a:pt x="183743" y="407613"/>
                    <a:pt x="175078" y="410688"/>
                    <a:pt x="163899" y="414881"/>
                  </a:cubicBezTo>
                  <a:cubicBezTo>
                    <a:pt x="163340" y="413204"/>
                    <a:pt x="161663" y="411247"/>
                    <a:pt x="161663" y="409290"/>
                  </a:cubicBezTo>
                  <a:cubicBezTo>
                    <a:pt x="161663" y="407613"/>
                    <a:pt x="162781" y="404539"/>
                    <a:pt x="164179" y="403980"/>
                  </a:cubicBezTo>
                  <a:cubicBezTo>
                    <a:pt x="172284" y="400906"/>
                    <a:pt x="180668" y="398390"/>
                    <a:pt x="188773" y="396154"/>
                  </a:cubicBezTo>
                  <a:close/>
                  <a:moveTo>
                    <a:pt x="69152" y="385812"/>
                  </a:moveTo>
                  <a:cubicBezTo>
                    <a:pt x="76698" y="388887"/>
                    <a:pt x="83964" y="392520"/>
                    <a:pt x="91231" y="396154"/>
                  </a:cubicBezTo>
                  <a:cubicBezTo>
                    <a:pt x="94026" y="397272"/>
                    <a:pt x="93747" y="397551"/>
                    <a:pt x="91511" y="407054"/>
                  </a:cubicBezTo>
                  <a:cubicBezTo>
                    <a:pt x="81170" y="401185"/>
                    <a:pt x="71946" y="395874"/>
                    <a:pt x="60487" y="389446"/>
                  </a:cubicBezTo>
                  <a:cubicBezTo>
                    <a:pt x="65239" y="387210"/>
                    <a:pt x="67754" y="385254"/>
                    <a:pt x="69152" y="385812"/>
                  </a:cubicBezTo>
                  <a:close/>
                  <a:moveTo>
                    <a:pt x="232654" y="365969"/>
                  </a:moveTo>
                  <a:cubicBezTo>
                    <a:pt x="236287" y="375192"/>
                    <a:pt x="233772" y="379384"/>
                    <a:pt x="220636" y="388608"/>
                  </a:cubicBezTo>
                  <a:cubicBezTo>
                    <a:pt x="216444" y="391403"/>
                    <a:pt x="211972" y="396993"/>
                    <a:pt x="206382" y="387769"/>
                  </a:cubicBezTo>
                  <a:cubicBezTo>
                    <a:pt x="214767" y="380782"/>
                    <a:pt x="223151" y="373795"/>
                    <a:pt x="232654" y="365969"/>
                  </a:cubicBezTo>
                  <a:close/>
                  <a:moveTo>
                    <a:pt x="26947" y="352833"/>
                  </a:moveTo>
                  <a:cubicBezTo>
                    <a:pt x="31978" y="348641"/>
                    <a:pt x="35052" y="350318"/>
                    <a:pt x="36450" y="353672"/>
                  </a:cubicBezTo>
                  <a:cubicBezTo>
                    <a:pt x="39803" y="361777"/>
                    <a:pt x="51542" y="364851"/>
                    <a:pt x="51262" y="378546"/>
                  </a:cubicBezTo>
                  <a:cubicBezTo>
                    <a:pt x="39245" y="371000"/>
                    <a:pt x="32257" y="362895"/>
                    <a:pt x="26947" y="352833"/>
                  </a:cubicBezTo>
                  <a:close/>
                  <a:moveTo>
                    <a:pt x="267312" y="330473"/>
                  </a:moveTo>
                  <a:cubicBezTo>
                    <a:pt x="262560" y="338859"/>
                    <a:pt x="258368" y="346684"/>
                    <a:pt x="253337" y="354230"/>
                  </a:cubicBezTo>
                  <a:cubicBezTo>
                    <a:pt x="252220" y="355908"/>
                    <a:pt x="247747" y="357305"/>
                    <a:pt x="245791" y="356467"/>
                  </a:cubicBezTo>
                  <a:cubicBezTo>
                    <a:pt x="241878" y="355069"/>
                    <a:pt x="243555" y="351715"/>
                    <a:pt x="245232" y="348920"/>
                  </a:cubicBezTo>
                  <a:cubicBezTo>
                    <a:pt x="248866" y="343051"/>
                    <a:pt x="252499" y="336902"/>
                    <a:pt x="255853" y="331033"/>
                  </a:cubicBezTo>
                  <a:cubicBezTo>
                    <a:pt x="258089" y="326561"/>
                    <a:pt x="261163" y="326001"/>
                    <a:pt x="267312" y="330473"/>
                  </a:cubicBezTo>
                  <a:close/>
                  <a:moveTo>
                    <a:pt x="11855" y="302244"/>
                  </a:moveTo>
                  <a:cubicBezTo>
                    <a:pt x="12414" y="303921"/>
                    <a:pt x="13252" y="305877"/>
                    <a:pt x="14091" y="308113"/>
                  </a:cubicBezTo>
                  <a:cubicBezTo>
                    <a:pt x="16886" y="315380"/>
                    <a:pt x="19681" y="322647"/>
                    <a:pt x="22196" y="329914"/>
                  </a:cubicBezTo>
                  <a:cubicBezTo>
                    <a:pt x="22755" y="331031"/>
                    <a:pt x="21917" y="333268"/>
                    <a:pt x="21078" y="334385"/>
                  </a:cubicBezTo>
                  <a:cubicBezTo>
                    <a:pt x="20520" y="335224"/>
                    <a:pt x="18004" y="335504"/>
                    <a:pt x="17724" y="334944"/>
                  </a:cubicBezTo>
                  <a:cubicBezTo>
                    <a:pt x="14650" y="329355"/>
                    <a:pt x="10737" y="324045"/>
                    <a:pt x="8780" y="318175"/>
                  </a:cubicBezTo>
                  <a:cubicBezTo>
                    <a:pt x="7103" y="313983"/>
                    <a:pt x="2911" y="308673"/>
                    <a:pt x="11855" y="302244"/>
                  </a:cubicBezTo>
                  <a:close/>
                  <a:moveTo>
                    <a:pt x="274018" y="277928"/>
                  </a:moveTo>
                  <a:cubicBezTo>
                    <a:pt x="278490" y="278208"/>
                    <a:pt x="279329" y="281841"/>
                    <a:pt x="278490" y="285754"/>
                  </a:cubicBezTo>
                  <a:cubicBezTo>
                    <a:pt x="277093" y="292461"/>
                    <a:pt x="276254" y="299449"/>
                    <a:pt x="274298" y="305877"/>
                  </a:cubicBezTo>
                  <a:cubicBezTo>
                    <a:pt x="273739" y="308113"/>
                    <a:pt x="270385" y="309511"/>
                    <a:pt x="268429" y="311188"/>
                  </a:cubicBezTo>
                  <a:cubicBezTo>
                    <a:pt x="267311" y="308672"/>
                    <a:pt x="265075" y="306156"/>
                    <a:pt x="265075" y="303921"/>
                  </a:cubicBezTo>
                  <a:cubicBezTo>
                    <a:pt x="265634" y="296933"/>
                    <a:pt x="266752" y="290226"/>
                    <a:pt x="268708" y="283518"/>
                  </a:cubicBezTo>
                  <a:cubicBezTo>
                    <a:pt x="269268" y="281282"/>
                    <a:pt x="272341" y="277928"/>
                    <a:pt x="274018" y="277928"/>
                  </a:cubicBezTo>
                  <a:close/>
                  <a:moveTo>
                    <a:pt x="123373" y="266190"/>
                  </a:moveTo>
                  <a:cubicBezTo>
                    <a:pt x="125609" y="266470"/>
                    <a:pt x="128963" y="267867"/>
                    <a:pt x="129242" y="269265"/>
                  </a:cubicBezTo>
                  <a:cubicBezTo>
                    <a:pt x="130640" y="276532"/>
                    <a:pt x="134553" y="280724"/>
                    <a:pt x="141261" y="283240"/>
                  </a:cubicBezTo>
                  <a:cubicBezTo>
                    <a:pt x="142938" y="283798"/>
                    <a:pt x="143217" y="287711"/>
                    <a:pt x="144614" y="290506"/>
                  </a:cubicBezTo>
                  <a:cubicBezTo>
                    <a:pt x="129522" y="292183"/>
                    <a:pt x="119460" y="283519"/>
                    <a:pt x="120578" y="271221"/>
                  </a:cubicBezTo>
                  <a:cubicBezTo>
                    <a:pt x="120858" y="269265"/>
                    <a:pt x="122534" y="266190"/>
                    <a:pt x="123373" y="266190"/>
                  </a:cubicBezTo>
                  <a:close/>
                  <a:moveTo>
                    <a:pt x="6544" y="252774"/>
                  </a:moveTo>
                  <a:cubicBezTo>
                    <a:pt x="8221" y="255848"/>
                    <a:pt x="10457" y="258364"/>
                    <a:pt x="10177" y="260041"/>
                  </a:cubicBezTo>
                  <a:cubicBezTo>
                    <a:pt x="8500" y="268705"/>
                    <a:pt x="14370" y="279046"/>
                    <a:pt x="5426" y="286593"/>
                  </a:cubicBezTo>
                  <a:cubicBezTo>
                    <a:pt x="-2120" y="275972"/>
                    <a:pt x="-1840" y="265631"/>
                    <a:pt x="6544" y="252774"/>
                  </a:cubicBezTo>
                  <a:close/>
                  <a:moveTo>
                    <a:pt x="154676" y="239359"/>
                  </a:moveTo>
                  <a:cubicBezTo>
                    <a:pt x="156074" y="241316"/>
                    <a:pt x="158589" y="243272"/>
                    <a:pt x="158589" y="245228"/>
                  </a:cubicBezTo>
                  <a:cubicBezTo>
                    <a:pt x="159148" y="254172"/>
                    <a:pt x="158869" y="263116"/>
                    <a:pt x="158869" y="271501"/>
                  </a:cubicBezTo>
                  <a:cubicBezTo>
                    <a:pt x="152441" y="274296"/>
                    <a:pt x="149366" y="272060"/>
                    <a:pt x="149087" y="267308"/>
                  </a:cubicBezTo>
                  <a:cubicBezTo>
                    <a:pt x="148528" y="260042"/>
                    <a:pt x="148528" y="252495"/>
                    <a:pt x="149366" y="245228"/>
                  </a:cubicBezTo>
                  <a:cubicBezTo>
                    <a:pt x="149646" y="243272"/>
                    <a:pt x="152999" y="241316"/>
                    <a:pt x="154676" y="239359"/>
                  </a:cubicBezTo>
                  <a:close/>
                  <a:moveTo>
                    <a:pt x="274298" y="227060"/>
                  </a:moveTo>
                  <a:cubicBezTo>
                    <a:pt x="274857" y="226781"/>
                    <a:pt x="278490" y="229296"/>
                    <a:pt x="278490" y="230694"/>
                  </a:cubicBezTo>
                  <a:cubicBezTo>
                    <a:pt x="278490" y="240197"/>
                    <a:pt x="278211" y="249699"/>
                    <a:pt x="277652" y="258923"/>
                  </a:cubicBezTo>
                  <a:cubicBezTo>
                    <a:pt x="277652" y="260041"/>
                    <a:pt x="275975" y="260880"/>
                    <a:pt x="273460" y="262557"/>
                  </a:cubicBezTo>
                  <a:cubicBezTo>
                    <a:pt x="271783" y="260041"/>
                    <a:pt x="269547" y="258364"/>
                    <a:pt x="269547" y="256687"/>
                  </a:cubicBezTo>
                  <a:cubicBezTo>
                    <a:pt x="269268" y="248582"/>
                    <a:pt x="268988" y="240197"/>
                    <a:pt x="269547" y="232092"/>
                  </a:cubicBezTo>
                  <a:cubicBezTo>
                    <a:pt x="269547" y="230135"/>
                    <a:pt x="272341" y="228179"/>
                    <a:pt x="274298" y="227060"/>
                  </a:cubicBezTo>
                  <a:close/>
                  <a:moveTo>
                    <a:pt x="104087" y="219515"/>
                  </a:moveTo>
                  <a:cubicBezTo>
                    <a:pt x="107161" y="221751"/>
                    <a:pt x="111074" y="223708"/>
                    <a:pt x="113590" y="226502"/>
                  </a:cubicBezTo>
                  <a:cubicBezTo>
                    <a:pt x="116944" y="230416"/>
                    <a:pt x="119739" y="234887"/>
                    <a:pt x="122254" y="239359"/>
                  </a:cubicBezTo>
                  <a:cubicBezTo>
                    <a:pt x="123931" y="242434"/>
                    <a:pt x="127285" y="246347"/>
                    <a:pt x="121975" y="249141"/>
                  </a:cubicBezTo>
                  <a:cubicBezTo>
                    <a:pt x="116944" y="251657"/>
                    <a:pt x="115546" y="246906"/>
                    <a:pt x="113590" y="243831"/>
                  </a:cubicBezTo>
                  <a:cubicBezTo>
                    <a:pt x="110515" y="239080"/>
                    <a:pt x="106882" y="234887"/>
                    <a:pt x="104087" y="230136"/>
                  </a:cubicBezTo>
                  <a:cubicBezTo>
                    <a:pt x="102689" y="227620"/>
                    <a:pt x="102410" y="224546"/>
                    <a:pt x="101292" y="221471"/>
                  </a:cubicBezTo>
                  <a:cubicBezTo>
                    <a:pt x="102131" y="220633"/>
                    <a:pt x="103248" y="220074"/>
                    <a:pt x="104087" y="219515"/>
                  </a:cubicBezTo>
                  <a:close/>
                  <a:moveTo>
                    <a:pt x="39525" y="216440"/>
                  </a:moveTo>
                  <a:cubicBezTo>
                    <a:pt x="31699" y="224265"/>
                    <a:pt x="24153" y="231252"/>
                    <a:pt x="16607" y="238520"/>
                  </a:cubicBezTo>
                  <a:cubicBezTo>
                    <a:pt x="9340" y="232091"/>
                    <a:pt x="15768" y="228737"/>
                    <a:pt x="18284" y="225383"/>
                  </a:cubicBezTo>
                  <a:cubicBezTo>
                    <a:pt x="26110" y="215601"/>
                    <a:pt x="31699" y="213085"/>
                    <a:pt x="39525" y="216440"/>
                  </a:cubicBezTo>
                  <a:close/>
                  <a:moveTo>
                    <a:pt x="70723" y="204491"/>
                  </a:moveTo>
                  <a:cubicBezTo>
                    <a:pt x="76768" y="205120"/>
                    <a:pt x="82567" y="208334"/>
                    <a:pt x="86201" y="213924"/>
                  </a:cubicBezTo>
                  <a:cubicBezTo>
                    <a:pt x="75579" y="213085"/>
                    <a:pt x="64680" y="215881"/>
                    <a:pt x="53779" y="210570"/>
                  </a:cubicBezTo>
                  <a:cubicBezTo>
                    <a:pt x="58391" y="205819"/>
                    <a:pt x="64679" y="203863"/>
                    <a:pt x="70723" y="204491"/>
                  </a:cubicBezTo>
                  <a:close/>
                  <a:moveTo>
                    <a:pt x="154117" y="188491"/>
                  </a:moveTo>
                  <a:cubicBezTo>
                    <a:pt x="155794" y="190168"/>
                    <a:pt x="158309" y="191565"/>
                    <a:pt x="158588" y="193522"/>
                  </a:cubicBezTo>
                  <a:cubicBezTo>
                    <a:pt x="159427" y="197435"/>
                    <a:pt x="158868" y="201348"/>
                    <a:pt x="158868" y="205261"/>
                  </a:cubicBezTo>
                  <a:cubicBezTo>
                    <a:pt x="158868" y="209174"/>
                    <a:pt x="159427" y="213087"/>
                    <a:pt x="158588" y="216720"/>
                  </a:cubicBezTo>
                  <a:cubicBezTo>
                    <a:pt x="158309" y="218677"/>
                    <a:pt x="156073" y="220633"/>
                    <a:pt x="154676" y="222589"/>
                  </a:cubicBezTo>
                  <a:cubicBezTo>
                    <a:pt x="152719" y="220633"/>
                    <a:pt x="149365" y="218956"/>
                    <a:pt x="149365" y="216720"/>
                  </a:cubicBezTo>
                  <a:cubicBezTo>
                    <a:pt x="148806" y="209174"/>
                    <a:pt x="148806" y="201348"/>
                    <a:pt x="149365" y="193522"/>
                  </a:cubicBezTo>
                  <a:cubicBezTo>
                    <a:pt x="149365" y="191845"/>
                    <a:pt x="152439" y="190168"/>
                    <a:pt x="154117" y="188491"/>
                  </a:cubicBezTo>
                  <a:close/>
                  <a:moveTo>
                    <a:pt x="274298" y="176752"/>
                  </a:moveTo>
                  <a:cubicBezTo>
                    <a:pt x="275696" y="176752"/>
                    <a:pt x="278212" y="178988"/>
                    <a:pt x="278491" y="180386"/>
                  </a:cubicBezTo>
                  <a:cubicBezTo>
                    <a:pt x="279050" y="184857"/>
                    <a:pt x="278770" y="189608"/>
                    <a:pt x="278770" y="194360"/>
                  </a:cubicBezTo>
                  <a:cubicBezTo>
                    <a:pt x="278770" y="198273"/>
                    <a:pt x="279050" y="202186"/>
                    <a:pt x="278491" y="205819"/>
                  </a:cubicBezTo>
                  <a:cubicBezTo>
                    <a:pt x="278212" y="207496"/>
                    <a:pt x="275416" y="210291"/>
                    <a:pt x="274578" y="210012"/>
                  </a:cubicBezTo>
                  <a:cubicBezTo>
                    <a:pt x="272621" y="209453"/>
                    <a:pt x="269547" y="207217"/>
                    <a:pt x="269547" y="205819"/>
                  </a:cubicBezTo>
                  <a:cubicBezTo>
                    <a:pt x="268988" y="197155"/>
                    <a:pt x="269267" y="188770"/>
                    <a:pt x="269827" y="180106"/>
                  </a:cubicBezTo>
                  <a:cubicBezTo>
                    <a:pt x="269827" y="178709"/>
                    <a:pt x="272621" y="176473"/>
                    <a:pt x="274298" y="176752"/>
                  </a:cubicBezTo>
                  <a:close/>
                  <a:moveTo>
                    <a:pt x="154956" y="137343"/>
                  </a:moveTo>
                  <a:cubicBezTo>
                    <a:pt x="156354" y="137622"/>
                    <a:pt x="158310" y="140138"/>
                    <a:pt x="158589" y="141815"/>
                  </a:cubicBezTo>
                  <a:cubicBezTo>
                    <a:pt x="159148" y="146846"/>
                    <a:pt x="158869" y="151877"/>
                    <a:pt x="158589" y="156349"/>
                  </a:cubicBezTo>
                  <a:cubicBezTo>
                    <a:pt x="158589" y="160262"/>
                    <a:pt x="158869" y="164175"/>
                    <a:pt x="158310" y="167808"/>
                  </a:cubicBezTo>
                  <a:cubicBezTo>
                    <a:pt x="158031" y="168926"/>
                    <a:pt x="156074" y="171162"/>
                    <a:pt x="154956" y="170883"/>
                  </a:cubicBezTo>
                  <a:cubicBezTo>
                    <a:pt x="153279" y="170883"/>
                    <a:pt x="149925" y="169485"/>
                    <a:pt x="149925" y="168367"/>
                  </a:cubicBezTo>
                  <a:cubicBezTo>
                    <a:pt x="149646" y="159144"/>
                    <a:pt x="149366" y="149641"/>
                    <a:pt x="149925" y="140138"/>
                  </a:cubicBezTo>
                  <a:cubicBezTo>
                    <a:pt x="149925" y="139020"/>
                    <a:pt x="153279" y="137064"/>
                    <a:pt x="154956" y="137343"/>
                  </a:cubicBezTo>
                  <a:close/>
                  <a:moveTo>
                    <a:pt x="273739" y="123648"/>
                  </a:moveTo>
                  <a:cubicBezTo>
                    <a:pt x="275696" y="126164"/>
                    <a:pt x="278770" y="128400"/>
                    <a:pt x="278770" y="130356"/>
                  </a:cubicBezTo>
                  <a:cubicBezTo>
                    <a:pt x="278211" y="140138"/>
                    <a:pt x="281845" y="150759"/>
                    <a:pt x="274857" y="161659"/>
                  </a:cubicBezTo>
                  <a:cubicBezTo>
                    <a:pt x="267590" y="151318"/>
                    <a:pt x="267311" y="133990"/>
                    <a:pt x="273739" y="123648"/>
                  </a:cubicBezTo>
                  <a:close/>
                  <a:moveTo>
                    <a:pt x="154117" y="87314"/>
                  </a:moveTo>
                  <a:cubicBezTo>
                    <a:pt x="156073" y="88152"/>
                    <a:pt x="158309" y="90109"/>
                    <a:pt x="158589" y="92065"/>
                  </a:cubicBezTo>
                  <a:cubicBezTo>
                    <a:pt x="159427" y="96258"/>
                    <a:pt x="158868" y="100450"/>
                    <a:pt x="158868" y="104922"/>
                  </a:cubicBezTo>
                  <a:cubicBezTo>
                    <a:pt x="158868" y="108835"/>
                    <a:pt x="159148" y="112748"/>
                    <a:pt x="158589" y="116381"/>
                  </a:cubicBezTo>
                  <a:cubicBezTo>
                    <a:pt x="158309" y="118059"/>
                    <a:pt x="156073" y="120294"/>
                    <a:pt x="154676" y="120574"/>
                  </a:cubicBezTo>
                  <a:cubicBezTo>
                    <a:pt x="153278" y="120853"/>
                    <a:pt x="149924" y="118617"/>
                    <a:pt x="149924" y="117500"/>
                  </a:cubicBezTo>
                  <a:cubicBezTo>
                    <a:pt x="149365" y="108555"/>
                    <a:pt x="149365" y="99612"/>
                    <a:pt x="149645" y="90668"/>
                  </a:cubicBezTo>
                  <a:cubicBezTo>
                    <a:pt x="149645" y="89271"/>
                    <a:pt x="152999" y="87035"/>
                    <a:pt x="154117" y="87314"/>
                  </a:cubicBezTo>
                  <a:close/>
                  <a:moveTo>
                    <a:pt x="274578" y="74737"/>
                  </a:moveTo>
                  <a:cubicBezTo>
                    <a:pt x="275976" y="75016"/>
                    <a:pt x="278211" y="77252"/>
                    <a:pt x="278491" y="78929"/>
                  </a:cubicBezTo>
                  <a:cubicBezTo>
                    <a:pt x="279050" y="83122"/>
                    <a:pt x="278771" y="87594"/>
                    <a:pt x="278771" y="91786"/>
                  </a:cubicBezTo>
                  <a:cubicBezTo>
                    <a:pt x="279050" y="91506"/>
                    <a:pt x="279050" y="91506"/>
                    <a:pt x="279330" y="91506"/>
                  </a:cubicBezTo>
                  <a:cubicBezTo>
                    <a:pt x="279050" y="95699"/>
                    <a:pt x="279330" y="100171"/>
                    <a:pt x="278491" y="104363"/>
                  </a:cubicBezTo>
                  <a:cubicBezTo>
                    <a:pt x="278211" y="106040"/>
                    <a:pt x="275696" y="107997"/>
                    <a:pt x="274298" y="107997"/>
                  </a:cubicBezTo>
                  <a:cubicBezTo>
                    <a:pt x="272901" y="107997"/>
                    <a:pt x="269827" y="105761"/>
                    <a:pt x="269827" y="104642"/>
                  </a:cubicBezTo>
                  <a:cubicBezTo>
                    <a:pt x="269547" y="95699"/>
                    <a:pt x="269547" y="86755"/>
                    <a:pt x="269827" y="77811"/>
                  </a:cubicBezTo>
                  <a:cubicBezTo>
                    <a:pt x="269827" y="76694"/>
                    <a:pt x="272901" y="74458"/>
                    <a:pt x="274578" y="74737"/>
                  </a:cubicBezTo>
                  <a:close/>
                  <a:moveTo>
                    <a:pt x="159707" y="34490"/>
                  </a:moveTo>
                  <a:cubicBezTo>
                    <a:pt x="161663" y="37844"/>
                    <a:pt x="164178" y="40359"/>
                    <a:pt x="163899" y="42595"/>
                  </a:cubicBezTo>
                  <a:cubicBezTo>
                    <a:pt x="162781" y="50142"/>
                    <a:pt x="161104" y="57967"/>
                    <a:pt x="158868" y="65235"/>
                  </a:cubicBezTo>
                  <a:cubicBezTo>
                    <a:pt x="158309" y="67191"/>
                    <a:pt x="155794" y="68868"/>
                    <a:pt x="153838" y="69427"/>
                  </a:cubicBezTo>
                  <a:cubicBezTo>
                    <a:pt x="152719" y="69707"/>
                    <a:pt x="149645" y="66912"/>
                    <a:pt x="149645" y="65514"/>
                  </a:cubicBezTo>
                  <a:cubicBezTo>
                    <a:pt x="149925" y="54893"/>
                    <a:pt x="150204" y="43993"/>
                    <a:pt x="159707" y="34490"/>
                  </a:cubicBezTo>
                  <a:close/>
                  <a:moveTo>
                    <a:pt x="219519" y="29739"/>
                  </a:moveTo>
                  <a:cubicBezTo>
                    <a:pt x="231817" y="31136"/>
                    <a:pt x="244673" y="42595"/>
                    <a:pt x="247748" y="55452"/>
                  </a:cubicBezTo>
                  <a:cubicBezTo>
                    <a:pt x="249146" y="61880"/>
                    <a:pt x="249983" y="68309"/>
                    <a:pt x="249983" y="74737"/>
                  </a:cubicBezTo>
                  <a:cubicBezTo>
                    <a:pt x="250263" y="138182"/>
                    <a:pt x="250543" y="201906"/>
                    <a:pt x="249983" y="265351"/>
                  </a:cubicBezTo>
                  <a:cubicBezTo>
                    <a:pt x="249425" y="311468"/>
                    <a:pt x="231537" y="348920"/>
                    <a:pt x="190451" y="372677"/>
                  </a:cubicBezTo>
                  <a:lnTo>
                    <a:pt x="143495" y="385181"/>
                  </a:lnTo>
                  <a:lnTo>
                    <a:pt x="143495" y="385254"/>
                  </a:lnTo>
                  <a:lnTo>
                    <a:pt x="143286" y="385236"/>
                  </a:lnTo>
                  <a:lnTo>
                    <a:pt x="143217" y="385255"/>
                  </a:lnTo>
                  <a:lnTo>
                    <a:pt x="143217" y="385230"/>
                  </a:lnTo>
                  <a:lnTo>
                    <a:pt x="111354" y="382459"/>
                  </a:lnTo>
                  <a:cubicBezTo>
                    <a:pt x="101222" y="379525"/>
                    <a:pt x="91650" y="374634"/>
                    <a:pt x="82566" y="367926"/>
                  </a:cubicBezTo>
                  <a:cubicBezTo>
                    <a:pt x="49027" y="343889"/>
                    <a:pt x="30581" y="311747"/>
                    <a:pt x="30860" y="269823"/>
                  </a:cubicBezTo>
                  <a:cubicBezTo>
                    <a:pt x="30860" y="258644"/>
                    <a:pt x="35332" y="249421"/>
                    <a:pt x="43437" y="242433"/>
                  </a:cubicBezTo>
                  <a:cubicBezTo>
                    <a:pt x="52940" y="234327"/>
                    <a:pt x="63840" y="231253"/>
                    <a:pt x="76138" y="236563"/>
                  </a:cubicBezTo>
                  <a:cubicBezTo>
                    <a:pt x="89274" y="242153"/>
                    <a:pt x="98777" y="250818"/>
                    <a:pt x="99615" y="266469"/>
                  </a:cubicBezTo>
                  <a:cubicBezTo>
                    <a:pt x="99615" y="267308"/>
                    <a:pt x="99615" y="268146"/>
                    <a:pt x="99615" y="268985"/>
                  </a:cubicBezTo>
                  <a:cubicBezTo>
                    <a:pt x="101572" y="292742"/>
                    <a:pt x="114708" y="311468"/>
                    <a:pt x="143495" y="312306"/>
                  </a:cubicBezTo>
                  <a:lnTo>
                    <a:pt x="143495" y="312762"/>
                  </a:lnTo>
                  <a:lnTo>
                    <a:pt x="143497" y="312307"/>
                  </a:lnTo>
                  <a:cubicBezTo>
                    <a:pt x="169210" y="306437"/>
                    <a:pt x="179552" y="289108"/>
                    <a:pt x="179552" y="262277"/>
                  </a:cubicBezTo>
                  <a:cubicBezTo>
                    <a:pt x="179552" y="197435"/>
                    <a:pt x="179552" y="132592"/>
                    <a:pt x="179831" y="67750"/>
                  </a:cubicBezTo>
                  <a:cubicBezTo>
                    <a:pt x="179831" y="61042"/>
                    <a:pt x="181228" y="53775"/>
                    <a:pt x="184023" y="47905"/>
                  </a:cubicBezTo>
                  <a:cubicBezTo>
                    <a:pt x="190451" y="33931"/>
                    <a:pt x="203309" y="27782"/>
                    <a:pt x="219519" y="29739"/>
                  </a:cubicBezTo>
                  <a:close/>
                  <a:moveTo>
                    <a:pt x="260603" y="26385"/>
                  </a:moveTo>
                  <a:cubicBezTo>
                    <a:pt x="261721" y="25547"/>
                    <a:pt x="263956" y="25547"/>
                    <a:pt x="265354" y="26385"/>
                  </a:cubicBezTo>
                  <a:cubicBezTo>
                    <a:pt x="271503" y="30018"/>
                    <a:pt x="278211" y="49583"/>
                    <a:pt x="275695" y="56570"/>
                  </a:cubicBezTo>
                  <a:cubicBezTo>
                    <a:pt x="275415" y="56850"/>
                    <a:pt x="274298" y="57409"/>
                    <a:pt x="271503" y="59366"/>
                  </a:cubicBezTo>
                  <a:cubicBezTo>
                    <a:pt x="267031" y="49304"/>
                    <a:pt x="262559" y="40080"/>
                    <a:pt x="258646" y="30577"/>
                  </a:cubicBezTo>
                  <a:cubicBezTo>
                    <a:pt x="258087" y="29460"/>
                    <a:pt x="259485" y="27224"/>
                    <a:pt x="260603" y="26385"/>
                  </a:cubicBezTo>
                  <a:close/>
                  <a:moveTo>
                    <a:pt x="199675" y="2907"/>
                  </a:moveTo>
                  <a:cubicBezTo>
                    <a:pt x="200234" y="4584"/>
                    <a:pt x="200513" y="5981"/>
                    <a:pt x="201072" y="7100"/>
                  </a:cubicBezTo>
                  <a:cubicBezTo>
                    <a:pt x="199396" y="8776"/>
                    <a:pt x="197998" y="11012"/>
                    <a:pt x="196041" y="12130"/>
                  </a:cubicBezTo>
                  <a:cubicBezTo>
                    <a:pt x="190731" y="15764"/>
                    <a:pt x="184861" y="18838"/>
                    <a:pt x="179551" y="22192"/>
                  </a:cubicBezTo>
                  <a:cubicBezTo>
                    <a:pt x="176477" y="24148"/>
                    <a:pt x="173123" y="26384"/>
                    <a:pt x="170607" y="22471"/>
                  </a:cubicBezTo>
                  <a:cubicBezTo>
                    <a:pt x="168092" y="18838"/>
                    <a:pt x="170607" y="16043"/>
                    <a:pt x="173682" y="13807"/>
                  </a:cubicBezTo>
                  <a:cubicBezTo>
                    <a:pt x="178713" y="10453"/>
                    <a:pt x="183744" y="6820"/>
                    <a:pt x="189334" y="4304"/>
                  </a:cubicBezTo>
                  <a:cubicBezTo>
                    <a:pt x="192408" y="2907"/>
                    <a:pt x="196321" y="3466"/>
                    <a:pt x="199675" y="2907"/>
                  </a:cubicBezTo>
                  <a:close/>
                  <a:moveTo>
                    <a:pt x="218960" y="671"/>
                  </a:moveTo>
                  <a:cubicBezTo>
                    <a:pt x="225667" y="-2403"/>
                    <a:pt x="245512" y="5702"/>
                    <a:pt x="248027" y="12410"/>
                  </a:cubicBezTo>
                  <a:cubicBezTo>
                    <a:pt x="248586" y="13528"/>
                    <a:pt x="247747" y="14925"/>
                    <a:pt x="247189" y="17721"/>
                  </a:cubicBezTo>
                  <a:cubicBezTo>
                    <a:pt x="237127" y="14366"/>
                    <a:pt x="228183" y="11851"/>
                    <a:pt x="219239" y="8497"/>
                  </a:cubicBezTo>
                  <a:cubicBezTo>
                    <a:pt x="218121" y="7938"/>
                    <a:pt x="216724" y="5982"/>
                    <a:pt x="216444" y="4584"/>
                  </a:cubicBezTo>
                  <a:cubicBezTo>
                    <a:pt x="216444" y="3187"/>
                    <a:pt x="217562" y="1230"/>
                    <a:pt x="218960" y="6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5"/>
            <p:cNvSpPr/>
            <p:nvPr/>
          </p:nvSpPr>
          <p:spPr>
            <a:xfrm>
              <a:off x="4390976" y="6244307"/>
              <a:ext cx="336623" cy="417562"/>
            </a:xfrm>
            <a:custGeom>
              <a:avLst/>
              <a:gdLst/>
              <a:ahLst/>
              <a:cxnLst/>
              <a:rect l="l" t="t" r="r" b="b"/>
              <a:pathLst>
                <a:path w="336623" h="417562" extrusionOk="0">
                  <a:moveTo>
                    <a:pt x="260697" y="405544"/>
                  </a:moveTo>
                  <a:cubicBezTo>
                    <a:pt x="268802" y="405544"/>
                    <a:pt x="276907" y="406103"/>
                    <a:pt x="285012" y="406662"/>
                  </a:cubicBezTo>
                  <a:cubicBezTo>
                    <a:pt x="286690" y="406941"/>
                    <a:pt x="288925" y="408898"/>
                    <a:pt x="289205" y="410296"/>
                  </a:cubicBezTo>
                  <a:cubicBezTo>
                    <a:pt x="289484" y="411693"/>
                    <a:pt x="287527" y="414488"/>
                    <a:pt x="286130" y="415047"/>
                  </a:cubicBezTo>
                  <a:cubicBezTo>
                    <a:pt x="281658" y="416165"/>
                    <a:pt x="276907" y="416723"/>
                    <a:pt x="273274" y="417562"/>
                  </a:cubicBezTo>
                  <a:cubicBezTo>
                    <a:pt x="268243" y="416723"/>
                    <a:pt x="263771" y="416165"/>
                    <a:pt x="259858" y="414767"/>
                  </a:cubicBezTo>
                  <a:cubicBezTo>
                    <a:pt x="258181" y="414208"/>
                    <a:pt x="256504" y="411134"/>
                    <a:pt x="256504" y="409177"/>
                  </a:cubicBezTo>
                  <a:cubicBezTo>
                    <a:pt x="256504" y="408060"/>
                    <a:pt x="259299" y="405544"/>
                    <a:pt x="260697" y="405544"/>
                  </a:cubicBezTo>
                  <a:close/>
                  <a:moveTo>
                    <a:pt x="92164" y="404706"/>
                  </a:moveTo>
                  <a:cubicBezTo>
                    <a:pt x="83499" y="415885"/>
                    <a:pt x="70084" y="418400"/>
                    <a:pt x="57506" y="411972"/>
                  </a:cubicBezTo>
                  <a:cubicBezTo>
                    <a:pt x="59463" y="410295"/>
                    <a:pt x="61419" y="407501"/>
                    <a:pt x="63096" y="407501"/>
                  </a:cubicBezTo>
                  <a:cubicBezTo>
                    <a:pt x="72599" y="408060"/>
                    <a:pt x="81543" y="402191"/>
                    <a:pt x="92164" y="404706"/>
                  </a:cubicBezTo>
                  <a:close/>
                  <a:moveTo>
                    <a:pt x="18097" y="384303"/>
                  </a:moveTo>
                  <a:cubicBezTo>
                    <a:pt x="25923" y="391011"/>
                    <a:pt x="33748" y="397719"/>
                    <a:pt x="43810" y="405824"/>
                  </a:cubicBezTo>
                  <a:cubicBezTo>
                    <a:pt x="39897" y="407221"/>
                    <a:pt x="37382" y="408898"/>
                    <a:pt x="36264" y="408059"/>
                  </a:cubicBezTo>
                  <a:cubicBezTo>
                    <a:pt x="29277" y="403029"/>
                    <a:pt x="22568" y="397719"/>
                    <a:pt x="16140" y="392129"/>
                  </a:cubicBezTo>
                  <a:cubicBezTo>
                    <a:pt x="12507" y="389054"/>
                    <a:pt x="13625" y="386260"/>
                    <a:pt x="18097" y="384303"/>
                  </a:cubicBezTo>
                  <a:close/>
                  <a:moveTo>
                    <a:pt x="326098" y="378992"/>
                  </a:moveTo>
                  <a:cubicBezTo>
                    <a:pt x="327495" y="378713"/>
                    <a:pt x="328614" y="380390"/>
                    <a:pt x="329731" y="381507"/>
                  </a:cubicBezTo>
                  <a:cubicBezTo>
                    <a:pt x="329172" y="383464"/>
                    <a:pt x="329172" y="384861"/>
                    <a:pt x="328614" y="385700"/>
                  </a:cubicBezTo>
                  <a:cubicBezTo>
                    <a:pt x="323303" y="391849"/>
                    <a:pt x="317993" y="398277"/>
                    <a:pt x="312124" y="403867"/>
                  </a:cubicBezTo>
                  <a:cubicBezTo>
                    <a:pt x="310726" y="404985"/>
                    <a:pt x="306813" y="403587"/>
                    <a:pt x="304018" y="403308"/>
                  </a:cubicBezTo>
                  <a:cubicBezTo>
                    <a:pt x="304577" y="401072"/>
                    <a:pt x="304298" y="397998"/>
                    <a:pt x="305695" y="396600"/>
                  </a:cubicBezTo>
                  <a:cubicBezTo>
                    <a:pt x="310447" y="391010"/>
                    <a:pt x="315198" y="385700"/>
                    <a:pt x="320509" y="380669"/>
                  </a:cubicBezTo>
                  <a:cubicBezTo>
                    <a:pt x="321906" y="379271"/>
                    <a:pt x="324142" y="378713"/>
                    <a:pt x="326098" y="378992"/>
                  </a:cubicBezTo>
                  <a:close/>
                  <a:moveTo>
                    <a:pt x="218214" y="375918"/>
                  </a:moveTo>
                  <a:cubicBezTo>
                    <a:pt x="220730" y="377036"/>
                    <a:pt x="222127" y="377036"/>
                    <a:pt x="222966" y="377875"/>
                  </a:cubicBezTo>
                  <a:cubicBezTo>
                    <a:pt x="229394" y="384024"/>
                    <a:pt x="235822" y="390452"/>
                    <a:pt x="241691" y="397159"/>
                  </a:cubicBezTo>
                  <a:cubicBezTo>
                    <a:pt x="242530" y="397998"/>
                    <a:pt x="242251" y="401072"/>
                    <a:pt x="241412" y="401631"/>
                  </a:cubicBezTo>
                  <a:cubicBezTo>
                    <a:pt x="240014" y="402749"/>
                    <a:pt x="236661" y="404147"/>
                    <a:pt x="236102" y="403588"/>
                  </a:cubicBezTo>
                  <a:cubicBezTo>
                    <a:pt x="228835" y="396880"/>
                    <a:pt x="221847" y="390172"/>
                    <a:pt x="215140" y="382905"/>
                  </a:cubicBezTo>
                  <a:cubicBezTo>
                    <a:pt x="214860" y="382067"/>
                    <a:pt x="217376" y="378434"/>
                    <a:pt x="218214" y="375918"/>
                  </a:cubicBezTo>
                  <a:close/>
                  <a:moveTo>
                    <a:pt x="118993" y="366135"/>
                  </a:moveTo>
                  <a:cubicBezTo>
                    <a:pt x="124583" y="365856"/>
                    <a:pt x="127378" y="368651"/>
                    <a:pt x="125701" y="372284"/>
                  </a:cubicBezTo>
                  <a:cubicBezTo>
                    <a:pt x="121789" y="380390"/>
                    <a:pt x="117037" y="387936"/>
                    <a:pt x="112007" y="395203"/>
                  </a:cubicBezTo>
                  <a:cubicBezTo>
                    <a:pt x="111168" y="396321"/>
                    <a:pt x="107255" y="395482"/>
                    <a:pt x="103342" y="395482"/>
                  </a:cubicBezTo>
                  <a:cubicBezTo>
                    <a:pt x="109491" y="383743"/>
                    <a:pt x="114242" y="374800"/>
                    <a:pt x="118993" y="366135"/>
                  </a:cubicBezTo>
                  <a:close/>
                  <a:moveTo>
                    <a:pt x="184954" y="339863"/>
                  </a:moveTo>
                  <a:cubicBezTo>
                    <a:pt x="193898" y="344615"/>
                    <a:pt x="200047" y="351881"/>
                    <a:pt x="205357" y="359427"/>
                  </a:cubicBezTo>
                  <a:cubicBezTo>
                    <a:pt x="206475" y="361104"/>
                    <a:pt x="205357" y="364458"/>
                    <a:pt x="205078" y="367253"/>
                  </a:cubicBezTo>
                  <a:cubicBezTo>
                    <a:pt x="202842" y="366694"/>
                    <a:pt x="200047" y="366694"/>
                    <a:pt x="198370" y="365297"/>
                  </a:cubicBezTo>
                  <a:cubicBezTo>
                    <a:pt x="193060" y="360825"/>
                    <a:pt x="188308" y="355515"/>
                    <a:pt x="183557" y="350484"/>
                  </a:cubicBezTo>
                  <a:cubicBezTo>
                    <a:pt x="180203" y="347409"/>
                    <a:pt x="179365" y="344056"/>
                    <a:pt x="184954" y="339863"/>
                  </a:cubicBezTo>
                  <a:close/>
                  <a:moveTo>
                    <a:pt x="7476" y="335112"/>
                  </a:moveTo>
                  <a:cubicBezTo>
                    <a:pt x="8594" y="347410"/>
                    <a:pt x="12786" y="358031"/>
                    <a:pt x="8594" y="372006"/>
                  </a:cubicBezTo>
                  <a:cubicBezTo>
                    <a:pt x="-1468" y="358031"/>
                    <a:pt x="-1747" y="343497"/>
                    <a:pt x="7476" y="335112"/>
                  </a:cubicBezTo>
                  <a:close/>
                  <a:moveTo>
                    <a:pt x="330850" y="329243"/>
                  </a:moveTo>
                  <a:cubicBezTo>
                    <a:pt x="332806" y="330640"/>
                    <a:pt x="336160" y="332038"/>
                    <a:pt x="336160" y="333436"/>
                  </a:cubicBezTo>
                  <a:cubicBezTo>
                    <a:pt x="336720" y="342379"/>
                    <a:pt x="336720" y="351323"/>
                    <a:pt x="336440" y="360267"/>
                  </a:cubicBezTo>
                  <a:cubicBezTo>
                    <a:pt x="336440" y="361384"/>
                    <a:pt x="333365" y="362503"/>
                    <a:pt x="330011" y="364179"/>
                  </a:cubicBezTo>
                  <a:cubicBezTo>
                    <a:pt x="328893" y="353000"/>
                    <a:pt x="327775" y="344335"/>
                    <a:pt x="327216" y="335392"/>
                  </a:cubicBezTo>
                  <a:cubicBezTo>
                    <a:pt x="327216" y="333436"/>
                    <a:pt x="329452" y="331479"/>
                    <a:pt x="330850" y="329243"/>
                  </a:cubicBezTo>
                  <a:close/>
                  <a:moveTo>
                    <a:pt x="124864" y="315827"/>
                  </a:moveTo>
                  <a:cubicBezTo>
                    <a:pt x="126541" y="315827"/>
                    <a:pt x="129336" y="317784"/>
                    <a:pt x="129615" y="318901"/>
                  </a:cubicBezTo>
                  <a:cubicBezTo>
                    <a:pt x="130175" y="327845"/>
                    <a:pt x="130175" y="336789"/>
                    <a:pt x="129895" y="345733"/>
                  </a:cubicBezTo>
                  <a:cubicBezTo>
                    <a:pt x="129895" y="347130"/>
                    <a:pt x="126261" y="349087"/>
                    <a:pt x="124305" y="349366"/>
                  </a:cubicBezTo>
                  <a:cubicBezTo>
                    <a:pt x="123187" y="349646"/>
                    <a:pt x="120951" y="346851"/>
                    <a:pt x="120671" y="345174"/>
                  </a:cubicBezTo>
                  <a:cubicBezTo>
                    <a:pt x="119553" y="340981"/>
                    <a:pt x="119833" y="336509"/>
                    <a:pt x="120112" y="332317"/>
                  </a:cubicBezTo>
                  <a:cubicBezTo>
                    <a:pt x="120112" y="328125"/>
                    <a:pt x="119833" y="323653"/>
                    <a:pt x="120392" y="319460"/>
                  </a:cubicBezTo>
                  <a:cubicBezTo>
                    <a:pt x="120671" y="318063"/>
                    <a:pt x="123187" y="315827"/>
                    <a:pt x="124864" y="315827"/>
                  </a:cubicBezTo>
                  <a:close/>
                  <a:moveTo>
                    <a:pt x="148621" y="304926"/>
                  </a:moveTo>
                  <a:cubicBezTo>
                    <a:pt x="154490" y="305206"/>
                    <a:pt x="171818" y="320578"/>
                    <a:pt x="172377" y="326167"/>
                  </a:cubicBezTo>
                  <a:cubicBezTo>
                    <a:pt x="172657" y="327565"/>
                    <a:pt x="171818" y="329800"/>
                    <a:pt x="170701" y="330639"/>
                  </a:cubicBezTo>
                  <a:cubicBezTo>
                    <a:pt x="169583" y="331477"/>
                    <a:pt x="167067" y="331477"/>
                    <a:pt x="165949" y="330919"/>
                  </a:cubicBezTo>
                  <a:cubicBezTo>
                    <a:pt x="157565" y="324211"/>
                    <a:pt x="150577" y="316665"/>
                    <a:pt x="145267" y="307442"/>
                  </a:cubicBezTo>
                  <a:cubicBezTo>
                    <a:pt x="147223" y="306044"/>
                    <a:pt x="147783" y="304926"/>
                    <a:pt x="148621" y="304926"/>
                  </a:cubicBezTo>
                  <a:close/>
                  <a:moveTo>
                    <a:pt x="306813" y="289554"/>
                  </a:moveTo>
                  <a:cubicBezTo>
                    <a:pt x="312962" y="295144"/>
                    <a:pt x="318552" y="301293"/>
                    <a:pt x="323583" y="307442"/>
                  </a:cubicBezTo>
                  <a:cubicBezTo>
                    <a:pt x="324701" y="308839"/>
                    <a:pt x="323862" y="311914"/>
                    <a:pt x="323862" y="314429"/>
                  </a:cubicBezTo>
                  <a:cubicBezTo>
                    <a:pt x="321347" y="314150"/>
                    <a:pt x="317434" y="315268"/>
                    <a:pt x="316036" y="313870"/>
                  </a:cubicBezTo>
                  <a:cubicBezTo>
                    <a:pt x="309887" y="307442"/>
                    <a:pt x="304018" y="300455"/>
                    <a:pt x="297869" y="293467"/>
                  </a:cubicBezTo>
                  <a:cubicBezTo>
                    <a:pt x="300664" y="288437"/>
                    <a:pt x="303739" y="286480"/>
                    <a:pt x="306813" y="289554"/>
                  </a:cubicBezTo>
                  <a:close/>
                  <a:moveTo>
                    <a:pt x="7197" y="283685"/>
                  </a:moveTo>
                  <a:cubicBezTo>
                    <a:pt x="9713" y="295703"/>
                    <a:pt x="9153" y="306604"/>
                    <a:pt x="7756" y="317224"/>
                  </a:cubicBezTo>
                  <a:cubicBezTo>
                    <a:pt x="1607" y="318063"/>
                    <a:pt x="768" y="314988"/>
                    <a:pt x="489" y="311075"/>
                  </a:cubicBezTo>
                  <a:cubicBezTo>
                    <a:pt x="-908" y="296263"/>
                    <a:pt x="489" y="289275"/>
                    <a:pt x="7197" y="283685"/>
                  </a:cubicBezTo>
                  <a:close/>
                  <a:moveTo>
                    <a:pt x="120950" y="277256"/>
                  </a:moveTo>
                  <a:cubicBezTo>
                    <a:pt x="131292" y="277536"/>
                    <a:pt x="134365" y="284523"/>
                    <a:pt x="139955" y="292628"/>
                  </a:cubicBezTo>
                  <a:cubicBezTo>
                    <a:pt x="132689" y="294864"/>
                    <a:pt x="127658" y="296541"/>
                    <a:pt x="120950" y="298777"/>
                  </a:cubicBezTo>
                  <a:cubicBezTo>
                    <a:pt x="120950" y="290951"/>
                    <a:pt x="120950" y="284523"/>
                    <a:pt x="120950" y="277256"/>
                  </a:cubicBezTo>
                  <a:close/>
                  <a:moveTo>
                    <a:pt x="272156" y="253219"/>
                  </a:moveTo>
                  <a:cubicBezTo>
                    <a:pt x="278585" y="259368"/>
                    <a:pt x="284734" y="266077"/>
                    <a:pt x="290323" y="273064"/>
                  </a:cubicBezTo>
                  <a:cubicBezTo>
                    <a:pt x="290883" y="273902"/>
                    <a:pt x="288647" y="277536"/>
                    <a:pt x="287808" y="280331"/>
                  </a:cubicBezTo>
                  <a:cubicBezTo>
                    <a:pt x="285293" y="278934"/>
                    <a:pt x="283895" y="278654"/>
                    <a:pt x="283057" y="277815"/>
                  </a:cubicBezTo>
                  <a:cubicBezTo>
                    <a:pt x="277188" y="271946"/>
                    <a:pt x="271318" y="266356"/>
                    <a:pt x="266008" y="260207"/>
                  </a:cubicBezTo>
                  <a:cubicBezTo>
                    <a:pt x="264890" y="259089"/>
                    <a:pt x="264610" y="255176"/>
                    <a:pt x="265449" y="254617"/>
                  </a:cubicBezTo>
                  <a:cubicBezTo>
                    <a:pt x="267126" y="253499"/>
                    <a:pt x="271039" y="252382"/>
                    <a:pt x="272156" y="253219"/>
                  </a:cubicBezTo>
                  <a:close/>
                  <a:moveTo>
                    <a:pt x="4122" y="233376"/>
                  </a:moveTo>
                  <a:cubicBezTo>
                    <a:pt x="9712" y="238966"/>
                    <a:pt x="10830" y="254058"/>
                    <a:pt x="5799" y="267195"/>
                  </a:cubicBezTo>
                  <a:cubicBezTo>
                    <a:pt x="-909" y="258810"/>
                    <a:pt x="-1188" y="242879"/>
                    <a:pt x="4122" y="233376"/>
                  </a:cubicBezTo>
                  <a:close/>
                  <a:moveTo>
                    <a:pt x="234425" y="216048"/>
                  </a:moveTo>
                  <a:cubicBezTo>
                    <a:pt x="238897" y="216048"/>
                    <a:pt x="256226" y="234215"/>
                    <a:pt x="256226" y="240085"/>
                  </a:cubicBezTo>
                  <a:cubicBezTo>
                    <a:pt x="254549" y="240644"/>
                    <a:pt x="250636" y="242880"/>
                    <a:pt x="250077" y="242041"/>
                  </a:cubicBezTo>
                  <a:cubicBezTo>
                    <a:pt x="243090" y="235333"/>
                    <a:pt x="236661" y="228066"/>
                    <a:pt x="230233" y="220520"/>
                  </a:cubicBezTo>
                  <a:cubicBezTo>
                    <a:pt x="229953" y="220241"/>
                    <a:pt x="232748" y="216328"/>
                    <a:pt x="234425" y="216048"/>
                  </a:cubicBezTo>
                  <a:close/>
                  <a:moveTo>
                    <a:pt x="6917" y="182229"/>
                  </a:moveTo>
                  <a:cubicBezTo>
                    <a:pt x="8594" y="193409"/>
                    <a:pt x="9992" y="204309"/>
                    <a:pt x="5240" y="215210"/>
                  </a:cubicBezTo>
                  <a:cubicBezTo>
                    <a:pt x="-1747" y="206266"/>
                    <a:pt x="1048" y="196483"/>
                    <a:pt x="1048" y="186981"/>
                  </a:cubicBezTo>
                  <a:cubicBezTo>
                    <a:pt x="1048" y="185303"/>
                    <a:pt x="3843" y="183626"/>
                    <a:pt x="6917" y="182229"/>
                  </a:cubicBezTo>
                  <a:close/>
                  <a:moveTo>
                    <a:pt x="220451" y="180552"/>
                  </a:moveTo>
                  <a:cubicBezTo>
                    <a:pt x="220171" y="183347"/>
                    <a:pt x="219892" y="185862"/>
                    <a:pt x="219333" y="188657"/>
                  </a:cubicBezTo>
                  <a:cubicBezTo>
                    <a:pt x="219053" y="190055"/>
                    <a:pt x="217656" y="191173"/>
                    <a:pt x="217656" y="191173"/>
                  </a:cubicBezTo>
                  <a:cubicBezTo>
                    <a:pt x="218774" y="196763"/>
                    <a:pt x="221849" y="203471"/>
                    <a:pt x="220171" y="204868"/>
                  </a:cubicBezTo>
                  <a:cubicBezTo>
                    <a:pt x="214302" y="209899"/>
                    <a:pt x="211787" y="202353"/>
                    <a:pt x="208153" y="199558"/>
                  </a:cubicBezTo>
                  <a:cubicBezTo>
                    <a:pt x="206197" y="197880"/>
                    <a:pt x="204799" y="195645"/>
                    <a:pt x="202563" y="192850"/>
                  </a:cubicBezTo>
                  <a:cubicBezTo>
                    <a:pt x="205638" y="189217"/>
                    <a:pt x="208153" y="185024"/>
                    <a:pt x="211507" y="182229"/>
                  </a:cubicBezTo>
                  <a:cubicBezTo>
                    <a:pt x="213743" y="180552"/>
                    <a:pt x="217377" y="181111"/>
                    <a:pt x="220451" y="180552"/>
                  </a:cubicBezTo>
                  <a:close/>
                  <a:moveTo>
                    <a:pt x="252417" y="141772"/>
                  </a:moveTo>
                  <a:cubicBezTo>
                    <a:pt x="253780" y="142122"/>
                    <a:pt x="255666" y="143519"/>
                    <a:pt x="259300" y="146174"/>
                  </a:cubicBezTo>
                  <a:cubicBezTo>
                    <a:pt x="252592" y="153162"/>
                    <a:pt x="247002" y="159590"/>
                    <a:pt x="241132" y="165739"/>
                  </a:cubicBezTo>
                  <a:cubicBezTo>
                    <a:pt x="238897" y="168254"/>
                    <a:pt x="235822" y="171049"/>
                    <a:pt x="232469" y="167975"/>
                  </a:cubicBezTo>
                  <a:cubicBezTo>
                    <a:pt x="229115" y="164900"/>
                    <a:pt x="230792" y="161826"/>
                    <a:pt x="233307" y="159031"/>
                  </a:cubicBezTo>
                  <a:cubicBezTo>
                    <a:pt x="238338" y="153721"/>
                    <a:pt x="243368" y="148410"/>
                    <a:pt x="248679" y="143659"/>
                  </a:cubicBezTo>
                  <a:cubicBezTo>
                    <a:pt x="250216" y="142122"/>
                    <a:pt x="251054" y="141423"/>
                    <a:pt x="252417" y="141772"/>
                  </a:cubicBezTo>
                  <a:close/>
                  <a:moveTo>
                    <a:pt x="7476" y="130523"/>
                  </a:moveTo>
                  <a:cubicBezTo>
                    <a:pt x="9153" y="141703"/>
                    <a:pt x="9992" y="152603"/>
                    <a:pt x="6359" y="166298"/>
                  </a:cubicBezTo>
                  <a:cubicBezTo>
                    <a:pt x="-3144" y="156796"/>
                    <a:pt x="1886" y="147572"/>
                    <a:pt x="489" y="139467"/>
                  </a:cubicBezTo>
                  <a:cubicBezTo>
                    <a:pt x="210" y="135554"/>
                    <a:pt x="-70" y="131082"/>
                    <a:pt x="7476" y="130523"/>
                  </a:cubicBezTo>
                  <a:close/>
                  <a:moveTo>
                    <a:pt x="293397" y="103412"/>
                  </a:moveTo>
                  <a:cubicBezTo>
                    <a:pt x="292559" y="107605"/>
                    <a:pt x="293118" y="110120"/>
                    <a:pt x="292000" y="111518"/>
                  </a:cubicBezTo>
                  <a:cubicBezTo>
                    <a:pt x="286690" y="117666"/>
                    <a:pt x="281379" y="123815"/>
                    <a:pt x="275230" y="129405"/>
                  </a:cubicBezTo>
                  <a:cubicBezTo>
                    <a:pt x="273833" y="130803"/>
                    <a:pt x="269920" y="129685"/>
                    <a:pt x="267405" y="129685"/>
                  </a:cubicBezTo>
                  <a:cubicBezTo>
                    <a:pt x="267684" y="127449"/>
                    <a:pt x="266846" y="124375"/>
                    <a:pt x="267963" y="122697"/>
                  </a:cubicBezTo>
                  <a:cubicBezTo>
                    <a:pt x="273274" y="116548"/>
                    <a:pt x="278864" y="110400"/>
                    <a:pt x="284733" y="105089"/>
                  </a:cubicBezTo>
                  <a:cubicBezTo>
                    <a:pt x="286130" y="103971"/>
                    <a:pt x="289205" y="104251"/>
                    <a:pt x="293397" y="103412"/>
                  </a:cubicBezTo>
                  <a:close/>
                  <a:moveTo>
                    <a:pt x="123746" y="86642"/>
                  </a:moveTo>
                  <a:cubicBezTo>
                    <a:pt x="128218" y="88599"/>
                    <a:pt x="132689" y="90275"/>
                    <a:pt x="138000" y="92511"/>
                  </a:cubicBezTo>
                  <a:cubicBezTo>
                    <a:pt x="138559" y="102014"/>
                    <a:pt x="130174" y="104250"/>
                    <a:pt x="125703" y="109841"/>
                  </a:cubicBezTo>
                  <a:cubicBezTo>
                    <a:pt x="118156" y="101735"/>
                    <a:pt x="117877" y="95866"/>
                    <a:pt x="123746" y="86642"/>
                  </a:cubicBezTo>
                  <a:close/>
                  <a:moveTo>
                    <a:pt x="5519" y="77419"/>
                  </a:moveTo>
                  <a:cubicBezTo>
                    <a:pt x="11109" y="89996"/>
                    <a:pt x="8594" y="100896"/>
                    <a:pt x="7755" y="111517"/>
                  </a:cubicBezTo>
                  <a:cubicBezTo>
                    <a:pt x="6358" y="111796"/>
                    <a:pt x="5240" y="112076"/>
                    <a:pt x="3842" y="112635"/>
                  </a:cubicBezTo>
                  <a:cubicBezTo>
                    <a:pt x="2725" y="109840"/>
                    <a:pt x="489" y="107045"/>
                    <a:pt x="768" y="104530"/>
                  </a:cubicBezTo>
                  <a:cubicBezTo>
                    <a:pt x="1607" y="96145"/>
                    <a:pt x="-2585" y="86922"/>
                    <a:pt x="5519" y="77419"/>
                  </a:cubicBezTo>
                  <a:close/>
                  <a:moveTo>
                    <a:pt x="303180" y="55060"/>
                  </a:moveTo>
                  <a:cubicBezTo>
                    <a:pt x="305137" y="57017"/>
                    <a:pt x="307373" y="58693"/>
                    <a:pt x="308491" y="60929"/>
                  </a:cubicBezTo>
                  <a:cubicBezTo>
                    <a:pt x="309329" y="63165"/>
                    <a:pt x="308770" y="65960"/>
                    <a:pt x="309329" y="69035"/>
                  </a:cubicBezTo>
                  <a:cubicBezTo>
                    <a:pt x="308491" y="74066"/>
                    <a:pt x="307932" y="79656"/>
                    <a:pt x="306255" y="84966"/>
                  </a:cubicBezTo>
                  <a:cubicBezTo>
                    <a:pt x="305696" y="86922"/>
                    <a:pt x="302342" y="88041"/>
                    <a:pt x="300106" y="89718"/>
                  </a:cubicBezTo>
                  <a:cubicBezTo>
                    <a:pt x="298988" y="87761"/>
                    <a:pt x="297031" y="85525"/>
                    <a:pt x="297031" y="83569"/>
                  </a:cubicBezTo>
                  <a:cubicBezTo>
                    <a:pt x="297031" y="76302"/>
                    <a:pt x="297590" y="69035"/>
                    <a:pt x="298708" y="61768"/>
                  </a:cubicBezTo>
                  <a:cubicBezTo>
                    <a:pt x="298988" y="59532"/>
                    <a:pt x="301503" y="57296"/>
                    <a:pt x="303180" y="55060"/>
                  </a:cubicBezTo>
                  <a:close/>
                  <a:moveTo>
                    <a:pt x="168185" y="51427"/>
                  </a:moveTo>
                  <a:cubicBezTo>
                    <a:pt x="175452" y="55340"/>
                    <a:pt x="174614" y="58973"/>
                    <a:pt x="171260" y="62607"/>
                  </a:cubicBezTo>
                  <a:cubicBezTo>
                    <a:pt x="166229" y="67917"/>
                    <a:pt x="161198" y="73507"/>
                    <a:pt x="155888" y="78258"/>
                  </a:cubicBezTo>
                  <a:cubicBezTo>
                    <a:pt x="154211" y="79656"/>
                    <a:pt x="150857" y="79097"/>
                    <a:pt x="148062" y="79376"/>
                  </a:cubicBezTo>
                  <a:cubicBezTo>
                    <a:pt x="148062" y="76861"/>
                    <a:pt x="147503" y="73787"/>
                    <a:pt x="148621" y="72389"/>
                  </a:cubicBezTo>
                  <a:cubicBezTo>
                    <a:pt x="154770" y="65122"/>
                    <a:pt x="161477" y="58414"/>
                    <a:pt x="168185" y="51427"/>
                  </a:cubicBezTo>
                  <a:close/>
                  <a:moveTo>
                    <a:pt x="117318" y="36892"/>
                  </a:moveTo>
                  <a:cubicBezTo>
                    <a:pt x="119554" y="36892"/>
                    <a:pt x="122908" y="38010"/>
                    <a:pt x="123467" y="39687"/>
                  </a:cubicBezTo>
                  <a:cubicBezTo>
                    <a:pt x="126262" y="46954"/>
                    <a:pt x="128218" y="54500"/>
                    <a:pt x="130454" y="61767"/>
                  </a:cubicBezTo>
                  <a:cubicBezTo>
                    <a:pt x="129895" y="61767"/>
                    <a:pt x="129616" y="61767"/>
                    <a:pt x="129057" y="61767"/>
                  </a:cubicBezTo>
                  <a:cubicBezTo>
                    <a:pt x="129057" y="63444"/>
                    <a:pt x="129616" y="65400"/>
                    <a:pt x="128777" y="66798"/>
                  </a:cubicBezTo>
                  <a:cubicBezTo>
                    <a:pt x="128218" y="68195"/>
                    <a:pt x="126262" y="69872"/>
                    <a:pt x="125144" y="69872"/>
                  </a:cubicBezTo>
                  <a:cubicBezTo>
                    <a:pt x="123467" y="69593"/>
                    <a:pt x="120672" y="68475"/>
                    <a:pt x="120392" y="67077"/>
                  </a:cubicBezTo>
                  <a:cubicBezTo>
                    <a:pt x="118156" y="58693"/>
                    <a:pt x="116200" y="50308"/>
                    <a:pt x="114803" y="41923"/>
                  </a:cubicBezTo>
                  <a:cubicBezTo>
                    <a:pt x="114523" y="40246"/>
                    <a:pt x="116479" y="36613"/>
                    <a:pt x="117318" y="36892"/>
                  </a:cubicBezTo>
                  <a:close/>
                  <a:moveTo>
                    <a:pt x="242321" y="30324"/>
                  </a:moveTo>
                  <a:cubicBezTo>
                    <a:pt x="251544" y="29835"/>
                    <a:pt x="260698" y="32840"/>
                    <a:pt x="267126" y="38849"/>
                  </a:cubicBezTo>
                  <a:cubicBezTo>
                    <a:pt x="282218" y="52544"/>
                    <a:pt x="283337" y="77419"/>
                    <a:pt x="269082" y="93071"/>
                  </a:cubicBezTo>
                  <a:cubicBezTo>
                    <a:pt x="254269" y="109002"/>
                    <a:pt x="239176" y="124654"/>
                    <a:pt x="224364" y="140585"/>
                  </a:cubicBezTo>
                  <a:cubicBezTo>
                    <a:pt x="207873" y="157913"/>
                    <a:pt x="191662" y="175242"/>
                    <a:pt x="174893" y="192849"/>
                  </a:cubicBezTo>
                  <a:cubicBezTo>
                    <a:pt x="182439" y="200955"/>
                    <a:pt x="188868" y="208222"/>
                    <a:pt x="195855" y="215489"/>
                  </a:cubicBezTo>
                  <a:cubicBezTo>
                    <a:pt x="229953" y="251543"/>
                    <a:pt x="264331" y="287318"/>
                    <a:pt x="298429" y="323093"/>
                  </a:cubicBezTo>
                  <a:cubicBezTo>
                    <a:pt x="314080" y="339584"/>
                    <a:pt x="312963" y="364179"/>
                    <a:pt x="296193" y="378713"/>
                  </a:cubicBezTo>
                  <a:cubicBezTo>
                    <a:pt x="283337" y="389892"/>
                    <a:pt x="264331" y="390172"/>
                    <a:pt x="252313" y="378433"/>
                  </a:cubicBezTo>
                  <a:cubicBezTo>
                    <a:pt x="235264" y="361663"/>
                    <a:pt x="218773" y="344335"/>
                    <a:pt x="202284" y="327006"/>
                  </a:cubicBezTo>
                  <a:cubicBezTo>
                    <a:pt x="191942" y="316385"/>
                    <a:pt x="182160" y="305206"/>
                    <a:pt x="172098" y="294585"/>
                  </a:cubicBezTo>
                  <a:cubicBezTo>
                    <a:pt x="153931" y="275300"/>
                    <a:pt x="135485" y="256295"/>
                    <a:pt x="117318" y="237010"/>
                  </a:cubicBezTo>
                  <a:cubicBezTo>
                    <a:pt x="112845" y="232258"/>
                    <a:pt x="109212" y="226948"/>
                    <a:pt x="105299" y="221638"/>
                  </a:cubicBezTo>
                  <a:cubicBezTo>
                    <a:pt x="106138" y="220519"/>
                    <a:pt x="107256" y="219681"/>
                    <a:pt x="107256" y="218563"/>
                  </a:cubicBezTo>
                  <a:cubicBezTo>
                    <a:pt x="107256" y="201514"/>
                    <a:pt x="107256" y="184465"/>
                    <a:pt x="107256" y="167416"/>
                  </a:cubicBezTo>
                  <a:cubicBezTo>
                    <a:pt x="106696" y="166298"/>
                    <a:pt x="105579" y="165180"/>
                    <a:pt x="104740" y="164062"/>
                  </a:cubicBezTo>
                  <a:cubicBezTo>
                    <a:pt x="111448" y="155957"/>
                    <a:pt x="117597" y="147572"/>
                    <a:pt x="124584" y="140026"/>
                  </a:cubicBezTo>
                  <a:cubicBezTo>
                    <a:pt x="145826" y="117666"/>
                    <a:pt x="167347" y="95307"/>
                    <a:pt x="188588" y="73227"/>
                  </a:cubicBezTo>
                  <a:cubicBezTo>
                    <a:pt x="198091" y="63165"/>
                    <a:pt x="208432" y="53662"/>
                    <a:pt x="217096" y="42762"/>
                  </a:cubicBezTo>
                  <a:cubicBezTo>
                    <a:pt x="223804" y="34796"/>
                    <a:pt x="233098" y="30814"/>
                    <a:pt x="242321" y="30324"/>
                  </a:cubicBezTo>
                  <a:close/>
                  <a:moveTo>
                    <a:pt x="66170" y="30185"/>
                  </a:moveTo>
                  <a:cubicBezTo>
                    <a:pt x="81821" y="30744"/>
                    <a:pt x="97473" y="44998"/>
                    <a:pt x="99709" y="61488"/>
                  </a:cubicBezTo>
                  <a:cubicBezTo>
                    <a:pt x="100548" y="67358"/>
                    <a:pt x="100548" y="73507"/>
                    <a:pt x="100548" y="79656"/>
                  </a:cubicBezTo>
                  <a:cubicBezTo>
                    <a:pt x="100548" y="104810"/>
                    <a:pt x="100548" y="129964"/>
                    <a:pt x="100548" y="155398"/>
                  </a:cubicBezTo>
                  <a:cubicBezTo>
                    <a:pt x="99989" y="159031"/>
                    <a:pt x="98032" y="164062"/>
                    <a:pt x="104740" y="164062"/>
                  </a:cubicBezTo>
                  <a:cubicBezTo>
                    <a:pt x="105578" y="165180"/>
                    <a:pt x="106697" y="166019"/>
                    <a:pt x="106976" y="167136"/>
                  </a:cubicBezTo>
                  <a:cubicBezTo>
                    <a:pt x="107255" y="184186"/>
                    <a:pt x="107255" y="201235"/>
                    <a:pt x="106976" y="218284"/>
                  </a:cubicBezTo>
                  <a:cubicBezTo>
                    <a:pt x="106976" y="219402"/>
                    <a:pt x="105578" y="220240"/>
                    <a:pt x="105020" y="221358"/>
                  </a:cubicBezTo>
                  <a:cubicBezTo>
                    <a:pt x="103342" y="222476"/>
                    <a:pt x="100827" y="223315"/>
                    <a:pt x="100548" y="224433"/>
                  </a:cubicBezTo>
                  <a:cubicBezTo>
                    <a:pt x="99989" y="227786"/>
                    <a:pt x="100268" y="231420"/>
                    <a:pt x="100268" y="234774"/>
                  </a:cubicBezTo>
                  <a:cubicBezTo>
                    <a:pt x="100268" y="269151"/>
                    <a:pt x="100548" y="303529"/>
                    <a:pt x="100268" y="337907"/>
                  </a:cubicBezTo>
                  <a:cubicBezTo>
                    <a:pt x="100268" y="345732"/>
                    <a:pt x="99430" y="353558"/>
                    <a:pt x="97473" y="361105"/>
                  </a:cubicBezTo>
                  <a:cubicBezTo>
                    <a:pt x="93281" y="376197"/>
                    <a:pt x="77629" y="387097"/>
                    <a:pt x="63375" y="385979"/>
                  </a:cubicBezTo>
                  <a:cubicBezTo>
                    <a:pt x="48562" y="384861"/>
                    <a:pt x="34587" y="372284"/>
                    <a:pt x="32072" y="357192"/>
                  </a:cubicBezTo>
                  <a:cubicBezTo>
                    <a:pt x="30674" y="349645"/>
                    <a:pt x="30115" y="341819"/>
                    <a:pt x="30115" y="333994"/>
                  </a:cubicBezTo>
                  <a:cubicBezTo>
                    <a:pt x="30115" y="250146"/>
                    <a:pt x="30115" y="166298"/>
                    <a:pt x="30115" y="82171"/>
                  </a:cubicBezTo>
                  <a:cubicBezTo>
                    <a:pt x="30115" y="74904"/>
                    <a:pt x="30954" y="67358"/>
                    <a:pt x="32072" y="60371"/>
                  </a:cubicBezTo>
                  <a:cubicBezTo>
                    <a:pt x="34867" y="43601"/>
                    <a:pt x="50518" y="29906"/>
                    <a:pt x="66170" y="30185"/>
                  </a:cubicBezTo>
                  <a:close/>
                  <a:moveTo>
                    <a:pt x="13625" y="29067"/>
                  </a:moveTo>
                  <a:cubicBezTo>
                    <a:pt x="14743" y="29067"/>
                    <a:pt x="15861" y="29067"/>
                    <a:pt x="16979" y="29067"/>
                  </a:cubicBezTo>
                  <a:cubicBezTo>
                    <a:pt x="17259" y="31583"/>
                    <a:pt x="18097" y="34377"/>
                    <a:pt x="17538" y="36613"/>
                  </a:cubicBezTo>
                  <a:cubicBezTo>
                    <a:pt x="15582" y="43042"/>
                    <a:pt x="13346" y="49749"/>
                    <a:pt x="10551" y="55898"/>
                  </a:cubicBezTo>
                  <a:cubicBezTo>
                    <a:pt x="9712" y="57854"/>
                    <a:pt x="7197" y="58693"/>
                    <a:pt x="5241" y="60370"/>
                  </a:cubicBezTo>
                  <a:cubicBezTo>
                    <a:pt x="4122" y="58414"/>
                    <a:pt x="2166" y="55898"/>
                    <a:pt x="2446" y="54221"/>
                  </a:cubicBezTo>
                  <a:cubicBezTo>
                    <a:pt x="3843" y="44719"/>
                    <a:pt x="7197" y="36054"/>
                    <a:pt x="13625" y="29067"/>
                  </a:cubicBezTo>
                  <a:close/>
                  <a:moveTo>
                    <a:pt x="207314" y="15651"/>
                  </a:moveTo>
                  <a:cubicBezTo>
                    <a:pt x="207594" y="17887"/>
                    <a:pt x="209271" y="21241"/>
                    <a:pt x="208432" y="22638"/>
                  </a:cubicBezTo>
                  <a:cubicBezTo>
                    <a:pt x="202004" y="30185"/>
                    <a:pt x="195016" y="37172"/>
                    <a:pt x="188309" y="44160"/>
                  </a:cubicBezTo>
                  <a:cubicBezTo>
                    <a:pt x="182160" y="40805"/>
                    <a:pt x="181601" y="37452"/>
                    <a:pt x="184117" y="34377"/>
                  </a:cubicBezTo>
                  <a:cubicBezTo>
                    <a:pt x="189706" y="28229"/>
                    <a:pt x="195576" y="22359"/>
                    <a:pt x="201445" y="16769"/>
                  </a:cubicBezTo>
                  <a:cubicBezTo>
                    <a:pt x="202563" y="15651"/>
                    <a:pt x="205358" y="15931"/>
                    <a:pt x="207314" y="15651"/>
                  </a:cubicBezTo>
                  <a:close/>
                  <a:moveTo>
                    <a:pt x="277187" y="11459"/>
                  </a:moveTo>
                  <a:cubicBezTo>
                    <a:pt x="291162" y="18167"/>
                    <a:pt x="296193" y="24315"/>
                    <a:pt x="299547" y="37172"/>
                  </a:cubicBezTo>
                  <a:cubicBezTo>
                    <a:pt x="296752" y="40526"/>
                    <a:pt x="293677" y="40246"/>
                    <a:pt x="290882" y="37451"/>
                  </a:cubicBezTo>
                  <a:cubicBezTo>
                    <a:pt x="285572" y="31861"/>
                    <a:pt x="280262" y="25992"/>
                    <a:pt x="275230" y="20402"/>
                  </a:cubicBezTo>
                  <a:cubicBezTo>
                    <a:pt x="271597" y="16490"/>
                    <a:pt x="272715" y="13416"/>
                    <a:pt x="277187" y="11459"/>
                  </a:cubicBezTo>
                  <a:close/>
                  <a:moveTo>
                    <a:pt x="76511" y="6987"/>
                  </a:moveTo>
                  <a:cubicBezTo>
                    <a:pt x="88250" y="3633"/>
                    <a:pt x="96355" y="7266"/>
                    <a:pt x="110609" y="22359"/>
                  </a:cubicBezTo>
                  <a:cubicBezTo>
                    <a:pt x="106137" y="22638"/>
                    <a:pt x="102784" y="24036"/>
                    <a:pt x="101666" y="22918"/>
                  </a:cubicBezTo>
                  <a:cubicBezTo>
                    <a:pt x="94678" y="16489"/>
                    <a:pt x="83778" y="15372"/>
                    <a:pt x="76511" y="6987"/>
                  </a:cubicBezTo>
                  <a:close/>
                  <a:moveTo>
                    <a:pt x="46047" y="3912"/>
                  </a:moveTo>
                  <a:cubicBezTo>
                    <a:pt x="50728" y="2445"/>
                    <a:pt x="55969" y="2235"/>
                    <a:pt x="62537" y="5310"/>
                  </a:cubicBezTo>
                  <a:cubicBezTo>
                    <a:pt x="51636" y="12856"/>
                    <a:pt x="40457" y="13694"/>
                    <a:pt x="31234" y="19285"/>
                  </a:cubicBezTo>
                  <a:cubicBezTo>
                    <a:pt x="27041" y="13974"/>
                    <a:pt x="29836" y="11459"/>
                    <a:pt x="32910" y="10061"/>
                  </a:cubicBezTo>
                  <a:cubicBezTo>
                    <a:pt x="37243" y="8105"/>
                    <a:pt x="41365" y="5379"/>
                    <a:pt x="46047" y="3912"/>
                  </a:cubicBezTo>
                  <a:close/>
                  <a:moveTo>
                    <a:pt x="241412" y="0"/>
                  </a:moveTo>
                  <a:cubicBezTo>
                    <a:pt x="245325" y="0"/>
                    <a:pt x="246164" y="0"/>
                    <a:pt x="247002" y="0"/>
                  </a:cubicBezTo>
                  <a:cubicBezTo>
                    <a:pt x="251474" y="559"/>
                    <a:pt x="258182" y="280"/>
                    <a:pt x="257902" y="6149"/>
                  </a:cubicBezTo>
                  <a:cubicBezTo>
                    <a:pt x="257902" y="13415"/>
                    <a:pt x="250915" y="10341"/>
                    <a:pt x="246722" y="10900"/>
                  </a:cubicBezTo>
                  <a:cubicBezTo>
                    <a:pt x="241132" y="11459"/>
                    <a:pt x="235543" y="12298"/>
                    <a:pt x="229953" y="12018"/>
                  </a:cubicBezTo>
                  <a:cubicBezTo>
                    <a:pt x="227717" y="12018"/>
                    <a:pt x="225481" y="9503"/>
                    <a:pt x="222965" y="8105"/>
                  </a:cubicBezTo>
                  <a:cubicBezTo>
                    <a:pt x="224363" y="6149"/>
                    <a:pt x="225760" y="3354"/>
                    <a:pt x="227717" y="2795"/>
                  </a:cubicBezTo>
                  <a:cubicBezTo>
                    <a:pt x="233307" y="839"/>
                    <a:pt x="238896" y="280"/>
                    <a:pt x="241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5829063" y="6244211"/>
              <a:ext cx="339863" cy="416260"/>
            </a:xfrm>
            <a:custGeom>
              <a:avLst/>
              <a:gdLst/>
              <a:ahLst/>
              <a:cxnLst/>
              <a:rect l="l" t="t" r="r" b="b"/>
              <a:pathLst>
                <a:path w="339863" h="416260" extrusionOk="0">
                  <a:moveTo>
                    <a:pt x="49728" y="405638"/>
                  </a:moveTo>
                  <a:cubicBezTo>
                    <a:pt x="57833" y="405918"/>
                    <a:pt x="65939" y="406477"/>
                    <a:pt x="74044" y="407315"/>
                  </a:cubicBezTo>
                  <a:cubicBezTo>
                    <a:pt x="75442" y="407595"/>
                    <a:pt x="76839" y="408992"/>
                    <a:pt x="78237" y="409831"/>
                  </a:cubicBezTo>
                  <a:cubicBezTo>
                    <a:pt x="71529" y="418495"/>
                    <a:pt x="56436" y="418216"/>
                    <a:pt x="45815" y="410110"/>
                  </a:cubicBezTo>
                  <a:cubicBezTo>
                    <a:pt x="46095" y="409271"/>
                    <a:pt x="46095" y="408433"/>
                    <a:pt x="46654" y="407874"/>
                  </a:cubicBezTo>
                  <a:cubicBezTo>
                    <a:pt x="47492" y="407035"/>
                    <a:pt x="48610" y="405638"/>
                    <a:pt x="49728" y="405638"/>
                  </a:cubicBezTo>
                  <a:close/>
                  <a:moveTo>
                    <a:pt x="308538" y="396695"/>
                  </a:moveTo>
                  <a:cubicBezTo>
                    <a:pt x="313290" y="401726"/>
                    <a:pt x="311333" y="405359"/>
                    <a:pt x="307699" y="407316"/>
                  </a:cubicBezTo>
                  <a:cubicBezTo>
                    <a:pt x="301271" y="410670"/>
                    <a:pt x="294284" y="413464"/>
                    <a:pt x="287297" y="415421"/>
                  </a:cubicBezTo>
                  <a:cubicBezTo>
                    <a:pt x="285340" y="415980"/>
                    <a:pt x="282545" y="413464"/>
                    <a:pt x="280309" y="412067"/>
                  </a:cubicBezTo>
                  <a:cubicBezTo>
                    <a:pt x="281707" y="410110"/>
                    <a:pt x="282545" y="407036"/>
                    <a:pt x="284222" y="406198"/>
                  </a:cubicBezTo>
                  <a:cubicBezTo>
                    <a:pt x="292048" y="402564"/>
                    <a:pt x="300153" y="399769"/>
                    <a:pt x="308538" y="396695"/>
                  </a:cubicBezTo>
                  <a:close/>
                  <a:moveTo>
                    <a:pt x="240062" y="395018"/>
                  </a:moveTo>
                  <a:cubicBezTo>
                    <a:pt x="247329" y="398372"/>
                    <a:pt x="254595" y="401726"/>
                    <a:pt x="261862" y="405918"/>
                  </a:cubicBezTo>
                  <a:cubicBezTo>
                    <a:pt x="263260" y="406757"/>
                    <a:pt x="264377" y="409551"/>
                    <a:pt x="264098" y="411228"/>
                  </a:cubicBezTo>
                  <a:cubicBezTo>
                    <a:pt x="263539" y="412626"/>
                    <a:pt x="261303" y="413744"/>
                    <a:pt x="258508" y="416260"/>
                  </a:cubicBezTo>
                  <a:cubicBezTo>
                    <a:pt x="250403" y="411508"/>
                    <a:pt x="242298" y="407036"/>
                    <a:pt x="234472" y="402005"/>
                  </a:cubicBezTo>
                  <a:cubicBezTo>
                    <a:pt x="233634" y="401446"/>
                    <a:pt x="233634" y="397533"/>
                    <a:pt x="234472" y="396415"/>
                  </a:cubicBezTo>
                  <a:cubicBezTo>
                    <a:pt x="235310" y="395297"/>
                    <a:pt x="238664" y="394180"/>
                    <a:pt x="240062" y="395018"/>
                  </a:cubicBezTo>
                  <a:close/>
                  <a:moveTo>
                    <a:pt x="110658" y="383558"/>
                  </a:moveTo>
                  <a:cubicBezTo>
                    <a:pt x="114291" y="379645"/>
                    <a:pt x="117086" y="379924"/>
                    <a:pt x="119881" y="384956"/>
                  </a:cubicBezTo>
                  <a:cubicBezTo>
                    <a:pt x="115129" y="395297"/>
                    <a:pt x="106186" y="401166"/>
                    <a:pt x="96683" y="406756"/>
                  </a:cubicBezTo>
                  <a:cubicBezTo>
                    <a:pt x="95565" y="406197"/>
                    <a:pt x="94726" y="405638"/>
                    <a:pt x="93608" y="405079"/>
                  </a:cubicBezTo>
                  <a:cubicBezTo>
                    <a:pt x="94447" y="402843"/>
                    <a:pt x="95006" y="400048"/>
                    <a:pt x="96403" y="398091"/>
                  </a:cubicBezTo>
                  <a:cubicBezTo>
                    <a:pt x="100875" y="393061"/>
                    <a:pt x="106186" y="388589"/>
                    <a:pt x="110658" y="383558"/>
                  </a:cubicBezTo>
                  <a:close/>
                  <a:moveTo>
                    <a:pt x="11997" y="373776"/>
                  </a:moveTo>
                  <a:cubicBezTo>
                    <a:pt x="18984" y="382440"/>
                    <a:pt x="25132" y="389986"/>
                    <a:pt x="32120" y="398371"/>
                  </a:cubicBezTo>
                  <a:cubicBezTo>
                    <a:pt x="29884" y="399489"/>
                    <a:pt x="27089" y="402004"/>
                    <a:pt x="26251" y="401446"/>
                  </a:cubicBezTo>
                  <a:cubicBezTo>
                    <a:pt x="18145" y="395576"/>
                    <a:pt x="11158" y="388868"/>
                    <a:pt x="8922" y="378527"/>
                  </a:cubicBezTo>
                  <a:cubicBezTo>
                    <a:pt x="8642" y="377689"/>
                    <a:pt x="10040" y="376571"/>
                    <a:pt x="11997" y="373776"/>
                  </a:cubicBezTo>
                  <a:close/>
                  <a:moveTo>
                    <a:pt x="333412" y="355330"/>
                  </a:moveTo>
                  <a:cubicBezTo>
                    <a:pt x="339841" y="363994"/>
                    <a:pt x="337325" y="374894"/>
                    <a:pt x="325866" y="388030"/>
                  </a:cubicBezTo>
                  <a:cubicBezTo>
                    <a:pt x="321674" y="388310"/>
                    <a:pt x="318599" y="385794"/>
                    <a:pt x="319997" y="381881"/>
                  </a:cubicBezTo>
                  <a:cubicBezTo>
                    <a:pt x="322513" y="373776"/>
                    <a:pt x="326146" y="365950"/>
                    <a:pt x="329499" y="358125"/>
                  </a:cubicBezTo>
                  <a:cubicBezTo>
                    <a:pt x="330058" y="357007"/>
                    <a:pt x="332015" y="356448"/>
                    <a:pt x="333412" y="355330"/>
                  </a:cubicBezTo>
                  <a:close/>
                  <a:moveTo>
                    <a:pt x="208759" y="355330"/>
                  </a:moveTo>
                  <a:cubicBezTo>
                    <a:pt x="214069" y="362038"/>
                    <a:pt x="219380" y="369025"/>
                    <a:pt x="224131" y="376012"/>
                  </a:cubicBezTo>
                  <a:cubicBezTo>
                    <a:pt x="226367" y="379366"/>
                    <a:pt x="226087" y="379645"/>
                    <a:pt x="221615" y="386354"/>
                  </a:cubicBezTo>
                  <a:cubicBezTo>
                    <a:pt x="212951" y="380204"/>
                    <a:pt x="207921" y="371261"/>
                    <a:pt x="202610" y="362597"/>
                  </a:cubicBezTo>
                  <a:cubicBezTo>
                    <a:pt x="201772" y="361199"/>
                    <a:pt x="204008" y="357846"/>
                    <a:pt x="204846" y="355610"/>
                  </a:cubicBezTo>
                  <a:cubicBezTo>
                    <a:pt x="206244" y="355330"/>
                    <a:pt x="207362" y="355330"/>
                    <a:pt x="208759" y="355330"/>
                  </a:cubicBezTo>
                  <a:close/>
                  <a:moveTo>
                    <a:pt x="125750" y="332971"/>
                  </a:moveTo>
                  <a:cubicBezTo>
                    <a:pt x="126868" y="332691"/>
                    <a:pt x="129942" y="335486"/>
                    <a:pt x="129942" y="336883"/>
                  </a:cubicBezTo>
                  <a:cubicBezTo>
                    <a:pt x="129663" y="345827"/>
                    <a:pt x="129104" y="354771"/>
                    <a:pt x="128266" y="363715"/>
                  </a:cubicBezTo>
                  <a:cubicBezTo>
                    <a:pt x="128266" y="364833"/>
                    <a:pt x="124632" y="366510"/>
                    <a:pt x="123234" y="366230"/>
                  </a:cubicBezTo>
                  <a:cubicBezTo>
                    <a:pt x="121557" y="365951"/>
                    <a:pt x="119601" y="363435"/>
                    <a:pt x="119321" y="361758"/>
                  </a:cubicBezTo>
                  <a:cubicBezTo>
                    <a:pt x="119042" y="358404"/>
                    <a:pt x="119601" y="355051"/>
                    <a:pt x="119881" y="351417"/>
                  </a:cubicBezTo>
                  <a:cubicBezTo>
                    <a:pt x="119881" y="351697"/>
                    <a:pt x="119601" y="351697"/>
                    <a:pt x="119601" y="351697"/>
                  </a:cubicBezTo>
                  <a:cubicBezTo>
                    <a:pt x="119881" y="346945"/>
                    <a:pt x="119601" y="342194"/>
                    <a:pt x="120440" y="337443"/>
                  </a:cubicBezTo>
                  <a:cubicBezTo>
                    <a:pt x="120719" y="335765"/>
                    <a:pt x="123514" y="333530"/>
                    <a:pt x="125750" y="332971"/>
                  </a:cubicBezTo>
                  <a:close/>
                  <a:moveTo>
                    <a:pt x="6686" y="325983"/>
                  </a:moveTo>
                  <a:cubicBezTo>
                    <a:pt x="8083" y="329616"/>
                    <a:pt x="10040" y="333250"/>
                    <a:pt x="10320" y="337162"/>
                  </a:cubicBezTo>
                  <a:cubicBezTo>
                    <a:pt x="11438" y="349181"/>
                    <a:pt x="10600" y="352535"/>
                    <a:pt x="5568" y="359522"/>
                  </a:cubicBezTo>
                  <a:cubicBezTo>
                    <a:pt x="3891" y="357566"/>
                    <a:pt x="816" y="355889"/>
                    <a:pt x="816" y="354212"/>
                  </a:cubicBezTo>
                  <a:cubicBezTo>
                    <a:pt x="816" y="344988"/>
                    <a:pt x="-1979" y="335486"/>
                    <a:pt x="2773" y="326822"/>
                  </a:cubicBezTo>
                  <a:cubicBezTo>
                    <a:pt x="4170" y="326263"/>
                    <a:pt x="5568" y="325983"/>
                    <a:pt x="6686" y="325983"/>
                  </a:cubicBezTo>
                  <a:close/>
                  <a:moveTo>
                    <a:pt x="174941" y="314803"/>
                  </a:moveTo>
                  <a:cubicBezTo>
                    <a:pt x="178015" y="316480"/>
                    <a:pt x="179972" y="316760"/>
                    <a:pt x="180810" y="317877"/>
                  </a:cubicBezTo>
                  <a:cubicBezTo>
                    <a:pt x="185841" y="324306"/>
                    <a:pt x="190872" y="330455"/>
                    <a:pt x="195344" y="337441"/>
                  </a:cubicBezTo>
                  <a:cubicBezTo>
                    <a:pt x="196183" y="338839"/>
                    <a:pt x="194785" y="341914"/>
                    <a:pt x="194226" y="344150"/>
                  </a:cubicBezTo>
                  <a:cubicBezTo>
                    <a:pt x="191990" y="343590"/>
                    <a:pt x="188636" y="344150"/>
                    <a:pt x="187518" y="342752"/>
                  </a:cubicBezTo>
                  <a:cubicBezTo>
                    <a:pt x="182487" y="336603"/>
                    <a:pt x="177456" y="329895"/>
                    <a:pt x="173264" y="322908"/>
                  </a:cubicBezTo>
                  <a:cubicBezTo>
                    <a:pt x="172425" y="321231"/>
                    <a:pt x="174102" y="318157"/>
                    <a:pt x="174941" y="314803"/>
                  </a:cubicBezTo>
                  <a:close/>
                  <a:moveTo>
                    <a:pt x="333973" y="306697"/>
                  </a:moveTo>
                  <a:cubicBezTo>
                    <a:pt x="335929" y="307536"/>
                    <a:pt x="338724" y="309492"/>
                    <a:pt x="339003" y="311449"/>
                  </a:cubicBezTo>
                  <a:cubicBezTo>
                    <a:pt x="339842" y="315082"/>
                    <a:pt x="339283" y="319554"/>
                    <a:pt x="339283" y="324026"/>
                  </a:cubicBezTo>
                  <a:cubicBezTo>
                    <a:pt x="339283" y="327939"/>
                    <a:pt x="339562" y="331852"/>
                    <a:pt x="339003" y="335765"/>
                  </a:cubicBezTo>
                  <a:cubicBezTo>
                    <a:pt x="338724" y="337442"/>
                    <a:pt x="336209" y="339958"/>
                    <a:pt x="334811" y="339678"/>
                  </a:cubicBezTo>
                  <a:cubicBezTo>
                    <a:pt x="332854" y="339398"/>
                    <a:pt x="329221" y="337442"/>
                    <a:pt x="329221" y="336045"/>
                  </a:cubicBezTo>
                  <a:cubicBezTo>
                    <a:pt x="328662" y="327380"/>
                    <a:pt x="328942" y="318716"/>
                    <a:pt x="329501" y="310331"/>
                  </a:cubicBezTo>
                  <a:cubicBezTo>
                    <a:pt x="329501" y="308933"/>
                    <a:pt x="332854" y="306418"/>
                    <a:pt x="333973" y="306697"/>
                  </a:cubicBezTo>
                  <a:close/>
                  <a:moveTo>
                    <a:pt x="125190" y="281823"/>
                  </a:moveTo>
                  <a:cubicBezTo>
                    <a:pt x="127426" y="284339"/>
                    <a:pt x="130221" y="286295"/>
                    <a:pt x="130221" y="288252"/>
                  </a:cubicBezTo>
                  <a:cubicBezTo>
                    <a:pt x="130780" y="296077"/>
                    <a:pt x="130780" y="303903"/>
                    <a:pt x="130221" y="311449"/>
                  </a:cubicBezTo>
                  <a:cubicBezTo>
                    <a:pt x="129942" y="313406"/>
                    <a:pt x="126587" y="315083"/>
                    <a:pt x="124352" y="317039"/>
                  </a:cubicBezTo>
                  <a:cubicBezTo>
                    <a:pt x="122954" y="315083"/>
                    <a:pt x="120160" y="313406"/>
                    <a:pt x="119880" y="311449"/>
                  </a:cubicBezTo>
                  <a:cubicBezTo>
                    <a:pt x="119321" y="303623"/>
                    <a:pt x="119601" y="295798"/>
                    <a:pt x="120160" y="288252"/>
                  </a:cubicBezTo>
                  <a:cubicBezTo>
                    <a:pt x="120439" y="286295"/>
                    <a:pt x="122954" y="284339"/>
                    <a:pt x="125190" y="281823"/>
                  </a:cubicBezTo>
                  <a:close/>
                  <a:moveTo>
                    <a:pt x="145315" y="276513"/>
                  </a:moveTo>
                  <a:cubicBezTo>
                    <a:pt x="146712" y="276513"/>
                    <a:pt x="148948" y="276233"/>
                    <a:pt x="149787" y="277072"/>
                  </a:cubicBezTo>
                  <a:cubicBezTo>
                    <a:pt x="155377" y="284059"/>
                    <a:pt x="160966" y="291046"/>
                    <a:pt x="166277" y="298593"/>
                  </a:cubicBezTo>
                  <a:cubicBezTo>
                    <a:pt x="167115" y="299711"/>
                    <a:pt x="165998" y="302785"/>
                    <a:pt x="164879" y="304183"/>
                  </a:cubicBezTo>
                  <a:cubicBezTo>
                    <a:pt x="164321" y="305021"/>
                    <a:pt x="160966" y="305300"/>
                    <a:pt x="160408" y="304463"/>
                  </a:cubicBezTo>
                  <a:cubicBezTo>
                    <a:pt x="153700" y="296916"/>
                    <a:pt x="145315" y="290208"/>
                    <a:pt x="143917" y="279307"/>
                  </a:cubicBezTo>
                  <a:cubicBezTo>
                    <a:pt x="143638" y="278469"/>
                    <a:pt x="144476" y="277910"/>
                    <a:pt x="145315" y="276513"/>
                  </a:cubicBezTo>
                  <a:close/>
                  <a:moveTo>
                    <a:pt x="4730" y="276233"/>
                  </a:moveTo>
                  <a:cubicBezTo>
                    <a:pt x="6687" y="278189"/>
                    <a:pt x="9203" y="279587"/>
                    <a:pt x="10041" y="281823"/>
                  </a:cubicBezTo>
                  <a:cubicBezTo>
                    <a:pt x="12556" y="288810"/>
                    <a:pt x="10320" y="302505"/>
                    <a:pt x="4730" y="311449"/>
                  </a:cubicBezTo>
                  <a:cubicBezTo>
                    <a:pt x="-2258" y="298592"/>
                    <a:pt x="1376" y="287692"/>
                    <a:pt x="1096" y="277351"/>
                  </a:cubicBezTo>
                  <a:cubicBezTo>
                    <a:pt x="2215" y="277072"/>
                    <a:pt x="3612" y="276513"/>
                    <a:pt x="4730" y="276233"/>
                  </a:cubicBezTo>
                  <a:close/>
                  <a:moveTo>
                    <a:pt x="334251" y="256669"/>
                  </a:moveTo>
                  <a:cubicBezTo>
                    <a:pt x="335369" y="256390"/>
                    <a:pt x="338164" y="258346"/>
                    <a:pt x="338164" y="259184"/>
                  </a:cubicBezTo>
                  <a:cubicBezTo>
                    <a:pt x="338444" y="268687"/>
                    <a:pt x="338723" y="277910"/>
                    <a:pt x="338444" y="287413"/>
                  </a:cubicBezTo>
                  <a:cubicBezTo>
                    <a:pt x="338444" y="288531"/>
                    <a:pt x="335090" y="290208"/>
                    <a:pt x="333413" y="289928"/>
                  </a:cubicBezTo>
                  <a:cubicBezTo>
                    <a:pt x="331736" y="289649"/>
                    <a:pt x="329500" y="287692"/>
                    <a:pt x="329221" y="286015"/>
                  </a:cubicBezTo>
                  <a:cubicBezTo>
                    <a:pt x="328382" y="282102"/>
                    <a:pt x="328662" y="278189"/>
                    <a:pt x="328382" y="273159"/>
                  </a:cubicBezTo>
                  <a:cubicBezTo>
                    <a:pt x="328662" y="269526"/>
                    <a:pt x="328662" y="264774"/>
                    <a:pt x="329500" y="260302"/>
                  </a:cubicBezTo>
                  <a:cubicBezTo>
                    <a:pt x="329780" y="258905"/>
                    <a:pt x="332295" y="257228"/>
                    <a:pt x="334251" y="256669"/>
                  </a:cubicBezTo>
                  <a:close/>
                  <a:moveTo>
                    <a:pt x="122676" y="246327"/>
                  </a:moveTo>
                  <a:cubicBezTo>
                    <a:pt x="125750" y="244091"/>
                    <a:pt x="131340" y="248283"/>
                    <a:pt x="134973" y="255271"/>
                  </a:cubicBezTo>
                  <a:cubicBezTo>
                    <a:pt x="136929" y="258904"/>
                    <a:pt x="138048" y="262817"/>
                    <a:pt x="133296" y="265052"/>
                  </a:cubicBezTo>
                  <a:cubicBezTo>
                    <a:pt x="130502" y="266450"/>
                    <a:pt x="126868" y="266730"/>
                    <a:pt x="120720" y="268407"/>
                  </a:cubicBezTo>
                  <a:cubicBezTo>
                    <a:pt x="120440" y="261140"/>
                    <a:pt x="119881" y="255829"/>
                    <a:pt x="120160" y="250519"/>
                  </a:cubicBezTo>
                  <a:cubicBezTo>
                    <a:pt x="120160" y="249122"/>
                    <a:pt x="121558" y="247166"/>
                    <a:pt x="122676" y="246327"/>
                  </a:cubicBezTo>
                  <a:close/>
                  <a:moveTo>
                    <a:pt x="4170" y="227042"/>
                  </a:moveTo>
                  <a:cubicBezTo>
                    <a:pt x="9201" y="227322"/>
                    <a:pt x="10878" y="230955"/>
                    <a:pt x="10599" y="235147"/>
                  </a:cubicBezTo>
                  <a:cubicBezTo>
                    <a:pt x="9760" y="242973"/>
                    <a:pt x="14232" y="252476"/>
                    <a:pt x="5847" y="259184"/>
                  </a:cubicBezTo>
                  <a:cubicBezTo>
                    <a:pt x="-861" y="251638"/>
                    <a:pt x="-1420" y="236824"/>
                    <a:pt x="4170" y="227042"/>
                  </a:cubicBezTo>
                  <a:close/>
                  <a:moveTo>
                    <a:pt x="334251" y="207199"/>
                  </a:moveTo>
                  <a:cubicBezTo>
                    <a:pt x="336208" y="207478"/>
                    <a:pt x="338723" y="209993"/>
                    <a:pt x="339003" y="211950"/>
                  </a:cubicBezTo>
                  <a:cubicBezTo>
                    <a:pt x="339841" y="215583"/>
                    <a:pt x="339282" y="219775"/>
                    <a:pt x="339282" y="223688"/>
                  </a:cubicBezTo>
                  <a:cubicBezTo>
                    <a:pt x="339282" y="227601"/>
                    <a:pt x="339841" y="231514"/>
                    <a:pt x="339003" y="235147"/>
                  </a:cubicBezTo>
                  <a:cubicBezTo>
                    <a:pt x="338723" y="237104"/>
                    <a:pt x="335928" y="239619"/>
                    <a:pt x="334251" y="239899"/>
                  </a:cubicBezTo>
                  <a:cubicBezTo>
                    <a:pt x="332574" y="240179"/>
                    <a:pt x="329221" y="237383"/>
                    <a:pt x="329221" y="235706"/>
                  </a:cubicBezTo>
                  <a:cubicBezTo>
                    <a:pt x="328661" y="227601"/>
                    <a:pt x="328661" y="219496"/>
                    <a:pt x="329221" y="211391"/>
                  </a:cubicBezTo>
                  <a:cubicBezTo>
                    <a:pt x="329221" y="209714"/>
                    <a:pt x="332574" y="206919"/>
                    <a:pt x="334251" y="207199"/>
                  </a:cubicBezTo>
                  <a:close/>
                  <a:moveTo>
                    <a:pt x="4450" y="177014"/>
                  </a:moveTo>
                  <a:cubicBezTo>
                    <a:pt x="11997" y="179809"/>
                    <a:pt x="10599" y="185678"/>
                    <a:pt x="10599" y="190429"/>
                  </a:cubicBezTo>
                  <a:cubicBezTo>
                    <a:pt x="10879" y="202727"/>
                    <a:pt x="10879" y="203007"/>
                    <a:pt x="5288" y="208876"/>
                  </a:cubicBezTo>
                  <a:cubicBezTo>
                    <a:pt x="-861" y="202168"/>
                    <a:pt x="-1420" y="187635"/>
                    <a:pt x="4450" y="177014"/>
                  </a:cubicBezTo>
                  <a:close/>
                  <a:moveTo>
                    <a:pt x="334531" y="157448"/>
                  </a:moveTo>
                  <a:cubicBezTo>
                    <a:pt x="335648" y="157169"/>
                    <a:pt x="338723" y="159684"/>
                    <a:pt x="339002" y="161082"/>
                  </a:cubicBezTo>
                  <a:cubicBezTo>
                    <a:pt x="339561" y="169746"/>
                    <a:pt x="339561" y="178131"/>
                    <a:pt x="339002" y="186796"/>
                  </a:cubicBezTo>
                  <a:cubicBezTo>
                    <a:pt x="339002" y="188193"/>
                    <a:pt x="335928" y="190709"/>
                    <a:pt x="334810" y="190429"/>
                  </a:cubicBezTo>
                  <a:cubicBezTo>
                    <a:pt x="332854" y="190149"/>
                    <a:pt x="330059" y="188193"/>
                    <a:pt x="329500" y="186236"/>
                  </a:cubicBezTo>
                  <a:cubicBezTo>
                    <a:pt x="328382" y="182323"/>
                    <a:pt x="328661" y="178411"/>
                    <a:pt x="328661" y="173380"/>
                  </a:cubicBezTo>
                  <a:cubicBezTo>
                    <a:pt x="328661" y="170305"/>
                    <a:pt x="328382" y="166113"/>
                    <a:pt x="329500" y="161920"/>
                  </a:cubicBezTo>
                  <a:cubicBezTo>
                    <a:pt x="329779" y="159964"/>
                    <a:pt x="332574" y="158007"/>
                    <a:pt x="334531" y="157448"/>
                  </a:cubicBezTo>
                  <a:close/>
                  <a:moveTo>
                    <a:pt x="214908" y="148784"/>
                  </a:moveTo>
                  <a:cubicBezTo>
                    <a:pt x="222174" y="154653"/>
                    <a:pt x="219938" y="161640"/>
                    <a:pt x="218541" y="168069"/>
                  </a:cubicBezTo>
                  <a:cubicBezTo>
                    <a:pt x="217702" y="172261"/>
                    <a:pt x="213510" y="173099"/>
                    <a:pt x="210436" y="170025"/>
                  </a:cubicBezTo>
                  <a:cubicBezTo>
                    <a:pt x="207082" y="166392"/>
                    <a:pt x="204287" y="161920"/>
                    <a:pt x="199535" y="155492"/>
                  </a:cubicBezTo>
                  <a:cubicBezTo>
                    <a:pt x="205964" y="152697"/>
                    <a:pt x="210436" y="150741"/>
                    <a:pt x="214908" y="148784"/>
                  </a:cubicBezTo>
                  <a:close/>
                  <a:moveTo>
                    <a:pt x="5848" y="126984"/>
                  </a:moveTo>
                  <a:cubicBezTo>
                    <a:pt x="13675" y="132574"/>
                    <a:pt x="9761" y="140959"/>
                    <a:pt x="10600" y="147946"/>
                  </a:cubicBezTo>
                  <a:cubicBezTo>
                    <a:pt x="11159" y="152697"/>
                    <a:pt x="11159" y="157728"/>
                    <a:pt x="5009" y="159406"/>
                  </a:cubicBezTo>
                  <a:cubicBezTo>
                    <a:pt x="-1420" y="151020"/>
                    <a:pt x="-1140" y="134810"/>
                    <a:pt x="5848" y="126984"/>
                  </a:cubicBezTo>
                  <a:close/>
                  <a:moveTo>
                    <a:pt x="177455" y="111892"/>
                  </a:moveTo>
                  <a:cubicBezTo>
                    <a:pt x="178294" y="112451"/>
                    <a:pt x="179971" y="112731"/>
                    <a:pt x="181089" y="114128"/>
                  </a:cubicBezTo>
                  <a:cubicBezTo>
                    <a:pt x="185840" y="120277"/>
                    <a:pt x="190871" y="126146"/>
                    <a:pt x="195063" y="132855"/>
                  </a:cubicBezTo>
                  <a:cubicBezTo>
                    <a:pt x="196181" y="134531"/>
                    <a:pt x="194504" y="137885"/>
                    <a:pt x="194225" y="140680"/>
                  </a:cubicBezTo>
                  <a:cubicBezTo>
                    <a:pt x="191989" y="140121"/>
                    <a:pt x="188635" y="140401"/>
                    <a:pt x="187517" y="138724"/>
                  </a:cubicBezTo>
                  <a:cubicBezTo>
                    <a:pt x="182487" y="132855"/>
                    <a:pt x="178014" y="126706"/>
                    <a:pt x="173822" y="119998"/>
                  </a:cubicBezTo>
                  <a:cubicBezTo>
                    <a:pt x="171307" y="116364"/>
                    <a:pt x="173263" y="112172"/>
                    <a:pt x="177455" y="111892"/>
                  </a:cubicBezTo>
                  <a:close/>
                  <a:moveTo>
                    <a:pt x="333692" y="107699"/>
                  </a:moveTo>
                  <a:cubicBezTo>
                    <a:pt x="335649" y="109656"/>
                    <a:pt x="338443" y="111332"/>
                    <a:pt x="339003" y="113848"/>
                  </a:cubicBezTo>
                  <a:cubicBezTo>
                    <a:pt x="340121" y="117202"/>
                    <a:pt x="339561" y="121115"/>
                    <a:pt x="339561" y="125027"/>
                  </a:cubicBezTo>
                  <a:cubicBezTo>
                    <a:pt x="339561" y="128381"/>
                    <a:pt x="340400" y="132015"/>
                    <a:pt x="339282" y="135369"/>
                  </a:cubicBezTo>
                  <a:cubicBezTo>
                    <a:pt x="338724" y="137605"/>
                    <a:pt x="335649" y="139282"/>
                    <a:pt x="333692" y="141238"/>
                  </a:cubicBezTo>
                  <a:cubicBezTo>
                    <a:pt x="332015" y="139561"/>
                    <a:pt x="329500" y="137884"/>
                    <a:pt x="329221" y="135928"/>
                  </a:cubicBezTo>
                  <a:cubicBezTo>
                    <a:pt x="328661" y="128661"/>
                    <a:pt x="328382" y="121394"/>
                    <a:pt x="328941" y="114128"/>
                  </a:cubicBezTo>
                  <a:cubicBezTo>
                    <a:pt x="329221" y="111892"/>
                    <a:pt x="332015" y="109656"/>
                    <a:pt x="333692" y="107699"/>
                  </a:cubicBezTo>
                  <a:close/>
                  <a:moveTo>
                    <a:pt x="214071" y="100433"/>
                  </a:moveTo>
                  <a:cubicBezTo>
                    <a:pt x="215748" y="100433"/>
                    <a:pt x="218263" y="102389"/>
                    <a:pt x="218543" y="103787"/>
                  </a:cubicBezTo>
                  <a:cubicBezTo>
                    <a:pt x="219381" y="108538"/>
                    <a:pt x="219381" y="113289"/>
                    <a:pt x="219661" y="118041"/>
                  </a:cubicBezTo>
                  <a:cubicBezTo>
                    <a:pt x="219661" y="117761"/>
                    <a:pt x="219661" y="117761"/>
                    <a:pt x="219381" y="117761"/>
                  </a:cubicBezTo>
                  <a:cubicBezTo>
                    <a:pt x="219381" y="121674"/>
                    <a:pt x="219940" y="125587"/>
                    <a:pt x="219101" y="129220"/>
                  </a:cubicBezTo>
                  <a:cubicBezTo>
                    <a:pt x="218822" y="130897"/>
                    <a:pt x="216027" y="132854"/>
                    <a:pt x="214071" y="133413"/>
                  </a:cubicBezTo>
                  <a:cubicBezTo>
                    <a:pt x="212952" y="133693"/>
                    <a:pt x="210157" y="131177"/>
                    <a:pt x="209878" y="129780"/>
                  </a:cubicBezTo>
                  <a:cubicBezTo>
                    <a:pt x="209599" y="121115"/>
                    <a:pt x="209599" y="112451"/>
                    <a:pt x="209878" y="104066"/>
                  </a:cubicBezTo>
                  <a:cubicBezTo>
                    <a:pt x="209878" y="102669"/>
                    <a:pt x="212673" y="100433"/>
                    <a:pt x="214071" y="100433"/>
                  </a:cubicBezTo>
                  <a:close/>
                  <a:moveTo>
                    <a:pt x="107449" y="77650"/>
                  </a:moveTo>
                  <a:lnTo>
                    <a:pt x="107444" y="77654"/>
                  </a:lnTo>
                  <a:lnTo>
                    <a:pt x="107582" y="84974"/>
                  </a:lnTo>
                  <a:lnTo>
                    <a:pt x="107583" y="84781"/>
                  </a:lnTo>
                  <a:close/>
                  <a:moveTo>
                    <a:pt x="4170" y="76676"/>
                  </a:moveTo>
                  <a:cubicBezTo>
                    <a:pt x="12276" y="85620"/>
                    <a:pt x="12836" y="99315"/>
                    <a:pt x="6127" y="110215"/>
                  </a:cubicBezTo>
                  <a:cubicBezTo>
                    <a:pt x="4450" y="108538"/>
                    <a:pt x="1376" y="106861"/>
                    <a:pt x="1096" y="105463"/>
                  </a:cubicBezTo>
                  <a:cubicBezTo>
                    <a:pt x="1096" y="96240"/>
                    <a:pt x="-1699" y="86458"/>
                    <a:pt x="4170" y="76676"/>
                  </a:cubicBezTo>
                  <a:close/>
                  <a:moveTo>
                    <a:pt x="148389" y="73042"/>
                  </a:moveTo>
                  <a:cubicBezTo>
                    <a:pt x="155656" y="79750"/>
                    <a:pt x="161805" y="87855"/>
                    <a:pt x="167115" y="94004"/>
                  </a:cubicBezTo>
                  <a:cubicBezTo>
                    <a:pt x="166835" y="100432"/>
                    <a:pt x="161805" y="102948"/>
                    <a:pt x="159289" y="100153"/>
                  </a:cubicBezTo>
                  <a:cubicBezTo>
                    <a:pt x="153420" y="93166"/>
                    <a:pt x="148110" y="85898"/>
                    <a:pt x="143638" y="78072"/>
                  </a:cubicBezTo>
                  <a:cubicBezTo>
                    <a:pt x="141961" y="74998"/>
                    <a:pt x="146153" y="71086"/>
                    <a:pt x="148389" y="73042"/>
                  </a:cubicBezTo>
                  <a:close/>
                  <a:moveTo>
                    <a:pt x="333134" y="58229"/>
                  </a:moveTo>
                  <a:cubicBezTo>
                    <a:pt x="335369" y="58788"/>
                    <a:pt x="338165" y="60465"/>
                    <a:pt x="338724" y="62141"/>
                  </a:cubicBezTo>
                  <a:cubicBezTo>
                    <a:pt x="339841" y="66054"/>
                    <a:pt x="339562" y="70526"/>
                    <a:pt x="339841" y="74718"/>
                  </a:cubicBezTo>
                  <a:cubicBezTo>
                    <a:pt x="339562" y="79190"/>
                    <a:pt x="339841" y="83662"/>
                    <a:pt x="338724" y="87575"/>
                  </a:cubicBezTo>
                  <a:cubicBezTo>
                    <a:pt x="338444" y="88972"/>
                    <a:pt x="335369" y="91208"/>
                    <a:pt x="334252" y="90929"/>
                  </a:cubicBezTo>
                  <a:cubicBezTo>
                    <a:pt x="332295" y="90370"/>
                    <a:pt x="329500" y="88134"/>
                    <a:pt x="329221" y="86457"/>
                  </a:cubicBezTo>
                  <a:cubicBezTo>
                    <a:pt x="328661" y="78352"/>
                    <a:pt x="328661" y="70247"/>
                    <a:pt x="329221" y="62141"/>
                  </a:cubicBezTo>
                  <a:cubicBezTo>
                    <a:pt x="329221" y="60744"/>
                    <a:pt x="332016" y="57949"/>
                    <a:pt x="333134" y="58229"/>
                  </a:cubicBezTo>
                  <a:close/>
                  <a:moveTo>
                    <a:pt x="215747" y="49844"/>
                  </a:moveTo>
                  <a:cubicBezTo>
                    <a:pt x="217144" y="52080"/>
                    <a:pt x="219380" y="54316"/>
                    <a:pt x="219660" y="56831"/>
                  </a:cubicBezTo>
                  <a:cubicBezTo>
                    <a:pt x="220498" y="59906"/>
                    <a:pt x="219660" y="62980"/>
                    <a:pt x="219380" y="65775"/>
                  </a:cubicBezTo>
                  <a:cubicBezTo>
                    <a:pt x="219380" y="70526"/>
                    <a:pt x="219939" y="74719"/>
                    <a:pt x="219101" y="78911"/>
                  </a:cubicBezTo>
                  <a:cubicBezTo>
                    <a:pt x="218821" y="80868"/>
                    <a:pt x="216026" y="83383"/>
                    <a:pt x="214349" y="83383"/>
                  </a:cubicBezTo>
                  <a:cubicBezTo>
                    <a:pt x="212672" y="83383"/>
                    <a:pt x="209877" y="80588"/>
                    <a:pt x="209598" y="78911"/>
                  </a:cubicBezTo>
                  <a:cubicBezTo>
                    <a:pt x="209039" y="71085"/>
                    <a:pt x="209039" y="63259"/>
                    <a:pt x="209877" y="55713"/>
                  </a:cubicBezTo>
                  <a:cubicBezTo>
                    <a:pt x="210156" y="53757"/>
                    <a:pt x="213511" y="51800"/>
                    <a:pt x="215747" y="49844"/>
                  </a:cubicBezTo>
                  <a:close/>
                  <a:moveTo>
                    <a:pt x="119880" y="30838"/>
                  </a:moveTo>
                  <a:cubicBezTo>
                    <a:pt x="125471" y="38384"/>
                    <a:pt x="131061" y="45372"/>
                    <a:pt x="136091" y="52918"/>
                  </a:cubicBezTo>
                  <a:cubicBezTo>
                    <a:pt x="139166" y="57390"/>
                    <a:pt x="136650" y="60185"/>
                    <a:pt x="130781" y="62141"/>
                  </a:cubicBezTo>
                  <a:cubicBezTo>
                    <a:pt x="125471" y="54874"/>
                    <a:pt x="119601" y="47328"/>
                    <a:pt x="114291" y="39782"/>
                  </a:cubicBezTo>
                  <a:cubicBezTo>
                    <a:pt x="111775" y="35869"/>
                    <a:pt x="114011" y="33354"/>
                    <a:pt x="119880" y="30838"/>
                  </a:cubicBezTo>
                  <a:close/>
                  <a:moveTo>
                    <a:pt x="18704" y="30838"/>
                  </a:moveTo>
                  <a:cubicBezTo>
                    <a:pt x="17865" y="33912"/>
                    <a:pt x="17865" y="37267"/>
                    <a:pt x="16188" y="39502"/>
                  </a:cubicBezTo>
                  <a:cubicBezTo>
                    <a:pt x="11437" y="45930"/>
                    <a:pt x="14232" y="55992"/>
                    <a:pt x="5567" y="60464"/>
                  </a:cubicBezTo>
                  <a:cubicBezTo>
                    <a:pt x="816" y="50402"/>
                    <a:pt x="5288" y="37825"/>
                    <a:pt x="18704" y="30838"/>
                  </a:cubicBezTo>
                  <a:close/>
                  <a:moveTo>
                    <a:pt x="65939" y="30560"/>
                  </a:moveTo>
                  <a:cubicBezTo>
                    <a:pt x="73625" y="30699"/>
                    <a:pt x="81171" y="33913"/>
                    <a:pt x="87180" y="40342"/>
                  </a:cubicBezTo>
                  <a:lnTo>
                    <a:pt x="113040" y="72597"/>
                  </a:lnTo>
                  <a:lnTo>
                    <a:pt x="113173" y="72483"/>
                  </a:lnTo>
                  <a:cubicBezTo>
                    <a:pt x="120440" y="82545"/>
                    <a:pt x="127427" y="93165"/>
                    <a:pt x="134973" y="102948"/>
                  </a:cubicBezTo>
                  <a:cubicBezTo>
                    <a:pt x="144756" y="116084"/>
                    <a:pt x="155376" y="128661"/>
                    <a:pt x="165158" y="141797"/>
                  </a:cubicBezTo>
                  <a:cubicBezTo>
                    <a:pt x="181089" y="163039"/>
                    <a:pt x="196741" y="184280"/>
                    <a:pt x="212392" y="205801"/>
                  </a:cubicBezTo>
                  <a:cubicBezTo>
                    <a:pt x="213511" y="207198"/>
                    <a:pt x="214069" y="208875"/>
                    <a:pt x="214628" y="210273"/>
                  </a:cubicBezTo>
                  <a:cubicBezTo>
                    <a:pt x="210156" y="215863"/>
                    <a:pt x="208759" y="222291"/>
                    <a:pt x="208759" y="229558"/>
                  </a:cubicBezTo>
                  <a:cubicBezTo>
                    <a:pt x="209039" y="254153"/>
                    <a:pt x="209039" y="278749"/>
                    <a:pt x="208759" y="303623"/>
                  </a:cubicBezTo>
                  <a:cubicBezTo>
                    <a:pt x="208759" y="308095"/>
                    <a:pt x="210436" y="313405"/>
                    <a:pt x="204846" y="316201"/>
                  </a:cubicBezTo>
                  <a:cubicBezTo>
                    <a:pt x="182766" y="286574"/>
                    <a:pt x="160687" y="257228"/>
                    <a:pt x="138886" y="227601"/>
                  </a:cubicBezTo>
                  <a:lnTo>
                    <a:pt x="107024" y="180647"/>
                  </a:lnTo>
                  <a:lnTo>
                    <a:pt x="101994" y="178131"/>
                  </a:lnTo>
                  <a:cubicBezTo>
                    <a:pt x="98081" y="181765"/>
                    <a:pt x="100038" y="186517"/>
                    <a:pt x="100038" y="190429"/>
                  </a:cubicBezTo>
                  <a:cubicBezTo>
                    <a:pt x="100038" y="241297"/>
                    <a:pt x="99758" y="292164"/>
                    <a:pt x="100038" y="343032"/>
                  </a:cubicBezTo>
                  <a:cubicBezTo>
                    <a:pt x="100038" y="355330"/>
                    <a:pt x="97801" y="366230"/>
                    <a:pt x="88857" y="375174"/>
                  </a:cubicBezTo>
                  <a:cubicBezTo>
                    <a:pt x="79634" y="384677"/>
                    <a:pt x="68455" y="388869"/>
                    <a:pt x="55877" y="384677"/>
                  </a:cubicBezTo>
                  <a:cubicBezTo>
                    <a:pt x="41623" y="379646"/>
                    <a:pt x="32959" y="369305"/>
                    <a:pt x="31561" y="353933"/>
                  </a:cubicBezTo>
                  <a:cubicBezTo>
                    <a:pt x="31282" y="351697"/>
                    <a:pt x="31561" y="349461"/>
                    <a:pt x="31561" y="347504"/>
                  </a:cubicBezTo>
                  <a:cubicBezTo>
                    <a:pt x="31561" y="254712"/>
                    <a:pt x="31561" y="162201"/>
                    <a:pt x="31561" y="69409"/>
                  </a:cubicBezTo>
                  <a:cubicBezTo>
                    <a:pt x="31561" y="57391"/>
                    <a:pt x="34916" y="47329"/>
                    <a:pt x="43859" y="39224"/>
                  </a:cubicBezTo>
                  <a:cubicBezTo>
                    <a:pt x="50427" y="33355"/>
                    <a:pt x="58253" y="30420"/>
                    <a:pt x="65939" y="30560"/>
                  </a:cubicBezTo>
                  <a:close/>
                  <a:moveTo>
                    <a:pt x="267313" y="30489"/>
                  </a:moveTo>
                  <a:cubicBezTo>
                    <a:pt x="273392" y="29301"/>
                    <a:pt x="279750" y="30000"/>
                    <a:pt x="286179" y="32236"/>
                  </a:cubicBezTo>
                  <a:cubicBezTo>
                    <a:pt x="299036" y="36429"/>
                    <a:pt x="306023" y="47049"/>
                    <a:pt x="308538" y="60465"/>
                  </a:cubicBezTo>
                  <a:cubicBezTo>
                    <a:pt x="309097" y="62980"/>
                    <a:pt x="308818" y="65775"/>
                    <a:pt x="308818" y="68290"/>
                  </a:cubicBezTo>
                  <a:cubicBezTo>
                    <a:pt x="308818" y="161642"/>
                    <a:pt x="308818" y="255271"/>
                    <a:pt x="308818" y="348622"/>
                  </a:cubicBezTo>
                  <a:cubicBezTo>
                    <a:pt x="308818" y="361199"/>
                    <a:pt x="304905" y="371820"/>
                    <a:pt x="295123" y="379366"/>
                  </a:cubicBezTo>
                  <a:cubicBezTo>
                    <a:pt x="279192" y="391943"/>
                    <a:pt x="259348" y="389148"/>
                    <a:pt x="245932" y="371820"/>
                  </a:cubicBezTo>
                  <a:cubicBezTo>
                    <a:pt x="231958" y="353653"/>
                    <a:pt x="218821" y="334647"/>
                    <a:pt x="205126" y="316201"/>
                  </a:cubicBezTo>
                  <a:cubicBezTo>
                    <a:pt x="210716" y="313406"/>
                    <a:pt x="209039" y="308095"/>
                    <a:pt x="209039" y="303623"/>
                  </a:cubicBezTo>
                  <a:cubicBezTo>
                    <a:pt x="209039" y="279028"/>
                    <a:pt x="209319" y="254433"/>
                    <a:pt x="209039" y="229558"/>
                  </a:cubicBezTo>
                  <a:cubicBezTo>
                    <a:pt x="209039" y="222571"/>
                    <a:pt x="210437" y="216142"/>
                    <a:pt x="214908" y="210553"/>
                  </a:cubicBezTo>
                  <a:cubicBezTo>
                    <a:pt x="221896" y="219496"/>
                    <a:pt x="228883" y="228161"/>
                    <a:pt x="235871" y="237104"/>
                  </a:cubicBezTo>
                  <a:cubicBezTo>
                    <a:pt x="236709" y="236825"/>
                    <a:pt x="237548" y="236545"/>
                    <a:pt x="238386" y="235986"/>
                  </a:cubicBezTo>
                  <a:cubicBezTo>
                    <a:pt x="238386" y="231794"/>
                    <a:pt x="238386" y="227601"/>
                    <a:pt x="238386" y="223409"/>
                  </a:cubicBezTo>
                  <a:cubicBezTo>
                    <a:pt x="238386" y="173380"/>
                    <a:pt x="238386" y="123350"/>
                    <a:pt x="238386" y="73322"/>
                  </a:cubicBezTo>
                  <a:cubicBezTo>
                    <a:pt x="238386" y="60744"/>
                    <a:pt x="240901" y="49565"/>
                    <a:pt x="250124" y="40062"/>
                  </a:cubicBezTo>
                  <a:cubicBezTo>
                    <a:pt x="255435" y="34752"/>
                    <a:pt x="261234" y="31677"/>
                    <a:pt x="267313" y="30489"/>
                  </a:cubicBezTo>
                  <a:close/>
                  <a:moveTo>
                    <a:pt x="316609" y="16689"/>
                  </a:moveTo>
                  <a:cubicBezTo>
                    <a:pt x="319439" y="17912"/>
                    <a:pt x="322234" y="21336"/>
                    <a:pt x="326706" y="27764"/>
                  </a:cubicBezTo>
                  <a:cubicBezTo>
                    <a:pt x="332854" y="36428"/>
                    <a:pt x="332854" y="37546"/>
                    <a:pt x="326147" y="43695"/>
                  </a:cubicBezTo>
                  <a:cubicBezTo>
                    <a:pt x="319439" y="35310"/>
                    <a:pt x="313010" y="27205"/>
                    <a:pt x="306302" y="18821"/>
                  </a:cubicBezTo>
                  <a:cubicBezTo>
                    <a:pt x="310914" y="16445"/>
                    <a:pt x="313779" y="15467"/>
                    <a:pt x="316609" y="16689"/>
                  </a:cubicBezTo>
                  <a:close/>
                  <a:moveTo>
                    <a:pt x="239783" y="10995"/>
                  </a:moveTo>
                  <a:cubicBezTo>
                    <a:pt x="240621" y="10156"/>
                    <a:pt x="244534" y="11274"/>
                    <a:pt x="246211" y="12672"/>
                  </a:cubicBezTo>
                  <a:cubicBezTo>
                    <a:pt x="246770" y="13231"/>
                    <a:pt x="246490" y="16864"/>
                    <a:pt x="245373" y="17982"/>
                  </a:cubicBezTo>
                  <a:cubicBezTo>
                    <a:pt x="239783" y="23852"/>
                    <a:pt x="233913" y="29442"/>
                    <a:pt x="228044" y="35031"/>
                  </a:cubicBezTo>
                  <a:cubicBezTo>
                    <a:pt x="226926" y="36149"/>
                    <a:pt x="225529" y="36149"/>
                    <a:pt x="222734" y="37267"/>
                  </a:cubicBezTo>
                  <a:cubicBezTo>
                    <a:pt x="221895" y="34472"/>
                    <a:pt x="219939" y="31118"/>
                    <a:pt x="221057" y="30000"/>
                  </a:cubicBezTo>
                  <a:cubicBezTo>
                    <a:pt x="226926" y="23293"/>
                    <a:pt x="233355" y="16864"/>
                    <a:pt x="239783" y="10995"/>
                  </a:cubicBezTo>
                  <a:close/>
                  <a:moveTo>
                    <a:pt x="82009" y="3867"/>
                  </a:moveTo>
                  <a:cubicBezTo>
                    <a:pt x="84524" y="3728"/>
                    <a:pt x="87878" y="5125"/>
                    <a:pt x="93328" y="7920"/>
                  </a:cubicBezTo>
                  <a:cubicBezTo>
                    <a:pt x="103669" y="13230"/>
                    <a:pt x="105067" y="15187"/>
                    <a:pt x="101993" y="21895"/>
                  </a:cubicBezTo>
                  <a:cubicBezTo>
                    <a:pt x="93328" y="17702"/>
                    <a:pt x="84664" y="13230"/>
                    <a:pt x="75720" y="9038"/>
                  </a:cubicBezTo>
                  <a:cubicBezTo>
                    <a:pt x="77817" y="5684"/>
                    <a:pt x="79493" y="4007"/>
                    <a:pt x="82009" y="3867"/>
                  </a:cubicBezTo>
                  <a:close/>
                  <a:moveTo>
                    <a:pt x="52244" y="2610"/>
                  </a:moveTo>
                  <a:cubicBezTo>
                    <a:pt x="53641" y="2051"/>
                    <a:pt x="55877" y="4008"/>
                    <a:pt x="57554" y="4846"/>
                  </a:cubicBezTo>
                  <a:cubicBezTo>
                    <a:pt x="56437" y="6802"/>
                    <a:pt x="55598" y="9597"/>
                    <a:pt x="53921" y="10436"/>
                  </a:cubicBezTo>
                  <a:cubicBezTo>
                    <a:pt x="46654" y="13790"/>
                    <a:pt x="38828" y="16305"/>
                    <a:pt x="30164" y="19659"/>
                  </a:cubicBezTo>
                  <a:cubicBezTo>
                    <a:pt x="30164" y="16864"/>
                    <a:pt x="29325" y="13231"/>
                    <a:pt x="30164" y="12672"/>
                  </a:cubicBezTo>
                  <a:cubicBezTo>
                    <a:pt x="37431" y="8759"/>
                    <a:pt x="44698" y="5405"/>
                    <a:pt x="52244" y="2610"/>
                  </a:cubicBezTo>
                  <a:close/>
                  <a:moveTo>
                    <a:pt x="265776" y="1492"/>
                  </a:moveTo>
                  <a:cubicBezTo>
                    <a:pt x="275837" y="-1583"/>
                    <a:pt x="285619" y="95"/>
                    <a:pt x="297637" y="6523"/>
                  </a:cubicBezTo>
                  <a:cubicBezTo>
                    <a:pt x="293166" y="9318"/>
                    <a:pt x="290930" y="12113"/>
                    <a:pt x="288694" y="12113"/>
                  </a:cubicBezTo>
                  <a:cubicBezTo>
                    <a:pt x="281427" y="12113"/>
                    <a:pt x="273881" y="11554"/>
                    <a:pt x="266614" y="10716"/>
                  </a:cubicBezTo>
                  <a:cubicBezTo>
                    <a:pt x="264657" y="10436"/>
                    <a:pt x="262980" y="7921"/>
                    <a:pt x="261024" y="6523"/>
                  </a:cubicBezTo>
                  <a:cubicBezTo>
                    <a:pt x="262701" y="4846"/>
                    <a:pt x="263819" y="1772"/>
                    <a:pt x="265776" y="14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4859280" y="6246420"/>
              <a:ext cx="279302" cy="415592"/>
            </a:xfrm>
            <a:custGeom>
              <a:avLst/>
              <a:gdLst/>
              <a:ahLst/>
              <a:cxnLst/>
              <a:rect l="l" t="t" r="r" b="b"/>
              <a:pathLst>
                <a:path w="279302" h="415592" extrusionOk="0">
                  <a:moveTo>
                    <a:pt x="90800" y="404653"/>
                  </a:moveTo>
                  <a:cubicBezTo>
                    <a:pt x="95831" y="404268"/>
                    <a:pt x="100862" y="404548"/>
                    <a:pt x="105893" y="407343"/>
                  </a:cubicBezTo>
                  <a:cubicBezTo>
                    <a:pt x="105893" y="413771"/>
                    <a:pt x="102539" y="415448"/>
                    <a:pt x="97788" y="415169"/>
                  </a:cubicBezTo>
                  <a:cubicBezTo>
                    <a:pt x="89682" y="414609"/>
                    <a:pt x="81857" y="413492"/>
                    <a:pt x="71236" y="412373"/>
                  </a:cubicBezTo>
                  <a:cubicBezTo>
                    <a:pt x="73472" y="408740"/>
                    <a:pt x="74589" y="405945"/>
                    <a:pt x="75708" y="405945"/>
                  </a:cubicBezTo>
                  <a:cubicBezTo>
                    <a:pt x="80739" y="406085"/>
                    <a:pt x="85769" y="405037"/>
                    <a:pt x="90800" y="404653"/>
                  </a:cubicBezTo>
                  <a:close/>
                  <a:moveTo>
                    <a:pt x="127973" y="404548"/>
                  </a:moveTo>
                  <a:cubicBezTo>
                    <a:pt x="135240" y="403989"/>
                    <a:pt x="142507" y="403710"/>
                    <a:pt x="149774" y="404548"/>
                  </a:cubicBezTo>
                  <a:cubicBezTo>
                    <a:pt x="152010" y="404828"/>
                    <a:pt x="153966" y="407902"/>
                    <a:pt x="156202" y="409579"/>
                  </a:cubicBezTo>
                  <a:cubicBezTo>
                    <a:pt x="154246" y="411536"/>
                    <a:pt x="152289" y="414051"/>
                    <a:pt x="150053" y="414889"/>
                  </a:cubicBezTo>
                  <a:cubicBezTo>
                    <a:pt x="146978" y="415728"/>
                    <a:pt x="143345" y="415169"/>
                    <a:pt x="139991" y="414889"/>
                  </a:cubicBezTo>
                  <a:cubicBezTo>
                    <a:pt x="136078" y="414889"/>
                    <a:pt x="132166" y="415449"/>
                    <a:pt x="128532" y="414610"/>
                  </a:cubicBezTo>
                  <a:cubicBezTo>
                    <a:pt x="126296" y="414051"/>
                    <a:pt x="124620" y="410977"/>
                    <a:pt x="122663" y="409020"/>
                  </a:cubicBezTo>
                  <a:cubicBezTo>
                    <a:pt x="124340" y="407343"/>
                    <a:pt x="126296" y="404828"/>
                    <a:pt x="127973" y="404548"/>
                  </a:cubicBezTo>
                  <a:close/>
                  <a:moveTo>
                    <a:pt x="181078" y="404547"/>
                  </a:moveTo>
                  <a:cubicBezTo>
                    <a:pt x="187785" y="404268"/>
                    <a:pt x="194773" y="404268"/>
                    <a:pt x="201481" y="404827"/>
                  </a:cubicBezTo>
                  <a:cubicBezTo>
                    <a:pt x="203437" y="405107"/>
                    <a:pt x="205673" y="407622"/>
                    <a:pt x="206512" y="409579"/>
                  </a:cubicBezTo>
                  <a:cubicBezTo>
                    <a:pt x="207071" y="410696"/>
                    <a:pt x="204555" y="414330"/>
                    <a:pt x="203437" y="414330"/>
                  </a:cubicBezTo>
                  <a:cubicBezTo>
                    <a:pt x="193096" y="414889"/>
                    <a:pt x="182475" y="417964"/>
                    <a:pt x="172972" y="411815"/>
                  </a:cubicBezTo>
                  <a:cubicBezTo>
                    <a:pt x="172972" y="410417"/>
                    <a:pt x="172693" y="409019"/>
                    <a:pt x="172413" y="407902"/>
                  </a:cubicBezTo>
                  <a:cubicBezTo>
                    <a:pt x="175208" y="406783"/>
                    <a:pt x="178003" y="404827"/>
                    <a:pt x="181078" y="404547"/>
                  </a:cubicBezTo>
                  <a:close/>
                  <a:moveTo>
                    <a:pt x="30430" y="393368"/>
                  </a:moveTo>
                  <a:cubicBezTo>
                    <a:pt x="37697" y="399517"/>
                    <a:pt x="48318" y="400356"/>
                    <a:pt x="55864" y="408182"/>
                  </a:cubicBezTo>
                  <a:cubicBezTo>
                    <a:pt x="44684" y="412095"/>
                    <a:pt x="33504" y="407344"/>
                    <a:pt x="22884" y="393927"/>
                  </a:cubicBezTo>
                  <a:cubicBezTo>
                    <a:pt x="26797" y="393648"/>
                    <a:pt x="29312" y="392530"/>
                    <a:pt x="30430" y="393368"/>
                  </a:cubicBezTo>
                  <a:close/>
                  <a:moveTo>
                    <a:pt x="253465" y="390853"/>
                  </a:moveTo>
                  <a:cubicBezTo>
                    <a:pt x="254024" y="394766"/>
                    <a:pt x="255422" y="398120"/>
                    <a:pt x="254304" y="399238"/>
                  </a:cubicBezTo>
                  <a:cubicBezTo>
                    <a:pt x="247316" y="406505"/>
                    <a:pt x="238652" y="411256"/>
                    <a:pt x="228590" y="412374"/>
                  </a:cubicBezTo>
                  <a:cubicBezTo>
                    <a:pt x="224957" y="412654"/>
                    <a:pt x="222441" y="408181"/>
                    <a:pt x="224957" y="406505"/>
                  </a:cubicBezTo>
                  <a:cubicBezTo>
                    <a:pt x="233621" y="400915"/>
                    <a:pt x="242845" y="396443"/>
                    <a:pt x="253465" y="390853"/>
                  </a:cubicBezTo>
                  <a:close/>
                  <a:moveTo>
                    <a:pt x="275546" y="349488"/>
                  </a:moveTo>
                  <a:cubicBezTo>
                    <a:pt x="276664" y="349488"/>
                    <a:pt x="278620" y="351444"/>
                    <a:pt x="278900" y="352562"/>
                  </a:cubicBezTo>
                  <a:cubicBezTo>
                    <a:pt x="281135" y="358432"/>
                    <a:pt x="273589" y="377717"/>
                    <a:pt x="267999" y="381350"/>
                  </a:cubicBezTo>
                  <a:cubicBezTo>
                    <a:pt x="267440" y="381910"/>
                    <a:pt x="266322" y="381630"/>
                    <a:pt x="262968" y="381350"/>
                  </a:cubicBezTo>
                  <a:cubicBezTo>
                    <a:pt x="265484" y="371009"/>
                    <a:pt x="267440" y="361506"/>
                    <a:pt x="270235" y="352004"/>
                  </a:cubicBezTo>
                  <a:cubicBezTo>
                    <a:pt x="270515" y="350606"/>
                    <a:pt x="273589" y="349488"/>
                    <a:pt x="275546" y="349488"/>
                  </a:cubicBezTo>
                  <a:close/>
                  <a:moveTo>
                    <a:pt x="5556" y="346693"/>
                  </a:moveTo>
                  <a:cubicBezTo>
                    <a:pt x="12822" y="355637"/>
                    <a:pt x="11704" y="366817"/>
                    <a:pt x="15897" y="375760"/>
                  </a:cubicBezTo>
                  <a:cubicBezTo>
                    <a:pt x="16455" y="376879"/>
                    <a:pt x="14219" y="379115"/>
                    <a:pt x="13102" y="380791"/>
                  </a:cubicBezTo>
                  <a:cubicBezTo>
                    <a:pt x="3040" y="370450"/>
                    <a:pt x="245" y="358991"/>
                    <a:pt x="5556" y="346693"/>
                  </a:cubicBezTo>
                  <a:close/>
                  <a:moveTo>
                    <a:pt x="259894" y="301415"/>
                  </a:moveTo>
                  <a:cubicBezTo>
                    <a:pt x="268279" y="307564"/>
                    <a:pt x="272472" y="316508"/>
                    <a:pt x="275546" y="325731"/>
                  </a:cubicBezTo>
                  <a:cubicBezTo>
                    <a:pt x="276105" y="327408"/>
                    <a:pt x="274148" y="329924"/>
                    <a:pt x="273310" y="332160"/>
                  </a:cubicBezTo>
                  <a:cubicBezTo>
                    <a:pt x="271074" y="331321"/>
                    <a:pt x="267999" y="331041"/>
                    <a:pt x="267161" y="329364"/>
                  </a:cubicBezTo>
                  <a:cubicBezTo>
                    <a:pt x="262969" y="322936"/>
                    <a:pt x="259335" y="315949"/>
                    <a:pt x="255702" y="309241"/>
                  </a:cubicBezTo>
                  <a:cubicBezTo>
                    <a:pt x="253187" y="304769"/>
                    <a:pt x="255702" y="302812"/>
                    <a:pt x="259894" y="301415"/>
                  </a:cubicBezTo>
                  <a:close/>
                  <a:moveTo>
                    <a:pt x="5276" y="296943"/>
                  </a:moveTo>
                  <a:cubicBezTo>
                    <a:pt x="12543" y="305328"/>
                    <a:pt x="12543" y="321539"/>
                    <a:pt x="4717" y="331601"/>
                  </a:cubicBezTo>
                  <a:cubicBezTo>
                    <a:pt x="3040" y="327408"/>
                    <a:pt x="1083" y="324054"/>
                    <a:pt x="525" y="320980"/>
                  </a:cubicBezTo>
                  <a:cubicBezTo>
                    <a:pt x="-873" y="310079"/>
                    <a:pt x="525" y="304489"/>
                    <a:pt x="5276" y="296943"/>
                  </a:cubicBezTo>
                  <a:close/>
                  <a:moveTo>
                    <a:pt x="211541" y="282968"/>
                  </a:moveTo>
                  <a:cubicBezTo>
                    <a:pt x="222163" y="279335"/>
                    <a:pt x="231945" y="282688"/>
                    <a:pt x="241168" y="287999"/>
                  </a:cubicBezTo>
                  <a:cubicBezTo>
                    <a:pt x="242286" y="288558"/>
                    <a:pt x="242845" y="291632"/>
                    <a:pt x="242565" y="293589"/>
                  </a:cubicBezTo>
                  <a:cubicBezTo>
                    <a:pt x="242286" y="294427"/>
                    <a:pt x="239771" y="295825"/>
                    <a:pt x="238373" y="295545"/>
                  </a:cubicBezTo>
                  <a:cubicBezTo>
                    <a:pt x="229429" y="293869"/>
                    <a:pt x="220765" y="291632"/>
                    <a:pt x="211821" y="289676"/>
                  </a:cubicBezTo>
                  <a:cubicBezTo>
                    <a:pt x="210983" y="289117"/>
                    <a:pt x="210424" y="287440"/>
                    <a:pt x="209585" y="286322"/>
                  </a:cubicBezTo>
                  <a:cubicBezTo>
                    <a:pt x="210144" y="285204"/>
                    <a:pt x="210703" y="283247"/>
                    <a:pt x="211541" y="282968"/>
                  </a:cubicBezTo>
                  <a:close/>
                  <a:moveTo>
                    <a:pt x="163748" y="282130"/>
                  </a:moveTo>
                  <a:cubicBezTo>
                    <a:pt x="172413" y="281851"/>
                    <a:pt x="180797" y="281571"/>
                    <a:pt x="189461" y="282130"/>
                  </a:cubicBezTo>
                  <a:cubicBezTo>
                    <a:pt x="190859" y="282130"/>
                    <a:pt x="191977" y="284925"/>
                    <a:pt x="193374" y="286322"/>
                  </a:cubicBezTo>
                  <a:cubicBezTo>
                    <a:pt x="191977" y="287719"/>
                    <a:pt x="190580" y="289955"/>
                    <a:pt x="188902" y="289955"/>
                  </a:cubicBezTo>
                  <a:cubicBezTo>
                    <a:pt x="184431" y="290794"/>
                    <a:pt x="179959" y="290235"/>
                    <a:pt x="175766" y="290235"/>
                  </a:cubicBezTo>
                  <a:cubicBezTo>
                    <a:pt x="171854" y="290235"/>
                    <a:pt x="167941" y="290514"/>
                    <a:pt x="164307" y="289955"/>
                  </a:cubicBezTo>
                  <a:cubicBezTo>
                    <a:pt x="162630" y="289675"/>
                    <a:pt x="161233" y="287440"/>
                    <a:pt x="159835" y="286322"/>
                  </a:cubicBezTo>
                  <a:cubicBezTo>
                    <a:pt x="161233" y="284925"/>
                    <a:pt x="162351" y="282130"/>
                    <a:pt x="163748" y="282130"/>
                  </a:cubicBezTo>
                  <a:close/>
                  <a:moveTo>
                    <a:pt x="125423" y="270148"/>
                  </a:moveTo>
                  <a:cubicBezTo>
                    <a:pt x="126855" y="270182"/>
                    <a:pt x="128392" y="270392"/>
                    <a:pt x="128811" y="270951"/>
                  </a:cubicBezTo>
                  <a:cubicBezTo>
                    <a:pt x="130488" y="273467"/>
                    <a:pt x="130488" y="276541"/>
                    <a:pt x="131047" y="278497"/>
                  </a:cubicBezTo>
                  <a:cubicBezTo>
                    <a:pt x="136078" y="281572"/>
                    <a:pt x="142227" y="283808"/>
                    <a:pt x="142227" y="285765"/>
                  </a:cubicBezTo>
                  <a:cubicBezTo>
                    <a:pt x="141948" y="292472"/>
                    <a:pt x="135520" y="291075"/>
                    <a:pt x="131047" y="290516"/>
                  </a:cubicBezTo>
                  <a:cubicBezTo>
                    <a:pt x="127694" y="290236"/>
                    <a:pt x="121824" y="288559"/>
                    <a:pt x="121545" y="286603"/>
                  </a:cubicBezTo>
                  <a:cubicBezTo>
                    <a:pt x="120706" y="281293"/>
                    <a:pt x="121824" y="275703"/>
                    <a:pt x="122663" y="270392"/>
                  </a:cubicBezTo>
                  <a:cubicBezTo>
                    <a:pt x="122663" y="270252"/>
                    <a:pt x="123990" y="270113"/>
                    <a:pt x="125423" y="270148"/>
                  </a:cubicBezTo>
                  <a:close/>
                  <a:moveTo>
                    <a:pt x="4996" y="245516"/>
                  </a:moveTo>
                  <a:cubicBezTo>
                    <a:pt x="11983" y="254180"/>
                    <a:pt x="12263" y="269831"/>
                    <a:pt x="5834" y="280452"/>
                  </a:cubicBezTo>
                  <a:cubicBezTo>
                    <a:pt x="3878" y="277937"/>
                    <a:pt x="804" y="275701"/>
                    <a:pt x="804" y="273744"/>
                  </a:cubicBezTo>
                  <a:cubicBezTo>
                    <a:pt x="1363" y="264521"/>
                    <a:pt x="-2550" y="254739"/>
                    <a:pt x="4996" y="245516"/>
                  </a:cubicBezTo>
                  <a:close/>
                  <a:moveTo>
                    <a:pt x="126016" y="216729"/>
                  </a:moveTo>
                  <a:cubicBezTo>
                    <a:pt x="127693" y="219245"/>
                    <a:pt x="129929" y="220642"/>
                    <a:pt x="129929" y="222319"/>
                  </a:cubicBezTo>
                  <a:cubicBezTo>
                    <a:pt x="130209" y="230424"/>
                    <a:pt x="130488" y="238529"/>
                    <a:pt x="129929" y="246914"/>
                  </a:cubicBezTo>
                  <a:cubicBezTo>
                    <a:pt x="129929" y="248591"/>
                    <a:pt x="127134" y="250827"/>
                    <a:pt x="125178" y="251386"/>
                  </a:cubicBezTo>
                  <a:cubicBezTo>
                    <a:pt x="124060" y="251665"/>
                    <a:pt x="120706" y="249150"/>
                    <a:pt x="120706" y="248032"/>
                  </a:cubicBezTo>
                  <a:cubicBezTo>
                    <a:pt x="120706" y="238809"/>
                    <a:pt x="120985" y="229306"/>
                    <a:pt x="121544" y="220083"/>
                  </a:cubicBezTo>
                  <a:cubicBezTo>
                    <a:pt x="122103" y="219245"/>
                    <a:pt x="123780" y="218406"/>
                    <a:pt x="126016" y="216729"/>
                  </a:cubicBezTo>
                  <a:close/>
                  <a:moveTo>
                    <a:pt x="7232" y="195767"/>
                  </a:moveTo>
                  <a:cubicBezTo>
                    <a:pt x="8351" y="197444"/>
                    <a:pt x="10027" y="199121"/>
                    <a:pt x="10027" y="200798"/>
                  </a:cubicBezTo>
                  <a:cubicBezTo>
                    <a:pt x="10307" y="208065"/>
                    <a:pt x="10587" y="215611"/>
                    <a:pt x="10027" y="222878"/>
                  </a:cubicBezTo>
                  <a:cubicBezTo>
                    <a:pt x="9748" y="227350"/>
                    <a:pt x="4438" y="229865"/>
                    <a:pt x="3319" y="226791"/>
                  </a:cubicBezTo>
                  <a:cubicBezTo>
                    <a:pt x="1363" y="220922"/>
                    <a:pt x="804" y="214493"/>
                    <a:pt x="525" y="208065"/>
                  </a:cubicBezTo>
                  <a:cubicBezTo>
                    <a:pt x="245" y="203593"/>
                    <a:pt x="-873" y="197444"/>
                    <a:pt x="7232" y="195767"/>
                  </a:cubicBezTo>
                  <a:close/>
                  <a:moveTo>
                    <a:pt x="124898" y="167818"/>
                  </a:moveTo>
                  <a:cubicBezTo>
                    <a:pt x="126855" y="168656"/>
                    <a:pt x="129650" y="170612"/>
                    <a:pt x="129930" y="172290"/>
                  </a:cubicBezTo>
                  <a:cubicBezTo>
                    <a:pt x="130768" y="175923"/>
                    <a:pt x="130209" y="179836"/>
                    <a:pt x="130489" y="183749"/>
                  </a:cubicBezTo>
                  <a:cubicBezTo>
                    <a:pt x="130489" y="187662"/>
                    <a:pt x="131047" y="191575"/>
                    <a:pt x="130209" y="195487"/>
                  </a:cubicBezTo>
                  <a:cubicBezTo>
                    <a:pt x="129930" y="197444"/>
                    <a:pt x="127414" y="199121"/>
                    <a:pt x="126017" y="201077"/>
                  </a:cubicBezTo>
                  <a:cubicBezTo>
                    <a:pt x="124340" y="199400"/>
                    <a:pt x="121265" y="198003"/>
                    <a:pt x="120985" y="196325"/>
                  </a:cubicBezTo>
                  <a:cubicBezTo>
                    <a:pt x="120427" y="188220"/>
                    <a:pt x="120706" y="179836"/>
                    <a:pt x="120985" y="171730"/>
                  </a:cubicBezTo>
                  <a:cubicBezTo>
                    <a:pt x="120985" y="170333"/>
                    <a:pt x="124060" y="167538"/>
                    <a:pt x="124898" y="167818"/>
                  </a:cubicBezTo>
                  <a:close/>
                  <a:moveTo>
                    <a:pt x="8071" y="143781"/>
                  </a:moveTo>
                  <a:cubicBezTo>
                    <a:pt x="11704" y="155799"/>
                    <a:pt x="11424" y="166420"/>
                    <a:pt x="8630" y="177880"/>
                  </a:cubicBezTo>
                  <a:cubicBezTo>
                    <a:pt x="524" y="177041"/>
                    <a:pt x="-35" y="172010"/>
                    <a:pt x="804" y="167258"/>
                  </a:cubicBezTo>
                  <a:cubicBezTo>
                    <a:pt x="1922" y="159712"/>
                    <a:pt x="-4227" y="149930"/>
                    <a:pt x="8071" y="143781"/>
                  </a:cubicBezTo>
                  <a:close/>
                  <a:moveTo>
                    <a:pt x="126016" y="115273"/>
                  </a:moveTo>
                  <a:cubicBezTo>
                    <a:pt x="132724" y="125055"/>
                    <a:pt x="132165" y="143502"/>
                    <a:pt x="125737" y="150769"/>
                  </a:cubicBezTo>
                  <a:cubicBezTo>
                    <a:pt x="120147" y="149371"/>
                    <a:pt x="120706" y="144899"/>
                    <a:pt x="120706" y="140707"/>
                  </a:cubicBezTo>
                  <a:cubicBezTo>
                    <a:pt x="119867" y="122540"/>
                    <a:pt x="119867" y="121981"/>
                    <a:pt x="126016" y="115273"/>
                  </a:cubicBezTo>
                  <a:close/>
                  <a:moveTo>
                    <a:pt x="6394" y="93752"/>
                  </a:moveTo>
                  <a:cubicBezTo>
                    <a:pt x="11704" y="102416"/>
                    <a:pt x="11984" y="117229"/>
                    <a:pt x="6953" y="127012"/>
                  </a:cubicBezTo>
                  <a:cubicBezTo>
                    <a:pt x="804" y="126173"/>
                    <a:pt x="-314" y="121422"/>
                    <a:pt x="524" y="116670"/>
                  </a:cubicBezTo>
                  <a:cubicBezTo>
                    <a:pt x="1643" y="109124"/>
                    <a:pt x="-3947" y="99342"/>
                    <a:pt x="6394" y="93752"/>
                  </a:cubicBezTo>
                  <a:close/>
                  <a:moveTo>
                    <a:pt x="125457" y="65523"/>
                  </a:moveTo>
                  <a:cubicBezTo>
                    <a:pt x="127134" y="67200"/>
                    <a:pt x="130209" y="68597"/>
                    <a:pt x="130209" y="70275"/>
                  </a:cubicBezTo>
                  <a:cubicBezTo>
                    <a:pt x="130768" y="78380"/>
                    <a:pt x="130768" y="86485"/>
                    <a:pt x="130209" y="94870"/>
                  </a:cubicBezTo>
                  <a:cubicBezTo>
                    <a:pt x="130209" y="96547"/>
                    <a:pt x="127134" y="97944"/>
                    <a:pt x="125457" y="99622"/>
                  </a:cubicBezTo>
                  <a:cubicBezTo>
                    <a:pt x="124060" y="97665"/>
                    <a:pt x="121545" y="96267"/>
                    <a:pt x="121265" y="94032"/>
                  </a:cubicBezTo>
                  <a:cubicBezTo>
                    <a:pt x="120147" y="90119"/>
                    <a:pt x="120706" y="86206"/>
                    <a:pt x="120706" y="82293"/>
                  </a:cubicBezTo>
                  <a:cubicBezTo>
                    <a:pt x="120706" y="78380"/>
                    <a:pt x="120147" y="74467"/>
                    <a:pt x="120986" y="70833"/>
                  </a:cubicBezTo>
                  <a:cubicBezTo>
                    <a:pt x="121265" y="68877"/>
                    <a:pt x="123781" y="67200"/>
                    <a:pt x="125457" y="65523"/>
                  </a:cubicBezTo>
                  <a:close/>
                  <a:moveTo>
                    <a:pt x="9189" y="42884"/>
                  </a:moveTo>
                  <a:cubicBezTo>
                    <a:pt x="10307" y="44561"/>
                    <a:pt x="12543" y="46797"/>
                    <a:pt x="12263" y="47915"/>
                  </a:cubicBezTo>
                  <a:cubicBezTo>
                    <a:pt x="8350" y="56859"/>
                    <a:pt x="13381" y="67479"/>
                    <a:pt x="7791" y="75864"/>
                  </a:cubicBezTo>
                  <a:cubicBezTo>
                    <a:pt x="1363" y="75305"/>
                    <a:pt x="804" y="71671"/>
                    <a:pt x="524" y="67479"/>
                  </a:cubicBezTo>
                  <a:cubicBezTo>
                    <a:pt x="-35" y="59095"/>
                    <a:pt x="3599" y="48194"/>
                    <a:pt x="9189" y="42884"/>
                  </a:cubicBezTo>
                  <a:close/>
                  <a:moveTo>
                    <a:pt x="71796" y="28909"/>
                  </a:moveTo>
                  <a:cubicBezTo>
                    <a:pt x="86329" y="31704"/>
                    <a:pt x="97509" y="42884"/>
                    <a:pt x="99745" y="56579"/>
                  </a:cubicBezTo>
                  <a:cubicBezTo>
                    <a:pt x="100863" y="63846"/>
                    <a:pt x="101702" y="71113"/>
                    <a:pt x="101702" y="78659"/>
                  </a:cubicBezTo>
                  <a:cubicBezTo>
                    <a:pt x="101702" y="150489"/>
                    <a:pt x="101702" y="222318"/>
                    <a:pt x="101702" y="294148"/>
                  </a:cubicBezTo>
                  <a:cubicBezTo>
                    <a:pt x="101702" y="298899"/>
                    <a:pt x="101702" y="303651"/>
                    <a:pt x="101702" y="310638"/>
                  </a:cubicBezTo>
                  <a:cubicBezTo>
                    <a:pt x="107571" y="310638"/>
                    <a:pt x="111763" y="310638"/>
                    <a:pt x="115956" y="310638"/>
                  </a:cubicBezTo>
                  <a:cubicBezTo>
                    <a:pt x="148097" y="310638"/>
                    <a:pt x="180239" y="310358"/>
                    <a:pt x="212661" y="310638"/>
                  </a:cubicBezTo>
                  <a:cubicBezTo>
                    <a:pt x="232225" y="310918"/>
                    <a:pt x="244243" y="320980"/>
                    <a:pt x="248994" y="339705"/>
                  </a:cubicBezTo>
                  <a:cubicBezTo>
                    <a:pt x="254584" y="362345"/>
                    <a:pt x="238094" y="384145"/>
                    <a:pt x="214617" y="384424"/>
                  </a:cubicBezTo>
                  <a:cubicBezTo>
                    <a:pt x="176326" y="384704"/>
                    <a:pt x="138035" y="384424"/>
                    <a:pt x="99745" y="384424"/>
                  </a:cubicBezTo>
                  <a:cubicBezTo>
                    <a:pt x="89404" y="384424"/>
                    <a:pt x="78783" y="384704"/>
                    <a:pt x="68442" y="384424"/>
                  </a:cubicBezTo>
                  <a:cubicBezTo>
                    <a:pt x="45803" y="383865"/>
                    <a:pt x="31269" y="369052"/>
                    <a:pt x="31269" y="346134"/>
                  </a:cubicBezTo>
                  <a:cubicBezTo>
                    <a:pt x="31269" y="253062"/>
                    <a:pt x="31269" y="159712"/>
                    <a:pt x="30990" y="66641"/>
                  </a:cubicBezTo>
                  <a:cubicBezTo>
                    <a:pt x="30990" y="57418"/>
                    <a:pt x="33226" y="49592"/>
                    <a:pt x="38816" y="42325"/>
                  </a:cubicBezTo>
                  <a:cubicBezTo>
                    <a:pt x="47200" y="31145"/>
                    <a:pt x="58101" y="26115"/>
                    <a:pt x="71796" y="28909"/>
                  </a:cubicBezTo>
                  <a:close/>
                  <a:moveTo>
                    <a:pt x="106732" y="19687"/>
                  </a:moveTo>
                  <a:cubicBezTo>
                    <a:pt x="110086" y="16612"/>
                    <a:pt x="113161" y="19407"/>
                    <a:pt x="115117" y="22482"/>
                  </a:cubicBezTo>
                  <a:cubicBezTo>
                    <a:pt x="120148" y="30307"/>
                    <a:pt x="128253" y="37295"/>
                    <a:pt x="124340" y="50990"/>
                  </a:cubicBezTo>
                  <a:cubicBezTo>
                    <a:pt x="120986" y="48195"/>
                    <a:pt x="118471" y="47078"/>
                    <a:pt x="117353" y="45400"/>
                  </a:cubicBezTo>
                  <a:cubicBezTo>
                    <a:pt x="113719" y="39531"/>
                    <a:pt x="110365" y="33661"/>
                    <a:pt x="107291" y="27513"/>
                  </a:cubicBezTo>
                  <a:cubicBezTo>
                    <a:pt x="106173" y="25277"/>
                    <a:pt x="105614" y="20805"/>
                    <a:pt x="106732" y="19687"/>
                  </a:cubicBezTo>
                  <a:close/>
                  <a:moveTo>
                    <a:pt x="39934" y="5712"/>
                  </a:moveTo>
                  <a:cubicBezTo>
                    <a:pt x="41052" y="5433"/>
                    <a:pt x="42449" y="7389"/>
                    <a:pt x="44685" y="8786"/>
                  </a:cubicBezTo>
                  <a:cubicBezTo>
                    <a:pt x="36021" y="15774"/>
                    <a:pt x="28195" y="22202"/>
                    <a:pt x="19810" y="29190"/>
                  </a:cubicBezTo>
                  <a:cubicBezTo>
                    <a:pt x="18692" y="27513"/>
                    <a:pt x="16177" y="25835"/>
                    <a:pt x="16456" y="24438"/>
                  </a:cubicBezTo>
                  <a:cubicBezTo>
                    <a:pt x="17574" y="18569"/>
                    <a:pt x="33505" y="5991"/>
                    <a:pt x="39934" y="5712"/>
                  </a:cubicBezTo>
                  <a:close/>
                  <a:moveTo>
                    <a:pt x="77420" y="157"/>
                  </a:moveTo>
                  <a:cubicBezTo>
                    <a:pt x="83534" y="681"/>
                    <a:pt x="89264" y="2498"/>
                    <a:pt x="91919" y="5432"/>
                  </a:cubicBezTo>
                  <a:cubicBezTo>
                    <a:pt x="92758" y="6550"/>
                    <a:pt x="91360" y="9625"/>
                    <a:pt x="91081" y="11861"/>
                  </a:cubicBezTo>
                  <a:cubicBezTo>
                    <a:pt x="81019" y="9065"/>
                    <a:pt x="70119" y="10184"/>
                    <a:pt x="60895" y="4035"/>
                  </a:cubicBezTo>
                  <a:cubicBezTo>
                    <a:pt x="60616" y="3755"/>
                    <a:pt x="60616" y="2917"/>
                    <a:pt x="60616" y="2638"/>
                  </a:cubicBezTo>
                  <a:cubicBezTo>
                    <a:pt x="64808" y="401"/>
                    <a:pt x="71307" y="-367"/>
                    <a:pt x="77420" y="1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3246845" y="6244571"/>
              <a:ext cx="339829" cy="416738"/>
            </a:xfrm>
            <a:custGeom>
              <a:avLst/>
              <a:gdLst/>
              <a:ahLst/>
              <a:cxnLst/>
              <a:rect l="l" t="t" r="r" b="b"/>
              <a:pathLst>
                <a:path w="339829" h="416738" extrusionOk="0">
                  <a:moveTo>
                    <a:pt x="28753" y="399130"/>
                  </a:moveTo>
                  <a:cubicBezTo>
                    <a:pt x="41889" y="399410"/>
                    <a:pt x="50554" y="406397"/>
                    <a:pt x="60615" y="410030"/>
                  </a:cubicBezTo>
                  <a:cubicBezTo>
                    <a:pt x="49435" y="416179"/>
                    <a:pt x="36858" y="411428"/>
                    <a:pt x="28753" y="399130"/>
                  </a:cubicBezTo>
                  <a:close/>
                  <a:moveTo>
                    <a:pt x="304334" y="397733"/>
                  </a:moveTo>
                  <a:cubicBezTo>
                    <a:pt x="306011" y="397174"/>
                    <a:pt x="309644" y="398012"/>
                    <a:pt x="309924" y="398851"/>
                  </a:cubicBezTo>
                  <a:cubicBezTo>
                    <a:pt x="310483" y="400807"/>
                    <a:pt x="310203" y="404720"/>
                    <a:pt x="309085" y="405279"/>
                  </a:cubicBezTo>
                  <a:cubicBezTo>
                    <a:pt x="301539" y="409472"/>
                    <a:pt x="293713" y="413105"/>
                    <a:pt x="285887" y="416738"/>
                  </a:cubicBezTo>
                  <a:cubicBezTo>
                    <a:pt x="283093" y="414782"/>
                    <a:pt x="280018" y="413664"/>
                    <a:pt x="279459" y="411987"/>
                  </a:cubicBezTo>
                  <a:cubicBezTo>
                    <a:pt x="279180" y="410589"/>
                    <a:pt x="281136" y="407235"/>
                    <a:pt x="282813" y="406397"/>
                  </a:cubicBezTo>
                  <a:cubicBezTo>
                    <a:pt x="289800" y="403043"/>
                    <a:pt x="297067" y="400249"/>
                    <a:pt x="304334" y="397733"/>
                  </a:cubicBezTo>
                  <a:close/>
                  <a:moveTo>
                    <a:pt x="102818" y="393261"/>
                  </a:moveTo>
                  <a:cubicBezTo>
                    <a:pt x="103656" y="392422"/>
                    <a:pt x="106452" y="393820"/>
                    <a:pt x="110923" y="394658"/>
                  </a:cubicBezTo>
                  <a:cubicBezTo>
                    <a:pt x="100862" y="405279"/>
                    <a:pt x="92197" y="411708"/>
                    <a:pt x="79341" y="410590"/>
                  </a:cubicBezTo>
                  <a:cubicBezTo>
                    <a:pt x="84371" y="400807"/>
                    <a:pt x="96110" y="400248"/>
                    <a:pt x="102818" y="393261"/>
                  </a:cubicBezTo>
                  <a:close/>
                  <a:moveTo>
                    <a:pt x="238094" y="392981"/>
                  </a:moveTo>
                  <a:cubicBezTo>
                    <a:pt x="245081" y="396334"/>
                    <a:pt x="251789" y="400247"/>
                    <a:pt x="258496" y="404440"/>
                  </a:cubicBezTo>
                  <a:cubicBezTo>
                    <a:pt x="260173" y="405557"/>
                    <a:pt x="260453" y="408632"/>
                    <a:pt x="261291" y="410589"/>
                  </a:cubicBezTo>
                  <a:cubicBezTo>
                    <a:pt x="259055" y="411426"/>
                    <a:pt x="256819" y="413383"/>
                    <a:pt x="255142" y="412824"/>
                  </a:cubicBezTo>
                  <a:cubicBezTo>
                    <a:pt x="245640" y="410029"/>
                    <a:pt x="236417" y="405837"/>
                    <a:pt x="228591" y="394098"/>
                  </a:cubicBezTo>
                  <a:cubicBezTo>
                    <a:pt x="233063" y="393540"/>
                    <a:pt x="236137" y="392142"/>
                    <a:pt x="238094" y="392981"/>
                  </a:cubicBezTo>
                  <a:close/>
                  <a:moveTo>
                    <a:pt x="334239" y="355249"/>
                  </a:moveTo>
                  <a:cubicBezTo>
                    <a:pt x="335357" y="357206"/>
                    <a:pt x="337873" y="359442"/>
                    <a:pt x="337873" y="361118"/>
                  </a:cubicBezTo>
                  <a:cubicBezTo>
                    <a:pt x="336196" y="371460"/>
                    <a:pt x="333680" y="381242"/>
                    <a:pt x="325295" y="388230"/>
                  </a:cubicBezTo>
                  <a:cubicBezTo>
                    <a:pt x="319985" y="386832"/>
                    <a:pt x="319426" y="384037"/>
                    <a:pt x="321103" y="380124"/>
                  </a:cubicBezTo>
                  <a:cubicBezTo>
                    <a:pt x="323618" y="373137"/>
                    <a:pt x="325854" y="366150"/>
                    <a:pt x="328928" y="359442"/>
                  </a:cubicBezTo>
                  <a:cubicBezTo>
                    <a:pt x="329767" y="357485"/>
                    <a:pt x="332283" y="356646"/>
                    <a:pt x="334239" y="355249"/>
                  </a:cubicBezTo>
                  <a:close/>
                  <a:moveTo>
                    <a:pt x="8071" y="355249"/>
                  </a:moveTo>
                  <a:cubicBezTo>
                    <a:pt x="11705" y="364752"/>
                    <a:pt x="15338" y="374255"/>
                    <a:pt x="18692" y="383758"/>
                  </a:cubicBezTo>
                  <a:cubicBezTo>
                    <a:pt x="18972" y="384596"/>
                    <a:pt x="17015" y="386273"/>
                    <a:pt x="16177" y="387671"/>
                  </a:cubicBezTo>
                  <a:cubicBezTo>
                    <a:pt x="4717" y="377049"/>
                    <a:pt x="1084" y="365870"/>
                    <a:pt x="8071" y="355249"/>
                  </a:cubicBezTo>
                  <a:close/>
                  <a:moveTo>
                    <a:pt x="125178" y="346306"/>
                  </a:moveTo>
                  <a:cubicBezTo>
                    <a:pt x="127414" y="348822"/>
                    <a:pt x="129650" y="350778"/>
                    <a:pt x="131327" y="352735"/>
                  </a:cubicBezTo>
                  <a:cubicBezTo>
                    <a:pt x="128812" y="361398"/>
                    <a:pt x="127414" y="368666"/>
                    <a:pt x="124899" y="375653"/>
                  </a:cubicBezTo>
                  <a:cubicBezTo>
                    <a:pt x="124060" y="377609"/>
                    <a:pt x="120427" y="378448"/>
                    <a:pt x="118191" y="379845"/>
                  </a:cubicBezTo>
                  <a:cubicBezTo>
                    <a:pt x="117353" y="377050"/>
                    <a:pt x="115676" y="374255"/>
                    <a:pt x="115955" y="371740"/>
                  </a:cubicBezTo>
                  <a:cubicBezTo>
                    <a:pt x="117073" y="365311"/>
                    <a:pt x="118470" y="359163"/>
                    <a:pt x="120427" y="352735"/>
                  </a:cubicBezTo>
                  <a:cubicBezTo>
                    <a:pt x="121266" y="350219"/>
                    <a:pt x="123501" y="348542"/>
                    <a:pt x="125178" y="346306"/>
                  </a:cubicBezTo>
                  <a:close/>
                  <a:moveTo>
                    <a:pt x="216014" y="342952"/>
                  </a:moveTo>
                  <a:cubicBezTo>
                    <a:pt x="217412" y="346306"/>
                    <a:pt x="218250" y="348262"/>
                    <a:pt x="218809" y="350219"/>
                  </a:cubicBezTo>
                  <a:cubicBezTo>
                    <a:pt x="220765" y="358044"/>
                    <a:pt x="222722" y="366150"/>
                    <a:pt x="224119" y="374255"/>
                  </a:cubicBezTo>
                  <a:cubicBezTo>
                    <a:pt x="224398" y="375932"/>
                    <a:pt x="223001" y="378727"/>
                    <a:pt x="221883" y="379565"/>
                  </a:cubicBezTo>
                  <a:cubicBezTo>
                    <a:pt x="220486" y="380124"/>
                    <a:pt x="216852" y="379286"/>
                    <a:pt x="216573" y="378168"/>
                  </a:cubicBezTo>
                  <a:cubicBezTo>
                    <a:pt x="214058" y="369225"/>
                    <a:pt x="211822" y="360280"/>
                    <a:pt x="209865" y="351057"/>
                  </a:cubicBezTo>
                  <a:cubicBezTo>
                    <a:pt x="209586" y="349660"/>
                    <a:pt x="212101" y="347704"/>
                    <a:pt x="216014" y="342952"/>
                  </a:cubicBezTo>
                  <a:close/>
                  <a:moveTo>
                    <a:pt x="5555" y="304941"/>
                  </a:moveTo>
                  <a:cubicBezTo>
                    <a:pt x="6115" y="304662"/>
                    <a:pt x="9189" y="306338"/>
                    <a:pt x="9468" y="307456"/>
                  </a:cubicBezTo>
                  <a:cubicBezTo>
                    <a:pt x="10586" y="317518"/>
                    <a:pt x="12263" y="327580"/>
                    <a:pt x="6674" y="340157"/>
                  </a:cubicBezTo>
                  <a:cubicBezTo>
                    <a:pt x="3319" y="335685"/>
                    <a:pt x="1084" y="333729"/>
                    <a:pt x="804" y="331772"/>
                  </a:cubicBezTo>
                  <a:cubicBezTo>
                    <a:pt x="245" y="324506"/>
                    <a:pt x="245" y="317239"/>
                    <a:pt x="804" y="309972"/>
                  </a:cubicBezTo>
                  <a:cubicBezTo>
                    <a:pt x="804" y="308295"/>
                    <a:pt x="3599" y="306338"/>
                    <a:pt x="5555" y="304941"/>
                  </a:cubicBezTo>
                  <a:close/>
                  <a:moveTo>
                    <a:pt x="333121" y="303823"/>
                  </a:moveTo>
                  <a:cubicBezTo>
                    <a:pt x="333959" y="303264"/>
                    <a:pt x="337313" y="304103"/>
                    <a:pt x="337313" y="304941"/>
                  </a:cubicBezTo>
                  <a:cubicBezTo>
                    <a:pt x="338431" y="309692"/>
                    <a:pt x="339270" y="314724"/>
                    <a:pt x="339549" y="319754"/>
                  </a:cubicBezTo>
                  <a:cubicBezTo>
                    <a:pt x="339549" y="332611"/>
                    <a:pt x="339549" y="332611"/>
                    <a:pt x="333680" y="339040"/>
                  </a:cubicBezTo>
                  <a:cubicBezTo>
                    <a:pt x="332003" y="336245"/>
                    <a:pt x="330046" y="334568"/>
                    <a:pt x="329767" y="332891"/>
                  </a:cubicBezTo>
                  <a:cubicBezTo>
                    <a:pt x="329487" y="324786"/>
                    <a:pt x="329487" y="316680"/>
                    <a:pt x="329767" y="308575"/>
                  </a:cubicBezTo>
                  <a:cubicBezTo>
                    <a:pt x="329767" y="306898"/>
                    <a:pt x="331444" y="304662"/>
                    <a:pt x="333121" y="303823"/>
                  </a:cubicBezTo>
                  <a:close/>
                  <a:moveTo>
                    <a:pt x="214616" y="295158"/>
                  </a:moveTo>
                  <a:cubicBezTo>
                    <a:pt x="215734" y="294879"/>
                    <a:pt x="218249" y="297394"/>
                    <a:pt x="218528" y="299071"/>
                  </a:cubicBezTo>
                  <a:cubicBezTo>
                    <a:pt x="219367" y="303543"/>
                    <a:pt x="219088" y="307736"/>
                    <a:pt x="219088" y="311928"/>
                  </a:cubicBezTo>
                  <a:cubicBezTo>
                    <a:pt x="219088" y="316121"/>
                    <a:pt x="219647" y="320593"/>
                    <a:pt x="218808" y="324785"/>
                  </a:cubicBezTo>
                  <a:cubicBezTo>
                    <a:pt x="218528" y="326462"/>
                    <a:pt x="215734" y="328418"/>
                    <a:pt x="213498" y="328698"/>
                  </a:cubicBezTo>
                  <a:cubicBezTo>
                    <a:pt x="212380" y="328977"/>
                    <a:pt x="209585" y="326462"/>
                    <a:pt x="209585" y="325064"/>
                  </a:cubicBezTo>
                  <a:cubicBezTo>
                    <a:pt x="209306" y="316400"/>
                    <a:pt x="209026" y="308015"/>
                    <a:pt x="209585" y="299351"/>
                  </a:cubicBezTo>
                  <a:cubicBezTo>
                    <a:pt x="209585" y="297674"/>
                    <a:pt x="212659" y="295717"/>
                    <a:pt x="214616" y="295158"/>
                  </a:cubicBezTo>
                  <a:close/>
                  <a:moveTo>
                    <a:pt x="125457" y="294599"/>
                  </a:moveTo>
                  <a:cubicBezTo>
                    <a:pt x="127134" y="296276"/>
                    <a:pt x="130208" y="297953"/>
                    <a:pt x="130208" y="299630"/>
                  </a:cubicBezTo>
                  <a:cubicBezTo>
                    <a:pt x="130767" y="307735"/>
                    <a:pt x="130767" y="316120"/>
                    <a:pt x="129929" y="324225"/>
                  </a:cubicBezTo>
                  <a:cubicBezTo>
                    <a:pt x="129650" y="328418"/>
                    <a:pt x="126296" y="329815"/>
                    <a:pt x="120706" y="327020"/>
                  </a:cubicBezTo>
                  <a:cubicBezTo>
                    <a:pt x="120706" y="318356"/>
                    <a:pt x="120426" y="309133"/>
                    <a:pt x="120985" y="299630"/>
                  </a:cubicBezTo>
                  <a:cubicBezTo>
                    <a:pt x="120985" y="297953"/>
                    <a:pt x="124060" y="296276"/>
                    <a:pt x="125457" y="294599"/>
                  </a:cubicBezTo>
                  <a:close/>
                  <a:moveTo>
                    <a:pt x="134960" y="255750"/>
                  </a:moveTo>
                  <a:cubicBezTo>
                    <a:pt x="137196" y="256030"/>
                    <a:pt x="140549" y="257986"/>
                    <a:pt x="141388" y="260222"/>
                  </a:cubicBezTo>
                  <a:cubicBezTo>
                    <a:pt x="142506" y="263855"/>
                    <a:pt x="139711" y="265532"/>
                    <a:pt x="136078" y="265812"/>
                  </a:cubicBezTo>
                  <a:cubicBezTo>
                    <a:pt x="134960" y="265532"/>
                    <a:pt x="133562" y="265812"/>
                    <a:pt x="132165" y="266091"/>
                  </a:cubicBezTo>
                  <a:cubicBezTo>
                    <a:pt x="130488" y="270842"/>
                    <a:pt x="129090" y="274755"/>
                    <a:pt x="127134" y="279227"/>
                  </a:cubicBezTo>
                  <a:cubicBezTo>
                    <a:pt x="116234" y="273078"/>
                    <a:pt x="121824" y="264694"/>
                    <a:pt x="120427" y="256309"/>
                  </a:cubicBezTo>
                  <a:cubicBezTo>
                    <a:pt x="125737" y="256030"/>
                    <a:pt x="130488" y="255191"/>
                    <a:pt x="134960" y="255750"/>
                  </a:cubicBezTo>
                  <a:close/>
                  <a:moveTo>
                    <a:pt x="205113" y="255471"/>
                  </a:moveTo>
                  <a:cubicBezTo>
                    <a:pt x="209585" y="256030"/>
                    <a:pt x="216572" y="256310"/>
                    <a:pt x="217970" y="258825"/>
                  </a:cubicBezTo>
                  <a:cubicBezTo>
                    <a:pt x="220765" y="264974"/>
                    <a:pt x="221044" y="272241"/>
                    <a:pt x="213498" y="281184"/>
                  </a:cubicBezTo>
                  <a:cubicBezTo>
                    <a:pt x="210983" y="274756"/>
                    <a:pt x="209585" y="271122"/>
                    <a:pt x="207629" y="266371"/>
                  </a:cubicBezTo>
                  <a:cubicBezTo>
                    <a:pt x="207070" y="266371"/>
                    <a:pt x="205393" y="266092"/>
                    <a:pt x="203995" y="265533"/>
                  </a:cubicBezTo>
                  <a:cubicBezTo>
                    <a:pt x="201760" y="264136"/>
                    <a:pt x="198126" y="262459"/>
                    <a:pt x="197847" y="260502"/>
                  </a:cubicBezTo>
                  <a:cubicBezTo>
                    <a:pt x="197288" y="255751"/>
                    <a:pt x="201480" y="255192"/>
                    <a:pt x="205113" y="255471"/>
                  </a:cubicBezTo>
                  <a:close/>
                  <a:moveTo>
                    <a:pt x="171505" y="255471"/>
                  </a:moveTo>
                  <a:cubicBezTo>
                    <a:pt x="176186" y="255680"/>
                    <a:pt x="180798" y="256868"/>
                    <a:pt x="185270" y="260502"/>
                  </a:cubicBezTo>
                  <a:cubicBezTo>
                    <a:pt x="176605" y="267489"/>
                    <a:pt x="166823" y="265253"/>
                    <a:pt x="157320" y="264415"/>
                  </a:cubicBezTo>
                  <a:cubicBezTo>
                    <a:pt x="156481" y="264415"/>
                    <a:pt x="155084" y="261620"/>
                    <a:pt x="155084" y="260222"/>
                  </a:cubicBezTo>
                  <a:cubicBezTo>
                    <a:pt x="155084" y="258825"/>
                    <a:pt x="156481" y="256310"/>
                    <a:pt x="157320" y="256310"/>
                  </a:cubicBezTo>
                  <a:cubicBezTo>
                    <a:pt x="162072" y="256030"/>
                    <a:pt x="166823" y="255261"/>
                    <a:pt x="171505" y="255471"/>
                  </a:cubicBezTo>
                  <a:close/>
                  <a:moveTo>
                    <a:pt x="334518" y="252117"/>
                  </a:moveTo>
                  <a:cubicBezTo>
                    <a:pt x="336195" y="252117"/>
                    <a:pt x="338990" y="254353"/>
                    <a:pt x="338990" y="255471"/>
                  </a:cubicBezTo>
                  <a:cubicBezTo>
                    <a:pt x="339269" y="264135"/>
                    <a:pt x="339269" y="272799"/>
                    <a:pt x="338710" y="281464"/>
                  </a:cubicBezTo>
                  <a:cubicBezTo>
                    <a:pt x="338710" y="283141"/>
                    <a:pt x="335357" y="284817"/>
                    <a:pt x="333400" y="285656"/>
                  </a:cubicBezTo>
                  <a:cubicBezTo>
                    <a:pt x="332561" y="285935"/>
                    <a:pt x="330046" y="282861"/>
                    <a:pt x="329767" y="281184"/>
                  </a:cubicBezTo>
                  <a:cubicBezTo>
                    <a:pt x="329208" y="276712"/>
                    <a:pt x="329488" y="271961"/>
                    <a:pt x="329767" y="267209"/>
                  </a:cubicBezTo>
                  <a:cubicBezTo>
                    <a:pt x="329767" y="263296"/>
                    <a:pt x="329488" y="259384"/>
                    <a:pt x="330046" y="255471"/>
                  </a:cubicBezTo>
                  <a:cubicBezTo>
                    <a:pt x="330326" y="254073"/>
                    <a:pt x="333121" y="252117"/>
                    <a:pt x="334518" y="252117"/>
                  </a:cubicBezTo>
                  <a:close/>
                  <a:moveTo>
                    <a:pt x="5276" y="251837"/>
                  </a:moveTo>
                  <a:cubicBezTo>
                    <a:pt x="13941" y="259104"/>
                    <a:pt x="9469" y="267768"/>
                    <a:pt x="10307" y="275314"/>
                  </a:cubicBezTo>
                  <a:cubicBezTo>
                    <a:pt x="10866" y="279507"/>
                    <a:pt x="11146" y="284258"/>
                    <a:pt x="5276" y="285656"/>
                  </a:cubicBezTo>
                  <a:cubicBezTo>
                    <a:pt x="-1152" y="277550"/>
                    <a:pt x="-1712" y="263016"/>
                    <a:pt x="5276" y="251837"/>
                  </a:cubicBezTo>
                  <a:close/>
                  <a:moveTo>
                    <a:pt x="334239" y="200690"/>
                  </a:moveTo>
                  <a:cubicBezTo>
                    <a:pt x="335916" y="202367"/>
                    <a:pt x="338990" y="203764"/>
                    <a:pt x="338990" y="205441"/>
                  </a:cubicBezTo>
                  <a:cubicBezTo>
                    <a:pt x="339549" y="213547"/>
                    <a:pt x="339549" y="221652"/>
                    <a:pt x="338990" y="229757"/>
                  </a:cubicBezTo>
                  <a:cubicBezTo>
                    <a:pt x="338990" y="231434"/>
                    <a:pt x="335916" y="232832"/>
                    <a:pt x="334239" y="234509"/>
                  </a:cubicBezTo>
                  <a:cubicBezTo>
                    <a:pt x="332841" y="232832"/>
                    <a:pt x="330326" y="231154"/>
                    <a:pt x="329767" y="229198"/>
                  </a:cubicBezTo>
                  <a:cubicBezTo>
                    <a:pt x="328929" y="225285"/>
                    <a:pt x="329488" y="221372"/>
                    <a:pt x="329488" y="217459"/>
                  </a:cubicBezTo>
                  <a:cubicBezTo>
                    <a:pt x="329488" y="213547"/>
                    <a:pt x="328929" y="209634"/>
                    <a:pt x="329767" y="206000"/>
                  </a:cubicBezTo>
                  <a:cubicBezTo>
                    <a:pt x="330047" y="204044"/>
                    <a:pt x="332562" y="202367"/>
                    <a:pt x="334239" y="200690"/>
                  </a:cubicBezTo>
                  <a:close/>
                  <a:moveTo>
                    <a:pt x="5555" y="200131"/>
                  </a:moveTo>
                  <a:cubicBezTo>
                    <a:pt x="7232" y="202647"/>
                    <a:pt x="9747" y="204603"/>
                    <a:pt x="10027" y="207118"/>
                  </a:cubicBezTo>
                  <a:cubicBezTo>
                    <a:pt x="11983" y="217739"/>
                    <a:pt x="10306" y="228080"/>
                    <a:pt x="5555" y="234789"/>
                  </a:cubicBezTo>
                  <a:cubicBezTo>
                    <a:pt x="-1432" y="225565"/>
                    <a:pt x="-1432" y="209634"/>
                    <a:pt x="5555" y="200131"/>
                  </a:cubicBezTo>
                  <a:close/>
                  <a:moveTo>
                    <a:pt x="333960" y="148704"/>
                  </a:moveTo>
                  <a:cubicBezTo>
                    <a:pt x="335636" y="150381"/>
                    <a:pt x="338431" y="151778"/>
                    <a:pt x="338710" y="153735"/>
                  </a:cubicBezTo>
                  <a:cubicBezTo>
                    <a:pt x="339829" y="157648"/>
                    <a:pt x="339270" y="161561"/>
                    <a:pt x="339270" y="165473"/>
                  </a:cubicBezTo>
                  <a:cubicBezTo>
                    <a:pt x="339270" y="169386"/>
                    <a:pt x="339829" y="173299"/>
                    <a:pt x="338990" y="176933"/>
                  </a:cubicBezTo>
                  <a:cubicBezTo>
                    <a:pt x="338431" y="179168"/>
                    <a:pt x="335357" y="180846"/>
                    <a:pt x="333400" y="182523"/>
                  </a:cubicBezTo>
                  <a:cubicBezTo>
                    <a:pt x="332003" y="180566"/>
                    <a:pt x="329487" y="178889"/>
                    <a:pt x="329487" y="176933"/>
                  </a:cubicBezTo>
                  <a:cubicBezTo>
                    <a:pt x="328928" y="169107"/>
                    <a:pt x="328928" y="161281"/>
                    <a:pt x="329487" y="153735"/>
                  </a:cubicBezTo>
                  <a:cubicBezTo>
                    <a:pt x="329487" y="152058"/>
                    <a:pt x="332282" y="150381"/>
                    <a:pt x="333960" y="148704"/>
                  </a:cubicBezTo>
                  <a:close/>
                  <a:moveTo>
                    <a:pt x="4717" y="148704"/>
                  </a:moveTo>
                  <a:cubicBezTo>
                    <a:pt x="12263" y="157648"/>
                    <a:pt x="12543" y="173020"/>
                    <a:pt x="5835" y="183362"/>
                  </a:cubicBezTo>
                  <a:cubicBezTo>
                    <a:pt x="3878" y="180846"/>
                    <a:pt x="804" y="178610"/>
                    <a:pt x="804" y="176653"/>
                  </a:cubicBezTo>
                  <a:cubicBezTo>
                    <a:pt x="1083" y="167710"/>
                    <a:pt x="-2550" y="157927"/>
                    <a:pt x="4717" y="148704"/>
                  </a:cubicBezTo>
                  <a:close/>
                  <a:moveTo>
                    <a:pt x="174858" y="131900"/>
                  </a:moveTo>
                  <a:cubicBezTo>
                    <a:pt x="178841" y="132005"/>
                    <a:pt x="182754" y="133193"/>
                    <a:pt x="186108" y="138084"/>
                  </a:cubicBezTo>
                  <a:cubicBezTo>
                    <a:pt x="175487" y="142835"/>
                    <a:pt x="165705" y="140599"/>
                    <a:pt x="155084" y="139761"/>
                  </a:cubicBezTo>
                  <a:cubicBezTo>
                    <a:pt x="155364" y="132494"/>
                    <a:pt x="158997" y="131655"/>
                    <a:pt x="163189" y="132215"/>
                  </a:cubicBezTo>
                  <a:cubicBezTo>
                    <a:pt x="166823" y="132774"/>
                    <a:pt x="170875" y="131795"/>
                    <a:pt x="174858" y="131900"/>
                  </a:cubicBezTo>
                  <a:close/>
                  <a:moveTo>
                    <a:pt x="214337" y="120475"/>
                  </a:moveTo>
                  <a:cubicBezTo>
                    <a:pt x="216293" y="121314"/>
                    <a:pt x="218809" y="123270"/>
                    <a:pt x="219088" y="125227"/>
                  </a:cubicBezTo>
                  <a:cubicBezTo>
                    <a:pt x="219647" y="129419"/>
                    <a:pt x="219367" y="134171"/>
                    <a:pt x="219367" y="140319"/>
                  </a:cubicBezTo>
                  <a:cubicBezTo>
                    <a:pt x="210983" y="141158"/>
                    <a:pt x="203995" y="143394"/>
                    <a:pt x="196449" y="137804"/>
                  </a:cubicBezTo>
                  <a:cubicBezTo>
                    <a:pt x="198405" y="135568"/>
                    <a:pt x="199803" y="132773"/>
                    <a:pt x="201480" y="132773"/>
                  </a:cubicBezTo>
                  <a:cubicBezTo>
                    <a:pt x="207070" y="131935"/>
                    <a:pt x="209864" y="129699"/>
                    <a:pt x="209864" y="123830"/>
                  </a:cubicBezTo>
                  <a:cubicBezTo>
                    <a:pt x="209864" y="122711"/>
                    <a:pt x="213219" y="120196"/>
                    <a:pt x="214337" y="120475"/>
                  </a:cubicBezTo>
                  <a:close/>
                  <a:moveTo>
                    <a:pt x="124060" y="120475"/>
                  </a:moveTo>
                  <a:cubicBezTo>
                    <a:pt x="125457" y="120195"/>
                    <a:pt x="128252" y="121034"/>
                    <a:pt x="128531" y="121872"/>
                  </a:cubicBezTo>
                  <a:cubicBezTo>
                    <a:pt x="129650" y="129139"/>
                    <a:pt x="134680" y="132214"/>
                    <a:pt x="140829" y="134450"/>
                  </a:cubicBezTo>
                  <a:cubicBezTo>
                    <a:pt x="141668" y="134729"/>
                    <a:pt x="141388" y="137524"/>
                    <a:pt x="141947" y="140598"/>
                  </a:cubicBezTo>
                  <a:cubicBezTo>
                    <a:pt x="134960" y="140878"/>
                    <a:pt x="128811" y="141157"/>
                    <a:pt x="120706" y="141437"/>
                  </a:cubicBezTo>
                  <a:cubicBezTo>
                    <a:pt x="120706" y="134170"/>
                    <a:pt x="120426" y="129139"/>
                    <a:pt x="120985" y="124108"/>
                  </a:cubicBezTo>
                  <a:cubicBezTo>
                    <a:pt x="120985" y="122711"/>
                    <a:pt x="122662" y="121034"/>
                    <a:pt x="124060" y="120475"/>
                  </a:cubicBezTo>
                  <a:close/>
                  <a:moveTo>
                    <a:pt x="5275" y="98675"/>
                  </a:moveTo>
                  <a:cubicBezTo>
                    <a:pt x="6673" y="98675"/>
                    <a:pt x="9188" y="100072"/>
                    <a:pt x="9188" y="100911"/>
                  </a:cubicBezTo>
                  <a:cubicBezTo>
                    <a:pt x="9747" y="108178"/>
                    <a:pt x="10306" y="115445"/>
                    <a:pt x="10306" y="122711"/>
                  </a:cubicBezTo>
                  <a:cubicBezTo>
                    <a:pt x="10306" y="125507"/>
                    <a:pt x="8350" y="128581"/>
                    <a:pt x="7232" y="131376"/>
                  </a:cubicBezTo>
                  <a:cubicBezTo>
                    <a:pt x="5834" y="131376"/>
                    <a:pt x="4437" y="131097"/>
                    <a:pt x="3040" y="130817"/>
                  </a:cubicBezTo>
                  <a:cubicBezTo>
                    <a:pt x="-1712" y="121314"/>
                    <a:pt x="245" y="111253"/>
                    <a:pt x="1363" y="101470"/>
                  </a:cubicBezTo>
                  <a:cubicBezTo>
                    <a:pt x="1363" y="100352"/>
                    <a:pt x="3878" y="98955"/>
                    <a:pt x="5275" y="98675"/>
                  </a:cubicBezTo>
                  <a:close/>
                  <a:moveTo>
                    <a:pt x="333680" y="93924"/>
                  </a:moveTo>
                  <a:cubicBezTo>
                    <a:pt x="336754" y="98117"/>
                    <a:pt x="338990" y="99514"/>
                    <a:pt x="338990" y="101191"/>
                  </a:cubicBezTo>
                  <a:cubicBezTo>
                    <a:pt x="339269" y="109296"/>
                    <a:pt x="339549" y="117681"/>
                    <a:pt x="338990" y="125786"/>
                  </a:cubicBezTo>
                  <a:cubicBezTo>
                    <a:pt x="338990" y="127743"/>
                    <a:pt x="336195" y="129699"/>
                    <a:pt x="334518" y="131096"/>
                  </a:cubicBezTo>
                  <a:cubicBezTo>
                    <a:pt x="333959" y="131376"/>
                    <a:pt x="330606" y="129699"/>
                    <a:pt x="330606" y="128581"/>
                  </a:cubicBezTo>
                  <a:cubicBezTo>
                    <a:pt x="329487" y="118240"/>
                    <a:pt x="326972" y="107060"/>
                    <a:pt x="333680" y="93924"/>
                  </a:cubicBezTo>
                  <a:close/>
                  <a:moveTo>
                    <a:pt x="214616" y="67372"/>
                  </a:moveTo>
                  <a:cubicBezTo>
                    <a:pt x="221045" y="76315"/>
                    <a:pt x="221324" y="93644"/>
                    <a:pt x="214616" y="103985"/>
                  </a:cubicBezTo>
                  <a:cubicBezTo>
                    <a:pt x="212660" y="101470"/>
                    <a:pt x="210144" y="99513"/>
                    <a:pt x="209585" y="97277"/>
                  </a:cubicBezTo>
                  <a:cubicBezTo>
                    <a:pt x="207349" y="86657"/>
                    <a:pt x="209585" y="73521"/>
                    <a:pt x="214616" y="67372"/>
                  </a:cubicBezTo>
                  <a:close/>
                  <a:moveTo>
                    <a:pt x="124060" y="65695"/>
                  </a:moveTo>
                  <a:cubicBezTo>
                    <a:pt x="126856" y="69049"/>
                    <a:pt x="130209" y="71005"/>
                    <a:pt x="130209" y="73241"/>
                  </a:cubicBezTo>
                  <a:cubicBezTo>
                    <a:pt x="130209" y="83303"/>
                    <a:pt x="133005" y="93644"/>
                    <a:pt x="127414" y="104266"/>
                  </a:cubicBezTo>
                  <a:cubicBezTo>
                    <a:pt x="124899" y="102309"/>
                    <a:pt x="122384" y="101750"/>
                    <a:pt x="121545" y="100073"/>
                  </a:cubicBezTo>
                  <a:cubicBezTo>
                    <a:pt x="119309" y="94762"/>
                    <a:pt x="120427" y="75477"/>
                    <a:pt x="124060" y="65695"/>
                  </a:cubicBezTo>
                  <a:close/>
                  <a:moveTo>
                    <a:pt x="9468" y="46969"/>
                  </a:moveTo>
                  <a:cubicBezTo>
                    <a:pt x="10586" y="57869"/>
                    <a:pt x="12543" y="69049"/>
                    <a:pt x="7791" y="79391"/>
                  </a:cubicBezTo>
                  <a:cubicBezTo>
                    <a:pt x="1083" y="78831"/>
                    <a:pt x="803" y="74918"/>
                    <a:pt x="524" y="71005"/>
                  </a:cubicBezTo>
                  <a:cubicBezTo>
                    <a:pt x="-35" y="60944"/>
                    <a:pt x="2481" y="52000"/>
                    <a:pt x="9468" y="46969"/>
                  </a:cubicBezTo>
                  <a:close/>
                  <a:moveTo>
                    <a:pt x="330606" y="46130"/>
                  </a:moveTo>
                  <a:cubicBezTo>
                    <a:pt x="332841" y="47807"/>
                    <a:pt x="336195" y="48925"/>
                    <a:pt x="336754" y="50882"/>
                  </a:cubicBezTo>
                  <a:cubicBezTo>
                    <a:pt x="338710" y="56472"/>
                    <a:pt x="339270" y="62061"/>
                    <a:pt x="339829" y="66533"/>
                  </a:cubicBezTo>
                  <a:cubicBezTo>
                    <a:pt x="338431" y="72123"/>
                    <a:pt x="342065" y="79949"/>
                    <a:pt x="333680" y="79390"/>
                  </a:cubicBezTo>
                  <a:cubicBezTo>
                    <a:pt x="326972" y="79110"/>
                    <a:pt x="330047" y="71843"/>
                    <a:pt x="329208" y="67651"/>
                  </a:cubicBezTo>
                  <a:cubicBezTo>
                    <a:pt x="328370" y="62900"/>
                    <a:pt x="327531" y="58148"/>
                    <a:pt x="327531" y="53676"/>
                  </a:cubicBezTo>
                  <a:cubicBezTo>
                    <a:pt x="327531" y="51161"/>
                    <a:pt x="329488" y="48646"/>
                    <a:pt x="330606" y="46130"/>
                  </a:cubicBezTo>
                  <a:close/>
                  <a:moveTo>
                    <a:pt x="276664" y="30478"/>
                  </a:moveTo>
                  <a:cubicBezTo>
                    <a:pt x="292875" y="31876"/>
                    <a:pt x="306849" y="44453"/>
                    <a:pt x="308527" y="61223"/>
                  </a:cubicBezTo>
                  <a:cubicBezTo>
                    <a:pt x="308806" y="62900"/>
                    <a:pt x="308527" y="64576"/>
                    <a:pt x="308527" y="66533"/>
                  </a:cubicBezTo>
                  <a:cubicBezTo>
                    <a:pt x="308527" y="161281"/>
                    <a:pt x="308527" y="256029"/>
                    <a:pt x="308527" y="350778"/>
                  </a:cubicBezTo>
                  <a:cubicBezTo>
                    <a:pt x="308527" y="363355"/>
                    <a:pt x="303775" y="373416"/>
                    <a:pt x="293434" y="380683"/>
                  </a:cubicBezTo>
                  <a:cubicBezTo>
                    <a:pt x="282534" y="388509"/>
                    <a:pt x="270515" y="389068"/>
                    <a:pt x="258777" y="383198"/>
                  </a:cubicBezTo>
                  <a:cubicBezTo>
                    <a:pt x="246758" y="377050"/>
                    <a:pt x="239771" y="366709"/>
                    <a:pt x="239771" y="352734"/>
                  </a:cubicBezTo>
                  <a:cubicBezTo>
                    <a:pt x="239492" y="320872"/>
                    <a:pt x="239771" y="289289"/>
                    <a:pt x="239771" y="257427"/>
                  </a:cubicBezTo>
                  <a:cubicBezTo>
                    <a:pt x="239771" y="250998"/>
                    <a:pt x="239771" y="244570"/>
                    <a:pt x="239771" y="237582"/>
                  </a:cubicBezTo>
                  <a:lnTo>
                    <a:pt x="219375" y="236186"/>
                  </a:lnTo>
                  <a:lnTo>
                    <a:pt x="122942" y="236186"/>
                  </a:lnTo>
                  <a:lnTo>
                    <a:pt x="122942" y="236186"/>
                  </a:lnTo>
                  <a:cubicBezTo>
                    <a:pt x="115675" y="236186"/>
                    <a:pt x="108409" y="236186"/>
                    <a:pt x="99744" y="236186"/>
                  </a:cubicBezTo>
                  <a:cubicBezTo>
                    <a:pt x="99744" y="240378"/>
                    <a:pt x="99744" y="244571"/>
                    <a:pt x="99744" y="248763"/>
                  </a:cubicBezTo>
                  <a:cubicBezTo>
                    <a:pt x="99744" y="281464"/>
                    <a:pt x="99744" y="314164"/>
                    <a:pt x="99744" y="346586"/>
                  </a:cubicBezTo>
                  <a:cubicBezTo>
                    <a:pt x="99744" y="357485"/>
                    <a:pt x="96111" y="366709"/>
                    <a:pt x="88844" y="374814"/>
                  </a:cubicBezTo>
                  <a:cubicBezTo>
                    <a:pt x="72074" y="393540"/>
                    <a:pt x="43845" y="386553"/>
                    <a:pt x="34343" y="364473"/>
                  </a:cubicBezTo>
                  <a:cubicBezTo>
                    <a:pt x="32107" y="359163"/>
                    <a:pt x="31269" y="352735"/>
                    <a:pt x="31269" y="346586"/>
                  </a:cubicBezTo>
                  <a:cubicBezTo>
                    <a:pt x="30989" y="254353"/>
                    <a:pt x="31269" y="162121"/>
                    <a:pt x="30989" y="69888"/>
                  </a:cubicBezTo>
                  <a:cubicBezTo>
                    <a:pt x="30989" y="57590"/>
                    <a:pt x="34343" y="46690"/>
                    <a:pt x="44125" y="38585"/>
                  </a:cubicBezTo>
                  <a:cubicBezTo>
                    <a:pt x="49855" y="33763"/>
                    <a:pt x="55899" y="31265"/>
                    <a:pt x="61803" y="30584"/>
                  </a:cubicBezTo>
                  <a:cubicBezTo>
                    <a:pt x="79516" y="28540"/>
                    <a:pt x="95971" y="42847"/>
                    <a:pt x="98906" y="59826"/>
                  </a:cubicBezTo>
                  <a:cubicBezTo>
                    <a:pt x="99744" y="64577"/>
                    <a:pt x="99744" y="69329"/>
                    <a:pt x="99744" y="74080"/>
                  </a:cubicBezTo>
                  <a:cubicBezTo>
                    <a:pt x="99744" y="99235"/>
                    <a:pt x="99744" y="124669"/>
                    <a:pt x="99744" y="149823"/>
                  </a:cubicBezTo>
                  <a:cubicBezTo>
                    <a:pt x="99744" y="153176"/>
                    <a:pt x="100303" y="156531"/>
                    <a:pt x="100583" y="160723"/>
                  </a:cubicBezTo>
                  <a:cubicBezTo>
                    <a:pt x="108409" y="161282"/>
                    <a:pt x="115675" y="161561"/>
                    <a:pt x="122942" y="162121"/>
                  </a:cubicBezTo>
                  <a:lnTo>
                    <a:pt x="122942" y="162399"/>
                  </a:lnTo>
                  <a:lnTo>
                    <a:pt x="219647" y="162399"/>
                  </a:lnTo>
                  <a:lnTo>
                    <a:pt x="219647" y="162729"/>
                  </a:lnTo>
                  <a:lnTo>
                    <a:pt x="219648" y="162399"/>
                  </a:lnTo>
                  <a:cubicBezTo>
                    <a:pt x="226076" y="161840"/>
                    <a:pt x="232504" y="161561"/>
                    <a:pt x="240051" y="161002"/>
                  </a:cubicBezTo>
                  <a:cubicBezTo>
                    <a:pt x="240051" y="155971"/>
                    <a:pt x="240051" y="151779"/>
                    <a:pt x="240051" y="147586"/>
                  </a:cubicBezTo>
                  <a:cubicBezTo>
                    <a:pt x="240051" y="120196"/>
                    <a:pt x="240609" y="92805"/>
                    <a:pt x="239771" y="65415"/>
                  </a:cubicBezTo>
                  <a:cubicBezTo>
                    <a:pt x="239212" y="48645"/>
                    <a:pt x="254584" y="28522"/>
                    <a:pt x="276664" y="30478"/>
                  </a:cubicBezTo>
                  <a:close/>
                  <a:moveTo>
                    <a:pt x="112322" y="22093"/>
                  </a:moveTo>
                  <a:cubicBezTo>
                    <a:pt x="117073" y="29639"/>
                    <a:pt x="121825" y="37186"/>
                    <a:pt x="125738" y="45291"/>
                  </a:cubicBezTo>
                  <a:cubicBezTo>
                    <a:pt x="126297" y="46688"/>
                    <a:pt x="124061" y="49483"/>
                    <a:pt x="123222" y="51719"/>
                  </a:cubicBezTo>
                  <a:cubicBezTo>
                    <a:pt x="121266" y="50322"/>
                    <a:pt x="118470" y="49763"/>
                    <a:pt x="117353" y="47806"/>
                  </a:cubicBezTo>
                  <a:cubicBezTo>
                    <a:pt x="113440" y="39981"/>
                    <a:pt x="109806" y="32435"/>
                    <a:pt x="105055" y="22652"/>
                  </a:cubicBezTo>
                  <a:cubicBezTo>
                    <a:pt x="108409" y="22373"/>
                    <a:pt x="111763" y="21255"/>
                    <a:pt x="112322" y="22093"/>
                  </a:cubicBezTo>
                  <a:close/>
                  <a:moveTo>
                    <a:pt x="231664" y="20417"/>
                  </a:moveTo>
                  <a:cubicBezTo>
                    <a:pt x="232503" y="22373"/>
                    <a:pt x="235018" y="25169"/>
                    <a:pt x="234180" y="26566"/>
                  </a:cubicBezTo>
                  <a:cubicBezTo>
                    <a:pt x="230267" y="34671"/>
                    <a:pt x="225516" y="42497"/>
                    <a:pt x="221044" y="50043"/>
                  </a:cubicBezTo>
                  <a:cubicBezTo>
                    <a:pt x="220485" y="51161"/>
                    <a:pt x="217970" y="51720"/>
                    <a:pt x="216572" y="51441"/>
                  </a:cubicBezTo>
                  <a:cubicBezTo>
                    <a:pt x="215175" y="51161"/>
                    <a:pt x="213498" y="49484"/>
                    <a:pt x="213218" y="47807"/>
                  </a:cubicBezTo>
                  <a:cubicBezTo>
                    <a:pt x="211821" y="42777"/>
                    <a:pt x="223839" y="22373"/>
                    <a:pt x="228870" y="20697"/>
                  </a:cubicBezTo>
                  <a:cubicBezTo>
                    <a:pt x="228870" y="20697"/>
                    <a:pt x="229428" y="20697"/>
                    <a:pt x="231664" y="20417"/>
                  </a:cubicBezTo>
                  <a:close/>
                  <a:moveTo>
                    <a:pt x="303495" y="7840"/>
                  </a:moveTo>
                  <a:cubicBezTo>
                    <a:pt x="312159" y="12871"/>
                    <a:pt x="322221" y="17063"/>
                    <a:pt x="324457" y="29082"/>
                  </a:cubicBezTo>
                  <a:cubicBezTo>
                    <a:pt x="316072" y="34672"/>
                    <a:pt x="314116" y="25728"/>
                    <a:pt x="309923" y="23212"/>
                  </a:cubicBezTo>
                  <a:cubicBezTo>
                    <a:pt x="304893" y="20138"/>
                    <a:pt x="300421" y="16225"/>
                    <a:pt x="295669" y="12592"/>
                  </a:cubicBezTo>
                  <a:cubicBezTo>
                    <a:pt x="295669" y="11194"/>
                    <a:pt x="295949" y="10076"/>
                    <a:pt x="295949" y="8958"/>
                  </a:cubicBezTo>
                  <a:cubicBezTo>
                    <a:pt x="298464" y="8399"/>
                    <a:pt x="301818" y="6722"/>
                    <a:pt x="303495" y="7840"/>
                  </a:cubicBezTo>
                  <a:close/>
                  <a:moveTo>
                    <a:pt x="42448" y="6442"/>
                  </a:moveTo>
                  <a:cubicBezTo>
                    <a:pt x="41330" y="10635"/>
                    <a:pt x="41609" y="13150"/>
                    <a:pt x="40492" y="14268"/>
                  </a:cubicBezTo>
                  <a:cubicBezTo>
                    <a:pt x="34623" y="19578"/>
                    <a:pt x="28753" y="24330"/>
                    <a:pt x="22604" y="29081"/>
                  </a:cubicBezTo>
                  <a:cubicBezTo>
                    <a:pt x="21486" y="29920"/>
                    <a:pt x="18971" y="29361"/>
                    <a:pt x="17015" y="29361"/>
                  </a:cubicBezTo>
                  <a:cubicBezTo>
                    <a:pt x="17015" y="27405"/>
                    <a:pt x="16455" y="24889"/>
                    <a:pt x="17294" y="23492"/>
                  </a:cubicBezTo>
                  <a:cubicBezTo>
                    <a:pt x="23443" y="16224"/>
                    <a:pt x="30430" y="10355"/>
                    <a:pt x="42448" y="6442"/>
                  </a:cubicBezTo>
                  <a:close/>
                  <a:moveTo>
                    <a:pt x="77979" y="2460"/>
                  </a:moveTo>
                  <a:cubicBezTo>
                    <a:pt x="84232" y="3787"/>
                    <a:pt x="89682" y="7700"/>
                    <a:pt x="92477" y="13989"/>
                  </a:cubicBezTo>
                  <a:cubicBezTo>
                    <a:pt x="80459" y="10356"/>
                    <a:pt x="69838" y="10635"/>
                    <a:pt x="58659" y="6443"/>
                  </a:cubicBezTo>
                  <a:cubicBezTo>
                    <a:pt x="64668" y="2390"/>
                    <a:pt x="71725" y="1132"/>
                    <a:pt x="77979" y="2460"/>
                  </a:cubicBezTo>
                  <a:close/>
                  <a:moveTo>
                    <a:pt x="275266" y="14"/>
                  </a:moveTo>
                  <a:cubicBezTo>
                    <a:pt x="279179" y="-265"/>
                    <a:pt x="280857" y="3648"/>
                    <a:pt x="278900" y="7840"/>
                  </a:cubicBezTo>
                  <a:cubicBezTo>
                    <a:pt x="270236" y="10075"/>
                    <a:pt x="261571" y="12311"/>
                    <a:pt x="252628" y="13988"/>
                  </a:cubicBezTo>
                  <a:cubicBezTo>
                    <a:pt x="250671" y="14268"/>
                    <a:pt x="248435" y="12311"/>
                    <a:pt x="246199" y="11194"/>
                  </a:cubicBezTo>
                  <a:cubicBezTo>
                    <a:pt x="247038" y="9237"/>
                    <a:pt x="247596" y="6163"/>
                    <a:pt x="248994" y="5884"/>
                  </a:cubicBezTo>
                  <a:cubicBezTo>
                    <a:pt x="257658" y="3368"/>
                    <a:pt x="266323" y="1132"/>
                    <a:pt x="275266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3718355" y="6244569"/>
              <a:ext cx="129929" cy="417859"/>
            </a:xfrm>
            <a:custGeom>
              <a:avLst/>
              <a:gdLst/>
              <a:ahLst/>
              <a:cxnLst/>
              <a:rect l="l" t="t" r="r" b="b"/>
              <a:pathLst>
                <a:path w="129929" h="417859" extrusionOk="0">
                  <a:moveTo>
                    <a:pt x="44964" y="402766"/>
                  </a:moveTo>
                  <a:cubicBezTo>
                    <a:pt x="50834" y="403605"/>
                    <a:pt x="56703" y="405281"/>
                    <a:pt x="62573" y="406120"/>
                  </a:cubicBezTo>
                  <a:cubicBezTo>
                    <a:pt x="66486" y="406679"/>
                    <a:pt x="69840" y="408077"/>
                    <a:pt x="68722" y="412269"/>
                  </a:cubicBezTo>
                  <a:cubicBezTo>
                    <a:pt x="67883" y="414784"/>
                    <a:pt x="64250" y="416182"/>
                    <a:pt x="62293" y="417859"/>
                  </a:cubicBezTo>
                  <a:cubicBezTo>
                    <a:pt x="54188" y="415623"/>
                    <a:pt x="47480" y="414225"/>
                    <a:pt x="41051" y="411710"/>
                  </a:cubicBezTo>
                  <a:cubicBezTo>
                    <a:pt x="39095" y="410871"/>
                    <a:pt x="38536" y="407238"/>
                    <a:pt x="37418" y="404723"/>
                  </a:cubicBezTo>
                  <a:cubicBezTo>
                    <a:pt x="39934" y="404164"/>
                    <a:pt x="42449" y="402487"/>
                    <a:pt x="44964" y="402766"/>
                  </a:cubicBezTo>
                  <a:close/>
                  <a:moveTo>
                    <a:pt x="105614" y="387674"/>
                  </a:moveTo>
                  <a:cubicBezTo>
                    <a:pt x="107012" y="386835"/>
                    <a:pt x="110086" y="386835"/>
                    <a:pt x="111204" y="387953"/>
                  </a:cubicBezTo>
                  <a:cubicBezTo>
                    <a:pt x="112322" y="389071"/>
                    <a:pt x="113160" y="391866"/>
                    <a:pt x="112601" y="393543"/>
                  </a:cubicBezTo>
                  <a:cubicBezTo>
                    <a:pt x="111204" y="398574"/>
                    <a:pt x="93875" y="410872"/>
                    <a:pt x="88006" y="410872"/>
                  </a:cubicBezTo>
                  <a:cubicBezTo>
                    <a:pt x="87168" y="410312"/>
                    <a:pt x="85211" y="409474"/>
                    <a:pt x="84932" y="408356"/>
                  </a:cubicBezTo>
                  <a:cubicBezTo>
                    <a:pt x="84372" y="406679"/>
                    <a:pt x="84652" y="403605"/>
                    <a:pt x="85770" y="402487"/>
                  </a:cubicBezTo>
                  <a:cubicBezTo>
                    <a:pt x="92198" y="397177"/>
                    <a:pt x="98906" y="392425"/>
                    <a:pt x="105614" y="387674"/>
                  </a:cubicBezTo>
                  <a:close/>
                  <a:moveTo>
                    <a:pt x="7232" y="363358"/>
                  </a:moveTo>
                  <a:cubicBezTo>
                    <a:pt x="13661" y="373979"/>
                    <a:pt x="18692" y="382643"/>
                    <a:pt x="23723" y="391307"/>
                  </a:cubicBezTo>
                  <a:cubicBezTo>
                    <a:pt x="24281" y="391866"/>
                    <a:pt x="22325" y="393822"/>
                    <a:pt x="20927" y="396618"/>
                  </a:cubicBezTo>
                  <a:cubicBezTo>
                    <a:pt x="11984" y="389071"/>
                    <a:pt x="7512" y="380966"/>
                    <a:pt x="4438" y="371743"/>
                  </a:cubicBezTo>
                  <a:cubicBezTo>
                    <a:pt x="3879" y="370345"/>
                    <a:pt x="5555" y="368109"/>
                    <a:pt x="7232" y="363358"/>
                  </a:cubicBezTo>
                  <a:close/>
                  <a:moveTo>
                    <a:pt x="124340" y="341837"/>
                  </a:moveTo>
                  <a:cubicBezTo>
                    <a:pt x="126017" y="341837"/>
                    <a:pt x="128253" y="344353"/>
                    <a:pt x="129092" y="346309"/>
                  </a:cubicBezTo>
                  <a:cubicBezTo>
                    <a:pt x="129930" y="347706"/>
                    <a:pt x="129371" y="350222"/>
                    <a:pt x="129371" y="355532"/>
                  </a:cubicBezTo>
                  <a:cubicBezTo>
                    <a:pt x="128532" y="358886"/>
                    <a:pt x="127415" y="365314"/>
                    <a:pt x="125458" y="371463"/>
                  </a:cubicBezTo>
                  <a:cubicBezTo>
                    <a:pt x="124899" y="372860"/>
                    <a:pt x="121545" y="375097"/>
                    <a:pt x="120707" y="374537"/>
                  </a:cubicBezTo>
                  <a:cubicBezTo>
                    <a:pt x="118750" y="373420"/>
                    <a:pt x="116514" y="370904"/>
                    <a:pt x="116514" y="369227"/>
                  </a:cubicBezTo>
                  <a:cubicBezTo>
                    <a:pt x="116794" y="361681"/>
                    <a:pt x="117912" y="353855"/>
                    <a:pt x="119309" y="346309"/>
                  </a:cubicBezTo>
                  <a:cubicBezTo>
                    <a:pt x="119589" y="344353"/>
                    <a:pt x="122663" y="342117"/>
                    <a:pt x="124340" y="341837"/>
                  </a:cubicBezTo>
                  <a:close/>
                  <a:moveTo>
                    <a:pt x="3600" y="316962"/>
                  </a:moveTo>
                  <a:cubicBezTo>
                    <a:pt x="5556" y="318639"/>
                    <a:pt x="8350" y="320036"/>
                    <a:pt x="8910" y="321993"/>
                  </a:cubicBezTo>
                  <a:cubicBezTo>
                    <a:pt x="11704" y="330098"/>
                    <a:pt x="8910" y="344073"/>
                    <a:pt x="3040" y="350222"/>
                  </a:cubicBezTo>
                  <a:cubicBezTo>
                    <a:pt x="-1991" y="339042"/>
                    <a:pt x="804" y="328421"/>
                    <a:pt x="804" y="318080"/>
                  </a:cubicBezTo>
                  <a:cubicBezTo>
                    <a:pt x="1643" y="317801"/>
                    <a:pt x="2481" y="317242"/>
                    <a:pt x="3600" y="316962"/>
                  </a:cubicBezTo>
                  <a:close/>
                  <a:moveTo>
                    <a:pt x="124619" y="290969"/>
                  </a:moveTo>
                  <a:cubicBezTo>
                    <a:pt x="126296" y="291249"/>
                    <a:pt x="128532" y="293484"/>
                    <a:pt x="128811" y="294882"/>
                  </a:cubicBezTo>
                  <a:cubicBezTo>
                    <a:pt x="129650" y="299633"/>
                    <a:pt x="129650" y="304385"/>
                    <a:pt x="129650" y="308577"/>
                  </a:cubicBezTo>
                  <a:cubicBezTo>
                    <a:pt x="129370" y="313049"/>
                    <a:pt x="129650" y="316961"/>
                    <a:pt x="128811" y="320595"/>
                  </a:cubicBezTo>
                  <a:cubicBezTo>
                    <a:pt x="128532" y="322272"/>
                    <a:pt x="126296" y="324508"/>
                    <a:pt x="124898" y="324787"/>
                  </a:cubicBezTo>
                  <a:cubicBezTo>
                    <a:pt x="123501" y="325067"/>
                    <a:pt x="120147" y="323110"/>
                    <a:pt x="120147" y="321993"/>
                  </a:cubicBezTo>
                  <a:cubicBezTo>
                    <a:pt x="119588" y="312769"/>
                    <a:pt x="119588" y="303266"/>
                    <a:pt x="119867" y="294043"/>
                  </a:cubicBezTo>
                  <a:cubicBezTo>
                    <a:pt x="119867" y="292926"/>
                    <a:pt x="123221" y="290690"/>
                    <a:pt x="124619" y="290969"/>
                  </a:cubicBezTo>
                  <a:close/>
                  <a:moveTo>
                    <a:pt x="3878" y="266374"/>
                  </a:moveTo>
                  <a:cubicBezTo>
                    <a:pt x="11145" y="274759"/>
                    <a:pt x="11425" y="290410"/>
                    <a:pt x="4717" y="298796"/>
                  </a:cubicBezTo>
                  <a:cubicBezTo>
                    <a:pt x="-873" y="292367"/>
                    <a:pt x="-1433" y="278113"/>
                    <a:pt x="3878" y="266374"/>
                  </a:cubicBezTo>
                  <a:close/>
                  <a:moveTo>
                    <a:pt x="123222" y="238145"/>
                  </a:moveTo>
                  <a:cubicBezTo>
                    <a:pt x="126296" y="241499"/>
                    <a:pt x="128812" y="242897"/>
                    <a:pt x="128812" y="244574"/>
                  </a:cubicBezTo>
                  <a:cubicBezTo>
                    <a:pt x="129370" y="253238"/>
                    <a:pt x="129370" y="261902"/>
                    <a:pt x="129091" y="270287"/>
                  </a:cubicBezTo>
                  <a:cubicBezTo>
                    <a:pt x="129091" y="271964"/>
                    <a:pt x="126855" y="274200"/>
                    <a:pt x="125178" y="274480"/>
                  </a:cubicBezTo>
                  <a:cubicBezTo>
                    <a:pt x="123781" y="274759"/>
                    <a:pt x="120427" y="273082"/>
                    <a:pt x="120147" y="271964"/>
                  </a:cubicBezTo>
                  <a:cubicBezTo>
                    <a:pt x="118470" y="261343"/>
                    <a:pt x="116514" y="250443"/>
                    <a:pt x="123222" y="238145"/>
                  </a:cubicBezTo>
                  <a:close/>
                  <a:moveTo>
                    <a:pt x="4158" y="217462"/>
                  </a:moveTo>
                  <a:cubicBezTo>
                    <a:pt x="11145" y="224729"/>
                    <a:pt x="11425" y="240380"/>
                    <a:pt x="4718" y="248765"/>
                  </a:cubicBezTo>
                  <a:cubicBezTo>
                    <a:pt x="-1152" y="241219"/>
                    <a:pt x="-1152" y="226126"/>
                    <a:pt x="4158" y="217462"/>
                  </a:cubicBezTo>
                  <a:close/>
                  <a:moveTo>
                    <a:pt x="123222" y="188395"/>
                  </a:moveTo>
                  <a:cubicBezTo>
                    <a:pt x="126296" y="192028"/>
                    <a:pt x="128812" y="193705"/>
                    <a:pt x="129091" y="195662"/>
                  </a:cubicBezTo>
                  <a:cubicBezTo>
                    <a:pt x="129651" y="203767"/>
                    <a:pt x="129651" y="211872"/>
                    <a:pt x="129091" y="219978"/>
                  </a:cubicBezTo>
                  <a:cubicBezTo>
                    <a:pt x="129091" y="221934"/>
                    <a:pt x="126296" y="224170"/>
                    <a:pt x="124340" y="225008"/>
                  </a:cubicBezTo>
                  <a:cubicBezTo>
                    <a:pt x="123502" y="225288"/>
                    <a:pt x="119868" y="223052"/>
                    <a:pt x="119868" y="221655"/>
                  </a:cubicBezTo>
                  <a:cubicBezTo>
                    <a:pt x="118750" y="211313"/>
                    <a:pt x="116235" y="200693"/>
                    <a:pt x="123222" y="188395"/>
                  </a:cubicBezTo>
                  <a:close/>
                  <a:moveTo>
                    <a:pt x="4158" y="167992"/>
                  </a:moveTo>
                  <a:cubicBezTo>
                    <a:pt x="11145" y="175259"/>
                    <a:pt x="11425" y="191190"/>
                    <a:pt x="4438" y="199295"/>
                  </a:cubicBezTo>
                  <a:cubicBezTo>
                    <a:pt x="-1432" y="191469"/>
                    <a:pt x="-1432" y="176656"/>
                    <a:pt x="4158" y="167992"/>
                  </a:cubicBezTo>
                  <a:close/>
                  <a:moveTo>
                    <a:pt x="123780" y="141161"/>
                  </a:moveTo>
                  <a:cubicBezTo>
                    <a:pt x="125737" y="143118"/>
                    <a:pt x="128532" y="144794"/>
                    <a:pt x="129091" y="147030"/>
                  </a:cubicBezTo>
                  <a:cubicBezTo>
                    <a:pt x="130209" y="150664"/>
                    <a:pt x="129370" y="154856"/>
                    <a:pt x="129370" y="158489"/>
                  </a:cubicBezTo>
                  <a:cubicBezTo>
                    <a:pt x="129370" y="161843"/>
                    <a:pt x="129929" y="165477"/>
                    <a:pt x="129091" y="168831"/>
                  </a:cubicBezTo>
                  <a:cubicBezTo>
                    <a:pt x="128532" y="171067"/>
                    <a:pt x="125458" y="172744"/>
                    <a:pt x="123780" y="174700"/>
                  </a:cubicBezTo>
                  <a:cubicBezTo>
                    <a:pt x="122103" y="173023"/>
                    <a:pt x="119309" y="171346"/>
                    <a:pt x="119029" y="169669"/>
                  </a:cubicBezTo>
                  <a:cubicBezTo>
                    <a:pt x="118470" y="161843"/>
                    <a:pt x="118470" y="154297"/>
                    <a:pt x="119029" y="146471"/>
                  </a:cubicBezTo>
                  <a:cubicBezTo>
                    <a:pt x="119029" y="144515"/>
                    <a:pt x="122103" y="143118"/>
                    <a:pt x="123780" y="141161"/>
                  </a:cubicBezTo>
                  <a:close/>
                  <a:moveTo>
                    <a:pt x="3040" y="117684"/>
                  </a:moveTo>
                  <a:cubicBezTo>
                    <a:pt x="11145" y="125789"/>
                    <a:pt x="11145" y="141721"/>
                    <a:pt x="3319" y="151223"/>
                  </a:cubicBezTo>
                  <a:cubicBezTo>
                    <a:pt x="-1432" y="139205"/>
                    <a:pt x="245" y="128584"/>
                    <a:pt x="3040" y="117684"/>
                  </a:cubicBezTo>
                  <a:close/>
                  <a:moveTo>
                    <a:pt x="124619" y="91691"/>
                  </a:moveTo>
                  <a:cubicBezTo>
                    <a:pt x="126016" y="91691"/>
                    <a:pt x="128811" y="94486"/>
                    <a:pt x="129091" y="96442"/>
                  </a:cubicBezTo>
                  <a:cubicBezTo>
                    <a:pt x="129929" y="100355"/>
                    <a:pt x="129370" y="104268"/>
                    <a:pt x="129370" y="108181"/>
                  </a:cubicBezTo>
                  <a:cubicBezTo>
                    <a:pt x="129370" y="112094"/>
                    <a:pt x="129929" y="116006"/>
                    <a:pt x="129091" y="119919"/>
                  </a:cubicBezTo>
                  <a:cubicBezTo>
                    <a:pt x="128811" y="121876"/>
                    <a:pt x="126295" y="124671"/>
                    <a:pt x="124619" y="124951"/>
                  </a:cubicBezTo>
                  <a:cubicBezTo>
                    <a:pt x="122942" y="124951"/>
                    <a:pt x="119588" y="122435"/>
                    <a:pt x="119308" y="120758"/>
                  </a:cubicBezTo>
                  <a:cubicBezTo>
                    <a:pt x="118749" y="112653"/>
                    <a:pt x="118749" y="104268"/>
                    <a:pt x="119308" y="96163"/>
                  </a:cubicBezTo>
                  <a:cubicBezTo>
                    <a:pt x="119308" y="94486"/>
                    <a:pt x="122662" y="91971"/>
                    <a:pt x="124619" y="91691"/>
                  </a:cubicBezTo>
                  <a:close/>
                  <a:moveTo>
                    <a:pt x="804" y="65977"/>
                  </a:moveTo>
                  <a:cubicBezTo>
                    <a:pt x="4438" y="68493"/>
                    <a:pt x="7232" y="69331"/>
                    <a:pt x="8071" y="71008"/>
                  </a:cubicBezTo>
                  <a:cubicBezTo>
                    <a:pt x="11145" y="77995"/>
                    <a:pt x="8909" y="93367"/>
                    <a:pt x="3319" y="100913"/>
                  </a:cubicBezTo>
                  <a:cubicBezTo>
                    <a:pt x="-1711" y="88615"/>
                    <a:pt x="525" y="78275"/>
                    <a:pt x="804" y="65977"/>
                  </a:cubicBezTo>
                  <a:close/>
                  <a:moveTo>
                    <a:pt x="120707" y="42220"/>
                  </a:moveTo>
                  <a:cubicBezTo>
                    <a:pt x="122383" y="42220"/>
                    <a:pt x="124899" y="43897"/>
                    <a:pt x="125457" y="45574"/>
                  </a:cubicBezTo>
                  <a:cubicBezTo>
                    <a:pt x="127414" y="51723"/>
                    <a:pt x="128811" y="58710"/>
                    <a:pt x="129929" y="63462"/>
                  </a:cubicBezTo>
                  <a:cubicBezTo>
                    <a:pt x="129370" y="67654"/>
                    <a:pt x="129650" y="70169"/>
                    <a:pt x="128811" y="72126"/>
                  </a:cubicBezTo>
                  <a:cubicBezTo>
                    <a:pt x="128253" y="73523"/>
                    <a:pt x="126296" y="75201"/>
                    <a:pt x="125178" y="75201"/>
                  </a:cubicBezTo>
                  <a:cubicBezTo>
                    <a:pt x="123501" y="75201"/>
                    <a:pt x="120427" y="73803"/>
                    <a:pt x="120147" y="72685"/>
                  </a:cubicBezTo>
                  <a:cubicBezTo>
                    <a:pt x="118471" y="63741"/>
                    <a:pt x="117353" y="54798"/>
                    <a:pt x="116514" y="45853"/>
                  </a:cubicBezTo>
                  <a:cubicBezTo>
                    <a:pt x="116514" y="44736"/>
                    <a:pt x="119309" y="42220"/>
                    <a:pt x="120707" y="42220"/>
                  </a:cubicBezTo>
                  <a:close/>
                  <a:moveTo>
                    <a:pt x="52839" y="33102"/>
                  </a:moveTo>
                  <a:lnTo>
                    <a:pt x="55584" y="54512"/>
                  </a:lnTo>
                  <a:lnTo>
                    <a:pt x="55584" y="54238"/>
                  </a:lnTo>
                  <a:close/>
                  <a:moveTo>
                    <a:pt x="52789" y="32717"/>
                  </a:moveTo>
                  <a:cubicBezTo>
                    <a:pt x="79900" y="22655"/>
                    <a:pt x="97509" y="43897"/>
                    <a:pt x="99745" y="62623"/>
                  </a:cubicBezTo>
                  <a:cubicBezTo>
                    <a:pt x="100024" y="65139"/>
                    <a:pt x="99745" y="67933"/>
                    <a:pt x="99745" y="70449"/>
                  </a:cubicBezTo>
                  <a:cubicBezTo>
                    <a:pt x="99745" y="162122"/>
                    <a:pt x="99745" y="254076"/>
                    <a:pt x="99465" y="345749"/>
                  </a:cubicBezTo>
                  <a:cubicBezTo>
                    <a:pt x="99465" y="353016"/>
                    <a:pt x="98067" y="360563"/>
                    <a:pt x="94993" y="366991"/>
                  </a:cubicBezTo>
                  <a:cubicBezTo>
                    <a:pt x="91080" y="375515"/>
                    <a:pt x="85141" y="381245"/>
                    <a:pt x="77874" y="384075"/>
                  </a:cubicBezTo>
                  <a:lnTo>
                    <a:pt x="52826" y="383761"/>
                  </a:lnTo>
                  <a:lnTo>
                    <a:pt x="52790" y="384040"/>
                  </a:lnTo>
                  <a:cubicBezTo>
                    <a:pt x="36579" y="379568"/>
                    <a:pt x="33505" y="365873"/>
                    <a:pt x="30150" y="352178"/>
                  </a:cubicBezTo>
                  <a:cubicBezTo>
                    <a:pt x="29592" y="350221"/>
                    <a:pt x="30150" y="347985"/>
                    <a:pt x="30150" y="345750"/>
                  </a:cubicBezTo>
                  <a:cubicBezTo>
                    <a:pt x="30150" y="253796"/>
                    <a:pt x="30150" y="161843"/>
                    <a:pt x="30150" y="69611"/>
                  </a:cubicBezTo>
                  <a:cubicBezTo>
                    <a:pt x="30150" y="55636"/>
                    <a:pt x="36020" y="44457"/>
                    <a:pt x="46082" y="35513"/>
                  </a:cubicBezTo>
                  <a:lnTo>
                    <a:pt x="52789" y="32718"/>
                  </a:lnTo>
                  <a:close/>
                  <a:moveTo>
                    <a:pt x="22046" y="19302"/>
                  </a:moveTo>
                  <a:cubicBezTo>
                    <a:pt x="22885" y="22935"/>
                    <a:pt x="24282" y="24892"/>
                    <a:pt x="23444" y="25731"/>
                  </a:cubicBezTo>
                  <a:cubicBezTo>
                    <a:pt x="18692" y="34115"/>
                    <a:pt x="13662" y="42221"/>
                    <a:pt x="7792" y="52283"/>
                  </a:cubicBezTo>
                  <a:cubicBezTo>
                    <a:pt x="5835" y="48090"/>
                    <a:pt x="3879" y="45854"/>
                    <a:pt x="4438" y="44736"/>
                  </a:cubicBezTo>
                  <a:cubicBezTo>
                    <a:pt x="7792" y="35513"/>
                    <a:pt x="11984" y="26569"/>
                    <a:pt x="22046" y="19302"/>
                  </a:cubicBezTo>
                  <a:close/>
                  <a:moveTo>
                    <a:pt x="90521" y="5328"/>
                  </a:moveTo>
                  <a:cubicBezTo>
                    <a:pt x="98067" y="10358"/>
                    <a:pt x="105055" y="15948"/>
                    <a:pt x="112321" y="21538"/>
                  </a:cubicBezTo>
                  <a:cubicBezTo>
                    <a:pt x="112880" y="22376"/>
                    <a:pt x="112880" y="24053"/>
                    <a:pt x="113160" y="24612"/>
                  </a:cubicBezTo>
                  <a:cubicBezTo>
                    <a:pt x="112601" y="28805"/>
                    <a:pt x="108408" y="30482"/>
                    <a:pt x="105334" y="28246"/>
                  </a:cubicBezTo>
                  <a:cubicBezTo>
                    <a:pt x="98906" y="23774"/>
                    <a:pt x="92757" y="19023"/>
                    <a:pt x="86888" y="13992"/>
                  </a:cubicBezTo>
                  <a:cubicBezTo>
                    <a:pt x="85490" y="12874"/>
                    <a:pt x="84931" y="9520"/>
                    <a:pt x="85490" y="7284"/>
                  </a:cubicBezTo>
                  <a:cubicBezTo>
                    <a:pt x="85770" y="6166"/>
                    <a:pt x="89683" y="4489"/>
                    <a:pt x="90521" y="5328"/>
                  </a:cubicBezTo>
                  <a:close/>
                  <a:moveTo>
                    <a:pt x="63411" y="17"/>
                  </a:moveTo>
                  <a:cubicBezTo>
                    <a:pt x="65087" y="-263"/>
                    <a:pt x="67044" y="2812"/>
                    <a:pt x="69000" y="4209"/>
                  </a:cubicBezTo>
                  <a:cubicBezTo>
                    <a:pt x="67044" y="6166"/>
                    <a:pt x="65647" y="9519"/>
                    <a:pt x="63411" y="10079"/>
                  </a:cubicBezTo>
                  <a:cubicBezTo>
                    <a:pt x="55305" y="12035"/>
                    <a:pt x="47479" y="13153"/>
                    <a:pt x="39374" y="14551"/>
                  </a:cubicBezTo>
                  <a:cubicBezTo>
                    <a:pt x="35461" y="10638"/>
                    <a:pt x="36858" y="6445"/>
                    <a:pt x="40771" y="5048"/>
                  </a:cubicBezTo>
                  <a:cubicBezTo>
                    <a:pt x="48038" y="2533"/>
                    <a:pt x="55585" y="1135"/>
                    <a:pt x="63411" y="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5270263" y="6247224"/>
              <a:ext cx="427119" cy="413407"/>
            </a:xfrm>
            <a:custGeom>
              <a:avLst/>
              <a:gdLst/>
              <a:ahLst/>
              <a:cxnLst/>
              <a:rect l="l" t="t" r="r" b="b"/>
              <a:pathLst>
                <a:path w="427119" h="413407" extrusionOk="0">
                  <a:moveTo>
                    <a:pt x="213491" y="403850"/>
                  </a:moveTo>
                  <a:cubicBezTo>
                    <a:pt x="218731" y="403745"/>
                    <a:pt x="224181" y="404304"/>
                    <a:pt x="230050" y="404304"/>
                  </a:cubicBezTo>
                  <a:cubicBezTo>
                    <a:pt x="228374" y="407658"/>
                    <a:pt x="227535" y="411012"/>
                    <a:pt x="226137" y="411012"/>
                  </a:cubicBezTo>
                  <a:cubicBezTo>
                    <a:pt x="216355" y="412410"/>
                    <a:pt x="206573" y="414646"/>
                    <a:pt x="198188" y="407379"/>
                  </a:cubicBezTo>
                  <a:cubicBezTo>
                    <a:pt x="203219" y="404723"/>
                    <a:pt x="208250" y="403955"/>
                    <a:pt x="213491" y="403850"/>
                  </a:cubicBezTo>
                  <a:close/>
                  <a:moveTo>
                    <a:pt x="42231" y="401788"/>
                  </a:moveTo>
                  <a:cubicBezTo>
                    <a:pt x="52013" y="402906"/>
                    <a:pt x="61795" y="404304"/>
                    <a:pt x="74373" y="405701"/>
                  </a:cubicBezTo>
                  <a:cubicBezTo>
                    <a:pt x="71578" y="409055"/>
                    <a:pt x="70180" y="411850"/>
                    <a:pt x="68504" y="412689"/>
                  </a:cubicBezTo>
                  <a:cubicBezTo>
                    <a:pt x="59280" y="415204"/>
                    <a:pt x="46144" y="411012"/>
                    <a:pt x="42231" y="401788"/>
                  </a:cubicBezTo>
                  <a:close/>
                  <a:moveTo>
                    <a:pt x="385448" y="401509"/>
                  </a:moveTo>
                  <a:cubicBezTo>
                    <a:pt x="386007" y="411570"/>
                    <a:pt x="379579" y="411570"/>
                    <a:pt x="374268" y="412129"/>
                  </a:cubicBezTo>
                  <a:cubicBezTo>
                    <a:pt x="367281" y="412688"/>
                    <a:pt x="359176" y="416881"/>
                    <a:pt x="352747" y="405981"/>
                  </a:cubicBezTo>
                  <a:cubicBezTo>
                    <a:pt x="364486" y="404304"/>
                    <a:pt x="374827" y="402906"/>
                    <a:pt x="385448" y="401509"/>
                  </a:cubicBezTo>
                  <a:close/>
                  <a:moveTo>
                    <a:pt x="314737" y="379987"/>
                  </a:moveTo>
                  <a:cubicBezTo>
                    <a:pt x="322562" y="386974"/>
                    <a:pt x="330667" y="393962"/>
                    <a:pt x="338493" y="401228"/>
                  </a:cubicBezTo>
                  <a:cubicBezTo>
                    <a:pt x="337934" y="401788"/>
                    <a:pt x="337375" y="402905"/>
                    <a:pt x="336816" y="404023"/>
                  </a:cubicBezTo>
                  <a:cubicBezTo>
                    <a:pt x="326755" y="405980"/>
                    <a:pt x="322283" y="397595"/>
                    <a:pt x="316134" y="392005"/>
                  </a:cubicBezTo>
                  <a:cubicBezTo>
                    <a:pt x="313060" y="389210"/>
                    <a:pt x="309706" y="385856"/>
                    <a:pt x="314737" y="379987"/>
                  </a:cubicBezTo>
                  <a:close/>
                  <a:moveTo>
                    <a:pt x="112104" y="379429"/>
                  </a:moveTo>
                  <a:cubicBezTo>
                    <a:pt x="113780" y="381665"/>
                    <a:pt x="115737" y="383622"/>
                    <a:pt x="115457" y="384180"/>
                  </a:cubicBezTo>
                  <a:cubicBezTo>
                    <a:pt x="110427" y="393962"/>
                    <a:pt x="103160" y="401229"/>
                    <a:pt x="91142" y="403186"/>
                  </a:cubicBezTo>
                  <a:cubicBezTo>
                    <a:pt x="95334" y="392844"/>
                    <a:pt x="104837" y="387814"/>
                    <a:pt x="112104" y="379429"/>
                  </a:cubicBezTo>
                  <a:close/>
                  <a:moveTo>
                    <a:pt x="161015" y="376634"/>
                  </a:moveTo>
                  <a:cubicBezTo>
                    <a:pt x="163251" y="377473"/>
                    <a:pt x="166046" y="377473"/>
                    <a:pt x="167444" y="379150"/>
                  </a:cubicBezTo>
                  <a:cubicBezTo>
                    <a:pt x="173034" y="384739"/>
                    <a:pt x="178064" y="390888"/>
                    <a:pt x="184213" y="397596"/>
                  </a:cubicBezTo>
                  <a:cubicBezTo>
                    <a:pt x="182257" y="402068"/>
                    <a:pt x="178903" y="402906"/>
                    <a:pt x="175828" y="400111"/>
                  </a:cubicBezTo>
                  <a:cubicBezTo>
                    <a:pt x="170238" y="394801"/>
                    <a:pt x="165208" y="389211"/>
                    <a:pt x="160456" y="383342"/>
                  </a:cubicBezTo>
                  <a:cubicBezTo>
                    <a:pt x="159339" y="382224"/>
                    <a:pt x="160736" y="378870"/>
                    <a:pt x="161015" y="376634"/>
                  </a:cubicBezTo>
                  <a:close/>
                  <a:moveTo>
                    <a:pt x="263031" y="374677"/>
                  </a:moveTo>
                  <a:cubicBezTo>
                    <a:pt x="270018" y="379429"/>
                    <a:pt x="268341" y="383062"/>
                    <a:pt x="265546" y="385857"/>
                  </a:cubicBezTo>
                  <a:cubicBezTo>
                    <a:pt x="259677" y="391727"/>
                    <a:pt x="256043" y="400950"/>
                    <a:pt x="242907" y="400670"/>
                  </a:cubicBezTo>
                  <a:cubicBezTo>
                    <a:pt x="247659" y="389211"/>
                    <a:pt x="258000" y="384459"/>
                    <a:pt x="263031" y="374677"/>
                  </a:cubicBezTo>
                  <a:close/>
                  <a:moveTo>
                    <a:pt x="422063" y="367969"/>
                  </a:moveTo>
                  <a:cubicBezTo>
                    <a:pt x="420386" y="379987"/>
                    <a:pt x="414237" y="387534"/>
                    <a:pt x="406970" y="393962"/>
                  </a:cubicBezTo>
                  <a:cubicBezTo>
                    <a:pt x="405572" y="395080"/>
                    <a:pt x="402498" y="393962"/>
                    <a:pt x="398864" y="393682"/>
                  </a:cubicBezTo>
                  <a:cubicBezTo>
                    <a:pt x="415075" y="369646"/>
                    <a:pt x="415075" y="369646"/>
                    <a:pt x="422063" y="367969"/>
                  </a:cubicBezTo>
                  <a:close/>
                  <a:moveTo>
                    <a:pt x="10089" y="366852"/>
                  </a:moveTo>
                  <a:cubicBezTo>
                    <a:pt x="15958" y="375517"/>
                    <a:pt x="21828" y="384180"/>
                    <a:pt x="27697" y="392565"/>
                  </a:cubicBezTo>
                  <a:cubicBezTo>
                    <a:pt x="24343" y="397876"/>
                    <a:pt x="20990" y="396199"/>
                    <a:pt x="18754" y="393125"/>
                  </a:cubicBezTo>
                  <a:cubicBezTo>
                    <a:pt x="14282" y="386976"/>
                    <a:pt x="10089" y="380268"/>
                    <a:pt x="6176" y="373560"/>
                  </a:cubicBezTo>
                  <a:cubicBezTo>
                    <a:pt x="5338" y="372162"/>
                    <a:pt x="6456" y="369926"/>
                    <a:pt x="6735" y="367970"/>
                  </a:cubicBezTo>
                  <a:cubicBezTo>
                    <a:pt x="7853" y="367691"/>
                    <a:pt x="8971" y="367411"/>
                    <a:pt x="10089" y="366852"/>
                  </a:cubicBezTo>
                  <a:close/>
                  <a:moveTo>
                    <a:pt x="298526" y="333872"/>
                  </a:moveTo>
                  <a:cubicBezTo>
                    <a:pt x="299924" y="333593"/>
                    <a:pt x="302998" y="335269"/>
                    <a:pt x="303558" y="336667"/>
                  </a:cubicBezTo>
                  <a:cubicBezTo>
                    <a:pt x="305793" y="344213"/>
                    <a:pt x="307191" y="352039"/>
                    <a:pt x="308868" y="360983"/>
                  </a:cubicBezTo>
                  <a:cubicBezTo>
                    <a:pt x="308309" y="361821"/>
                    <a:pt x="307191" y="364336"/>
                    <a:pt x="305793" y="364616"/>
                  </a:cubicBezTo>
                  <a:cubicBezTo>
                    <a:pt x="304116" y="364896"/>
                    <a:pt x="301042" y="363778"/>
                    <a:pt x="300483" y="362380"/>
                  </a:cubicBezTo>
                  <a:cubicBezTo>
                    <a:pt x="298247" y="354554"/>
                    <a:pt x="296290" y="346449"/>
                    <a:pt x="294893" y="338344"/>
                  </a:cubicBezTo>
                  <a:cubicBezTo>
                    <a:pt x="294613" y="336946"/>
                    <a:pt x="296849" y="334151"/>
                    <a:pt x="298526" y="333872"/>
                  </a:cubicBezTo>
                  <a:close/>
                  <a:moveTo>
                    <a:pt x="128595" y="333033"/>
                  </a:moveTo>
                  <a:cubicBezTo>
                    <a:pt x="129712" y="334710"/>
                    <a:pt x="132228" y="336666"/>
                    <a:pt x="131949" y="337785"/>
                  </a:cubicBezTo>
                  <a:cubicBezTo>
                    <a:pt x="129153" y="347008"/>
                    <a:pt x="130551" y="357629"/>
                    <a:pt x="123004" y="365455"/>
                  </a:cubicBezTo>
                  <a:cubicBezTo>
                    <a:pt x="117973" y="355952"/>
                    <a:pt x="120209" y="341977"/>
                    <a:pt x="128595" y="333033"/>
                  </a:cubicBezTo>
                  <a:close/>
                  <a:moveTo>
                    <a:pt x="145922" y="331077"/>
                  </a:moveTo>
                  <a:cubicBezTo>
                    <a:pt x="146761" y="330518"/>
                    <a:pt x="148438" y="331077"/>
                    <a:pt x="149277" y="331916"/>
                  </a:cubicBezTo>
                  <a:cubicBezTo>
                    <a:pt x="153469" y="334990"/>
                    <a:pt x="158500" y="355113"/>
                    <a:pt x="156544" y="360703"/>
                  </a:cubicBezTo>
                  <a:cubicBezTo>
                    <a:pt x="156264" y="361541"/>
                    <a:pt x="155146" y="361821"/>
                    <a:pt x="153189" y="362660"/>
                  </a:cubicBezTo>
                  <a:cubicBezTo>
                    <a:pt x="145643" y="354834"/>
                    <a:pt x="145364" y="344492"/>
                    <a:pt x="142848" y="334710"/>
                  </a:cubicBezTo>
                  <a:cubicBezTo>
                    <a:pt x="142569" y="333872"/>
                    <a:pt x="144525" y="331916"/>
                    <a:pt x="145922" y="331077"/>
                  </a:cubicBezTo>
                  <a:close/>
                  <a:moveTo>
                    <a:pt x="282316" y="329679"/>
                  </a:moveTo>
                  <a:cubicBezTo>
                    <a:pt x="286509" y="343374"/>
                    <a:pt x="277844" y="352039"/>
                    <a:pt x="277006" y="362380"/>
                  </a:cubicBezTo>
                  <a:cubicBezTo>
                    <a:pt x="275049" y="362101"/>
                    <a:pt x="273372" y="362101"/>
                    <a:pt x="271975" y="362101"/>
                  </a:cubicBezTo>
                  <a:cubicBezTo>
                    <a:pt x="271136" y="359865"/>
                    <a:pt x="268621" y="357349"/>
                    <a:pt x="269459" y="355952"/>
                  </a:cubicBezTo>
                  <a:cubicBezTo>
                    <a:pt x="272813" y="347567"/>
                    <a:pt x="272534" y="337505"/>
                    <a:pt x="282316" y="329679"/>
                  </a:cubicBezTo>
                  <a:close/>
                  <a:moveTo>
                    <a:pt x="10927" y="317381"/>
                  </a:moveTo>
                  <a:cubicBezTo>
                    <a:pt x="13163" y="329679"/>
                    <a:pt x="9530" y="340020"/>
                    <a:pt x="6735" y="351480"/>
                  </a:cubicBezTo>
                  <a:cubicBezTo>
                    <a:pt x="-1929" y="347287"/>
                    <a:pt x="27" y="342535"/>
                    <a:pt x="586" y="337784"/>
                  </a:cubicBezTo>
                  <a:cubicBezTo>
                    <a:pt x="3101" y="322971"/>
                    <a:pt x="3101" y="322971"/>
                    <a:pt x="10927" y="317381"/>
                  </a:cubicBezTo>
                  <a:close/>
                  <a:moveTo>
                    <a:pt x="415914" y="316543"/>
                  </a:moveTo>
                  <a:cubicBezTo>
                    <a:pt x="419267" y="318499"/>
                    <a:pt x="421782" y="319059"/>
                    <a:pt x="422062" y="320176"/>
                  </a:cubicBezTo>
                  <a:cubicBezTo>
                    <a:pt x="424018" y="328002"/>
                    <a:pt x="425695" y="336107"/>
                    <a:pt x="427093" y="344213"/>
                  </a:cubicBezTo>
                  <a:cubicBezTo>
                    <a:pt x="427372" y="345610"/>
                    <a:pt x="425416" y="348405"/>
                    <a:pt x="424018" y="348964"/>
                  </a:cubicBezTo>
                  <a:cubicBezTo>
                    <a:pt x="422901" y="349523"/>
                    <a:pt x="419267" y="347567"/>
                    <a:pt x="419267" y="346448"/>
                  </a:cubicBezTo>
                  <a:cubicBezTo>
                    <a:pt x="417590" y="337225"/>
                    <a:pt x="414237" y="328282"/>
                    <a:pt x="415914" y="316543"/>
                  </a:cubicBezTo>
                  <a:close/>
                  <a:moveTo>
                    <a:pt x="135582" y="297258"/>
                  </a:moveTo>
                  <a:cubicBezTo>
                    <a:pt x="139495" y="295581"/>
                    <a:pt x="142290" y="302009"/>
                    <a:pt x="142570" y="315425"/>
                  </a:cubicBezTo>
                  <a:cubicBezTo>
                    <a:pt x="137818" y="315145"/>
                    <a:pt x="134185" y="314866"/>
                    <a:pt x="130272" y="314586"/>
                  </a:cubicBezTo>
                  <a:cubicBezTo>
                    <a:pt x="130272" y="307599"/>
                    <a:pt x="128035" y="300611"/>
                    <a:pt x="135582" y="297258"/>
                  </a:cubicBezTo>
                  <a:close/>
                  <a:moveTo>
                    <a:pt x="290421" y="295860"/>
                  </a:moveTo>
                  <a:cubicBezTo>
                    <a:pt x="299645" y="298934"/>
                    <a:pt x="295732" y="307319"/>
                    <a:pt x="300204" y="314865"/>
                  </a:cubicBezTo>
                  <a:cubicBezTo>
                    <a:pt x="293216" y="314865"/>
                    <a:pt x="289303" y="314865"/>
                    <a:pt x="284831" y="314865"/>
                  </a:cubicBezTo>
                  <a:cubicBezTo>
                    <a:pt x="283154" y="307039"/>
                    <a:pt x="285670" y="301450"/>
                    <a:pt x="290421" y="295860"/>
                  </a:cubicBezTo>
                  <a:close/>
                  <a:moveTo>
                    <a:pt x="408926" y="267352"/>
                  </a:moveTo>
                  <a:cubicBezTo>
                    <a:pt x="416752" y="276575"/>
                    <a:pt x="415354" y="287475"/>
                    <a:pt x="418149" y="298935"/>
                  </a:cubicBezTo>
                  <a:cubicBezTo>
                    <a:pt x="414516" y="298655"/>
                    <a:pt x="410882" y="298655"/>
                    <a:pt x="410603" y="298096"/>
                  </a:cubicBezTo>
                  <a:cubicBezTo>
                    <a:pt x="408367" y="289152"/>
                    <a:pt x="406690" y="279929"/>
                    <a:pt x="405292" y="270706"/>
                  </a:cubicBezTo>
                  <a:cubicBezTo>
                    <a:pt x="405292" y="270147"/>
                    <a:pt x="406969" y="269309"/>
                    <a:pt x="408926" y="267352"/>
                  </a:cubicBezTo>
                  <a:close/>
                  <a:moveTo>
                    <a:pt x="17915" y="267352"/>
                  </a:moveTo>
                  <a:cubicBezTo>
                    <a:pt x="19871" y="270147"/>
                    <a:pt x="22107" y="272104"/>
                    <a:pt x="22387" y="274060"/>
                  </a:cubicBezTo>
                  <a:cubicBezTo>
                    <a:pt x="23226" y="283283"/>
                    <a:pt x="18194" y="296140"/>
                    <a:pt x="12884" y="299774"/>
                  </a:cubicBezTo>
                  <a:cubicBezTo>
                    <a:pt x="8971" y="292227"/>
                    <a:pt x="10648" y="281886"/>
                    <a:pt x="17915" y="267352"/>
                  </a:cubicBezTo>
                  <a:close/>
                  <a:moveTo>
                    <a:pt x="28256" y="218440"/>
                  </a:moveTo>
                  <a:cubicBezTo>
                    <a:pt x="34964" y="226825"/>
                    <a:pt x="32169" y="243314"/>
                    <a:pt x="22107" y="250023"/>
                  </a:cubicBezTo>
                  <a:cubicBezTo>
                    <a:pt x="20709" y="239122"/>
                    <a:pt x="21548" y="228502"/>
                    <a:pt x="28256" y="218440"/>
                  </a:cubicBezTo>
                  <a:close/>
                  <a:moveTo>
                    <a:pt x="398864" y="217882"/>
                  </a:moveTo>
                  <a:cubicBezTo>
                    <a:pt x="405293" y="228224"/>
                    <a:pt x="406411" y="238564"/>
                    <a:pt x="406690" y="249185"/>
                  </a:cubicBezTo>
                  <a:cubicBezTo>
                    <a:pt x="400821" y="251701"/>
                    <a:pt x="399424" y="248906"/>
                    <a:pt x="398026" y="245272"/>
                  </a:cubicBezTo>
                  <a:cubicBezTo>
                    <a:pt x="393554" y="231857"/>
                    <a:pt x="393275" y="225149"/>
                    <a:pt x="398864" y="217882"/>
                  </a:cubicBezTo>
                  <a:close/>
                  <a:moveTo>
                    <a:pt x="39715" y="169809"/>
                  </a:moveTo>
                  <a:cubicBezTo>
                    <a:pt x="45305" y="177635"/>
                    <a:pt x="42230" y="194405"/>
                    <a:pt x="32728" y="202510"/>
                  </a:cubicBezTo>
                  <a:cubicBezTo>
                    <a:pt x="29933" y="190212"/>
                    <a:pt x="32728" y="177635"/>
                    <a:pt x="39715" y="169809"/>
                  </a:cubicBezTo>
                  <a:close/>
                  <a:moveTo>
                    <a:pt x="386287" y="168970"/>
                  </a:moveTo>
                  <a:cubicBezTo>
                    <a:pt x="394671" y="175957"/>
                    <a:pt x="397745" y="190211"/>
                    <a:pt x="393833" y="201950"/>
                  </a:cubicBezTo>
                  <a:cubicBezTo>
                    <a:pt x="386845" y="199994"/>
                    <a:pt x="387125" y="193286"/>
                    <a:pt x="386287" y="188534"/>
                  </a:cubicBezTo>
                  <a:cubicBezTo>
                    <a:pt x="385168" y="182386"/>
                    <a:pt x="380417" y="175678"/>
                    <a:pt x="386287" y="168970"/>
                  </a:cubicBezTo>
                  <a:close/>
                  <a:moveTo>
                    <a:pt x="204616" y="133475"/>
                  </a:moveTo>
                  <a:cubicBezTo>
                    <a:pt x="211045" y="133475"/>
                    <a:pt x="215237" y="133475"/>
                    <a:pt x="220547" y="133475"/>
                  </a:cubicBezTo>
                  <a:cubicBezTo>
                    <a:pt x="222224" y="141021"/>
                    <a:pt x="219429" y="146890"/>
                    <a:pt x="211883" y="154716"/>
                  </a:cubicBezTo>
                  <a:cubicBezTo>
                    <a:pt x="209088" y="146331"/>
                    <a:pt x="207132" y="140742"/>
                    <a:pt x="204616" y="133475"/>
                  </a:cubicBezTo>
                  <a:close/>
                  <a:moveTo>
                    <a:pt x="50336" y="120339"/>
                  </a:moveTo>
                  <a:cubicBezTo>
                    <a:pt x="55088" y="127326"/>
                    <a:pt x="53132" y="141580"/>
                    <a:pt x="44747" y="153599"/>
                  </a:cubicBezTo>
                  <a:cubicBezTo>
                    <a:pt x="39995" y="143537"/>
                    <a:pt x="42790" y="128724"/>
                    <a:pt x="50336" y="120339"/>
                  </a:cubicBezTo>
                  <a:close/>
                  <a:moveTo>
                    <a:pt x="376505" y="120059"/>
                  </a:moveTo>
                  <a:cubicBezTo>
                    <a:pt x="384331" y="126488"/>
                    <a:pt x="387406" y="141301"/>
                    <a:pt x="382934" y="152760"/>
                  </a:cubicBezTo>
                  <a:cubicBezTo>
                    <a:pt x="373989" y="142419"/>
                    <a:pt x="371473" y="127885"/>
                    <a:pt x="376505" y="120059"/>
                  </a:cubicBezTo>
                  <a:close/>
                  <a:moveTo>
                    <a:pt x="233963" y="84004"/>
                  </a:moveTo>
                  <a:cubicBezTo>
                    <a:pt x="236758" y="96302"/>
                    <a:pt x="231727" y="106364"/>
                    <a:pt x="225858" y="118662"/>
                  </a:cubicBezTo>
                  <a:cubicBezTo>
                    <a:pt x="223342" y="114749"/>
                    <a:pt x="220827" y="112233"/>
                    <a:pt x="221386" y="110836"/>
                  </a:cubicBezTo>
                  <a:cubicBezTo>
                    <a:pt x="224181" y="101332"/>
                    <a:pt x="224461" y="90712"/>
                    <a:pt x="233963" y="84004"/>
                  </a:cubicBezTo>
                  <a:close/>
                  <a:moveTo>
                    <a:pt x="193996" y="80371"/>
                  </a:moveTo>
                  <a:cubicBezTo>
                    <a:pt x="202381" y="92389"/>
                    <a:pt x="205456" y="102731"/>
                    <a:pt x="203779" y="115029"/>
                  </a:cubicBezTo>
                  <a:cubicBezTo>
                    <a:pt x="193437" y="109159"/>
                    <a:pt x="194555" y="97979"/>
                    <a:pt x="190642" y="89315"/>
                  </a:cubicBezTo>
                  <a:cubicBezTo>
                    <a:pt x="190083" y="87917"/>
                    <a:pt x="192040" y="85123"/>
                    <a:pt x="193996" y="80371"/>
                  </a:cubicBezTo>
                  <a:close/>
                  <a:moveTo>
                    <a:pt x="365883" y="70589"/>
                  </a:moveTo>
                  <a:cubicBezTo>
                    <a:pt x="367561" y="71986"/>
                    <a:pt x="370635" y="73105"/>
                    <a:pt x="371194" y="74782"/>
                  </a:cubicBezTo>
                  <a:cubicBezTo>
                    <a:pt x="373151" y="81769"/>
                    <a:pt x="374548" y="89036"/>
                    <a:pt x="375666" y="96302"/>
                  </a:cubicBezTo>
                  <a:cubicBezTo>
                    <a:pt x="375945" y="98538"/>
                    <a:pt x="373989" y="101054"/>
                    <a:pt x="372871" y="103570"/>
                  </a:cubicBezTo>
                  <a:cubicBezTo>
                    <a:pt x="371194" y="103290"/>
                    <a:pt x="369796" y="103011"/>
                    <a:pt x="368399" y="103011"/>
                  </a:cubicBezTo>
                  <a:cubicBezTo>
                    <a:pt x="366443" y="94346"/>
                    <a:pt x="364206" y="85682"/>
                    <a:pt x="362809" y="77018"/>
                  </a:cubicBezTo>
                  <a:cubicBezTo>
                    <a:pt x="362529" y="75061"/>
                    <a:pt x="364766" y="72825"/>
                    <a:pt x="365883" y="70589"/>
                  </a:cubicBezTo>
                  <a:close/>
                  <a:moveTo>
                    <a:pt x="60957" y="70589"/>
                  </a:moveTo>
                  <a:cubicBezTo>
                    <a:pt x="65709" y="77856"/>
                    <a:pt x="64590" y="87638"/>
                    <a:pt x="56764" y="103570"/>
                  </a:cubicBezTo>
                  <a:cubicBezTo>
                    <a:pt x="55087" y="102451"/>
                    <a:pt x="52572" y="101613"/>
                    <a:pt x="52293" y="100215"/>
                  </a:cubicBezTo>
                  <a:cubicBezTo>
                    <a:pt x="50336" y="93228"/>
                    <a:pt x="55646" y="76458"/>
                    <a:pt x="60957" y="70589"/>
                  </a:cubicBezTo>
                  <a:close/>
                  <a:moveTo>
                    <a:pt x="250174" y="36212"/>
                  </a:moveTo>
                  <a:cubicBezTo>
                    <a:pt x="250733" y="47671"/>
                    <a:pt x="247658" y="57733"/>
                    <a:pt x="241230" y="70310"/>
                  </a:cubicBezTo>
                  <a:cubicBezTo>
                    <a:pt x="238715" y="65279"/>
                    <a:pt x="236479" y="62485"/>
                    <a:pt x="237038" y="60808"/>
                  </a:cubicBezTo>
                  <a:cubicBezTo>
                    <a:pt x="239833" y="52143"/>
                    <a:pt x="239833" y="41802"/>
                    <a:pt x="250174" y="36212"/>
                  </a:cubicBezTo>
                  <a:close/>
                  <a:moveTo>
                    <a:pt x="178623" y="34534"/>
                  </a:moveTo>
                  <a:cubicBezTo>
                    <a:pt x="180859" y="36490"/>
                    <a:pt x="182536" y="37608"/>
                    <a:pt x="183096" y="38727"/>
                  </a:cubicBezTo>
                  <a:cubicBezTo>
                    <a:pt x="185891" y="45993"/>
                    <a:pt x="188406" y="53261"/>
                    <a:pt x="190642" y="60807"/>
                  </a:cubicBezTo>
                  <a:cubicBezTo>
                    <a:pt x="191201" y="62484"/>
                    <a:pt x="188965" y="64999"/>
                    <a:pt x="188126" y="67235"/>
                  </a:cubicBezTo>
                  <a:cubicBezTo>
                    <a:pt x="186170" y="65838"/>
                    <a:pt x="183096" y="64999"/>
                    <a:pt x="182536" y="63322"/>
                  </a:cubicBezTo>
                  <a:cubicBezTo>
                    <a:pt x="179742" y="56055"/>
                    <a:pt x="177506" y="48788"/>
                    <a:pt x="175549" y="41242"/>
                  </a:cubicBezTo>
                  <a:cubicBezTo>
                    <a:pt x="174990" y="39286"/>
                    <a:pt x="177226" y="37050"/>
                    <a:pt x="178623" y="34534"/>
                  </a:cubicBezTo>
                  <a:close/>
                  <a:moveTo>
                    <a:pt x="302485" y="27547"/>
                  </a:moveTo>
                  <a:cubicBezTo>
                    <a:pt x="317298" y="28665"/>
                    <a:pt x="329876" y="39844"/>
                    <a:pt x="333509" y="56614"/>
                  </a:cubicBezTo>
                  <a:cubicBezTo>
                    <a:pt x="343012" y="99936"/>
                    <a:pt x="352235" y="143257"/>
                    <a:pt x="361458" y="186299"/>
                  </a:cubicBezTo>
                  <a:cubicBezTo>
                    <a:pt x="371799" y="235210"/>
                    <a:pt x="382141" y="283842"/>
                    <a:pt x="392203" y="332753"/>
                  </a:cubicBezTo>
                  <a:cubicBezTo>
                    <a:pt x="394439" y="343933"/>
                    <a:pt x="395556" y="355112"/>
                    <a:pt x="388849" y="365454"/>
                  </a:cubicBezTo>
                  <a:cubicBezTo>
                    <a:pt x="381861" y="376633"/>
                    <a:pt x="372079" y="383341"/>
                    <a:pt x="358943" y="383062"/>
                  </a:cubicBezTo>
                  <a:cubicBezTo>
                    <a:pt x="345807" y="382782"/>
                    <a:pt x="335745" y="375516"/>
                    <a:pt x="330155" y="363777"/>
                  </a:cubicBezTo>
                  <a:cubicBezTo>
                    <a:pt x="326521" y="355951"/>
                    <a:pt x="324845" y="347287"/>
                    <a:pt x="322888" y="338902"/>
                  </a:cubicBezTo>
                  <a:cubicBezTo>
                    <a:pt x="313665" y="296139"/>
                    <a:pt x="304721" y="253097"/>
                    <a:pt x="295777" y="210335"/>
                  </a:cubicBezTo>
                  <a:cubicBezTo>
                    <a:pt x="295498" y="209217"/>
                    <a:pt x="294380" y="208099"/>
                    <a:pt x="293262" y="205863"/>
                  </a:cubicBezTo>
                  <a:cubicBezTo>
                    <a:pt x="287113" y="216763"/>
                    <a:pt x="284877" y="227664"/>
                    <a:pt x="281244" y="238564"/>
                  </a:cubicBezTo>
                  <a:lnTo>
                    <a:pt x="255359" y="318124"/>
                  </a:lnTo>
                  <a:lnTo>
                    <a:pt x="257720" y="320456"/>
                  </a:lnTo>
                  <a:cubicBezTo>
                    <a:pt x="253808" y="333312"/>
                    <a:pt x="250454" y="346169"/>
                    <a:pt x="245982" y="358746"/>
                  </a:cubicBezTo>
                  <a:cubicBezTo>
                    <a:pt x="244585" y="363218"/>
                    <a:pt x="242069" y="367410"/>
                    <a:pt x="238994" y="371043"/>
                  </a:cubicBezTo>
                  <a:cubicBezTo>
                    <a:pt x="221945" y="391447"/>
                    <a:pt x="191201" y="385577"/>
                    <a:pt x="181698" y="359864"/>
                  </a:cubicBezTo>
                  <a:cubicBezTo>
                    <a:pt x="175549" y="343374"/>
                    <a:pt x="170239" y="326325"/>
                    <a:pt x="164929" y="309276"/>
                  </a:cubicBezTo>
                  <a:cubicBezTo>
                    <a:pt x="154867" y="277414"/>
                    <a:pt x="145085" y="245551"/>
                    <a:pt x="135302" y="213969"/>
                  </a:cubicBezTo>
                  <a:cubicBezTo>
                    <a:pt x="134743" y="212292"/>
                    <a:pt x="134743" y="210615"/>
                    <a:pt x="134743" y="208938"/>
                  </a:cubicBezTo>
                  <a:lnTo>
                    <a:pt x="136175" y="189175"/>
                  </a:lnTo>
                  <a:lnTo>
                    <a:pt x="134743" y="208938"/>
                  </a:lnTo>
                  <a:cubicBezTo>
                    <a:pt x="133625" y="208099"/>
                    <a:pt x="132787" y="207540"/>
                    <a:pt x="130551" y="205863"/>
                  </a:cubicBezTo>
                  <a:cubicBezTo>
                    <a:pt x="129432" y="208658"/>
                    <a:pt x="128035" y="211173"/>
                    <a:pt x="127476" y="213689"/>
                  </a:cubicBezTo>
                  <a:cubicBezTo>
                    <a:pt x="117694" y="259526"/>
                    <a:pt x="108191" y="305363"/>
                    <a:pt x="98409" y="351199"/>
                  </a:cubicBezTo>
                  <a:cubicBezTo>
                    <a:pt x="97011" y="357348"/>
                    <a:pt x="94496" y="363777"/>
                    <a:pt x="90862" y="368808"/>
                  </a:cubicBezTo>
                  <a:cubicBezTo>
                    <a:pt x="81918" y="381664"/>
                    <a:pt x="68782" y="385857"/>
                    <a:pt x="55646" y="381664"/>
                  </a:cubicBezTo>
                  <a:cubicBezTo>
                    <a:pt x="41113" y="376913"/>
                    <a:pt x="30491" y="364057"/>
                    <a:pt x="30771" y="348684"/>
                  </a:cubicBezTo>
                  <a:cubicBezTo>
                    <a:pt x="30771" y="339740"/>
                    <a:pt x="32728" y="330517"/>
                    <a:pt x="34684" y="321853"/>
                  </a:cubicBezTo>
                  <a:cubicBezTo>
                    <a:pt x="50895" y="244713"/>
                    <a:pt x="67105" y="167293"/>
                    <a:pt x="83595" y="90153"/>
                  </a:cubicBezTo>
                  <a:cubicBezTo>
                    <a:pt x="86111" y="78135"/>
                    <a:pt x="88347" y="66396"/>
                    <a:pt x="91701" y="54658"/>
                  </a:cubicBezTo>
                  <a:cubicBezTo>
                    <a:pt x="97290" y="32857"/>
                    <a:pt x="116855" y="23354"/>
                    <a:pt x="137817" y="31460"/>
                  </a:cubicBezTo>
                  <a:lnTo>
                    <a:pt x="137678" y="100983"/>
                  </a:lnTo>
                  <a:lnTo>
                    <a:pt x="137818" y="31460"/>
                  </a:lnTo>
                  <a:cubicBezTo>
                    <a:pt x="148998" y="34814"/>
                    <a:pt x="154028" y="44037"/>
                    <a:pt x="157383" y="54099"/>
                  </a:cubicBezTo>
                  <a:cubicBezTo>
                    <a:pt x="166605" y="82887"/>
                    <a:pt x="175829" y="111954"/>
                    <a:pt x="184773" y="140741"/>
                  </a:cubicBezTo>
                  <a:cubicBezTo>
                    <a:pt x="193716" y="168970"/>
                    <a:pt x="202661" y="197479"/>
                    <a:pt x="214119" y="226266"/>
                  </a:cubicBezTo>
                  <a:cubicBezTo>
                    <a:pt x="215517" y="222913"/>
                    <a:pt x="217194" y="219838"/>
                    <a:pt x="218312" y="216484"/>
                  </a:cubicBezTo>
                  <a:lnTo>
                    <a:pt x="244766" y="132163"/>
                  </a:lnTo>
                  <a:lnTo>
                    <a:pt x="244071" y="129282"/>
                  </a:lnTo>
                  <a:cubicBezTo>
                    <a:pt x="249941" y="110277"/>
                    <a:pt x="255530" y="90992"/>
                    <a:pt x="261400" y="71986"/>
                  </a:cubicBezTo>
                  <a:cubicBezTo>
                    <a:pt x="263356" y="65278"/>
                    <a:pt x="265313" y="58571"/>
                    <a:pt x="267828" y="52142"/>
                  </a:cubicBezTo>
                  <a:cubicBezTo>
                    <a:pt x="274257" y="35932"/>
                    <a:pt x="287952" y="26429"/>
                    <a:pt x="302485" y="27547"/>
                  </a:cubicBezTo>
                  <a:close/>
                  <a:moveTo>
                    <a:pt x="349953" y="22796"/>
                  </a:moveTo>
                  <a:cubicBezTo>
                    <a:pt x="361133" y="30901"/>
                    <a:pt x="365883" y="42640"/>
                    <a:pt x="360014" y="54379"/>
                  </a:cubicBezTo>
                  <a:cubicBezTo>
                    <a:pt x="355822" y="45155"/>
                    <a:pt x="351350" y="36211"/>
                    <a:pt x="347438" y="26989"/>
                  </a:cubicBezTo>
                  <a:cubicBezTo>
                    <a:pt x="347158" y="26150"/>
                    <a:pt x="349114" y="24193"/>
                    <a:pt x="349953" y="22796"/>
                  </a:cubicBezTo>
                  <a:close/>
                  <a:moveTo>
                    <a:pt x="76888" y="22796"/>
                  </a:moveTo>
                  <a:cubicBezTo>
                    <a:pt x="77726" y="24752"/>
                    <a:pt x="79683" y="26989"/>
                    <a:pt x="79403" y="28106"/>
                  </a:cubicBezTo>
                  <a:cubicBezTo>
                    <a:pt x="75770" y="36771"/>
                    <a:pt x="71577" y="45156"/>
                    <a:pt x="66546" y="55218"/>
                  </a:cubicBezTo>
                  <a:cubicBezTo>
                    <a:pt x="60398" y="45715"/>
                    <a:pt x="65149" y="32299"/>
                    <a:pt x="76888" y="22796"/>
                  </a:cubicBezTo>
                  <a:close/>
                  <a:moveTo>
                    <a:pt x="285390" y="2393"/>
                  </a:moveTo>
                  <a:cubicBezTo>
                    <a:pt x="284831" y="9380"/>
                    <a:pt x="278124" y="14970"/>
                    <a:pt x="260235" y="23075"/>
                  </a:cubicBezTo>
                  <a:cubicBezTo>
                    <a:pt x="259956" y="20559"/>
                    <a:pt x="258838" y="17485"/>
                    <a:pt x="259677" y="16647"/>
                  </a:cubicBezTo>
                  <a:cubicBezTo>
                    <a:pt x="266384" y="9101"/>
                    <a:pt x="274211" y="2673"/>
                    <a:pt x="285390" y="2393"/>
                  </a:cubicBezTo>
                  <a:close/>
                  <a:moveTo>
                    <a:pt x="143967" y="1834"/>
                  </a:moveTo>
                  <a:cubicBezTo>
                    <a:pt x="149557" y="1275"/>
                    <a:pt x="166605" y="12455"/>
                    <a:pt x="168282" y="17206"/>
                  </a:cubicBezTo>
                  <a:cubicBezTo>
                    <a:pt x="168562" y="17485"/>
                    <a:pt x="168562" y="18045"/>
                    <a:pt x="168841" y="19721"/>
                  </a:cubicBezTo>
                  <a:cubicBezTo>
                    <a:pt x="167165" y="20560"/>
                    <a:pt x="164649" y="22796"/>
                    <a:pt x="163531" y="22237"/>
                  </a:cubicBezTo>
                  <a:cubicBezTo>
                    <a:pt x="155985" y="18324"/>
                    <a:pt x="148718" y="13852"/>
                    <a:pt x="141451" y="9101"/>
                  </a:cubicBezTo>
                  <a:cubicBezTo>
                    <a:pt x="140333" y="8542"/>
                    <a:pt x="140054" y="5747"/>
                    <a:pt x="140333" y="4629"/>
                  </a:cubicBezTo>
                  <a:cubicBezTo>
                    <a:pt x="140612" y="3511"/>
                    <a:pt x="142569" y="1834"/>
                    <a:pt x="143967" y="1834"/>
                  </a:cubicBezTo>
                  <a:close/>
                  <a:moveTo>
                    <a:pt x="105152" y="1275"/>
                  </a:moveTo>
                  <a:cubicBezTo>
                    <a:pt x="110427" y="-402"/>
                    <a:pt x="115738" y="-542"/>
                    <a:pt x="121607" y="1554"/>
                  </a:cubicBezTo>
                  <a:cubicBezTo>
                    <a:pt x="115179" y="9939"/>
                    <a:pt x="104278" y="8542"/>
                    <a:pt x="96172" y="13572"/>
                  </a:cubicBezTo>
                  <a:cubicBezTo>
                    <a:pt x="95334" y="14131"/>
                    <a:pt x="92819" y="12175"/>
                    <a:pt x="88906" y="10219"/>
                  </a:cubicBezTo>
                  <a:cubicBezTo>
                    <a:pt x="94636" y="6166"/>
                    <a:pt x="99876" y="2952"/>
                    <a:pt x="105152" y="1275"/>
                  </a:cubicBezTo>
                  <a:close/>
                  <a:moveTo>
                    <a:pt x="320956" y="1135"/>
                  </a:moveTo>
                  <a:cubicBezTo>
                    <a:pt x="326685" y="1833"/>
                    <a:pt x="331926" y="4069"/>
                    <a:pt x="334581" y="7144"/>
                  </a:cubicBezTo>
                  <a:cubicBezTo>
                    <a:pt x="335420" y="8262"/>
                    <a:pt x="335979" y="10498"/>
                    <a:pt x="335420" y="11616"/>
                  </a:cubicBezTo>
                  <a:cubicBezTo>
                    <a:pt x="334860" y="12734"/>
                    <a:pt x="332624" y="14131"/>
                    <a:pt x="331507" y="13852"/>
                  </a:cubicBezTo>
                  <a:cubicBezTo>
                    <a:pt x="322283" y="11057"/>
                    <a:pt x="313339" y="7703"/>
                    <a:pt x="304395" y="4349"/>
                  </a:cubicBezTo>
                  <a:cubicBezTo>
                    <a:pt x="309007" y="1274"/>
                    <a:pt x="315226" y="436"/>
                    <a:pt x="320956" y="11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8692272" y="6234914"/>
              <a:ext cx="347644" cy="427921"/>
            </a:xfrm>
            <a:custGeom>
              <a:avLst/>
              <a:gdLst/>
              <a:ahLst/>
              <a:cxnLst/>
              <a:rect l="l" t="t" r="r" b="b"/>
              <a:pathLst>
                <a:path w="347644" h="427921" extrusionOk="0">
                  <a:moveTo>
                    <a:pt x="139661" y="408599"/>
                  </a:moveTo>
                  <a:cubicBezTo>
                    <a:pt x="147727" y="412056"/>
                    <a:pt x="155792" y="415513"/>
                    <a:pt x="163571" y="419545"/>
                  </a:cubicBezTo>
                  <a:cubicBezTo>
                    <a:pt x="165011" y="419834"/>
                    <a:pt x="165587" y="421850"/>
                    <a:pt x="167027" y="423867"/>
                  </a:cubicBezTo>
                  <a:cubicBezTo>
                    <a:pt x="165011" y="425595"/>
                    <a:pt x="162706" y="428187"/>
                    <a:pt x="161842" y="427900"/>
                  </a:cubicBezTo>
                  <a:cubicBezTo>
                    <a:pt x="152912" y="424443"/>
                    <a:pt x="144270" y="420410"/>
                    <a:pt x="135628" y="416089"/>
                  </a:cubicBezTo>
                  <a:cubicBezTo>
                    <a:pt x="134763" y="415513"/>
                    <a:pt x="134763" y="412056"/>
                    <a:pt x="135339" y="410328"/>
                  </a:cubicBezTo>
                  <a:cubicBezTo>
                    <a:pt x="135628" y="409176"/>
                    <a:pt x="138508" y="408023"/>
                    <a:pt x="139661" y="408599"/>
                  </a:cubicBezTo>
                  <a:close/>
                  <a:moveTo>
                    <a:pt x="207645" y="408599"/>
                  </a:moveTo>
                  <a:cubicBezTo>
                    <a:pt x="209373" y="408023"/>
                    <a:pt x="212254" y="410616"/>
                    <a:pt x="215711" y="412056"/>
                  </a:cubicBezTo>
                  <a:cubicBezTo>
                    <a:pt x="207933" y="422138"/>
                    <a:pt x="198138" y="425019"/>
                    <a:pt x="188344" y="427611"/>
                  </a:cubicBezTo>
                  <a:cubicBezTo>
                    <a:pt x="186904" y="427900"/>
                    <a:pt x="183159" y="426171"/>
                    <a:pt x="183159" y="425307"/>
                  </a:cubicBezTo>
                  <a:cubicBezTo>
                    <a:pt x="183159" y="423002"/>
                    <a:pt x="184023" y="419834"/>
                    <a:pt x="185752" y="418682"/>
                  </a:cubicBezTo>
                  <a:cubicBezTo>
                    <a:pt x="192665" y="414936"/>
                    <a:pt x="200155" y="411480"/>
                    <a:pt x="207645" y="408599"/>
                  </a:cubicBezTo>
                  <a:close/>
                  <a:moveTo>
                    <a:pt x="116328" y="367693"/>
                  </a:moveTo>
                  <a:cubicBezTo>
                    <a:pt x="119497" y="376047"/>
                    <a:pt x="122666" y="383536"/>
                    <a:pt x="125258" y="391603"/>
                  </a:cubicBezTo>
                  <a:cubicBezTo>
                    <a:pt x="125834" y="393619"/>
                    <a:pt x="124682" y="396212"/>
                    <a:pt x="124106" y="398804"/>
                  </a:cubicBezTo>
                  <a:cubicBezTo>
                    <a:pt x="121513" y="397652"/>
                    <a:pt x="117480" y="397364"/>
                    <a:pt x="116616" y="395635"/>
                  </a:cubicBezTo>
                  <a:cubicBezTo>
                    <a:pt x="113447" y="388722"/>
                    <a:pt x="111142" y="381520"/>
                    <a:pt x="109414" y="374319"/>
                  </a:cubicBezTo>
                  <a:cubicBezTo>
                    <a:pt x="108550" y="370574"/>
                    <a:pt x="109990" y="367117"/>
                    <a:pt x="116328" y="367693"/>
                  </a:cubicBezTo>
                  <a:close/>
                  <a:moveTo>
                    <a:pt x="236162" y="367118"/>
                  </a:moveTo>
                  <a:cubicBezTo>
                    <a:pt x="237603" y="369422"/>
                    <a:pt x="239043" y="372015"/>
                    <a:pt x="240771" y="374607"/>
                  </a:cubicBezTo>
                  <a:cubicBezTo>
                    <a:pt x="237026" y="382673"/>
                    <a:pt x="234146" y="389875"/>
                    <a:pt x="230401" y="396788"/>
                  </a:cubicBezTo>
                  <a:cubicBezTo>
                    <a:pt x="229825" y="397941"/>
                    <a:pt x="225504" y="399093"/>
                    <a:pt x="224928" y="398517"/>
                  </a:cubicBezTo>
                  <a:cubicBezTo>
                    <a:pt x="223487" y="397077"/>
                    <a:pt x="222047" y="393908"/>
                    <a:pt x="222623" y="392179"/>
                  </a:cubicBezTo>
                  <a:cubicBezTo>
                    <a:pt x="224640" y="385266"/>
                    <a:pt x="226944" y="378640"/>
                    <a:pt x="229825" y="372303"/>
                  </a:cubicBezTo>
                  <a:cubicBezTo>
                    <a:pt x="230977" y="369998"/>
                    <a:pt x="234146" y="368847"/>
                    <a:pt x="236162" y="367118"/>
                  </a:cubicBezTo>
                  <a:close/>
                  <a:moveTo>
                    <a:pt x="238179" y="316418"/>
                  </a:moveTo>
                  <a:cubicBezTo>
                    <a:pt x="240772" y="327941"/>
                    <a:pt x="240196" y="339175"/>
                    <a:pt x="236450" y="350699"/>
                  </a:cubicBezTo>
                  <a:cubicBezTo>
                    <a:pt x="227808" y="343497"/>
                    <a:pt x="231841" y="333990"/>
                    <a:pt x="230977" y="325636"/>
                  </a:cubicBezTo>
                  <a:cubicBezTo>
                    <a:pt x="230401" y="321603"/>
                    <a:pt x="231553" y="317858"/>
                    <a:pt x="238179" y="316418"/>
                  </a:cubicBezTo>
                  <a:close/>
                  <a:moveTo>
                    <a:pt x="113158" y="315842"/>
                  </a:moveTo>
                  <a:cubicBezTo>
                    <a:pt x="120072" y="326788"/>
                    <a:pt x="119496" y="342920"/>
                    <a:pt x="111718" y="351850"/>
                  </a:cubicBezTo>
                  <a:cubicBezTo>
                    <a:pt x="104516" y="342056"/>
                    <a:pt x="108261" y="331974"/>
                    <a:pt x="107973" y="322755"/>
                  </a:cubicBezTo>
                  <a:cubicBezTo>
                    <a:pt x="107973" y="320739"/>
                    <a:pt x="111142" y="318435"/>
                    <a:pt x="113158" y="315842"/>
                  </a:cubicBezTo>
                  <a:close/>
                  <a:moveTo>
                    <a:pt x="112295" y="268022"/>
                  </a:moveTo>
                  <a:cubicBezTo>
                    <a:pt x="113735" y="268022"/>
                    <a:pt x="116328" y="269175"/>
                    <a:pt x="116616" y="270326"/>
                  </a:cubicBezTo>
                  <a:cubicBezTo>
                    <a:pt x="118344" y="280121"/>
                    <a:pt x="119496" y="290491"/>
                    <a:pt x="115176" y="301438"/>
                  </a:cubicBezTo>
                  <a:cubicBezTo>
                    <a:pt x="112295" y="299997"/>
                    <a:pt x="109702" y="299133"/>
                    <a:pt x="109414" y="298269"/>
                  </a:cubicBezTo>
                  <a:cubicBezTo>
                    <a:pt x="108838" y="289050"/>
                    <a:pt x="108550" y="279833"/>
                    <a:pt x="108550" y="270902"/>
                  </a:cubicBezTo>
                  <a:cubicBezTo>
                    <a:pt x="108550" y="269751"/>
                    <a:pt x="110854" y="268022"/>
                    <a:pt x="112295" y="268022"/>
                  </a:cubicBezTo>
                  <a:close/>
                  <a:moveTo>
                    <a:pt x="237603" y="265430"/>
                  </a:moveTo>
                  <a:cubicBezTo>
                    <a:pt x="241060" y="278393"/>
                    <a:pt x="239907" y="288764"/>
                    <a:pt x="238754" y="299422"/>
                  </a:cubicBezTo>
                  <a:cubicBezTo>
                    <a:pt x="231265" y="300575"/>
                    <a:pt x="230113" y="295965"/>
                    <a:pt x="230978" y="291356"/>
                  </a:cubicBezTo>
                  <a:cubicBezTo>
                    <a:pt x="232418" y="283290"/>
                    <a:pt x="226368" y="273208"/>
                    <a:pt x="237603" y="265430"/>
                  </a:cubicBezTo>
                  <a:close/>
                  <a:moveTo>
                    <a:pt x="236739" y="217035"/>
                  </a:moveTo>
                  <a:cubicBezTo>
                    <a:pt x="240195" y="228270"/>
                    <a:pt x="240195" y="239504"/>
                    <a:pt x="238755" y="250451"/>
                  </a:cubicBezTo>
                  <a:cubicBezTo>
                    <a:pt x="231553" y="250739"/>
                    <a:pt x="230113" y="246994"/>
                    <a:pt x="230689" y="242961"/>
                  </a:cubicBezTo>
                  <a:cubicBezTo>
                    <a:pt x="232129" y="234031"/>
                    <a:pt x="227232" y="223948"/>
                    <a:pt x="236739" y="217035"/>
                  </a:cubicBezTo>
                  <a:close/>
                  <a:moveTo>
                    <a:pt x="114023" y="217035"/>
                  </a:moveTo>
                  <a:cubicBezTo>
                    <a:pt x="114887" y="218188"/>
                    <a:pt x="116904" y="219340"/>
                    <a:pt x="116904" y="220780"/>
                  </a:cubicBezTo>
                  <a:cubicBezTo>
                    <a:pt x="117192" y="229134"/>
                    <a:pt x="117480" y="237488"/>
                    <a:pt x="117192" y="245841"/>
                  </a:cubicBezTo>
                  <a:cubicBezTo>
                    <a:pt x="117192" y="247282"/>
                    <a:pt x="114887" y="249298"/>
                    <a:pt x="113159" y="250163"/>
                  </a:cubicBezTo>
                  <a:cubicBezTo>
                    <a:pt x="112295" y="250451"/>
                    <a:pt x="109702" y="249298"/>
                    <a:pt x="108837" y="247858"/>
                  </a:cubicBezTo>
                  <a:cubicBezTo>
                    <a:pt x="105669" y="243249"/>
                    <a:pt x="107397" y="222220"/>
                    <a:pt x="110854" y="217611"/>
                  </a:cubicBezTo>
                  <a:cubicBezTo>
                    <a:pt x="111719" y="217323"/>
                    <a:pt x="112871" y="217323"/>
                    <a:pt x="114023" y="217035"/>
                  </a:cubicBezTo>
                  <a:close/>
                  <a:moveTo>
                    <a:pt x="113447" y="167776"/>
                  </a:moveTo>
                  <a:cubicBezTo>
                    <a:pt x="114599" y="167487"/>
                    <a:pt x="116904" y="169792"/>
                    <a:pt x="117192" y="170944"/>
                  </a:cubicBezTo>
                  <a:cubicBezTo>
                    <a:pt x="118056" y="180739"/>
                    <a:pt x="119785" y="190821"/>
                    <a:pt x="114599" y="201480"/>
                  </a:cubicBezTo>
                  <a:cubicBezTo>
                    <a:pt x="111431" y="199751"/>
                    <a:pt x="109414" y="199175"/>
                    <a:pt x="109414" y="198599"/>
                  </a:cubicBezTo>
                  <a:cubicBezTo>
                    <a:pt x="108838" y="189381"/>
                    <a:pt x="108550" y="180163"/>
                    <a:pt x="108550" y="170944"/>
                  </a:cubicBezTo>
                  <a:cubicBezTo>
                    <a:pt x="108550" y="169792"/>
                    <a:pt x="111719" y="168064"/>
                    <a:pt x="113447" y="167776"/>
                  </a:cubicBezTo>
                  <a:close/>
                  <a:moveTo>
                    <a:pt x="235298" y="166335"/>
                  </a:moveTo>
                  <a:cubicBezTo>
                    <a:pt x="240484" y="172672"/>
                    <a:pt x="241060" y="178722"/>
                    <a:pt x="238467" y="199751"/>
                  </a:cubicBezTo>
                  <a:cubicBezTo>
                    <a:pt x="236162" y="199174"/>
                    <a:pt x="232417" y="199174"/>
                    <a:pt x="232417" y="198310"/>
                  </a:cubicBezTo>
                  <a:cubicBezTo>
                    <a:pt x="230401" y="187940"/>
                    <a:pt x="228961" y="177570"/>
                    <a:pt x="233282" y="167487"/>
                  </a:cubicBezTo>
                  <a:cubicBezTo>
                    <a:pt x="233282" y="166911"/>
                    <a:pt x="234722" y="166623"/>
                    <a:pt x="235298" y="166335"/>
                  </a:cubicBezTo>
                  <a:close/>
                  <a:moveTo>
                    <a:pt x="232418" y="128022"/>
                  </a:moveTo>
                  <a:cubicBezTo>
                    <a:pt x="237891" y="128022"/>
                    <a:pt x="242501" y="127446"/>
                    <a:pt x="247397" y="128310"/>
                  </a:cubicBezTo>
                  <a:cubicBezTo>
                    <a:pt x="249414" y="128598"/>
                    <a:pt x="251431" y="131191"/>
                    <a:pt x="252583" y="133207"/>
                  </a:cubicBezTo>
                  <a:cubicBezTo>
                    <a:pt x="252871" y="134072"/>
                    <a:pt x="250566" y="136664"/>
                    <a:pt x="248838" y="137528"/>
                  </a:cubicBezTo>
                  <a:cubicBezTo>
                    <a:pt x="246533" y="138681"/>
                    <a:pt x="243941" y="138681"/>
                    <a:pt x="241636" y="139257"/>
                  </a:cubicBezTo>
                  <a:cubicBezTo>
                    <a:pt x="240196" y="143578"/>
                    <a:pt x="238755" y="147034"/>
                    <a:pt x="237603" y="150780"/>
                  </a:cubicBezTo>
                  <a:cubicBezTo>
                    <a:pt x="229537" y="145306"/>
                    <a:pt x="229537" y="145018"/>
                    <a:pt x="232418" y="128022"/>
                  </a:cubicBezTo>
                  <a:close/>
                  <a:moveTo>
                    <a:pt x="104157" y="127483"/>
                  </a:moveTo>
                  <a:cubicBezTo>
                    <a:pt x="107182" y="127303"/>
                    <a:pt x="110279" y="128023"/>
                    <a:pt x="113159" y="128599"/>
                  </a:cubicBezTo>
                  <a:cubicBezTo>
                    <a:pt x="118632" y="129752"/>
                    <a:pt x="120360" y="144731"/>
                    <a:pt x="115464" y="148188"/>
                  </a:cubicBezTo>
                  <a:cubicBezTo>
                    <a:pt x="114311" y="149052"/>
                    <a:pt x="109990" y="147900"/>
                    <a:pt x="109990" y="147611"/>
                  </a:cubicBezTo>
                  <a:cubicBezTo>
                    <a:pt x="109702" y="138682"/>
                    <a:pt x="101060" y="138393"/>
                    <a:pt x="96163" y="134073"/>
                  </a:cubicBezTo>
                  <a:cubicBezTo>
                    <a:pt x="95875" y="134073"/>
                    <a:pt x="95875" y="133496"/>
                    <a:pt x="95587" y="131768"/>
                  </a:cubicBezTo>
                  <a:cubicBezTo>
                    <a:pt x="98180" y="128743"/>
                    <a:pt x="101132" y="127663"/>
                    <a:pt x="104157" y="127483"/>
                  </a:cubicBezTo>
                  <a:close/>
                  <a:moveTo>
                    <a:pt x="60370" y="127447"/>
                  </a:moveTo>
                  <a:cubicBezTo>
                    <a:pt x="66564" y="127519"/>
                    <a:pt x="73406" y="129031"/>
                    <a:pt x="78591" y="132056"/>
                  </a:cubicBezTo>
                  <a:cubicBezTo>
                    <a:pt x="69372" y="140121"/>
                    <a:pt x="58426" y="139833"/>
                    <a:pt x="46039" y="131479"/>
                  </a:cubicBezTo>
                  <a:cubicBezTo>
                    <a:pt x="48632" y="128743"/>
                    <a:pt x="54177" y="127375"/>
                    <a:pt x="60370" y="127447"/>
                  </a:cubicBezTo>
                  <a:close/>
                  <a:moveTo>
                    <a:pt x="296369" y="125718"/>
                  </a:moveTo>
                  <a:cubicBezTo>
                    <a:pt x="298673" y="125718"/>
                    <a:pt x="300690" y="128598"/>
                    <a:pt x="302995" y="130327"/>
                  </a:cubicBezTo>
                  <a:cubicBezTo>
                    <a:pt x="301266" y="132056"/>
                    <a:pt x="300114" y="134936"/>
                    <a:pt x="298097" y="135513"/>
                  </a:cubicBezTo>
                  <a:cubicBezTo>
                    <a:pt x="292912" y="137240"/>
                    <a:pt x="287151" y="137817"/>
                    <a:pt x="283405" y="138393"/>
                  </a:cubicBezTo>
                  <a:cubicBezTo>
                    <a:pt x="276780" y="137529"/>
                    <a:pt x="269867" y="139546"/>
                    <a:pt x="269578" y="132920"/>
                  </a:cubicBezTo>
                  <a:cubicBezTo>
                    <a:pt x="269290" y="125430"/>
                    <a:pt x="276492" y="128598"/>
                    <a:pt x="280813" y="127735"/>
                  </a:cubicBezTo>
                  <a:cubicBezTo>
                    <a:pt x="285998" y="126871"/>
                    <a:pt x="291184" y="125718"/>
                    <a:pt x="296369" y="125718"/>
                  </a:cubicBezTo>
                  <a:close/>
                  <a:moveTo>
                    <a:pt x="337563" y="95760"/>
                  </a:moveTo>
                  <a:cubicBezTo>
                    <a:pt x="339003" y="96336"/>
                    <a:pt x="341019" y="99504"/>
                    <a:pt x="340444" y="100657"/>
                  </a:cubicBezTo>
                  <a:cubicBezTo>
                    <a:pt x="336986" y="110163"/>
                    <a:pt x="330361" y="117365"/>
                    <a:pt x="321719" y="122550"/>
                  </a:cubicBezTo>
                  <a:cubicBezTo>
                    <a:pt x="320279" y="122839"/>
                    <a:pt x="317686" y="121110"/>
                    <a:pt x="314229" y="119958"/>
                  </a:cubicBezTo>
                  <a:cubicBezTo>
                    <a:pt x="320855" y="111028"/>
                    <a:pt x="326040" y="103826"/>
                    <a:pt x="331801" y="97200"/>
                  </a:cubicBezTo>
                  <a:cubicBezTo>
                    <a:pt x="332953" y="95760"/>
                    <a:pt x="336122" y="95184"/>
                    <a:pt x="337563" y="95760"/>
                  </a:cubicBezTo>
                  <a:close/>
                  <a:moveTo>
                    <a:pt x="11760" y="93743"/>
                  </a:moveTo>
                  <a:cubicBezTo>
                    <a:pt x="19250" y="103249"/>
                    <a:pt x="25875" y="111603"/>
                    <a:pt x="32213" y="119669"/>
                  </a:cubicBezTo>
                  <a:cubicBezTo>
                    <a:pt x="31348" y="120534"/>
                    <a:pt x="29908" y="121686"/>
                    <a:pt x="28756" y="122838"/>
                  </a:cubicBezTo>
                  <a:cubicBezTo>
                    <a:pt x="18385" y="119382"/>
                    <a:pt x="13200" y="110451"/>
                    <a:pt x="8303" y="101233"/>
                  </a:cubicBezTo>
                  <a:cubicBezTo>
                    <a:pt x="7727" y="100081"/>
                    <a:pt x="10032" y="97200"/>
                    <a:pt x="11760" y="93743"/>
                  </a:cubicBezTo>
                  <a:close/>
                  <a:moveTo>
                    <a:pt x="8591" y="47364"/>
                  </a:moveTo>
                  <a:cubicBezTo>
                    <a:pt x="11759" y="58023"/>
                    <a:pt x="10319" y="72426"/>
                    <a:pt x="4558" y="79916"/>
                  </a:cubicBezTo>
                  <a:cubicBezTo>
                    <a:pt x="-2933" y="67817"/>
                    <a:pt x="-916" y="53126"/>
                    <a:pt x="8591" y="47364"/>
                  </a:cubicBezTo>
                  <a:close/>
                  <a:moveTo>
                    <a:pt x="340155" y="46788"/>
                  </a:moveTo>
                  <a:cubicBezTo>
                    <a:pt x="342171" y="48228"/>
                    <a:pt x="345628" y="49381"/>
                    <a:pt x="345916" y="51109"/>
                  </a:cubicBezTo>
                  <a:cubicBezTo>
                    <a:pt x="346780" y="60039"/>
                    <a:pt x="347068" y="69257"/>
                    <a:pt x="347644" y="77611"/>
                  </a:cubicBezTo>
                  <a:cubicBezTo>
                    <a:pt x="341307" y="80204"/>
                    <a:pt x="339002" y="78475"/>
                    <a:pt x="338715" y="73866"/>
                  </a:cubicBezTo>
                  <a:cubicBezTo>
                    <a:pt x="337850" y="66952"/>
                    <a:pt x="336986" y="59751"/>
                    <a:pt x="336698" y="52837"/>
                  </a:cubicBezTo>
                  <a:cubicBezTo>
                    <a:pt x="336698" y="50821"/>
                    <a:pt x="339002" y="48804"/>
                    <a:pt x="340155" y="46788"/>
                  </a:cubicBezTo>
                  <a:close/>
                  <a:moveTo>
                    <a:pt x="68796" y="31232"/>
                  </a:moveTo>
                  <a:lnTo>
                    <a:pt x="118343" y="31520"/>
                  </a:lnTo>
                  <a:lnTo>
                    <a:pt x="118343" y="31520"/>
                  </a:lnTo>
                  <a:cubicBezTo>
                    <a:pt x="148878" y="31520"/>
                    <a:pt x="179413" y="31520"/>
                    <a:pt x="209947" y="31520"/>
                  </a:cubicBezTo>
                  <a:lnTo>
                    <a:pt x="209945" y="31807"/>
                  </a:lnTo>
                  <a:lnTo>
                    <a:pt x="283694" y="31232"/>
                  </a:lnTo>
                  <a:cubicBezTo>
                    <a:pt x="301842" y="31521"/>
                    <a:pt x="316821" y="47940"/>
                    <a:pt x="317685" y="66664"/>
                  </a:cubicBezTo>
                  <a:cubicBezTo>
                    <a:pt x="318837" y="86829"/>
                    <a:pt x="306451" y="104689"/>
                    <a:pt x="287438" y="106130"/>
                  </a:cubicBezTo>
                  <a:lnTo>
                    <a:pt x="212498" y="107852"/>
                  </a:lnTo>
                  <a:lnTo>
                    <a:pt x="210236" y="123125"/>
                  </a:lnTo>
                  <a:cubicBezTo>
                    <a:pt x="210236" y="201191"/>
                    <a:pt x="209947" y="278969"/>
                    <a:pt x="210236" y="357035"/>
                  </a:cubicBezTo>
                  <a:cubicBezTo>
                    <a:pt x="210236" y="369998"/>
                    <a:pt x="206779" y="380944"/>
                    <a:pt x="197273" y="389586"/>
                  </a:cubicBezTo>
                  <a:cubicBezTo>
                    <a:pt x="179989" y="404854"/>
                    <a:pt x="154639" y="400533"/>
                    <a:pt x="143405" y="380368"/>
                  </a:cubicBezTo>
                  <a:cubicBezTo>
                    <a:pt x="138796" y="372014"/>
                    <a:pt x="137356" y="362796"/>
                    <a:pt x="137356" y="353290"/>
                  </a:cubicBezTo>
                  <a:cubicBezTo>
                    <a:pt x="137356" y="276952"/>
                    <a:pt x="137356" y="200903"/>
                    <a:pt x="137356" y="124565"/>
                  </a:cubicBezTo>
                  <a:cubicBezTo>
                    <a:pt x="137356" y="119668"/>
                    <a:pt x="137356" y="114771"/>
                    <a:pt x="137356" y="109010"/>
                  </a:cubicBezTo>
                  <a:cubicBezTo>
                    <a:pt x="130442" y="108433"/>
                    <a:pt x="124392" y="107857"/>
                    <a:pt x="118055" y="107570"/>
                  </a:cubicBezTo>
                  <a:lnTo>
                    <a:pt x="118055" y="107562"/>
                  </a:lnTo>
                  <a:lnTo>
                    <a:pt x="70237" y="106417"/>
                  </a:lnTo>
                  <a:cubicBezTo>
                    <a:pt x="48343" y="106129"/>
                    <a:pt x="33364" y="91725"/>
                    <a:pt x="31636" y="71849"/>
                  </a:cubicBezTo>
                  <a:cubicBezTo>
                    <a:pt x="29619" y="49668"/>
                    <a:pt x="47767" y="31520"/>
                    <a:pt x="68796" y="31232"/>
                  </a:cubicBezTo>
                  <a:close/>
                  <a:moveTo>
                    <a:pt x="307315" y="9627"/>
                  </a:moveTo>
                  <a:cubicBezTo>
                    <a:pt x="313652" y="6746"/>
                    <a:pt x="317973" y="11644"/>
                    <a:pt x="322294" y="15101"/>
                  </a:cubicBezTo>
                  <a:cubicBezTo>
                    <a:pt x="326615" y="18557"/>
                    <a:pt x="330360" y="23167"/>
                    <a:pt x="333529" y="27776"/>
                  </a:cubicBezTo>
                  <a:cubicBezTo>
                    <a:pt x="335257" y="30368"/>
                    <a:pt x="330648" y="34689"/>
                    <a:pt x="328344" y="32672"/>
                  </a:cubicBezTo>
                  <a:cubicBezTo>
                    <a:pt x="320854" y="26335"/>
                    <a:pt x="313652" y="19134"/>
                    <a:pt x="306739" y="12220"/>
                  </a:cubicBezTo>
                  <a:cubicBezTo>
                    <a:pt x="306163" y="12220"/>
                    <a:pt x="307027" y="10779"/>
                    <a:pt x="307315" y="9627"/>
                  </a:cubicBezTo>
                  <a:close/>
                  <a:moveTo>
                    <a:pt x="36245" y="9051"/>
                  </a:moveTo>
                  <a:cubicBezTo>
                    <a:pt x="37397" y="8475"/>
                    <a:pt x="39702" y="10203"/>
                    <a:pt x="43447" y="11643"/>
                  </a:cubicBezTo>
                  <a:cubicBezTo>
                    <a:pt x="34516" y="19421"/>
                    <a:pt x="27315" y="26047"/>
                    <a:pt x="19537" y="32096"/>
                  </a:cubicBezTo>
                  <a:cubicBezTo>
                    <a:pt x="18673" y="32960"/>
                    <a:pt x="16081" y="30943"/>
                    <a:pt x="13488" y="29791"/>
                  </a:cubicBezTo>
                  <a:cubicBezTo>
                    <a:pt x="19825" y="20285"/>
                    <a:pt x="27027" y="13660"/>
                    <a:pt x="36245" y="9051"/>
                  </a:cubicBezTo>
                  <a:close/>
                  <a:moveTo>
                    <a:pt x="136204" y="1273"/>
                  </a:moveTo>
                  <a:cubicBezTo>
                    <a:pt x="137644" y="1273"/>
                    <a:pt x="139373" y="3866"/>
                    <a:pt x="139948" y="5594"/>
                  </a:cubicBezTo>
                  <a:cubicBezTo>
                    <a:pt x="140237" y="6459"/>
                    <a:pt x="137932" y="8763"/>
                    <a:pt x="136780" y="9051"/>
                  </a:cubicBezTo>
                  <a:cubicBezTo>
                    <a:pt x="127274" y="9339"/>
                    <a:pt x="117767" y="11068"/>
                    <a:pt x="108549" y="7611"/>
                  </a:cubicBezTo>
                  <a:cubicBezTo>
                    <a:pt x="107685" y="6459"/>
                    <a:pt x="106821" y="5018"/>
                    <a:pt x="106245" y="3866"/>
                  </a:cubicBezTo>
                  <a:cubicBezTo>
                    <a:pt x="107974" y="3002"/>
                    <a:pt x="109414" y="1849"/>
                    <a:pt x="111142" y="1849"/>
                  </a:cubicBezTo>
                  <a:cubicBezTo>
                    <a:pt x="119496" y="1561"/>
                    <a:pt x="127850" y="1273"/>
                    <a:pt x="136204" y="1273"/>
                  </a:cubicBezTo>
                  <a:close/>
                  <a:moveTo>
                    <a:pt x="211677" y="985"/>
                  </a:moveTo>
                  <a:cubicBezTo>
                    <a:pt x="219455" y="409"/>
                    <a:pt x="227521" y="409"/>
                    <a:pt x="235587" y="985"/>
                  </a:cubicBezTo>
                  <a:cubicBezTo>
                    <a:pt x="237316" y="985"/>
                    <a:pt x="239043" y="4154"/>
                    <a:pt x="240772" y="5595"/>
                  </a:cubicBezTo>
                  <a:cubicBezTo>
                    <a:pt x="239043" y="6746"/>
                    <a:pt x="237603" y="9051"/>
                    <a:pt x="235875" y="9051"/>
                  </a:cubicBezTo>
                  <a:cubicBezTo>
                    <a:pt x="226368" y="9339"/>
                    <a:pt x="216863" y="9051"/>
                    <a:pt x="207357" y="9051"/>
                  </a:cubicBezTo>
                  <a:cubicBezTo>
                    <a:pt x="207068" y="8187"/>
                    <a:pt x="206780" y="7035"/>
                    <a:pt x="206204" y="5882"/>
                  </a:cubicBezTo>
                  <a:cubicBezTo>
                    <a:pt x="207933" y="4154"/>
                    <a:pt x="209661" y="985"/>
                    <a:pt x="211677" y="985"/>
                  </a:cubicBezTo>
                  <a:close/>
                  <a:moveTo>
                    <a:pt x="167099" y="517"/>
                  </a:moveTo>
                  <a:cubicBezTo>
                    <a:pt x="171275" y="194"/>
                    <a:pt x="175380" y="1130"/>
                    <a:pt x="179125" y="698"/>
                  </a:cubicBezTo>
                  <a:cubicBezTo>
                    <a:pt x="183446" y="121"/>
                    <a:pt x="189208" y="-743"/>
                    <a:pt x="191512" y="8475"/>
                  </a:cubicBezTo>
                  <a:cubicBezTo>
                    <a:pt x="178837" y="9627"/>
                    <a:pt x="167891" y="10204"/>
                    <a:pt x="154640" y="7899"/>
                  </a:cubicBezTo>
                  <a:cubicBezTo>
                    <a:pt x="158673" y="2426"/>
                    <a:pt x="162922" y="841"/>
                    <a:pt x="167099" y="517"/>
                  </a:cubicBezTo>
                  <a:close/>
                  <a:moveTo>
                    <a:pt x="281964" y="410"/>
                  </a:moveTo>
                  <a:cubicBezTo>
                    <a:pt x="286861" y="986"/>
                    <a:pt x="291183" y="1273"/>
                    <a:pt x="289742" y="8475"/>
                  </a:cubicBezTo>
                  <a:cubicBezTo>
                    <a:pt x="279084" y="10492"/>
                    <a:pt x="268426" y="9915"/>
                    <a:pt x="257191" y="8475"/>
                  </a:cubicBezTo>
                  <a:cubicBezTo>
                    <a:pt x="260648" y="121"/>
                    <a:pt x="264393" y="-743"/>
                    <a:pt x="281964" y="410"/>
                  </a:cubicBezTo>
                  <a:close/>
                  <a:moveTo>
                    <a:pt x="79347" y="194"/>
                  </a:moveTo>
                  <a:cubicBezTo>
                    <a:pt x="83632" y="698"/>
                    <a:pt x="87953" y="2570"/>
                    <a:pt x="92130" y="7899"/>
                  </a:cubicBezTo>
                  <a:cubicBezTo>
                    <a:pt x="78879" y="10780"/>
                    <a:pt x="68508" y="10492"/>
                    <a:pt x="57562" y="8475"/>
                  </a:cubicBezTo>
                  <a:cubicBezTo>
                    <a:pt x="57562" y="410"/>
                    <a:pt x="63035" y="986"/>
                    <a:pt x="66780" y="697"/>
                  </a:cubicBezTo>
                  <a:cubicBezTo>
                    <a:pt x="70813" y="554"/>
                    <a:pt x="75062" y="-311"/>
                    <a:pt x="79347" y="1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8242319" y="6235310"/>
              <a:ext cx="318271" cy="428508"/>
            </a:xfrm>
            <a:custGeom>
              <a:avLst/>
              <a:gdLst/>
              <a:ahLst/>
              <a:cxnLst/>
              <a:rect l="l" t="t" r="r" b="b"/>
              <a:pathLst>
                <a:path w="318271" h="428508" extrusionOk="0">
                  <a:moveTo>
                    <a:pt x="122441" y="417996"/>
                  </a:moveTo>
                  <a:cubicBezTo>
                    <a:pt x="131371" y="417996"/>
                    <a:pt x="140301" y="418284"/>
                    <a:pt x="149232" y="418860"/>
                  </a:cubicBezTo>
                  <a:cubicBezTo>
                    <a:pt x="150960" y="418860"/>
                    <a:pt x="153265" y="421453"/>
                    <a:pt x="153552" y="423181"/>
                  </a:cubicBezTo>
                  <a:cubicBezTo>
                    <a:pt x="153841" y="424910"/>
                    <a:pt x="151824" y="428367"/>
                    <a:pt x="150960" y="428367"/>
                  </a:cubicBezTo>
                  <a:cubicBezTo>
                    <a:pt x="140013" y="427790"/>
                    <a:pt x="128491" y="431247"/>
                    <a:pt x="115816" y="421453"/>
                  </a:cubicBezTo>
                  <a:cubicBezTo>
                    <a:pt x="119273" y="419436"/>
                    <a:pt x="121001" y="417996"/>
                    <a:pt x="122441" y="417996"/>
                  </a:cubicBezTo>
                  <a:close/>
                  <a:moveTo>
                    <a:pt x="196763" y="413964"/>
                  </a:moveTo>
                  <a:cubicBezTo>
                    <a:pt x="199355" y="413676"/>
                    <a:pt x="201947" y="415980"/>
                    <a:pt x="204540" y="417132"/>
                  </a:cubicBezTo>
                  <a:cubicBezTo>
                    <a:pt x="202812" y="419437"/>
                    <a:pt x="201372" y="422894"/>
                    <a:pt x="199355" y="423470"/>
                  </a:cubicBezTo>
                  <a:cubicBezTo>
                    <a:pt x="192442" y="425487"/>
                    <a:pt x="185528" y="426351"/>
                    <a:pt x="176886" y="427791"/>
                  </a:cubicBezTo>
                  <a:cubicBezTo>
                    <a:pt x="174294" y="428656"/>
                    <a:pt x="170836" y="427503"/>
                    <a:pt x="170260" y="423182"/>
                  </a:cubicBezTo>
                  <a:cubicBezTo>
                    <a:pt x="169396" y="418573"/>
                    <a:pt x="173141" y="417708"/>
                    <a:pt x="177174" y="417132"/>
                  </a:cubicBezTo>
                  <a:cubicBezTo>
                    <a:pt x="183799" y="416268"/>
                    <a:pt x="190137" y="414540"/>
                    <a:pt x="196763" y="413964"/>
                  </a:cubicBezTo>
                  <a:close/>
                  <a:moveTo>
                    <a:pt x="74335" y="406474"/>
                  </a:moveTo>
                  <a:cubicBezTo>
                    <a:pt x="84417" y="409066"/>
                    <a:pt x="94499" y="412235"/>
                    <a:pt x="104581" y="415116"/>
                  </a:cubicBezTo>
                  <a:cubicBezTo>
                    <a:pt x="94499" y="422894"/>
                    <a:pt x="79232" y="418861"/>
                    <a:pt x="70302" y="409066"/>
                  </a:cubicBezTo>
                  <a:cubicBezTo>
                    <a:pt x="71742" y="408202"/>
                    <a:pt x="73470" y="406186"/>
                    <a:pt x="74335" y="406474"/>
                  </a:cubicBezTo>
                  <a:close/>
                  <a:moveTo>
                    <a:pt x="255239" y="397544"/>
                  </a:moveTo>
                  <a:cubicBezTo>
                    <a:pt x="244581" y="409067"/>
                    <a:pt x="233634" y="413388"/>
                    <a:pt x="222112" y="415980"/>
                  </a:cubicBezTo>
                  <a:cubicBezTo>
                    <a:pt x="218656" y="410507"/>
                    <a:pt x="219520" y="406762"/>
                    <a:pt x="224416" y="405322"/>
                  </a:cubicBezTo>
                  <a:cubicBezTo>
                    <a:pt x="233634" y="402729"/>
                    <a:pt x="240836" y="392071"/>
                    <a:pt x="255239" y="397544"/>
                  </a:cubicBezTo>
                  <a:close/>
                  <a:moveTo>
                    <a:pt x="32853" y="380259"/>
                  </a:moveTo>
                  <a:cubicBezTo>
                    <a:pt x="40919" y="385732"/>
                    <a:pt x="48696" y="391782"/>
                    <a:pt x="57914" y="398695"/>
                  </a:cubicBezTo>
                  <a:cubicBezTo>
                    <a:pt x="54457" y="400711"/>
                    <a:pt x="52729" y="402440"/>
                    <a:pt x="51865" y="402152"/>
                  </a:cubicBezTo>
                  <a:cubicBezTo>
                    <a:pt x="41782" y="398407"/>
                    <a:pt x="33717" y="392358"/>
                    <a:pt x="26227" y="381699"/>
                  </a:cubicBezTo>
                  <a:cubicBezTo>
                    <a:pt x="29971" y="380835"/>
                    <a:pt x="31988" y="379683"/>
                    <a:pt x="32853" y="380259"/>
                  </a:cubicBezTo>
                  <a:close/>
                  <a:moveTo>
                    <a:pt x="280013" y="363841"/>
                  </a:moveTo>
                  <a:cubicBezTo>
                    <a:pt x="283758" y="360671"/>
                    <a:pt x="287215" y="360384"/>
                    <a:pt x="290095" y="365857"/>
                  </a:cubicBezTo>
                  <a:cubicBezTo>
                    <a:pt x="286639" y="375075"/>
                    <a:pt x="278285" y="380836"/>
                    <a:pt x="271371" y="387462"/>
                  </a:cubicBezTo>
                  <a:cubicBezTo>
                    <a:pt x="270219" y="388614"/>
                    <a:pt x="266762" y="387750"/>
                    <a:pt x="264170" y="387750"/>
                  </a:cubicBezTo>
                  <a:cubicBezTo>
                    <a:pt x="264458" y="385446"/>
                    <a:pt x="263594" y="382277"/>
                    <a:pt x="264746" y="380548"/>
                  </a:cubicBezTo>
                  <a:cubicBezTo>
                    <a:pt x="269355" y="374787"/>
                    <a:pt x="274828" y="369313"/>
                    <a:pt x="280013" y="363841"/>
                  </a:cubicBezTo>
                  <a:close/>
                  <a:moveTo>
                    <a:pt x="2606" y="337050"/>
                  </a:moveTo>
                  <a:cubicBezTo>
                    <a:pt x="5199" y="337338"/>
                    <a:pt x="7503" y="337050"/>
                    <a:pt x="7792" y="337338"/>
                  </a:cubicBezTo>
                  <a:cubicBezTo>
                    <a:pt x="11824" y="346556"/>
                    <a:pt x="15857" y="355774"/>
                    <a:pt x="20466" y="366145"/>
                  </a:cubicBezTo>
                  <a:cubicBezTo>
                    <a:pt x="16721" y="366145"/>
                    <a:pt x="13841" y="367009"/>
                    <a:pt x="12976" y="366145"/>
                  </a:cubicBezTo>
                  <a:cubicBezTo>
                    <a:pt x="7215" y="357791"/>
                    <a:pt x="1742" y="349149"/>
                    <a:pt x="2606" y="337050"/>
                  </a:cubicBezTo>
                  <a:close/>
                  <a:moveTo>
                    <a:pt x="308244" y="316309"/>
                  </a:moveTo>
                  <a:cubicBezTo>
                    <a:pt x="309397" y="318902"/>
                    <a:pt x="312277" y="321782"/>
                    <a:pt x="311701" y="323798"/>
                  </a:cubicBezTo>
                  <a:cubicBezTo>
                    <a:pt x="309684" y="333305"/>
                    <a:pt x="306516" y="342523"/>
                    <a:pt x="297586" y="353181"/>
                  </a:cubicBezTo>
                  <a:cubicBezTo>
                    <a:pt x="295569" y="347996"/>
                    <a:pt x="293553" y="345115"/>
                    <a:pt x="294129" y="343099"/>
                  </a:cubicBezTo>
                  <a:cubicBezTo>
                    <a:pt x="296433" y="335609"/>
                    <a:pt x="299314" y="328120"/>
                    <a:pt x="302483" y="320630"/>
                  </a:cubicBezTo>
                  <a:cubicBezTo>
                    <a:pt x="303347" y="318613"/>
                    <a:pt x="306228" y="317749"/>
                    <a:pt x="308244" y="316309"/>
                  </a:cubicBezTo>
                  <a:close/>
                  <a:moveTo>
                    <a:pt x="118696" y="290959"/>
                  </a:moveTo>
                  <a:cubicBezTo>
                    <a:pt x="131659" y="288367"/>
                    <a:pt x="142029" y="292399"/>
                    <a:pt x="152688" y="293264"/>
                  </a:cubicBezTo>
                  <a:cubicBezTo>
                    <a:pt x="153264" y="294416"/>
                    <a:pt x="153552" y="295856"/>
                    <a:pt x="153840" y="297296"/>
                  </a:cubicBezTo>
                  <a:cubicBezTo>
                    <a:pt x="151535" y="298736"/>
                    <a:pt x="148655" y="301329"/>
                    <a:pt x="146639" y="301041"/>
                  </a:cubicBezTo>
                  <a:cubicBezTo>
                    <a:pt x="137708" y="299025"/>
                    <a:pt x="126762" y="302193"/>
                    <a:pt x="118696" y="290959"/>
                  </a:cubicBezTo>
                  <a:close/>
                  <a:moveTo>
                    <a:pt x="19313" y="288078"/>
                  </a:moveTo>
                  <a:cubicBezTo>
                    <a:pt x="17873" y="299025"/>
                    <a:pt x="12111" y="307667"/>
                    <a:pt x="9231" y="316885"/>
                  </a:cubicBezTo>
                  <a:cubicBezTo>
                    <a:pt x="8943" y="318037"/>
                    <a:pt x="5486" y="318037"/>
                    <a:pt x="3469" y="318613"/>
                  </a:cubicBezTo>
                  <a:cubicBezTo>
                    <a:pt x="2318" y="303922"/>
                    <a:pt x="7502" y="292975"/>
                    <a:pt x="19313" y="288078"/>
                  </a:cubicBezTo>
                  <a:close/>
                  <a:moveTo>
                    <a:pt x="172277" y="279149"/>
                  </a:moveTo>
                  <a:cubicBezTo>
                    <a:pt x="179479" y="282030"/>
                    <a:pt x="185240" y="284046"/>
                    <a:pt x="191289" y="286639"/>
                  </a:cubicBezTo>
                  <a:cubicBezTo>
                    <a:pt x="187256" y="295569"/>
                    <a:pt x="180631" y="297009"/>
                    <a:pt x="172277" y="297298"/>
                  </a:cubicBezTo>
                  <a:cubicBezTo>
                    <a:pt x="172277" y="291536"/>
                    <a:pt x="172277" y="286639"/>
                    <a:pt x="172277" y="279149"/>
                  </a:cubicBezTo>
                  <a:close/>
                  <a:moveTo>
                    <a:pt x="127339" y="267626"/>
                  </a:moveTo>
                  <a:cubicBezTo>
                    <a:pt x="137132" y="267914"/>
                    <a:pt x="149807" y="273387"/>
                    <a:pt x="153840" y="278572"/>
                  </a:cubicBezTo>
                  <a:cubicBezTo>
                    <a:pt x="144046" y="282029"/>
                    <a:pt x="133676" y="279725"/>
                    <a:pt x="121289" y="271371"/>
                  </a:cubicBezTo>
                  <a:cubicBezTo>
                    <a:pt x="123593" y="269930"/>
                    <a:pt x="125610" y="267626"/>
                    <a:pt x="127339" y="267626"/>
                  </a:cubicBezTo>
                  <a:close/>
                  <a:moveTo>
                    <a:pt x="312277" y="267050"/>
                  </a:moveTo>
                  <a:cubicBezTo>
                    <a:pt x="313429" y="266762"/>
                    <a:pt x="316598" y="269066"/>
                    <a:pt x="316886" y="270507"/>
                  </a:cubicBezTo>
                  <a:cubicBezTo>
                    <a:pt x="318614" y="280589"/>
                    <a:pt x="320055" y="291535"/>
                    <a:pt x="312565" y="303922"/>
                  </a:cubicBezTo>
                  <a:cubicBezTo>
                    <a:pt x="309684" y="299890"/>
                    <a:pt x="307668" y="298449"/>
                    <a:pt x="307380" y="296721"/>
                  </a:cubicBezTo>
                  <a:cubicBezTo>
                    <a:pt x="307091" y="288367"/>
                    <a:pt x="306804" y="280013"/>
                    <a:pt x="307380" y="271659"/>
                  </a:cubicBezTo>
                  <a:cubicBezTo>
                    <a:pt x="307380" y="269931"/>
                    <a:pt x="310261" y="267625"/>
                    <a:pt x="312277" y="267050"/>
                  </a:cubicBezTo>
                  <a:close/>
                  <a:moveTo>
                    <a:pt x="47580" y="262369"/>
                  </a:moveTo>
                  <a:cubicBezTo>
                    <a:pt x="51577" y="261072"/>
                    <a:pt x="55755" y="260712"/>
                    <a:pt x="60220" y="262441"/>
                  </a:cubicBezTo>
                  <a:cubicBezTo>
                    <a:pt x="60795" y="263881"/>
                    <a:pt x="61084" y="265033"/>
                    <a:pt x="61660" y="266474"/>
                  </a:cubicBezTo>
                  <a:cubicBezTo>
                    <a:pt x="54170" y="269354"/>
                    <a:pt x="46680" y="272523"/>
                    <a:pt x="38902" y="275115"/>
                  </a:cubicBezTo>
                  <a:cubicBezTo>
                    <a:pt x="38038" y="275404"/>
                    <a:pt x="35445" y="273675"/>
                    <a:pt x="34869" y="272523"/>
                  </a:cubicBezTo>
                  <a:cubicBezTo>
                    <a:pt x="34293" y="271371"/>
                    <a:pt x="35158" y="268490"/>
                    <a:pt x="36021" y="267914"/>
                  </a:cubicBezTo>
                  <a:cubicBezTo>
                    <a:pt x="39766" y="265897"/>
                    <a:pt x="43583" y="263665"/>
                    <a:pt x="47580" y="262369"/>
                  </a:cubicBezTo>
                  <a:close/>
                  <a:moveTo>
                    <a:pt x="75487" y="253223"/>
                  </a:moveTo>
                  <a:cubicBezTo>
                    <a:pt x="83265" y="251783"/>
                    <a:pt x="89026" y="253510"/>
                    <a:pt x="103141" y="261288"/>
                  </a:cubicBezTo>
                  <a:cubicBezTo>
                    <a:pt x="104582" y="267625"/>
                    <a:pt x="106022" y="273099"/>
                    <a:pt x="107174" y="278860"/>
                  </a:cubicBezTo>
                  <a:cubicBezTo>
                    <a:pt x="102853" y="280588"/>
                    <a:pt x="102853" y="280588"/>
                    <a:pt x="79808" y="268778"/>
                  </a:cubicBezTo>
                  <a:cubicBezTo>
                    <a:pt x="78367" y="263305"/>
                    <a:pt x="76927" y="258120"/>
                    <a:pt x="75487" y="253223"/>
                  </a:cubicBezTo>
                  <a:close/>
                  <a:moveTo>
                    <a:pt x="37714" y="223804"/>
                  </a:moveTo>
                  <a:cubicBezTo>
                    <a:pt x="39334" y="224128"/>
                    <a:pt x="40919" y="225424"/>
                    <a:pt x="42647" y="226720"/>
                  </a:cubicBezTo>
                  <a:cubicBezTo>
                    <a:pt x="59067" y="239107"/>
                    <a:pt x="59067" y="239107"/>
                    <a:pt x="58203" y="246886"/>
                  </a:cubicBezTo>
                  <a:cubicBezTo>
                    <a:pt x="47256" y="242853"/>
                    <a:pt x="39190" y="235939"/>
                    <a:pt x="32565" y="226720"/>
                  </a:cubicBezTo>
                  <a:cubicBezTo>
                    <a:pt x="34437" y="224128"/>
                    <a:pt x="36093" y="223480"/>
                    <a:pt x="37714" y="223804"/>
                  </a:cubicBezTo>
                  <a:close/>
                  <a:moveTo>
                    <a:pt x="290672" y="217791"/>
                  </a:moveTo>
                  <a:cubicBezTo>
                    <a:pt x="296434" y="218655"/>
                    <a:pt x="299890" y="218079"/>
                    <a:pt x="300466" y="219231"/>
                  </a:cubicBezTo>
                  <a:cubicBezTo>
                    <a:pt x="304787" y="227585"/>
                    <a:pt x="308532" y="235939"/>
                    <a:pt x="311989" y="244581"/>
                  </a:cubicBezTo>
                  <a:cubicBezTo>
                    <a:pt x="312565" y="245733"/>
                    <a:pt x="310836" y="249190"/>
                    <a:pt x="309396" y="249766"/>
                  </a:cubicBezTo>
                  <a:cubicBezTo>
                    <a:pt x="307956" y="250342"/>
                    <a:pt x="304499" y="249190"/>
                    <a:pt x="303923" y="248038"/>
                  </a:cubicBezTo>
                  <a:cubicBezTo>
                    <a:pt x="299602" y="239108"/>
                    <a:pt x="295857" y="229890"/>
                    <a:pt x="290672" y="217791"/>
                  </a:cubicBezTo>
                  <a:close/>
                  <a:moveTo>
                    <a:pt x="9519" y="181206"/>
                  </a:moveTo>
                  <a:cubicBezTo>
                    <a:pt x="10383" y="180630"/>
                    <a:pt x="12688" y="181494"/>
                    <a:pt x="12976" y="182070"/>
                  </a:cubicBezTo>
                  <a:cubicBezTo>
                    <a:pt x="17585" y="191000"/>
                    <a:pt x="21906" y="199930"/>
                    <a:pt x="23058" y="210301"/>
                  </a:cubicBezTo>
                  <a:cubicBezTo>
                    <a:pt x="12112" y="205115"/>
                    <a:pt x="9519" y="194745"/>
                    <a:pt x="6350" y="184951"/>
                  </a:cubicBezTo>
                  <a:cubicBezTo>
                    <a:pt x="6063" y="184087"/>
                    <a:pt x="8079" y="182070"/>
                    <a:pt x="9519" y="181206"/>
                  </a:cubicBezTo>
                  <a:close/>
                  <a:moveTo>
                    <a:pt x="260424" y="181206"/>
                  </a:moveTo>
                  <a:cubicBezTo>
                    <a:pt x="271659" y="184663"/>
                    <a:pt x="279437" y="192728"/>
                    <a:pt x="286927" y="201370"/>
                  </a:cubicBezTo>
                  <a:cubicBezTo>
                    <a:pt x="285486" y="206267"/>
                    <a:pt x="283181" y="209148"/>
                    <a:pt x="278285" y="205691"/>
                  </a:cubicBezTo>
                  <a:cubicBezTo>
                    <a:pt x="271659" y="201082"/>
                    <a:pt x="265610" y="196185"/>
                    <a:pt x="259560" y="190712"/>
                  </a:cubicBezTo>
                  <a:cubicBezTo>
                    <a:pt x="256679" y="188408"/>
                    <a:pt x="256679" y="184951"/>
                    <a:pt x="260424" y="181206"/>
                  </a:cubicBezTo>
                  <a:close/>
                  <a:moveTo>
                    <a:pt x="213182" y="149519"/>
                  </a:moveTo>
                  <a:cubicBezTo>
                    <a:pt x="220672" y="152399"/>
                    <a:pt x="228738" y="154704"/>
                    <a:pt x="235076" y="159313"/>
                  </a:cubicBezTo>
                  <a:cubicBezTo>
                    <a:pt x="239684" y="162482"/>
                    <a:pt x="241701" y="169107"/>
                    <a:pt x="245158" y="174868"/>
                  </a:cubicBezTo>
                  <a:cubicBezTo>
                    <a:pt x="243141" y="176021"/>
                    <a:pt x="240549" y="178613"/>
                    <a:pt x="239108" y="178325"/>
                  </a:cubicBezTo>
                  <a:cubicBezTo>
                    <a:pt x="226434" y="174004"/>
                    <a:pt x="212319" y="171700"/>
                    <a:pt x="207421" y="156144"/>
                  </a:cubicBezTo>
                  <a:cubicBezTo>
                    <a:pt x="206845" y="154416"/>
                    <a:pt x="207421" y="151823"/>
                    <a:pt x="208286" y="150095"/>
                  </a:cubicBezTo>
                  <a:cubicBezTo>
                    <a:pt x="208862" y="149231"/>
                    <a:pt x="211742" y="148943"/>
                    <a:pt x="213182" y="149519"/>
                  </a:cubicBezTo>
                  <a:close/>
                  <a:moveTo>
                    <a:pt x="278574" y="149519"/>
                  </a:moveTo>
                  <a:cubicBezTo>
                    <a:pt x="280302" y="148942"/>
                    <a:pt x="283470" y="149806"/>
                    <a:pt x="285199" y="151247"/>
                  </a:cubicBezTo>
                  <a:cubicBezTo>
                    <a:pt x="286063" y="151823"/>
                    <a:pt x="285487" y="156144"/>
                    <a:pt x="284623" y="156720"/>
                  </a:cubicBezTo>
                  <a:cubicBezTo>
                    <a:pt x="276845" y="161041"/>
                    <a:pt x="268779" y="165362"/>
                    <a:pt x="260426" y="169683"/>
                  </a:cubicBezTo>
                  <a:cubicBezTo>
                    <a:pt x="257544" y="167379"/>
                    <a:pt x="254664" y="165938"/>
                    <a:pt x="254664" y="164786"/>
                  </a:cubicBezTo>
                  <a:cubicBezTo>
                    <a:pt x="254952" y="162770"/>
                    <a:pt x="256393" y="159889"/>
                    <a:pt x="258120" y="159025"/>
                  </a:cubicBezTo>
                  <a:cubicBezTo>
                    <a:pt x="264746" y="155568"/>
                    <a:pt x="271660" y="152111"/>
                    <a:pt x="278574" y="149519"/>
                  </a:cubicBezTo>
                  <a:close/>
                  <a:moveTo>
                    <a:pt x="164787" y="146927"/>
                  </a:moveTo>
                  <a:cubicBezTo>
                    <a:pt x="174870" y="148943"/>
                    <a:pt x="185240" y="150672"/>
                    <a:pt x="195035" y="153841"/>
                  </a:cubicBezTo>
                  <a:cubicBezTo>
                    <a:pt x="198204" y="154705"/>
                    <a:pt x="197627" y="160754"/>
                    <a:pt x="194171" y="161042"/>
                  </a:cubicBezTo>
                  <a:cubicBezTo>
                    <a:pt x="188121" y="161330"/>
                    <a:pt x="182072" y="160178"/>
                    <a:pt x="176310" y="158450"/>
                  </a:cubicBezTo>
                  <a:cubicBezTo>
                    <a:pt x="170836" y="157009"/>
                    <a:pt x="163923" y="157874"/>
                    <a:pt x="162483" y="149808"/>
                  </a:cubicBezTo>
                  <a:cubicBezTo>
                    <a:pt x="163347" y="148943"/>
                    <a:pt x="164211" y="146639"/>
                    <a:pt x="164787" y="146927"/>
                  </a:cubicBezTo>
                  <a:close/>
                  <a:moveTo>
                    <a:pt x="5774" y="130795"/>
                  </a:moveTo>
                  <a:cubicBezTo>
                    <a:pt x="12400" y="141741"/>
                    <a:pt x="12112" y="156433"/>
                    <a:pt x="5487" y="164211"/>
                  </a:cubicBezTo>
                  <a:cubicBezTo>
                    <a:pt x="-1139" y="161042"/>
                    <a:pt x="14" y="154704"/>
                    <a:pt x="589" y="149231"/>
                  </a:cubicBezTo>
                  <a:cubicBezTo>
                    <a:pt x="589" y="143182"/>
                    <a:pt x="-2579" y="135980"/>
                    <a:pt x="5774" y="130795"/>
                  </a:cubicBezTo>
                  <a:close/>
                  <a:moveTo>
                    <a:pt x="144910" y="130795"/>
                  </a:moveTo>
                  <a:cubicBezTo>
                    <a:pt x="146350" y="132522"/>
                    <a:pt x="146638" y="132811"/>
                    <a:pt x="146638" y="133099"/>
                  </a:cubicBezTo>
                  <a:cubicBezTo>
                    <a:pt x="146638" y="137708"/>
                    <a:pt x="146638" y="142605"/>
                    <a:pt x="146638" y="147502"/>
                  </a:cubicBezTo>
                  <a:cubicBezTo>
                    <a:pt x="139148" y="150959"/>
                    <a:pt x="133675" y="146638"/>
                    <a:pt x="128202" y="143757"/>
                  </a:cubicBezTo>
                  <a:cubicBezTo>
                    <a:pt x="127050" y="143181"/>
                    <a:pt x="126762" y="137132"/>
                    <a:pt x="127915" y="136268"/>
                  </a:cubicBezTo>
                  <a:cubicBezTo>
                    <a:pt x="133099" y="131947"/>
                    <a:pt x="138861" y="129066"/>
                    <a:pt x="144910" y="130795"/>
                  </a:cubicBezTo>
                  <a:close/>
                  <a:moveTo>
                    <a:pt x="166803" y="127914"/>
                  </a:moveTo>
                  <a:cubicBezTo>
                    <a:pt x="176022" y="129354"/>
                    <a:pt x="184952" y="131083"/>
                    <a:pt x="193882" y="132811"/>
                  </a:cubicBezTo>
                  <a:cubicBezTo>
                    <a:pt x="195322" y="133099"/>
                    <a:pt x="196187" y="135403"/>
                    <a:pt x="197627" y="137708"/>
                  </a:cubicBezTo>
                  <a:cubicBezTo>
                    <a:pt x="195322" y="139436"/>
                    <a:pt x="193306" y="142605"/>
                    <a:pt x="191865" y="142317"/>
                  </a:cubicBezTo>
                  <a:cubicBezTo>
                    <a:pt x="183223" y="140877"/>
                    <a:pt x="174582" y="139148"/>
                    <a:pt x="165939" y="136844"/>
                  </a:cubicBezTo>
                  <a:cubicBezTo>
                    <a:pt x="164787" y="136556"/>
                    <a:pt x="163635" y="133099"/>
                    <a:pt x="163635" y="131371"/>
                  </a:cubicBezTo>
                  <a:cubicBezTo>
                    <a:pt x="163635" y="130218"/>
                    <a:pt x="165939" y="127914"/>
                    <a:pt x="166803" y="127914"/>
                  </a:cubicBezTo>
                  <a:close/>
                  <a:moveTo>
                    <a:pt x="307379" y="106309"/>
                  </a:moveTo>
                  <a:cubicBezTo>
                    <a:pt x="308820" y="108613"/>
                    <a:pt x="311700" y="111206"/>
                    <a:pt x="311412" y="113222"/>
                  </a:cubicBezTo>
                  <a:cubicBezTo>
                    <a:pt x="309971" y="123305"/>
                    <a:pt x="307667" y="133099"/>
                    <a:pt x="296721" y="142317"/>
                  </a:cubicBezTo>
                  <a:cubicBezTo>
                    <a:pt x="295569" y="137420"/>
                    <a:pt x="293840" y="134539"/>
                    <a:pt x="294416" y="132235"/>
                  </a:cubicBezTo>
                  <a:cubicBezTo>
                    <a:pt x="296433" y="125033"/>
                    <a:pt x="299025" y="118120"/>
                    <a:pt x="301906" y="111206"/>
                  </a:cubicBezTo>
                  <a:cubicBezTo>
                    <a:pt x="302770" y="109189"/>
                    <a:pt x="305363" y="108037"/>
                    <a:pt x="307379" y="106309"/>
                  </a:cubicBezTo>
                  <a:close/>
                  <a:moveTo>
                    <a:pt x="19890" y="82976"/>
                  </a:moveTo>
                  <a:cubicBezTo>
                    <a:pt x="20466" y="84129"/>
                    <a:pt x="21330" y="84993"/>
                    <a:pt x="21906" y="85856"/>
                  </a:cubicBezTo>
                  <a:cubicBezTo>
                    <a:pt x="19025" y="93634"/>
                    <a:pt x="16721" y="101700"/>
                    <a:pt x="13553" y="109478"/>
                  </a:cubicBezTo>
                  <a:cubicBezTo>
                    <a:pt x="12688" y="111206"/>
                    <a:pt x="9807" y="112359"/>
                    <a:pt x="8079" y="113511"/>
                  </a:cubicBezTo>
                  <a:cubicBezTo>
                    <a:pt x="7215" y="111206"/>
                    <a:pt x="5198" y="108614"/>
                    <a:pt x="5774" y="106886"/>
                  </a:cubicBezTo>
                  <a:cubicBezTo>
                    <a:pt x="7791" y="99972"/>
                    <a:pt x="10096" y="93347"/>
                    <a:pt x="13264" y="87009"/>
                  </a:cubicBezTo>
                  <a:cubicBezTo>
                    <a:pt x="14129" y="84993"/>
                    <a:pt x="17585" y="84416"/>
                    <a:pt x="19890" y="82976"/>
                  </a:cubicBezTo>
                  <a:close/>
                  <a:moveTo>
                    <a:pt x="300754" y="61948"/>
                  </a:moveTo>
                  <a:cubicBezTo>
                    <a:pt x="304499" y="68861"/>
                    <a:pt x="307668" y="76351"/>
                    <a:pt x="310260" y="83841"/>
                  </a:cubicBezTo>
                  <a:cubicBezTo>
                    <a:pt x="311125" y="85857"/>
                    <a:pt x="308244" y="89026"/>
                    <a:pt x="305363" y="94788"/>
                  </a:cubicBezTo>
                  <a:cubicBezTo>
                    <a:pt x="299314" y="81824"/>
                    <a:pt x="294705" y="72030"/>
                    <a:pt x="290384" y="62236"/>
                  </a:cubicBezTo>
                  <a:cubicBezTo>
                    <a:pt x="294705" y="57627"/>
                    <a:pt x="298450" y="57915"/>
                    <a:pt x="300754" y="61948"/>
                  </a:cubicBezTo>
                  <a:close/>
                  <a:moveTo>
                    <a:pt x="50137" y="44664"/>
                  </a:moveTo>
                  <a:cubicBezTo>
                    <a:pt x="46968" y="55034"/>
                    <a:pt x="35157" y="66845"/>
                    <a:pt x="27380" y="67421"/>
                  </a:cubicBezTo>
                  <a:cubicBezTo>
                    <a:pt x="29973" y="54170"/>
                    <a:pt x="40631" y="43511"/>
                    <a:pt x="50137" y="44664"/>
                  </a:cubicBezTo>
                  <a:close/>
                  <a:moveTo>
                    <a:pt x="189990" y="32781"/>
                  </a:moveTo>
                  <a:cubicBezTo>
                    <a:pt x="208930" y="35950"/>
                    <a:pt x="227294" y="42503"/>
                    <a:pt x="245010" y="52441"/>
                  </a:cubicBezTo>
                  <a:cubicBezTo>
                    <a:pt x="257397" y="59355"/>
                    <a:pt x="266903" y="69149"/>
                    <a:pt x="274104" y="81536"/>
                  </a:cubicBezTo>
                  <a:cubicBezTo>
                    <a:pt x="289084" y="106597"/>
                    <a:pt x="270648" y="137420"/>
                    <a:pt x="247314" y="139149"/>
                  </a:cubicBezTo>
                  <a:cubicBezTo>
                    <a:pt x="235792" y="140013"/>
                    <a:pt x="225710" y="137708"/>
                    <a:pt x="218508" y="128779"/>
                  </a:cubicBezTo>
                  <a:cubicBezTo>
                    <a:pt x="205545" y="112358"/>
                    <a:pt x="187685" y="108614"/>
                    <a:pt x="168384" y="108038"/>
                  </a:cubicBezTo>
                  <a:lnTo>
                    <a:pt x="133964" y="110189"/>
                  </a:lnTo>
                  <a:lnTo>
                    <a:pt x="133964" y="110343"/>
                  </a:lnTo>
                  <a:cubicBezTo>
                    <a:pt x="126762" y="114087"/>
                    <a:pt x="118984" y="116968"/>
                    <a:pt x="112935" y="121577"/>
                  </a:cubicBezTo>
                  <a:cubicBezTo>
                    <a:pt x="100836" y="131659"/>
                    <a:pt x="99972" y="146638"/>
                    <a:pt x="110342" y="158737"/>
                  </a:cubicBezTo>
                  <a:lnTo>
                    <a:pt x="110335" y="159785"/>
                  </a:lnTo>
                  <a:lnTo>
                    <a:pt x="148400" y="172996"/>
                  </a:lnTo>
                  <a:cubicBezTo>
                    <a:pt x="162407" y="176741"/>
                    <a:pt x="176595" y="179910"/>
                    <a:pt x="190566" y="183799"/>
                  </a:cubicBezTo>
                  <a:cubicBezTo>
                    <a:pt x="211595" y="189848"/>
                    <a:pt x="232047" y="197914"/>
                    <a:pt x="249907" y="211165"/>
                  </a:cubicBezTo>
                  <a:cubicBezTo>
                    <a:pt x="278713" y="232770"/>
                    <a:pt x="287644" y="262153"/>
                    <a:pt x="283611" y="296432"/>
                  </a:cubicBezTo>
                  <a:cubicBezTo>
                    <a:pt x="276697" y="355198"/>
                    <a:pt x="230895" y="388901"/>
                    <a:pt x="176739" y="396391"/>
                  </a:cubicBezTo>
                  <a:lnTo>
                    <a:pt x="150672" y="397925"/>
                  </a:lnTo>
                  <a:lnTo>
                    <a:pt x="150672" y="398119"/>
                  </a:lnTo>
                  <a:lnTo>
                    <a:pt x="149665" y="397984"/>
                  </a:lnTo>
                  <a:lnTo>
                    <a:pt x="147356" y="398120"/>
                  </a:lnTo>
                  <a:lnTo>
                    <a:pt x="147356" y="397674"/>
                  </a:lnTo>
                  <a:lnTo>
                    <a:pt x="99972" y="391314"/>
                  </a:lnTo>
                  <a:cubicBezTo>
                    <a:pt x="83913" y="386236"/>
                    <a:pt x="68717" y="378386"/>
                    <a:pt x="54458" y="367872"/>
                  </a:cubicBezTo>
                  <a:cubicBezTo>
                    <a:pt x="47832" y="362975"/>
                    <a:pt x="42071" y="356061"/>
                    <a:pt x="37750" y="348860"/>
                  </a:cubicBezTo>
                  <a:cubicBezTo>
                    <a:pt x="29396" y="335897"/>
                    <a:pt x="28820" y="322070"/>
                    <a:pt x="36886" y="308531"/>
                  </a:cubicBezTo>
                  <a:cubicBezTo>
                    <a:pt x="44376" y="295568"/>
                    <a:pt x="55610" y="288943"/>
                    <a:pt x="70302" y="291535"/>
                  </a:cubicBezTo>
                  <a:cubicBezTo>
                    <a:pt x="77215" y="292688"/>
                    <a:pt x="86145" y="295856"/>
                    <a:pt x="89890" y="301041"/>
                  </a:cubicBezTo>
                  <a:cubicBezTo>
                    <a:pt x="99972" y="314869"/>
                    <a:pt x="114375" y="317749"/>
                    <a:pt x="129355" y="320918"/>
                  </a:cubicBezTo>
                  <a:lnTo>
                    <a:pt x="148667" y="323527"/>
                  </a:lnTo>
                  <a:lnTo>
                    <a:pt x="189126" y="315157"/>
                  </a:lnTo>
                  <a:cubicBezTo>
                    <a:pt x="199785" y="311988"/>
                    <a:pt x="207850" y="304786"/>
                    <a:pt x="211019" y="293552"/>
                  </a:cubicBezTo>
                  <a:cubicBezTo>
                    <a:pt x="215052" y="279725"/>
                    <a:pt x="211019" y="270794"/>
                    <a:pt x="197479" y="265897"/>
                  </a:cubicBezTo>
                  <a:cubicBezTo>
                    <a:pt x="185093" y="261288"/>
                    <a:pt x="172129" y="257544"/>
                    <a:pt x="159455" y="253511"/>
                  </a:cubicBezTo>
                  <a:cubicBezTo>
                    <a:pt x="141883" y="248325"/>
                    <a:pt x="124599" y="243140"/>
                    <a:pt x="107027" y="237955"/>
                  </a:cubicBezTo>
                  <a:lnTo>
                    <a:pt x="107031" y="236886"/>
                  </a:lnTo>
                  <a:lnTo>
                    <a:pt x="60543" y="213830"/>
                  </a:lnTo>
                  <a:cubicBezTo>
                    <a:pt x="47112" y="202523"/>
                    <a:pt x="37318" y="187544"/>
                    <a:pt x="33141" y="167379"/>
                  </a:cubicBezTo>
                  <a:cubicBezTo>
                    <a:pt x="25075" y="126762"/>
                    <a:pt x="35445" y="86433"/>
                    <a:pt x="75199" y="57339"/>
                  </a:cubicBezTo>
                  <a:cubicBezTo>
                    <a:pt x="83841" y="51001"/>
                    <a:pt x="92987" y="45384"/>
                    <a:pt x="102745" y="41171"/>
                  </a:cubicBezTo>
                  <a:lnTo>
                    <a:pt x="131512" y="34037"/>
                  </a:lnTo>
                  <a:lnTo>
                    <a:pt x="131512" y="33429"/>
                  </a:lnTo>
                  <a:cubicBezTo>
                    <a:pt x="151532" y="29828"/>
                    <a:pt x="171049" y="29612"/>
                    <a:pt x="189990" y="32781"/>
                  </a:cubicBezTo>
                  <a:close/>
                  <a:moveTo>
                    <a:pt x="256392" y="25939"/>
                  </a:moveTo>
                  <a:cubicBezTo>
                    <a:pt x="258697" y="25939"/>
                    <a:pt x="261865" y="25075"/>
                    <a:pt x="263594" y="26227"/>
                  </a:cubicBezTo>
                  <a:cubicBezTo>
                    <a:pt x="271083" y="31124"/>
                    <a:pt x="278285" y="36885"/>
                    <a:pt x="286063" y="42647"/>
                  </a:cubicBezTo>
                  <a:cubicBezTo>
                    <a:pt x="282318" y="48984"/>
                    <a:pt x="279725" y="50424"/>
                    <a:pt x="275981" y="47544"/>
                  </a:cubicBezTo>
                  <a:cubicBezTo>
                    <a:pt x="269931" y="43223"/>
                    <a:pt x="263594" y="38902"/>
                    <a:pt x="257832" y="34005"/>
                  </a:cubicBezTo>
                  <a:cubicBezTo>
                    <a:pt x="256392" y="32565"/>
                    <a:pt x="256968" y="28820"/>
                    <a:pt x="256392" y="25939"/>
                  </a:cubicBezTo>
                  <a:close/>
                  <a:moveTo>
                    <a:pt x="87874" y="15569"/>
                  </a:moveTo>
                  <a:cubicBezTo>
                    <a:pt x="89314" y="15280"/>
                    <a:pt x="91331" y="17009"/>
                    <a:pt x="95076" y="18449"/>
                  </a:cubicBezTo>
                  <a:cubicBezTo>
                    <a:pt x="85858" y="26804"/>
                    <a:pt x="76351" y="30548"/>
                    <a:pt x="66845" y="34581"/>
                  </a:cubicBezTo>
                  <a:cubicBezTo>
                    <a:pt x="65981" y="34870"/>
                    <a:pt x="64252" y="32853"/>
                    <a:pt x="61948" y="31124"/>
                  </a:cubicBezTo>
                  <a:cubicBezTo>
                    <a:pt x="69150" y="22771"/>
                    <a:pt x="78368" y="18738"/>
                    <a:pt x="87874" y="15569"/>
                  </a:cubicBezTo>
                  <a:close/>
                  <a:moveTo>
                    <a:pt x="225750" y="9375"/>
                  </a:moveTo>
                  <a:cubicBezTo>
                    <a:pt x="232411" y="11319"/>
                    <a:pt x="238676" y="15424"/>
                    <a:pt x="242277" y="21041"/>
                  </a:cubicBezTo>
                  <a:cubicBezTo>
                    <a:pt x="230755" y="25362"/>
                    <a:pt x="222401" y="17873"/>
                    <a:pt x="213183" y="16433"/>
                  </a:cubicBezTo>
                  <a:cubicBezTo>
                    <a:pt x="210878" y="16144"/>
                    <a:pt x="209150" y="12687"/>
                    <a:pt x="206845" y="10671"/>
                  </a:cubicBezTo>
                  <a:cubicBezTo>
                    <a:pt x="212031" y="7647"/>
                    <a:pt x="219088" y="7430"/>
                    <a:pt x="225750" y="9375"/>
                  </a:cubicBezTo>
                  <a:close/>
                  <a:moveTo>
                    <a:pt x="137132" y="877"/>
                  </a:moveTo>
                  <a:cubicBezTo>
                    <a:pt x="138573" y="2317"/>
                    <a:pt x="141453" y="4046"/>
                    <a:pt x="142029" y="6350"/>
                  </a:cubicBezTo>
                  <a:cubicBezTo>
                    <a:pt x="142317" y="7503"/>
                    <a:pt x="139437" y="10959"/>
                    <a:pt x="137708" y="11536"/>
                  </a:cubicBezTo>
                  <a:cubicBezTo>
                    <a:pt x="129931" y="13552"/>
                    <a:pt x="122153" y="14992"/>
                    <a:pt x="114375" y="15856"/>
                  </a:cubicBezTo>
                  <a:cubicBezTo>
                    <a:pt x="112647" y="16145"/>
                    <a:pt x="110343" y="13264"/>
                    <a:pt x="108326" y="11823"/>
                  </a:cubicBezTo>
                  <a:cubicBezTo>
                    <a:pt x="109766" y="9807"/>
                    <a:pt x="110630" y="6638"/>
                    <a:pt x="112359" y="6350"/>
                  </a:cubicBezTo>
                  <a:cubicBezTo>
                    <a:pt x="119848" y="4334"/>
                    <a:pt x="127914" y="2894"/>
                    <a:pt x="137132" y="877"/>
                  </a:cubicBezTo>
                  <a:close/>
                  <a:moveTo>
                    <a:pt x="177390" y="85"/>
                  </a:moveTo>
                  <a:cubicBezTo>
                    <a:pt x="182431" y="373"/>
                    <a:pt x="187400" y="1453"/>
                    <a:pt x="192153" y="4334"/>
                  </a:cubicBezTo>
                  <a:cubicBezTo>
                    <a:pt x="192442" y="4622"/>
                    <a:pt x="192442" y="5774"/>
                    <a:pt x="193305" y="7503"/>
                  </a:cubicBezTo>
                  <a:cubicBezTo>
                    <a:pt x="192153" y="8655"/>
                    <a:pt x="190425" y="10959"/>
                    <a:pt x="188985" y="11247"/>
                  </a:cubicBezTo>
                  <a:cubicBezTo>
                    <a:pt x="180631" y="11536"/>
                    <a:pt x="171989" y="11247"/>
                    <a:pt x="163634" y="10383"/>
                  </a:cubicBezTo>
                  <a:cubicBezTo>
                    <a:pt x="161618" y="10095"/>
                    <a:pt x="159602" y="7214"/>
                    <a:pt x="158737" y="5198"/>
                  </a:cubicBezTo>
                  <a:cubicBezTo>
                    <a:pt x="158450" y="4046"/>
                    <a:pt x="160754" y="589"/>
                    <a:pt x="162194" y="589"/>
                  </a:cubicBezTo>
                  <a:cubicBezTo>
                    <a:pt x="167235" y="301"/>
                    <a:pt x="172349" y="-203"/>
                    <a:pt x="177390" y="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7268720" y="6232928"/>
              <a:ext cx="391212" cy="441147"/>
            </a:xfrm>
            <a:custGeom>
              <a:avLst/>
              <a:gdLst/>
              <a:ahLst/>
              <a:cxnLst/>
              <a:rect l="l" t="t" r="r" b="b"/>
              <a:pathLst>
                <a:path w="391212" h="441147" extrusionOk="0">
                  <a:moveTo>
                    <a:pt x="290678" y="424123"/>
                  </a:moveTo>
                  <a:cubicBezTo>
                    <a:pt x="300760" y="427292"/>
                    <a:pt x="309402" y="429596"/>
                    <a:pt x="318043" y="432765"/>
                  </a:cubicBezTo>
                  <a:cubicBezTo>
                    <a:pt x="319484" y="433341"/>
                    <a:pt x="320348" y="436222"/>
                    <a:pt x="320348" y="438238"/>
                  </a:cubicBezTo>
                  <a:cubicBezTo>
                    <a:pt x="320348" y="439391"/>
                    <a:pt x="318043" y="441407"/>
                    <a:pt x="316891" y="441120"/>
                  </a:cubicBezTo>
                  <a:cubicBezTo>
                    <a:pt x="307097" y="440543"/>
                    <a:pt x="297879" y="438527"/>
                    <a:pt x="290965" y="430749"/>
                  </a:cubicBezTo>
                  <a:cubicBezTo>
                    <a:pt x="290101" y="430172"/>
                    <a:pt x="290678" y="428444"/>
                    <a:pt x="290678" y="424123"/>
                  </a:cubicBezTo>
                  <a:close/>
                  <a:moveTo>
                    <a:pt x="359814" y="420090"/>
                  </a:moveTo>
                  <a:cubicBezTo>
                    <a:pt x="360677" y="419514"/>
                    <a:pt x="363846" y="421242"/>
                    <a:pt x="364134" y="422107"/>
                  </a:cubicBezTo>
                  <a:cubicBezTo>
                    <a:pt x="364422" y="424411"/>
                    <a:pt x="364422" y="427868"/>
                    <a:pt x="362982" y="429020"/>
                  </a:cubicBezTo>
                  <a:cubicBezTo>
                    <a:pt x="355781" y="435357"/>
                    <a:pt x="347426" y="439102"/>
                    <a:pt x="335904" y="439966"/>
                  </a:cubicBezTo>
                  <a:cubicBezTo>
                    <a:pt x="336193" y="436221"/>
                    <a:pt x="335616" y="433341"/>
                    <a:pt x="336480" y="432765"/>
                  </a:cubicBezTo>
                  <a:cubicBezTo>
                    <a:pt x="343970" y="428444"/>
                    <a:pt x="351748" y="424123"/>
                    <a:pt x="359814" y="420090"/>
                  </a:cubicBezTo>
                  <a:close/>
                  <a:moveTo>
                    <a:pt x="151542" y="415481"/>
                  </a:moveTo>
                  <a:cubicBezTo>
                    <a:pt x="159320" y="416057"/>
                    <a:pt x="167386" y="416921"/>
                    <a:pt x="175164" y="418074"/>
                  </a:cubicBezTo>
                  <a:cubicBezTo>
                    <a:pt x="177756" y="418650"/>
                    <a:pt x="180349" y="420954"/>
                    <a:pt x="184093" y="422970"/>
                  </a:cubicBezTo>
                  <a:cubicBezTo>
                    <a:pt x="181501" y="425563"/>
                    <a:pt x="179484" y="428732"/>
                    <a:pt x="178044" y="428444"/>
                  </a:cubicBezTo>
                  <a:cubicBezTo>
                    <a:pt x="169402" y="427868"/>
                    <a:pt x="160472" y="426427"/>
                    <a:pt x="151830" y="424699"/>
                  </a:cubicBezTo>
                  <a:cubicBezTo>
                    <a:pt x="150102" y="424411"/>
                    <a:pt x="148950" y="420954"/>
                    <a:pt x="148085" y="418650"/>
                  </a:cubicBezTo>
                  <a:cubicBezTo>
                    <a:pt x="147797" y="418074"/>
                    <a:pt x="150390" y="415481"/>
                    <a:pt x="151542" y="415481"/>
                  </a:cubicBezTo>
                  <a:close/>
                  <a:moveTo>
                    <a:pt x="236521" y="414041"/>
                  </a:moveTo>
                  <a:cubicBezTo>
                    <a:pt x="233928" y="418938"/>
                    <a:pt x="233065" y="422972"/>
                    <a:pt x="231336" y="423259"/>
                  </a:cubicBezTo>
                  <a:cubicBezTo>
                    <a:pt x="222694" y="425276"/>
                    <a:pt x="214052" y="427005"/>
                    <a:pt x="205410" y="427868"/>
                  </a:cubicBezTo>
                  <a:cubicBezTo>
                    <a:pt x="203682" y="428157"/>
                    <a:pt x="201089" y="425276"/>
                    <a:pt x="200225" y="423547"/>
                  </a:cubicBezTo>
                  <a:cubicBezTo>
                    <a:pt x="199937" y="422683"/>
                    <a:pt x="202242" y="419226"/>
                    <a:pt x="203682" y="418938"/>
                  </a:cubicBezTo>
                  <a:cubicBezTo>
                    <a:pt x="213476" y="416922"/>
                    <a:pt x="223559" y="415770"/>
                    <a:pt x="236521" y="414041"/>
                  </a:cubicBezTo>
                  <a:close/>
                  <a:moveTo>
                    <a:pt x="267921" y="399350"/>
                  </a:moveTo>
                  <a:cubicBezTo>
                    <a:pt x="273971" y="404247"/>
                    <a:pt x="281172" y="407416"/>
                    <a:pt x="280020" y="418074"/>
                  </a:cubicBezTo>
                  <a:cubicBezTo>
                    <a:pt x="277427" y="417786"/>
                    <a:pt x="274835" y="418074"/>
                    <a:pt x="273683" y="416922"/>
                  </a:cubicBezTo>
                  <a:cubicBezTo>
                    <a:pt x="269074" y="412025"/>
                    <a:pt x="264176" y="411161"/>
                    <a:pt x="258127" y="414041"/>
                  </a:cubicBezTo>
                  <a:cubicBezTo>
                    <a:pt x="256687" y="414618"/>
                    <a:pt x="253806" y="412601"/>
                    <a:pt x="251501" y="411737"/>
                  </a:cubicBezTo>
                  <a:cubicBezTo>
                    <a:pt x="252654" y="409432"/>
                    <a:pt x="253230" y="406552"/>
                    <a:pt x="254958" y="405399"/>
                  </a:cubicBezTo>
                  <a:cubicBezTo>
                    <a:pt x="258415" y="402806"/>
                    <a:pt x="262736" y="401654"/>
                    <a:pt x="267921" y="399350"/>
                  </a:cubicBezTo>
                  <a:close/>
                  <a:moveTo>
                    <a:pt x="101129" y="395605"/>
                  </a:moveTo>
                  <a:cubicBezTo>
                    <a:pt x="111211" y="400214"/>
                    <a:pt x="120718" y="404247"/>
                    <a:pt x="129935" y="408856"/>
                  </a:cubicBezTo>
                  <a:cubicBezTo>
                    <a:pt x="130800" y="409144"/>
                    <a:pt x="131376" y="411449"/>
                    <a:pt x="131088" y="412313"/>
                  </a:cubicBezTo>
                  <a:cubicBezTo>
                    <a:pt x="130512" y="413753"/>
                    <a:pt x="129071" y="415482"/>
                    <a:pt x="127631" y="415769"/>
                  </a:cubicBezTo>
                  <a:cubicBezTo>
                    <a:pt x="122446" y="416922"/>
                    <a:pt x="101994" y="404823"/>
                    <a:pt x="99401" y="399350"/>
                  </a:cubicBezTo>
                  <a:cubicBezTo>
                    <a:pt x="99689" y="399062"/>
                    <a:pt x="99977" y="398485"/>
                    <a:pt x="101129" y="395605"/>
                  </a:cubicBezTo>
                  <a:close/>
                  <a:moveTo>
                    <a:pt x="384011" y="378033"/>
                  </a:moveTo>
                  <a:cubicBezTo>
                    <a:pt x="387180" y="382066"/>
                    <a:pt x="390061" y="384082"/>
                    <a:pt x="389485" y="385235"/>
                  </a:cubicBezTo>
                  <a:cubicBezTo>
                    <a:pt x="386892" y="393589"/>
                    <a:pt x="383723" y="401655"/>
                    <a:pt x="380266" y="409721"/>
                  </a:cubicBezTo>
                  <a:cubicBezTo>
                    <a:pt x="379690" y="410873"/>
                    <a:pt x="376233" y="411737"/>
                    <a:pt x="374793" y="411161"/>
                  </a:cubicBezTo>
                  <a:cubicBezTo>
                    <a:pt x="373352" y="410585"/>
                    <a:pt x="371912" y="407416"/>
                    <a:pt x="372489" y="405976"/>
                  </a:cubicBezTo>
                  <a:cubicBezTo>
                    <a:pt x="375657" y="397334"/>
                    <a:pt x="379402" y="388980"/>
                    <a:pt x="384011" y="378033"/>
                  </a:cubicBezTo>
                  <a:close/>
                  <a:moveTo>
                    <a:pt x="61953" y="362189"/>
                  </a:moveTo>
                  <a:cubicBezTo>
                    <a:pt x="70307" y="369679"/>
                    <a:pt x="78372" y="377169"/>
                    <a:pt x="86438" y="384370"/>
                  </a:cubicBezTo>
                  <a:cubicBezTo>
                    <a:pt x="85574" y="385522"/>
                    <a:pt x="84998" y="386675"/>
                    <a:pt x="84422" y="387828"/>
                  </a:cubicBezTo>
                  <a:cubicBezTo>
                    <a:pt x="74628" y="388403"/>
                    <a:pt x="70018" y="380049"/>
                    <a:pt x="63969" y="374576"/>
                  </a:cubicBezTo>
                  <a:cubicBezTo>
                    <a:pt x="60800" y="371984"/>
                    <a:pt x="56480" y="368815"/>
                    <a:pt x="61953" y="362189"/>
                  </a:cubicBezTo>
                  <a:close/>
                  <a:moveTo>
                    <a:pt x="374217" y="336263"/>
                  </a:moveTo>
                  <a:cubicBezTo>
                    <a:pt x="375369" y="335399"/>
                    <a:pt x="379114" y="335975"/>
                    <a:pt x="379690" y="337127"/>
                  </a:cubicBezTo>
                  <a:cubicBezTo>
                    <a:pt x="384011" y="344329"/>
                    <a:pt x="387468" y="352107"/>
                    <a:pt x="391212" y="360461"/>
                  </a:cubicBezTo>
                  <a:cubicBezTo>
                    <a:pt x="388908" y="362766"/>
                    <a:pt x="387468" y="365358"/>
                    <a:pt x="385451" y="365934"/>
                  </a:cubicBezTo>
                  <a:cubicBezTo>
                    <a:pt x="384011" y="366223"/>
                    <a:pt x="381130" y="364494"/>
                    <a:pt x="380266" y="363054"/>
                  </a:cubicBezTo>
                  <a:cubicBezTo>
                    <a:pt x="377097" y="356140"/>
                    <a:pt x="374505" y="348938"/>
                    <a:pt x="372200" y="341737"/>
                  </a:cubicBezTo>
                  <a:cubicBezTo>
                    <a:pt x="371624" y="340296"/>
                    <a:pt x="373064" y="337127"/>
                    <a:pt x="374217" y="336263"/>
                  </a:cubicBezTo>
                  <a:close/>
                  <a:moveTo>
                    <a:pt x="32606" y="321141"/>
                  </a:moveTo>
                  <a:cubicBezTo>
                    <a:pt x="34011" y="321645"/>
                    <a:pt x="35019" y="323157"/>
                    <a:pt x="36027" y="324741"/>
                  </a:cubicBezTo>
                  <a:cubicBezTo>
                    <a:pt x="46685" y="339144"/>
                    <a:pt x="48702" y="344330"/>
                    <a:pt x="45245" y="350955"/>
                  </a:cubicBezTo>
                  <a:cubicBezTo>
                    <a:pt x="36315" y="343177"/>
                    <a:pt x="31706" y="333095"/>
                    <a:pt x="26809" y="323589"/>
                  </a:cubicBezTo>
                  <a:cubicBezTo>
                    <a:pt x="29402" y="321140"/>
                    <a:pt x="31202" y="320636"/>
                    <a:pt x="32606" y="321141"/>
                  </a:cubicBezTo>
                  <a:close/>
                  <a:moveTo>
                    <a:pt x="359813" y="296798"/>
                  </a:moveTo>
                  <a:cubicBezTo>
                    <a:pt x="363558" y="298527"/>
                    <a:pt x="362982" y="301407"/>
                    <a:pt x="361254" y="304576"/>
                  </a:cubicBezTo>
                  <a:cubicBezTo>
                    <a:pt x="360389" y="306016"/>
                    <a:pt x="360102" y="307745"/>
                    <a:pt x="359237" y="310049"/>
                  </a:cubicBezTo>
                  <a:cubicBezTo>
                    <a:pt x="361542" y="313794"/>
                    <a:pt x="363846" y="316675"/>
                    <a:pt x="365287" y="319844"/>
                  </a:cubicBezTo>
                  <a:cubicBezTo>
                    <a:pt x="365863" y="320996"/>
                    <a:pt x="365575" y="323877"/>
                    <a:pt x="364422" y="324453"/>
                  </a:cubicBezTo>
                  <a:cubicBezTo>
                    <a:pt x="362694" y="325317"/>
                    <a:pt x="359813" y="326182"/>
                    <a:pt x="358661" y="325317"/>
                  </a:cubicBezTo>
                  <a:cubicBezTo>
                    <a:pt x="354628" y="321860"/>
                    <a:pt x="351460" y="317827"/>
                    <a:pt x="347138" y="313218"/>
                  </a:cubicBezTo>
                  <a:cubicBezTo>
                    <a:pt x="348578" y="309185"/>
                    <a:pt x="350019" y="305152"/>
                    <a:pt x="351747" y="301119"/>
                  </a:cubicBezTo>
                  <a:cubicBezTo>
                    <a:pt x="353188" y="297663"/>
                    <a:pt x="355204" y="294494"/>
                    <a:pt x="359813" y="296798"/>
                  </a:cubicBezTo>
                  <a:close/>
                  <a:moveTo>
                    <a:pt x="7220" y="270872"/>
                  </a:moveTo>
                  <a:cubicBezTo>
                    <a:pt x="19030" y="276634"/>
                    <a:pt x="25080" y="295069"/>
                    <a:pt x="20183" y="305440"/>
                  </a:cubicBezTo>
                  <a:cubicBezTo>
                    <a:pt x="11829" y="295358"/>
                    <a:pt x="10100" y="284411"/>
                    <a:pt x="7220" y="270872"/>
                  </a:cubicBezTo>
                  <a:close/>
                  <a:moveTo>
                    <a:pt x="160471" y="270585"/>
                  </a:moveTo>
                  <a:cubicBezTo>
                    <a:pt x="165080" y="278363"/>
                    <a:pt x="169401" y="284700"/>
                    <a:pt x="165656" y="293054"/>
                  </a:cubicBezTo>
                  <a:cubicBezTo>
                    <a:pt x="155286" y="290750"/>
                    <a:pt x="154998" y="290462"/>
                    <a:pt x="147508" y="279227"/>
                  </a:cubicBezTo>
                  <a:cubicBezTo>
                    <a:pt x="152117" y="276347"/>
                    <a:pt x="155862" y="273754"/>
                    <a:pt x="160471" y="270585"/>
                  </a:cubicBezTo>
                  <a:close/>
                  <a:moveTo>
                    <a:pt x="369032" y="242930"/>
                  </a:moveTo>
                  <a:cubicBezTo>
                    <a:pt x="371913" y="244659"/>
                    <a:pt x="375658" y="246099"/>
                    <a:pt x="375370" y="247251"/>
                  </a:cubicBezTo>
                  <a:cubicBezTo>
                    <a:pt x="375081" y="258485"/>
                    <a:pt x="374218" y="270009"/>
                    <a:pt x="366439" y="282108"/>
                  </a:cubicBezTo>
                  <a:cubicBezTo>
                    <a:pt x="363559" y="278075"/>
                    <a:pt x="361254" y="276058"/>
                    <a:pt x="361254" y="274618"/>
                  </a:cubicBezTo>
                  <a:cubicBezTo>
                    <a:pt x="362983" y="264247"/>
                    <a:pt x="363847" y="253589"/>
                    <a:pt x="369032" y="242930"/>
                  </a:cubicBezTo>
                  <a:close/>
                  <a:moveTo>
                    <a:pt x="128496" y="232560"/>
                  </a:moveTo>
                  <a:cubicBezTo>
                    <a:pt x="129937" y="231984"/>
                    <a:pt x="133393" y="233424"/>
                    <a:pt x="133969" y="234577"/>
                  </a:cubicBezTo>
                  <a:cubicBezTo>
                    <a:pt x="137426" y="242931"/>
                    <a:pt x="140019" y="251285"/>
                    <a:pt x="143187" y="260503"/>
                  </a:cubicBezTo>
                  <a:cubicBezTo>
                    <a:pt x="142323" y="261655"/>
                    <a:pt x="141459" y="263960"/>
                    <a:pt x="140306" y="263960"/>
                  </a:cubicBezTo>
                  <a:cubicBezTo>
                    <a:pt x="138578" y="264248"/>
                    <a:pt x="135122" y="263672"/>
                    <a:pt x="134546" y="262519"/>
                  </a:cubicBezTo>
                  <a:cubicBezTo>
                    <a:pt x="131089" y="254453"/>
                    <a:pt x="127920" y="245811"/>
                    <a:pt x="125327" y="237457"/>
                  </a:cubicBezTo>
                  <a:cubicBezTo>
                    <a:pt x="125040" y="236305"/>
                    <a:pt x="127056" y="233137"/>
                    <a:pt x="128496" y="232560"/>
                  </a:cubicBezTo>
                  <a:close/>
                  <a:moveTo>
                    <a:pt x="171418" y="223053"/>
                  </a:moveTo>
                  <a:cubicBezTo>
                    <a:pt x="172570" y="223053"/>
                    <a:pt x="173435" y="225358"/>
                    <a:pt x="174299" y="226222"/>
                  </a:cubicBezTo>
                  <a:cubicBezTo>
                    <a:pt x="173722" y="227662"/>
                    <a:pt x="173722" y="228814"/>
                    <a:pt x="173435" y="229391"/>
                  </a:cubicBezTo>
                  <a:cubicBezTo>
                    <a:pt x="170554" y="236880"/>
                    <a:pt x="167673" y="244370"/>
                    <a:pt x="164217" y="251571"/>
                  </a:cubicBezTo>
                  <a:cubicBezTo>
                    <a:pt x="163353" y="253300"/>
                    <a:pt x="160184" y="254741"/>
                    <a:pt x="158167" y="254741"/>
                  </a:cubicBezTo>
                  <a:cubicBezTo>
                    <a:pt x="157303" y="254741"/>
                    <a:pt x="154710" y="250995"/>
                    <a:pt x="154998" y="249843"/>
                  </a:cubicBezTo>
                  <a:cubicBezTo>
                    <a:pt x="158167" y="241201"/>
                    <a:pt x="161912" y="232559"/>
                    <a:pt x="165657" y="224205"/>
                  </a:cubicBezTo>
                  <a:cubicBezTo>
                    <a:pt x="166233" y="223053"/>
                    <a:pt x="169690" y="222765"/>
                    <a:pt x="171418" y="223053"/>
                  </a:cubicBezTo>
                  <a:close/>
                  <a:moveTo>
                    <a:pt x="3475" y="219309"/>
                  </a:moveTo>
                  <a:cubicBezTo>
                    <a:pt x="10389" y="225358"/>
                    <a:pt x="12405" y="241490"/>
                    <a:pt x="7508" y="253301"/>
                  </a:cubicBezTo>
                  <a:cubicBezTo>
                    <a:pt x="-846" y="243794"/>
                    <a:pt x="-2286" y="229103"/>
                    <a:pt x="3475" y="219309"/>
                  </a:cubicBezTo>
                  <a:close/>
                  <a:moveTo>
                    <a:pt x="210883" y="195688"/>
                  </a:moveTo>
                  <a:cubicBezTo>
                    <a:pt x="212611" y="194824"/>
                    <a:pt x="215492" y="197992"/>
                    <a:pt x="218949" y="200009"/>
                  </a:cubicBezTo>
                  <a:cubicBezTo>
                    <a:pt x="215780" y="202601"/>
                    <a:pt x="214340" y="204330"/>
                    <a:pt x="212611" y="204906"/>
                  </a:cubicBezTo>
                  <a:cubicBezTo>
                    <a:pt x="205698" y="207498"/>
                    <a:pt x="198496" y="210091"/>
                    <a:pt x="191295" y="212395"/>
                  </a:cubicBezTo>
                  <a:cubicBezTo>
                    <a:pt x="189278" y="212971"/>
                    <a:pt x="186398" y="211531"/>
                    <a:pt x="184093" y="211243"/>
                  </a:cubicBezTo>
                  <a:cubicBezTo>
                    <a:pt x="184669" y="208938"/>
                    <a:pt x="184957" y="205194"/>
                    <a:pt x="186110" y="204618"/>
                  </a:cubicBezTo>
                  <a:cubicBezTo>
                    <a:pt x="194175" y="201161"/>
                    <a:pt x="202529" y="197992"/>
                    <a:pt x="210883" y="195688"/>
                  </a:cubicBezTo>
                  <a:close/>
                  <a:moveTo>
                    <a:pt x="373064" y="191367"/>
                  </a:moveTo>
                  <a:cubicBezTo>
                    <a:pt x="373929" y="191079"/>
                    <a:pt x="376809" y="193095"/>
                    <a:pt x="376809" y="194248"/>
                  </a:cubicBezTo>
                  <a:cubicBezTo>
                    <a:pt x="377674" y="203466"/>
                    <a:pt x="378538" y="212683"/>
                    <a:pt x="378538" y="221902"/>
                  </a:cubicBezTo>
                  <a:cubicBezTo>
                    <a:pt x="378538" y="223342"/>
                    <a:pt x="375081" y="225071"/>
                    <a:pt x="373352" y="226511"/>
                  </a:cubicBezTo>
                  <a:cubicBezTo>
                    <a:pt x="371912" y="224495"/>
                    <a:pt x="369896" y="222766"/>
                    <a:pt x="369608" y="220462"/>
                  </a:cubicBezTo>
                  <a:cubicBezTo>
                    <a:pt x="369032" y="216429"/>
                    <a:pt x="369319" y="212396"/>
                    <a:pt x="369319" y="208363"/>
                  </a:cubicBezTo>
                  <a:cubicBezTo>
                    <a:pt x="368743" y="208651"/>
                    <a:pt x="368455" y="208651"/>
                    <a:pt x="368455" y="208651"/>
                  </a:cubicBezTo>
                  <a:cubicBezTo>
                    <a:pt x="368455" y="204330"/>
                    <a:pt x="368167" y="199721"/>
                    <a:pt x="368743" y="195400"/>
                  </a:cubicBezTo>
                  <a:cubicBezTo>
                    <a:pt x="369032" y="193959"/>
                    <a:pt x="371336" y="191943"/>
                    <a:pt x="373064" y="191367"/>
                  </a:cubicBezTo>
                  <a:close/>
                  <a:moveTo>
                    <a:pt x="248332" y="190214"/>
                  </a:moveTo>
                  <a:cubicBezTo>
                    <a:pt x="256110" y="197416"/>
                    <a:pt x="256974" y="203465"/>
                    <a:pt x="250348" y="213548"/>
                  </a:cubicBezTo>
                  <a:cubicBezTo>
                    <a:pt x="244299" y="208938"/>
                    <a:pt x="235657" y="210091"/>
                    <a:pt x="233928" y="201160"/>
                  </a:cubicBezTo>
                  <a:cubicBezTo>
                    <a:pt x="238826" y="197416"/>
                    <a:pt x="243723" y="193959"/>
                    <a:pt x="248332" y="190214"/>
                  </a:cubicBezTo>
                  <a:close/>
                  <a:moveTo>
                    <a:pt x="132817" y="181572"/>
                  </a:moveTo>
                  <a:cubicBezTo>
                    <a:pt x="134257" y="184165"/>
                    <a:pt x="135698" y="186469"/>
                    <a:pt x="136274" y="187045"/>
                  </a:cubicBezTo>
                  <a:cubicBezTo>
                    <a:pt x="134833" y="196551"/>
                    <a:pt x="133970" y="203753"/>
                    <a:pt x="132529" y="210666"/>
                  </a:cubicBezTo>
                  <a:cubicBezTo>
                    <a:pt x="131953" y="212683"/>
                    <a:pt x="129360" y="214123"/>
                    <a:pt x="127632" y="215564"/>
                  </a:cubicBezTo>
                  <a:cubicBezTo>
                    <a:pt x="126191" y="213547"/>
                    <a:pt x="123311" y="211531"/>
                    <a:pt x="123311" y="209802"/>
                  </a:cubicBezTo>
                  <a:cubicBezTo>
                    <a:pt x="123887" y="202313"/>
                    <a:pt x="125039" y="194823"/>
                    <a:pt x="126768" y="187333"/>
                  </a:cubicBezTo>
                  <a:cubicBezTo>
                    <a:pt x="127344" y="185029"/>
                    <a:pt x="130801" y="183589"/>
                    <a:pt x="132817" y="181572"/>
                  </a:cubicBezTo>
                  <a:close/>
                  <a:moveTo>
                    <a:pt x="8948" y="167169"/>
                  </a:moveTo>
                  <a:cubicBezTo>
                    <a:pt x="10388" y="167169"/>
                    <a:pt x="12981" y="170338"/>
                    <a:pt x="12693" y="171202"/>
                  </a:cubicBezTo>
                  <a:cubicBezTo>
                    <a:pt x="9524" y="180708"/>
                    <a:pt x="13269" y="191366"/>
                    <a:pt x="4915" y="201449"/>
                  </a:cubicBezTo>
                  <a:cubicBezTo>
                    <a:pt x="2899" y="198280"/>
                    <a:pt x="594" y="196551"/>
                    <a:pt x="882" y="194823"/>
                  </a:cubicBezTo>
                  <a:cubicBezTo>
                    <a:pt x="1458" y="186757"/>
                    <a:pt x="2611" y="178979"/>
                    <a:pt x="4339" y="170914"/>
                  </a:cubicBezTo>
                  <a:cubicBezTo>
                    <a:pt x="4627" y="169473"/>
                    <a:pt x="7220" y="167169"/>
                    <a:pt x="8948" y="167169"/>
                  </a:cubicBezTo>
                  <a:close/>
                  <a:moveTo>
                    <a:pt x="224422" y="144412"/>
                  </a:moveTo>
                  <a:cubicBezTo>
                    <a:pt x="227591" y="146141"/>
                    <a:pt x="229607" y="146716"/>
                    <a:pt x="230760" y="147868"/>
                  </a:cubicBezTo>
                  <a:cubicBezTo>
                    <a:pt x="235657" y="154206"/>
                    <a:pt x="240266" y="160832"/>
                    <a:pt x="244299" y="167745"/>
                  </a:cubicBezTo>
                  <a:cubicBezTo>
                    <a:pt x="245163" y="169474"/>
                    <a:pt x="243723" y="172354"/>
                    <a:pt x="243147" y="174947"/>
                  </a:cubicBezTo>
                  <a:cubicBezTo>
                    <a:pt x="240842" y="174371"/>
                    <a:pt x="237385" y="174371"/>
                    <a:pt x="236233" y="172931"/>
                  </a:cubicBezTo>
                  <a:cubicBezTo>
                    <a:pt x="231336" y="166593"/>
                    <a:pt x="226727" y="159967"/>
                    <a:pt x="222694" y="153054"/>
                  </a:cubicBezTo>
                  <a:cubicBezTo>
                    <a:pt x="221830" y="151038"/>
                    <a:pt x="223558" y="147868"/>
                    <a:pt x="224422" y="144412"/>
                  </a:cubicBezTo>
                  <a:close/>
                  <a:moveTo>
                    <a:pt x="160760" y="141243"/>
                  </a:moveTo>
                  <a:cubicBezTo>
                    <a:pt x="161336" y="140955"/>
                    <a:pt x="161913" y="142972"/>
                    <a:pt x="162777" y="144412"/>
                  </a:cubicBezTo>
                  <a:cubicBezTo>
                    <a:pt x="161913" y="145852"/>
                    <a:pt x="161336" y="147581"/>
                    <a:pt x="160184" y="149021"/>
                  </a:cubicBezTo>
                  <a:cubicBezTo>
                    <a:pt x="155575" y="154494"/>
                    <a:pt x="151254" y="159968"/>
                    <a:pt x="146356" y="165152"/>
                  </a:cubicBezTo>
                  <a:cubicBezTo>
                    <a:pt x="144916" y="166593"/>
                    <a:pt x="141747" y="166593"/>
                    <a:pt x="139442" y="167458"/>
                  </a:cubicBezTo>
                  <a:cubicBezTo>
                    <a:pt x="138866" y="165152"/>
                    <a:pt x="137426" y="161984"/>
                    <a:pt x="138290" y="160544"/>
                  </a:cubicBezTo>
                  <a:cubicBezTo>
                    <a:pt x="143475" y="153918"/>
                    <a:pt x="148949" y="147581"/>
                    <a:pt x="154711" y="141532"/>
                  </a:cubicBezTo>
                  <a:cubicBezTo>
                    <a:pt x="155863" y="140379"/>
                    <a:pt x="158744" y="140955"/>
                    <a:pt x="160760" y="141243"/>
                  </a:cubicBezTo>
                  <a:close/>
                  <a:moveTo>
                    <a:pt x="361541" y="140666"/>
                  </a:moveTo>
                  <a:cubicBezTo>
                    <a:pt x="362982" y="140090"/>
                    <a:pt x="366727" y="141242"/>
                    <a:pt x="367015" y="142395"/>
                  </a:cubicBezTo>
                  <a:cubicBezTo>
                    <a:pt x="369608" y="152189"/>
                    <a:pt x="371624" y="161983"/>
                    <a:pt x="373353" y="171778"/>
                  </a:cubicBezTo>
                  <a:cubicBezTo>
                    <a:pt x="373353" y="172353"/>
                    <a:pt x="371624" y="173218"/>
                    <a:pt x="370183" y="174658"/>
                  </a:cubicBezTo>
                  <a:cubicBezTo>
                    <a:pt x="368456" y="173506"/>
                    <a:pt x="365863" y="172642"/>
                    <a:pt x="365287" y="170913"/>
                  </a:cubicBezTo>
                  <a:cubicBezTo>
                    <a:pt x="362694" y="162560"/>
                    <a:pt x="360389" y="153918"/>
                    <a:pt x="358661" y="145563"/>
                  </a:cubicBezTo>
                  <a:cubicBezTo>
                    <a:pt x="358373" y="144123"/>
                    <a:pt x="360101" y="141242"/>
                    <a:pt x="361541" y="140666"/>
                  </a:cubicBezTo>
                  <a:close/>
                  <a:moveTo>
                    <a:pt x="191295" y="127128"/>
                  </a:moveTo>
                  <a:cubicBezTo>
                    <a:pt x="195039" y="127992"/>
                    <a:pt x="201089" y="129433"/>
                    <a:pt x="206850" y="131449"/>
                  </a:cubicBezTo>
                  <a:cubicBezTo>
                    <a:pt x="208291" y="132025"/>
                    <a:pt x="210307" y="135770"/>
                    <a:pt x="210019" y="136346"/>
                  </a:cubicBezTo>
                  <a:cubicBezTo>
                    <a:pt x="208579" y="138075"/>
                    <a:pt x="205986" y="140092"/>
                    <a:pt x="203970" y="140092"/>
                  </a:cubicBezTo>
                  <a:cubicBezTo>
                    <a:pt x="197344" y="139803"/>
                    <a:pt x="190719" y="138939"/>
                    <a:pt x="184093" y="137786"/>
                  </a:cubicBezTo>
                  <a:cubicBezTo>
                    <a:pt x="181501" y="137210"/>
                    <a:pt x="178908" y="135482"/>
                    <a:pt x="176315" y="134330"/>
                  </a:cubicBezTo>
                  <a:cubicBezTo>
                    <a:pt x="178620" y="132025"/>
                    <a:pt x="180924" y="129721"/>
                    <a:pt x="183517" y="127992"/>
                  </a:cubicBezTo>
                  <a:cubicBezTo>
                    <a:pt x="184669" y="127128"/>
                    <a:pt x="186686" y="127416"/>
                    <a:pt x="191295" y="127128"/>
                  </a:cubicBezTo>
                  <a:close/>
                  <a:moveTo>
                    <a:pt x="24216" y="116181"/>
                  </a:moveTo>
                  <a:cubicBezTo>
                    <a:pt x="28537" y="122807"/>
                    <a:pt x="24792" y="136058"/>
                    <a:pt x="14710" y="148733"/>
                  </a:cubicBezTo>
                  <a:cubicBezTo>
                    <a:pt x="10101" y="139802"/>
                    <a:pt x="14422" y="126263"/>
                    <a:pt x="24216" y="116181"/>
                  </a:cubicBezTo>
                  <a:close/>
                  <a:moveTo>
                    <a:pt x="188450" y="107539"/>
                  </a:moveTo>
                  <a:cubicBezTo>
                    <a:pt x="169978" y="107683"/>
                    <a:pt x="151541" y="115029"/>
                    <a:pt x="136561" y="129432"/>
                  </a:cubicBezTo>
                  <a:cubicBezTo>
                    <a:pt x="117261" y="147868"/>
                    <a:pt x="106891" y="170914"/>
                    <a:pt x="103722" y="196839"/>
                  </a:cubicBezTo>
                  <a:cubicBezTo>
                    <a:pt x="98825" y="235728"/>
                    <a:pt x="107755" y="270872"/>
                    <a:pt x="135697" y="299391"/>
                  </a:cubicBezTo>
                  <a:cubicBezTo>
                    <a:pt x="148949" y="312930"/>
                    <a:pt x="165369" y="320996"/>
                    <a:pt x="184669" y="321860"/>
                  </a:cubicBezTo>
                  <a:cubicBezTo>
                    <a:pt x="195615" y="322436"/>
                    <a:pt x="206562" y="321860"/>
                    <a:pt x="217221" y="314658"/>
                  </a:cubicBezTo>
                  <a:cubicBezTo>
                    <a:pt x="208866" y="306017"/>
                    <a:pt x="201377" y="298239"/>
                    <a:pt x="194463" y="290173"/>
                  </a:cubicBezTo>
                  <a:cubicBezTo>
                    <a:pt x="179196" y="273177"/>
                    <a:pt x="180060" y="249555"/>
                    <a:pt x="195904" y="234576"/>
                  </a:cubicBezTo>
                  <a:cubicBezTo>
                    <a:pt x="211171" y="220173"/>
                    <a:pt x="231624" y="221901"/>
                    <a:pt x="248331" y="238897"/>
                  </a:cubicBezTo>
                  <a:cubicBezTo>
                    <a:pt x="253805" y="245235"/>
                    <a:pt x="259854" y="251284"/>
                    <a:pt x="267056" y="258773"/>
                  </a:cubicBezTo>
                  <a:cubicBezTo>
                    <a:pt x="273394" y="244370"/>
                    <a:pt x="274834" y="231695"/>
                    <a:pt x="275122" y="218732"/>
                  </a:cubicBezTo>
                  <a:cubicBezTo>
                    <a:pt x="275698" y="184164"/>
                    <a:pt x="266192" y="153054"/>
                    <a:pt x="240554" y="128856"/>
                  </a:cubicBezTo>
                  <a:cubicBezTo>
                    <a:pt x="225430" y="114453"/>
                    <a:pt x="206922" y="107395"/>
                    <a:pt x="188450" y="107539"/>
                  </a:cubicBezTo>
                  <a:close/>
                  <a:moveTo>
                    <a:pt x="343106" y="91983"/>
                  </a:moveTo>
                  <a:cubicBezTo>
                    <a:pt x="348579" y="100625"/>
                    <a:pt x="353764" y="109267"/>
                    <a:pt x="358950" y="118198"/>
                  </a:cubicBezTo>
                  <a:cubicBezTo>
                    <a:pt x="357221" y="120502"/>
                    <a:pt x="356357" y="122807"/>
                    <a:pt x="355205" y="122807"/>
                  </a:cubicBezTo>
                  <a:cubicBezTo>
                    <a:pt x="353477" y="123095"/>
                    <a:pt x="350308" y="122807"/>
                    <a:pt x="349444" y="121366"/>
                  </a:cubicBezTo>
                  <a:cubicBezTo>
                    <a:pt x="344834" y="113300"/>
                    <a:pt x="340513" y="104947"/>
                    <a:pt x="336480" y="96592"/>
                  </a:cubicBezTo>
                  <a:cubicBezTo>
                    <a:pt x="335904" y="95729"/>
                    <a:pt x="337056" y="92848"/>
                    <a:pt x="338209" y="92272"/>
                  </a:cubicBezTo>
                  <a:cubicBezTo>
                    <a:pt x="339361" y="91407"/>
                    <a:pt x="342530" y="91407"/>
                    <a:pt x="343106" y="91983"/>
                  </a:cubicBezTo>
                  <a:close/>
                  <a:moveTo>
                    <a:pt x="58496" y="71243"/>
                  </a:moveTo>
                  <a:cubicBezTo>
                    <a:pt x="51295" y="82189"/>
                    <a:pt x="45821" y="90255"/>
                    <a:pt x="40348" y="97744"/>
                  </a:cubicBezTo>
                  <a:cubicBezTo>
                    <a:pt x="39484" y="98897"/>
                    <a:pt x="36603" y="98897"/>
                    <a:pt x="34587" y="99473"/>
                  </a:cubicBezTo>
                  <a:cubicBezTo>
                    <a:pt x="34299" y="97457"/>
                    <a:pt x="33146" y="94864"/>
                    <a:pt x="34011" y="93712"/>
                  </a:cubicBezTo>
                  <a:cubicBezTo>
                    <a:pt x="38332" y="86511"/>
                    <a:pt x="43229" y="79597"/>
                    <a:pt x="48414" y="72971"/>
                  </a:cubicBezTo>
                  <a:cubicBezTo>
                    <a:pt x="49278" y="71531"/>
                    <a:pt x="53023" y="72107"/>
                    <a:pt x="58496" y="71243"/>
                  </a:cubicBezTo>
                  <a:close/>
                  <a:moveTo>
                    <a:pt x="309114" y="48486"/>
                  </a:moveTo>
                  <a:cubicBezTo>
                    <a:pt x="316027" y="55976"/>
                    <a:pt x="322940" y="63177"/>
                    <a:pt x="329278" y="70955"/>
                  </a:cubicBezTo>
                  <a:cubicBezTo>
                    <a:pt x="330142" y="72107"/>
                    <a:pt x="329854" y="75564"/>
                    <a:pt x="328702" y="76716"/>
                  </a:cubicBezTo>
                  <a:cubicBezTo>
                    <a:pt x="327549" y="77869"/>
                    <a:pt x="324093" y="78445"/>
                    <a:pt x="323229" y="77580"/>
                  </a:cubicBezTo>
                  <a:cubicBezTo>
                    <a:pt x="316603" y="70955"/>
                    <a:pt x="310266" y="64041"/>
                    <a:pt x="304505" y="56840"/>
                  </a:cubicBezTo>
                  <a:cubicBezTo>
                    <a:pt x="303641" y="55688"/>
                    <a:pt x="305081" y="52231"/>
                    <a:pt x="305657" y="49926"/>
                  </a:cubicBezTo>
                  <a:cubicBezTo>
                    <a:pt x="306809" y="49639"/>
                    <a:pt x="307961" y="49062"/>
                    <a:pt x="309114" y="48486"/>
                  </a:cubicBezTo>
                  <a:close/>
                  <a:moveTo>
                    <a:pt x="89895" y="34658"/>
                  </a:moveTo>
                  <a:cubicBezTo>
                    <a:pt x="90472" y="34082"/>
                    <a:pt x="92488" y="36099"/>
                    <a:pt x="95657" y="38404"/>
                  </a:cubicBezTo>
                  <a:cubicBezTo>
                    <a:pt x="86727" y="45605"/>
                    <a:pt x="78661" y="52231"/>
                    <a:pt x="70307" y="58568"/>
                  </a:cubicBezTo>
                  <a:cubicBezTo>
                    <a:pt x="69731" y="59144"/>
                    <a:pt x="67426" y="57128"/>
                    <a:pt x="65122" y="56264"/>
                  </a:cubicBezTo>
                  <a:cubicBezTo>
                    <a:pt x="71459" y="45893"/>
                    <a:pt x="80101" y="39556"/>
                    <a:pt x="89895" y="34658"/>
                  </a:cubicBezTo>
                  <a:close/>
                  <a:moveTo>
                    <a:pt x="168538" y="32066"/>
                  </a:moveTo>
                  <a:cubicBezTo>
                    <a:pt x="230472" y="24288"/>
                    <a:pt x="277138" y="50214"/>
                    <a:pt x="312570" y="99185"/>
                  </a:cubicBezTo>
                  <a:cubicBezTo>
                    <a:pt x="336192" y="132025"/>
                    <a:pt x="347138" y="169185"/>
                    <a:pt x="347714" y="209803"/>
                  </a:cubicBezTo>
                  <a:cubicBezTo>
                    <a:pt x="348291" y="245522"/>
                    <a:pt x="340801" y="278938"/>
                    <a:pt x="324669" y="310625"/>
                  </a:cubicBezTo>
                  <a:cubicBezTo>
                    <a:pt x="324093" y="312930"/>
                    <a:pt x="323229" y="314946"/>
                    <a:pt x="322365" y="317251"/>
                  </a:cubicBezTo>
                  <a:cubicBezTo>
                    <a:pt x="332447" y="327909"/>
                    <a:pt x="342529" y="337992"/>
                    <a:pt x="351747" y="348938"/>
                  </a:cubicBezTo>
                  <a:cubicBezTo>
                    <a:pt x="369895" y="370831"/>
                    <a:pt x="358949" y="403959"/>
                    <a:pt x="331583" y="410872"/>
                  </a:cubicBezTo>
                  <a:cubicBezTo>
                    <a:pt x="319772" y="413753"/>
                    <a:pt x="309402" y="410008"/>
                    <a:pt x="300471" y="402230"/>
                  </a:cubicBezTo>
                  <a:cubicBezTo>
                    <a:pt x="295286" y="397621"/>
                    <a:pt x="290678" y="391860"/>
                    <a:pt x="285780" y="386675"/>
                  </a:cubicBezTo>
                  <a:cubicBezTo>
                    <a:pt x="281171" y="381778"/>
                    <a:pt x="276274" y="377457"/>
                    <a:pt x="272529" y="373424"/>
                  </a:cubicBezTo>
                  <a:cubicBezTo>
                    <a:pt x="257262" y="380337"/>
                    <a:pt x="244011" y="388115"/>
                    <a:pt x="229607" y="392436"/>
                  </a:cubicBezTo>
                  <a:cubicBezTo>
                    <a:pt x="182653" y="406551"/>
                    <a:pt x="139154" y="397333"/>
                    <a:pt x="100841" y="366798"/>
                  </a:cubicBezTo>
                  <a:cubicBezTo>
                    <a:pt x="61953" y="335975"/>
                    <a:pt x="39771" y="294782"/>
                    <a:pt x="32570" y="246099"/>
                  </a:cubicBezTo>
                  <a:cubicBezTo>
                    <a:pt x="22775" y="182436"/>
                    <a:pt x="39483" y="125975"/>
                    <a:pt x="82981" y="78733"/>
                  </a:cubicBezTo>
                  <a:cubicBezTo>
                    <a:pt x="105738" y="53959"/>
                    <a:pt x="133969" y="36675"/>
                    <a:pt x="168538" y="32066"/>
                  </a:cubicBezTo>
                  <a:close/>
                  <a:moveTo>
                    <a:pt x="267920" y="20542"/>
                  </a:moveTo>
                  <a:cubicBezTo>
                    <a:pt x="277138" y="24864"/>
                    <a:pt x="286644" y="28608"/>
                    <a:pt x="294133" y="39267"/>
                  </a:cubicBezTo>
                  <a:cubicBezTo>
                    <a:pt x="290677" y="40707"/>
                    <a:pt x="287796" y="42724"/>
                    <a:pt x="286356" y="42148"/>
                  </a:cubicBezTo>
                  <a:cubicBezTo>
                    <a:pt x="278578" y="38115"/>
                    <a:pt x="270800" y="33506"/>
                    <a:pt x="263599" y="28608"/>
                  </a:cubicBezTo>
                  <a:cubicBezTo>
                    <a:pt x="262158" y="27456"/>
                    <a:pt x="262158" y="24288"/>
                    <a:pt x="261294" y="21983"/>
                  </a:cubicBezTo>
                  <a:cubicBezTo>
                    <a:pt x="263599" y="21407"/>
                    <a:pt x="266480" y="19678"/>
                    <a:pt x="267920" y="20542"/>
                  </a:cubicBezTo>
                  <a:close/>
                  <a:moveTo>
                    <a:pt x="135409" y="9309"/>
                  </a:moveTo>
                  <a:cubicBezTo>
                    <a:pt x="136561" y="8733"/>
                    <a:pt x="139442" y="10461"/>
                    <a:pt x="140594" y="11901"/>
                  </a:cubicBezTo>
                  <a:cubicBezTo>
                    <a:pt x="141459" y="12766"/>
                    <a:pt x="141170" y="15934"/>
                    <a:pt x="140018" y="16510"/>
                  </a:cubicBezTo>
                  <a:cubicBezTo>
                    <a:pt x="137714" y="18239"/>
                    <a:pt x="134833" y="20543"/>
                    <a:pt x="131952" y="20832"/>
                  </a:cubicBezTo>
                  <a:cubicBezTo>
                    <a:pt x="124175" y="21695"/>
                    <a:pt x="117837" y="29761"/>
                    <a:pt x="106603" y="25728"/>
                  </a:cubicBezTo>
                  <a:cubicBezTo>
                    <a:pt x="115533" y="15646"/>
                    <a:pt x="126191" y="13918"/>
                    <a:pt x="135409" y="9309"/>
                  </a:cubicBezTo>
                  <a:close/>
                  <a:moveTo>
                    <a:pt x="214916" y="3260"/>
                  </a:moveTo>
                  <a:cubicBezTo>
                    <a:pt x="224134" y="4987"/>
                    <a:pt x="233064" y="7004"/>
                    <a:pt x="241994" y="9597"/>
                  </a:cubicBezTo>
                  <a:cubicBezTo>
                    <a:pt x="243435" y="9885"/>
                    <a:pt x="245163" y="13342"/>
                    <a:pt x="244587" y="14782"/>
                  </a:cubicBezTo>
                  <a:cubicBezTo>
                    <a:pt x="244298" y="16222"/>
                    <a:pt x="241130" y="18815"/>
                    <a:pt x="239978" y="18527"/>
                  </a:cubicBezTo>
                  <a:cubicBezTo>
                    <a:pt x="230471" y="14782"/>
                    <a:pt x="219237" y="15646"/>
                    <a:pt x="209154" y="8445"/>
                  </a:cubicBezTo>
                  <a:cubicBezTo>
                    <a:pt x="211459" y="6140"/>
                    <a:pt x="213763" y="2971"/>
                    <a:pt x="214916" y="3260"/>
                  </a:cubicBezTo>
                  <a:close/>
                  <a:moveTo>
                    <a:pt x="177468" y="90"/>
                  </a:moveTo>
                  <a:cubicBezTo>
                    <a:pt x="182942" y="-270"/>
                    <a:pt x="188559" y="378"/>
                    <a:pt x="194464" y="3259"/>
                  </a:cubicBezTo>
                  <a:cubicBezTo>
                    <a:pt x="192736" y="5852"/>
                    <a:pt x="191872" y="9021"/>
                    <a:pt x="190431" y="9021"/>
                  </a:cubicBezTo>
                  <a:cubicBezTo>
                    <a:pt x="180349" y="10749"/>
                    <a:pt x="169978" y="11325"/>
                    <a:pt x="156727" y="12190"/>
                  </a:cubicBezTo>
                  <a:cubicBezTo>
                    <a:pt x="159320" y="7004"/>
                    <a:pt x="159896" y="3547"/>
                    <a:pt x="161336" y="2971"/>
                  </a:cubicBezTo>
                  <a:cubicBezTo>
                    <a:pt x="166666" y="1819"/>
                    <a:pt x="171995" y="450"/>
                    <a:pt x="177468" y="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6300607" y="6235322"/>
              <a:ext cx="379141" cy="429218"/>
            </a:xfrm>
            <a:custGeom>
              <a:avLst/>
              <a:gdLst/>
              <a:ahLst/>
              <a:cxnLst/>
              <a:rect l="l" t="t" r="r" b="b"/>
              <a:pathLst>
                <a:path w="379141" h="429218" extrusionOk="0">
                  <a:moveTo>
                    <a:pt x="165684" y="417407"/>
                  </a:moveTo>
                  <a:cubicBezTo>
                    <a:pt x="168564" y="417119"/>
                    <a:pt x="171733" y="417983"/>
                    <a:pt x="175766" y="418271"/>
                  </a:cubicBezTo>
                  <a:cubicBezTo>
                    <a:pt x="179223" y="418271"/>
                    <a:pt x="183832" y="417695"/>
                    <a:pt x="188153" y="418560"/>
                  </a:cubicBezTo>
                  <a:cubicBezTo>
                    <a:pt x="190458" y="419136"/>
                    <a:pt x="192474" y="422016"/>
                    <a:pt x="194490" y="424032"/>
                  </a:cubicBezTo>
                  <a:cubicBezTo>
                    <a:pt x="192474" y="425761"/>
                    <a:pt x="190170" y="429218"/>
                    <a:pt x="188153" y="429218"/>
                  </a:cubicBezTo>
                  <a:cubicBezTo>
                    <a:pt x="180375" y="429218"/>
                    <a:pt x="172310" y="428353"/>
                    <a:pt x="164531" y="426913"/>
                  </a:cubicBezTo>
                  <a:cubicBezTo>
                    <a:pt x="162515" y="426625"/>
                    <a:pt x="161075" y="422880"/>
                    <a:pt x="159346" y="420864"/>
                  </a:cubicBezTo>
                  <a:cubicBezTo>
                    <a:pt x="161362" y="419712"/>
                    <a:pt x="163379" y="417695"/>
                    <a:pt x="165684" y="417407"/>
                  </a:cubicBezTo>
                  <a:close/>
                  <a:moveTo>
                    <a:pt x="237700" y="411646"/>
                  </a:moveTo>
                  <a:cubicBezTo>
                    <a:pt x="240004" y="411358"/>
                    <a:pt x="242597" y="413662"/>
                    <a:pt x="245190" y="414527"/>
                  </a:cubicBezTo>
                  <a:cubicBezTo>
                    <a:pt x="243750" y="416543"/>
                    <a:pt x="242885" y="420000"/>
                    <a:pt x="241157" y="420576"/>
                  </a:cubicBezTo>
                  <a:cubicBezTo>
                    <a:pt x="233379" y="423456"/>
                    <a:pt x="225602" y="425185"/>
                    <a:pt x="216671" y="427489"/>
                  </a:cubicBezTo>
                  <a:cubicBezTo>
                    <a:pt x="214943" y="425761"/>
                    <a:pt x="212350" y="424320"/>
                    <a:pt x="211487" y="422016"/>
                  </a:cubicBezTo>
                  <a:cubicBezTo>
                    <a:pt x="211198" y="420864"/>
                    <a:pt x="214079" y="417695"/>
                    <a:pt x="215807" y="417119"/>
                  </a:cubicBezTo>
                  <a:cubicBezTo>
                    <a:pt x="223009" y="414814"/>
                    <a:pt x="230211" y="413086"/>
                    <a:pt x="237700" y="411646"/>
                  </a:cubicBezTo>
                  <a:close/>
                  <a:moveTo>
                    <a:pt x="111239" y="405308"/>
                  </a:moveTo>
                  <a:cubicBezTo>
                    <a:pt x="117288" y="402139"/>
                    <a:pt x="140621" y="409053"/>
                    <a:pt x="142637" y="414526"/>
                  </a:cubicBezTo>
                  <a:cubicBezTo>
                    <a:pt x="144078" y="417983"/>
                    <a:pt x="140910" y="421440"/>
                    <a:pt x="136588" y="420575"/>
                  </a:cubicBezTo>
                  <a:cubicBezTo>
                    <a:pt x="127082" y="418271"/>
                    <a:pt x="118153" y="413662"/>
                    <a:pt x="110663" y="407324"/>
                  </a:cubicBezTo>
                  <a:cubicBezTo>
                    <a:pt x="110951" y="406172"/>
                    <a:pt x="110951" y="405308"/>
                    <a:pt x="111239" y="405308"/>
                  </a:cubicBezTo>
                  <a:close/>
                  <a:moveTo>
                    <a:pt x="285231" y="388024"/>
                  </a:moveTo>
                  <a:cubicBezTo>
                    <a:pt x="286095" y="387448"/>
                    <a:pt x="288976" y="388601"/>
                    <a:pt x="289840" y="389464"/>
                  </a:cubicBezTo>
                  <a:cubicBezTo>
                    <a:pt x="290704" y="390617"/>
                    <a:pt x="290992" y="392921"/>
                    <a:pt x="290416" y="394361"/>
                  </a:cubicBezTo>
                  <a:cubicBezTo>
                    <a:pt x="288399" y="399259"/>
                    <a:pt x="268524" y="410494"/>
                    <a:pt x="263338" y="409629"/>
                  </a:cubicBezTo>
                  <a:cubicBezTo>
                    <a:pt x="261898" y="409629"/>
                    <a:pt x="260745" y="407613"/>
                    <a:pt x="258729" y="405885"/>
                  </a:cubicBezTo>
                  <a:cubicBezTo>
                    <a:pt x="265931" y="396954"/>
                    <a:pt x="276589" y="393786"/>
                    <a:pt x="285231" y="388024"/>
                  </a:cubicBezTo>
                  <a:close/>
                  <a:moveTo>
                    <a:pt x="71198" y="371316"/>
                  </a:moveTo>
                  <a:cubicBezTo>
                    <a:pt x="80416" y="378518"/>
                    <a:pt x="88482" y="385143"/>
                    <a:pt x="97988" y="392633"/>
                  </a:cubicBezTo>
                  <a:cubicBezTo>
                    <a:pt x="87330" y="400411"/>
                    <a:pt x="83297" y="390617"/>
                    <a:pt x="78399" y="387160"/>
                  </a:cubicBezTo>
                  <a:cubicBezTo>
                    <a:pt x="74655" y="384279"/>
                    <a:pt x="65437" y="381975"/>
                    <a:pt x="71198" y="371316"/>
                  </a:cubicBezTo>
                  <a:close/>
                  <a:moveTo>
                    <a:pt x="326137" y="353745"/>
                  </a:moveTo>
                  <a:cubicBezTo>
                    <a:pt x="327289" y="354033"/>
                    <a:pt x="328154" y="356050"/>
                    <a:pt x="329018" y="357201"/>
                  </a:cubicBezTo>
                  <a:cubicBezTo>
                    <a:pt x="328154" y="358930"/>
                    <a:pt x="327865" y="360370"/>
                    <a:pt x="327001" y="361523"/>
                  </a:cubicBezTo>
                  <a:cubicBezTo>
                    <a:pt x="321528" y="367572"/>
                    <a:pt x="316343" y="373333"/>
                    <a:pt x="310581" y="378807"/>
                  </a:cubicBezTo>
                  <a:cubicBezTo>
                    <a:pt x="309141" y="379958"/>
                    <a:pt x="305972" y="379382"/>
                    <a:pt x="303379" y="379382"/>
                  </a:cubicBezTo>
                  <a:cubicBezTo>
                    <a:pt x="303379" y="377078"/>
                    <a:pt x="302515" y="373909"/>
                    <a:pt x="303668" y="372469"/>
                  </a:cubicBezTo>
                  <a:cubicBezTo>
                    <a:pt x="308853" y="366420"/>
                    <a:pt x="314326" y="360370"/>
                    <a:pt x="320087" y="354897"/>
                  </a:cubicBezTo>
                  <a:cubicBezTo>
                    <a:pt x="321240" y="353745"/>
                    <a:pt x="324121" y="353457"/>
                    <a:pt x="326137" y="353745"/>
                  </a:cubicBezTo>
                  <a:close/>
                  <a:moveTo>
                    <a:pt x="37207" y="334444"/>
                  </a:moveTo>
                  <a:cubicBezTo>
                    <a:pt x="48729" y="337901"/>
                    <a:pt x="51610" y="349712"/>
                    <a:pt x="61404" y="358929"/>
                  </a:cubicBezTo>
                  <a:cubicBezTo>
                    <a:pt x="56507" y="359794"/>
                    <a:pt x="52762" y="361522"/>
                    <a:pt x="51898" y="360370"/>
                  </a:cubicBezTo>
                  <a:cubicBezTo>
                    <a:pt x="45273" y="353168"/>
                    <a:pt x="38071" y="345966"/>
                    <a:pt x="37207" y="334444"/>
                  </a:cubicBezTo>
                  <a:close/>
                  <a:moveTo>
                    <a:pt x="354655" y="310246"/>
                  </a:moveTo>
                  <a:cubicBezTo>
                    <a:pt x="355519" y="320905"/>
                    <a:pt x="348893" y="333867"/>
                    <a:pt x="338523" y="341645"/>
                  </a:cubicBezTo>
                  <a:cubicBezTo>
                    <a:pt x="331609" y="335884"/>
                    <a:pt x="336795" y="331275"/>
                    <a:pt x="339099" y="326954"/>
                  </a:cubicBezTo>
                  <a:cubicBezTo>
                    <a:pt x="347453" y="311399"/>
                    <a:pt x="347453" y="311399"/>
                    <a:pt x="354655" y="310246"/>
                  </a:cubicBezTo>
                  <a:close/>
                  <a:moveTo>
                    <a:pt x="163884" y="286049"/>
                  </a:moveTo>
                  <a:cubicBezTo>
                    <a:pt x="165468" y="285473"/>
                    <a:pt x="167269" y="285761"/>
                    <a:pt x="169141" y="286337"/>
                  </a:cubicBezTo>
                  <a:cubicBezTo>
                    <a:pt x="175479" y="288065"/>
                    <a:pt x="182104" y="289794"/>
                    <a:pt x="188153" y="291811"/>
                  </a:cubicBezTo>
                  <a:cubicBezTo>
                    <a:pt x="190170" y="292675"/>
                    <a:pt x="191610" y="294979"/>
                    <a:pt x="193339" y="296708"/>
                  </a:cubicBezTo>
                  <a:cubicBezTo>
                    <a:pt x="191610" y="298437"/>
                    <a:pt x="189594" y="301605"/>
                    <a:pt x="187866" y="301317"/>
                  </a:cubicBezTo>
                  <a:cubicBezTo>
                    <a:pt x="177207" y="301317"/>
                    <a:pt x="167413" y="298724"/>
                    <a:pt x="159923" y="290946"/>
                  </a:cubicBezTo>
                  <a:cubicBezTo>
                    <a:pt x="160931" y="288066"/>
                    <a:pt x="162300" y="286625"/>
                    <a:pt x="163884" y="286049"/>
                  </a:cubicBezTo>
                  <a:close/>
                  <a:moveTo>
                    <a:pt x="13297" y="285760"/>
                  </a:moveTo>
                  <a:cubicBezTo>
                    <a:pt x="25395" y="290081"/>
                    <a:pt x="23667" y="301028"/>
                    <a:pt x="28276" y="307941"/>
                  </a:cubicBezTo>
                  <a:cubicBezTo>
                    <a:pt x="30292" y="311110"/>
                    <a:pt x="32309" y="315143"/>
                    <a:pt x="25683" y="319176"/>
                  </a:cubicBezTo>
                  <a:cubicBezTo>
                    <a:pt x="18770" y="309381"/>
                    <a:pt x="13873" y="299587"/>
                    <a:pt x="13297" y="285760"/>
                  </a:cubicBezTo>
                  <a:close/>
                  <a:moveTo>
                    <a:pt x="233379" y="268189"/>
                  </a:moveTo>
                  <a:cubicBezTo>
                    <a:pt x="233956" y="270493"/>
                    <a:pt x="236260" y="274238"/>
                    <a:pt x="235396" y="275391"/>
                  </a:cubicBezTo>
                  <a:cubicBezTo>
                    <a:pt x="228770" y="282016"/>
                    <a:pt x="221857" y="288065"/>
                    <a:pt x="214655" y="293826"/>
                  </a:cubicBezTo>
                  <a:cubicBezTo>
                    <a:pt x="213791" y="294690"/>
                    <a:pt x="210335" y="293250"/>
                    <a:pt x="208894" y="291810"/>
                  </a:cubicBezTo>
                  <a:cubicBezTo>
                    <a:pt x="208030" y="291234"/>
                    <a:pt x="208318" y="287777"/>
                    <a:pt x="209182" y="286913"/>
                  </a:cubicBezTo>
                  <a:cubicBezTo>
                    <a:pt x="215519" y="280864"/>
                    <a:pt x="222433" y="274815"/>
                    <a:pt x="229058" y="269053"/>
                  </a:cubicBezTo>
                  <a:cubicBezTo>
                    <a:pt x="229634" y="268765"/>
                    <a:pt x="230787" y="268765"/>
                    <a:pt x="233379" y="268189"/>
                  </a:cubicBezTo>
                  <a:close/>
                  <a:moveTo>
                    <a:pt x="369922" y="260699"/>
                  </a:moveTo>
                  <a:cubicBezTo>
                    <a:pt x="370787" y="260699"/>
                    <a:pt x="373379" y="264156"/>
                    <a:pt x="373091" y="265596"/>
                  </a:cubicBezTo>
                  <a:cubicBezTo>
                    <a:pt x="371075" y="274238"/>
                    <a:pt x="369058" y="282592"/>
                    <a:pt x="366178" y="290946"/>
                  </a:cubicBezTo>
                  <a:cubicBezTo>
                    <a:pt x="365602" y="292386"/>
                    <a:pt x="361569" y="293826"/>
                    <a:pt x="359840" y="293250"/>
                  </a:cubicBezTo>
                  <a:cubicBezTo>
                    <a:pt x="358111" y="292962"/>
                    <a:pt x="357247" y="289793"/>
                    <a:pt x="356671" y="288641"/>
                  </a:cubicBezTo>
                  <a:cubicBezTo>
                    <a:pt x="359264" y="279423"/>
                    <a:pt x="360993" y="271645"/>
                    <a:pt x="363873" y="264156"/>
                  </a:cubicBezTo>
                  <a:cubicBezTo>
                    <a:pt x="364449" y="262428"/>
                    <a:pt x="367618" y="260987"/>
                    <a:pt x="369922" y="260699"/>
                  </a:cubicBezTo>
                  <a:close/>
                  <a:moveTo>
                    <a:pt x="133709" y="245144"/>
                  </a:moveTo>
                  <a:cubicBezTo>
                    <a:pt x="136589" y="247449"/>
                    <a:pt x="138318" y="248313"/>
                    <a:pt x="138894" y="249753"/>
                  </a:cubicBezTo>
                  <a:cubicBezTo>
                    <a:pt x="142639" y="256379"/>
                    <a:pt x="146672" y="263004"/>
                    <a:pt x="149841" y="269630"/>
                  </a:cubicBezTo>
                  <a:cubicBezTo>
                    <a:pt x="150704" y="271358"/>
                    <a:pt x="149552" y="274527"/>
                    <a:pt x="149264" y="276832"/>
                  </a:cubicBezTo>
                  <a:cubicBezTo>
                    <a:pt x="146960" y="276256"/>
                    <a:pt x="143215" y="276543"/>
                    <a:pt x="142351" y="275391"/>
                  </a:cubicBezTo>
                  <a:cubicBezTo>
                    <a:pt x="137742" y="268190"/>
                    <a:pt x="133709" y="260700"/>
                    <a:pt x="130252" y="253210"/>
                  </a:cubicBezTo>
                  <a:cubicBezTo>
                    <a:pt x="129676" y="251482"/>
                    <a:pt x="132268" y="248313"/>
                    <a:pt x="133709" y="245144"/>
                  </a:cubicBezTo>
                  <a:close/>
                  <a:moveTo>
                    <a:pt x="5519" y="237366"/>
                  </a:moveTo>
                  <a:cubicBezTo>
                    <a:pt x="7248" y="238806"/>
                    <a:pt x="9840" y="239670"/>
                    <a:pt x="10129" y="241399"/>
                  </a:cubicBezTo>
                  <a:cubicBezTo>
                    <a:pt x="11857" y="250329"/>
                    <a:pt x="12721" y="259547"/>
                    <a:pt x="13873" y="268477"/>
                  </a:cubicBezTo>
                  <a:cubicBezTo>
                    <a:pt x="13009" y="269053"/>
                    <a:pt x="11569" y="269629"/>
                    <a:pt x="10416" y="269918"/>
                  </a:cubicBezTo>
                  <a:cubicBezTo>
                    <a:pt x="8688" y="268189"/>
                    <a:pt x="6096" y="267037"/>
                    <a:pt x="5519" y="265020"/>
                  </a:cubicBezTo>
                  <a:cubicBezTo>
                    <a:pt x="3791" y="257819"/>
                    <a:pt x="2351" y="250329"/>
                    <a:pt x="1487" y="242839"/>
                  </a:cubicBezTo>
                  <a:cubicBezTo>
                    <a:pt x="1199" y="241111"/>
                    <a:pt x="4079" y="239095"/>
                    <a:pt x="5519" y="237366"/>
                  </a:cubicBezTo>
                  <a:close/>
                  <a:moveTo>
                    <a:pt x="250663" y="223539"/>
                  </a:moveTo>
                  <a:cubicBezTo>
                    <a:pt x="252967" y="223826"/>
                    <a:pt x="253544" y="228724"/>
                    <a:pt x="254984" y="231316"/>
                  </a:cubicBezTo>
                  <a:cubicBezTo>
                    <a:pt x="252679" y="238806"/>
                    <a:pt x="251239" y="245432"/>
                    <a:pt x="248646" y="251481"/>
                  </a:cubicBezTo>
                  <a:cubicBezTo>
                    <a:pt x="247782" y="253498"/>
                    <a:pt x="244037" y="254362"/>
                    <a:pt x="241733" y="255802"/>
                  </a:cubicBezTo>
                  <a:cubicBezTo>
                    <a:pt x="240869" y="253498"/>
                    <a:pt x="239140" y="251193"/>
                    <a:pt x="239429" y="248889"/>
                  </a:cubicBezTo>
                  <a:cubicBezTo>
                    <a:pt x="240292" y="242839"/>
                    <a:pt x="242021" y="236790"/>
                    <a:pt x="243749" y="230740"/>
                  </a:cubicBezTo>
                  <a:cubicBezTo>
                    <a:pt x="244902" y="226996"/>
                    <a:pt x="245189" y="221810"/>
                    <a:pt x="250663" y="223539"/>
                  </a:cubicBezTo>
                  <a:close/>
                  <a:moveTo>
                    <a:pt x="373667" y="209136"/>
                  </a:moveTo>
                  <a:cubicBezTo>
                    <a:pt x="375395" y="210865"/>
                    <a:pt x="379141" y="212305"/>
                    <a:pt x="379141" y="214033"/>
                  </a:cubicBezTo>
                  <a:cubicBezTo>
                    <a:pt x="378853" y="223251"/>
                    <a:pt x="377988" y="232469"/>
                    <a:pt x="376836" y="241399"/>
                  </a:cubicBezTo>
                  <a:cubicBezTo>
                    <a:pt x="376836" y="242263"/>
                    <a:pt x="373955" y="243992"/>
                    <a:pt x="372803" y="243703"/>
                  </a:cubicBezTo>
                  <a:cubicBezTo>
                    <a:pt x="371075" y="243127"/>
                    <a:pt x="368482" y="241111"/>
                    <a:pt x="368482" y="239670"/>
                  </a:cubicBezTo>
                  <a:cubicBezTo>
                    <a:pt x="367906" y="236214"/>
                    <a:pt x="368482" y="232181"/>
                    <a:pt x="369058" y="228724"/>
                  </a:cubicBezTo>
                  <a:cubicBezTo>
                    <a:pt x="369058" y="223827"/>
                    <a:pt x="368482" y="219218"/>
                    <a:pt x="369346" y="214897"/>
                  </a:cubicBezTo>
                  <a:cubicBezTo>
                    <a:pt x="369634" y="212881"/>
                    <a:pt x="372227" y="211153"/>
                    <a:pt x="373667" y="209136"/>
                  </a:cubicBezTo>
                  <a:close/>
                  <a:moveTo>
                    <a:pt x="128812" y="197901"/>
                  </a:moveTo>
                  <a:cubicBezTo>
                    <a:pt x="130540" y="198189"/>
                    <a:pt x="132557" y="200494"/>
                    <a:pt x="132845" y="202222"/>
                  </a:cubicBezTo>
                  <a:cubicBezTo>
                    <a:pt x="133422" y="206543"/>
                    <a:pt x="133133" y="210864"/>
                    <a:pt x="133133" y="215473"/>
                  </a:cubicBezTo>
                  <a:cubicBezTo>
                    <a:pt x="133133" y="215185"/>
                    <a:pt x="132845" y="215185"/>
                    <a:pt x="132845" y="215185"/>
                  </a:cubicBezTo>
                  <a:cubicBezTo>
                    <a:pt x="133133" y="219218"/>
                    <a:pt x="133709" y="223251"/>
                    <a:pt x="133133" y="226995"/>
                  </a:cubicBezTo>
                  <a:cubicBezTo>
                    <a:pt x="132845" y="228724"/>
                    <a:pt x="130829" y="231028"/>
                    <a:pt x="129100" y="231317"/>
                  </a:cubicBezTo>
                  <a:cubicBezTo>
                    <a:pt x="127660" y="231604"/>
                    <a:pt x="124203" y="229588"/>
                    <a:pt x="124203" y="228435"/>
                  </a:cubicBezTo>
                  <a:cubicBezTo>
                    <a:pt x="123915" y="219218"/>
                    <a:pt x="123915" y="210000"/>
                    <a:pt x="124203" y="201070"/>
                  </a:cubicBezTo>
                  <a:cubicBezTo>
                    <a:pt x="124203" y="199918"/>
                    <a:pt x="127372" y="197901"/>
                    <a:pt x="128812" y="197901"/>
                  </a:cubicBezTo>
                  <a:close/>
                  <a:moveTo>
                    <a:pt x="6672" y="186090"/>
                  </a:moveTo>
                  <a:cubicBezTo>
                    <a:pt x="7536" y="186090"/>
                    <a:pt x="9840" y="188394"/>
                    <a:pt x="9840" y="189835"/>
                  </a:cubicBezTo>
                  <a:cubicBezTo>
                    <a:pt x="9552" y="197901"/>
                    <a:pt x="9264" y="205966"/>
                    <a:pt x="8400" y="213744"/>
                  </a:cubicBezTo>
                  <a:cubicBezTo>
                    <a:pt x="8112" y="215472"/>
                    <a:pt x="5807" y="216913"/>
                    <a:pt x="3215" y="220369"/>
                  </a:cubicBezTo>
                  <a:cubicBezTo>
                    <a:pt x="-1970" y="208559"/>
                    <a:pt x="334" y="198765"/>
                    <a:pt x="1774" y="189259"/>
                  </a:cubicBezTo>
                  <a:cubicBezTo>
                    <a:pt x="2063" y="187818"/>
                    <a:pt x="4943" y="186378"/>
                    <a:pt x="6672" y="186090"/>
                  </a:cubicBezTo>
                  <a:close/>
                  <a:moveTo>
                    <a:pt x="243174" y="173703"/>
                  </a:moveTo>
                  <a:cubicBezTo>
                    <a:pt x="244614" y="173414"/>
                    <a:pt x="247783" y="175143"/>
                    <a:pt x="248359" y="176583"/>
                  </a:cubicBezTo>
                  <a:cubicBezTo>
                    <a:pt x="250952" y="183497"/>
                    <a:pt x="252968" y="190698"/>
                    <a:pt x="254985" y="197900"/>
                  </a:cubicBezTo>
                  <a:cubicBezTo>
                    <a:pt x="254697" y="198188"/>
                    <a:pt x="254409" y="198188"/>
                    <a:pt x="254121" y="198477"/>
                  </a:cubicBezTo>
                  <a:cubicBezTo>
                    <a:pt x="254121" y="199917"/>
                    <a:pt x="254697" y="201357"/>
                    <a:pt x="254121" y="202510"/>
                  </a:cubicBezTo>
                  <a:cubicBezTo>
                    <a:pt x="252968" y="204238"/>
                    <a:pt x="251528" y="205966"/>
                    <a:pt x="249799" y="206830"/>
                  </a:cubicBezTo>
                  <a:cubicBezTo>
                    <a:pt x="248936" y="207119"/>
                    <a:pt x="246054" y="205390"/>
                    <a:pt x="245767" y="204238"/>
                  </a:cubicBezTo>
                  <a:cubicBezTo>
                    <a:pt x="243462" y="195596"/>
                    <a:pt x="241445" y="187242"/>
                    <a:pt x="239717" y="178312"/>
                  </a:cubicBezTo>
                  <a:cubicBezTo>
                    <a:pt x="239429" y="176871"/>
                    <a:pt x="241734" y="173991"/>
                    <a:pt x="243174" y="173703"/>
                  </a:cubicBezTo>
                  <a:close/>
                  <a:moveTo>
                    <a:pt x="367041" y="158148"/>
                  </a:moveTo>
                  <a:cubicBezTo>
                    <a:pt x="369058" y="159588"/>
                    <a:pt x="372514" y="160452"/>
                    <a:pt x="372803" y="162181"/>
                  </a:cubicBezTo>
                  <a:cubicBezTo>
                    <a:pt x="375107" y="171687"/>
                    <a:pt x="378852" y="181193"/>
                    <a:pt x="375971" y="190699"/>
                  </a:cubicBezTo>
                  <a:cubicBezTo>
                    <a:pt x="371363" y="193004"/>
                    <a:pt x="368194" y="191564"/>
                    <a:pt x="367330" y="187242"/>
                  </a:cubicBezTo>
                  <a:cubicBezTo>
                    <a:pt x="365890" y="179753"/>
                    <a:pt x="364737" y="172263"/>
                    <a:pt x="363873" y="164774"/>
                  </a:cubicBezTo>
                  <a:cubicBezTo>
                    <a:pt x="363585" y="162757"/>
                    <a:pt x="365890" y="160452"/>
                    <a:pt x="367041" y="158148"/>
                  </a:cubicBezTo>
                  <a:close/>
                  <a:moveTo>
                    <a:pt x="144655" y="151810"/>
                  </a:moveTo>
                  <a:cubicBezTo>
                    <a:pt x="144942" y="151234"/>
                    <a:pt x="148399" y="151234"/>
                    <a:pt x="149552" y="152099"/>
                  </a:cubicBezTo>
                  <a:cubicBezTo>
                    <a:pt x="150704" y="152963"/>
                    <a:pt x="151856" y="155556"/>
                    <a:pt x="151280" y="156708"/>
                  </a:cubicBezTo>
                  <a:cubicBezTo>
                    <a:pt x="146959" y="165062"/>
                    <a:pt x="142350" y="173127"/>
                    <a:pt x="137453" y="181193"/>
                  </a:cubicBezTo>
                  <a:cubicBezTo>
                    <a:pt x="136877" y="182057"/>
                    <a:pt x="135724" y="182057"/>
                    <a:pt x="133996" y="182633"/>
                  </a:cubicBezTo>
                  <a:cubicBezTo>
                    <a:pt x="132844" y="180905"/>
                    <a:pt x="129675" y="178312"/>
                    <a:pt x="130251" y="177160"/>
                  </a:cubicBezTo>
                  <a:cubicBezTo>
                    <a:pt x="134572" y="168518"/>
                    <a:pt x="139469" y="160164"/>
                    <a:pt x="144655" y="151810"/>
                  </a:cubicBezTo>
                  <a:close/>
                  <a:moveTo>
                    <a:pt x="14161" y="136831"/>
                  </a:moveTo>
                  <a:cubicBezTo>
                    <a:pt x="14449" y="136255"/>
                    <a:pt x="18194" y="137119"/>
                    <a:pt x="20498" y="137407"/>
                  </a:cubicBezTo>
                  <a:cubicBezTo>
                    <a:pt x="19922" y="140864"/>
                    <a:pt x="20498" y="144609"/>
                    <a:pt x="19058" y="147489"/>
                  </a:cubicBezTo>
                  <a:cubicBezTo>
                    <a:pt x="15601" y="153827"/>
                    <a:pt x="17906" y="163333"/>
                    <a:pt x="6384" y="168807"/>
                  </a:cubicBezTo>
                  <a:cubicBezTo>
                    <a:pt x="5519" y="155555"/>
                    <a:pt x="9552" y="146049"/>
                    <a:pt x="14161" y="136831"/>
                  </a:cubicBezTo>
                  <a:close/>
                  <a:moveTo>
                    <a:pt x="215520" y="135678"/>
                  </a:moveTo>
                  <a:cubicBezTo>
                    <a:pt x="222433" y="140863"/>
                    <a:pt x="228770" y="146913"/>
                    <a:pt x="235108" y="152962"/>
                  </a:cubicBezTo>
                  <a:cubicBezTo>
                    <a:pt x="235972" y="153826"/>
                    <a:pt x="235684" y="158147"/>
                    <a:pt x="234819" y="158723"/>
                  </a:cubicBezTo>
                  <a:cubicBezTo>
                    <a:pt x="232803" y="159588"/>
                    <a:pt x="229346" y="160164"/>
                    <a:pt x="228194" y="159299"/>
                  </a:cubicBezTo>
                  <a:cubicBezTo>
                    <a:pt x="221280" y="152962"/>
                    <a:pt x="214655" y="146048"/>
                    <a:pt x="205725" y="137695"/>
                  </a:cubicBezTo>
                  <a:cubicBezTo>
                    <a:pt x="210622" y="136542"/>
                    <a:pt x="214367" y="134526"/>
                    <a:pt x="215520" y="135678"/>
                  </a:cubicBezTo>
                  <a:close/>
                  <a:moveTo>
                    <a:pt x="187577" y="127613"/>
                  </a:moveTo>
                  <a:cubicBezTo>
                    <a:pt x="189594" y="127613"/>
                    <a:pt x="191610" y="130206"/>
                    <a:pt x="193626" y="131646"/>
                  </a:cubicBezTo>
                  <a:cubicBezTo>
                    <a:pt x="192186" y="133662"/>
                    <a:pt x="191034" y="136543"/>
                    <a:pt x="189017" y="137119"/>
                  </a:cubicBezTo>
                  <a:cubicBezTo>
                    <a:pt x="181815" y="139424"/>
                    <a:pt x="174614" y="141440"/>
                    <a:pt x="167124" y="142881"/>
                  </a:cubicBezTo>
                  <a:cubicBezTo>
                    <a:pt x="165108" y="143457"/>
                    <a:pt x="162804" y="141728"/>
                    <a:pt x="158482" y="140288"/>
                  </a:cubicBezTo>
                  <a:cubicBezTo>
                    <a:pt x="167413" y="129629"/>
                    <a:pt x="177495" y="127901"/>
                    <a:pt x="187577" y="127613"/>
                  </a:cubicBezTo>
                  <a:close/>
                  <a:moveTo>
                    <a:pt x="350046" y="108600"/>
                  </a:moveTo>
                  <a:cubicBezTo>
                    <a:pt x="351486" y="108600"/>
                    <a:pt x="352926" y="108600"/>
                    <a:pt x="354655" y="108600"/>
                  </a:cubicBezTo>
                  <a:cubicBezTo>
                    <a:pt x="358399" y="118394"/>
                    <a:pt x="362432" y="127901"/>
                    <a:pt x="365889" y="137695"/>
                  </a:cubicBezTo>
                  <a:cubicBezTo>
                    <a:pt x="366177" y="138847"/>
                    <a:pt x="363873" y="141152"/>
                    <a:pt x="362144" y="143456"/>
                  </a:cubicBezTo>
                  <a:cubicBezTo>
                    <a:pt x="352350" y="136254"/>
                    <a:pt x="351486" y="125020"/>
                    <a:pt x="347453" y="115802"/>
                  </a:cubicBezTo>
                  <a:cubicBezTo>
                    <a:pt x="346589" y="114073"/>
                    <a:pt x="349182" y="110904"/>
                    <a:pt x="350046" y="108600"/>
                  </a:cubicBezTo>
                  <a:close/>
                  <a:moveTo>
                    <a:pt x="37206" y="89588"/>
                  </a:moveTo>
                  <a:cubicBezTo>
                    <a:pt x="38071" y="88436"/>
                    <a:pt x="40664" y="89588"/>
                    <a:pt x="43256" y="89876"/>
                  </a:cubicBezTo>
                  <a:cubicBezTo>
                    <a:pt x="39511" y="100822"/>
                    <a:pt x="34614" y="110040"/>
                    <a:pt x="27988" y="118394"/>
                  </a:cubicBezTo>
                  <a:cubicBezTo>
                    <a:pt x="27412" y="118970"/>
                    <a:pt x="24820" y="118106"/>
                    <a:pt x="22227" y="117818"/>
                  </a:cubicBezTo>
                  <a:cubicBezTo>
                    <a:pt x="25396" y="106584"/>
                    <a:pt x="29717" y="97366"/>
                    <a:pt x="37206" y="89588"/>
                  </a:cubicBezTo>
                  <a:close/>
                  <a:moveTo>
                    <a:pt x="324984" y="66543"/>
                  </a:moveTo>
                  <a:cubicBezTo>
                    <a:pt x="332762" y="73744"/>
                    <a:pt x="340539" y="81235"/>
                    <a:pt x="342556" y="92469"/>
                  </a:cubicBezTo>
                  <a:cubicBezTo>
                    <a:pt x="342556" y="93334"/>
                    <a:pt x="341116" y="94774"/>
                    <a:pt x="339099" y="97943"/>
                  </a:cubicBezTo>
                  <a:cubicBezTo>
                    <a:pt x="330169" y="89877"/>
                    <a:pt x="324696" y="80659"/>
                    <a:pt x="318935" y="72017"/>
                  </a:cubicBezTo>
                  <a:cubicBezTo>
                    <a:pt x="318358" y="71152"/>
                    <a:pt x="319223" y="68559"/>
                    <a:pt x="320375" y="67407"/>
                  </a:cubicBezTo>
                  <a:cubicBezTo>
                    <a:pt x="321527" y="66543"/>
                    <a:pt x="324120" y="65679"/>
                    <a:pt x="324984" y="66543"/>
                  </a:cubicBezTo>
                  <a:close/>
                  <a:moveTo>
                    <a:pt x="76383" y="51275"/>
                  </a:moveTo>
                  <a:cubicBezTo>
                    <a:pt x="70910" y="60781"/>
                    <a:pt x="63132" y="67694"/>
                    <a:pt x="55642" y="74896"/>
                  </a:cubicBezTo>
                  <a:cubicBezTo>
                    <a:pt x="55066" y="75472"/>
                    <a:pt x="52185" y="73744"/>
                    <a:pt x="49017" y="72880"/>
                  </a:cubicBezTo>
                  <a:cubicBezTo>
                    <a:pt x="62556" y="53291"/>
                    <a:pt x="67453" y="49546"/>
                    <a:pt x="76383" y="51275"/>
                  </a:cubicBezTo>
                  <a:close/>
                  <a:moveTo>
                    <a:pt x="167412" y="33128"/>
                  </a:moveTo>
                  <a:cubicBezTo>
                    <a:pt x="182967" y="29671"/>
                    <a:pt x="198235" y="29095"/>
                    <a:pt x="213503" y="33992"/>
                  </a:cubicBezTo>
                  <a:cubicBezTo>
                    <a:pt x="222721" y="36872"/>
                    <a:pt x="232803" y="37448"/>
                    <a:pt x="241733" y="40905"/>
                  </a:cubicBezTo>
                  <a:cubicBezTo>
                    <a:pt x="273996" y="53869"/>
                    <a:pt x="298482" y="76337"/>
                    <a:pt x="317206" y="105144"/>
                  </a:cubicBezTo>
                  <a:cubicBezTo>
                    <a:pt x="363584" y="176873"/>
                    <a:pt x="358111" y="277120"/>
                    <a:pt x="304243" y="341358"/>
                  </a:cubicBezTo>
                  <a:cubicBezTo>
                    <a:pt x="277453" y="373045"/>
                    <a:pt x="243462" y="394074"/>
                    <a:pt x="201692" y="397819"/>
                  </a:cubicBezTo>
                  <a:cubicBezTo>
                    <a:pt x="172309" y="400411"/>
                    <a:pt x="143790" y="395802"/>
                    <a:pt x="119305" y="377078"/>
                  </a:cubicBezTo>
                  <a:cubicBezTo>
                    <a:pt x="119305" y="354897"/>
                    <a:pt x="119016" y="332716"/>
                    <a:pt x="119305" y="310535"/>
                  </a:cubicBezTo>
                  <a:lnTo>
                    <a:pt x="121499" y="297642"/>
                  </a:lnTo>
                  <a:lnTo>
                    <a:pt x="121033" y="297572"/>
                  </a:lnTo>
                  <a:cubicBezTo>
                    <a:pt x="120168" y="302181"/>
                    <a:pt x="118728" y="306502"/>
                    <a:pt x="118728" y="311111"/>
                  </a:cubicBezTo>
                  <a:cubicBezTo>
                    <a:pt x="118440" y="333292"/>
                    <a:pt x="118728" y="355474"/>
                    <a:pt x="118728" y="377654"/>
                  </a:cubicBezTo>
                  <a:cubicBezTo>
                    <a:pt x="95107" y="366132"/>
                    <a:pt x="77823" y="347408"/>
                    <a:pt x="63419" y="326091"/>
                  </a:cubicBezTo>
                  <a:cubicBezTo>
                    <a:pt x="38358" y="288354"/>
                    <a:pt x="27412" y="246297"/>
                    <a:pt x="30580" y="201070"/>
                  </a:cubicBezTo>
                  <a:cubicBezTo>
                    <a:pt x="33749" y="156132"/>
                    <a:pt x="49304" y="115515"/>
                    <a:pt x="80127" y="81811"/>
                  </a:cubicBezTo>
                  <a:cubicBezTo>
                    <a:pt x="100580" y="59630"/>
                    <a:pt x="125066" y="42346"/>
                    <a:pt x="155313" y="34857"/>
                  </a:cubicBezTo>
                  <a:cubicBezTo>
                    <a:pt x="159346" y="33992"/>
                    <a:pt x="163379" y="33704"/>
                    <a:pt x="167412" y="33128"/>
                  </a:cubicBezTo>
                  <a:cubicBezTo>
                    <a:pt x="167412" y="50988"/>
                    <a:pt x="167124" y="68560"/>
                    <a:pt x="167412" y="86420"/>
                  </a:cubicBezTo>
                  <a:cubicBezTo>
                    <a:pt x="167700" y="93910"/>
                    <a:pt x="169140" y="101112"/>
                    <a:pt x="170004" y="108601"/>
                  </a:cubicBezTo>
                  <a:cubicBezTo>
                    <a:pt x="157905" y="114362"/>
                    <a:pt x="145806" y="119547"/>
                    <a:pt x="136012" y="129342"/>
                  </a:cubicBezTo>
                  <a:cubicBezTo>
                    <a:pt x="106341" y="159589"/>
                    <a:pt x="98276" y="196173"/>
                    <a:pt x="104037" y="236790"/>
                  </a:cubicBezTo>
                  <a:cubicBezTo>
                    <a:pt x="105766" y="248889"/>
                    <a:pt x="109438" y="260051"/>
                    <a:pt x="114660" y="270458"/>
                  </a:cubicBezTo>
                  <a:lnTo>
                    <a:pt x="134068" y="298852"/>
                  </a:lnTo>
                  <a:lnTo>
                    <a:pt x="135148" y="299012"/>
                  </a:lnTo>
                  <a:cubicBezTo>
                    <a:pt x="136877" y="300453"/>
                    <a:pt x="138893" y="301605"/>
                    <a:pt x="140622" y="303045"/>
                  </a:cubicBezTo>
                  <a:cubicBezTo>
                    <a:pt x="174326" y="330124"/>
                    <a:pt x="214367" y="327531"/>
                    <a:pt x="244902" y="296996"/>
                  </a:cubicBezTo>
                  <a:cubicBezTo>
                    <a:pt x="286671" y="254650"/>
                    <a:pt x="287247" y="174280"/>
                    <a:pt x="245478" y="131358"/>
                  </a:cubicBezTo>
                  <a:cubicBezTo>
                    <a:pt x="235684" y="121276"/>
                    <a:pt x="224449" y="114074"/>
                    <a:pt x="210334" y="109753"/>
                  </a:cubicBezTo>
                  <a:cubicBezTo>
                    <a:pt x="196795" y="105720"/>
                    <a:pt x="183832" y="107449"/>
                    <a:pt x="170581" y="107736"/>
                  </a:cubicBezTo>
                  <a:cubicBezTo>
                    <a:pt x="169717" y="100247"/>
                    <a:pt x="168276" y="93045"/>
                    <a:pt x="167988" y="85555"/>
                  </a:cubicBezTo>
                  <a:cubicBezTo>
                    <a:pt x="167124" y="68560"/>
                    <a:pt x="167412" y="50700"/>
                    <a:pt x="167412" y="33128"/>
                  </a:cubicBezTo>
                  <a:close/>
                  <a:moveTo>
                    <a:pt x="289552" y="32551"/>
                  </a:moveTo>
                  <a:cubicBezTo>
                    <a:pt x="296465" y="37448"/>
                    <a:pt x="303091" y="42921"/>
                    <a:pt x="309140" y="48683"/>
                  </a:cubicBezTo>
                  <a:cubicBezTo>
                    <a:pt x="312020" y="51563"/>
                    <a:pt x="310004" y="56460"/>
                    <a:pt x="305107" y="56749"/>
                  </a:cubicBezTo>
                  <a:cubicBezTo>
                    <a:pt x="304243" y="56460"/>
                    <a:pt x="302514" y="55884"/>
                    <a:pt x="301362" y="54732"/>
                  </a:cubicBezTo>
                  <a:cubicBezTo>
                    <a:pt x="295313" y="50123"/>
                    <a:pt x="289264" y="45802"/>
                    <a:pt x="283790" y="40617"/>
                  </a:cubicBezTo>
                  <a:cubicBezTo>
                    <a:pt x="282350" y="39177"/>
                    <a:pt x="282926" y="35432"/>
                    <a:pt x="282350" y="32839"/>
                  </a:cubicBezTo>
                  <a:cubicBezTo>
                    <a:pt x="284655" y="32839"/>
                    <a:pt x="287823" y="31687"/>
                    <a:pt x="289552" y="32551"/>
                  </a:cubicBezTo>
                  <a:close/>
                  <a:moveTo>
                    <a:pt x="120746" y="21893"/>
                  </a:moveTo>
                  <a:cubicBezTo>
                    <a:pt x="110664" y="31111"/>
                    <a:pt x="100581" y="35144"/>
                    <a:pt x="90211" y="41770"/>
                  </a:cubicBezTo>
                  <a:cubicBezTo>
                    <a:pt x="90211" y="38024"/>
                    <a:pt x="89347" y="34856"/>
                    <a:pt x="90499" y="33415"/>
                  </a:cubicBezTo>
                  <a:cubicBezTo>
                    <a:pt x="96260" y="25926"/>
                    <a:pt x="109799" y="20164"/>
                    <a:pt x="120746" y="21893"/>
                  </a:cubicBezTo>
                  <a:close/>
                  <a:moveTo>
                    <a:pt x="237413" y="6049"/>
                  </a:moveTo>
                  <a:cubicBezTo>
                    <a:pt x="248935" y="11234"/>
                    <a:pt x="257577" y="14979"/>
                    <a:pt x="265643" y="19012"/>
                  </a:cubicBezTo>
                  <a:cubicBezTo>
                    <a:pt x="266795" y="19588"/>
                    <a:pt x="267372" y="23333"/>
                    <a:pt x="266795" y="24773"/>
                  </a:cubicBezTo>
                  <a:cubicBezTo>
                    <a:pt x="266219" y="26213"/>
                    <a:pt x="262762" y="27366"/>
                    <a:pt x="261322" y="27078"/>
                  </a:cubicBezTo>
                  <a:cubicBezTo>
                    <a:pt x="253544" y="24197"/>
                    <a:pt x="245767" y="21029"/>
                    <a:pt x="237989" y="17571"/>
                  </a:cubicBezTo>
                  <a:cubicBezTo>
                    <a:pt x="236549" y="16995"/>
                    <a:pt x="235396" y="14115"/>
                    <a:pt x="235396" y="12098"/>
                  </a:cubicBezTo>
                  <a:cubicBezTo>
                    <a:pt x="235396" y="9794"/>
                    <a:pt x="236836" y="7778"/>
                    <a:pt x="237413" y="6049"/>
                  </a:cubicBezTo>
                  <a:close/>
                  <a:moveTo>
                    <a:pt x="146779" y="4898"/>
                  </a:moveTo>
                  <a:cubicBezTo>
                    <a:pt x="152936" y="3097"/>
                    <a:pt x="160210" y="3025"/>
                    <a:pt x="166836" y="5185"/>
                  </a:cubicBezTo>
                  <a:cubicBezTo>
                    <a:pt x="163667" y="13827"/>
                    <a:pt x="146671" y="18724"/>
                    <a:pt x="133420" y="14979"/>
                  </a:cubicBezTo>
                  <a:cubicBezTo>
                    <a:pt x="135580" y="10227"/>
                    <a:pt x="140621" y="6698"/>
                    <a:pt x="146779" y="4898"/>
                  </a:cubicBezTo>
                  <a:close/>
                  <a:moveTo>
                    <a:pt x="190745" y="0"/>
                  </a:moveTo>
                  <a:cubicBezTo>
                    <a:pt x="198235" y="288"/>
                    <a:pt x="205725" y="576"/>
                    <a:pt x="213215" y="1729"/>
                  </a:cubicBezTo>
                  <a:cubicBezTo>
                    <a:pt x="215231" y="2016"/>
                    <a:pt x="216960" y="5762"/>
                    <a:pt x="218688" y="7778"/>
                  </a:cubicBezTo>
                  <a:cubicBezTo>
                    <a:pt x="216672" y="8931"/>
                    <a:pt x="214655" y="11235"/>
                    <a:pt x="212351" y="11235"/>
                  </a:cubicBezTo>
                  <a:cubicBezTo>
                    <a:pt x="202556" y="12387"/>
                    <a:pt x="193338" y="10659"/>
                    <a:pt x="184408" y="6626"/>
                  </a:cubicBezTo>
                  <a:cubicBezTo>
                    <a:pt x="184120" y="2016"/>
                    <a:pt x="186713" y="0"/>
                    <a:pt x="190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7791613" y="6234598"/>
              <a:ext cx="319025" cy="428675"/>
            </a:xfrm>
            <a:custGeom>
              <a:avLst/>
              <a:gdLst/>
              <a:ahLst/>
              <a:cxnLst/>
              <a:rect l="l" t="t" r="r" b="b"/>
              <a:pathLst>
                <a:path w="319025" h="428675" extrusionOk="0">
                  <a:moveTo>
                    <a:pt x="263716" y="418421"/>
                  </a:moveTo>
                  <a:cubicBezTo>
                    <a:pt x="266021" y="418421"/>
                    <a:pt x="268037" y="420437"/>
                    <a:pt x="270342" y="421301"/>
                  </a:cubicBezTo>
                  <a:cubicBezTo>
                    <a:pt x="268902" y="423606"/>
                    <a:pt x="267461" y="427639"/>
                    <a:pt x="265733" y="427927"/>
                  </a:cubicBezTo>
                  <a:cubicBezTo>
                    <a:pt x="256514" y="428791"/>
                    <a:pt x="247297" y="428791"/>
                    <a:pt x="238367" y="428503"/>
                  </a:cubicBezTo>
                  <a:cubicBezTo>
                    <a:pt x="236350" y="428215"/>
                    <a:pt x="234910" y="425047"/>
                    <a:pt x="232317" y="422454"/>
                  </a:cubicBezTo>
                  <a:cubicBezTo>
                    <a:pt x="235486" y="421014"/>
                    <a:pt x="237502" y="418997"/>
                    <a:pt x="239807" y="418997"/>
                  </a:cubicBezTo>
                  <a:cubicBezTo>
                    <a:pt x="247585" y="418421"/>
                    <a:pt x="255651" y="418133"/>
                    <a:pt x="263716" y="418421"/>
                  </a:cubicBezTo>
                  <a:close/>
                  <a:moveTo>
                    <a:pt x="29519" y="413523"/>
                  </a:moveTo>
                  <a:cubicBezTo>
                    <a:pt x="43058" y="412947"/>
                    <a:pt x="52852" y="418997"/>
                    <a:pt x="63222" y="421301"/>
                  </a:cubicBezTo>
                  <a:cubicBezTo>
                    <a:pt x="63222" y="422741"/>
                    <a:pt x="63510" y="424182"/>
                    <a:pt x="63510" y="425623"/>
                  </a:cubicBezTo>
                  <a:cubicBezTo>
                    <a:pt x="60918" y="426775"/>
                    <a:pt x="58037" y="429079"/>
                    <a:pt x="56309" y="428503"/>
                  </a:cubicBezTo>
                  <a:cubicBezTo>
                    <a:pt x="47378" y="425623"/>
                    <a:pt x="37008" y="425047"/>
                    <a:pt x="29519" y="413523"/>
                  </a:cubicBezTo>
                  <a:close/>
                  <a:moveTo>
                    <a:pt x="108736" y="403153"/>
                  </a:moveTo>
                  <a:cubicBezTo>
                    <a:pt x="113346" y="405170"/>
                    <a:pt x="113634" y="410066"/>
                    <a:pt x="110177" y="412371"/>
                  </a:cubicBezTo>
                  <a:cubicBezTo>
                    <a:pt x="102687" y="417556"/>
                    <a:pt x="94045" y="421589"/>
                    <a:pt x="85979" y="425622"/>
                  </a:cubicBezTo>
                  <a:cubicBezTo>
                    <a:pt x="85403" y="425910"/>
                    <a:pt x="82235" y="423605"/>
                    <a:pt x="82235" y="422741"/>
                  </a:cubicBezTo>
                  <a:cubicBezTo>
                    <a:pt x="82235" y="420725"/>
                    <a:pt x="83387" y="418420"/>
                    <a:pt x="84827" y="417268"/>
                  </a:cubicBezTo>
                  <a:cubicBezTo>
                    <a:pt x="92317" y="412659"/>
                    <a:pt x="100383" y="408050"/>
                    <a:pt x="108736" y="403153"/>
                  </a:cubicBezTo>
                  <a:close/>
                  <a:moveTo>
                    <a:pt x="194581" y="387310"/>
                  </a:moveTo>
                  <a:cubicBezTo>
                    <a:pt x="195445" y="387598"/>
                    <a:pt x="197173" y="388174"/>
                    <a:pt x="198326" y="389327"/>
                  </a:cubicBezTo>
                  <a:cubicBezTo>
                    <a:pt x="204375" y="395088"/>
                    <a:pt x="210424" y="401137"/>
                    <a:pt x="216185" y="407474"/>
                  </a:cubicBezTo>
                  <a:cubicBezTo>
                    <a:pt x="217626" y="409203"/>
                    <a:pt x="217050" y="412948"/>
                    <a:pt x="217050" y="415540"/>
                  </a:cubicBezTo>
                  <a:cubicBezTo>
                    <a:pt x="214169" y="415252"/>
                    <a:pt x="210424" y="416116"/>
                    <a:pt x="208696" y="414676"/>
                  </a:cubicBezTo>
                  <a:cubicBezTo>
                    <a:pt x="202359" y="409203"/>
                    <a:pt x="196309" y="403154"/>
                    <a:pt x="190836" y="396816"/>
                  </a:cubicBezTo>
                  <a:cubicBezTo>
                    <a:pt x="187667" y="393071"/>
                    <a:pt x="189684" y="387598"/>
                    <a:pt x="194581" y="387310"/>
                  </a:cubicBezTo>
                  <a:close/>
                  <a:moveTo>
                    <a:pt x="308943" y="384141"/>
                  </a:moveTo>
                  <a:cubicBezTo>
                    <a:pt x="309519" y="386446"/>
                    <a:pt x="311247" y="389614"/>
                    <a:pt x="310383" y="391343"/>
                  </a:cubicBezTo>
                  <a:cubicBezTo>
                    <a:pt x="306062" y="401137"/>
                    <a:pt x="300589" y="410643"/>
                    <a:pt x="290219" y="415253"/>
                  </a:cubicBezTo>
                  <a:cubicBezTo>
                    <a:pt x="285610" y="412660"/>
                    <a:pt x="284745" y="409779"/>
                    <a:pt x="287338" y="406034"/>
                  </a:cubicBezTo>
                  <a:cubicBezTo>
                    <a:pt x="292235" y="399121"/>
                    <a:pt x="297132" y="392495"/>
                    <a:pt x="302317" y="386158"/>
                  </a:cubicBezTo>
                  <a:cubicBezTo>
                    <a:pt x="303469" y="384717"/>
                    <a:pt x="306638" y="384717"/>
                    <a:pt x="308943" y="384141"/>
                  </a:cubicBezTo>
                  <a:close/>
                  <a:moveTo>
                    <a:pt x="8202" y="369449"/>
                  </a:moveTo>
                  <a:cubicBezTo>
                    <a:pt x="11371" y="380971"/>
                    <a:pt x="18573" y="389902"/>
                    <a:pt x="20301" y="403441"/>
                  </a:cubicBezTo>
                  <a:cubicBezTo>
                    <a:pt x="7914" y="398544"/>
                    <a:pt x="7050" y="388462"/>
                    <a:pt x="3017" y="380396"/>
                  </a:cubicBezTo>
                  <a:cubicBezTo>
                    <a:pt x="1289" y="376651"/>
                    <a:pt x="713" y="372906"/>
                    <a:pt x="8202" y="369449"/>
                  </a:cubicBezTo>
                  <a:close/>
                  <a:moveTo>
                    <a:pt x="128902" y="357351"/>
                  </a:moveTo>
                  <a:cubicBezTo>
                    <a:pt x="131207" y="358215"/>
                    <a:pt x="132359" y="363113"/>
                    <a:pt x="134375" y="366281"/>
                  </a:cubicBezTo>
                  <a:cubicBezTo>
                    <a:pt x="131783" y="374347"/>
                    <a:pt x="129766" y="381549"/>
                    <a:pt x="127174" y="388463"/>
                  </a:cubicBezTo>
                  <a:cubicBezTo>
                    <a:pt x="126597" y="389903"/>
                    <a:pt x="122853" y="390479"/>
                    <a:pt x="120836" y="391343"/>
                  </a:cubicBezTo>
                  <a:cubicBezTo>
                    <a:pt x="119972" y="389039"/>
                    <a:pt x="118244" y="386734"/>
                    <a:pt x="118531" y="384717"/>
                  </a:cubicBezTo>
                  <a:cubicBezTo>
                    <a:pt x="119396" y="378092"/>
                    <a:pt x="121412" y="371755"/>
                    <a:pt x="122564" y="365129"/>
                  </a:cubicBezTo>
                  <a:cubicBezTo>
                    <a:pt x="123141" y="361096"/>
                    <a:pt x="123717" y="356199"/>
                    <a:pt x="128902" y="357351"/>
                  </a:cubicBezTo>
                  <a:close/>
                  <a:moveTo>
                    <a:pt x="157420" y="346404"/>
                  </a:moveTo>
                  <a:cubicBezTo>
                    <a:pt x="164046" y="353318"/>
                    <a:pt x="171536" y="360232"/>
                    <a:pt x="178161" y="368009"/>
                  </a:cubicBezTo>
                  <a:cubicBezTo>
                    <a:pt x="181906" y="372330"/>
                    <a:pt x="179889" y="375499"/>
                    <a:pt x="173264" y="378092"/>
                  </a:cubicBezTo>
                  <a:cubicBezTo>
                    <a:pt x="166350" y="370602"/>
                    <a:pt x="159725" y="363688"/>
                    <a:pt x="153099" y="356199"/>
                  </a:cubicBezTo>
                  <a:cubicBezTo>
                    <a:pt x="149642" y="352166"/>
                    <a:pt x="150506" y="348997"/>
                    <a:pt x="157420" y="346404"/>
                  </a:cubicBezTo>
                  <a:close/>
                  <a:moveTo>
                    <a:pt x="305486" y="329984"/>
                  </a:moveTo>
                  <a:cubicBezTo>
                    <a:pt x="307790" y="331424"/>
                    <a:pt x="311535" y="332577"/>
                    <a:pt x="312399" y="334593"/>
                  </a:cubicBezTo>
                  <a:cubicBezTo>
                    <a:pt x="314992" y="342082"/>
                    <a:pt x="316432" y="349861"/>
                    <a:pt x="319025" y="359079"/>
                  </a:cubicBezTo>
                  <a:cubicBezTo>
                    <a:pt x="317297" y="360807"/>
                    <a:pt x="315280" y="364552"/>
                    <a:pt x="312976" y="365128"/>
                  </a:cubicBezTo>
                  <a:cubicBezTo>
                    <a:pt x="308366" y="366280"/>
                    <a:pt x="307503" y="362247"/>
                    <a:pt x="306926" y="358503"/>
                  </a:cubicBezTo>
                  <a:cubicBezTo>
                    <a:pt x="305774" y="351589"/>
                    <a:pt x="303757" y="344675"/>
                    <a:pt x="302893" y="337762"/>
                  </a:cubicBezTo>
                  <a:cubicBezTo>
                    <a:pt x="302605" y="335169"/>
                    <a:pt x="304333" y="332577"/>
                    <a:pt x="305486" y="329984"/>
                  </a:cubicBezTo>
                  <a:close/>
                  <a:moveTo>
                    <a:pt x="5609" y="318462"/>
                  </a:moveTo>
                  <a:cubicBezTo>
                    <a:pt x="12811" y="327104"/>
                    <a:pt x="9354" y="337186"/>
                    <a:pt x="9066" y="346404"/>
                  </a:cubicBezTo>
                  <a:cubicBezTo>
                    <a:pt x="9066" y="348421"/>
                    <a:pt x="5897" y="350437"/>
                    <a:pt x="3592" y="353030"/>
                  </a:cubicBezTo>
                  <a:cubicBezTo>
                    <a:pt x="-1881" y="339202"/>
                    <a:pt x="-1016" y="325376"/>
                    <a:pt x="5609" y="318462"/>
                  </a:cubicBezTo>
                  <a:close/>
                  <a:moveTo>
                    <a:pt x="128613" y="318462"/>
                  </a:moveTo>
                  <a:cubicBezTo>
                    <a:pt x="136103" y="320766"/>
                    <a:pt x="139272" y="326816"/>
                    <a:pt x="142440" y="334882"/>
                  </a:cubicBezTo>
                  <a:cubicBezTo>
                    <a:pt x="136103" y="337186"/>
                    <a:pt x="131206" y="338915"/>
                    <a:pt x="126885" y="340355"/>
                  </a:cubicBezTo>
                  <a:cubicBezTo>
                    <a:pt x="119971" y="334306"/>
                    <a:pt x="122275" y="327680"/>
                    <a:pt x="123428" y="321342"/>
                  </a:cubicBezTo>
                  <a:cubicBezTo>
                    <a:pt x="123716" y="319902"/>
                    <a:pt x="127173" y="318173"/>
                    <a:pt x="128613" y="318462"/>
                  </a:cubicBezTo>
                  <a:close/>
                  <a:moveTo>
                    <a:pt x="274951" y="288791"/>
                  </a:moveTo>
                  <a:cubicBezTo>
                    <a:pt x="281865" y="295128"/>
                    <a:pt x="288202" y="302042"/>
                    <a:pt x="294539" y="308955"/>
                  </a:cubicBezTo>
                  <a:cubicBezTo>
                    <a:pt x="295692" y="310108"/>
                    <a:pt x="295404" y="312988"/>
                    <a:pt x="294828" y="315005"/>
                  </a:cubicBezTo>
                  <a:cubicBezTo>
                    <a:pt x="294251" y="315869"/>
                    <a:pt x="292235" y="316733"/>
                    <a:pt x="291083" y="317597"/>
                  </a:cubicBezTo>
                  <a:cubicBezTo>
                    <a:pt x="289354" y="316733"/>
                    <a:pt x="287914" y="316445"/>
                    <a:pt x="287050" y="315581"/>
                  </a:cubicBezTo>
                  <a:cubicBezTo>
                    <a:pt x="280713" y="309243"/>
                    <a:pt x="274375" y="303194"/>
                    <a:pt x="268614" y="296281"/>
                  </a:cubicBezTo>
                  <a:cubicBezTo>
                    <a:pt x="267461" y="294840"/>
                    <a:pt x="267174" y="290807"/>
                    <a:pt x="268326" y="289367"/>
                  </a:cubicBezTo>
                  <a:cubicBezTo>
                    <a:pt x="269190" y="288215"/>
                    <a:pt x="273799" y="287639"/>
                    <a:pt x="274951" y="288791"/>
                  </a:cubicBezTo>
                  <a:close/>
                  <a:moveTo>
                    <a:pt x="4746" y="266610"/>
                  </a:moveTo>
                  <a:cubicBezTo>
                    <a:pt x="11659" y="275828"/>
                    <a:pt x="11659" y="291096"/>
                    <a:pt x="4746" y="299738"/>
                  </a:cubicBezTo>
                  <a:cubicBezTo>
                    <a:pt x="-1304" y="291672"/>
                    <a:pt x="-1304" y="274388"/>
                    <a:pt x="4746" y="266610"/>
                  </a:cubicBezTo>
                  <a:close/>
                  <a:moveTo>
                    <a:pt x="260260" y="253359"/>
                  </a:moveTo>
                  <a:cubicBezTo>
                    <a:pt x="254787" y="263441"/>
                    <a:pt x="254787" y="263441"/>
                    <a:pt x="256516" y="273812"/>
                  </a:cubicBezTo>
                  <a:cubicBezTo>
                    <a:pt x="247585" y="276116"/>
                    <a:pt x="247585" y="276116"/>
                    <a:pt x="238367" y="261425"/>
                  </a:cubicBezTo>
                  <a:cubicBezTo>
                    <a:pt x="244416" y="256528"/>
                    <a:pt x="249025" y="249038"/>
                    <a:pt x="260260" y="253359"/>
                  </a:cubicBezTo>
                  <a:close/>
                  <a:moveTo>
                    <a:pt x="296845" y="215047"/>
                  </a:moveTo>
                  <a:cubicBezTo>
                    <a:pt x="292235" y="227145"/>
                    <a:pt x="285610" y="235211"/>
                    <a:pt x="277544" y="241836"/>
                  </a:cubicBezTo>
                  <a:cubicBezTo>
                    <a:pt x="276391" y="242700"/>
                    <a:pt x="272935" y="242412"/>
                    <a:pt x="271782" y="241548"/>
                  </a:cubicBezTo>
                  <a:cubicBezTo>
                    <a:pt x="270630" y="240396"/>
                    <a:pt x="270054" y="236939"/>
                    <a:pt x="270630" y="236075"/>
                  </a:cubicBezTo>
                  <a:cubicBezTo>
                    <a:pt x="275815" y="228873"/>
                    <a:pt x="281289" y="221960"/>
                    <a:pt x="287339" y="215334"/>
                  </a:cubicBezTo>
                  <a:cubicBezTo>
                    <a:pt x="288779" y="213894"/>
                    <a:pt x="292524" y="215047"/>
                    <a:pt x="296845" y="215047"/>
                  </a:cubicBezTo>
                  <a:close/>
                  <a:moveTo>
                    <a:pt x="3593" y="213606"/>
                  </a:moveTo>
                  <a:cubicBezTo>
                    <a:pt x="11371" y="222248"/>
                    <a:pt x="11659" y="238379"/>
                    <a:pt x="5034" y="247598"/>
                  </a:cubicBezTo>
                  <a:cubicBezTo>
                    <a:pt x="-728" y="241260"/>
                    <a:pt x="-1304" y="227145"/>
                    <a:pt x="3593" y="213606"/>
                  </a:cubicBezTo>
                  <a:close/>
                  <a:moveTo>
                    <a:pt x="311247" y="165787"/>
                  </a:moveTo>
                  <a:cubicBezTo>
                    <a:pt x="312688" y="167516"/>
                    <a:pt x="314416" y="169820"/>
                    <a:pt x="315569" y="171548"/>
                  </a:cubicBezTo>
                  <a:cubicBezTo>
                    <a:pt x="312688" y="180478"/>
                    <a:pt x="310383" y="188256"/>
                    <a:pt x="307503" y="195746"/>
                  </a:cubicBezTo>
                  <a:cubicBezTo>
                    <a:pt x="306638" y="197474"/>
                    <a:pt x="303470" y="198338"/>
                    <a:pt x="301453" y="199779"/>
                  </a:cubicBezTo>
                  <a:cubicBezTo>
                    <a:pt x="300301" y="197186"/>
                    <a:pt x="297996" y="194305"/>
                    <a:pt x="298572" y="192289"/>
                  </a:cubicBezTo>
                  <a:cubicBezTo>
                    <a:pt x="300012" y="185087"/>
                    <a:pt x="302317" y="177598"/>
                    <a:pt x="304910" y="170684"/>
                  </a:cubicBezTo>
                  <a:cubicBezTo>
                    <a:pt x="305774" y="168380"/>
                    <a:pt x="309231" y="167227"/>
                    <a:pt x="311247" y="165787"/>
                  </a:cubicBezTo>
                  <a:close/>
                  <a:moveTo>
                    <a:pt x="1289" y="163482"/>
                  </a:moveTo>
                  <a:cubicBezTo>
                    <a:pt x="8778" y="162618"/>
                    <a:pt x="9930" y="166651"/>
                    <a:pt x="9354" y="170684"/>
                  </a:cubicBezTo>
                  <a:cubicBezTo>
                    <a:pt x="8202" y="178750"/>
                    <a:pt x="13387" y="188544"/>
                    <a:pt x="2729" y="197474"/>
                  </a:cubicBezTo>
                  <a:cubicBezTo>
                    <a:pt x="-1016" y="184223"/>
                    <a:pt x="713" y="173852"/>
                    <a:pt x="1289" y="163482"/>
                  </a:cubicBezTo>
                  <a:close/>
                  <a:moveTo>
                    <a:pt x="173551" y="146198"/>
                  </a:moveTo>
                  <a:cubicBezTo>
                    <a:pt x="173551" y="146198"/>
                    <a:pt x="173551" y="146486"/>
                    <a:pt x="173551" y="146486"/>
                  </a:cubicBezTo>
                  <a:cubicBezTo>
                    <a:pt x="177008" y="146486"/>
                    <a:pt x="180753" y="145910"/>
                    <a:pt x="184210" y="146774"/>
                  </a:cubicBezTo>
                  <a:cubicBezTo>
                    <a:pt x="185938" y="147062"/>
                    <a:pt x="188243" y="149367"/>
                    <a:pt x="188243" y="150807"/>
                  </a:cubicBezTo>
                  <a:cubicBezTo>
                    <a:pt x="188243" y="152536"/>
                    <a:pt x="186226" y="155704"/>
                    <a:pt x="185074" y="155704"/>
                  </a:cubicBezTo>
                  <a:cubicBezTo>
                    <a:pt x="177297" y="156280"/>
                    <a:pt x="169231" y="156569"/>
                    <a:pt x="161453" y="155993"/>
                  </a:cubicBezTo>
                  <a:cubicBezTo>
                    <a:pt x="160013" y="155993"/>
                    <a:pt x="157996" y="152824"/>
                    <a:pt x="157996" y="151384"/>
                  </a:cubicBezTo>
                  <a:cubicBezTo>
                    <a:pt x="157996" y="149943"/>
                    <a:pt x="160013" y="147351"/>
                    <a:pt x="161741" y="147062"/>
                  </a:cubicBezTo>
                  <a:cubicBezTo>
                    <a:pt x="165486" y="146198"/>
                    <a:pt x="169518" y="146486"/>
                    <a:pt x="173551" y="146198"/>
                  </a:cubicBezTo>
                  <a:close/>
                  <a:moveTo>
                    <a:pt x="139848" y="128051"/>
                  </a:moveTo>
                  <a:cubicBezTo>
                    <a:pt x="141864" y="128627"/>
                    <a:pt x="145033" y="130643"/>
                    <a:pt x="145321" y="132371"/>
                  </a:cubicBezTo>
                  <a:cubicBezTo>
                    <a:pt x="145609" y="134100"/>
                    <a:pt x="143016" y="136693"/>
                    <a:pt x="141000" y="137844"/>
                  </a:cubicBezTo>
                  <a:cubicBezTo>
                    <a:pt x="138984" y="138997"/>
                    <a:pt x="136103" y="138997"/>
                    <a:pt x="133798" y="139573"/>
                  </a:cubicBezTo>
                  <a:cubicBezTo>
                    <a:pt x="133510" y="141301"/>
                    <a:pt x="133222" y="142453"/>
                    <a:pt x="132934" y="143894"/>
                  </a:cubicBezTo>
                  <a:cubicBezTo>
                    <a:pt x="135815" y="144758"/>
                    <a:pt x="138984" y="145334"/>
                    <a:pt x="141576" y="146775"/>
                  </a:cubicBezTo>
                  <a:cubicBezTo>
                    <a:pt x="143305" y="147639"/>
                    <a:pt x="145897" y="150232"/>
                    <a:pt x="145609" y="151095"/>
                  </a:cubicBezTo>
                  <a:cubicBezTo>
                    <a:pt x="144745" y="153112"/>
                    <a:pt x="143016" y="155993"/>
                    <a:pt x="140712" y="156569"/>
                  </a:cubicBezTo>
                  <a:cubicBezTo>
                    <a:pt x="128325" y="160601"/>
                    <a:pt x="122276" y="155993"/>
                    <a:pt x="122276" y="142742"/>
                  </a:cubicBezTo>
                  <a:cubicBezTo>
                    <a:pt x="122276" y="128627"/>
                    <a:pt x="126309" y="125170"/>
                    <a:pt x="139848" y="128051"/>
                  </a:cubicBezTo>
                  <a:close/>
                  <a:moveTo>
                    <a:pt x="163469" y="128050"/>
                  </a:moveTo>
                  <a:cubicBezTo>
                    <a:pt x="170095" y="127474"/>
                    <a:pt x="176720" y="127474"/>
                    <a:pt x="183346" y="128339"/>
                  </a:cubicBezTo>
                  <a:cubicBezTo>
                    <a:pt x="185362" y="128627"/>
                    <a:pt x="186802" y="131507"/>
                    <a:pt x="188819" y="133236"/>
                  </a:cubicBezTo>
                  <a:cubicBezTo>
                    <a:pt x="186802" y="134964"/>
                    <a:pt x="185074" y="137556"/>
                    <a:pt x="182481" y="138421"/>
                  </a:cubicBezTo>
                  <a:cubicBezTo>
                    <a:pt x="179601" y="139285"/>
                    <a:pt x="176144" y="138709"/>
                    <a:pt x="173264" y="138421"/>
                  </a:cubicBezTo>
                  <a:cubicBezTo>
                    <a:pt x="170095" y="138421"/>
                    <a:pt x="166926" y="139285"/>
                    <a:pt x="164045" y="138133"/>
                  </a:cubicBezTo>
                  <a:cubicBezTo>
                    <a:pt x="161741" y="137269"/>
                    <a:pt x="160013" y="134676"/>
                    <a:pt x="157996" y="132660"/>
                  </a:cubicBezTo>
                  <a:cubicBezTo>
                    <a:pt x="159725" y="131220"/>
                    <a:pt x="161453" y="128339"/>
                    <a:pt x="163469" y="128050"/>
                  </a:cubicBezTo>
                  <a:close/>
                  <a:moveTo>
                    <a:pt x="312112" y="111631"/>
                  </a:moveTo>
                  <a:cubicBezTo>
                    <a:pt x="317873" y="122290"/>
                    <a:pt x="319025" y="132948"/>
                    <a:pt x="317585" y="144183"/>
                  </a:cubicBezTo>
                  <a:cubicBezTo>
                    <a:pt x="317297" y="145911"/>
                    <a:pt x="314992" y="147639"/>
                    <a:pt x="313264" y="148504"/>
                  </a:cubicBezTo>
                  <a:cubicBezTo>
                    <a:pt x="312112" y="148792"/>
                    <a:pt x="309231" y="147351"/>
                    <a:pt x="308943" y="146487"/>
                  </a:cubicBezTo>
                  <a:cubicBezTo>
                    <a:pt x="306926" y="135828"/>
                    <a:pt x="304046" y="124882"/>
                    <a:pt x="307790" y="114224"/>
                  </a:cubicBezTo>
                  <a:cubicBezTo>
                    <a:pt x="307790" y="113359"/>
                    <a:pt x="309231" y="113359"/>
                    <a:pt x="312112" y="111631"/>
                  </a:cubicBezTo>
                  <a:close/>
                  <a:moveTo>
                    <a:pt x="4169" y="110190"/>
                  </a:moveTo>
                  <a:cubicBezTo>
                    <a:pt x="12234" y="118832"/>
                    <a:pt x="8777" y="128626"/>
                    <a:pt x="8777" y="138132"/>
                  </a:cubicBezTo>
                  <a:cubicBezTo>
                    <a:pt x="8777" y="140149"/>
                    <a:pt x="5609" y="142165"/>
                    <a:pt x="2440" y="143606"/>
                  </a:cubicBezTo>
                  <a:cubicBezTo>
                    <a:pt x="712" y="131795"/>
                    <a:pt x="-1305" y="120849"/>
                    <a:pt x="4169" y="110190"/>
                  </a:cubicBezTo>
                  <a:close/>
                  <a:moveTo>
                    <a:pt x="291082" y="61795"/>
                  </a:moveTo>
                  <a:cubicBezTo>
                    <a:pt x="301453" y="71013"/>
                    <a:pt x="305198" y="81383"/>
                    <a:pt x="308079" y="92042"/>
                  </a:cubicBezTo>
                  <a:cubicBezTo>
                    <a:pt x="308366" y="93482"/>
                    <a:pt x="306350" y="96075"/>
                    <a:pt x="304910" y="96939"/>
                  </a:cubicBezTo>
                  <a:cubicBezTo>
                    <a:pt x="304046" y="97515"/>
                    <a:pt x="300877" y="96651"/>
                    <a:pt x="300301" y="95786"/>
                  </a:cubicBezTo>
                  <a:cubicBezTo>
                    <a:pt x="295691" y="87145"/>
                    <a:pt x="291371" y="78214"/>
                    <a:pt x="287338" y="69285"/>
                  </a:cubicBezTo>
                  <a:cubicBezTo>
                    <a:pt x="287049" y="68132"/>
                    <a:pt x="289066" y="65828"/>
                    <a:pt x="291082" y="61795"/>
                  </a:cubicBezTo>
                  <a:close/>
                  <a:moveTo>
                    <a:pt x="2153" y="56322"/>
                  </a:moveTo>
                  <a:cubicBezTo>
                    <a:pt x="11659" y="64388"/>
                    <a:pt x="11659" y="82247"/>
                    <a:pt x="3017" y="91178"/>
                  </a:cubicBezTo>
                  <a:cubicBezTo>
                    <a:pt x="-440" y="79943"/>
                    <a:pt x="-440" y="68997"/>
                    <a:pt x="2153" y="56322"/>
                  </a:cubicBezTo>
                  <a:close/>
                  <a:moveTo>
                    <a:pt x="175709" y="31836"/>
                  </a:moveTo>
                  <a:lnTo>
                    <a:pt x="177147" y="32125"/>
                  </a:lnTo>
                  <a:lnTo>
                    <a:pt x="178737" y="32125"/>
                  </a:lnTo>
                  <a:lnTo>
                    <a:pt x="178737" y="32444"/>
                  </a:lnTo>
                  <a:lnTo>
                    <a:pt x="225185" y="41774"/>
                  </a:lnTo>
                  <a:cubicBezTo>
                    <a:pt x="239660" y="49264"/>
                    <a:pt x="252190" y="60643"/>
                    <a:pt x="262993" y="75046"/>
                  </a:cubicBezTo>
                  <a:cubicBezTo>
                    <a:pt x="292375" y="113935"/>
                    <a:pt x="291511" y="173277"/>
                    <a:pt x="261265" y="211589"/>
                  </a:cubicBezTo>
                  <a:cubicBezTo>
                    <a:pt x="253775" y="221096"/>
                    <a:pt x="245493" y="229594"/>
                    <a:pt x="235951" y="236183"/>
                  </a:cubicBezTo>
                  <a:lnTo>
                    <a:pt x="205845" y="248219"/>
                  </a:lnTo>
                  <a:lnTo>
                    <a:pt x="206104" y="249327"/>
                  </a:lnTo>
                  <a:cubicBezTo>
                    <a:pt x="204375" y="250478"/>
                    <a:pt x="202647" y="251919"/>
                    <a:pt x="200342" y="253359"/>
                  </a:cubicBezTo>
                  <a:cubicBezTo>
                    <a:pt x="219931" y="273812"/>
                    <a:pt x="239231" y="294265"/>
                    <a:pt x="258820" y="314718"/>
                  </a:cubicBezTo>
                  <a:cubicBezTo>
                    <a:pt x="265445" y="321919"/>
                    <a:pt x="272646" y="328833"/>
                    <a:pt x="278696" y="336322"/>
                  </a:cubicBezTo>
                  <a:cubicBezTo>
                    <a:pt x="296268" y="357351"/>
                    <a:pt x="285898" y="390767"/>
                    <a:pt x="259396" y="397968"/>
                  </a:cubicBezTo>
                  <a:cubicBezTo>
                    <a:pt x="246433" y="401425"/>
                    <a:pt x="235487" y="397968"/>
                    <a:pt x="226268" y="388750"/>
                  </a:cubicBezTo>
                  <a:cubicBezTo>
                    <a:pt x="212729" y="375211"/>
                    <a:pt x="199478" y="361096"/>
                    <a:pt x="186227" y="347269"/>
                  </a:cubicBezTo>
                  <a:cubicBezTo>
                    <a:pt x="163758" y="323647"/>
                    <a:pt x="141288" y="299738"/>
                    <a:pt x="118820" y="276117"/>
                  </a:cubicBezTo>
                  <a:cubicBezTo>
                    <a:pt x="118243" y="275252"/>
                    <a:pt x="117379" y="274100"/>
                    <a:pt x="116803" y="272947"/>
                  </a:cubicBezTo>
                  <a:cubicBezTo>
                    <a:pt x="121700" y="247886"/>
                    <a:pt x="118531" y="222536"/>
                    <a:pt x="119396" y="197186"/>
                  </a:cubicBezTo>
                  <a:cubicBezTo>
                    <a:pt x="119683" y="190561"/>
                    <a:pt x="119396" y="183935"/>
                    <a:pt x="119396" y="177310"/>
                  </a:cubicBezTo>
                  <a:cubicBezTo>
                    <a:pt x="137831" y="177021"/>
                    <a:pt x="155979" y="176445"/>
                    <a:pt x="174416" y="176734"/>
                  </a:cubicBezTo>
                  <a:lnTo>
                    <a:pt x="199622" y="170818"/>
                  </a:lnTo>
                  <a:lnTo>
                    <a:pt x="199619" y="170108"/>
                  </a:lnTo>
                  <a:cubicBezTo>
                    <a:pt x="203363" y="163194"/>
                    <a:pt x="208837" y="156569"/>
                    <a:pt x="210565" y="149079"/>
                  </a:cubicBezTo>
                  <a:cubicBezTo>
                    <a:pt x="213014" y="137556"/>
                    <a:pt x="210781" y="127834"/>
                    <a:pt x="204696" y="120668"/>
                  </a:cubicBezTo>
                  <a:lnTo>
                    <a:pt x="176349" y="107886"/>
                  </a:lnTo>
                  <a:lnTo>
                    <a:pt x="114210" y="107886"/>
                  </a:lnTo>
                  <a:cubicBezTo>
                    <a:pt x="114210" y="82536"/>
                    <a:pt x="114210" y="57475"/>
                    <a:pt x="114210" y="32125"/>
                  </a:cubicBezTo>
                  <a:lnTo>
                    <a:pt x="175709" y="32125"/>
                  </a:lnTo>
                  <a:close/>
                  <a:moveTo>
                    <a:pt x="66967" y="31548"/>
                  </a:moveTo>
                  <a:cubicBezTo>
                    <a:pt x="82523" y="30972"/>
                    <a:pt x="98366" y="31836"/>
                    <a:pt x="113922" y="31836"/>
                  </a:cubicBezTo>
                  <a:cubicBezTo>
                    <a:pt x="113922" y="57186"/>
                    <a:pt x="113922" y="82248"/>
                    <a:pt x="113922" y="107597"/>
                  </a:cubicBezTo>
                  <a:cubicBezTo>
                    <a:pt x="110465" y="108173"/>
                    <a:pt x="107296" y="108749"/>
                    <a:pt x="102687" y="109614"/>
                  </a:cubicBezTo>
                  <a:cubicBezTo>
                    <a:pt x="102687" y="121137"/>
                    <a:pt x="102687" y="132083"/>
                    <a:pt x="102687" y="143317"/>
                  </a:cubicBezTo>
                  <a:cubicBezTo>
                    <a:pt x="102687" y="154264"/>
                    <a:pt x="102687" y="165211"/>
                    <a:pt x="102687" y="175869"/>
                  </a:cubicBezTo>
                  <a:cubicBezTo>
                    <a:pt x="109600" y="176445"/>
                    <a:pt x="114209" y="176733"/>
                    <a:pt x="119106" y="177310"/>
                  </a:cubicBezTo>
                  <a:cubicBezTo>
                    <a:pt x="119106" y="183935"/>
                    <a:pt x="119395" y="190561"/>
                    <a:pt x="119106" y="197186"/>
                  </a:cubicBezTo>
                  <a:cubicBezTo>
                    <a:pt x="118531" y="222536"/>
                    <a:pt x="121699" y="247885"/>
                    <a:pt x="116802" y="272947"/>
                  </a:cubicBezTo>
                  <a:cubicBezTo>
                    <a:pt x="112769" y="269778"/>
                    <a:pt x="108737" y="266322"/>
                    <a:pt x="102975" y="261713"/>
                  </a:cubicBezTo>
                  <a:cubicBezTo>
                    <a:pt x="102975" y="268050"/>
                    <a:pt x="102975" y="272371"/>
                    <a:pt x="102975" y="276692"/>
                  </a:cubicBezTo>
                  <a:cubicBezTo>
                    <a:pt x="102975" y="304058"/>
                    <a:pt x="102687" y="331424"/>
                    <a:pt x="102975" y="358791"/>
                  </a:cubicBezTo>
                  <a:cubicBezTo>
                    <a:pt x="102975" y="374346"/>
                    <a:pt x="95485" y="385581"/>
                    <a:pt x="83386" y="393359"/>
                  </a:cubicBezTo>
                  <a:cubicBezTo>
                    <a:pt x="60342" y="408626"/>
                    <a:pt x="32975" y="389037"/>
                    <a:pt x="30959" y="363976"/>
                  </a:cubicBezTo>
                  <a:cubicBezTo>
                    <a:pt x="30670" y="361383"/>
                    <a:pt x="30959" y="358503"/>
                    <a:pt x="30959" y="355910"/>
                  </a:cubicBezTo>
                  <a:cubicBezTo>
                    <a:pt x="30959" y="262289"/>
                    <a:pt x="30959" y="168379"/>
                    <a:pt x="30959" y="74758"/>
                  </a:cubicBezTo>
                  <a:cubicBezTo>
                    <a:pt x="30959" y="66116"/>
                    <a:pt x="31535" y="57762"/>
                    <a:pt x="36144" y="50272"/>
                  </a:cubicBezTo>
                  <a:cubicBezTo>
                    <a:pt x="43345" y="38750"/>
                    <a:pt x="53716" y="32124"/>
                    <a:pt x="66967" y="31548"/>
                  </a:cubicBezTo>
                  <a:close/>
                  <a:moveTo>
                    <a:pt x="259396" y="26939"/>
                  </a:moveTo>
                  <a:cubicBezTo>
                    <a:pt x="266598" y="32412"/>
                    <a:pt x="273223" y="38174"/>
                    <a:pt x="279560" y="44510"/>
                  </a:cubicBezTo>
                  <a:cubicBezTo>
                    <a:pt x="280713" y="45663"/>
                    <a:pt x="279560" y="49120"/>
                    <a:pt x="279560" y="51712"/>
                  </a:cubicBezTo>
                  <a:cubicBezTo>
                    <a:pt x="276968" y="51712"/>
                    <a:pt x="273799" y="52576"/>
                    <a:pt x="272359" y="51424"/>
                  </a:cubicBezTo>
                  <a:cubicBezTo>
                    <a:pt x="265157" y="45087"/>
                    <a:pt x="258532" y="38461"/>
                    <a:pt x="249025" y="29532"/>
                  </a:cubicBezTo>
                  <a:cubicBezTo>
                    <a:pt x="254499" y="28091"/>
                    <a:pt x="258243" y="26075"/>
                    <a:pt x="259396" y="26939"/>
                  </a:cubicBezTo>
                  <a:close/>
                  <a:moveTo>
                    <a:pt x="27791" y="14553"/>
                  </a:moveTo>
                  <a:cubicBezTo>
                    <a:pt x="28655" y="13689"/>
                    <a:pt x="31536" y="14841"/>
                    <a:pt x="33552" y="15129"/>
                  </a:cubicBezTo>
                  <a:cubicBezTo>
                    <a:pt x="33264" y="17146"/>
                    <a:pt x="33840" y="19738"/>
                    <a:pt x="32688" y="21179"/>
                  </a:cubicBezTo>
                  <a:cubicBezTo>
                    <a:pt x="26639" y="27804"/>
                    <a:pt x="20013" y="34429"/>
                    <a:pt x="11947" y="42783"/>
                  </a:cubicBezTo>
                  <a:cubicBezTo>
                    <a:pt x="10795" y="39327"/>
                    <a:pt x="9066" y="36446"/>
                    <a:pt x="9930" y="35581"/>
                  </a:cubicBezTo>
                  <a:cubicBezTo>
                    <a:pt x="15692" y="28380"/>
                    <a:pt x="21453" y="21466"/>
                    <a:pt x="27791" y="14553"/>
                  </a:cubicBezTo>
                  <a:close/>
                  <a:moveTo>
                    <a:pt x="211865" y="3318"/>
                  </a:moveTo>
                  <a:cubicBezTo>
                    <a:pt x="220507" y="6487"/>
                    <a:pt x="228861" y="9367"/>
                    <a:pt x="236927" y="13112"/>
                  </a:cubicBezTo>
                  <a:cubicBezTo>
                    <a:pt x="238367" y="13688"/>
                    <a:pt x="239519" y="18009"/>
                    <a:pt x="238655" y="19450"/>
                  </a:cubicBezTo>
                  <a:cubicBezTo>
                    <a:pt x="237791" y="20890"/>
                    <a:pt x="234046" y="22042"/>
                    <a:pt x="232030" y="21466"/>
                  </a:cubicBezTo>
                  <a:cubicBezTo>
                    <a:pt x="224252" y="19450"/>
                    <a:pt x="216762" y="16857"/>
                    <a:pt x="209272" y="13688"/>
                  </a:cubicBezTo>
                  <a:cubicBezTo>
                    <a:pt x="207545" y="12824"/>
                    <a:pt x="205240" y="9367"/>
                    <a:pt x="205528" y="7639"/>
                  </a:cubicBezTo>
                  <a:cubicBezTo>
                    <a:pt x="206392" y="6198"/>
                    <a:pt x="209561" y="5046"/>
                    <a:pt x="211865" y="3318"/>
                  </a:cubicBezTo>
                  <a:close/>
                  <a:moveTo>
                    <a:pt x="157997" y="725"/>
                  </a:moveTo>
                  <a:cubicBezTo>
                    <a:pt x="166927" y="149"/>
                    <a:pt x="175858" y="149"/>
                    <a:pt x="184787" y="725"/>
                  </a:cubicBezTo>
                  <a:cubicBezTo>
                    <a:pt x="186227" y="725"/>
                    <a:pt x="188532" y="3318"/>
                    <a:pt x="188820" y="5046"/>
                  </a:cubicBezTo>
                  <a:cubicBezTo>
                    <a:pt x="188820" y="6487"/>
                    <a:pt x="187092" y="9368"/>
                    <a:pt x="185364" y="9655"/>
                  </a:cubicBezTo>
                  <a:cubicBezTo>
                    <a:pt x="180754" y="11384"/>
                    <a:pt x="175858" y="11384"/>
                    <a:pt x="171536" y="11960"/>
                  </a:cubicBezTo>
                  <a:cubicBezTo>
                    <a:pt x="166639" y="11384"/>
                    <a:pt x="162030" y="11384"/>
                    <a:pt x="157709" y="10231"/>
                  </a:cubicBezTo>
                  <a:cubicBezTo>
                    <a:pt x="156269" y="9944"/>
                    <a:pt x="154252" y="7063"/>
                    <a:pt x="154252" y="5335"/>
                  </a:cubicBezTo>
                  <a:cubicBezTo>
                    <a:pt x="154252" y="3606"/>
                    <a:pt x="156556" y="725"/>
                    <a:pt x="157997" y="725"/>
                  </a:cubicBezTo>
                  <a:close/>
                  <a:moveTo>
                    <a:pt x="68228" y="617"/>
                  </a:moveTo>
                  <a:cubicBezTo>
                    <a:pt x="74529" y="581"/>
                    <a:pt x="80362" y="2742"/>
                    <a:pt x="83963" y="7063"/>
                  </a:cubicBezTo>
                  <a:cubicBezTo>
                    <a:pt x="74457" y="13113"/>
                    <a:pt x="63799" y="8503"/>
                    <a:pt x="54293" y="11096"/>
                  </a:cubicBezTo>
                  <a:cubicBezTo>
                    <a:pt x="53140" y="11384"/>
                    <a:pt x="51412" y="8791"/>
                    <a:pt x="49684" y="7351"/>
                  </a:cubicBezTo>
                  <a:cubicBezTo>
                    <a:pt x="55157" y="2886"/>
                    <a:pt x="61927" y="653"/>
                    <a:pt x="68228" y="617"/>
                  </a:cubicBezTo>
                  <a:close/>
                  <a:moveTo>
                    <a:pt x="121628" y="5"/>
                  </a:moveTo>
                  <a:cubicBezTo>
                    <a:pt x="126957" y="-67"/>
                    <a:pt x="132214" y="581"/>
                    <a:pt x="137255" y="3030"/>
                  </a:cubicBezTo>
                  <a:cubicBezTo>
                    <a:pt x="137543" y="4758"/>
                    <a:pt x="137831" y="6199"/>
                    <a:pt x="137831" y="7639"/>
                  </a:cubicBezTo>
                  <a:cubicBezTo>
                    <a:pt x="134086" y="9079"/>
                    <a:pt x="130053" y="11096"/>
                    <a:pt x="126309" y="11383"/>
                  </a:cubicBezTo>
                  <a:cubicBezTo>
                    <a:pt x="120259" y="11960"/>
                    <a:pt x="113922" y="11672"/>
                    <a:pt x="107585" y="10807"/>
                  </a:cubicBezTo>
                  <a:cubicBezTo>
                    <a:pt x="105856" y="10519"/>
                    <a:pt x="104128" y="7350"/>
                    <a:pt x="103263" y="5334"/>
                  </a:cubicBezTo>
                  <a:cubicBezTo>
                    <a:pt x="102976" y="4470"/>
                    <a:pt x="104704" y="1301"/>
                    <a:pt x="105568" y="1301"/>
                  </a:cubicBezTo>
                  <a:cubicBezTo>
                    <a:pt x="110897" y="869"/>
                    <a:pt x="116298" y="77"/>
                    <a:pt x="121628" y="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6811429" y="6235422"/>
              <a:ext cx="325610" cy="427865"/>
            </a:xfrm>
            <a:custGeom>
              <a:avLst/>
              <a:gdLst/>
              <a:ahLst/>
              <a:cxnLst/>
              <a:rect l="l" t="t" r="r" b="b"/>
              <a:pathLst>
                <a:path w="325610" h="427865" extrusionOk="0">
                  <a:moveTo>
                    <a:pt x="93140" y="417885"/>
                  </a:moveTo>
                  <a:cubicBezTo>
                    <a:pt x="81617" y="429983"/>
                    <a:pt x="64045" y="431135"/>
                    <a:pt x="55692" y="421053"/>
                  </a:cubicBezTo>
                  <a:cubicBezTo>
                    <a:pt x="68078" y="419901"/>
                    <a:pt x="79025" y="416444"/>
                    <a:pt x="93140" y="417885"/>
                  </a:cubicBezTo>
                  <a:close/>
                  <a:moveTo>
                    <a:pt x="16513" y="391959"/>
                  </a:moveTo>
                  <a:cubicBezTo>
                    <a:pt x="25155" y="400025"/>
                    <a:pt x="32645" y="407227"/>
                    <a:pt x="40711" y="415005"/>
                  </a:cubicBezTo>
                  <a:cubicBezTo>
                    <a:pt x="34662" y="421342"/>
                    <a:pt x="30917" y="416733"/>
                    <a:pt x="27172" y="413564"/>
                  </a:cubicBezTo>
                  <a:cubicBezTo>
                    <a:pt x="15361" y="404634"/>
                    <a:pt x="13632" y="401465"/>
                    <a:pt x="16513" y="391959"/>
                  </a:cubicBezTo>
                  <a:close/>
                  <a:moveTo>
                    <a:pt x="125691" y="381876"/>
                  </a:moveTo>
                  <a:cubicBezTo>
                    <a:pt x="127131" y="382453"/>
                    <a:pt x="128283" y="384469"/>
                    <a:pt x="128571" y="385909"/>
                  </a:cubicBezTo>
                  <a:cubicBezTo>
                    <a:pt x="129147" y="390518"/>
                    <a:pt x="115609" y="410107"/>
                    <a:pt x="111288" y="411547"/>
                  </a:cubicBezTo>
                  <a:cubicBezTo>
                    <a:pt x="110712" y="411835"/>
                    <a:pt x="110423" y="411835"/>
                    <a:pt x="108695" y="411835"/>
                  </a:cubicBezTo>
                  <a:cubicBezTo>
                    <a:pt x="107831" y="410107"/>
                    <a:pt x="104950" y="407226"/>
                    <a:pt x="105526" y="406362"/>
                  </a:cubicBezTo>
                  <a:cubicBezTo>
                    <a:pt x="110423" y="398008"/>
                    <a:pt x="115609" y="389942"/>
                    <a:pt x="121082" y="382165"/>
                  </a:cubicBezTo>
                  <a:cubicBezTo>
                    <a:pt x="121658" y="381300"/>
                    <a:pt x="124538" y="381300"/>
                    <a:pt x="125691" y="381876"/>
                  </a:cubicBezTo>
                  <a:close/>
                  <a:moveTo>
                    <a:pt x="4703" y="342987"/>
                  </a:moveTo>
                  <a:cubicBezTo>
                    <a:pt x="6143" y="343851"/>
                    <a:pt x="8736" y="344427"/>
                    <a:pt x="8736" y="345580"/>
                  </a:cubicBezTo>
                  <a:cubicBezTo>
                    <a:pt x="9600" y="354509"/>
                    <a:pt x="10465" y="363151"/>
                    <a:pt x="10752" y="372081"/>
                  </a:cubicBezTo>
                  <a:cubicBezTo>
                    <a:pt x="11041" y="373521"/>
                    <a:pt x="9024" y="375250"/>
                    <a:pt x="7584" y="377266"/>
                  </a:cubicBezTo>
                  <a:cubicBezTo>
                    <a:pt x="-1346" y="368337"/>
                    <a:pt x="-2498" y="353933"/>
                    <a:pt x="4703" y="342987"/>
                  </a:cubicBezTo>
                  <a:close/>
                  <a:moveTo>
                    <a:pt x="129148" y="327431"/>
                  </a:moveTo>
                  <a:cubicBezTo>
                    <a:pt x="131452" y="330024"/>
                    <a:pt x="134045" y="331464"/>
                    <a:pt x="134045" y="333192"/>
                  </a:cubicBezTo>
                  <a:cubicBezTo>
                    <a:pt x="134621" y="341546"/>
                    <a:pt x="134909" y="350188"/>
                    <a:pt x="134333" y="358542"/>
                  </a:cubicBezTo>
                  <a:cubicBezTo>
                    <a:pt x="134045" y="363439"/>
                    <a:pt x="130876" y="365456"/>
                    <a:pt x="125979" y="363151"/>
                  </a:cubicBezTo>
                  <a:cubicBezTo>
                    <a:pt x="122810" y="347595"/>
                    <a:pt x="123386" y="336361"/>
                    <a:pt x="129148" y="327431"/>
                  </a:cubicBezTo>
                  <a:close/>
                  <a:moveTo>
                    <a:pt x="127996" y="289983"/>
                  </a:moveTo>
                  <a:cubicBezTo>
                    <a:pt x="133469" y="289119"/>
                    <a:pt x="139230" y="289983"/>
                    <a:pt x="144704" y="289983"/>
                  </a:cubicBezTo>
                  <a:cubicBezTo>
                    <a:pt x="144416" y="292576"/>
                    <a:pt x="145280" y="296321"/>
                    <a:pt x="143839" y="297761"/>
                  </a:cubicBezTo>
                  <a:cubicBezTo>
                    <a:pt x="142688" y="299778"/>
                    <a:pt x="138943" y="299202"/>
                    <a:pt x="138366" y="299489"/>
                  </a:cubicBezTo>
                  <a:cubicBezTo>
                    <a:pt x="134045" y="305251"/>
                    <a:pt x="131165" y="311877"/>
                    <a:pt x="128860" y="311589"/>
                  </a:cubicBezTo>
                  <a:cubicBezTo>
                    <a:pt x="120794" y="310724"/>
                    <a:pt x="124827" y="303235"/>
                    <a:pt x="124539" y="298625"/>
                  </a:cubicBezTo>
                  <a:cubicBezTo>
                    <a:pt x="124251" y="295745"/>
                    <a:pt x="126268" y="290271"/>
                    <a:pt x="127996" y="289983"/>
                  </a:cubicBezTo>
                  <a:close/>
                  <a:moveTo>
                    <a:pt x="7296" y="289407"/>
                  </a:moveTo>
                  <a:cubicBezTo>
                    <a:pt x="12769" y="300353"/>
                    <a:pt x="11040" y="310724"/>
                    <a:pt x="9313" y="320806"/>
                  </a:cubicBezTo>
                  <a:cubicBezTo>
                    <a:pt x="8736" y="323975"/>
                    <a:pt x="3263" y="325415"/>
                    <a:pt x="2399" y="321958"/>
                  </a:cubicBezTo>
                  <a:cubicBezTo>
                    <a:pt x="383" y="315909"/>
                    <a:pt x="671" y="308995"/>
                    <a:pt x="383" y="302658"/>
                  </a:cubicBezTo>
                  <a:cubicBezTo>
                    <a:pt x="94" y="298049"/>
                    <a:pt x="-482" y="292864"/>
                    <a:pt x="7296" y="289407"/>
                  </a:cubicBezTo>
                  <a:close/>
                  <a:moveTo>
                    <a:pt x="198285" y="288831"/>
                  </a:moveTo>
                  <a:cubicBezTo>
                    <a:pt x="200878" y="296321"/>
                    <a:pt x="197997" y="298914"/>
                    <a:pt x="192812" y="298914"/>
                  </a:cubicBezTo>
                  <a:cubicBezTo>
                    <a:pt x="185322" y="299201"/>
                    <a:pt x="177832" y="299201"/>
                    <a:pt x="170343" y="298914"/>
                  </a:cubicBezTo>
                  <a:cubicBezTo>
                    <a:pt x="168326" y="298914"/>
                    <a:pt x="166310" y="296321"/>
                    <a:pt x="164581" y="294881"/>
                  </a:cubicBezTo>
                  <a:cubicBezTo>
                    <a:pt x="166598" y="292864"/>
                    <a:pt x="168326" y="289119"/>
                    <a:pt x="170343" y="289119"/>
                  </a:cubicBezTo>
                  <a:cubicBezTo>
                    <a:pt x="179561" y="288543"/>
                    <a:pt x="189067" y="288831"/>
                    <a:pt x="198285" y="288831"/>
                  </a:cubicBezTo>
                  <a:close/>
                  <a:moveTo>
                    <a:pt x="245995" y="273924"/>
                  </a:moveTo>
                  <a:cubicBezTo>
                    <a:pt x="247040" y="274644"/>
                    <a:pt x="248120" y="276444"/>
                    <a:pt x="250136" y="279901"/>
                  </a:cubicBezTo>
                  <a:cubicBezTo>
                    <a:pt x="242358" y="286815"/>
                    <a:pt x="232564" y="289695"/>
                    <a:pt x="222770" y="292864"/>
                  </a:cubicBezTo>
                  <a:cubicBezTo>
                    <a:pt x="221041" y="293440"/>
                    <a:pt x="218449" y="290847"/>
                    <a:pt x="216432" y="289695"/>
                  </a:cubicBezTo>
                  <a:cubicBezTo>
                    <a:pt x="217585" y="287679"/>
                    <a:pt x="218161" y="284510"/>
                    <a:pt x="219889" y="283646"/>
                  </a:cubicBezTo>
                  <a:cubicBezTo>
                    <a:pt x="227091" y="280189"/>
                    <a:pt x="234581" y="277309"/>
                    <a:pt x="242070" y="274428"/>
                  </a:cubicBezTo>
                  <a:cubicBezTo>
                    <a:pt x="243943" y="273564"/>
                    <a:pt x="244951" y="273204"/>
                    <a:pt x="245995" y="273924"/>
                  </a:cubicBezTo>
                  <a:close/>
                  <a:moveTo>
                    <a:pt x="282975" y="241012"/>
                  </a:moveTo>
                  <a:cubicBezTo>
                    <a:pt x="283839" y="240147"/>
                    <a:pt x="287008" y="240723"/>
                    <a:pt x="288736" y="241588"/>
                  </a:cubicBezTo>
                  <a:cubicBezTo>
                    <a:pt x="289889" y="242164"/>
                    <a:pt x="290465" y="245332"/>
                    <a:pt x="289889" y="246197"/>
                  </a:cubicBezTo>
                  <a:cubicBezTo>
                    <a:pt x="283839" y="255127"/>
                    <a:pt x="277790" y="263769"/>
                    <a:pt x="267132" y="267226"/>
                  </a:cubicBezTo>
                  <a:cubicBezTo>
                    <a:pt x="265692" y="267801"/>
                    <a:pt x="263963" y="266649"/>
                    <a:pt x="260506" y="265497"/>
                  </a:cubicBezTo>
                  <a:cubicBezTo>
                    <a:pt x="266844" y="254551"/>
                    <a:pt x="275485" y="248213"/>
                    <a:pt x="282975" y="241012"/>
                  </a:cubicBezTo>
                  <a:close/>
                  <a:moveTo>
                    <a:pt x="7296" y="236403"/>
                  </a:moveTo>
                  <a:cubicBezTo>
                    <a:pt x="12769" y="247638"/>
                    <a:pt x="11041" y="258296"/>
                    <a:pt x="9600" y="268666"/>
                  </a:cubicBezTo>
                  <a:cubicBezTo>
                    <a:pt x="9312" y="271547"/>
                    <a:pt x="4127" y="273852"/>
                    <a:pt x="2687" y="269819"/>
                  </a:cubicBezTo>
                  <a:cubicBezTo>
                    <a:pt x="671" y="264346"/>
                    <a:pt x="671" y="257720"/>
                    <a:pt x="382" y="251671"/>
                  </a:cubicBezTo>
                  <a:cubicBezTo>
                    <a:pt x="382" y="246485"/>
                    <a:pt x="-1058" y="240724"/>
                    <a:pt x="7296" y="236403"/>
                  </a:cubicBezTo>
                  <a:close/>
                  <a:moveTo>
                    <a:pt x="312071" y="195497"/>
                  </a:moveTo>
                  <a:cubicBezTo>
                    <a:pt x="313799" y="195497"/>
                    <a:pt x="314952" y="197802"/>
                    <a:pt x="316968" y="200394"/>
                  </a:cubicBezTo>
                  <a:cubicBezTo>
                    <a:pt x="312935" y="208748"/>
                    <a:pt x="308902" y="217390"/>
                    <a:pt x="304581" y="225168"/>
                  </a:cubicBezTo>
                  <a:cubicBezTo>
                    <a:pt x="303717" y="226608"/>
                    <a:pt x="299972" y="226608"/>
                    <a:pt x="297667" y="226320"/>
                  </a:cubicBezTo>
                  <a:cubicBezTo>
                    <a:pt x="296803" y="226032"/>
                    <a:pt x="295939" y="222287"/>
                    <a:pt x="296515" y="220559"/>
                  </a:cubicBezTo>
                  <a:cubicBezTo>
                    <a:pt x="299684" y="212781"/>
                    <a:pt x="303141" y="205003"/>
                    <a:pt x="306885" y="197802"/>
                  </a:cubicBezTo>
                  <a:cubicBezTo>
                    <a:pt x="307750" y="196362"/>
                    <a:pt x="310630" y="195210"/>
                    <a:pt x="312071" y="195497"/>
                  </a:cubicBezTo>
                  <a:close/>
                  <a:moveTo>
                    <a:pt x="5280" y="184263"/>
                  </a:moveTo>
                  <a:cubicBezTo>
                    <a:pt x="7296" y="186856"/>
                    <a:pt x="10177" y="189160"/>
                    <a:pt x="10177" y="191177"/>
                  </a:cubicBezTo>
                  <a:cubicBezTo>
                    <a:pt x="9889" y="200395"/>
                    <a:pt x="13922" y="210477"/>
                    <a:pt x="6144" y="219984"/>
                  </a:cubicBezTo>
                  <a:cubicBezTo>
                    <a:pt x="-1346" y="211053"/>
                    <a:pt x="-1634" y="194922"/>
                    <a:pt x="5280" y="184263"/>
                  </a:cubicBezTo>
                  <a:close/>
                  <a:moveTo>
                    <a:pt x="189354" y="157761"/>
                  </a:moveTo>
                  <a:cubicBezTo>
                    <a:pt x="191370" y="157473"/>
                    <a:pt x="193963" y="158625"/>
                    <a:pt x="196267" y="158913"/>
                  </a:cubicBezTo>
                  <a:cubicBezTo>
                    <a:pt x="195691" y="161217"/>
                    <a:pt x="195980" y="164963"/>
                    <a:pt x="194539" y="165826"/>
                  </a:cubicBezTo>
                  <a:cubicBezTo>
                    <a:pt x="189066" y="168995"/>
                    <a:pt x="183016" y="171299"/>
                    <a:pt x="177255" y="173892"/>
                  </a:cubicBezTo>
                  <a:cubicBezTo>
                    <a:pt x="176967" y="173316"/>
                    <a:pt x="176679" y="172740"/>
                    <a:pt x="176391" y="172164"/>
                  </a:cubicBezTo>
                  <a:cubicBezTo>
                    <a:pt x="174950" y="172164"/>
                    <a:pt x="173510" y="172740"/>
                    <a:pt x="172358" y="172164"/>
                  </a:cubicBezTo>
                  <a:cubicBezTo>
                    <a:pt x="169765" y="170435"/>
                    <a:pt x="167461" y="168419"/>
                    <a:pt x="164868" y="166403"/>
                  </a:cubicBezTo>
                  <a:cubicBezTo>
                    <a:pt x="167749" y="164963"/>
                    <a:pt x="170341" y="162658"/>
                    <a:pt x="173222" y="161793"/>
                  </a:cubicBezTo>
                  <a:cubicBezTo>
                    <a:pt x="178407" y="160065"/>
                    <a:pt x="183881" y="158625"/>
                    <a:pt x="189354" y="157761"/>
                  </a:cubicBezTo>
                  <a:close/>
                  <a:moveTo>
                    <a:pt x="320137" y="143645"/>
                  </a:moveTo>
                  <a:cubicBezTo>
                    <a:pt x="322729" y="143934"/>
                    <a:pt x="324457" y="148830"/>
                    <a:pt x="325610" y="150271"/>
                  </a:cubicBezTo>
                  <a:cubicBezTo>
                    <a:pt x="324457" y="159201"/>
                    <a:pt x="324170" y="165826"/>
                    <a:pt x="322729" y="172164"/>
                  </a:cubicBezTo>
                  <a:cubicBezTo>
                    <a:pt x="322153" y="174468"/>
                    <a:pt x="318984" y="176197"/>
                    <a:pt x="317256" y="178213"/>
                  </a:cubicBezTo>
                  <a:cubicBezTo>
                    <a:pt x="315815" y="175909"/>
                    <a:pt x="313223" y="173604"/>
                    <a:pt x="312935" y="171300"/>
                  </a:cubicBezTo>
                  <a:cubicBezTo>
                    <a:pt x="312646" y="164674"/>
                    <a:pt x="313799" y="158049"/>
                    <a:pt x="314375" y="151711"/>
                  </a:cubicBezTo>
                  <a:cubicBezTo>
                    <a:pt x="314663" y="147678"/>
                    <a:pt x="314663" y="142493"/>
                    <a:pt x="320137" y="143645"/>
                  </a:cubicBezTo>
                  <a:close/>
                  <a:moveTo>
                    <a:pt x="6144" y="131547"/>
                  </a:moveTo>
                  <a:cubicBezTo>
                    <a:pt x="13058" y="142782"/>
                    <a:pt x="12769" y="157473"/>
                    <a:pt x="5856" y="166692"/>
                  </a:cubicBezTo>
                  <a:cubicBezTo>
                    <a:pt x="95" y="164387"/>
                    <a:pt x="671" y="159202"/>
                    <a:pt x="383" y="154304"/>
                  </a:cubicBezTo>
                  <a:cubicBezTo>
                    <a:pt x="95" y="139325"/>
                    <a:pt x="-193" y="139325"/>
                    <a:pt x="6144" y="131547"/>
                  </a:cubicBezTo>
                  <a:close/>
                  <a:moveTo>
                    <a:pt x="132317" y="128090"/>
                  </a:moveTo>
                  <a:cubicBezTo>
                    <a:pt x="137791" y="127514"/>
                    <a:pt x="143264" y="129242"/>
                    <a:pt x="149025" y="130107"/>
                  </a:cubicBezTo>
                  <a:cubicBezTo>
                    <a:pt x="148449" y="132411"/>
                    <a:pt x="148737" y="135868"/>
                    <a:pt x="147297" y="136732"/>
                  </a:cubicBezTo>
                  <a:cubicBezTo>
                    <a:pt x="144992" y="138461"/>
                    <a:pt x="141535" y="138461"/>
                    <a:pt x="137791" y="139325"/>
                  </a:cubicBezTo>
                  <a:cubicBezTo>
                    <a:pt x="137502" y="146239"/>
                    <a:pt x="137502" y="153152"/>
                    <a:pt x="137502" y="159489"/>
                  </a:cubicBezTo>
                  <a:cubicBezTo>
                    <a:pt x="141823" y="163522"/>
                    <a:pt x="151618" y="160065"/>
                    <a:pt x="149313" y="168419"/>
                  </a:cubicBezTo>
                  <a:cubicBezTo>
                    <a:pt x="147585" y="175045"/>
                    <a:pt x="140095" y="172164"/>
                    <a:pt x="134910" y="172164"/>
                  </a:cubicBezTo>
                  <a:cubicBezTo>
                    <a:pt x="129436" y="172452"/>
                    <a:pt x="126844" y="169284"/>
                    <a:pt x="126844" y="163810"/>
                  </a:cubicBezTo>
                  <a:cubicBezTo>
                    <a:pt x="126844" y="154304"/>
                    <a:pt x="126556" y="145086"/>
                    <a:pt x="127132" y="135868"/>
                  </a:cubicBezTo>
                  <a:cubicBezTo>
                    <a:pt x="127420" y="132987"/>
                    <a:pt x="130301" y="128090"/>
                    <a:pt x="132317" y="128090"/>
                  </a:cubicBezTo>
                  <a:close/>
                  <a:moveTo>
                    <a:pt x="177543" y="125210"/>
                  </a:moveTo>
                  <a:cubicBezTo>
                    <a:pt x="183305" y="127803"/>
                    <a:pt x="189354" y="130107"/>
                    <a:pt x="194540" y="133564"/>
                  </a:cubicBezTo>
                  <a:cubicBezTo>
                    <a:pt x="195980" y="134428"/>
                    <a:pt x="195116" y="138749"/>
                    <a:pt x="195404" y="141630"/>
                  </a:cubicBezTo>
                  <a:cubicBezTo>
                    <a:pt x="193099" y="141630"/>
                    <a:pt x="190507" y="141630"/>
                    <a:pt x="188202" y="141342"/>
                  </a:cubicBezTo>
                  <a:cubicBezTo>
                    <a:pt x="183305" y="140478"/>
                    <a:pt x="178120" y="139325"/>
                    <a:pt x="173223" y="137885"/>
                  </a:cubicBezTo>
                  <a:cubicBezTo>
                    <a:pt x="170342" y="137021"/>
                    <a:pt x="165445" y="135005"/>
                    <a:pt x="165445" y="132988"/>
                  </a:cubicBezTo>
                  <a:cubicBezTo>
                    <a:pt x="164868" y="127515"/>
                    <a:pt x="169766" y="127515"/>
                    <a:pt x="173799" y="127227"/>
                  </a:cubicBezTo>
                  <a:cubicBezTo>
                    <a:pt x="174663" y="127227"/>
                    <a:pt x="175527" y="127227"/>
                    <a:pt x="176391" y="127227"/>
                  </a:cubicBezTo>
                  <a:cubicBezTo>
                    <a:pt x="176967" y="126363"/>
                    <a:pt x="177256" y="125786"/>
                    <a:pt x="177543" y="125210"/>
                  </a:cubicBezTo>
                  <a:close/>
                  <a:moveTo>
                    <a:pt x="180425" y="107061"/>
                  </a:moveTo>
                  <a:lnTo>
                    <a:pt x="107543" y="108214"/>
                  </a:lnTo>
                  <a:cubicBezTo>
                    <a:pt x="107543" y="137020"/>
                    <a:pt x="107543" y="164098"/>
                    <a:pt x="107543" y="193193"/>
                  </a:cubicBezTo>
                  <a:lnTo>
                    <a:pt x="180424" y="193193"/>
                  </a:lnTo>
                  <a:lnTo>
                    <a:pt x="180424" y="192904"/>
                  </a:lnTo>
                  <a:cubicBezTo>
                    <a:pt x="206926" y="189448"/>
                    <a:pt x="221618" y="173316"/>
                    <a:pt x="221618" y="149119"/>
                  </a:cubicBezTo>
                  <a:cubicBezTo>
                    <a:pt x="221618" y="139325"/>
                    <a:pt x="218017" y="128882"/>
                    <a:pt x="211067" y="120852"/>
                  </a:cubicBezTo>
                  <a:close/>
                  <a:moveTo>
                    <a:pt x="308325" y="92370"/>
                  </a:moveTo>
                  <a:cubicBezTo>
                    <a:pt x="309766" y="91794"/>
                    <a:pt x="312071" y="92081"/>
                    <a:pt x="313223" y="92946"/>
                  </a:cubicBezTo>
                  <a:cubicBezTo>
                    <a:pt x="317832" y="96403"/>
                    <a:pt x="322441" y="119736"/>
                    <a:pt x="319848" y="125209"/>
                  </a:cubicBezTo>
                  <a:cubicBezTo>
                    <a:pt x="319560" y="125785"/>
                    <a:pt x="318408" y="125785"/>
                    <a:pt x="315815" y="127226"/>
                  </a:cubicBezTo>
                  <a:cubicBezTo>
                    <a:pt x="308902" y="117719"/>
                    <a:pt x="309190" y="106197"/>
                    <a:pt x="305157" y="96114"/>
                  </a:cubicBezTo>
                  <a:cubicBezTo>
                    <a:pt x="304869" y="95251"/>
                    <a:pt x="306885" y="92946"/>
                    <a:pt x="308325" y="92370"/>
                  </a:cubicBezTo>
                  <a:close/>
                  <a:moveTo>
                    <a:pt x="5567" y="77679"/>
                  </a:moveTo>
                  <a:cubicBezTo>
                    <a:pt x="7583" y="81136"/>
                    <a:pt x="9888" y="83728"/>
                    <a:pt x="10176" y="86897"/>
                  </a:cubicBezTo>
                  <a:cubicBezTo>
                    <a:pt x="12480" y="97267"/>
                    <a:pt x="10463" y="107349"/>
                    <a:pt x="5567" y="113975"/>
                  </a:cubicBezTo>
                  <a:cubicBezTo>
                    <a:pt x="-1634" y="104469"/>
                    <a:pt x="-1634" y="88337"/>
                    <a:pt x="5567" y="77679"/>
                  </a:cubicBezTo>
                  <a:close/>
                  <a:moveTo>
                    <a:pt x="285569" y="47720"/>
                  </a:moveTo>
                  <a:cubicBezTo>
                    <a:pt x="291618" y="55209"/>
                    <a:pt x="297379" y="62987"/>
                    <a:pt x="302565" y="71342"/>
                  </a:cubicBezTo>
                  <a:cubicBezTo>
                    <a:pt x="303429" y="72205"/>
                    <a:pt x="300548" y="75662"/>
                    <a:pt x="298243" y="79984"/>
                  </a:cubicBezTo>
                  <a:cubicBezTo>
                    <a:pt x="290754" y="70189"/>
                    <a:pt x="284704" y="62123"/>
                    <a:pt x="278944" y="53769"/>
                  </a:cubicBezTo>
                  <a:cubicBezTo>
                    <a:pt x="278079" y="52617"/>
                    <a:pt x="278655" y="49160"/>
                    <a:pt x="279808" y="48008"/>
                  </a:cubicBezTo>
                  <a:cubicBezTo>
                    <a:pt x="280960" y="46856"/>
                    <a:pt x="284993" y="46567"/>
                    <a:pt x="285569" y="47720"/>
                  </a:cubicBezTo>
                  <a:close/>
                  <a:moveTo>
                    <a:pt x="76144" y="30436"/>
                  </a:moveTo>
                  <a:cubicBezTo>
                    <a:pt x="83346" y="31012"/>
                    <a:pt x="90547" y="31012"/>
                    <a:pt x="97461" y="31012"/>
                  </a:cubicBezTo>
                  <a:lnTo>
                    <a:pt x="97461" y="31872"/>
                  </a:lnTo>
                  <a:lnTo>
                    <a:pt x="180424" y="31300"/>
                  </a:lnTo>
                  <a:lnTo>
                    <a:pt x="180424" y="31300"/>
                  </a:lnTo>
                  <a:cubicBezTo>
                    <a:pt x="208367" y="29860"/>
                    <a:pt x="231988" y="39942"/>
                    <a:pt x="252729" y="57802"/>
                  </a:cubicBezTo>
                  <a:cubicBezTo>
                    <a:pt x="304004" y="101588"/>
                    <a:pt x="308326" y="180518"/>
                    <a:pt x="263963" y="230929"/>
                  </a:cubicBezTo>
                  <a:cubicBezTo>
                    <a:pt x="253017" y="243460"/>
                    <a:pt x="240486" y="252823"/>
                    <a:pt x="226515" y="259124"/>
                  </a:cubicBezTo>
                  <a:lnTo>
                    <a:pt x="180425" y="268954"/>
                  </a:lnTo>
                  <a:lnTo>
                    <a:pt x="180425" y="269242"/>
                  </a:lnTo>
                  <a:cubicBezTo>
                    <a:pt x="155074" y="269242"/>
                    <a:pt x="129436" y="269242"/>
                    <a:pt x="102070" y="269242"/>
                  </a:cubicBezTo>
                  <a:lnTo>
                    <a:pt x="102070" y="361063"/>
                  </a:lnTo>
                  <a:lnTo>
                    <a:pt x="102358" y="361423"/>
                  </a:lnTo>
                  <a:cubicBezTo>
                    <a:pt x="102070" y="378132"/>
                    <a:pt x="93428" y="389654"/>
                    <a:pt x="78737" y="395415"/>
                  </a:cubicBezTo>
                  <a:cubicBezTo>
                    <a:pt x="55115" y="404633"/>
                    <a:pt x="34663" y="384757"/>
                    <a:pt x="32358" y="364592"/>
                  </a:cubicBezTo>
                  <a:cubicBezTo>
                    <a:pt x="32070" y="361423"/>
                    <a:pt x="32358" y="358255"/>
                    <a:pt x="32358" y="355086"/>
                  </a:cubicBezTo>
                  <a:cubicBezTo>
                    <a:pt x="32358" y="261464"/>
                    <a:pt x="32935" y="167843"/>
                    <a:pt x="32070" y="74510"/>
                  </a:cubicBezTo>
                  <a:cubicBezTo>
                    <a:pt x="31782" y="48584"/>
                    <a:pt x="49930" y="28707"/>
                    <a:pt x="76144" y="30436"/>
                  </a:cubicBezTo>
                  <a:close/>
                  <a:moveTo>
                    <a:pt x="17379" y="28996"/>
                  </a:moveTo>
                  <a:cubicBezTo>
                    <a:pt x="18243" y="30436"/>
                    <a:pt x="19971" y="32165"/>
                    <a:pt x="19683" y="33317"/>
                  </a:cubicBezTo>
                  <a:cubicBezTo>
                    <a:pt x="15938" y="43111"/>
                    <a:pt x="11905" y="52617"/>
                    <a:pt x="7585" y="62988"/>
                  </a:cubicBezTo>
                  <a:cubicBezTo>
                    <a:pt x="671" y="52905"/>
                    <a:pt x="5280" y="38214"/>
                    <a:pt x="17379" y="28996"/>
                  </a:cubicBezTo>
                  <a:close/>
                  <a:moveTo>
                    <a:pt x="244663" y="15456"/>
                  </a:moveTo>
                  <a:cubicBezTo>
                    <a:pt x="253017" y="20065"/>
                    <a:pt x="261083" y="25539"/>
                    <a:pt x="269437" y="30724"/>
                  </a:cubicBezTo>
                  <a:cubicBezTo>
                    <a:pt x="269149" y="32165"/>
                    <a:pt x="268861" y="33605"/>
                    <a:pt x="268861" y="35045"/>
                  </a:cubicBezTo>
                  <a:cubicBezTo>
                    <a:pt x="266268" y="35622"/>
                    <a:pt x="263099" y="37638"/>
                    <a:pt x="261371" y="36774"/>
                  </a:cubicBezTo>
                  <a:cubicBezTo>
                    <a:pt x="253881" y="32741"/>
                    <a:pt x="246680" y="28420"/>
                    <a:pt x="239766" y="23523"/>
                  </a:cubicBezTo>
                  <a:cubicBezTo>
                    <a:pt x="238325" y="22370"/>
                    <a:pt x="238325" y="19201"/>
                    <a:pt x="237749" y="16897"/>
                  </a:cubicBezTo>
                  <a:cubicBezTo>
                    <a:pt x="240054" y="16321"/>
                    <a:pt x="243223" y="14592"/>
                    <a:pt x="244663" y="15456"/>
                  </a:cubicBezTo>
                  <a:close/>
                  <a:moveTo>
                    <a:pt x="57707" y="1341"/>
                  </a:moveTo>
                  <a:cubicBezTo>
                    <a:pt x="59147" y="1053"/>
                    <a:pt x="61452" y="3069"/>
                    <a:pt x="62604" y="4509"/>
                  </a:cubicBezTo>
                  <a:cubicBezTo>
                    <a:pt x="63180" y="5373"/>
                    <a:pt x="62028" y="8254"/>
                    <a:pt x="60876" y="8830"/>
                  </a:cubicBezTo>
                  <a:cubicBezTo>
                    <a:pt x="51946" y="12287"/>
                    <a:pt x="43016" y="15456"/>
                    <a:pt x="33797" y="18337"/>
                  </a:cubicBezTo>
                  <a:cubicBezTo>
                    <a:pt x="33221" y="18337"/>
                    <a:pt x="32069" y="16608"/>
                    <a:pt x="30053" y="14880"/>
                  </a:cubicBezTo>
                  <a:cubicBezTo>
                    <a:pt x="37830" y="5662"/>
                    <a:pt x="47625" y="3069"/>
                    <a:pt x="57707" y="1341"/>
                  </a:cubicBezTo>
                  <a:close/>
                  <a:moveTo>
                    <a:pt x="137790" y="477"/>
                  </a:moveTo>
                  <a:cubicBezTo>
                    <a:pt x="147585" y="189"/>
                    <a:pt x="157091" y="477"/>
                    <a:pt x="166885" y="1053"/>
                  </a:cubicBezTo>
                  <a:cubicBezTo>
                    <a:pt x="167749" y="1053"/>
                    <a:pt x="168614" y="4510"/>
                    <a:pt x="170918" y="8830"/>
                  </a:cubicBezTo>
                  <a:cubicBezTo>
                    <a:pt x="158243" y="8830"/>
                    <a:pt x="148737" y="9119"/>
                    <a:pt x="139230" y="8543"/>
                  </a:cubicBezTo>
                  <a:cubicBezTo>
                    <a:pt x="137502" y="8543"/>
                    <a:pt x="135197" y="6526"/>
                    <a:pt x="134621" y="5086"/>
                  </a:cubicBezTo>
                  <a:cubicBezTo>
                    <a:pt x="134334" y="3646"/>
                    <a:pt x="136638" y="477"/>
                    <a:pt x="137790" y="477"/>
                  </a:cubicBezTo>
                  <a:close/>
                  <a:moveTo>
                    <a:pt x="192812" y="189"/>
                  </a:moveTo>
                  <a:cubicBezTo>
                    <a:pt x="200302" y="765"/>
                    <a:pt x="207791" y="1918"/>
                    <a:pt x="214993" y="3646"/>
                  </a:cubicBezTo>
                  <a:cubicBezTo>
                    <a:pt x="217297" y="4222"/>
                    <a:pt x="219026" y="7391"/>
                    <a:pt x="221043" y="9120"/>
                  </a:cubicBezTo>
                  <a:cubicBezTo>
                    <a:pt x="218738" y="11712"/>
                    <a:pt x="216433" y="13440"/>
                    <a:pt x="216146" y="13729"/>
                  </a:cubicBezTo>
                  <a:cubicBezTo>
                    <a:pt x="206063" y="12288"/>
                    <a:pt x="198861" y="12000"/>
                    <a:pt x="192236" y="10271"/>
                  </a:cubicBezTo>
                  <a:cubicBezTo>
                    <a:pt x="189931" y="9696"/>
                    <a:pt x="188491" y="6238"/>
                    <a:pt x="186762" y="3934"/>
                  </a:cubicBezTo>
                  <a:cubicBezTo>
                    <a:pt x="188778" y="2782"/>
                    <a:pt x="191084" y="189"/>
                    <a:pt x="192812" y="189"/>
                  </a:cubicBezTo>
                  <a:close/>
                  <a:moveTo>
                    <a:pt x="96165" y="9"/>
                  </a:moveTo>
                  <a:cubicBezTo>
                    <a:pt x="101566" y="-99"/>
                    <a:pt x="106680" y="766"/>
                    <a:pt x="111577" y="766"/>
                  </a:cubicBezTo>
                  <a:cubicBezTo>
                    <a:pt x="113305" y="766"/>
                    <a:pt x="115033" y="4510"/>
                    <a:pt x="116762" y="6239"/>
                  </a:cubicBezTo>
                  <a:cubicBezTo>
                    <a:pt x="116474" y="7103"/>
                    <a:pt x="115897" y="7968"/>
                    <a:pt x="115322" y="8832"/>
                  </a:cubicBezTo>
                  <a:cubicBezTo>
                    <a:pt x="104087" y="8255"/>
                    <a:pt x="92564" y="11712"/>
                    <a:pt x="79025" y="5086"/>
                  </a:cubicBezTo>
                  <a:cubicBezTo>
                    <a:pt x="85074" y="1197"/>
                    <a:pt x="90764" y="117"/>
                    <a:pt x="96165" y="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9658300" y="6236395"/>
              <a:ext cx="380571" cy="434535"/>
            </a:xfrm>
            <a:custGeom>
              <a:avLst/>
              <a:gdLst/>
              <a:ahLst/>
              <a:cxnLst/>
              <a:rect l="l" t="t" r="r" b="b"/>
              <a:pathLst>
                <a:path w="380571" h="434535" extrusionOk="0">
                  <a:moveTo>
                    <a:pt x="223097" y="413205"/>
                  </a:moveTo>
                  <a:cubicBezTo>
                    <a:pt x="224850" y="412328"/>
                    <a:pt x="228064" y="413789"/>
                    <a:pt x="230110" y="414958"/>
                  </a:cubicBezTo>
                  <a:cubicBezTo>
                    <a:pt x="230695" y="415250"/>
                    <a:pt x="230110" y="419925"/>
                    <a:pt x="228941" y="420510"/>
                  </a:cubicBezTo>
                  <a:cubicBezTo>
                    <a:pt x="220759" y="425477"/>
                    <a:pt x="212578" y="429860"/>
                    <a:pt x="204103" y="434535"/>
                  </a:cubicBezTo>
                  <a:cubicBezTo>
                    <a:pt x="201181" y="431613"/>
                    <a:pt x="198551" y="430444"/>
                    <a:pt x="197967" y="428399"/>
                  </a:cubicBezTo>
                  <a:cubicBezTo>
                    <a:pt x="197675" y="427230"/>
                    <a:pt x="199428" y="424308"/>
                    <a:pt x="201181" y="423431"/>
                  </a:cubicBezTo>
                  <a:cubicBezTo>
                    <a:pt x="208194" y="419633"/>
                    <a:pt x="215500" y="416126"/>
                    <a:pt x="223097" y="413205"/>
                  </a:cubicBezTo>
                  <a:close/>
                  <a:moveTo>
                    <a:pt x="153553" y="412911"/>
                  </a:moveTo>
                  <a:cubicBezTo>
                    <a:pt x="162319" y="416710"/>
                    <a:pt x="170793" y="420801"/>
                    <a:pt x="178975" y="425184"/>
                  </a:cubicBezTo>
                  <a:cubicBezTo>
                    <a:pt x="180436" y="425768"/>
                    <a:pt x="180436" y="428106"/>
                    <a:pt x="181898" y="431612"/>
                  </a:cubicBezTo>
                  <a:cubicBezTo>
                    <a:pt x="167579" y="433658"/>
                    <a:pt x="158228" y="427522"/>
                    <a:pt x="149169" y="420509"/>
                  </a:cubicBezTo>
                  <a:cubicBezTo>
                    <a:pt x="148001" y="419632"/>
                    <a:pt x="148293" y="416125"/>
                    <a:pt x="148877" y="414372"/>
                  </a:cubicBezTo>
                  <a:cubicBezTo>
                    <a:pt x="149169" y="413496"/>
                    <a:pt x="152384" y="412327"/>
                    <a:pt x="153553" y="412911"/>
                  </a:cubicBezTo>
                  <a:close/>
                  <a:moveTo>
                    <a:pt x="257871" y="368788"/>
                  </a:moveTo>
                  <a:cubicBezTo>
                    <a:pt x="258163" y="381061"/>
                    <a:pt x="252611" y="390119"/>
                    <a:pt x="247059" y="399470"/>
                  </a:cubicBezTo>
                  <a:cubicBezTo>
                    <a:pt x="246182" y="400639"/>
                    <a:pt x="242968" y="401223"/>
                    <a:pt x="241214" y="400931"/>
                  </a:cubicBezTo>
                  <a:cubicBezTo>
                    <a:pt x="240046" y="400639"/>
                    <a:pt x="238585" y="397717"/>
                    <a:pt x="238877" y="396840"/>
                  </a:cubicBezTo>
                  <a:cubicBezTo>
                    <a:pt x="242676" y="387781"/>
                    <a:pt x="246474" y="378723"/>
                    <a:pt x="250857" y="369665"/>
                  </a:cubicBezTo>
                  <a:cubicBezTo>
                    <a:pt x="251442" y="368788"/>
                    <a:pt x="254948" y="369080"/>
                    <a:pt x="257871" y="368788"/>
                  </a:cubicBezTo>
                  <a:close/>
                  <a:moveTo>
                    <a:pt x="124331" y="367035"/>
                  </a:moveTo>
                  <a:cubicBezTo>
                    <a:pt x="133098" y="376678"/>
                    <a:pt x="135728" y="387197"/>
                    <a:pt x="139526" y="396840"/>
                  </a:cubicBezTo>
                  <a:cubicBezTo>
                    <a:pt x="139818" y="397717"/>
                    <a:pt x="138357" y="400347"/>
                    <a:pt x="137189" y="400931"/>
                  </a:cubicBezTo>
                  <a:cubicBezTo>
                    <a:pt x="136020" y="401515"/>
                    <a:pt x="133390" y="401515"/>
                    <a:pt x="132221" y="400639"/>
                  </a:cubicBezTo>
                  <a:cubicBezTo>
                    <a:pt x="130468" y="399470"/>
                    <a:pt x="128714" y="397424"/>
                    <a:pt x="128130" y="395379"/>
                  </a:cubicBezTo>
                  <a:cubicBezTo>
                    <a:pt x="125500" y="388658"/>
                    <a:pt x="122870" y="381938"/>
                    <a:pt x="121117" y="374924"/>
                  </a:cubicBezTo>
                  <a:cubicBezTo>
                    <a:pt x="120533" y="373464"/>
                    <a:pt x="122578" y="371126"/>
                    <a:pt x="124331" y="367035"/>
                  </a:cubicBezTo>
                  <a:close/>
                  <a:moveTo>
                    <a:pt x="275987" y="320282"/>
                  </a:moveTo>
                  <a:cubicBezTo>
                    <a:pt x="277448" y="320867"/>
                    <a:pt x="279201" y="323204"/>
                    <a:pt x="278909" y="324081"/>
                  </a:cubicBezTo>
                  <a:cubicBezTo>
                    <a:pt x="274526" y="333724"/>
                    <a:pt x="269851" y="343367"/>
                    <a:pt x="265175" y="353010"/>
                  </a:cubicBezTo>
                  <a:cubicBezTo>
                    <a:pt x="265175" y="353010"/>
                    <a:pt x="263714" y="352717"/>
                    <a:pt x="260500" y="352717"/>
                  </a:cubicBezTo>
                  <a:cubicBezTo>
                    <a:pt x="259331" y="340152"/>
                    <a:pt x="266636" y="330802"/>
                    <a:pt x="271312" y="321159"/>
                  </a:cubicBezTo>
                  <a:cubicBezTo>
                    <a:pt x="271896" y="320282"/>
                    <a:pt x="274818" y="319698"/>
                    <a:pt x="275987" y="320282"/>
                  </a:cubicBezTo>
                  <a:close/>
                  <a:moveTo>
                    <a:pt x="103877" y="319405"/>
                  </a:moveTo>
                  <a:cubicBezTo>
                    <a:pt x="111766" y="328464"/>
                    <a:pt x="114688" y="338691"/>
                    <a:pt x="117611" y="348918"/>
                  </a:cubicBezTo>
                  <a:cubicBezTo>
                    <a:pt x="117903" y="349795"/>
                    <a:pt x="115565" y="351548"/>
                    <a:pt x="114104" y="353593"/>
                  </a:cubicBezTo>
                  <a:cubicBezTo>
                    <a:pt x="105630" y="345119"/>
                    <a:pt x="103292" y="334600"/>
                    <a:pt x="99785" y="324664"/>
                  </a:cubicBezTo>
                  <a:cubicBezTo>
                    <a:pt x="99493" y="323788"/>
                    <a:pt x="102123" y="321743"/>
                    <a:pt x="103877" y="319405"/>
                  </a:cubicBezTo>
                  <a:close/>
                  <a:moveTo>
                    <a:pt x="83130" y="270899"/>
                  </a:moveTo>
                  <a:cubicBezTo>
                    <a:pt x="91020" y="279081"/>
                    <a:pt x="93650" y="289600"/>
                    <a:pt x="96864" y="299244"/>
                  </a:cubicBezTo>
                  <a:cubicBezTo>
                    <a:pt x="97157" y="300120"/>
                    <a:pt x="95111" y="302166"/>
                    <a:pt x="93942" y="303042"/>
                  </a:cubicBezTo>
                  <a:cubicBezTo>
                    <a:pt x="93065" y="303626"/>
                    <a:pt x="90728" y="303042"/>
                    <a:pt x="90435" y="302166"/>
                  </a:cubicBezTo>
                  <a:cubicBezTo>
                    <a:pt x="86344" y="292815"/>
                    <a:pt x="79039" y="284341"/>
                    <a:pt x="80208" y="272945"/>
                  </a:cubicBezTo>
                  <a:cubicBezTo>
                    <a:pt x="80208" y="272945"/>
                    <a:pt x="80792" y="272652"/>
                    <a:pt x="83130" y="270899"/>
                  </a:cubicBezTo>
                  <a:close/>
                  <a:moveTo>
                    <a:pt x="296150" y="270899"/>
                  </a:moveTo>
                  <a:cubicBezTo>
                    <a:pt x="297611" y="271190"/>
                    <a:pt x="299657" y="273820"/>
                    <a:pt x="299364" y="274405"/>
                  </a:cubicBezTo>
                  <a:cubicBezTo>
                    <a:pt x="295565" y="284048"/>
                    <a:pt x="291474" y="293690"/>
                    <a:pt x="287091" y="303333"/>
                  </a:cubicBezTo>
                  <a:cubicBezTo>
                    <a:pt x="286507" y="304210"/>
                    <a:pt x="282708" y="303333"/>
                    <a:pt x="280078" y="302749"/>
                  </a:cubicBezTo>
                  <a:cubicBezTo>
                    <a:pt x="281539" y="291060"/>
                    <a:pt x="286507" y="281710"/>
                    <a:pt x="291474" y="272360"/>
                  </a:cubicBezTo>
                  <a:cubicBezTo>
                    <a:pt x="292059" y="271190"/>
                    <a:pt x="294689" y="270606"/>
                    <a:pt x="296150" y="270899"/>
                  </a:cubicBezTo>
                  <a:close/>
                  <a:moveTo>
                    <a:pt x="61799" y="223561"/>
                  </a:moveTo>
                  <a:cubicBezTo>
                    <a:pt x="67351" y="224438"/>
                    <a:pt x="78455" y="249276"/>
                    <a:pt x="75533" y="252782"/>
                  </a:cubicBezTo>
                  <a:cubicBezTo>
                    <a:pt x="74656" y="253951"/>
                    <a:pt x="70273" y="253951"/>
                    <a:pt x="69981" y="253367"/>
                  </a:cubicBezTo>
                  <a:cubicBezTo>
                    <a:pt x="65890" y="244892"/>
                    <a:pt x="62091" y="236418"/>
                    <a:pt x="58584" y="227944"/>
                  </a:cubicBezTo>
                  <a:cubicBezTo>
                    <a:pt x="58292" y="226775"/>
                    <a:pt x="60922" y="224730"/>
                    <a:pt x="61799" y="223561"/>
                  </a:cubicBezTo>
                  <a:close/>
                  <a:moveTo>
                    <a:pt x="316896" y="222976"/>
                  </a:moveTo>
                  <a:cubicBezTo>
                    <a:pt x="318357" y="223561"/>
                    <a:pt x="320403" y="226776"/>
                    <a:pt x="320110" y="227944"/>
                  </a:cubicBezTo>
                  <a:cubicBezTo>
                    <a:pt x="316312" y="237587"/>
                    <a:pt x="313974" y="248107"/>
                    <a:pt x="304331" y="258918"/>
                  </a:cubicBezTo>
                  <a:cubicBezTo>
                    <a:pt x="302578" y="253951"/>
                    <a:pt x="300533" y="251613"/>
                    <a:pt x="301117" y="250152"/>
                  </a:cubicBezTo>
                  <a:cubicBezTo>
                    <a:pt x="304039" y="241678"/>
                    <a:pt x="307545" y="233204"/>
                    <a:pt x="311344" y="225022"/>
                  </a:cubicBezTo>
                  <a:cubicBezTo>
                    <a:pt x="311928" y="223561"/>
                    <a:pt x="315435" y="222392"/>
                    <a:pt x="316896" y="222976"/>
                  </a:cubicBezTo>
                  <a:close/>
                  <a:moveTo>
                    <a:pt x="197968" y="185574"/>
                  </a:moveTo>
                  <a:cubicBezTo>
                    <a:pt x="198259" y="196678"/>
                    <a:pt x="196799" y="203690"/>
                    <a:pt x="188909" y="208074"/>
                  </a:cubicBezTo>
                  <a:cubicBezTo>
                    <a:pt x="187448" y="207489"/>
                    <a:pt x="186279" y="207197"/>
                    <a:pt x="185987" y="206613"/>
                  </a:cubicBezTo>
                  <a:cubicBezTo>
                    <a:pt x="182481" y="201061"/>
                    <a:pt x="176637" y="194632"/>
                    <a:pt x="180727" y="188788"/>
                  </a:cubicBezTo>
                  <a:cubicBezTo>
                    <a:pt x="182773" y="185866"/>
                    <a:pt x="190954" y="186743"/>
                    <a:pt x="197968" y="185574"/>
                  </a:cubicBezTo>
                  <a:close/>
                  <a:moveTo>
                    <a:pt x="43098" y="175347"/>
                  </a:moveTo>
                  <a:cubicBezTo>
                    <a:pt x="46604" y="182068"/>
                    <a:pt x="50110" y="188788"/>
                    <a:pt x="53325" y="195509"/>
                  </a:cubicBezTo>
                  <a:cubicBezTo>
                    <a:pt x="55078" y="199015"/>
                    <a:pt x="58292" y="202522"/>
                    <a:pt x="53617" y="206321"/>
                  </a:cubicBezTo>
                  <a:cubicBezTo>
                    <a:pt x="53617" y="206321"/>
                    <a:pt x="53032" y="206321"/>
                    <a:pt x="51571" y="206906"/>
                  </a:cubicBezTo>
                  <a:cubicBezTo>
                    <a:pt x="43682" y="199600"/>
                    <a:pt x="42221" y="188497"/>
                    <a:pt x="37838" y="179146"/>
                  </a:cubicBezTo>
                  <a:cubicBezTo>
                    <a:pt x="37546" y="178854"/>
                    <a:pt x="41344" y="176516"/>
                    <a:pt x="43098" y="175347"/>
                  </a:cubicBezTo>
                  <a:close/>
                  <a:moveTo>
                    <a:pt x="339689" y="172425"/>
                  </a:moveTo>
                  <a:cubicBezTo>
                    <a:pt x="340566" y="186743"/>
                    <a:pt x="334136" y="196970"/>
                    <a:pt x="327708" y="207490"/>
                  </a:cubicBezTo>
                  <a:cubicBezTo>
                    <a:pt x="322156" y="205737"/>
                    <a:pt x="320695" y="203107"/>
                    <a:pt x="321864" y="198724"/>
                  </a:cubicBezTo>
                  <a:cubicBezTo>
                    <a:pt x="324786" y="187327"/>
                    <a:pt x="331507" y="176224"/>
                    <a:pt x="339689" y="172425"/>
                  </a:cubicBezTo>
                  <a:close/>
                  <a:moveTo>
                    <a:pt x="215793" y="137944"/>
                  </a:moveTo>
                  <a:cubicBezTo>
                    <a:pt x="217254" y="139113"/>
                    <a:pt x="219592" y="141743"/>
                    <a:pt x="219007" y="142911"/>
                  </a:cubicBezTo>
                  <a:cubicBezTo>
                    <a:pt x="215793" y="153139"/>
                    <a:pt x="213164" y="163951"/>
                    <a:pt x="204397" y="173301"/>
                  </a:cubicBezTo>
                  <a:cubicBezTo>
                    <a:pt x="202351" y="170087"/>
                    <a:pt x="200014" y="168041"/>
                    <a:pt x="200598" y="166581"/>
                  </a:cubicBezTo>
                  <a:cubicBezTo>
                    <a:pt x="203812" y="157229"/>
                    <a:pt x="207612" y="148171"/>
                    <a:pt x="211410" y="139405"/>
                  </a:cubicBezTo>
                  <a:cubicBezTo>
                    <a:pt x="211994" y="138236"/>
                    <a:pt x="215209" y="137359"/>
                    <a:pt x="215793" y="137944"/>
                  </a:cubicBezTo>
                  <a:close/>
                  <a:moveTo>
                    <a:pt x="161479" y="137542"/>
                  </a:moveTo>
                  <a:cubicBezTo>
                    <a:pt x="163049" y="136921"/>
                    <a:pt x="164949" y="137067"/>
                    <a:pt x="165825" y="138528"/>
                  </a:cubicBezTo>
                  <a:cubicBezTo>
                    <a:pt x="171085" y="147002"/>
                    <a:pt x="174883" y="156645"/>
                    <a:pt x="180435" y="168041"/>
                  </a:cubicBezTo>
                  <a:cubicBezTo>
                    <a:pt x="178390" y="168918"/>
                    <a:pt x="176928" y="170087"/>
                    <a:pt x="175176" y="170087"/>
                  </a:cubicBezTo>
                  <a:cubicBezTo>
                    <a:pt x="173422" y="170379"/>
                    <a:pt x="170792" y="170087"/>
                    <a:pt x="170208" y="169502"/>
                  </a:cubicBezTo>
                  <a:cubicBezTo>
                    <a:pt x="166117" y="160152"/>
                    <a:pt x="162026" y="150801"/>
                    <a:pt x="159104" y="141158"/>
                  </a:cubicBezTo>
                  <a:cubicBezTo>
                    <a:pt x="158666" y="139551"/>
                    <a:pt x="159908" y="138163"/>
                    <a:pt x="161479" y="137542"/>
                  </a:cubicBezTo>
                  <a:close/>
                  <a:moveTo>
                    <a:pt x="20012" y="126548"/>
                  </a:moveTo>
                  <a:cubicBezTo>
                    <a:pt x="21181" y="125964"/>
                    <a:pt x="24103" y="126548"/>
                    <a:pt x="24688" y="127425"/>
                  </a:cubicBezTo>
                  <a:cubicBezTo>
                    <a:pt x="28486" y="135899"/>
                    <a:pt x="32285" y="144665"/>
                    <a:pt x="35499" y="153724"/>
                  </a:cubicBezTo>
                  <a:cubicBezTo>
                    <a:pt x="35792" y="154600"/>
                    <a:pt x="33162" y="156645"/>
                    <a:pt x="30240" y="160445"/>
                  </a:cubicBezTo>
                  <a:cubicBezTo>
                    <a:pt x="25564" y="149048"/>
                    <a:pt x="21474" y="139990"/>
                    <a:pt x="17675" y="130639"/>
                  </a:cubicBezTo>
                  <a:cubicBezTo>
                    <a:pt x="17383" y="129763"/>
                    <a:pt x="18844" y="127133"/>
                    <a:pt x="20012" y="126548"/>
                  </a:cubicBezTo>
                  <a:close/>
                  <a:moveTo>
                    <a:pt x="357222" y="120412"/>
                  </a:moveTo>
                  <a:cubicBezTo>
                    <a:pt x="359851" y="125964"/>
                    <a:pt x="362189" y="128594"/>
                    <a:pt x="361605" y="130347"/>
                  </a:cubicBezTo>
                  <a:cubicBezTo>
                    <a:pt x="358683" y="138821"/>
                    <a:pt x="354883" y="147003"/>
                    <a:pt x="350793" y="155184"/>
                  </a:cubicBezTo>
                  <a:cubicBezTo>
                    <a:pt x="349916" y="156645"/>
                    <a:pt x="346702" y="157814"/>
                    <a:pt x="344364" y="157814"/>
                  </a:cubicBezTo>
                  <a:cubicBezTo>
                    <a:pt x="343488" y="157814"/>
                    <a:pt x="341734" y="153723"/>
                    <a:pt x="342027" y="152262"/>
                  </a:cubicBezTo>
                  <a:cubicBezTo>
                    <a:pt x="345533" y="142035"/>
                    <a:pt x="349040" y="132100"/>
                    <a:pt x="357222" y="120412"/>
                  </a:cubicBezTo>
                  <a:close/>
                  <a:moveTo>
                    <a:pt x="140694" y="89145"/>
                  </a:moveTo>
                  <a:cubicBezTo>
                    <a:pt x="141863" y="88561"/>
                    <a:pt x="144201" y="88561"/>
                    <a:pt x="145662" y="89438"/>
                  </a:cubicBezTo>
                  <a:cubicBezTo>
                    <a:pt x="150045" y="92068"/>
                    <a:pt x="158227" y="114859"/>
                    <a:pt x="156766" y="120119"/>
                  </a:cubicBezTo>
                  <a:cubicBezTo>
                    <a:pt x="155889" y="120996"/>
                    <a:pt x="154428" y="121580"/>
                    <a:pt x="152383" y="123334"/>
                  </a:cubicBezTo>
                  <a:cubicBezTo>
                    <a:pt x="144493" y="114859"/>
                    <a:pt x="141279" y="104340"/>
                    <a:pt x="138357" y="93528"/>
                  </a:cubicBezTo>
                  <a:cubicBezTo>
                    <a:pt x="138065" y="92359"/>
                    <a:pt x="139526" y="90022"/>
                    <a:pt x="140694" y="89145"/>
                  </a:cubicBezTo>
                  <a:close/>
                  <a:moveTo>
                    <a:pt x="234494" y="87393"/>
                  </a:moveTo>
                  <a:cubicBezTo>
                    <a:pt x="236247" y="88270"/>
                    <a:pt x="237708" y="88561"/>
                    <a:pt x="239461" y="89146"/>
                  </a:cubicBezTo>
                  <a:cubicBezTo>
                    <a:pt x="238584" y="93529"/>
                    <a:pt x="238584" y="98204"/>
                    <a:pt x="236832" y="102295"/>
                  </a:cubicBezTo>
                  <a:cubicBezTo>
                    <a:pt x="234494" y="108432"/>
                    <a:pt x="231280" y="114568"/>
                    <a:pt x="228065" y="120413"/>
                  </a:cubicBezTo>
                  <a:cubicBezTo>
                    <a:pt x="227480" y="121581"/>
                    <a:pt x="224851" y="122458"/>
                    <a:pt x="223389" y="122166"/>
                  </a:cubicBezTo>
                  <a:cubicBezTo>
                    <a:pt x="221928" y="121874"/>
                    <a:pt x="219883" y="119536"/>
                    <a:pt x="220175" y="118659"/>
                  </a:cubicBezTo>
                  <a:cubicBezTo>
                    <a:pt x="223097" y="107556"/>
                    <a:pt x="226312" y="96159"/>
                    <a:pt x="234494" y="87393"/>
                  </a:cubicBezTo>
                  <a:close/>
                  <a:moveTo>
                    <a:pt x="3065" y="75120"/>
                  </a:moveTo>
                  <a:cubicBezTo>
                    <a:pt x="9786" y="84179"/>
                    <a:pt x="10078" y="94990"/>
                    <a:pt x="14461" y="103756"/>
                  </a:cubicBezTo>
                  <a:cubicBezTo>
                    <a:pt x="15046" y="104925"/>
                    <a:pt x="12708" y="107263"/>
                    <a:pt x="11539" y="109308"/>
                  </a:cubicBezTo>
                  <a:cubicBezTo>
                    <a:pt x="727" y="99081"/>
                    <a:pt x="-3364" y="84763"/>
                    <a:pt x="3065" y="75120"/>
                  </a:cubicBezTo>
                  <a:close/>
                  <a:moveTo>
                    <a:pt x="376507" y="73951"/>
                  </a:moveTo>
                  <a:cubicBezTo>
                    <a:pt x="382351" y="78919"/>
                    <a:pt x="380598" y="83301"/>
                    <a:pt x="379137" y="87392"/>
                  </a:cubicBezTo>
                  <a:cubicBezTo>
                    <a:pt x="376799" y="93821"/>
                    <a:pt x="374461" y="100250"/>
                    <a:pt x="371540" y="106386"/>
                  </a:cubicBezTo>
                  <a:cubicBezTo>
                    <a:pt x="370955" y="107847"/>
                    <a:pt x="366864" y="108432"/>
                    <a:pt x="364818" y="108139"/>
                  </a:cubicBezTo>
                  <a:cubicBezTo>
                    <a:pt x="363942" y="107847"/>
                    <a:pt x="362481" y="104341"/>
                    <a:pt x="362773" y="102587"/>
                  </a:cubicBezTo>
                  <a:cubicBezTo>
                    <a:pt x="365403" y="94113"/>
                    <a:pt x="368617" y="85347"/>
                    <a:pt x="371831" y="77165"/>
                  </a:cubicBezTo>
                  <a:cubicBezTo>
                    <a:pt x="372416" y="75704"/>
                    <a:pt x="374754" y="75120"/>
                    <a:pt x="376507" y="73951"/>
                  </a:cubicBezTo>
                  <a:close/>
                  <a:moveTo>
                    <a:pt x="125208" y="39762"/>
                  </a:moveTo>
                  <a:cubicBezTo>
                    <a:pt x="129007" y="48528"/>
                    <a:pt x="133098" y="57003"/>
                    <a:pt x="136605" y="65476"/>
                  </a:cubicBezTo>
                  <a:cubicBezTo>
                    <a:pt x="138066" y="68982"/>
                    <a:pt x="137481" y="69275"/>
                    <a:pt x="129299" y="73950"/>
                  </a:cubicBezTo>
                  <a:cubicBezTo>
                    <a:pt x="125793" y="64600"/>
                    <a:pt x="121994" y="55833"/>
                    <a:pt x="118488" y="46483"/>
                  </a:cubicBezTo>
                  <a:cubicBezTo>
                    <a:pt x="117611" y="43853"/>
                    <a:pt x="118195" y="43561"/>
                    <a:pt x="125208" y="39762"/>
                  </a:cubicBezTo>
                  <a:close/>
                  <a:moveTo>
                    <a:pt x="258163" y="39470"/>
                  </a:moveTo>
                  <a:cubicBezTo>
                    <a:pt x="258747" y="42100"/>
                    <a:pt x="260500" y="45314"/>
                    <a:pt x="259916" y="47652"/>
                  </a:cubicBezTo>
                  <a:cubicBezTo>
                    <a:pt x="257286" y="55249"/>
                    <a:pt x="254072" y="62846"/>
                    <a:pt x="250565" y="70151"/>
                  </a:cubicBezTo>
                  <a:cubicBezTo>
                    <a:pt x="249688" y="71905"/>
                    <a:pt x="246474" y="73073"/>
                    <a:pt x="244136" y="73366"/>
                  </a:cubicBezTo>
                  <a:cubicBezTo>
                    <a:pt x="243260" y="73366"/>
                    <a:pt x="240922" y="69859"/>
                    <a:pt x="241507" y="68398"/>
                  </a:cubicBezTo>
                  <a:cubicBezTo>
                    <a:pt x="244429" y="58171"/>
                    <a:pt x="247643" y="47944"/>
                    <a:pt x="254364" y="39762"/>
                  </a:cubicBezTo>
                  <a:cubicBezTo>
                    <a:pt x="255533" y="39178"/>
                    <a:pt x="256993" y="39178"/>
                    <a:pt x="258163" y="39470"/>
                  </a:cubicBezTo>
                  <a:close/>
                  <a:moveTo>
                    <a:pt x="66580" y="31289"/>
                  </a:moveTo>
                  <a:cubicBezTo>
                    <a:pt x="80607" y="31289"/>
                    <a:pt x="91710" y="38594"/>
                    <a:pt x="98139" y="51743"/>
                  </a:cubicBezTo>
                  <a:cubicBezTo>
                    <a:pt x="101938" y="59341"/>
                    <a:pt x="105152" y="67523"/>
                    <a:pt x="108659" y="75412"/>
                  </a:cubicBezTo>
                  <a:lnTo>
                    <a:pt x="189021" y="263310"/>
                  </a:lnTo>
                  <a:lnTo>
                    <a:pt x="192124" y="260379"/>
                  </a:lnTo>
                  <a:cubicBezTo>
                    <a:pt x="212578" y="213042"/>
                    <a:pt x="232741" y="165411"/>
                    <a:pt x="252903" y="117782"/>
                  </a:cubicBezTo>
                  <a:cubicBezTo>
                    <a:pt x="261670" y="97035"/>
                    <a:pt x="271020" y="76288"/>
                    <a:pt x="279494" y="54957"/>
                  </a:cubicBezTo>
                  <a:cubicBezTo>
                    <a:pt x="286799" y="36548"/>
                    <a:pt x="306085" y="24860"/>
                    <a:pt x="325663" y="32165"/>
                  </a:cubicBezTo>
                  <a:cubicBezTo>
                    <a:pt x="346118" y="39762"/>
                    <a:pt x="356053" y="61094"/>
                    <a:pt x="348164" y="82132"/>
                  </a:cubicBezTo>
                  <a:cubicBezTo>
                    <a:pt x="339105" y="106386"/>
                    <a:pt x="328585" y="130054"/>
                    <a:pt x="318650" y="153723"/>
                  </a:cubicBezTo>
                  <a:cubicBezTo>
                    <a:pt x="287676" y="227360"/>
                    <a:pt x="256410" y="300704"/>
                    <a:pt x="225728" y="374340"/>
                  </a:cubicBezTo>
                  <a:cubicBezTo>
                    <a:pt x="219884" y="388366"/>
                    <a:pt x="211118" y="398009"/>
                    <a:pt x="196799" y="402099"/>
                  </a:cubicBezTo>
                  <a:lnTo>
                    <a:pt x="189892" y="402747"/>
                  </a:lnTo>
                  <a:lnTo>
                    <a:pt x="189892" y="403562"/>
                  </a:lnTo>
                  <a:lnTo>
                    <a:pt x="188053" y="402919"/>
                  </a:lnTo>
                  <a:lnTo>
                    <a:pt x="187448" y="402976"/>
                  </a:lnTo>
                  <a:lnTo>
                    <a:pt x="187447" y="402707"/>
                  </a:lnTo>
                  <a:lnTo>
                    <a:pt x="170862" y="396914"/>
                  </a:lnTo>
                  <a:cubicBezTo>
                    <a:pt x="165639" y="393115"/>
                    <a:pt x="161548" y="387782"/>
                    <a:pt x="158626" y="381062"/>
                  </a:cubicBezTo>
                  <a:cubicBezTo>
                    <a:pt x="146938" y="353010"/>
                    <a:pt x="135541" y="324958"/>
                    <a:pt x="123853" y="296906"/>
                  </a:cubicBezTo>
                  <a:cubicBezTo>
                    <a:pt x="94925" y="227945"/>
                    <a:pt x="65704" y="158984"/>
                    <a:pt x="36483" y="90023"/>
                  </a:cubicBezTo>
                  <a:cubicBezTo>
                    <a:pt x="31224" y="77750"/>
                    <a:pt x="28594" y="65770"/>
                    <a:pt x="34730" y="53205"/>
                  </a:cubicBezTo>
                  <a:cubicBezTo>
                    <a:pt x="41158" y="39763"/>
                    <a:pt x="51970" y="31289"/>
                    <a:pt x="66580" y="31289"/>
                  </a:cubicBezTo>
                  <a:close/>
                  <a:moveTo>
                    <a:pt x="14753" y="26029"/>
                  </a:moveTo>
                  <a:cubicBezTo>
                    <a:pt x="15630" y="26906"/>
                    <a:pt x="17676" y="27782"/>
                    <a:pt x="17383" y="28367"/>
                  </a:cubicBezTo>
                  <a:cubicBezTo>
                    <a:pt x="15045" y="39179"/>
                    <a:pt x="9786" y="48529"/>
                    <a:pt x="4526" y="58757"/>
                  </a:cubicBezTo>
                  <a:cubicBezTo>
                    <a:pt x="-2779" y="49990"/>
                    <a:pt x="1897" y="36549"/>
                    <a:pt x="14753" y="26029"/>
                  </a:cubicBezTo>
                  <a:close/>
                  <a:moveTo>
                    <a:pt x="361020" y="25737"/>
                  </a:moveTo>
                  <a:cubicBezTo>
                    <a:pt x="362481" y="24860"/>
                    <a:pt x="365987" y="25445"/>
                    <a:pt x="366864" y="26905"/>
                  </a:cubicBezTo>
                  <a:cubicBezTo>
                    <a:pt x="373585" y="35672"/>
                    <a:pt x="379721" y="44730"/>
                    <a:pt x="377968" y="58757"/>
                  </a:cubicBezTo>
                  <a:cubicBezTo>
                    <a:pt x="374461" y="57587"/>
                    <a:pt x="372124" y="57295"/>
                    <a:pt x="371540" y="56418"/>
                  </a:cubicBezTo>
                  <a:cubicBezTo>
                    <a:pt x="367156" y="48237"/>
                    <a:pt x="362773" y="39763"/>
                    <a:pt x="358974" y="31289"/>
                  </a:cubicBezTo>
                  <a:cubicBezTo>
                    <a:pt x="358390" y="29828"/>
                    <a:pt x="359851" y="26614"/>
                    <a:pt x="361020" y="25737"/>
                  </a:cubicBezTo>
                  <a:close/>
                  <a:moveTo>
                    <a:pt x="89376" y="4734"/>
                  </a:moveTo>
                  <a:cubicBezTo>
                    <a:pt x="92116" y="5501"/>
                    <a:pt x="94527" y="7765"/>
                    <a:pt x="96572" y="9373"/>
                  </a:cubicBezTo>
                  <a:cubicBezTo>
                    <a:pt x="102124" y="13464"/>
                    <a:pt x="112351" y="14925"/>
                    <a:pt x="109136" y="27198"/>
                  </a:cubicBezTo>
                  <a:cubicBezTo>
                    <a:pt x="99201" y="21061"/>
                    <a:pt x="90435" y="15509"/>
                    <a:pt x="80208" y="9081"/>
                  </a:cubicBezTo>
                  <a:cubicBezTo>
                    <a:pt x="83569" y="4697"/>
                    <a:pt x="86637" y="3967"/>
                    <a:pt x="89376" y="4734"/>
                  </a:cubicBezTo>
                  <a:close/>
                  <a:moveTo>
                    <a:pt x="290597" y="4113"/>
                  </a:moveTo>
                  <a:cubicBezTo>
                    <a:pt x="291765" y="3236"/>
                    <a:pt x="294980" y="5575"/>
                    <a:pt x="298195" y="7036"/>
                  </a:cubicBezTo>
                  <a:cubicBezTo>
                    <a:pt x="296149" y="10250"/>
                    <a:pt x="295565" y="12003"/>
                    <a:pt x="294395" y="12879"/>
                  </a:cubicBezTo>
                  <a:cubicBezTo>
                    <a:pt x="287675" y="17263"/>
                    <a:pt x="280954" y="21646"/>
                    <a:pt x="273941" y="25737"/>
                  </a:cubicBezTo>
                  <a:cubicBezTo>
                    <a:pt x="272188" y="26614"/>
                    <a:pt x="269266" y="25737"/>
                    <a:pt x="266636" y="25445"/>
                  </a:cubicBezTo>
                  <a:cubicBezTo>
                    <a:pt x="266928" y="23107"/>
                    <a:pt x="266636" y="19308"/>
                    <a:pt x="268097" y="18431"/>
                  </a:cubicBezTo>
                  <a:cubicBezTo>
                    <a:pt x="275402" y="13172"/>
                    <a:pt x="282707" y="8204"/>
                    <a:pt x="290597" y="4113"/>
                  </a:cubicBezTo>
                  <a:close/>
                  <a:moveTo>
                    <a:pt x="46568" y="2652"/>
                  </a:moveTo>
                  <a:cubicBezTo>
                    <a:pt x="52887" y="1191"/>
                    <a:pt x="59900" y="2068"/>
                    <a:pt x="66474" y="5866"/>
                  </a:cubicBezTo>
                  <a:cubicBezTo>
                    <a:pt x="53617" y="9957"/>
                    <a:pt x="43682" y="12879"/>
                    <a:pt x="33455" y="15801"/>
                  </a:cubicBezTo>
                  <a:cubicBezTo>
                    <a:pt x="32870" y="16093"/>
                    <a:pt x="31702" y="14048"/>
                    <a:pt x="30825" y="13463"/>
                  </a:cubicBezTo>
                  <a:cubicBezTo>
                    <a:pt x="34624" y="7911"/>
                    <a:pt x="40249" y="4113"/>
                    <a:pt x="46568" y="2652"/>
                  </a:cubicBezTo>
                  <a:close/>
                  <a:moveTo>
                    <a:pt x="316604" y="314"/>
                  </a:moveTo>
                  <a:cubicBezTo>
                    <a:pt x="327415" y="-1147"/>
                    <a:pt x="337058" y="2653"/>
                    <a:pt x="345824" y="8205"/>
                  </a:cubicBezTo>
                  <a:cubicBezTo>
                    <a:pt x="346993" y="9081"/>
                    <a:pt x="347870" y="12296"/>
                    <a:pt x="347285" y="14048"/>
                  </a:cubicBezTo>
                  <a:cubicBezTo>
                    <a:pt x="346700" y="15509"/>
                    <a:pt x="343486" y="16971"/>
                    <a:pt x="342025" y="16678"/>
                  </a:cubicBezTo>
                  <a:cubicBezTo>
                    <a:pt x="332383" y="13757"/>
                    <a:pt x="322740" y="10542"/>
                    <a:pt x="313097" y="7328"/>
                  </a:cubicBezTo>
                  <a:cubicBezTo>
                    <a:pt x="312513" y="5574"/>
                    <a:pt x="312220" y="4113"/>
                    <a:pt x="311636" y="2360"/>
                  </a:cubicBezTo>
                  <a:cubicBezTo>
                    <a:pt x="313389" y="1776"/>
                    <a:pt x="314850" y="607"/>
                    <a:pt x="316604" y="3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9171597" y="6235757"/>
              <a:ext cx="355022" cy="435404"/>
            </a:xfrm>
            <a:custGeom>
              <a:avLst/>
              <a:gdLst/>
              <a:ahLst/>
              <a:cxnLst/>
              <a:rect l="l" t="t" r="r" b="b"/>
              <a:pathLst>
                <a:path w="355022" h="435404" extrusionOk="0">
                  <a:moveTo>
                    <a:pt x="165985" y="424215"/>
                  </a:moveTo>
                  <a:cubicBezTo>
                    <a:pt x="171464" y="424288"/>
                    <a:pt x="176870" y="425091"/>
                    <a:pt x="181983" y="428159"/>
                  </a:cubicBezTo>
                  <a:cubicBezTo>
                    <a:pt x="182568" y="428159"/>
                    <a:pt x="182568" y="429621"/>
                    <a:pt x="183445" y="432835"/>
                  </a:cubicBezTo>
                  <a:cubicBezTo>
                    <a:pt x="171464" y="436926"/>
                    <a:pt x="160068" y="435757"/>
                    <a:pt x="149256" y="431959"/>
                  </a:cubicBezTo>
                  <a:cubicBezTo>
                    <a:pt x="146041" y="431082"/>
                    <a:pt x="146626" y="424653"/>
                    <a:pt x="149548" y="424653"/>
                  </a:cubicBezTo>
                  <a:cubicBezTo>
                    <a:pt x="154954" y="424799"/>
                    <a:pt x="160506" y="424142"/>
                    <a:pt x="165985" y="424215"/>
                  </a:cubicBezTo>
                  <a:close/>
                  <a:moveTo>
                    <a:pt x="228737" y="417056"/>
                  </a:moveTo>
                  <a:cubicBezTo>
                    <a:pt x="230490" y="417056"/>
                    <a:pt x="233120" y="420563"/>
                    <a:pt x="235750" y="423192"/>
                  </a:cubicBezTo>
                  <a:cubicBezTo>
                    <a:pt x="225230" y="429913"/>
                    <a:pt x="215003" y="431374"/>
                    <a:pt x="204775" y="432543"/>
                  </a:cubicBezTo>
                  <a:cubicBezTo>
                    <a:pt x="203314" y="432835"/>
                    <a:pt x="200393" y="430497"/>
                    <a:pt x="200100" y="429036"/>
                  </a:cubicBezTo>
                  <a:cubicBezTo>
                    <a:pt x="199808" y="427575"/>
                    <a:pt x="201561" y="424361"/>
                    <a:pt x="202730" y="423777"/>
                  </a:cubicBezTo>
                  <a:cubicBezTo>
                    <a:pt x="211204" y="421147"/>
                    <a:pt x="219970" y="418809"/>
                    <a:pt x="228737" y="417056"/>
                  </a:cubicBezTo>
                  <a:close/>
                  <a:moveTo>
                    <a:pt x="102795" y="408290"/>
                  </a:moveTo>
                  <a:cubicBezTo>
                    <a:pt x="110977" y="410920"/>
                    <a:pt x="118867" y="413842"/>
                    <a:pt x="126756" y="417056"/>
                  </a:cubicBezTo>
                  <a:cubicBezTo>
                    <a:pt x="128510" y="417933"/>
                    <a:pt x="129094" y="421147"/>
                    <a:pt x="130263" y="423192"/>
                  </a:cubicBezTo>
                  <a:cubicBezTo>
                    <a:pt x="127925" y="424361"/>
                    <a:pt x="125295" y="426699"/>
                    <a:pt x="123834" y="426114"/>
                  </a:cubicBezTo>
                  <a:cubicBezTo>
                    <a:pt x="114776" y="422608"/>
                    <a:pt x="105425" y="419394"/>
                    <a:pt x="96659" y="412381"/>
                  </a:cubicBezTo>
                  <a:cubicBezTo>
                    <a:pt x="99581" y="410335"/>
                    <a:pt x="101627" y="407997"/>
                    <a:pt x="102795" y="408290"/>
                  </a:cubicBezTo>
                  <a:close/>
                  <a:moveTo>
                    <a:pt x="272567" y="394555"/>
                  </a:moveTo>
                  <a:cubicBezTo>
                    <a:pt x="276366" y="392218"/>
                    <a:pt x="279581" y="393971"/>
                    <a:pt x="281042" y="400400"/>
                  </a:cubicBezTo>
                  <a:cubicBezTo>
                    <a:pt x="273444" y="405368"/>
                    <a:pt x="265262" y="410627"/>
                    <a:pt x="256788" y="415595"/>
                  </a:cubicBezTo>
                  <a:cubicBezTo>
                    <a:pt x="254158" y="417056"/>
                    <a:pt x="253866" y="416764"/>
                    <a:pt x="248022" y="410335"/>
                  </a:cubicBezTo>
                  <a:cubicBezTo>
                    <a:pt x="256204" y="405076"/>
                    <a:pt x="264386" y="399523"/>
                    <a:pt x="272567" y="394555"/>
                  </a:cubicBezTo>
                  <a:close/>
                  <a:moveTo>
                    <a:pt x="58964" y="376146"/>
                  </a:moveTo>
                  <a:cubicBezTo>
                    <a:pt x="68022" y="383743"/>
                    <a:pt x="76496" y="390464"/>
                    <a:pt x="84386" y="397477"/>
                  </a:cubicBezTo>
                  <a:cubicBezTo>
                    <a:pt x="80879" y="405074"/>
                    <a:pt x="77373" y="401568"/>
                    <a:pt x="74158" y="399230"/>
                  </a:cubicBezTo>
                  <a:cubicBezTo>
                    <a:pt x="61009" y="390464"/>
                    <a:pt x="57210" y="385205"/>
                    <a:pt x="58964" y="376146"/>
                  </a:cubicBezTo>
                  <a:close/>
                  <a:moveTo>
                    <a:pt x="312600" y="353939"/>
                  </a:moveTo>
                  <a:cubicBezTo>
                    <a:pt x="314937" y="358614"/>
                    <a:pt x="316983" y="360952"/>
                    <a:pt x="316691" y="362705"/>
                  </a:cubicBezTo>
                  <a:cubicBezTo>
                    <a:pt x="315814" y="368550"/>
                    <a:pt x="303249" y="380822"/>
                    <a:pt x="293898" y="385790"/>
                  </a:cubicBezTo>
                  <a:cubicBezTo>
                    <a:pt x="293022" y="384037"/>
                    <a:pt x="290684" y="381115"/>
                    <a:pt x="291269" y="380238"/>
                  </a:cubicBezTo>
                  <a:cubicBezTo>
                    <a:pt x="297697" y="371764"/>
                    <a:pt x="304418" y="363582"/>
                    <a:pt x="312600" y="353939"/>
                  </a:cubicBezTo>
                  <a:close/>
                  <a:moveTo>
                    <a:pt x="21561" y="337575"/>
                  </a:moveTo>
                  <a:cubicBezTo>
                    <a:pt x="27113" y="337868"/>
                    <a:pt x="30912" y="336991"/>
                    <a:pt x="31788" y="338160"/>
                  </a:cubicBezTo>
                  <a:cubicBezTo>
                    <a:pt x="36756" y="344881"/>
                    <a:pt x="41431" y="352186"/>
                    <a:pt x="45815" y="359491"/>
                  </a:cubicBezTo>
                  <a:cubicBezTo>
                    <a:pt x="46692" y="360660"/>
                    <a:pt x="45230" y="363290"/>
                    <a:pt x="44938" y="365043"/>
                  </a:cubicBezTo>
                  <a:cubicBezTo>
                    <a:pt x="43477" y="365920"/>
                    <a:pt x="42308" y="366504"/>
                    <a:pt x="41140" y="366797"/>
                  </a:cubicBezTo>
                  <a:cubicBezTo>
                    <a:pt x="35295" y="358030"/>
                    <a:pt x="29451" y="349263"/>
                    <a:pt x="21561" y="337575"/>
                  </a:cubicBezTo>
                  <a:close/>
                  <a:moveTo>
                    <a:pt x="341529" y="312153"/>
                  </a:moveTo>
                  <a:cubicBezTo>
                    <a:pt x="342113" y="325594"/>
                    <a:pt x="334223" y="334653"/>
                    <a:pt x="328671" y="345465"/>
                  </a:cubicBezTo>
                  <a:cubicBezTo>
                    <a:pt x="321366" y="342542"/>
                    <a:pt x="321366" y="339328"/>
                    <a:pt x="323119" y="334653"/>
                  </a:cubicBezTo>
                  <a:cubicBezTo>
                    <a:pt x="329256" y="318582"/>
                    <a:pt x="332762" y="313614"/>
                    <a:pt x="341529" y="312153"/>
                  </a:cubicBezTo>
                  <a:close/>
                  <a:moveTo>
                    <a:pt x="152178" y="288192"/>
                  </a:moveTo>
                  <a:cubicBezTo>
                    <a:pt x="162405" y="291698"/>
                    <a:pt x="172632" y="295497"/>
                    <a:pt x="183736" y="299588"/>
                  </a:cubicBezTo>
                  <a:cubicBezTo>
                    <a:pt x="177016" y="309523"/>
                    <a:pt x="170003" y="305432"/>
                    <a:pt x="164743" y="303971"/>
                  </a:cubicBezTo>
                  <a:cubicBezTo>
                    <a:pt x="158898" y="302510"/>
                    <a:pt x="153639" y="298712"/>
                    <a:pt x="148671" y="294912"/>
                  </a:cubicBezTo>
                  <a:cubicBezTo>
                    <a:pt x="146334" y="293159"/>
                    <a:pt x="149256" y="287316"/>
                    <a:pt x="152178" y="288192"/>
                  </a:cubicBezTo>
                  <a:close/>
                  <a:moveTo>
                    <a:pt x="11626" y="286439"/>
                  </a:moveTo>
                  <a:cubicBezTo>
                    <a:pt x="16593" y="297543"/>
                    <a:pt x="20100" y="308062"/>
                    <a:pt x="21854" y="320627"/>
                  </a:cubicBezTo>
                  <a:cubicBezTo>
                    <a:pt x="9872" y="319166"/>
                    <a:pt x="10749" y="310108"/>
                    <a:pt x="8996" y="303971"/>
                  </a:cubicBezTo>
                  <a:cubicBezTo>
                    <a:pt x="7827" y="299004"/>
                    <a:pt x="1983" y="292283"/>
                    <a:pt x="11626" y="286439"/>
                  </a:cubicBezTo>
                  <a:close/>
                  <a:moveTo>
                    <a:pt x="217340" y="269199"/>
                  </a:moveTo>
                  <a:cubicBezTo>
                    <a:pt x="222016" y="269783"/>
                    <a:pt x="225523" y="272413"/>
                    <a:pt x="222892" y="276212"/>
                  </a:cubicBezTo>
                  <a:cubicBezTo>
                    <a:pt x="217340" y="283810"/>
                    <a:pt x="210912" y="290823"/>
                    <a:pt x="204191" y="297251"/>
                  </a:cubicBezTo>
                  <a:cubicBezTo>
                    <a:pt x="203022" y="298420"/>
                    <a:pt x="199223" y="296374"/>
                    <a:pt x="194840" y="295205"/>
                  </a:cubicBezTo>
                  <a:cubicBezTo>
                    <a:pt x="203314" y="285271"/>
                    <a:pt x="210327" y="277381"/>
                    <a:pt x="217340" y="269199"/>
                  </a:cubicBezTo>
                  <a:close/>
                  <a:moveTo>
                    <a:pt x="349127" y="260432"/>
                  </a:moveTo>
                  <a:cubicBezTo>
                    <a:pt x="350588" y="260432"/>
                    <a:pt x="353217" y="262185"/>
                    <a:pt x="353217" y="263354"/>
                  </a:cubicBezTo>
                  <a:cubicBezTo>
                    <a:pt x="352633" y="273874"/>
                    <a:pt x="354386" y="284978"/>
                    <a:pt x="347373" y="294329"/>
                  </a:cubicBezTo>
                  <a:cubicBezTo>
                    <a:pt x="346497" y="295205"/>
                    <a:pt x="344743" y="295205"/>
                    <a:pt x="341821" y="295790"/>
                  </a:cubicBezTo>
                  <a:cubicBezTo>
                    <a:pt x="339191" y="283517"/>
                    <a:pt x="343282" y="273582"/>
                    <a:pt x="345036" y="263062"/>
                  </a:cubicBezTo>
                  <a:cubicBezTo>
                    <a:pt x="345328" y="261893"/>
                    <a:pt x="347665" y="260432"/>
                    <a:pt x="349127" y="260432"/>
                  </a:cubicBezTo>
                  <a:close/>
                  <a:moveTo>
                    <a:pt x="129678" y="244068"/>
                  </a:moveTo>
                  <a:cubicBezTo>
                    <a:pt x="131431" y="243776"/>
                    <a:pt x="134646" y="245529"/>
                    <a:pt x="134937" y="246698"/>
                  </a:cubicBezTo>
                  <a:cubicBezTo>
                    <a:pt x="136983" y="255757"/>
                    <a:pt x="139028" y="265107"/>
                    <a:pt x="140197" y="274457"/>
                  </a:cubicBezTo>
                  <a:cubicBezTo>
                    <a:pt x="140782" y="276211"/>
                    <a:pt x="138444" y="278257"/>
                    <a:pt x="137275" y="280886"/>
                  </a:cubicBezTo>
                  <a:cubicBezTo>
                    <a:pt x="126756" y="270367"/>
                    <a:pt x="125879" y="259848"/>
                    <a:pt x="126171" y="248744"/>
                  </a:cubicBezTo>
                  <a:cubicBezTo>
                    <a:pt x="126171" y="246991"/>
                    <a:pt x="128217" y="244361"/>
                    <a:pt x="129678" y="244068"/>
                  </a:cubicBezTo>
                  <a:close/>
                  <a:moveTo>
                    <a:pt x="4905" y="232673"/>
                  </a:moveTo>
                  <a:cubicBezTo>
                    <a:pt x="13963" y="243484"/>
                    <a:pt x="9580" y="252836"/>
                    <a:pt x="10457" y="261309"/>
                  </a:cubicBezTo>
                  <a:cubicBezTo>
                    <a:pt x="10749" y="263647"/>
                    <a:pt x="8996" y="265985"/>
                    <a:pt x="7534" y="268322"/>
                  </a:cubicBezTo>
                  <a:cubicBezTo>
                    <a:pt x="7242" y="268907"/>
                    <a:pt x="5197" y="268322"/>
                    <a:pt x="3444" y="268322"/>
                  </a:cubicBezTo>
                  <a:cubicBezTo>
                    <a:pt x="-355" y="258972"/>
                    <a:pt x="-647" y="249913"/>
                    <a:pt x="814" y="240270"/>
                  </a:cubicBezTo>
                  <a:cubicBezTo>
                    <a:pt x="1398" y="237933"/>
                    <a:pt x="3151" y="235887"/>
                    <a:pt x="4905" y="232673"/>
                  </a:cubicBezTo>
                  <a:close/>
                  <a:moveTo>
                    <a:pt x="224646" y="218062"/>
                  </a:moveTo>
                  <a:cubicBezTo>
                    <a:pt x="226106" y="218062"/>
                    <a:pt x="228444" y="220692"/>
                    <a:pt x="228736" y="222445"/>
                  </a:cubicBezTo>
                  <a:cubicBezTo>
                    <a:pt x="229028" y="227121"/>
                    <a:pt x="228736" y="231503"/>
                    <a:pt x="229028" y="236179"/>
                  </a:cubicBezTo>
                  <a:cubicBezTo>
                    <a:pt x="229028" y="240269"/>
                    <a:pt x="229321" y="244360"/>
                    <a:pt x="228736" y="248451"/>
                  </a:cubicBezTo>
                  <a:cubicBezTo>
                    <a:pt x="228444" y="250205"/>
                    <a:pt x="226399" y="252542"/>
                    <a:pt x="224646" y="252834"/>
                  </a:cubicBezTo>
                  <a:cubicBezTo>
                    <a:pt x="223185" y="253127"/>
                    <a:pt x="219678" y="251081"/>
                    <a:pt x="219678" y="249620"/>
                  </a:cubicBezTo>
                  <a:cubicBezTo>
                    <a:pt x="219094" y="240269"/>
                    <a:pt x="219094" y="230627"/>
                    <a:pt x="219386" y="221276"/>
                  </a:cubicBezTo>
                  <a:cubicBezTo>
                    <a:pt x="219386" y="220107"/>
                    <a:pt x="222892" y="218062"/>
                    <a:pt x="224646" y="218062"/>
                  </a:cubicBezTo>
                  <a:close/>
                  <a:moveTo>
                    <a:pt x="350003" y="208712"/>
                  </a:moveTo>
                  <a:cubicBezTo>
                    <a:pt x="350879" y="208419"/>
                    <a:pt x="354093" y="211341"/>
                    <a:pt x="354093" y="212802"/>
                  </a:cubicBezTo>
                  <a:cubicBezTo>
                    <a:pt x="354386" y="221861"/>
                    <a:pt x="354386" y="230627"/>
                    <a:pt x="353801" y="239686"/>
                  </a:cubicBezTo>
                  <a:cubicBezTo>
                    <a:pt x="353801" y="241147"/>
                    <a:pt x="350587" y="243192"/>
                    <a:pt x="349126" y="243192"/>
                  </a:cubicBezTo>
                  <a:cubicBezTo>
                    <a:pt x="347665" y="243192"/>
                    <a:pt x="345035" y="240854"/>
                    <a:pt x="344743" y="239101"/>
                  </a:cubicBezTo>
                  <a:cubicBezTo>
                    <a:pt x="344159" y="234718"/>
                    <a:pt x="344451" y="230043"/>
                    <a:pt x="344451" y="225659"/>
                  </a:cubicBezTo>
                  <a:cubicBezTo>
                    <a:pt x="344451" y="221568"/>
                    <a:pt x="343866" y="217478"/>
                    <a:pt x="344743" y="213679"/>
                  </a:cubicBezTo>
                  <a:cubicBezTo>
                    <a:pt x="345035" y="211634"/>
                    <a:pt x="347665" y="209588"/>
                    <a:pt x="350003" y="208712"/>
                  </a:cubicBezTo>
                  <a:close/>
                  <a:moveTo>
                    <a:pt x="131140" y="191763"/>
                  </a:moveTo>
                  <a:cubicBezTo>
                    <a:pt x="132309" y="191471"/>
                    <a:pt x="135523" y="194101"/>
                    <a:pt x="135815" y="195270"/>
                  </a:cubicBezTo>
                  <a:cubicBezTo>
                    <a:pt x="136107" y="204328"/>
                    <a:pt x="136107" y="213387"/>
                    <a:pt x="135815" y="222153"/>
                  </a:cubicBezTo>
                  <a:cubicBezTo>
                    <a:pt x="135815" y="223614"/>
                    <a:pt x="132893" y="225952"/>
                    <a:pt x="131140" y="225952"/>
                  </a:cubicBezTo>
                  <a:cubicBezTo>
                    <a:pt x="129679" y="225952"/>
                    <a:pt x="126756" y="223614"/>
                    <a:pt x="126756" y="222153"/>
                  </a:cubicBezTo>
                  <a:cubicBezTo>
                    <a:pt x="126172" y="217186"/>
                    <a:pt x="126464" y="212219"/>
                    <a:pt x="126464" y="207251"/>
                  </a:cubicBezTo>
                  <a:cubicBezTo>
                    <a:pt x="126172" y="207543"/>
                    <a:pt x="125880" y="207543"/>
                    <a:pt x="125880" y="207543"/>
                  </a:cubicBezTo>
                  <a:cubicBezTo>
                    <a:pt x="125880" y="204037"/>
                    <a:pt x="125295" y="200237"/>
                    <a:pt x="126172" y="196731"/>
                  </a:cubicBezTo>
                  <a:cubicBezTo>
                    <a:pt x="126756" y="194685"/>
                    <a:pt x="129094" y="192640"/>
                    <a:pt x="131140" y="191763"/>
                  </a:cubicBezTo>
                  <a:close/>
                  <a:moveTo>
                    <a:pt x="4905" y="183289"/>
                  </a:moveTo>
                  <a:cubicBezTo>
                    <a:pt x="6659" y="185042"/>
                    <a:pt x="9580" y="186503"/>
                    <a:pt x="10165" y="188549"/>
                  </a:cubicBezTo>
                  <a:cubicBezTo>
                    <a:pt x="12211" y="196146"/>
                    <a:pt x="10457" y="210757"/>
                    <a:pt x="6366" y="217770"/>
                  </a:cubicBezTo>
                  <a:cubicBezTo>
                    <a:pt x="-1524" y="209003"/>
                    <a:pt x="-1815" y="194685"/>
                    <a:pt x="4905" y="183289"/>
                  </a:cubicBezTo>
                  <a:close/>
                  <a:moveTo>
                    <a:pt x="222308" y="163419"/>
                  </a:moveTo>
                  <a:cubicBezTo>
                    <a:pt x="225522" y="166341"/>
                    <a:pt x="227860" y="167510"/>
                    <a:pt x="228152" y="168678"/>
                  </a:cubicBezTo>
                  <a:cubicBezTo>
                    <a:pt x="228737" y="178030"/>
                    <a:pt x="228737" y="187672"/>
                    <a:pt x="228737" y="197023"/>
                  </a:cubicBezTo>
                  <a:cubicBezTo>
                    <a:pt x="228737" y="198191"/>
                    <a:pt x="226399" y="200530"/>
                    <a:pt x="225230" y="200530"/>
                  </a:cubicBezTo>
                  <a:cubicBezTo>
                    <a:pt x="223184" y="200530"/>
                    <a:pt x="219970" y="199069"/>
                    <a:pt x="219970" y="197900"/>
                  </a:cubicBezTo>
                  <a:cubicBezTo>
                    <a:pt x="218508" y="187088"/>
                    <a:pt x="216463" y="175984"/>
                    <a:pt x="222308" y="163419"/>
                  </a:cubicBezTo>
                  <a:close/>
                  <a:moveTo>
                    <a:pt x="348834" y="156407"/>
                  </a:moveTo>
                  <a:cubicBezTo>
                    <a:pt x="350003" y="156115"/>
                    <a:pt x="352925" y="157576"/>
                    <a:pt x="352925" y="158744"/>
                  </a:cubicBezTo>
                  <a:cubicBezTo>
                    <a:pt x="353802" y="166634"/>
                    <a:pt x="354386" y="174815"/>
                    <a:pt x="354386" y="182705"/>
                  </a:cubicBezTo>
                  <a:cubicBezTo>
                    <a:pt x="354386" y="185627"/>
                    <a:pt x="352341" y="188549"/>
                    <a:pt x="350587" y="194101"/>
                  </a:cubicBezTo>
                  <a:cubicBezTo>
                    <a:pt x="347081" y="190010"/>
                    <a:pt x="345035" y="188549"/>
                    <a:pt x="345035" y="187381"/>
                  </a:cubicBezTo>
                  <a:cubicBezTo>
                    <a:pt x="344743" y="178322"/>
                    <a:pt x="344451" y="169556"/>
                    <a:pt x="344743" y="160498"/>
                  </a:cubicBezTo>
                  <a:cubicBezTo>
                    <a:pt x="344743" y="159037"/>
                    <a:pt x="347081" y="156991"/>
                    <a:pt x="348834" y="156407"/>
                  </a:cubicBezTo>
                  <a:close/>
                  <a:moveTo>
                    <a:pt x="131139" y="139750"/>
                  </a:moveTo>
                  <a:cubicBezTo>
                    <a:pt x="132308" y="139458"/>
                    <a:pt x="135522" y="141212"/>
                    <a:pt x="135522" y="142088"/>
                  </a:cubicBezTo>
                  <a:cubicBezTo>
                    <a:pt x="135522" y="152316"/>
                    <a:pt x="134938" y="162543"/>
                    <a:pt x="134353" y="172770"/>
                  </a:cubicBezTo>
                  <a:cubicBezTo>
                    <a:pt x="134061" y="173355"/>
                    <a:pt x="131139" y="173939"/>
                    <a:pt x="128216" y="175693"/>
                  </a:cubicBezTo>
                  <a:cubicBezTo>
                    <a:pt x="124418" y="163712"/>
                    <a:pt x="126171" y="153484"/>
                    <a:pt x="126464" y="143257"/>
                  </a:cubicBezTo>
                  <a:cubicBezTo>
                    <a:pt x="126464" y="141796"/>
                    <a:pt x="129386" y="140043"/>
                    <a:pt x="131139" y="139750"/>
                  </a:cubicBezTo>
                  <a:close/>
                  <a:moveTo>
                    <a:pt x="5781" y="131569"/>
                  </a:moveTo>
                  <a:cubicBezTo>
                    <a:pt x="12210" y="133907"/>
                    <a:pt x="11041" y="139459"/>
                    <a:pt x="10457" y="144134"/>
                  </a:cubicBezTo>
                  <a:cubicBezTo>
                    <a:pt x="9872" y="151147"/>
                    <a:pt x="13963" y="159621"/>
                    <a:pt x="5196" y="166050"/>
                  </a:cubicBezTo>
                  <a:cubicBezTo>
                    <a:pt x="-2109" y="154069"/>
                    <a:pt x="-1524" y="139751"/>
                    <a:pt x="5781" y="131569"/>
                  </a:cubicBezTo>
                  <a:close/>
                  <a:moveTo>
                    <a:pt x="224353" y="114036"/>
                  </a:moveTo>
                  <a:cubicBezTo>
                    <a:pt x="225814" y="115789"/>
                    <a:pt x="228736" y="117835"/>
                    <a:pt x="228736" y="119880"/>
                  </a:cubicBezTo>
                  <a:cubicBezTo>
                    <a:pt x="229321" y="129231"/>
                    <a:pt x="229028" y="138581"/>
                    <a:pt x="229028" y="147932"/>
                  </a:cubicBezTo>
                  <a:cubicBezTo>
                    <a:pt x="227859" y="148224"/>
                    <a:pt x="226398" y="148809"/>
                    <a:pt x="225230" y="149393"/>
                  </a:cubicBezTo>
                  <a:cubicBezTo>
                    <a:pt x="223184" y="147640"/>
                    <a:pt x="219385" y="146179"/>
                    <a:pt x="219385" y="144425"/>
                  </a:cubicBezTo>
                  <a:cubicBezTo>
                    <a:pt x="218801" y="135952"/>
                    <a:pt x="218801" y="127477"/>
                    <a:pt x="219093" y="119004"/>
                  </a:cubicBezTo>
                  <a:cubicBezTo>
                    <a:pt x="219093" y="117250"/>
                    <a:pt x="222600" y="115789"/>
                    <a:pt x="224353" y="114036"/>
                  </a:cubicBezTo>
                  <a:close/>
                  <a:moveTo>
                    <a:pt x="354386" y="105562"/>
                  </a:moveTo>
                  <a:cubicBezTo>
                    <a:pt x="354094" y="117251"/>
                    <a:pt x="357016" y="128647"/>
                    <a:pt x="352341" y="139459"/>
                  </a:cubicBezTo>
                  <a:cubicBezTo>
                    <a:pt x="351172" y="139751"/>
                    <a:pt x="350003" y="139751"/>
                    <a:pt x="348834" y="140043"/>
                  </a:cubicBezTo>
                  <a:cubicBezTo>
                    <a:pt x="347373" y="137705"/>
                    <a:pt x="344743" y="135368"/>
                    <a:pt x="344743" y="133030"/>
                  </a:cubicBezTo>
                  <a:cubicBezTo>
                    <a:pt x="344159" y="125432"/>
                    <a:pt x="344451" y="117543"/>
                    <a:pt x="344451" y="109945"/>
                  </a:cubicBezTo>
                  <a:cubicBezTo>
                    <a:pt x="344451" y="103809"/>
                    <a:pt x="347958" y="103224"/>
                    <a:pt x="354386" y="105562"/>
                  </a:cubicBezTo>
                  <a:close/>
                  <a:moveTo>
                    <a:pt x="131139" y="84231"/>
                  </a:moveTo>
                  <a:cubicBezTo>
                    <a:pt x="133477" y="88322"/>
                    <a:pt x="135814" y="90660"/>
                    <a:pt x="135814" y="92705"/>
                  </a:cubicBezTo>
                  <a:cubicBezTo>
                    <a:pt x="136399" y="100302"/>
                    <a:pt x="136107" y="108192"/>
                    <a:pt x="136107" y="115789"/>
                  </a:cubicBezTo>
                  <a:cubicBezTo>
                    <a:pt x="136107" y="119588"/>
                    <a:pt x="134061" y="122218"/>
                    <a:pt x="130262" y="121341"/>
                  </a:cubicBezTo>
                  <a:cubicBezTo>
                    <a:pt x="128509" y="120757"/>
                    <a:pt x="126171" y="117835"/>
                    <a:pt x="125879" y="115789"/>
                  </a:cubicBezTo>
                  <a:cubicBezTo>
                    <a:pt x="125587" y="107608"/>
                    <a:pt x="125587" y="99426"/>
                    <a:pt x="126171" y="91244"/>
                  </a:cubicBezTo>
                  <a:cubicBezTo>
                    <a:pt x="126464" y="89491"/>
                    <a:pt x="128509" y="88030"/>
                    <a:pt x="131139" y="84231"/>
                  </a:cubicBezTo>
                  <a:close/>
                  <a:moveTo>
                    <a:pt x="5489" y="77511"/>
                  </a:moveTo>
                  <a:cubicBezTo>
                    <a:pt x="12210" y="89199"/>
                    <a:pt x="12210" y="104102"/>
                    <a:pt x="6074" y="113452"/>
                  </a:cubicBezTo>
                  <a:cubicBezTo>
                    <a:pt x="4320" y="111991"/>
                    <a:pt x="1398" y="110823"/>
                    <a:pt x="1398" y="109361"/>
                  </a:cubicBezTo>
                  <a:cubicBezTo>
                    <a:pt x="814" y="101180"/>
                    <a:pt x="229" y="93290"/>
                    <a:pt x="522" y="85109"/>
                  </a:cubicBezTo>
                  <a:cubicBezTo>
                    <a:pt x="522" y="83063"/>
                    <a:pt x="3152" y="81018"/>
                    <a:pt x="5489" y="77511"/>
                  </a:cubicBezTo>
                  <a:close/>
                  <a:moveTo>
                    <a:pt x="224937" y="62024"/>
                  </a:moveTo>
                  <a:cubicBezTo>
                    <a:pt x="226399" y="62024"/>
                    <a:pt x="228736" y="64654"/>
                    <a:pt x="228736" y="66407"/>
                  </a:cubicBezTo>
                  <a:cubicBezTo>
                    <a:pt x="229321" y="70790"/>
                    <a:pt x="229028" y="75465"/>
                    <a:pt x="229028" y="79849"/>
                  </a:cubicBezTo>
                  <a:cubicBezTo>
                    <a:pt x="229028" y="79849"/>
                    <a:pt x="229028" y="79849"/>
                    <a:pt x="229321" y="79849"/>
                  </a:cubicBezTo>
                  <a:cubicBezTo>
                    <a:pt x="229028" y="84232"/>
                    <a:pt x="229028" y="88907"/>
                    <a:pt x="228152" y="93290"/>
                  </a:cubicBezTo>
                  <a:cubicBezTo>
                    <a:pt x="227860" y="94459"/>
                    <a:pt x="225522" y="96505"/>
                    <a:pt x="224353" y="96505"/>
                  </a:cubicBezTo>
                  <a:cubicBezTo>
                    <a:pt x="222600" y="96212"/>
                    <a:pt x="219386" y="94459"/>
                    <a:pt x="219386" y="93290"/>
                  </a:cubicBezTo>
                  <a:cubicBezTo>
                    <a:pt x="219094" y="83940"/>
                    <a:pt x="219094" y="74589"/>
                    <a:pt x="219678" y="65238"/>
                  </a:cubicBezTo>
                  <a:cubicBezTo>
                    <a:pt x="219678" y="64070"/>
                    <a:pt x="223185" y="62024"/>
                    <a:pt x="224937" y="62024"/>
                  </a:cubicBezTo>
                  <a:close/>
                  <a:moveTo>
                    <a:pt x="347665" y="52381"/>
                  </a:moveTo>
                  <a:cubicBezTo>
                    <a:pt x="349126" y="52089"/>
                    <a:pt x="352340" y="54134"/>
                    <a:pt x="352340" y="55595"/>
                  </a:cubicBezTo>
                  <a:cubicBezTo>
                    <a:pt x="353217" y="64361"/>
                    <a:pt x="354094" y="73420"/>
                    <a:pt x="354094" y="82186"/>
                  </a:cubicBezTo>
                  <a:cubicBezTo>
                    <a:pt x="354094" y="83647"/>
                    <a:pt x="351171" y="86569"/>
                    <a:pt x="350003" y="86277"/>
                  </a:cubicBezTo>
                  <a:cubicBezTo>
                    <a:pt x="347957" y="85693"/>
                    <a:pt x="344743" y="83939"/>
                    <a:pt x="344451" y="82186"/>
                  </a:cubicBezTo>
                  <a:cubicBezTo>
                    <a:pt x="343866" y="77218"/>
                    <a:pt x="344451" y="72251"/>
                    <a:pt x="344451" y="69621"/>
                  </a:cubicBezTo>
                  <a:cubicBezTo>
                    <a:pt x="344158" y="63485"/>
                    <a:pt x="343281" y="59979"/>
                    <a:pt x="343574" y="56472"/>
                  </a:cubicBezTo>
                  <a:cubicBezTo>
                    <a:pt x="343866" y="54719"/>
                    <a:pt x="345912" y="52381"/>
                    <a:pt x="347665" y="52381"/>
                  </a:cubicBezTo>
                  <a:close/>
                  <a:moveTo>
                    <a:pt x="121788" y="35725"/>
                  </a:moveTo>
                  <a:cubicBezTo>
                    <a:pt x="124125" y="36894"/>
                    <a:pt x="127632" y="37478"/>
                    <a:pt x="128216" y="38939"/>
                  </a:cubicBezTo>
                  <a:cubicBezTo>
                    <a:pt x="131138" y="46829"/>
                    <a:pt x="133768" y="55011"/>
                    <a:pt x="135814" y="63485"/>
                  </a:cubicBezTo>
                  <a:cubicBezTo>
                    <a:pt x="136106" y="64946"/>
                    <a:pt x="133476" y="67868"/>
                    <a:pt x="131431" y="69037"/>
                  </a:cubicBezTo>
                  <a:cubicBezTo>
                    <a:pt x="130554" y="69621"/>
                    <a:pt x="126755" y="67576"/>
                    <a:pt x="126463" y="66115"/>
                  </a:cubicBezTo>
                  <a:cubicBezTo>
                    <a:pt x="123833" y="56764"/>
                    <a:pt x="121788" y="47121"/>
                    <a:pt x="119450" y="37771"/>
                  </a:cubicBezTo>
                  <a:cubicBezTo>
                    <a:pt x="120327" y="37186"/>
                    <a:pt x="120911" y="36602"/>
                    <a:pt x="121788" y="35725"/>
                  </a:cubicBezTo>
                  <a:close/>
                  <a:moveTo>
                    <a:pt x="285178" y="31008"/>
                  </a:moveTo>
                  <a:cubicBezTo>
                    <a:pt x="301642" y="30227"/>
                    <a:pt x="317859" y="41569"/>
                    <a:pt x="322243" y="59978"/>
                  </a:cubicBezTo>
                  <a:cubicBezTo>
                    <a:pt x="323996" y="66990"/>
                    <a:pt x="324288" y="74296"/>
                    <a:pt x="324288" y="81601"/>
                  </a:cubicBezTo>
                  <a:cubicBezTo>
                    <a:pt x="324580" y="134490"/>
                    <a:pt x="324580" y="187088"/>
                    <a:pt x="324288" y="239977"/>
                  </a:cubicBezTo>
                  <a:cubicBezTo>
                    <a:pt x="323996" y="273581"/>
                    <a:pt x="318152" y="306016"/>
                    <a:pt x="299450" y="334945"/>
                  </a:cubicBezTo>
                  <a:cubicBezTo>
                    <a:pt x="270522" y="379653"/>
                    <a:pt x="229321" y="404198"/>
                    <a:pt x="175847" y="404490"/>
                  </a:cubicBezTo>
                  <a:cubicBezTo>
                    <a:pt x="139904" y="404782"/>
                    <a:pt x="108931" y="390464"/>
                    <a:pt x="82632" y="365919"/>
                  </a:cubicBezTo>
                  <a:cubicBezTo>
                    <a:pt x="47859" y="333192"/>
                    <a:pt x="31203" y="293159"/>
                    <a:pt x="32080" y="245529"/>
                  </a:cubicBezTo>
                  <a:cubicBezTo>
                    <a:pt x="32664" y="218939"/>
                    <a:pt x="32372" y="192348"/>
                    <a:pt x="32372" y="166049"/>
                  </a:cubicBezTo>
                  <a:cubicBezTo>
                    <a:pt x="32372" y="134198"/>
                    <a:pt x="32664" y="102348"/>
                    <a:pt x="32372" y="70497"/>
                  </a:cubicBezTo>
                  <a:cubicBezTo>
                    <a:pt x="32372" y="55887"/>
                    <a:pt x="38508" y="44783"/>
                    <a:pt x="50197" y="37186"/>
                  </a:cubicBezTo>
                  <a:cubicBezTo>
                    <a:pt x="55676" y="33533"/>
                    <a:pt x="61648" y="31798"/>
                    <a:pt x="67560" y="31675"/>
                  </a:cubicBezTo>
                  <a:cubicBezTo>
                    <a:pt x="85298" y="31305"/>
                    <a:pt x="102502" y="45440"/>
                    <a:pt x="104255" y="65822"/>
                  </a:cubicBezTo>
                  <a:cubicBezTo>
                    <a:pt x="104548" y="70789"/>
                    <a:pt x="104255" y="75757"/>
                    <a:pt x="104255" y="80724"/>
                  </a:cubicBezTo>
                  <a:cubicBezTo>
                    <a:pt x="104255" y="136828"/>
                    <a:pt x="103963" y="192640"/>
                    <a:pt x="104255" y="248743"/>
                  </a:cubicBezTo>
                  <a:cubicBezTo>
                    <a:pt x="104548" y="280302"/>
                    <a:pt x="118573" y="304847"/>
                    <a:pt x="147210" y="319165"/>
                  </a:cubicBezTo>
                  <a:cubicBezTo>
                    <a:pt x="191333" y="341666"/>
                    <a:pt x="241301" y="310984"/>
                    <a:pt x="248606" y="263646"/>
                  </a:cubicBezTo>
                  <a:cubicBezTo>
                    <a:pt x="250359" y="251081"/>
                    <a:pt x="250652" y="238224"/>
                    <a:pt x="250652" y="225659"/>
                  </a:cubicBezTo>
                  <a:cubicBezTo>
                    <a:pt x="250944" y="173646"/>
                    <a:pt x="250944" y="121926"/>
                    <a:pt x="250652" y="69913"/>
                  </a:cubicBezTo>
                  <a:cubicBezTo>
                    <a:pt x="250652" y="54718"/>
                    <a:pt x="256203" y="43614"/>
                    <a:pt x="269061" y="36017"/>
                  </a:cubicBezTo>
                  <a:cubicBezTo>
                    <a:pt x="274175" y="32875"/>
                    <a:pt x="279690" y="31268"/>
                    <a:pt x="285178" y="31008"/>
                  </a:cubicBezTo>
                  <a:close/>
                  <a:moveTo>
                    <a:pt x="15716" y="28420"/>
                  </a:moveTo>
                  <a:cubicBezTo>
                    <a:pt x="17469" y="29589"/>
                    <a:pt x="19223" y="30173"/>
                    <a:pt x="19515" y="31050"/>
                  </a:cubicBezTo>
                  <a:cubicBezTo>
                    <a:pt x="20100" y="32511"/>
                    <a:pt x="20391" y="34849"/>
                    <a:pt x="19515" y="36017"/>
                  </a:cubicBezTo>
                  <a:cubicBezTo>
                    <a:pt x="13963" y="43615"/>
                    <a:pt x="14548" y="54719"/>
                    <a:pt x="6073" y="62901"/>
                  </a:cubicBezTo>
                  <a:cubicBezTo>
                    <a:pt x="4612" y="59394"/>
                    <a:pt x="2567" y="57349"/>
                    <a:pt x="2859" y="55888"/>
                  </a:cubicBezTo>
                  <a:cubicBezTo>
                    <a:pt x="4612" y="45952"/>
                    <a:pt x="7827" y="36602"/>
                    <a:pt x="15716" y="28420"/>
                  </a:cubicBezTo>
                  <a:close/>
                  <a:moveTo>
                    <a:pt x="243639" y="16732"/>
                  </a:moveTo>
                  <a:cubicBezTo>
                    <a:pt x="244808" y="15855"/>
                    <a:pt x="247730" y="16439"/>
                    <a:pt x="249484" y="17316"/>
                  </a:cubicBezTo>
                  <a:cubicBezTo>
                    <a:pt x="250360" y="17900"/>
                    <a:pt x="250944" y="21115"/>
                    <a:pt x="250360" y="21991"/>
                  </a:cubicBezTo>
                  <a:cubicBezTo>
                    <a:pt x="244808" y="29589"/>
                    <a:pt x="239256" y="36894"/>
                    <a:pt x="233120" y="44199"/>
                  </a:cubicBezTo>
                  <a:cubicBezTo>
                    <a:pt x="232243" y="45368"/>
                    <a:pt x="229321" y="44491"/>
                    <a:pt x="225522" y="44783"/>
                  </a:cubicBezTo>
                  <a:cubicBezTo>
                    <a:pt x="227860" y="31926"/>
                    <a:pt x="234581" y="23452"/>
                    <a:pt x="243639" y="16732"/>
                  </a:cubicBezTo>
                  <a:close/>
                  <a:moveTo>
                    <a:pt x="320198" y="10011"/>
                  </a:moveTo>
                  <a:cubicBezTo>
                    <a:pt x="329256" y="14393"/>
                    <a:pt x="336561" y="21114"/>
                    <a:pt x="341528" y="30172"/>
                  </a:cubicBezTo>
                  <a:cubicBezTo>
                    <a:pt x="341821" y="30756"/>
                    <a:pt x="341821" y="31926"/>
                    <a:pt x="342405" y="34556"/>
                  </a:cubicBezTo>
                  <a:cubicBezTo>
                    <a:pt x="339776" y="35140"/>
                    <a:pt x="336269" y="36601"/>
                    <a:pt x="335100" y="35724"/>
                  </a:cubicBezTo>
                  <a:cubicBezTo>
                    <a:pt x="328379" y="29880"/>
                    <a:pt x="321658" y="23744"/>
                    <a:pt x="315522" y="17315"/>
                  </a:cubicBezTo>
                  <a:cubicBezTo>
                    <a:pt x="314646" y="16147"/>
                    <a:pt x="314938" y="13224"/>
                    <a:pt x="315522" y="11472"/>
                  </a:cubicBezTo>
                  <a:cubicBezTo>
                    <a:pt x="316107" y="10595"/>
                    <a:pt x="319029" y="9718"/>
                    <a:pt x="320198" y="10011"/>
                  </a:cubicBezTo>
                  <a:close/>
                  <a:moveTo>
                    <a:pt x="89938" y="4751"/>
                  </a:moveTo>
                  <a:cubicBezTo>
                    <a:pt x="98120" y="8842"/>
                    <a:pt x="108055" y="10887"/>
                    <a:pt x="113315" y="22867"/>
                  </a:cubicBezTo>
                  <a:cubicBezTo>
                    <a:pt x="108639" y="22283"/>
                    <a:pt x="106009" y="22867"/>
                    <a:pt x="103964" y="21699"/>
                  </a:cubicBezTo>
                  <a:cubicBezTo>
                    <a:pt x="97827" y="18776"/>
                    <a:pt x="91983" y="15562"/>
                    <a:pt x="86431" y="12056"/>
                  </a:cubicBezTo>
                  <a:cubicBezTo>
                    <a:pt x="84678" y="10887"/>
                    <a:pt x="83509" y="8257"/>
                    <a:pt x="82048" y="6504"/>
                  </a:cubicBezTo>
                  <a:cubicBezTo>
                    <a:pt x="84678" y="5919"/>
                    <a:pt x="87892" y="3582"/>
                    <a:pt x="89938" y="4751"/>
                  </a:cubicBezTo>
                  <a:close/>
                  <a:moveTo>
                    <a:pt x="56626" y="2121"/>
                  </a:moveTo>
                  <a:cubicBezTo>
                    <a:pt x="58378" y="1244"/>
                    <a:pt x="61301" y="3874"/>
                    <a:pt x="66853" y="6796"/>
                  </a:cubicBezTo>
                  <a:cubicBezTo>
                    <a:pt x="53703" y="11764"/>
                    <a:pt x="44060" y="15271"/>
                    <a:pt x="34126" y="18777"/>
                  </a:cubicBezTo>
                  <a:cubicBezTo>
                    <a:pt x="33541" y="19069"/>
                    <a:pt x="32080" y="17316"/>
                    <a:pt x="30619" y="16147"/>
                  </a:cubicBezTo>
                  <a:cubicBezTo>
                    <a:pt x="36755" y="6212"/>
                    <a:pt x="47275" y="4751"/>
                    <a:pt x="56626" y="2121"/>
                  </a:cubicBezTo>
                  <a:close/>
                  <a:moveTo>
                    <a:pt x="282429" y="2"/>
                  </a:moveTo>
                  <a:cubicBezTo>
                    <a:pt x="289442" y="-71"/>
                    <a:pt x="296528" y="1391"/>
                    <a:pt x="299450" y="4459"/>
                  </a:cubicBezTo>
                  <a:cubicBezTo>
                    <a:pt x="299743" y="5043"/>
                    <a:pt x="299450" y="6212"/>
                    <a:pt x="299450" y="8550"/>
                  </a:cubicBezTo>
                  <a:cubicBezTo>
                    <a:pt x="289223" y="9719"/>
                    <a:pt x="278996" y="11180"/>
                    <a:pt x="268476" y="11764"/>
                  </a:cubicBezTo>
                  <a:cubicBezTo>
                    <a:pt x="264970" y="12057"/>
                    <a:pt x="263509" y="7381"/>
                    <a:pt x="265846" y="4751"/>
                  </a:cubicBezTo>
                  <a:cubicBezTo>
                    <a:pt x="268476" y="1683"/>
                    <a:pt x="275416" y="76"/>
                    <a:pt x="282429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10170552" y="6235541"/>
              <a:ext cx="446453" cy="434829"/>
            </a:xfrm>
            <a:custGeom>
              <a:avLst/>
              <a:gdLst/>
              <a:ahLst/>
              <a:cxnLst/>
              <a:rect l="l" t="t" r="r" b="b"/>
              <a:pathLst>
                <a:path w="446453" h="434829" extrusionOk="0">
                  <a:moveTo>
                    <a:pt x="95028" y="420486"/>
                  </a:moveTo>
                  <a:cubicBezTo>
                    <a:pt x="106716" y="419609"/>
                    <a:pt x="116651" y="425161"/>
                    <a:pt x="129509" y="427791"/>
                  </a:cubicBezTo>
                  <a:cubicBezTo>
                    <a:pt x="126002" y="431298"/>
                    <a:pt x="124541" y="434219"/>
                    <a:pt x="122788" y="434512"/>
                  </a:cubicBezTo>
                  <a:cubicBezTo>
                    <a:pt x="114606" y="435680"/>
                    <a:pt x="100287" y="428960"/>
                    <a:pt x="95028" y="420486"/>
                  </a:cubicBezTo>
                  <a:close/>
                  <a:moveTo>
                    <a:pt x="348957" y="416980"/>
                  </a:moveTo>
                  <a:cubicBezTo>
                    <a:pt x="352464" y="421655"/>
                    <a:pt x="352171" y="425746"/>
                    <a:pt x="347496" y="427500"/>
                  </a:cubicBezTo>
                  <a:cubicBezTo>
                    <a:pt x="339607" y="430421"/>
                    <a:pt x="331425" y="432759"/>
                    <a:pt x="323243" y="434805"/>
                  </a:cubicBezTo>
                  <a:cubicBezTo>
                    <a:pt x="321782" y="435097"/>
                    <a:pt x="317983" y="432759"/>
                    <a:pt x="317691" y="431006"/>
                  </a:cubicBezTo>
                  <a:cubicBezTo>
                    <a:pt x="317399" y="429252"/>
                    <a:pt x="319444" y="425746"/>
                    <a:pt x="321198" y="425162"/>
                  </a:cubicBezTo>
                  <a:cubicBezTo>
                    <a:pt x="329964" y="422239"/>
                    <a:pt x="339022" y="419902"/>
                    <a:pt x="348957" y="416980"/>
                  </a:cubicBezTo>
                  <a:close/>
                  <a:moveTo>
                    <a:pt x="168080" y="409675"/>
                  </a:moveTo>
                  <a:cubicBezTo>
                    <a:pt x="169833" y="408798"/>
                    <a:pt x="172756" y="409675"/>
                    <a:pt x="175094" y="409967"/>
                  </a:cubicBezTo>
                  <a:cubicBezTo>
                    <a:pt x="174801" y="412304"/>
                    <a:pt x="175678" y="415811"/>
                    <a:pt x="174217" y="417272"/>
                  </a:cubicBezTo>
                  <a:cubicBezTo>
                    <a:pt x="167203" y="424577"/>
                    <a:pt x="158729" y="430129"/>
                    <a:pt x="148502" y="432174"/>
                  </a:cubicBezTo>
                  <a:cubicBezTo>
                    <a:pt x="144411" y="428084"/>
                    <a:pt x="144704" y="424577"/>
                    <a:pt x="148794" y="421655"/>
                  </a:cubicBezTo>
                  <a:cubicBezTo>
                    <a:pt x="154931" y="417272"/>
                    <a:pt x="161360" y="413181"/>
                    <a:pt x="168080" y="409675"/>
                  </a:cubicBezTo>
                  <a:close/>
                  <a:moveTo>
                    <a:pt x="275614" y="409383"/>
                  </a:moveTo>
                  <a:cubicBezTo>
                    <a:pt x="283503" y="413766"/>
                    <a:pt x="291100" y="418442"/>
                    <a:pt x="298406" y="423409"/>
                  </a:cubicBezTo>
                  <a:cubicBezTo>
                    <a:pt x="299867" y="423701"/>
                    <a:pt x="300451" y="425455"/>
                    <a:pt x="301620" y="427792"/>
                  </a:cubicBezTo>
                  <a:cubicBezTo>
                    <a:pt x="298991" y="429253"/>
                    <a:pt x="295776" y="432468"/>
                    <a:pt x="294315" y="431883"/>
                  </a:cubicBezTo>
                  <a:cubicBezTo>
                    <a:pt x="285841" y="427208"/>
                    <a:pt x="277659" y="421656"/>
                    <a:pt x="269477" y="416104"/>
                  </a:cubicBezTo>
                  <a:cubicBezTo>
                    <a:pt x="268601" y="415519"/>
                    <a:pt x="268893" y="411428"/>
                    <a:pt x="269769" y="410259"/>
                  </a:cubicBezTo>
                  <a:cubicBezTo>
                    <a:pt x="270939" y="409091"/>
                    <a:pt x="274153" y="408507"/>
                    <a:pt x="275614" y="409383"/>
                  </a:cubicBezTo>
                  <a:close/>
                  <a:moveTo>
                    <a:pt x="379055" y="376363"/>
                  </a:moveTo>
                  <a:cubicBezTo>
                    <a:pt x="379931" y="378993"/>
                    <a:pt x="382269" y="381915"/>
                    <a:pt x="381685" y="384253"/>
                  </a:cubicBezTo>
                  <a:cubicBezTo>
                    <a:pt x="379055" y="394188"/>
                    <a:pt x="375256" y="403538"/>
                    <a:pt x="367074" y="409967"/>
                  </a:cubicBezTo>
                  <a:cubicBezTo>
                    <a:pt x="361815" y="408214"/>
                    <a:pt x="360062" y="405584"/>
                    <a:pt x="362107" y="401493"/>
                  </a:cubicBezTo>
                  <a:cubicBezTo>
                    <a:pt x="365321" y="394480"/>
                    <a:pt x="368243" y="387467"/>
                    <a:pt x="372042" y="381038"/>
                  </a:cubicBezTo>
                  <a:cubicBezTo>
                    <a:pt x="373210" y="378993"/>
                    <a:pt x="376425" y="377824"/>
                    <a:pt x="379055" y="376363"/>
                  </a:cubicBezTo>
                  <a:close/>
                  <a:moveTo>
                    <a:pt x="69606" y="374610"/>
                  </a:moveTo>
                  <a:cubicBezTo>
                    <a:pt x="72236" y="381331"/>
                    <a:pt x="73989" y="386298"/>
                    <a:pt x="76034" y="390973"/>
                  </a:cubicBezTo>
                  <a:cubicBezTo>
                    <a:pt x="78372" y="395941"/>
                    <a:pt x="81002" y="400616"/>
                    <a:pt x="83924" y="406169"/>
                  </a:cubicBezTo>
                  <a:cubicBezTo>
                    <a:pt x="81295" y="407045"/>
                    <a:pt x="78372" y="408798"/>
                    <a:pt x="77496" y="407922"/>
                  </a:cubicBezTo>
                  <a:cubicBezTo>
                    <a:pt x="69314" y="400324"/>
                    <a:pt x="64638" y="390682"/>
                    <a:pt x="64346" y="379578"/>
                  </a:cubicBezTo>
                  <a:cubicBezTo>
                    <a:pt x="64346" y="378409"/>
                    <a:pt x="66099" y="377532"/>
                    <a:pt x="69606" y="374610"/>
                  </a:cubicBezTo>
                  <a:close/>
                  <a:moveTo>
                    <a:pt x="196425" y="362337"/>
                  </a:moveTo>
                  <a:cubicBezTo>
                    <a:pt x="197886" y="362337"/>
                    <a:pt x="199055" y="365259"/>
                    <a:pt x="200224" y="366720"/>
                  </a:cubicBezTo>
                  <a:cubicBezTo>
                    <a:pt x="197009" y="376071"/>
                    <a:pt x="194379" y="384545"/>
                    <a:pt x="190873" y="393019"/>
                  </a:cubicBezTo>
                  <a:cubicBezTo>
                    <a:pt x="190288" y="394772"/>
                    <a:pt x="186782" y="395649"/>
                    <a:pt x="184444" y="395941"/>
                  </a:cubicBezTo>
                  <a:cubicBezTo>
                    <a:pt x="183568" y="395941"/>
                    <a:pt x="181230" y="392142"/>
                    <a:pt x="181815" y="390682"/>
                  </a:cubicBezTo>
                  <a:cubicBezTo>
                    <a:pt x="184152" y="381915"/>
                    <a:pt x="186782" y="373441"/>
                    <a:pt x="189997" y="364967"/>
                  </a:cubicBezTo>
                  <a:cubicBezTo>
                    <a:pt x="190581" y="363506"/>
                    <a:pt x="194379" y="362337"/>
                    <a:pt x="196425" y="362337"/>
                  </a:cubicBezTo>
                  <a:close/>
                  <a:moveTo>
                    <a:pt x="248437" y="362337"/>
                  </a:moveTo>
                  <a:cubicBezTo>
                    <a:pt x="250191" y="362044"/>
                    <a:pt x="253697" y="362628"/>
                    <a:pt x="254282" y="363798"/>
                  </a:cubicBezTo>
                  <a:cubicBezTo>
                    <a:pt x="257788" y="373148"/>
                    <a:pt x="260710" y="382498"/>
                    <a:pt x="263048" y="391849"/>
                  </a:cubicBezTo>
                  <a:cubicBezTo>
                    <a:pt x="263632" y="393018"/>
                    <a:pt x="260418" y="395355"/>
                    <a:pt x="258080" y="397694"/>
                  </a:cubicBezTo>
                  <a:cubicBezTo>
                    <a:pt x="249314" y="388051"/>
                    <a:pt x="248145" y="376655"/>
                    <a:pt x="245516" y="366135"/>
                  </a:cubicBezTo>
                  <a:cubicBezTo>
                    <a:pt x="245223" y="364966"/>
                    <a:pt x="247268" y="362337"/>
                    <a:pt x="248437" y="362337"/>
                  </a:cubicBezTo>
                  <a:close/>
                  <a:moveTo>
                    <a:pt x="53535" y="325811"/>
                  </a:moveTo>
                  <a:cubicBezTo>
                    <a:pt x="56749" y="326688"/>
                    <a:pt x="59964" y="326688"/>
                    <a:pt x="60256" y="327857"/>
                  </a:cubicBezTo>
                  <a:cubicBezTo>
                    <a:pt x="64054" y="337499"/>
                    <a:pt x="66684" y="347434"/>
                    <a:pt x="65515" y="358831"/>
                  </a:cubicBezTo>
                  <a:cubicBezTo>
                    <a:pt x="63178" y="358538"/>
                    <a:pt x="60548" y="358831"/>
                    <a:pt x="59964" y="357954"/>
                  </a:cubicBezTo>
                  <a:cubicBezTo>
                    <a:pt x="54996" y="348019"/>
                    <a:pt x="52951" y="337792"/>
                    <a:pt x="53535" y="325811"/>
                  </a:cubicBezTo>
                  <a:close/>
                  <a:moveTo>
                    <a:pt x="389867" y="324058"/>
                  </a:moveTo>
                  <a:cubicBezTo>
                    <a:pt x="391036" y="326688"/>
                    <a:pt x="392497" y="329026"/>
                    <a:pt x="393082" y="330195"/>
                  </a:cubicBezTo>
                  <a:cubicBezTo>
                    <a:pt x="391036" y="339837"/>
                    <a:pt x="389867" y="347434"/>
                    <a:pt x="387821" y="354740"/>
                  </a:cubicBezTo>
                  <a:cubicBezTo>
                    <a:pt x="387237" y="356493"/>
                    <a:pt x="383731" y="358831"/>
                    <a:pt x="381978" y="358538"/>
                  </a:cubicBezTo>
                  <a:cubicBezTo>
                    <a:pt x="380224" y="358246"/>
                    <a:pt x="377594" y="354740"/>
                    <a:pt x="377886" y="352986"/>
                  </a:cubicBezTo>
                  <a:cubicBezTo>
                    <a:pt x="379055" y="344804"/>
                    <a:pt x="380808" y="336915"/>
                    <a:pt x="383146" y="329026"/>
                  </a:cubicBezTo>
                  <a:cubicBezTo>
                    <a:pt x="383731" y="326980"/>
                    <a:pt x="387530" y="325811"/>
                    <a:pt x="389867" y="324058"/>
                  </a:cubicBezTo>
                  <a:close/>
                  <a:moveTo>
                    <a:pt x="230613" y="311201"/>
                  </a:moveTo>
                  <a:cubicBezTo>
                    <a:pt x="233827" y="312078"/>
                    <a:pt x="236457" y="311785"/>
                    <a:pt x="237626" y="312954"/>
                  </a:cubicBezTo>
                  <a:cubicBezTo>
                    <a:pt x="242009" y="317630"/>
                    <a:pt x="246684" y="336039"/>
                    <a:pt x="245807" y="345389"/>
                  </a:cubicBezTo>
                  <a:cubicBezTo>
                    <a:pt x="243470" y="344805"/>
                    <a:pt x="239379" y="345097"/>
                    <a:pt x="238794" y="343928"/>
                  </a:cubicBezTo>
                  <a:cubicBezTo>
                    <a:pt x="234119" y="333993"/>
                    <a:pt x="229152" y="324058"/>
                    <a:pt x="230613" y="311201"/>
                  </a:cubicBezTo>
                  <a:close/>
                  <a:moveTo>
                    <a:pt x="211912" y="309740"/>
                  </a:moveTo>
                  <a:cubicBezTo>
                    <a:pt x="213081" y="312662"/>
                    <a:pt x="215419" y="315876"/>
                    <a:pt x="215126" y="318214"/>
                  </a:cubicBezTo>
                  <a:cubicBezTo>
                    <a:pt x="213373" y="326103"/>
                    <a:pt x="210743" y="333701"/>
                    <a:pt x="207821" y="341299"/>
                  </a:cubicBezTo>
                  <a:cubicBezTo>
                    <a:pt x="207236" y="343051"/>
                    <a:pt x="203730" y="344221"/>
                    <a:pt x="201684" y="345390"/>
                  </a:cubicBezTo>
                  <a:cubicBezTo>
                    <a:pt x="200515" y="343344"/>
                    <a:pt x="197593" y="341006"/>
                    <a:pt x="197886" y="339253"/>
                  </a:cubicBezTo>
                  <a:cubicBezTo>
                    <a:pt x="200515" y="329318"/>
                    <a:pt x="202561" y="319383"/>
                    <a:pt x="207529" y="310324"/>
                  </a:cubicBezTo>
                  <a:cubicBezTo>
                    <a:pt x="208990" y="310324"/>
                    <a:pt x="210451" y="310032"/>
                    <a:pt x="211912" y="309740"/>
                  </a:cubicBezTo>
                  <a:close/>
                  <a:moveTo>
                    <a:pt x="218341" y="275843"/>
                  </a:moveTo>
                  <a:cubicBezTo>
                    <a:pt x="220094" y="272045"/>
                    <a:pt x="225353" y="272337"/>
                    <a:pt x="227107" y="276136"/>
                  </a:cubicBezTo>
                  <a:cubicBezTo>
                    <a:pt x="229152" y="281688"/>
                    <a:pt x="230321" y="287824"/>
                    <a:pt x="232366" y="295129"/>
                  </a:cubicBezTo>
                  <a:cubicBezTo>
                    <a:pt x="224769" y="295129"/>
                    <a:pt x="220386" y="295129"/>
                    <a:pt x="215711" y="295129"/>
                  </a:cubicBezTo>
                  <a:cubicBezTo>
                    <a:pt x="211328" y="287824"/>
                    <a:pt x="215711" y="281688"/>
                    <a:pt x="218341" y="275843"/>
                  </a:cubicBezTo>
                  <a:close/>
                  <a:moveTo>
                    <a:pt x="45353" y="274383"/>
                  </a:moveTo>
                  <a:cubicBezTo>
                    <a:pt x="46814" y="274091"/>
                    <a:pt x="49444" y="275260"/>
                    <a:pt x="49737" y="276136"/>
                  </a:cubicBezTo>
                  <a:cubicBezTo>
                    <a:pt x="52366" y="286071"/>
                    <a:pt x="57334" y="296006"/>
                    <a:pt x="52074" y="307111"/>
                  </a:cubicBezTo>
                  <a:cubicBezTo>
                    <a:pt x="44185" y="298929"/>
                    <a:pt x="43600" y="288117"/>
                    <a:pt x="42139" y="277889"/>
                  </a:cubicBezTo>
                  <a:cubicBezTo>
                    <a:pt x="42139" y="276721"/>
                    <a:pt x="43892" y="274675"/>
                    <a:pt x="45353" y="274383"/>
                  </a:cubicBezTo>
                  <a:close/>
                  <a:moveTo>
                    <a:pt x="399218" y="272337"/>
                  </a:moveTo>
                  <a:cubicBezTo>
                    <a:pt x="401263" y="273506"/>
                    <a:pt x="403893" y="276135"/>
                    <a:pt x="403601" y="277889"/>
                  </a:cubicBezTo>
                  <a:cubicBezTo>
                    <a:pt x="402140" y="286947"/>
                    <a:pt x="400386" y="295714"/>
                    <a:pt x="398049" y="304480"/>
                  </a:cubicBezTo>
                  <a:cubicBezTo>
                    <a:pt x="397464" y="306233"/>
                    <a:pt x="393081" y="306525"/>
                    <a:pt x="389575" y="307986"/>
                  </a:cubicBezTo>
                  <a:cubicBezTo>
                    <a:pt x="387821" y="295714"/>
                    <a:pt x="391620" y="285778"/>
                    <a:pt x="394250" y="275844"/>
                  </a:cubicBezTo>
                  <a:cubicBezTo>
                    <a:pt x="394542" y="274382"/>
                    <a:pt x="398341" y="272044"/>
                    <a:pt x="399218" y="272337"/>
                  </a:cubicBezTo>
                  <a:close/>
                  <a:moveTo>
                    <a:pt x="34834" y="222369"/>
                  </a:moveTo>
                  <a:cubicBezTo>
                    <a:pt x="35710" y="221785"/>
                    <a:pt x="38632" y="223538"/>
                    <a:pt x="38925" y="224707"/>
                  </a:cubicBezTo>
                  <a:cubicBezTo>
                    <a:pt x="41847" y="234350"/>
                    <a:pt x="45061" y="244285"/>
                    <a:pt x="44477" y="256558"/>
                  </a:cubicBezTo>
                  <a:cubicBezTo>
                    <a:pt x="40678" y="254512"/>
                    <a:pt x="37171" y="253635"/>
                    <a:pt x="36587" y="252174"/>
                  </a:cubicBezTo>
                  <a:cubicBezTo>
                    <a:pt x="34249" y="243992"/>
                    <a:pt x="32496" y="235518"/>
                    <a:pt x="31327" y="227045"/>
                  </a:cubicBezTo>
                  <a:cubicBezTo>
                    <a:pt x="31035" y="225584"/>
                    <a:pt x="33373" y="223246"/>
                    <a:pt x="34834" y="222369"/>
                  </a:cubicBezTo>
                  <a:close/>
                  <a:moveTo>
                    <a:pt x="410028" y="220324"/>
                  </a:moveTo>
                  <a:cubicBezTo>
                    <a:pt x="412074" y="222954"/>
                    <a:pt x="414119" y="225584"/>
                    <a:pt x="414704" y="226753"/>
                  </a:cubicBezTo>
                  <a:cubicBezTo>
                    <a:pt x="412658" y="236395"/>
                    <a:pt x="411781" y="243701"/>
                    <a:pt x="409736" y="250422"/>
                  </a:cubicBezTo>
                  <a:cubicBezTo>
                    <a:pt x="409151" y="252759"/>
                    <a:pt x="405353" y="253928"/>
                    <a:pt x="403015" y="255681"/>
                  </a:cubicBezTo>
                  <a:cubicBezTo>
                    <a:pt x="401847" y="253051"/>
                    <a:pt x="399508" y="250422"/>
                    <a:pt x="399801" y="247792"/>
                  </a:cubicBezTo>
                  <a:cubicBezTo>
                    <a:pt x="400678" y="240486"/>
                    <a:pt x="402138" y="233474"/>
                    <a:pt x="404184" y="226461"/>
                  </a:cubicBezTo>
                  <a:cubicBezTo>
                    <a:pt x="404768" y="224123"/>
                    <a:pt x="407983" y="222370"/>
                    <a:pt x="410028" y="220324"/>
                  </a:cubicBezTo>
                  <a:close/>
                  <a:moveTo>
                    <a:pt x="23437" y="170648"/>
                  </a:moveTo>
                  <a:cubicBezTo>
                    <a:pt x="25191" y="170941"/>
                    <a:pt x="28113" y="172109"/>
                    <a:pt x="28697" y="173570"/>
                  </a:cubicBezTo>
                  <a:cubicBezTo>
                    <a:pt x="30743" y="183214"/>
                    <a:pt x="34833" y="192272"/>
                    <a:pt x="32788" y="204252"/>
                  </a:cubicBezTo>
                  <a:cubicBezTo>
                    <a:pt x="29574" y="203084"/>
                    <a:pt x="26944" y="202791"/>
                    <a:pt x="26652" y="201623"/>
                  </a:cubicBezTo>
                  <a:cubicBezTo>
                    <a:pt x="24314" y="192564"/>
                    <a:pt x="22268" y="183214"/>
                    <a:pt x="20515" y="174155"/>
                  </a:cubicBezTo>
                  <a:cubicBezTo>
                    <a:pt x="20223" y="172986"/>
                    <a:pt x="22561" y="170357"/>
                    <a:pt x="23437" y="170648"/>
                  </a:cubicBezTo>
                  <a:close/>
                  <a:moveTo>
                    <a:pt x="421424" y="169188"/>
                  </a:moveTo>
                  <a:cubicBezTo>
                    <a:pt x="423178" y="171526"/>
                    <a:pt x="424930" y="173571"/>
                    <a:pt x="425807" y="174740"/>
                  </a:cubicBezTo>
                  <a:cubicBezTo>
                    <a:pt x="423762" y="184091"/>
                    <a:pt x="422885" y="191688"/>
                    <a:pt x="420548" y="198993"/>
                  </a:cubicBezTo>
                  <a:cubicBezTo>
                    <a:pt x="419963" y="201331"/>
                    <a:pt x="416457" y="202792"/>
                    <a:pt x="414119" y="204545"/>
                  </a:cubicBezTo>
                  <a:cubicBezTo>
                    <a:pt x="412950" y="201915"/>
                    <a:pt x="410321" y="199286"/>
                    <a:pt x="410612" y="196947"/>
                  </a:cubicBezTo>
                  <a:cubicBezTo>
                    <a:pt x="411489" y="189350"/>
                    <a:pt x="413242" y="181753"/>
                    <a:pt x="415288" y="174740"/>
                  </a:cubicBezTo>
                  <a:cubicBezTo>
                    <a:pt x="415872" y="172402"/>
                    <a:pt x="419379" y="171234"/>
                    <a:pt x="421424" y="169188"/>
                  </a:cubicBezTo>
                  <a:close/>
                  <a:moveTo>
                    <a:pt x="12918" y="118344"/>
                  </a:moveTo>
                  <a:cubicBezTo>
                    <a:pt x="21392" y="127695"/>
                    <a:pt x="21976" y="139091"/>
                    <a:pt x="23145" y="150195"/>
                  </a:cubicBezTo>
                  <a:cubicBezTo>
                    <a:pt x="22269" y="150779"/>
                    <a:pt x="21392" y="151364"/>
                    <a:pt x="20515" y="151948"/>
                  </a:cubicBezTo>
                  <a:cubicBezTo>
                    <a:pt x="18470" y="150487"/>
                    <a:pt x="14963" y="149026"/>
                    <a:pt x="14671" y="146980"/>
                  </a:cubicBezTo>
                  <a:cubicBezTo>
                    <a:pt x="12918" y="137922"/>
                    <a:pt x="6781" y="128571"/>
                    <a:pt x="12918" y="118344"/>
                  </a:cubicBezTo>
                  <a:close/>
                  <a:moveTo>
                    <a:pt x="431653" y="117759"/>
                  </a:moveTo>
                  <a:cubicBezTo>
                    <a:pt x="433698" y="118636"/>
                    <a:pt x="436620" y="121557"/>
                    <a:pt x="436328" y="123019"/>
                  </a:cubicBezTo>
                  <a:cubicBezTo>
                    <a:pt x="435159" y="131785"/>
                    <a:pt x="433114" y="140843"/>
                    <a:pt x="430776" y="149317"/>
                  </a:cubicBezTo>
                  <a:cubicBezTo>
                    <a:pt x="430191" y="151071"/>
                    <a:pt x="426393" y="153116"/>
                    <a:pt x="424639" y="152532"/>
                  </a:cubicBezTo>
                  <a:cubicBezTo>
                    <a:pt x="422887" y="151947"/>
                    <a:pt x="422010" y="148733"/>
                    <a:pt x="420841" y="146980"/>
                  </a:cubicBezTo>
                  <a:cubicBezTo>
                    <a:pt x="422887" y="137921"/>
                    <a:pt x="424639" y="129448"/>
                    <a:pt x="426978" y="121266"/>
                  </a:cubicBezTo>
                  <a:cubicBezTo>
                    <a:pt x="427562" y="119805"/>
                    <a:pt x="430776" y="117467"/>
                    <a:pt x="431653" y="117759"/>
                  </a:cubicBezTo>
                  <a:close/>
                  <a:moveTo>
                    <a:pt x="133308" y="103149"/>
                  </a:moveTo>
                  <a:cubicBezTo>
                    <a:pt x="139737" y="103149"/>
                    <a:pt x="144119" y="103149"/>
                    <a:pt x="150548" y="103149"/>
                  </a:cubicBezTo>
                  <a:cubicBezTo>
                    <a:pt x="148795" y="109577"/>
                    <a:pt x="147626" y="114837"/>
                    <a:pt x="145873" y="120097"/>
                  </a:cubicBezTo>
                  <a:cubicBezTo>
                    <a:pt x="145289" y="121558"/>
                    <a:pt x="142658" y="123603"/>
                    <a:pt x="140905" y="123311"/>
                  </a:cubicBezTo>
                  <a:cubicBezTo>
                    <a:pt x="139152" y="123019"/>
                    <a:pt x="137107" y="120974"/>
                    <a:pt x="136522" y="119220"/>
                  </a:cubicBezTo>
                  <a:cubicBezTo>
                    <a:pt x="135061" y="114545"/>
                    <a:pt x="134477" y="109577"/>
                    <a:pt x="133308" y="103149"/>
                  </a:cubicBezTo>
                  <a:close/>
                  <a:moveTo>
                    <a:pt x="304505" y="101651"/>
                  </a:moveTo>
                  <a:cubicBezTo>
                    <a:pt x="307026" y="101542"/>
                    <a:pt x="309364" y="102272"/>
                    <a:pt x="311263" y="105486"/>
                  </a:cubicBezTo>
                  <a:cubicBezTo>
                    <a:pt x="313309" y="109286"/>
                    <a:pt x="309510" y="118636"/>
                    <a:pt x="303958" y="124481"/>
                  </a:cubicBezTo>
                  <a:cubicBezTo>
                    <a:pt x="296944" y="118929"/>
                    <a:pt x="294899" y="112207"/>
                    <a:pt x="296652" y="102857"/>
                  </a:cubicBezTo>
                  <a:cubicBezTo>
                    <a:pt x="299282" y="102711"/>
                    <a:pt x="301985" y="101761"/>
                    <a:pt x="304505" y="101651"/>
                  </a:cubicBezTo>
                  <a:close/>
                  <a:moveTo>
                    <a:pt x="3567" y="66039"/>
                  </a:moveTo>
                  <a:cubicBezTo>
                    <a:pt x="12625" y="72760"/>
                    <a:pt x="8242" y="83572"/>
                    <a:pt x="11749" y="91754"/>
                  </a:cubicBezTo>
                  <a:cubicBezTo>
                    <a:pt x="12917" y="94675"/>
                    <a:pt x="12333" y="94968"/>
                    <a:pt x="7658" y="99936"/>
                  </a:cubicBezTo>
                  <a:cubicBezTo>
                    <a:pt x="-524" y="90877"/>
                    <a:pt x="-2569" y="75098"/>
                    <a:pt x="3567" y="66039"/>
                  </a:cubicBezTo>
                  <a:close/>
                  <a:moveTo>
                    <a:pt x="441879" y="65747"/>
                  </a:moveTo>
                  <a:cubicBezTo>
                    <a:pt x="443048" y="65454"/>
                    <a:pt x="445094" y="68376"/>
                    <a:pt x="445970" y="70129"/>
                  </a:cubicBezTo>
                  <a:cubicBezTo>
                    <a:pt x="446847" y="71590"/>
                    <a:pt x="446262" y="73636"/>
                    <a:pt x="446262" y="77435"/>
                  </a:cubicBezTo>
                  <a:cubicBezTo>
                    <a:pt x="445094" y="82694"/>
                    <a:pt x="444217" y="89708"/>
                    <a:pt x="442171" y="96721"/>
                  </a:cubicBezTo>
                  <a:cubicBezTo>
                    <a:pt x="441587" y="98766"/>
                    <a:pt x="438373" y="99935"/>
                    <a:pt x="436327" y="101396"/>
                  </a:cubicBezTo>
                  <a:cubicBezTo>
                    <a:pt x="434866" y="99351"/>
                    <a:pt x="432236" y="97013"/>
                    <a:pt x="432528" y="95260"/>
                  </a:cubicBezTo>
                  <a:cubicBezTo>
                    <a:pt x="433113" y="86785"/>
                    <a:pt x="434282" y="78312"/>
                    <a:pt x="436035" y="69837"/>
                  </a:cubicBezTo>
                  <a:cubicBezTo>
                    <a:pt x="436327" y="68084"/>
                    <a:pt x="439834" y="66038"/>
                    <a:pt x="441879" y="65747"/>
                  </a:cubicBezTo>
                  <a:close/>
                  <a:moveTo>
                    <a:pt x="282918" y="54058"/>
                  </a:moveTo>
                  <a:cubicBezTo>
                    <a:pt x="284380" y="53474"/>
                    <a:pt x="288178" y="54350"/>
                    <a:pt x="288470" y="55227"/>
                  </a:cubicBezTo>
                  <a:cubicBezTo>
                    <a:pt x="291685" y="64578"/>
                    <a:pt x="294314" y="73636"/>
                    <a:pt x="296652" y="83279"/>
                  </a:cubicBezTo>
                  <a:cubicBezTo>
                    <a:pt x="297237" y="84740"/>
                    <a:pt x="294314" y="86493"/>
                    <a:pt x="291685" y="89123"/>
                  </a:cubicBezTo>
                  <a:cubicBezTo>
                    <a:pt x="283503" y="79480"/>
                    <a:pt x="282918" y="68961"/>
                    <a:pt x="279996" y="59318"/>
                  </a:cubicBezTo>
                  <a:cubicBezTo>
                    <a:pt x="279704" y="57857"/>
                    <a:pt x="281457" y="54935"/>
                    <a:pt x="282918" y="54058"/>
                  </a:cubicBezTo>
                  <a:close/>
                  <a:moveTo>
                    <a:pt x="160775" y="53765"/>
                  </a:moveTo>
                  <a:cubicBezTo>
                    <a:pt x="162529" y="54642"/>
                    <a:pt x="165158" y="56980"/>
                    <a:pt x="164866" y="58441"/>
                  </a:cubicBezTo>
                  <a:cubicBezTo>
                    <a:pt x="162529" y="68960"/>
                    <a:pt x="161068" y="79772"/>
                    <a:pt x="153178" y="88830"/>
                  </a:cubicBezTo>
                  <a:cubicBezTo>
                    <a:pt x="150548" y="86785"/>
                    <a:pt x="148502" y="85616"/>
                    <a:pt x="148795" y="85031"/>
                  </a:cubicBezTo>
                  <a:cubicBezTo>
                    <a:pt x="151132" y="75097"/>
                    <a:pt x="153762" y="65162"/>
                    <a:pt x="156392" y="55519"/>
                  </a:cubicBezTo>
                  <a:cubicBezTo>
                    <a:pt x="156684" y="54350"/>
                    <a:pt x="159899" y="53181"/>
                    <a:pt x="160775" y="53765"/>
                  </a:cubicBezTo>
                  <a:close/>
                  <a:moveTo>
                    <a:pt x="126586" y="51136"/>
                  </a:moveTo>
                  <a:cubicBezTo>
                    <a:pt x="128339" y="52305"/>
                    <a:pt x="130969" y="53182"/>
                    <a:pt x="131554" y="54643"/>
                  </a:cubicBezTo>
                  <a:cubicBezTo>
                    <a:pt x="133599" y="62824"/>
                    <a:pt x="135645" y="71298"/>
                    <a:pt x="136813" y="79480"/>
                  </a:cubicBezTo>
                  <a:cubicBezTo>
                    <a:pt x="137106" y="80941"/>
                    <a:pt x="135060" y="82987"/>
                    <a:pt x="133599" y="85617"/>
                  </a:cubicBezTo>
                  <a:cubicBezTo>
                    <a:pt x="131846" y="84156"/>
                    <a:pt x="129509" y="83279"/>
                    <a:pt x="129216" y="82110"/>
                  </a:cubicBezTo>
                  <a:cubicBezTo>
                    <a:pt x="126879" y="73344"/>
                    <a:pt x="124833" y="64870"/>
                    <a:pt x="123372" y="56104"/>
                  </a:cubicBezTo>
                  <a:cubicBezTo>
                    <a:pt x="123080" y="54643"/>
                    <a:pt x="125418" y="52889"/>
                    <a:pt x="126586" y="51136"/>
                  </a:cubicBezTo>
                  <a:close/>
                  <a:moveTo>
                    <a:pt x="318859" y="50260"/>
                  </a:moveTo>
                  <a:cubicBezTo>
                    <a:pt x="320029" y="52890"/>
                    <a:pt x="322658" y="55520"/>
                    <a:pt x="322366" y="58150"/>
                  </a:cubicBezTo>
                  <a:cubicBezTo>
                    <a:pt x="321489" y="65455"/>
                    <a:pt x="320029" y="72468"/>
                    <a:pt x="317983" y="79481"/>
                  </a:cubicBezTo>
                  <a:cubicBezTo>
                    <a:pt x="317399" y="81819"/>
                    <a:pt x="314184" y="83572"/>
                    <a:pt x="312138" y="85618"/>
                  </a:cubicBezTo>
                  <a:cubicBezTo>
                    <a:pt x="309801" y="82695"/>
                    <a:pt x="307756" y="80357"/>
                    <a:pt x="306879" y="78897"/>
                  </a:cubicBezTo>
                  <a:cubicBezTo>
                    <a:pt x="308924" y="69546"/>
                    <a:pt x="310093" y="62241"/>
                    <a:pt x="312431" y="55520"/>
                  </a:cubicBezTo>
                  <a:cubicBezTo>
                    <a:pt x="313015" y="53182"/>
                    <a:pt x="316522" y="52013"/>
                    <a:pt x="318859" y="50260"/>
                  </a:cubicBezTo>
                  <a:close/>
                  <a:moveTo>
                    <a:pt x="384899" y="31558"/>
                  </a:moveTo>
                  <a:cubicBezTo>
                    <a:pt x="405646" y="35649"/>
                    <a:pt x="419088" y="56688"/>
                    <a:pt x="414704" y="78019"/>
                  </a:cubicBezTo>
                  <a:cubicBezTo>
                    <a:pt x="394250" y="175324"/>
                    <a:pt x="373796" y="272337"/>
                    <a:pt x="353048" y="369642"/>
                  </a:cubicBezTo>
                  <a:cubicBezTo>
                    <a:pt x="352172" y="373733"/>
                    <a:pt x="351295" y="377824"/>
                    <a:pt x="349542" y="381330"/>
                  </a:cubicBezTo>
                  <a:cubicBezTo>
                    <a:pt x="343406" y="395357"/>
                    <a:pt x="332301" y="403830"/>
                    <a:pt x="316815" y="404415"/>
                  </a:cubicBezTo>
                  <a:cubicBezTo>
                    <a:pt x="302789" y="404999"/>
                    <a:pt x="291685" y="397986"/>
                    <a:pt x="284379" y="385421"/>
                  </a:cubicBezTo>
                  <a:cubicBezTo>
                    <a:pt x="283795" y="384253"/>
                    <a:pt x="282918" y="383084"/>
                    <a:pt x="282334" y="381915"/>
                  </a:cubicBezTo>
                  <a:cubicBezTo>
                    <a:pt x="276490" y="363214"/>
                    <a:pt x="270938" y="344512"/>
                    <a:pt x="265386" y="326103"/>
                  </a:cubicBezTo>
                  <a:lnTo>
                    <a:pt x="265499" y="325562"/>
                  </a:lnTo>
                  <a:lnTo>
                    <a:pt x="238794" y="244870"/>
                  </a:lnTo>
                  <a:cubicBezTo>
                    <a:pt x="233827" y="229382"/>
                    <a:pt x="228860" y="213896"/>
                    <a:pt x="223892" y="198409"/>
                  </a:cubicBezTo>
                  <a:cubicBezTo>
                    <a:pt x="218924" y="198701"/>
                    <a:pt x="218048" y="201330"/>
                    <a:pt x="216879" y="205421"/>
                  </a:cubicBezTo>
                  <a:cubicBezTo>
                    <a:pt x="204314" y="247500"/>
                    <a:pt x="191165" y="289577"/>
                    <a:pt x="178308" y="331655"/>
                  </a:cubicBezTo>
                  <a:lnTo>
                    <a:pt x="166212" y="367668"/>
                  </a:lnTo>
                  <a:lnTo>
                    <a:pt x="168479" y="369935"/>
                  </a:lnTo>
                  <a:cubicBezTo>
                    <a:pt x="166434" y="383961"/>
                    <a:pt x="160297" y="395065"/>
                    <a:pt x="146564" y="400324"/>
                  </a:cubicBezTo>
                  <a:cubicBezTo>
                    <a:pt x="123187" y="409091"/>
                    <a:pt x="102440" y="397694"/>
                    <a:pt x="96596" y="373149"/>
                  </a:cubicBezTo>
                  <a:cubicBezTo>
                    <a:pt x="89875" y="343928"/>
                    <a:pt x="84031" y="314708"/>
                    <a:pt x="77894" y="285195"/>
                  </a:cubicBezTo>
                  <a:cubicBezTo>
                    <a:pt x="64745" y="222662"/>
                    <a:pt x="51595" y="160130"/>
                    <a:pt x="38154" y="97305"/>
                  </a:cubicBezTo>
                  <a:cubicBezTo>
                    <a:pt x="36693" y="90585"/>
                    <a:pt x="35232" y="83864"/>
                    <a:pt x="34063" y="77143"/>
                  </a:cubicBezTo>
                  <a:cubicBezTo>
                    <a:pt x="32309" y="66331"/>
                    <a:pt x="33479" y="56104"/>
                    <a:pt x="40491" y="47338"/>
                  </a:cubicBezTo>
                  <a:cubicBezTo>
                    <a:pt x="49258" y="36526"/>
                    <a:pt x="60070" y="29222"/>
                    <a:pt x="74680" y="32143"/>
                  </a:cubicBezTo>
                  <a:cubicBezTo>
                    <a:pt x="91044" y="35358"/>
                    <a:pt x="100687" y="46461"/>
                    <a:pt x="104485" y="62240"/>
                  </a:cubicBezTo>
                  <a:cubicBezTo>
                    <a:pt x="107700" y="75974"/>
                    <a:pt x="110330" y="89708"/>
                    <a:pt x="113251" y="103442"/>
                  </a:cubicBezTo>
                  <a:cubicBezTo>
                    <a:pt x="120557" y="139091"/>
                    <a:pt x="128154" y="174448"/>
                    <a:pt x="135459" y="210097"/>
                  </a:cubicBezTo>
                  <a:cubicBezTo>
                    <a:pt x="136044" y="212143"/>
                    <a:pt x="137213" y="214188"/>
                    <a:pt x="140427" y="216526"/>
                  </a:cubicBezTo>
                  <a:lnTo>
                    <a:pt x="155334" y="168992"/>
                  </a:lnTo>
                  <a:lnTo>
                    <a:pt x="153470" y="167435"/>
                  </a:lnTo>
                  <a:cubicBezTo>
                    <a:pt x="158438" y="151363"/>
                    <a:pt x="163113" y="135292"/>
                    <a:pt x="168081" y="119220"/>
                  </a:cubicBezTo>
                  <a:cubicBezTo>
                    <a:pt x="174217" y="98765"/>
                    <a:pt x="180353" y="78603"/>
                    <a:pt x="186781" y="58149"/>
                  </a:cubicBezTo>
                  <a:cubicBezTo>
                    <a:pt x="194379" y="34188"/>
                    <a:pt x="219217" y="25422"/>
                    <a:pt x="237333" y="34188"/>
                  </a:cubicBezTo>
                  <a:cubicBezTo>
                    <a:pt x="245808" y="38279"/>
                    <a:pt x="252528" y="44707"/>
                    <a:pt x="255451" y="53473"/>
                  </a:cubicBezTo>
                  <a:cubicBezTo>
                    <a:pt x="262755" y="75974"/>
                    <a:pt x="269476" y="98474"/>
                    <a:pt x="276489" y="120974"/>
                  </a:cubicBezTo>
                  <a:cubicBezTo>
                    <a:pt x="272837" y="121558"/>
                    <a:pt x="271302" y="123603"/>
                    <a:pt x="270499" y="126087"/>
                  </a:cubicBezTo>
                  <a:lnTo>
                    <a:pt x="270105" y="127986"/>
                  </a:lnTo>
                  <a:lnTo>
                    <a:pt x="270500" y="126452"/>
                  </a:lnTo>
                  <a:cubicBezTo>
                    <a:pt x="271377" y="124042"/>
                    <a:pt x="272984" y="121996"/>
                    <a:pt x="276782" y="121266"/>
                  </a:cubicBezTo>
                  <a:cubicBezTo>
                    <a:pt x="285256" y="146688"/>
                    <a:pt x="293438" y="172110"/>
                    <a:pt x="301912" y="197532"/>
                  </a:cubicBezTo>
                  <a:cubicBezTo>
                    <a:pt x="303958" y="203376"/>
                    <a:pt x="306003" y="209220"/>
                    <a:pt x="309802" y="215357"/>
                  </a:cubicBezTo>
                  <a:cubicBezTo>
                    <a:pt x="312431" y="203961"/>
                    <a:pt x="315061" y="192564"/>
                    <a:pt x="317399" y="181168"/>
                  </a:cubicBezTo>
                  <a:cubicBezTo>
                    <a:pt x="325873" y="141720"/>
                    <a:pt x="334055" y="101980"/>
                    <a:pt x="342237" y="62532"/>
                  </a:cubicBezTo>
                  <a:cubicBezTo>
                    <a:pt x="346912" y="40908"/>
                    <a:pt x="365321" y="27759"/>
                    <a:pt x="384899" y="31558"/>
                  </a:cubicBezTo>
                  <a:close/>
                  <a:moveTo>
                    <a:pt x="21283" y="19615"/>
                  </a:moveTo>
                  <a:cubicBezTo>
                    <a:pt x="23073" y="18848"/>
                    <a:pt x="25191" y="19286"/>
                    <a:pt x="27821" y="22500"/>
                  </a:cubicBezTo>
                  <a:cubicBezTo>
                    <a:pt x="21685" y="31558"/>
                    <a:pt x="15548" y="40617"/>
                    <a:pt x="9412" y="49383"/>
                  </a:cubicBezTo>
                  <a:cubicBezTo>
                    <a:pt x="8243" y="49091"/>
                    <a:pt x="7074" y="48799"/>
                    <a:pt x="5613" y="48215"/>
                  </a:cubicBezTo>
                  <a:cubicBezTo>
                    <a:pt x="3567" y="37987"/>
                    <a:pt x="11165" y="31267"/>
                    <a:pt x="16717" y="23961"/>
                  </a:cubicBezTo>
                  <a:cubicBezTo>
                    <a:pt x="18032" y="22354"/>
                    <a:pt x="19493" y="20382"/>
                    <a:pt x="21283" y="19615"/>
                  </a:cubicBezTo>
                  <a:close/>
                  <a:moveTo>
                    <a:pt x="424347" y="18993"/>
                  </a:moveTo>
                  <a:cubicBezTo>
                    <a:pt x="430775" y="26591"/>
                    <a:pt x="436327" y="34480"/>
                    <a:pt x="442464" y="42370"/>
                  </a:cubicBezTo>
                  <a:cubicBezTo>
                    <a:pt x="440418" y="45584"/>
                    <a:pt x="439541" y="48214"/>
                    <a:pt x="437788" y="48798"/>
                  </a:cubicBezTo>
                  <a:cubicBezTo>
                    <a:pt x="436327" y="49382"/>
                    <a:pt x="433113" y="48798"/>
                    <a:pt x="431944" y="47337"/>
                  </a:cubicBezTo>
                  <a:cubicBezTo>
                    <a:pt x="426977" y="40616"/>
                    <a:pt x="422009" y="33603"/>
                    <a:pt x="417626" y="26298"/>
                  </a:cubicBezTo>
                  <a:cubicBezTo>
                    <a:pt x="416750" y="24545"/>
                    <a:pt x="417334" y="21039"/>
                    <a:pt x="418502" y="19285"/>
                  </a:cubicBezTo>
                  <a:cubicBezTo>
                    <a:pt x="419087" y="18409"/>
                    <a:pt x="423470" y="18117"/>
                    <a:pt x="424347" y="18993"/>
                  </a:cubicBezTo>
                  <a:close/>
                  <a:moveTo>
                    <a:pt x="260126" y="12564"/>
                  </a:moveTo>
                  <a:cubicBezTo>
                    <a:pt x="266847" y="18993"/>
                    <a:pt x="273275" y="25714"/>
                    <a:pt x="279412" y="33019"/>
                  </a:cubicBezTo>
                  <a:cubicBezTo>
                    <a:pt x="280289" y="33896"/>
                    <a:pt x="277659" y="37694"/>
                    <a:pt x="275613" y="43247"/>
                  </a:cubicBezTo>
                  <a:cubicBezTo>
                    <a:pt x="266555" y="32435"/>
                    <a:pt x="259834" y="24253"/>
                    <a:pt x="252821" y="16071"/>
                  </a:cubicBezTo>
                  <a:cubicBezTo>
                    <a:pt x="255451" y="14902"/>
                    <a:pt x="259250" y="11980"/>
                    <a:pt x="260126" y="12564"/>
                  </a:cubicBezTo>
                  <a:close/>
                  <a:moveTo>
                    <a:pt x="185613" y="11980"/>
                  </a:moveTo>
                  <a:cubicBezTo>
                    <a:pt x="187658" y="11980"/>
                    <a:pt x="189996" y="14318"/>
                    <a:pt x="191457" y="15194"/>
                  </a:cubicBezTo>
                  <a:cubicBezTo>
                    <a:pt x="191749" y="19870"/>
                    <a:pt x="172171" y="40616"/>
                    <a:pt x="169249" y="39448"/>
                  </a:cubicBezTo>
                  <a:cubicBezTo>
                    <a:pt x="167496" y="38863"/>
                    <a:pt x="165158" y="35941"/>
                    <a:pt x="165158" y="33896"/>
                  </a:cubicBezTo>
                  <a:cubicBezTo>
                    <a:pt x="165450" y="28636"/>
                    <a:pt x="180645" y="12272"/>
                    <a:pt x="185613" y="11980"/>
                  </a:cubicBezTo>
                  <a:close/>
                  <a:moveTo>
                    <a:pt x="344574" y="10228"/>
                  </a:moveTo>
                  <a:cubicBezTo>
                    <a:pt x="346035" y="9059"/>
                    <a:pt x="349542" y="10520"/>
                    <a:pt x="351880" y="10812"/>
                  </a:cubicBezTo>
                  <a:cubicBezTo>
                    <a:pt x="351295" y="13442"/>
                    <a:pt x="351295" y="16949"/>
                    <a:pt x="349834" y="18994"/>
                  </a:cubicBezTo>
                  <a:cubicBezTo>
                    <a:pt x="344574" y="24546"/>
                    <a:pt x="338730" y="29514"/>
                    <a:pt x="332886" y="34481"/>
                  </a:cubicBezTo>
                  <a:cubicBezTo>
                    <a:pt x="331425" y="35650"/>
                    <a:pt x="328795" y="36235"/>
                    <a:pt x="327042" y="36235"/>
                  </a:cubicBezTo>
                  <a:cubicBezTo>
                    <a:pt x="325289" y="35650"/>
                    <a:pt x="323535" y="34189"/>
                    <a:pt x="322951" y="33897"/>
                  </a:cubicBezTo>
                  <a:cubicBezTo>
                    <a:pt x="324120" y="30390"/>
                    <a:pt x="324120" y="28637"/>
                    <a:pt x="324704" y="28053"/>
                  </a:cubicBezTo>
                  <a:cubicBezTo>
                    <a:pt x="331133" y="21916"/>
                    <a:pt x="337562" y="15780"/>
                    <a:pt x="344574" y="10228"/>
                  </a:cubicBezTo>
                  <a:close/>
                  <a:moveTo>
                    <a:pt x="97366" y="9643"/>
                  </a:moveTo>
                  <a:cubicBezTo>
                    <a:pt x="103795" y="10520"/>
                    <a:pt x="115191" y="21624"/>
                    <a:pt x="120743" y="32143"/>
                  </a:cubicBezTo>
                  <a:cubicBezTo>
                    <a:pt x="118114" y="32727"/>
                    <a:pt x="114899" y="34481"/>
                    <a:pt x="114022" y="33604"/>
                  </a:cubicBezTo>
                  <a:cubicBezTo>
                    <a:pt x="106425" y="27468"/>
                    <a:pt x="99412" y="20455"/>
                    <a:pt x="91522" y="13150"/>
                  </a:cubicBezTo>
                  <a:cubicBezTo>
                    <a:pt x="93860" y="11689"/>
                    <a:pt x="95905" y="9643"/>
                    <a:pt x="97366" y="9643"/>
                  </a:cubicBezTo>
                  <a:close/>
                  <a:moveTo>
                    <a:pt x="56530" y="1534"/>
                  </a:moveTo>
                  <a:cubicBezTo>
                    <a:pt x="63178" y="365"/>
                    <a:pt x="70776" y="1899"/>
                    <a:pt x="76620" y="6721"/>
                  </a:cubicBezTo>
                  <a:cubicBezTo>
                    <a:pt x="64931" y="11104"/>
                    <a:pt x="53827" y="11396"/>
                    <a:pt x="42139" y="12565"/>
                  </a:cubicBezTo>
                  <a:cubicBezTo>
                    <a:pt x="44185" y="6575"/>
                    <a:pt x="49883" y="2703"/>
                    <a:pt x="56530" y="1534"/>
                  </a:cubicBezTo>
                  <a:close/>
                  <a:moveTo>
                    <a:pt x="384314" y="0"/>
                  </a:moveTo>
                  <a:cubicBezTo>
                    <a:pt x="387529" y="584"/>
                    <a:pt x="393081" y="1169"/>
                    <a:pt x="398048" y="3214"/>
                  </a:cubicBezTo>
                  <a:cubicBezTo>
                    <a:pt x="400678" y="4383"/>
                    <a:pt x="401847" y="8182"/>
                    <a:pt x="403893" y="10520"/>
                  </a:cubicBezTo>
                  <a:cubicBezTo>
                    <a:pt x="401263" y="11396"/>
                    <a:pt x="398341" y="13150"/>
                    <a:pt x="396003" y="13150"/>
                  </a:cubicBezTo>
                  <a:cubicBezTo>
                    <a:pt x="388405" y="12565"/>
                    <a:pt x="380808" y="11104"/>
                    <a:pt x="373503" y="9643"/>
                  </a:cubicBezTo>
                  <a:cubicBezTo>
                    <a:pt x="371749" y="9350"/>
                    <a:pt x="370288" y="7305"/>
                    <a:pt x="368535" y="6136"/>
                  </a:cubicBezTo>
                  <a:cubicBezTo>
                    <a:pt x="369996" y="4383"/>
                    <a:pt x="371165" y="1461"/>
                    <a:pt x="373210" y="584"/>
                  </a:cubicBezTo>
                  <a:cubicBezTo>
                    <a:pt x="375840" y="0"/>
                    <a:pt x="379055" y="292"/>
                    <a:pt x="384314" y="0"/>
                  </a:cubicBezTo>
                  <a:close/>
                  <a:moveTo>
                    <a:pt x="223600" y="0"/>
                  </a:moveTo>
                  <a:cubicBezTo>
                    <a:pt x="227691" y="584"/>
                    <a:pt x="231782" y="584"/>
                    <a:pt x="235581" y="1753"/>
                  </a:cubicBezTo>
                  <a:cubicBezTo>
                    <a:pt x="237334" y="2338"/>
                    <a:pt x="238795" y="5552"/>
                    <a:pt x="239087" y="7889"/>
                  </a:cubicBezTo>
                  <a:cubicBezTo>
                    <a:pt x="239087" y="9058"/>
                    <a:pt x="236165" y="11396"/>
                    <a:pt x="234412" y="11688"/>
                  </a:cubicBezTo>
                  <a:cubicBezTo>
                    <a:pt x="226522" y="11980"/>
                    <a:pt x="218340" y="12273"/>
                    <a:pt x="210450" y="11688"/>
                  </a:cubicBezTo>
                  <a:cubicBezTo>
                    <a:pt x="208697" y="11688"/>
                    <a:pt x="205775" y="8766"/>
                    <a:pt x="205775" y="7013"/>
                  </a:cubicBezTo>
                  <a:cubicBezTo>
                    <a:pt x="205775" y="5259"/>
                    <a:pt x="208405" y="2338"/>
                    <a:pt x="210158" y="1753"/>
                  </a:cubicBezTo>
                  <a:cubicBezTo>
                    <a:pt x="214541" y="292"/>
                    <a:pt x="218925" y="584"/>
                    <a:pt x="223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10748686" y="6235922"/>
              <a:ext cx="352856" cy="434856"/>
            </a:xfrm>
            <a:custGeom>
              <a:avLst/>
              <a:gdLst/>
              <a:ahLst/>
              <a:cxnLst/>
              <a:rect l="l" t="t" r="r" b="b"/>
              <a:pathLst>
                <a:path w="352856" h="434856" extrusionOk="0">
                  <a:moveTo>
                    <a:pt x="278194" y="425072"/>
                  </a:moveTo>
                  <a:cubicBezTo>
                    <a:pt x="288129" y="424780"/>
                    <a:pt x="298064" y="422735"/>
                    <a:pt x="307707" y="426533"/>
                  </a:cubicBezTo>
                  <a:cubicBezTo>
                    <a:pt x="296019" y="436469"/>
                    <a:pt x="283162" y="437345"/>
                    <a:pt x="272642" y="430040"/>
                  </a:cubicBezTo>
                  <a:cubicBezTo>
                    <a:pt x="274688" y="428287"/>
                    <a:pt x="276149" y="425072"/>
                    <a:pt x="278194" y="425072"/>
                  </a:cubicBezTo>
                  <a:close/>
                  <a:moveTo>
                    <a:pt x="44721" y="424781"/>
                  </a:moveTo>
                  <a:cubicBezTo>
                    <a:pt x="57578" y="423904"/>
                    <a:pt x="68682" y="423612"/>
                    <a:pt x="82416" y="427703"/>
                  </a:cubicBezTo>
                  <a:cubicBezTo>
                    <a:pt x="69851" y="437638"/>
                    <a:pt x="53487" y="435885"/>
                    <a:pt x="44721" y="424781"/>
                  </a:cubicBezTo>
                  <a:close/>
                  <a:moveTo>
                    <a:pt x="230565" y="397897"/>
                  </a:moveTo>
                  <a:cubicBezTo>
                    <a:pt x="232318" y="397313"/>
                    <a:pt x="235240" y="397021"/>
                    <a:pt x="236409" y="398189"/>
                  </a:cubicBezTo>
                  <a:cubicBezTo>
                    <a:pt x="243130" y="405203"/>
                    <a:pt x="249850" y="412215"/>
                    <a:pt x="257448" y="420397"/>
                  </a:cubicBezTo>
                  <a:cubicBezTo>
                    <a:pt x="254234" y="421858"/>
                    <a:pt x="250727" y="423904"/>
                    <a:pt x="250143" y="423319"/>
                  </a:cubicBezTo>
                  <a:cubicBezTo>
                    <a:pt x="242837" y="416891"/>
                    <a:pt x="236117" y="409878"/>
                    <a:pt x="229688" y="402573"/>
                  </a:cubicBezTo>
                  <a:cubicBezTo>
                    <a:pt x="229104" y="401988"/>
                    <a:pt x="229688" y="398482"/>
                    <a:pt x="230565" y="397897"/>
                  </a:cubicBezTo>
                  <a:close/>
                  <a:moveTo>
                    <a:pt x="125662" y="397897"/>
                  </a:moveTo>
                  <a:cubicBezTo>
                    <a:pt x="120110" y="411047"/>
                    <a:pt x="111928" y="419228"/>
                    <a:pt x="98486" y="424780"/>
                  </a:cubicBezTo>
                  <a:cubicBezTo>
                    <a:pt x="99070" y="420981"/>
                    <a:pt x="98486" y="417767"/>
                    <a:pt x="99655" y="416306"/>
                  </a:cubicBezTo>
                  <a:cubicBezTo>
                    <a:pt x="108713" y="405202"/>
                    <a:pt x="118356" y="398189"/>
                    <a:pt x="125662" y="397897"/>
                  </a:cubicBezTo>
                  <a:close/>
                  <a:moveTo>
                    <a:pt x="5857" y="390591"/>
                  </a:moveTo>
                  <a:cubicBezTo>
                    <a:pt x="12870" y="389130"/>
                    <a:pt x="19298" y="395851"/>
                    <a:pt x="29818" y="415721"/>
                  </a:cubicBezTo>
                  <a:cubicBezTo>
                    <a:pt x="27480" y="416013"/>
                    <a:pt x="25143" y="417474"/>
                    <a:pt x="23974" y="416598"/>
                  </a:cubicBezTo>
                  <a:cubicBezTo>
                    <a:pt x="14623" y="410461"/>
                    <a:pt x="9071" y="401403"/>
                    <a:pt x="5857" y="390591"/>
                  </a:cubicBezTo>
                  <a:close/>
                  <a:moveTo>
                    <a:pt x="343357" y="385624"/>
                  </a:moveTo>
                  <a:cubicBezTo>
                    <a:pt x="347448" y="398481"/>
                    <a:pt x="341311" y="408708"/>
                    <a:pt x="324948" y="416598"/>
                  </a:cubicBezTo>
                  <a:cubicBezTo>
                    <a:pt x="327870" y="404910"/>
                    <a:pt x="335468" y="395851"/>
                    <a:pt x="343357" y="385624"/>
                  </a:cubicBezTo>
                  <a:close/>
                  <a:moveTo>
                    <a:pt x="158390" y="356111"/>
                  </a:moveTo>
                  <a:cubicBezTo>
                    <a:pt x="151961" y="364877"/>
                    <a:pt x="146117" y="373351"/>
                    <a:pt x="139688" y="381241"/>
                  </a:cubicBezTo>
                  <a:cubicBezTo>
                    <a:pt x="138519" y="382410"/>
                    <a:pt x="134720" y="381241"/>
                    <a:pt x="130045" y="381241"/>
                  </a:cubicBezTo>
                  <a:cubicBezTo>
                    <a:pt x="144948" y="356403"/>
                    <a:pt x="148454" y="353189"/>
                    <a:pt x="158390" y="356111"/>
                  </a:cubicBezTo>
                  <a:close/>
                  <a:moveTo>
                    <a:pt x="196669" y="350852"/>
                  </a:moveTo>
                  <a:cubicBezTo>
                    <a:pt x="210987" y="358742"/>
                    <a:pt x="215662" y="369846"/>
                    <a:pt x="221799" y="379781"/>
                  </a:cubicBezTo>
                  <a:cubicBezTo>
                    <a:pt x="220922" y="380658"/>
                    <a:pt x="220045" y="381826"/>
                    <a:pt x="219461" y="382703"/>
                  </a:cubicBezTo>
                  <a:cubicBezTo>
                    <a:pt x="217123" y="381826"/>
                    <a:pt x="213324" y="381535"/>
                    <a:pt x="212156" y="379489"/>
                  </a:cubicBezTo>
                  <a:cubicBezTo>
                    <a:pt x="206896" y="371015"/>
                    <a:pt x="197253" y="365170"/>
                    <a:pt x="196669" y="350852"/>
                  </a:cubicBezTo>
                  <a:close/>
                  <a:moveTo>
                    <a:pt x="12286" y="335365"/>
                  </a:moveTo>
                  <a:cubicBezTo>
                    <a:pt x="12871" y="347053"/>
                    <a:pt x="10825" y="358158"/>
                    <a:pt x="7026" y="368677"/>
                  </a:cubicBezTo>
                  <a:cubicBezTo>
                    <a:pt x="5857" y="368969"/>
                    <a:pt x="4688" y="368969"/>
                    <a:pt x="3519" y="369262"/>
                  </a:cubicBezTo>
                  <a:cubicBezTo>
                    <a:pt x="2351" y="366339"/>
                    <a:pt x="13" y="363710"/>
                    <a:pt x="13" y="360787"/>
                  </a:cubicBezTo>
                  <a:cubicBezTo>
                    <a:pt x="-279" y="350560"/>
                    <a:pt x="4104" y="341209"/>
                    <a:pt x="12286" y="335365"/>
                  </a:cubicBezTo>
                  <a:close/>
                  <a:moveTo>
                    <a:pt x="341604" y="335072"/>
                  </a:moveTo>
                  <a:cubicBezTo>
                    <a:pt x="342188" y="334488"/>
                    <a:pt x="345110" y="335364"/>
                    <a:pt x="345986" y="336241"/>
                  </a:cubicBezTo>
                  <a:cubicBezTo>
                    <a:pt x="351831" y="342669"/>
                    <a:pt x="353584" y="360786"/>
                    <a:pt x="348324" y="370721"/>
                  </a:cubicBezTo>
                  <a:cubicBezTo>
                    <a:pt x="346279" y="367799"/>
                    <a:pt x="344233" y="366338"/>
                    <a:pt x="343941" y="364293"/>
                  </a:cubicBezTo>
                  <a:cubicBezTo>
                    <a:pt x="341895" y="356403"/>
                    <a:pt x="340435" y="348514"/>
                    <a:pt x="338974" y="340624"/>
                  </a:cubicBezTo>
                  <a:cubicBezTo>
                    <a:pt x="338681" y="338871"/>
                    <a:pt x="340143" y="336533"/>
                    <a:pt x="341604" y="335072"/>
                  </a:cubicBezTo>
                  <a:close/>
                  <a:moveTo>
                    <a:pt x="175922" y="317832"/>
                  </a:moveTo>
                  <a:cubicBezTo>
                    <a:pt x="182058" y="325430"/>
                    <a:pt x="189656" y="328936"/>
                    <a:pt x="186441" y="340332"/>
                  </a:cubicBezTo>
                  <a:cubicBezTo>
                    <a:pt x="179720" y="332150"/>
                    <a:pt x="171831" y="339163"/>
                    <a:pt x="162480" y="336533"/>
                  </a:cubicBezTo>
                  <a:cubicBezTo>
                    <a:pt x="167155" y="329812"/>
                    <a:pt x="170954" y="324553"/>
                    <a:pt x="175922" y="317832"/>
                  </a:cubicBezTo>
                  <a:close/>
                  <a:moveTo>
                    <a:pt x="309753" y="290949"/>
                  </a:moveTo>
                  <a:cubicBezTo>
                    <a:pt x="311799" y="291533"/>
                    <a:pt x="314721" y="291241"/>
                    <a:pt x="315597" y="292410"/>
                  </a:cubicBezTo>
                  <a:cubicBezTo>
                    <a:pt x="321734" y="299715"/>
                    <a:pt x="326993" y="307605"/>
                    <a:pt x="334884" y="318124"/>
                  </a:cubicBezTo>
                  <a:cubicBezTo>
                    <a:pt x="329623" y="318417"/>
                    <a:pt x="326117" y="319585"/>
                    <a:pt x="325240" y="318417"/>
                  </a:cubicBezTo>
                  <a:cubicBezTo>
                    <a:pt x="319396" y="311403"/>
                    <a:pt x="314136" y="304099"/>
                    <a:pt x="308877" y="296793"/>
                  </a:cubicBezTo>
                  <a:cubicBezTo>
                    <a:pt x="308000" y="295624"/>
                    <a:pt x="309461" y="292994"/>
                    <a:pt x="309753" y="290949"/>
                  </a:cubicBezTo>
                  <a:close/>
                  <a:moveTo>
                    <a:pt x="40630" y="287150"/>
                  </a:moveTo>
                  <a:cubicBezTo>
                    <a:pt x="42967" y="291825"/>
                    <a:pt x="45305" y="294748"/>
                    <a:pt x="44721" y="295625"/>
                  </a:cubicBezTo>
                  <a:cubicBezTo>
                    <a:pt x="38876" y="304391"/>
                    <a:pt x="32740" y="312572"/>
                    <a:pt x="26019" y="321631"/>
                  </a:cubicBezTo>
                  <a:cubicBezTo>
                    <a:pt x="23681" y="318709"/>
                    <a:pt x="21343" y="316663"/>
                    <a:pt x="21636" y="316079"/>
                  </a:cubicBezTo>
                  <a:cubicBezTo>
                    <a:pt x="27188" y="307020"/>
                    <a:pt x="33324" y="298254"/>
                    <a:pt x="40630" y="287150"/>
                  </a:cubicBezTo>
                  <a:close/>
                  <a:moveTo>
                    <a:pt x="77156" y="248287"/>
                  </a:moveTo>
                  <a:cubicBezTo>
                    <a:pt x="72480" y="259390"/>
                    <a:pt x="66344" y="269326"/>
                    <a:pt x="55532" y="275462"/>
                  </a:cubicBezTo>
                  <a:cubicBezTo>
                    <a:pt x="54656" y="264066"/>
                    <a:pt x="63714" y="257637"/>
                    <a:pt x="69266" y="249748"/>
                  </a:cubicBezTo>
                  <a:cubicBezTo>
                    <a:pt x="70435" y="247994"/>
                    <a:pt x="73941" y="247702"/>
                    <a:pt x="77156" y="248287"/>
                  </a:cubicBezTo>
                  <a:close/>
                  <a:moveTo>
                    <a:pt x="280532" y="246606"/>
                  </a:moveTo>
                  <a:cubicBezTo>
                    <a:pt x="282066" y="246971"/>
                    <a:pt x="283454" y="248286"/>
                    <a:pt x="284915" y="249748"/>
                  </a:cubicBezTo>
                  <a:cubicBezTo>
                    <a:pt x="294265" y="259683"/>
                    <a:pt x="298649" y="268741"/>
                    <a:pt x="296311" y="278384"/>
                  </a:cubicBezTo>
                  <a:cubicBezTo>
                    <a:pt x="287253" y="268157"/>
                    <a:pt x="279363" y="259975"/>
                    <a:pt x="275272" y="249163"/>
                  </a:cubicBezTo>
                  <a:cubicBezTo>
                    <a:pt x="277317" y="246825"/>
                    <a:pt x="278998" y="246241"/>
                    <a:pt x="280532" y="246606"/>
                  </a:cubicBezTo>
                  <a:close/>
                  <a:moveTo>
                    <a:pt x="264753" y="203287"/>
                  </a:moveTo>
                  <a:cubicBezTo>
                    <a:pt x="265337" y="205332"/>
                    <a:pt x="267090" y="207670"/>
                    <a:pt x="266506" y="208839"/>
                  </a:cubicBezTo>
                  <a:cubicBezTo>
                    <a:pt x="263292" y="214391"/>
                    <a:pt x="262708" y="219651"/>
                    <a:pt x="266506" y="225203"/>
                  </a:cubicBezTo>
                  <a:cubicBezTo>
                    <a:pt x="267383" y="226372"/>
                    <a:pt x="265922" y="229002"/>
                    <a:pt x="265337" y="231047"/>
                  </a:cubicBezTo>
                  <a:cubicBezTo>
                    <a:pt x="262999" y="230463"/>
                    <a:pt x="260078" y="230463"/>
                    <a:pt x="258617" y="229002"/>
                  </a:cubicBezTo>
                  <a:cubicBezTo>
                    <a:pt x="255403" y="225787"/>
                    <a:pt x="253357" y="221988"/>
                    <a:pt x="250435" y="217313"/>
                  </a:cubicBezTo>
                  <a:cubicBezTo>
                    <a:pt x="253649" y="212638"/>
                    <a:pt x="255987" y="208839"/>
                    <a:pt x="258909" y="205332"/>
                  </a:cubicBezTo>
                  <a:cubicBezTo>
                    <a:pt x="260078" y="203871"/>
                    <a:pt x="262708" y="203871"/>
                    <a:pt x="264753" y="203287"/>
                  </a:cubicBezTo>
                  <a:close/>
                  <a:moveTo>
                    <a:pt x="88260" y="202118"/>
                  </a:moveTo>
                  <a:cubicBezTo>
                    <a:pt x="104331" y="214098"/>
                    <a:pt x="104624" y="219650"/>
                    <a:pt x="88844" y="232800"/>
                  </a:cubicBezTo>
                  <a:cubicBezTo>
                    <a:pt x="87968" y="230170"/>
                    <a:pt x="86214" y="226955"/>
                    <a:pt x="87091" y="225786"/>
                  </a:cubicBezTo>
                  <a:cubicBezTo>
                    <a:pt x="91766" y="219650"/>
                    <a:pt x="90013" y="214098"/>
                    <a:pt x="87091" y="208254"/>
                  </a:cubicBezTo>
                  <a:cubicBezTo>
                    <a:pt x="86507" y="207377"/>
                    <a:pt x="87675" y="205332"/>
                    <a:pt x="88260" y="202118"/>
                  </a:cubicBezTo>
                  <a:close/>
                  <a:moveTo>
                    <a:pt x="298649" y="159748"/>
                  </a:moveTo>
                  <a:cubicBezTo>
                    <a:pt x="299234" y="160917"/>
                    <a:pt x="299818" y="162086"/>
                    <a:pt x="300403" y="163547"/>
                  </a:cubicBezTo>
                  <a:cubicBezTo>
                    <a:pt x="294851" y="171144"/>
                    <a:pt x="289591" y="178741"/>
                    <a:pt x="283747" y="186047"/>
                  </a:cubicBezTo>
                  <a:cubicBezTo>
                    <a:pt x="282578" y="187508"/>
                    <a:pt x="279363" y="187508"/>
                    <a:pt x="277026" y="188093"/>
                  </a:cubicBezTo>
                  <a:cubicBezTo>
                    <a:pt x="277026" y="185755"/>
                    <a:pt x="276149" y="182832"/>
                    <a:pt x="277026" y="181079"/>
                  </a:cubicBezTo>
                  <a:cubicBezTo>
                    <a:pt x="281409" y="174359"/>
                    <a:pt x="286084" y="167638"/>
                    <a:pt x="291344" y="161501"/>
                  </a:cubicBezTo>
                  <a:cubicBezTo>
                    <a:pt x="292805" y="160040"/>
                    <a:pt x="296019" y="160332"/>
                    <a:pt x="298649" y="159748"/>
                  </a:cubicBezTo>
                  <a:close/>
                  <a:moveTo>
                    <a:pt x="57286" y="158579"/>
                  </a:moveTo>
                  <a:cubicBezTo>
                    <a:pt x="66928" y="165884"/>
                    <a:pt x="71896" y="176112"/>
                    <a:pt x="80078" y="186339"/>
                  </a:cubicBezTo>
                  <a:cubicBezTo>
                    <a:pt x="70142" y="191015"/>
                    <a:pt x="68389" y="184294"/>
                    <a:pt x="65467" y="180495"/>
                  </a:cubicBezTo>
                  <a:cubicBezTo>
                    <a:pt x="54364" y="166177"/>
                    <a:pt x="54656" y="166177"/>
                    <a:pt x="57286" y="158579"/>
                  </a:cubicBezTo>
                  <a:close/>
                  <a:moveTo>
                    <a:pt x="326700" y="114456"/>
                  </a:moveTo>
                  <a:cubicBezTo>
                    <a:pt x="327868" y="114748"/>
                    <a:pt x="329330" y="115333"/>
                    <a:pt x="330498" y="115917"/>
                  </a:cubicBezTo>
                  <a:cubicBezTo>
                    <a:pt x="330791" y="117963"/>
                    <a:pt x="331959" y="120592"/>
                    <a:pt x="331083" y="121761"/>
                  </a:cubicBezTo>
                  <a:cubicBezTo>
                    <a:pt x="324655" y="129943"/>
                    <a:pt x="320271" y="139878"/>
                    <a:pt x="309460" y="146599"/>
                  </a:cubicBezTo>
                  <a:cubicBezTo>
                    <a:pt x="308875" y="142508"/>
                    <a:pt x="307707" y="139878"/>
                    <a:pt x="308583" y="138709"/>
                  </a:cubicBezTo>
                  <a:cubicBezTo>
                    <a:pt x="314427" y="130527"/>
                    <a:pt x="320564" y="122345"/>
                    <a:pt x="326700" y="114456"/>
                  </a:cubicBezTo>
                  <a:close/>
                  <a:moveTo>
                    <a:pt x="24850" y="112410"/>
                  </a:moveTo>
                  <a:cubicBezTo>
                    <a:pt x="33032" y="123514"/>
                    <a:pt x="39753" y="132280"/>
                    <a:pt x="48519" y="143968"/>
                  </a:cubicBezTo>
                  <a:cubicBezTo>
                    <a:pt x="42675" y="143676"/>
                    <a:pt x="39168" y="144553"/>
                    <a:pt x="37999" y="143383"/>
                  </a:cubicBezTo>
                  <a:cubicBezTo>
                    <a:pt x="32155" y="136371"/>
                    <a:pt x="26895" y="129066"/>
                    <a:pt x="22220" y="121760"/>
                  </a:cubicBezTo>
                  <a:cubicBezTo>
                    <a:pt x="21343" y="120299"/>
                    <a:pt x="23389" y="117378"/>
                    <a:pt x="24850" y="112410"/>
                  </a:cubicBezTo>
                  <a:close/>
                  <a:moveTo>
                    <a:pt x="168799" y="96412"/>
                  </a:moveTo>
                  <a:cubicBezTo>
                    <a:pt x="170589" y="96485"/>
                    <a:pt x="172561" y="97654"/>
                    <a:pt x="174752" y="98384"/>
                  </a:cubicBezTo>
                  <a:cubicBezTo>
                    <a:pt x="177675" y="99553"/>
                    <a:pt x="182058" y="97215"/>
                    <a:pt x="185857" y="96631"/>
                  </a:cubicBezTo>
                  <a:cubicBezTo>
                    <a:pt x="187902" y="105397"/>
                    <a:pt x="186733" y="107734"/>
                    <a:pt x="174752" y="115624"/>
                  </a:cubicBezTo>
                  <a:cubicBezTo>
                    <a:pt x="170662" y="110072"/>
                    <a:pt x="167155" y="105397"/>
                    <a:pt x="163941" y="101014"/>
                  </a:cubicBezTo>
                  <a:cubicBezTo>
                    <a:pt x="165402" y="97361"/>
                    <a:pt x="167009" y="96339"/>
                    <a:pt x="168799" y="96412"/>
                  </a:cubicBezTo>
                  <a:close/>
                  <a:moveTo>
                    <a:pt x="344817" y="65365"/>
                  </a:moveTo>
                  <a:cubicBezTo>
                    <a:pt x="348031" y="67411"/>
                    <a:pt x="351246" y="67995"/>
                    <a:pt x="351831" y="69748"/>
                  </a:cubicBezTo>
                  <a:cubicBezTo>
                    <a:pt x="355044" y="77638"/>
                    <a:pt x="350369" y="92248"/>
                    <a:pt x="342479" y="101015"/>
                  </a:cubicBezTo>
                  <a:cubicBezTo>
                    <a:pt x="341311" y="99846"/>
                    <a:pt x="338972" y="98385"/>
                    <a:pt x="339265" y="97215"/>
                  </a:cubicBezTo>
                  <a:cubicBezTo>
                    <a:pt x="340726" y="86988"/>
                    <a:pt x="342772" y="77053"/>
                    <a:pt x="344817" y="65365"/>
                  </a:cubicBezTo>
                  <a:close/>
                  <a:moveTo>
                    <a:pt x="4688" y="64488"/>
                  </a:moveTo>
                  <a:cubicBezTo>
                    <a:pt x="7026" y="67994"/>
                    <a:pt x="9363" y="70332"/>
                    <a:pt x="9948" y="72962"/>
                  </a:cubicBezTo>
                  <a:cubicBezTo>
                    <a:pt x="11701" y="79975"/>
                    <a:pt x="12870" y="86988"/>
                    <a:pt x="14039" y="94294"/>
                  </a:cubicBezTo>
                  <a:cubicBezTo>
                    <a:pt x="14331" y="96047"/>
                    <a:pt x="12578" y="98092"/>
                    <a:pt x="11994" y="99846"/>
                  </a:cubicBezTo>
                  <a:cubicBezTo>
                    <a:pt x="10240" y="98969"/>
                    <a:pt x="7026" y="98385"/>
                    <a:pt x="6733" y="97216"/>
                  </a:cubicBezTo>
                  <a:cubicBezTo>
                    <a:pt x="4396" y="88449"/>
                    <a:pt x="2058" y="79975"/>
                    <a:pt x="597" y="70917"/>
                  </a:cubicBezTo>
                  <a:cubicBezTo>
                    <a:pt x="12" y="69456"/>
                    <a:pt x="2350" y="67702"/>
                    <a:pt x="4688" y="64488"/>
                  </a:cubicBezTo>
                  <a:close/>
                  <a:moveTo>
                    <a:pt x="218876" y="53092"/>
                  </a:moveTo>
                  <a:cubicBezTo>
                    <a:pt x="219169" y="55138"/>
                    <a:pt x="220630" y="57767"/>
                    <a:pt x="219753" y="58936"/>
                  </a:cubicBezTo>
                  <a:cubicBezTo>
                    <a:pt x="214201" y="67703"/>
                    <a:pt x="209234" y="76761"/>
                    <a:pt x="198714" y="84359"/>
                  </a:cubicBezTo>
                  <a:cubicBezTo>
                    <a:pt x="198130" y="79975"/>
                    <a:pt x="196669" y="76761"/>
                    <a:pt x="197837" y="75008"/>
                  </a:cubicBezTo>
                  <a:cubicBezTo>
                    <a:pt x="202513" y="67703"/>
                    <a:pt x="207480" y="60982"/>
                    <a:pt x="213032" y="54553"/>
                  </a:cubicBezTo>
                  <a:cubicBezTo>
                    <a:pt x="213909" y="53384"/>
                    <a:pt x="216831" y="53676"/>
                    <a:pt x="218876" y="53092"/>
                  </a:cubicBezTo>
                  <a:close/>
                  <a:moveTo>
                    <a:pt x="137058" y="52362"/>
                  </a:moveTo>
                  <a:cubicBezTo>
                    <a:pt x="138884" y="52581"/>
                    <a:pt x="140565" y="54115"/>
                    <a:pt x="142026" y="56015"/>
                  </a:cubicBezTo>
                  <a:cubicBezTo>
                    <a:pt x="147577" y="63320"/>
                    <a:pt x="152253" y="70625"/>
                    <a:pt x="157220" y="77638"/>
                  </a:cubicBezTo>
                  <a:cubicBezTo>
                    <a:pt x="154006" y="83190"/>
                    <a:pt x="150792" y="84066"/>
                    <a:pt x="147577" y="79391"/>
                  </a:cubicBezTo>
                  <a:cubicBezTo>
                    <a:pt x="142026" y="71794"/>
                    <a:pt x="136473" y="64196"/>
                    <a:pt x="131214" y="56599"/>
                  </a:cubicBezTo>
                  <a:cubicBezTo>
                    <a:pt x="133260" y="53238"/>
                    <a:pt x="135232" y="52143"/>
                    <a:pt x="137058" y="52362"/>
                  </a:cubicBezTo>
                  <a:close/>
                  <a:moveTo>
                    <a:pt x="64112" y="32930"/>
                  </a:moveTo>
                  <a:cubicBezTo>
                    <a:pt x="79891" y="28840"/>
                    <a:pt x="91287" y="37021"/>
                    <a:pt x="100345" y="48710"/>
                  </a:cubicBezTo>
                  <a:cubicBezTo>
                    <a:pt x="114079" y="66242"/>
                    <a:pt x="127229" y="84066"/>
                    <a:pt x="140378" y="101891"/>
                  </a:cubicBezTo>
                  <a:lnTo>
                    <a:pt x="176654" y="151770"/>
                  </a:lnTo>
                  <a:lnTo>
                    <a:pt x="182642" y="146891"/>
                  </a:lnTo>
                  <a:cubicBezTo>
                    <a:pt x="205727" y="115917"/>
                    <a:pt x="228811" y="84943"/>
                    <a:pt x="251895" y="53969"/>
                  </a:cubicBezTo>
                  <a:cubicBezTo>
                    <a:pt x="254525" y="50462"/>
                    <a:pt x="257447" y="46956"/>
                    <a:pt x="260661" y="43742"/>
                  </a:cubicBezTo>
                  <a:cubicBezTo>
                    <a:pt x="265337" y="38920"/>
                    <a:pt x="270304" y="35048"/>
                    <a:pt x="275893" y="33003"/>
                  </a:cubicBezTo>
                  <a:cubicBezTo>
                    <a:pt x="281481" y="30957"/>
                    <a:pt x="287691" y="30738"/>
                    <a:pt x="294850" y="33222"/>
                  </a:cubicBezTo>
                  <a:cubicBezTo>
                    <a:pt x="310044" y="38482"/>
                    <a:pt x="318811" y="49001"/>
                    <a:pt x="321733" y="64781"/>
                  </a:cubicBezTo>
                  <a:cubicBezTo>
                    <a:pt x="324071" y="77053"/>
                    <a:pt x="318519" y="86988"/>
                    <a:pt x="311798" y="96339"/>
                  </a:cubicBezTo>
                  <a:cubicBezTo>
                    <a:pt x="290467" y="125852"/>
                    <a:pt x="268551" y="154780"/>
                    <a:pt x="246928" y="184001"/>
                  </a:cubicBezTo>
                  <a:cubicBezTo>
                    <a:pt x="238746" y="194813"/>
                    <a:pt x="230856" y="205917"/>
                    <a:pt x="222382" y="217605"/>
                  </a:cubicBezTo>
                  <a:cubicBezTo>
                    <a:pt x="234655" y="234553"/>
                    <a:pt x="246635" y="250917"/>
                    <a:pt x="258616" y="267281"/>
                  </a:cubicBezTo>
                  <a:cubicBezTo>
                    <a:pt x="277025" y="292703"/>
                    <a:pt x="295726" y="317832"/>
                    <a:pt x="314135" y="343255"/>
                  </a:cubicBezTo>
                  <a:cubicBezTo>
                    <a:pt x="322317" y="354358"/>
                    <a:pt x="324362" y="366339"/>
                    <a:pt x="319103" y="379196"/>
                  </a:cubicBezTo>
                  <a:cubicBezTo>
                    <a:pt x="307414" y="408125"/>
                    <a:pt x="272934" y="410170"/>
                    <a:pt x="257740" y="388839"/>
                  </a:cubicBezTo>
                  <a:cubicBezTo>
                    <a:pt x="238746" y="362248"/>
                    <a:pt x="218876" y="336242"/>
                    <a:pt x="199298" y="309943"/>
                  </a:cubicBezTo>
                  <a:cubicBezTo>
                    <a:pt x="193454" y="302053"/>
                    <a:pt x="187318" y="294163"/>
                    <a:pt x="181473" y="285982"/>
                  </a:cubicBezTo>
                  <a:lnTo>
                    <a:pt x="175018" y="284524"/>
                  </a:lnTo>
                  <a:lnTo>
                    <a:pt x="118755" y="362248"/>
                  </a:lnTo>
                  <a:cubicBezTo>
                    <a:pt x="112326" y="371015"/>
                    <a:pt x="105605" y="379489"/>
                    <a:pt x="98884" y="388255"/>
                  </a:cubicBezTo>
                  <a:cubicBezTo>
                    <a:pt x="87196" y="403158"/>
                    <a:pt x="68787" y="407833"/>
                    <a:pt x="54177" y="399359"/>
                  </a:cubicBezTo>
                  <a:cubicBezTo>
                    <a:pt x="37521" y="389716"/>
                    <a:pt x="29631" y="367508"/>
                    <a:pt x="38398" y="350852"/>
                  </a:cubicBezTo>
                  <a:cubicBezTo>
                    <a:pt x="44242" y="339748"/>
                    <a:pt x="52131" y="329521"/>
                    <a:pt x="59728" y="319294"/>
                  </a:cubicBezTo>
                  <a:cubicBezTo>
                    <a:pt x="82521" y="288028"/>
                    <a:pt x="105605" y="257053"/>
                    <a:pt x="128398" y="226080"/>
                  </a:cubicBezTo>
                  <a:cubicBezTo>
                    <a:pt x="130150" y="223450"/>
                    <a:pt x="131904" y="220820"/>
                    <a:pt x="133949" y="217313"/>
                  </a:cubicBezTo>
                  <a:cubicBezTo>
                    <a:pt x="126060" y="206210"/>
                    <a:pt x="118462" y="195106"/>
                    <a:pt x="110280" y="184294"/>
                  </a:cubicBezTo>
                  <a:cubicBezTo>
                    <a:pt x="88073" y="154197"/>
                    <a:pt x="65865" y="124391"/>
                    <a:pt x="43949" y="94586"/>
                  </a:cubicBezTo>
                  <a:cubicBezTo>
                    <a:pt x="26417" y="70625"/>
                    <a:pt x="36352" y="40235"/>
                    <a:pt x="64112" y="32930"/>
                  </a:cubicBezTo>
                  <a:close/>
                  <a:moveTo>
                    <a:pt x="331084" y="18903"/>
                  </a:moveTo>
                  <a:cubicBezTo>
                    <a:pt x="336636" y="26501"/>
                    <a:pt x="341604" y="34390"/>
                    <a:pt x="346571" y="42280"/>
                  </a:cubicBezTo>
                  <a:cubicBezTo>
                    <a:pt x="346863" y="43157"/>
                    <a:pt x="345110" y="45494"/>
                    <a:pt x="343649" y="49294"/>
                  </a:cubicBezTo>
                  <a:cubicBezTo>
                    <a:pt x="336344" y="39942"/>
                    <a:pt x="330500" y="32637"/>
                    <a:pt x="325240" y="25040"/>
                  </a:cubicBezTo>
                  <a:cubicBezTo>
                    <a:pt x="324363" y="23579"/>
                    <a:pt x="324363" y="20365"/>
                    <a:pt x="325532" y="19196"/>
                  </a:cubicBezTo>
                  <a:cubicBezTo>
                    <a:pt x="326409" y="18319"/>
                    <a:pt x="330500" y="18027"/>
                    <a:pt x="331084" y="18903"/>
                  </a:cubicBezTo>
                  <a:close/>
                  <a:moveTo>
                    <a:pt x="26019" y="16567"/>
                  </a:moveTo>
                  <a:cubicBezTo>
                    <a:pt x="27480" y="19197"/>
                    <a:pt x="29526" y="21827"/>
                    <a:pt x="28941" y="22411"/>
                  </a:cubicBezTo>
                  <a:cubicBezTo>
                    <a:pt x="23389" y="30593"/>
                    <a:pt x="17545" y="38483"/>
                    <a:pt x="11701" y="46373"/>
                  </a:cubicBezTo>
                  <a:cubicBezTo>
                    <a:pt x="11116" y="46957"/>
                    <a:pt x="9071" y="46665"/>
                    <a:pt x="5857" y="46957"/>
                  </a:cubicBezTo>
                  <a:cubicBezTo>
                    <a:pt x="9071" y="33223"/>
                    <a:pt x="15792" y="24457"/>
                    <a:pt x="26019" y="16567"/>
                  </a:cubicBezTo>
                  <a:close/>
                  <a:moveTo>
                    <a:pt x="257740" y="13060"/>
                  </a:moveTo>
                  <a:cubicBezTo>
                    <a:pt x="249265" y="23287"/>
                    <a:pt x="240792" y="30592"/>
                    <a:pt x="232610" y="40819"/>
                  </a:cubicBezTo>
                  <a:cubicBezTo>
                    <a:pt x="226181" y="31469"/>
                    <a:pt x="232317" y="27670"/>
                    <a:pt x="235824" y="23871"/>
                  </a:cubicBezTo>
                  <a:cubicBezTo>
                    <a:pt x="240792" y="18319"/>
                    <a:pt x="245174" y="10137"/>
                    <a:pt x="257740" y="13060"/>
                  </a:cubicBezTo>
                  <a:close/>
                  <a:moveTo>
                    <a:pt x="101409" y="12184"/>
                  </a:moveTo>
                  <a:cubicBezTo>
                    <a:pt x="107545" y="11599"/>
                    <a:pt x="124785" y="29131"/>
                    <a:pt x="124493" y="35853"/>
                  </a:cubicBezTo>
                  <a:cubicBezTo>
                    <a:pt x="122740" y="36437"/>
                    <a:pt x="119526" y="38774"/>
                    <a:pt x="118649" y="38190"/>
                  </a:cubicBezTo>
                  <a:cubicBezTo>
                    <a:pt x="111636" y="31469"/>
                    <a:pt x="104623" y="24456"/>
                    <a:pt x="98195" y="17443"/>
                  </a:cubicBezTo>
                  <a:cubicBezTo>
                    <a:pt x="97610" y="16859"/>
                    <a:pt x="100240" y="12184"/>
                    <a:pt x="101409" y="12184"/>
                  </a:cubicBezTo>
                  <a:close/>
                  <a:moveTo>
                    <a:pt x="292257" y="275"/>
                  </a:moveTo>
                  <a:cubicBezTo>
                    <a:pt x="298941" y="1298"/>
                    <a:pt x="305078" y="5170"/>
                    <a:pt x="308876" y="11891"/>
                  </a:cubicBezTo>
                  <a:cubicBezTo>
                    <a:pt x="296311" y="11014"/>
                    <a:pt x="286084" y="10138"/>
                    <a:pt x="275857" y="9261"/>
                  </a:cubicBezTo>
                  <a:cubicBezTo>
                    <a:pt x="274688" y="9261"/>
                    <a:pt x="273519" y="6923"/>
                    <a:pt x="272350" y="5755"/>
                  </a:cubicBezTo>
                  <a:cubicBezTo>
                    <a:pt x="278340" y="1079"/>
                    <a:pt x="285573" y="-747"/>
                    <a:pt x="292257" y="275"/>
                  </a:cubicBezTo>
                  <a:close/>
                  <a:moveTo>
                    <a:pt x="63458" y="166"/>
                  </a:moveTo>
                  <a:cubicBezTo>
                    <a:pt x="69558" y="-89"/>
                    <a:pt x="75256" y="1956"/>
                    <a:pt x="78616" y="6340"/>
                  </a:cubicBezTo>
                  <a:cubicBezTo>
                    <a:pt x="69266" y="10722"/>
                    <a:pt x="51148" y="11599"/>
                    <a:pt x="45889" y="7800"/>
                  </a:cubicBezTo>
                  <a:cubicBezTo>
                    <a:pt x="50857" y="2979"/>
                    <a:pt x="57358" y="422"/>
                    <a:pt x="63458" y="1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11233223" y="6235776"/>
              <a:ext cx="352384" cy="435446"/>
            </a:xfrm>
            <a:custGeom>
              <a:avLst/>
              <a:gdLst/>
              <a:ahLst/>
              <a:cxnLst/>
              <a:rect l="l" t="t" r="r" b="b"/>
              <a:pathLst>
                <a:path w="352384" h="435446" extrusionOk="0">
                  <a:moveTo>
                    <a:pt x="188983" y="424050"/>
                  </a:moveTo>
                  <a:cubicBezTo>
                    <a:pt x="190736" y="424050"/>
                    <a:pt x="193951" y="426388"/>
                    <a:pt x="193951" y="427264"/>
                  </a:cubicBezTo>
                  <a:cubicBezTo>
                    <a:pt x="193658" y="429602"/>
                    <a:pt x="192490" y="433108"/>
                    <a:pt x="190736" y="433693"/>
                  </a:cubicBezTo>
                  <a:cubicBezTo>
                    <a:pt x="185769" y="434569"/>
                    <a:pt x="180801" y="434862"/>
                    <a:pt x="177295" y="435446"/>
                  </a:cubicBezTo>
                  <a:cubicBezTo>
                    <a:pt x="171743" y="435154"/>
                    <a:pt x="167652" y="435154"/>
                    <a:pt x="163853" y="434278"/>
                  </a:cubicBezTo>
                  <a:cubicBezTo>
                    <a:pt x="161808" y="433693"/>
                    <a:pt x="159470" y="430771"/>
                    <a:pt x="159470" y="428726"/>
                  </a:cubicBezTo>
                  <a:cubicBezTo>
                    <a:pt x="159470" y="427264"/>
                    <a:pt x="162684" y="424342"/>
                    <a:pt x="164729" y="424342"/>
                  </a:cubicBezTo>
                  <a:cubicBezTo>
                    <a:pt x="172911" y="423758"/>
                    <a:pt x="181093" y="423758"/>
                    <a:pt x="188983" y="424050"/>
                  </a:cubicBezTo>
                  <a:close/>
                  <a:moveTo>
                    <a:pt x="119145" y="393368"/>
                  </a:moveTo>
                  <a:cubicBezTo>
                    <a:pt x="132002" y="396290"/>
                    <a:pt x="134340" y="410608"/>
                    <a:pt x="144274" y="414699"/>
                  </a:cubicBezTo>
                  <a:cubicBezTo>
                    <a:pt x="144859" y="420835"/>
                    <a:pt x="141937" y="422588"/>
                    <a:pt x="137846" y="421711"/>
                  </a:cubicBezTo>
                  <a:cubicBezTo>
                    <a:pt x="129372" y="419959"/>
                    <a:pt x="119145" y="404764"/>
                    <a:pt x="119145" y="393368"/>
                  </a:cubicBezTo>
                  <a:close/>
                  <a:moveTo>
                    <a:pt x="231646" y="390447"/>
                  </a:moveTo>
                  <a:cubicBezTo>
                    <a:pt x="233399" y="394538"/>
                    <a:pt x="235445" y="396876"/>
                    <a:pt x="235153" y="398337"/>
                  </a:cubicBezTo>
                  <a:cubicBezTo>
                    <a:pt x="231938" y="408564"/>
                    <a:pt x="224633" y="415869"/>
                    <a:pt x="215866" y="421421"/>
                  </a:cubicBezTo>
                  <a:cubicBezTo>
                    <a:pt x="214405" y="422298"/>
                    <a:pt x="210899" y="421421"/>
                    <a:pt x="210023" y="420252"/>
                  </a:cubicBezTo>
                  <a:cubicBezTo>
                    <a:pt x="208854" y="419083"/>
                    <a:pt x="208854" y="415577"/>
                    <a:pt x="210023" y="414116"/>
                  </a:cubicBezTo>
                  <a:cubicBezTo>
                    <a:pt x="216451" y="406810"/>
                    <a:pt x="223172" y="399506"/>
                    <a:pt x="231646" y="390447"/>
                  </a:cubicBezTo>
                  <a:close/>
                  <a:moveTo>
                    <a:pt x="114762" y="342816"/>
                  </a:moveTo>
                  <a:cubicBezTo>
                    <a:pt x="115931" y="344569"/>
                    <a:pt x="118269" y="346030"/>
                    <a:pt x="118269" y="347784"/>
                  </a:cubicBezTo>
                  <a:cubicBezTo>
                    <a:pt x="118561" y="357427"/>
                    <a:pt x="118269" y="367361"/>
                    <a:pt x="118269" y="377004"/>
                  </a:cubicBezTo>
                  <a:cubicBezTo>
                    <a:pt x="117392" y="377004"/>
                    <a:pt x="116223" y="377297"/>
                    <a:pt x="115346" y="377881"/>
                  </a:cubicBezTo>
                  <a:cubicBezTo>
                    <a:pt x="113593" y="375836"/>
                    <a:pt x="110380" y="374082"/>
                    <a:pt x="110087" y="372037"/>
                  </a:cubicBezTo>
                  <a:cubicBezTo>
                    <a:pt x="109503" y="363855"/>
                    <a:pt x="109503" y="355673"/>
                    <a:pt x="109795" y="347784"/>
                  </a:cubicBezTo>
                  <a:cubicBezTo>
                    <a:pt x="109795" y="346030"/>
                    <a:pt x="113009" y="344569"/>
                    <a:pt x="114762" y="342816"/>
                  </a:cubicBezTo>
                  <a:close/>
                  <a:moveTo>
                    <a:pt x="238660" y="342525"/>
                  </a:moveTo>
                  <a:cubicBezTo>
                    <a:pt x="240412" y="342232"/>
                    <a:pt x="243919" y="345154"/>
                    <a:pt x="243919" y="346907"/>
                  </a:cubicBezTo>
                  <a:cubicBezTo>
                    <a:pt x="244212" y="355966"/>
                    <a:pt x="243627" y="364732"/>
                    <a:pt x="242750" y="373791"/>
                  </a:cubicBezTo>
                  <a:cubicBezTo>
                    <a:pt x="242750" y="375252"/>
                    <a:pt x="239536" y="377297"/>
                    <a:pt x="238075" y="377297"/>
                  </a:cubicBezTo>
                  <a:cubicBezTo>
                    <a:pt x="236321" y="377005"/>
                    <a:pt x="233984" y="374959"/>
                    <a:pt x="233692" y="373206"/>
                  </a:cubicBezTo>
                  <a:cubicBezTo>
                    <a:pt x="232815" y="368823"/>
                    <a:pt x="233107" y="364148"/>
                    <a:pt x="232815" y="359765"/>
                  </a:cubicBezTo>
                  <a:cubicBezTo>
                    <a:pt x="233107" y="359472"/>
                    <a:pt x="233399" y="359472"/>
                    <a:pt x="233399" y="359472"/>
                  </a:cubicBezTo>
                  <a:cubicBezTo>
                    <a:pt x="233399" y="355382"/>
                    <a:pt x="232815" y="351291"/>
                    <a:pt x="233692" y="347492"/>
                  </a:cubicBezTo>
                  <a:cubicBezTo>
                    <a:pt x="233984" y="345447"/>
                    <a:pt x="236906" y="342816"/>
                    <a:pt x="238660" y="342525"/>
                  </a:cubicBezTo>
                  <a:close/>
                  <a:moveTo>
                    <a:pt x="115931" y="287882"/>
                  </a:moveTo>
                  <a:cubicBezTo>
                    <a:pt x="120899" y="300155"/>
                    <a:pt x="117977" y="311551"/>
                    <a:pt x="118561" y="324700"/>
                  </a:cubicBezTo>
                  <a:cubicBezTo>
                    <a:pt x="114762" y="322655"/>
                    <a:pt x="110671" y="321778"/>
                    <a:pt x="110671" y="320609"/>
                  </a:cubicBezTo>
                  <a:cubicBezTo>
                    <a:pt x="110087" y="311259"/>
                    <a:pt x="110379" y="301616"/>
                    <a:pt x="110671" y="292265"/>
                  </a:cubicBezTo>
                  <a:cubicBezTo>
                    <a:pt x="110379" y="291096"/>
                    <a:pt x="113009" y="289928"/>
                    <a:pt x="115931" y="287882"/>
                  </a:cubicBezTo>
                  <a:close/>
                  <a:moveTo>
                    <a:pt x="239243" y="285836"/>
                  </a:moveTo>
                  <a:cubicBezTo>
                    <a:pt x="241581" y="290219"/>
                    <a:pt x="243919" y="292849"/>
                    <a:pt x="244211" y="295479"/>
                  </a:cubicBezTo>
                  <a:cubicBezTo>
                    <a:pt x="244796" y="302784"/>
                    <a:pt x="244796" y="310090"/>
                    <a:pt x="244211" y="317103"/>
                  </a:cubicBezTo>
                  <a:cubicBezTo>
                    <a:pt x="243919" y="319440"/>
                    <a:pt x="240997" y="321486"/>
                    <a:pt x="239243" y="323824"/>
                  </a:cubicBezTo>
                  <a:cubicBezTo>
                    <a:pt x="237198" y="321778"/>
                    <a:pt x="233691" y="320024"/>
                    <a:pt x="233691" y="317687"/>
                  </a:cubicBezTo>
                  <a:cubicBezTo>
                    <a:pt x="233107" y="310090"/>
                    <a:pt x="233107" y="302200"/>
                    <a:pt x="233691" y="294602"/>
                  </a:cubicBezTo>
                  <a:cubicBezTo>
                    <a:pt x="233691" y="292265"/>
                    <a:pt x="236614" y="289927"/>
                    <a:pt x="239243" y="285836"/>
                  </a:cubicBezTo>
                  <a:close/>
                  <a:moveTo>
                    <a:pt x="111840" y="236746"/>
                  </a:moveTo>
                  <a:cubicBezTo>
                    <a:pt x="113594" y="236746"/>
                    <a:pt x="116808" y="238207"/>
                    <a:pt x="117100" y="239376"/>
                  </a:cubicBezTo>
                  <a:cubicBezTo>
                    <a:pt x="118269" y="244636"/>
                    <a:pt x="118561" y="249896"/>
                    <a:pt x="119146" y="255155"/>
                  </a:cubicBezTo>
                  <a:cubicBezTo>
                    <a:pt x="119146" y="255448"/>
                    <a:pt x="118853" y="255448"/>
                    <a:pt x="118853" y="255448"/>
                  </a:cubicBezTo>
                  <a:cubicBezTo>
                    <a:pt x="118853" y="258954"/>
                    <a:pt x="119146" y="262753"/>
                    <a:pt x="118561" y="266259"/>
                  </a:cubicBezTo>
                  <a:cubicBezTo>
                    <a:pt x="118269" y="268013"/>
                    <a:pt x="116223" y="270643"/>
                    <a:pt x="114762" y="270643"/>
                  </a:cubicBezTo>
                  <a:cubicBezTo>
                    <a:pt x="113301" y="270935"/>
                    <a:pt x="110379" y="268597"/>
                    <a:pt x="110087" y="267136"/>
                  </a:cubicBezTo>
                  <a:cubicBezTo>
                    <a:pt x="109210" y="258077"/>
                    <a:pt x="108918" y="249311"/>
                    <a:pt x="108626" y="240253"/>
                  </a:cubicBezTo>
                  <a:cubicBezTo>
                    <a:pt x="108626" y="239084"/>
                    <a:pt x="110964" y="236746"/>
                    <a:pt x="111840" y="236746"/>
                  </a:cubicBezTo>
                  <a:close/>
                  <a:moveTo>
                    <a:pt x="240704" y="235869"/>
                  </a:moveTo>
                  <a:cubicBezTo>
                    <a:pt x="242165" y="238207"/>
                    <a:pt x="244503" y="240252"/>
                    <a:pt x="244795" y="242882"/>
                  </a:cubicBezTo>
                  <a:cubicBezTo>
                    <a:pt x="245379" y="245804"/>
                    <a:pt x="244503" y="249310"/>
                    <a:pt x="244211" y="255739"/>
                  </a:cubicBezTo>
                  <a:cubicBezTo>
                    <a:pt x="244211" y="257200"/>
                    <a:pt x="244795" y="261583"/>
                    <a:pt x="243918" y="265966"/>
                  </a:cubicBezTo>
                  <a:cubicBezTo>
                    <a:pt x="243626" y="268012"/>
                    <a:pt x="240997" y="270349"/>
                    <a:pt x="238951" y="270934"/>
                  </a:cubicBezTo>
                  <a:cubicBezTo>
                    <a:pt x="237782" y="271226"/>
                    <a:pt x="234276" y="268596"/>
                    <a:pt x="234276" y="267135"/>
                  </a:cubicBezTo>
                  <a:cubicBezTo>
                    <a:pt x="233983" y="258076"/>
                    <a:pt x="233983" y="249310"/>
                    <a:pt x="234860" y="240252"/>
                  </a:cubicBezTo>
                  <a:cubicBezTo>
                    <a:pt x="234860" y="238499"/>
                    <a:pt x="238659" y="237330"/>
                    <a:pt x="240704" y="235869"/>
                  </a:cubicBezTo>
                  <a:close/>
                  <a:moveTo>
                    <a:pt x="74730" y="195836"/>
                  </a:moveTo>
                  <a:cubicBezTo>
                    <a:pt x="87295" y="196128"/>
                    <a:pt x="91094" y="200219"/>
                    <a:pt x="101906" y="221551"/>
                  </a:cubicBezTo>
                  <a:cubicBezTo>
                    <a:pt x="98399" y="221551"/>
                    <a:pt x="94600" y="222719"/>
                    <a:pt x="93724" y="221258"/>
                  </a:cubicBezTo>
                  <a:cubicBezTo>
                    <a:pt x="87587" y="213953"/>
                    <a:pt x="82035" y="205771"/>
                    <a:pt x="74730" y="195836"/>
                  </a:cubicBezTo>
                  <a:close/>
                  <a:moveTo>
                    <a:pt x="271679" y="188824"/>
                  </a:moveTo>
                  <a:cubicBezTo>
                    <a:pt x="274309" y="194083"/>
                    <a:pt x="276354" y="196713"/>
                    <a:pt x="275770" y="197883"/>
                  </a:cubicBezTo>
                  <a:cubicBezTo>
                    <a:pt x="271095" y="208110"/>
                    <a:pt x="264373" y="216583"/>
                    <a:pt x="257069" y="224473"/>
                  </a:cubicBezTo>
                  <a:cubicBezTo>
                    <a:pt x="251516" y="223012"/>
                    <a:pt x="249763" y="219506"/>
                    <a:pt x="252101" y="216292"/>
                  </a:cubicBezTo>
                  <a:cubicBezTo>
                    <a:pt x="257653" y="207817"/>
                    <a:pt x="263789" y="199635"/>
                    <a:pt x="271679" y="188824"/>
                  </a:cubicBezTo>
                  <a:close/>
                  <a:moveTo>
                    <a:pt x="307620" y="151713"/>
                  </a:moveTo>
                  <a:cubicBezTo>
                    <a:pt x="304405" y="163401"/>
                    <a:pt x="297392" y="170998"/>
                    <a:pt x="290379" y="178595"/>
                  </a:cubicBezTo>
                  <a:cubicBezTo>
                    <a:pt x="289210" y="180057"/>
                    <a:pt x="285412" y="179180"/>
                    <a:pt x="281905" y="179472"/>
                  </a:cubicBezTo>
                  <a:cubicBezTo>
                    <a:pt x="286873" y="162525"/>
                    <a:pt x="296808" y="151713"/>
                    <a:pt x="307620" y="151713"/>
                  </a:cubicBezTo>
                  <a:close/>
                  <a:moveTo>
                    <a:pt x="49599" y="148791"/>
                  </a:moveTo>
                  <a:cubicBezTo>
                    <a:pt x="58658" y="159018"/>
                    <a:pt x="67716" y="166616"/>
                    <a:pt x="67716" y="179765"/>
                  </a:cubicBezTo>
                  <a:cubicBezTo>
                    <a:pt x="57489" y="173921"/>
                    <a:pt x="52229" y="164863"/>
                    <a:pt x="46969" y="155512"/>
                  </a:cubicBezTo>
                  <a:cubicBezTo>
                    <a:pt x="46385" y="154635"/>
                    <a:pt x="48138" y="152590"/>
                    <a:pt x="49599" y="148791"/>
                  </a:cubicBezTo>
                  <a:close/>
                  <a:moveTo>
                    <a:pt x="328367" y="110220"/>
                  </a:moveTo>
                  <a:cubicBezTo>
                    <a:pt x="331874" y="105252"/>
                    <a:pt x="335380" y="106129"/>
                    <a:pt x="339471" y="112266"/>
                  </a:cubicBezTo>
                  <a:cubicBezTo>
                    <a:pt x="334211" y="119571"/>
                    <a:pt x="328951" y="127168"/>
                    <a:pt x="323107" y="134473"/>
                  </a:cubicBezTo>
                  <a:cubicBezTo>
                    <a:pt x="321938" y="135934"/>
                    <a:pt x="319601" y="137395"/>
                    <a:pt x="317847" y="137395"/>
                  </a:cubicBezTo>
                  <a:cubicBezTo>
                    <a:pt x="316094" y="137395"/>
                    <a:pt x="314341" y="135350"/>
                    <a:pt x="311711" y="133596"/>
                  </a:cubicBezTo>
                  <a:cubicBezTo>
                    <a:pt x="317555" y="125415"/>
                    <a:pt x="322815" y="117818"/>
                    <a:pt x="328367" y="110220"/>
                  </a:cubicBezTo>
                  <a:close/>
                  <a:moveTo>
                    <a:pt x="15996" y="108466"/>
                  </a:moveTo>
                  <a:cubicBezTo>
                    <a:pt x="18626" y="109050"/>
                    <a:pt x="22132" y="108758"/>
                    <a:pt x="23301" y="110219"/>
                  </a:cubicBezTo>
                  <a:cubicBezTo>
                    <a:pt x="28561" y="116356"/>
                    <a:pt x="33236" y="123077"/>
                    <a:pt x="37620" y="129797"/>
                  </a:cubicBezTo>
                  <a:cubicBezTo>
                    <a:pt x="38496" y="131258"/>
                    <a:pt x="37327" y="134472"/>
                    <a:pt x="37035" y="136810"/>
                  </a:cubicBezTo>
                  <a:cubicBezTo>
                    <a:pt x="34990" y="136226"/>
                    <a:pt x="32360" y="136226"/>
                    <a:pt x="31191" y="135057"/>
                  </a:cubicBezTo>
                  <a:cubicBezTo>
                    <a:pt x="25347" y="127752"/>
                    <a:pt x="20087" y="119862"/>
                    <a:pt x="14535" y="112265"/>
                  </a:cubicBezTo>
                  <a:cubicBezTo>
                    <a:pt x="14827" y="110804"/>
                    <a:pt x="15412" y="109634"/>
                    <a:pt x="15996" y="108466"/>
                  </a:cubicBezTo>
                  <a:close/>
                  <a:moveTo>
                    <a:pt x="186353" y="96193"/>
                  </a:moveTo>
                  <a:cubicBezTo>
                    <a:pt x="187523" y="99115"/>
                    <a:pt x="189276" y="101453"/>
                    <a:pt x="188691" y="102622"/>
                  </a:cubicBezTo>
                  <a:cubicBezTo>
                    <a:pt x="186062" y="108758"/>
                    <a:pt x="183139" y="114894"/>
                    <a:pt x="176710" y="117817"/>
                  </a:cubicBezTo>
                  <a:cubicBezTo>
                    <a:pt x="165606" y="109343"/>
                    <a:pt x="164438" y="107005"/>
                    <a:pt x="166191" y="96485"/>
                  </a:cubicBezTo>
                  <a:cubicBezTo>
                    <a:pt x="169697" y="98239"/>
                    <a:pt x="173204" y="99700"/>
                    <a:pt x="176710" y="101453"/>
                  </a:cubicBezTo>
                  <a:cubicBezTo>
                    <a:pt x="179633" y="99992"/>
                    <a:pt x="182555" y="98239"/>
                    <a:pt x="186353" y="96193"/>
                  </a:cubicBezTo>
                  <a:close/>
                  <a:moveTo>
                    <a:pt x="343269" y="59083"/>
                  </a:moveTo>
                  <a:cubicBezTo>
                    <a:pt x="347360" y="57037"/>
                    <a:pt x="352036" y="56453"/>
                    <a:pt x="352328" y="61128"/>
                  </a:cubicBezTo>
                  <a:cubicBezTo>
                    <a:pt x="352620" y="70479"/>
                    <a:pt x="351743" y="79830"/>
                    <a:pt x="350574" y="88887"/>
                  </a:cubicBezTo>
                  <a:cubicBezTo>
                    <a:pt x="350282" y="90349"/>
                    <a:pt x="346776" y="91517"/>
                    <a:pt x="344730" y="92687"/>
                  </a:cubicBezTo>
                  <a:cubicBezTo>
                    <a:pt x="343561" y="90641"/>
                    <a:pt x="340932" y="88303"/>
                    <a:pt x="341223" y="86258"/>
                  </a:cubicBezTo>
                  <a:cubicBezTo>
                    <a:pt x="341223" y="77784"/>
                    <a:pt x="342393" y="68725"/>
                    <a:pt x="343269" y="59083"/>
                  </a:cubicBezTo>
                  <a:close/>
                  <a:moveTo>
                    <a:pt x="6061" y="57914"/>
                  </a:moveTo>
                  <a:cubicBezTo>
                    <a:pt x="13074" y="66973"/>
                    <a:pt x="7522" y="78077"/>
                    <a:pt x="11029" y="87719"/>
                  </a:cubicBezTo>
                  <a:cubicBezTo>
                    <a:pt x="11321" y="88888"/>
                    <a:pt x="8983" y="90934"/>
                    <a:pt x="7814" y="92979"/>
                  </a:cubicBezTo>
                  <a:cubicBezTo>
                    <a:pt x="-1828" y="81875"/>
                    <a:pt x="-2705" y="65804"/>
                    <a:pt x="6061" y="57914"/>
                  </a:cubicBezTo>
                  <a:close/>
                  <a:moveTo>
                    <a:pt x="218789" y="54408"/>
                  </a:moveTo>
                  <a:cubicBezTo>
                    <a:pt x="220250" y="66096"/>
                    <a:pt x="212361" y="70771"/>
                    <a:pt x="208270" y="77200"/>
                  </a:cubicBezTo>
                  <a:cubicBezTo>
                    <a:pt x="205639" y="80999"/>
                    <a:pt x="203009" y="89181"/>
                    <a:pt x="196581" y="83921"/>
                  </a:cubicBezTo>
                  <a:cubicBezTo>
                    <a:pt x="191029" y="79538"/>
                    <a:pt x="197457" y="75155"/>
                    <a:pt x="200087" y="71356"/>
                  </a:cubicBezTo>
                  <a:cubicBezTo>
                    <a:pt x="203009" y="66973"/>
                    <a:pt x="205932" y="62298"/>
                    <a:pt x="209730" y="58499"/>
                  </a:cubicBezTo>
                  <a:cubicBezTo>
                    <a:pt x="211484" y="56453"/>
                    <a:pt x="214990" y="55869"/>
                    <a:pt x="218789" y="54408"/>
                  </a:cubicBezTo>
                  <a:close/>
                  <a:moveTo>
                    <a:pt x="139892" y="53239"/>
                  </a:moveTo>
                  <a:cubicBezTo>
                    <a:pt x="145445" y="61713"/>
                    <a:pt x="151581" y="70771"/>
                    <a:pt x="157133" y="79830"/>
                  </a:cubicBezTo>
                  <a:cubicBezTo>
                    <a:pt x="157717" y="80707"/>
                    <a:pt x="155672" y="83336"/>
                    <a:pt x="154211" y="85966"/>
                  </a:cubicBezTo>
                  <a:cubicBezTo>
                    <a:pt x="143107" y="80122"/>
                    <a:pt x="138724" y="69895"/>
                    <a:pt x="133172" y="60836"/>
                  </a:cubicBezTo>
                  <a:cubicBezTo>
                    <a:pt x="130542" y="57038"/>
                    <a:pt x="134049" y="54408"/>
                    <a:pt x="139892" y="53239"/>
                  </a:cubicBezTo>
                  <a:close/>
                  <a:moveTo>
                    <a:pt x="60121" y="32784"/>
                  </a:moveTo>
                  <a:cubicBezTo>
                    <a:pt x="73270" y="29278"/>
                    <a:pt x="84082" y="34246"/>
                    <a:pt x="91971" y="43304"/>
                  </a:cubicBezTo>
                  <a:cubicBezTo>
                    <a:pt x="102783" y="55284"/>
                    <a:pt x="111550" y="69018"/>
                    <a:pt x="121192" y="82168"/>
                  </a:cubicBezTo>
                  <a:cubicBezTo>
                    <a:pt x="120316" y="87427"/>
                    <a:pt x="118270" y="92687"/>
                    <a:pt x="118270" y="97947"/>
                  </a:cubicBezTo>
                  <a:cubicBezTo>
                    <a:pt x="117978" y="121324"/>
                    <a:pt x="117978" y="144992"/>
                    <a:pt x="118270" y="168369"/>
                  </a:cubicBezTo>
                  <a:cubicBezTo>
                    <a:pt x="118270" y="176843"/>
                    <a:pt x="117393" y="185317"/>
                    <a:pt x="111841" y="192330"/>
                  </a:cubicBezTo>
                  <a:cubicBezTo>
                    <a:pt x="96355" y="171291"/>
                    <a:pt x="80575" y="149960"/>
                    <a:pt x="65088" y="128921"/>
                  </a:cubicBezTo>
                  <a:cubicBezTo>
                    <a:pt x="55737" y="116064"/>
                    <a:pt x="46094" y="103499"/>
                    <a:pt x="37620" y="90057"/>
                  </a:cubicBezTo>
                  <a:cubicBezTo>
                    <a:pt x="23302" y="67557"/>
                    <a:pt x="34698" y="39798"/>
                    <a:pt x="60121" y="32784"/>
                  </a:cubicBezTo>
                  <a:close/>
                  <a:moveTo>
                    <a:pt x="277194" y="31944"/>
                  </a:moveTo>
                  <a:cubicBezTo>
                    <a:pt x="284974" y="29935"/>
                    <a:pt x="293302" y="30739"/>
                    <a:pt x="301191" y="34537"/>
                  </a:cubicBezTo>
                  <a:cubicBezTo>
                    <a:pt x="316971" y="42427"/>
                    <a:pt x="326029" y="61128"/>
                    <a:pt x="321354" y="77784"/>
                  </a:cubicBezTo>
                  <a:cubicBezTo>
                    <a:pt x="319600" y="83920"/>
                    <a:pt x="316971" y="89765"/>
                    <a:pt x="313464" y="95024"/>
                  </a:cubicBezTo>
                  <a:cubicBezTo>
                    <a:pt x="287457" y="131258"/>
                    <a:pt x="261451" y="167199"/>
                    <a:pt x="235152" y="203141"/>
                  </a:cubicBezTo>
                  <a:cubicBezTo>
                    <a:pt x="230769" y="209278"/>
                    <a:pt x="226970" y="215998"/>
                    <a:pt x="221711" y="221258"/>
                  </a:cubicBezTo>
                  <a:cubicBezTo>
                    <a:pt x="213821" y="229732"/>
                    <a:pt x="212944" y="239375"/>
                    <a:pt x="212944" y="250187"/>
                  </a:cubicBezTo>
                  <a:cubicBezTo>
                    <a:pt x="213236" y="287589"/>
                    <a:pt x="213236" y="324700"/>
                    <a:pt x="212944" y="362102"/>
                  </a:cubicBezTo>
                  <a:cubicBezTo>
                    <a:pt x="213236" y="375836"/>
                    <a:pt x="209438" y="388108"/>
                    <a:pt x="197457" y="396290"/>
                  </a:cubicBezTo>
                  <a:lnTo>
                    <a:pt x="197456" y="396265"/>
                  </a:lnTo>
                  <a:lnTo>
                    <a:pt x="197457" y="396291"/>
                  </a:lnTo>
                  <a:cubicBezTo>
                    <a:pt x="177587" y="414992"/>
                    <a:pt x="143983" y="400089"/>
                    <a:pt x="140184" y="370576"/>
                  </a:cubicBezTo>
                  <a:cubicBezTo>
                    <a:pt x="139600" y="366485"/>
                    <a:pt x="139892" y="362394"/>
                    <a:pt x="139892" y="358304"/>
                  </a:cubicBezTo>
                  <a:cubicBezTo>
                    <a:pt x="139892" y="320317"/>
                    <a:pt x="139600" y="282038"/>
                    <a:pt x="139892" y="244051"/>
                  </a:cubicBezTo>
                  <a:cubicBezTo>
                    <a:pt x="139892" y="236745"/>
                    <a:pt x="137847" y="231193"/>
                    <a:pt x="133756" y="225350"/>
                  </a:cubicBezTo>
                  <a:cubicBezTo>
                    <a:pt x="126158" y="214830"/>
                    <a:pt x="119145" y="203434"/>
                    <a:pt x="112132" y="192622"/>
                  </a:cubicBezTo>
                  <a:cubicBezTo>
                    <a:pt x="117684" y="185609"/>
                    <a:pt x="118561" y="177135"/>
                    <a:pt x="118561" y="168661"/>
                  </a:cubicBezTo>
                  <a:cubicBezTo>
                    <a:pt x="118561" y="145285"/>
                    <a:pt x="118269" y="121616"/>
                    <a:pt x="118561" y="98239"/>
                  </a:cubicBezTo>
                  <a:cubicBezTo>
                    <a:pt x="118561" y="92980"/>
                    <a:pt x="120314" y="87719"/>
                    <a:pt x="121483" y="82460"/>
                  </a:cubicBezTo>
                  <a:cubicBezTo>
                    <a:pt x="137847" y="104376"/>
                    <a:pt x="154211" y="126583"/>
                    <a:pt x="170574" y="148499"/>
                  </a:cubicBezTo>
                  <a:cubicBezTo>
                    <a:pt x="172035" y="150544"/>
                    <a:pt x="173788" y="152589"/>
                    <a:pt x="176418" y="155804"/>
                  </a:cubicBezTo>
                  <a:lnTo>
                    <a:pt x="194244" y="134866"/>
                  </a:lnTo>
                  <a:lnTo>
                    <a:pt x="194243" y="133888"/>
                  </a:lnTo>
                  <a:cubicBezTo>
                    <a:pt x="208269" y="113726"/>
                    <a:pt x="222295" y="93856"/>
                    <a:pt x="236321" y="73693"/>
                  </a:cubicBezTo>
                  <a:cubicBezTo>
                    <a:pt x="242749" y="64343"/>
                    <a:pt x="249470" y="55284"/>
                    <a:pt x="256483" y="46225"/>
                  </a:cubicBezTo>
                  <a:cubicBezTo>
                    <a:pt x="262181" y="38774"/>
                    <a:pt x="269414" y="33953"/>
                    <a:pt x="277194" y="31944"/>
                  </a:cubicBezTo>
                  <a:close/>
                  <a:moveTo>
                    <a:pt x="27392" y="14960"/>
                  </a:moveTo>
                  <a:cubicBezTo>
                    <a:pt x="28562" y="14084"/>
                    <a:pt x="31192" y="14960"/>
                    <a:pt x="36451" y="14960"/>
                  </a:cubicBezTo>
                  <a:cubicBezTo>
                    <a:pt x="27685" y="25188"/>
                    <a:pt x="20672" y="33370"/>
                    <a:pt x="13951" y="41552"/>
                  </a:cubicBezTo>
                  <a:cubicBezTo>
                    <a:pt x="8107" y="39214"/>
                    <a:pt x="8399" y="36000"/>
                    <a:pt x="11029" y="32785"/>
                  </a:cubicBezTo>
                  <a:cubicBezTo>
                    <a:pt x="16289" y="26649"/>
                    <a:pt x="21841" y="20805"/>
                    <a:pt x="27392" y="14960"/>
                  </a:cubicBezTo>
                  <a:close/>
                  <a:moveTo>
                    <a:pt x="106288" y="14960"/>
                  </a:moveTo>
                  <a:cubicBezTo>
                    <a:pt x="114762" y="19051"/>
                    <a:pt x="120898" y="25480"/>
                    <a:pt x="124989" y="33662"/>
                  </a:cubicBezTo>
                  <a:cubicBezTo>
                    <a:pt x="125866" y="35707"/>
                    <a:pt x="124113" y="38922"/>
                    <a:pt x="123820" y="41552"/>
                  </a:cubicBezTo>
                  <a:cubicBezTo>
                    <a:pt x="121775" y="40675"/>
                    <a:pt x="118853" y="40382"/>
                    <a:pt x="117392" y="38630"/>
                  </a:cubicBezTo>
                  <a:cubicBezTo>
                    <a:pt x="111548" y="32201"/>
                    <a:pt x="105996" y="25188"/>
                    <a:pt x="98691" y="16421"/>
                  </a:cubicBezTo>
                  <a:cubicBezTo>
                    <a:pt x="102490" y="15544"/>
                    <a:pt x="104827" y="14376"/>
                    <a:pt x="106288" y="14960"/>
                  </a:cubicBezTo>
                  <a:close/>
                  <a:moveTo>
                    <a:pt x="322814" y="12915"/>
                  </a:moveTo>
                  <a:cubicBezTo>
                    <a:pt x="328659" y="12915"/>
                    <a:pt x="344438" y="31032"/>
                    <a:pt x="344145" y="40090"/>
                  </a:cubicBezTo>
                  <a:cubicBezTo>
                    <a:pt x="344438" y="39798"/>
                    <a:pt x="342977" y="40966"/>
                    <a:pt x="341224" y="41259"/>
                  </a:cubicBezTo>
                  <a:cubicBezTo>
                    <a:pt x="339763" y="41551"/>
                    <a:pt x="337133" y="41259"/>
                    <a:pt x="336256" y="40382"/>
                  </a:cubicBezTo>
                  <a:cubicBezTo>
                    <a:pt x="330120" y="33661"/>
                    <a:pt x="324275" y="26941"/>
                    <a:pt x="318432" y="20220"/>
                  </a:cubicBezTo>
                  <a:cubicBezTo>
                    <a:pt x="317555" y="19051"/>
                    <a:pt x="317555" y="16714"/>
                    <a:pt x="318432" y="15252"/>
                  </a:cubicBezTo>
                  <a:cubicBezTo>
                    <a:pt x="319308" y="14084"/>
                    <a:pt x="321354" y="12623"/>
                    <a:pt x="322814" y="12915"/>
                  </a:cubicBezTo>
                  <a:close/>
                  <a:moveTo>
                    <a:pt x="250639" y="12038"/>
                  </a:moveTo>
                  <a:cubicBezTo>
                    <a:pt x="250932" y="15837"/>
                    <a:pt x="252393" y="19343"/>
                    <a:pt x="251224" y="21097"/>
                  </a:cubicBezTo>
                  <a:cubicBezTo>
                    <a:pt x="246256" y="27817"/>
                    <a:pt x="240704" y="34538"/>
                    <a:pt x="234568" y="40674"/>
                  </a:cubicBezTo>
                  <a:cubicBezTo>
                    <a:pt x="231646" y="43888"/>
                    <a:pt x="227847" y="43011"/>
                    <a:pt x="225217" y="38044"/>
                  </a:cubicBezTo>
                  <a:cubicBezTo>
                    <a:pt x="231061" y="27817"/>
                    <a:pt x="236613" y="17590"/>
                    <a:pt x="250639" y="12038"/>
                  </a:cubicBezTo>
                  <a:close/>
                  <a:moveTo>
                    <a:pt x="57782" y="1226"/>
                  </a:moveTo>
                  <a:cubicBezTo>
                    <a:pt x="68009" y="-1111"/>
                    <a:pt x="75899" y="350"/>
                    <a:pt x="86126" y="6486"/>
                  </a:cubicBezTo>
                  <a:cubicBezTo>
                    <a:pt x="83204" y="8531"/>
                    <a:pt x="81451" y="10869"/>
                    <a:pt x="79990" y="10869"/>
                  </a:cubicBezTo>
                  <a:cubicBezTo>
                    <a:pt x="70054" y="10577"/>
                    <a:pt x="60120" y="9701"/>
                    <a:pt x="50477" y="9116"/>
                  </a:cubicBezTo>
                  <a:cubicBezTo>
                    <a:pt x="50184" y="7947"/>
                    <a:pt x="49892" y="6778"/>
                    <a:pt x="49600" y="5901"/>
                  </a:cubicBezTo>
                  <a:cubicBezTo>
                    <a:pt x="52230" y="4441"/>
                    <a:pt x="54860" y="2103"/>
                    <a:pt x="57782" y="1226"/>
                  </a:cubicBezTo>
                  <a:close/>
                  <a:moveTo>
                    <a:pt x="288516" y="94"/>
                  </a:moveTo>
                  <a:cubicBezTo>
                    <a:pt x="293520" y="496"/>
                    <a:pt x="298415" y="2249"/>
                    <a:pt x="302944" y="6778"/>
                  </a:cubicBezTo>
                  <a:cubicBezTo>
                    <a:pt x="291256" y="12330"/>
                    <a:pt x="279276" y="9408"/>
                    <a:pt x="267587" y="11453"/>
                  </a:cubicBezTo>
                  <a:cubicBezTo>
                    <a:pt x="267003" y="9992"/>
                    <a:pt x="266710" y="8239"/>
                    <a:pt x="266126" y="6778"/>
                  </a:cubicBezTo>
                  <a:cubicBezTo>
                    <a:pt x="268464" y="5025"/>
                    <a:pt x="270801" y="1811"/>
                    <a:pt x="273431" y="1518"/>
                  </a:cubicBezTo>
                  <a:cubicBezTo>
                    <a:pt x="278399" y="642"/>
                    <a:pt x="283513" y="-308"/>
                    <a:pt x="288516" y="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11717288" y="6235866"/>
              <a:ext cx="352623" cy="435137"/>
            </a:xfrm>
            <a:custGeom>
              <a:avLst/>
              <a:gdLst/>
              <a:ahLst/>
              <a:cxnLst/>
              <a:rect l="l" t="t" r="r" b="b"/>
              <a:pathLst>
                <a:path w="352623" h="435137" extrusionOk="0">
                  <a:moveTo>
                    <a:pt x="197039" y="425129"/>
                  </a:moveTo>
                  <a:cubicBezTo>
                    <a:pt x="206097" y="424837"/>
                    <a:pt x="215156" y="424837"/>
                    <a:pt x="224215" y="425129"/>
                  </a:cubicBezTo>
                  <a:cubicBezTo>
                    <a:pt x="225676" y="425129"/>
                    <a:pt x="228306" y="428636"/>
                    <a:pt x="228013" y="429512"/>
                  </a:cubicBezTo>
                  <a:cubicBezTo>
                    <a:pt x="227136" y="431557"/>
                    <a:pt x="225091" y="434187"/>
                    <a:pt x="223045" y="434480"/>
                  </a:cubicBezTo>
                  <a:cubicBezTo>
                    <a:pt x="219247" y="435356"/>
                    <a:pt x="214863" y="434772"/>
                    <a:pt x="210773" y="434772"/>
                  </a:cubicBezTo>
                  <a:cubicBezTo>
                    <a:pt x="206682" y="434772"/>
                    <a:pt x="202591" y="435356"/>
                    <a:pt x="198500" y="434480"/>
                  </a:cubicBezTo>
                  <a:cubicBezTo>
                    <a:pt x="196454" y="434187"/>
                    <a:pt x="194117" y="431850"/>
                    <a:pt x="193532" y="429804"/>
                  </a:cubicBezTo>
                  <a:cubicBezTo>
                    <a:pt x="193241" y="428927"/>
                    <a:pt x="195870" y="425129"/>
                    <a:pt x="197039" y="425129"/>
                  </a:cubicBezTo>
                  <a:close/>
                  <a:moveTo>
                    <a:pt x="171325" y="425129"/>
                  </a:moveTo>
                  <a:cubicBezTo>
                    <a:pt x="173078" y="425129"/>
                    <a:pt x="174539" y="428636"/>
                    <a:pt x="176293" y="430389"/>
                  </a:cubicBezTo>
                  <a:cubicBezTo>
                    <a:pt x="174247" y="431850"/>
                    <a:pt x="172493" y="434480"/>
                    <a:pt x="170448" y="434772"/>
                  </a:cubicBezTo>
                  <a:cubicBezTo>
                    <a:pt x="161097" y="435356"/>
                    <a:pt x="151747" y="435064"/>
                    <a:pt x="142396" y="435064"/>
                  </a:cubicBezTo>
                  <a:cubicBezTo>
                    <a:pt x="141812" y="433603"/>
                    <a:pt x="141227" y="432434"/>
                    <a:pt x="140643" y="431266"/>
                  </a:cubicBezTo>
                  <a:cubicBezTo>
                    <a:pt x="142396" y="429220"/>
                    <a:pt x="143857" y="425421"/>
                    <a:pt x="145611" y="425421"/>
                  </a:cubicBezTo>
                  <a:cubicBezTo>
                    <a:pt x="154084" y="424837"/>
                    <a:pt x="162851" y="424837"/>
                    <a:pt x="171325" y="425129"/>
                  </a:cubicBezTo>
                  <a:close/>
                  <a:moveTo>
                    <a:pt x="275058" y="424545"/>
                  </a:moveTo>
                  <a:cubicBezTo>
                    <a:pt x="277104" y="424837"/>
                    <a:pt x="278857" y="428343"/>
                    <a:pt x="280903" y="430097"/>
                  </a:cubicBezTo>
                  <a:cubicBezTo>
                    <a:pt x="278857" y="431558"/>
                    <a:pt x="277104" y="434188"/>
                    <a:pt x="275058" y="434188"/>
                  </a:cubicBezTo>
                  <a:cubicBezTo>
                    <a:pt x="265123" y="434188"/>
                    <a:pt x="254896" y="437110"/>
                    <a:pt x="242331" y="430973"/>
                  </a:cubicBezTo>
                  <a:cubicBezTo>
                    <a:pt x="246714" y="427467"/>
                    <a:pt x="248760" y="424837"/>
                    <a:pt x="250805" y="424837"/>
                  </a:cubicBezTo>
                  <a:cubicBezTo>
                    <a:pt x="258694" y="424252"/>
                    <a:pt x="266876" y="423960"/>
                    <a:pt x="275058" y="424545"/>
                  </a:cubicBezTo>
                  <a:close/>
                  <a:moveTo>
                    <a:pt x="103497" y="424179"/>
                  </a:moveTo>
                  <a:cubicBezTo>
                    <a:pt x="108647" y="424033"/>
                    <a:pt x="113761" y="424983"/>
                    <a:pt x="118728" y="424837"/>
                  </a:cubicBezTo>
                  <a:cubicBezTo>
                    <a:pt x="120773" y="424837"/>
                    <a:pt x="123111" y="428344"/>
                    <a:pt x="126618" y="431265"/>
                  </a:cubicBezTo>
                  <a:cubicBezTo>
                    <a:pt x="115514" y="437110"/>
                    <a:pt x="105578" y="434187"/>
                    <a:pt x="96228" y="434480"/>
                  </a:cubicBezTo>
                  <a:cubicBezTo>
                    <a:pt x="93890" y="434772"/>
                    <a:pt x="91260" y="432142"/>
                    <a:pt x="88046" y="430096"/>
                  </a:cubicBezTo>
                  <a:cubicBezTo>
                    <a:pt x="93160" y="425567"/>
                    <a:pt x="98346" y="424326"/>
                    <a:pt x="103497" y="424179"/>
                  </a:cubicBezTo>
                  <a:close/>
                  <a:moveTo>
                    <a:pt x="36909" y="420746"/>
                  </a:moveTo>
                  <a:cubicBezTo>
                    <a:pt x="49474" y="423084"/>
                    <a:pt x="61163" y="422207"/>
                    <a:pt x="71974" y="429805"/>
                  </a:cubicBezTo>
                  <a:cubicBezTo>
                    <a:pt x="60578" y="437402"/>
                    <a:pt x="44214" y="433603"/>
                    <a:pt x="36909" y="420746"/>
                  </a:cubicBezTo>
                  <a:close/>
                  <a:moveTo>
                    <a:pt x="322981" y="411687"/>
                  </a:moveTo>
                  <a:cubicBezTo>
                    <a:pt x="324442" y="411102"/>
                    <a:pt x="327656" y="411979"/>
                    <a:pt x="328824" y="413148"/>
                  </a:cubicBezTo>
                  <a:cubicBezTo>
                    <a:pt x="329701" y="414317"/>
                    <a:pt x="329409" y="418408"/>
                    <a:pt x="328240" y="418993"/>
                  </a:cubicBezTo>
                  <a:cubicBezTo>
                    <a:pt x="320058" y="423668"/>
                    <a:pt x="311877" y="428343"/>
                    <a:pt x="303403" y="432142"/>
                  </a:cubicBezTo>
                  <a:cubicBezTo>
                    <a:pt x="302234" y="432726"/>
                    <a:pt x="299312" y="429512"/>
                    <a:pt x="295513" y="426882"/>
                  </a:cubicBezTo>
                  <a:cubicBezTo>
                    <a:pt x="306033" y="421038"/>
                    <a:pt x="314506" y="416070"/>
                    <a:pt x="322981" y="411687"/>
                  </a:cubicBezTo>
                  <a:close/>
                  <a:moveTo>
                    <a:pt x="8565" y="381298"/>
                  </a:moveTo>
                  <a:cubicBezTo>
                    <a:pt x="13825" y="390064"/>
                    <a:pt x="19084" y="399123"/>
                    <a:pt x="24052" y="407889"/>
                  </a:cubicBezTo>
                  <a:cubicBezTo>
                    <a:pt x="24636" y="408766"/>
                    <a:pt x="23175" y="410811"/>
                    <a:pt x="22591" y="412565"/>
                  </a:cubicBezTo>
                  <a:cubicBezTo>
                    <a:pt x="11195" y="407013"/>
                    <a:pt x="4182" y="394155"/>
                    <a:pt x="5643" y="382759"/>
                  </a:cubicBezTo>
                  <a:cubicBezTo>
                    <a:pt x="6812" y="382467"/>
                    <a:pt x="7688" y="381882"/>
                    <a:pt x="8565" y="381298"/>
                  </a:cubicBezTo>
                  <a:close/>
                  <a:moveTo>
                    <a:pt x="348402" y="365519"/>
                  </a:moveTo>
                  <a:cubicBezTo>
                    <a:pt x="349864" y="367857"/>
                    <a:pt x="351325" y="370194"/>
                    <a:pt x="352493" y="372824"/>
                  </a:cubicBezTo>
                  <a:cubicBezTo>
                    <a:pt x="352786" y="373409"/>
                    <a:pt x="352493" y="374285"/>
                    <a:pt x="352493" y="378084"/>
                  </a:cubicBezTo>
                  <a:cubicBezTo>
                    <a:pt x="351032" y="382467"/>
                    <a:pt x="349279" y="389188"/>
                    <a:pt x="346065" y="395616"/>
                  </a:cubicBezTo>
                  <a:cubicBezTo>
                    <a:pt x="345188" y="397370"/>
                    <a:pt x="341097" y="397954"/>
                    <a:pt x="338759" y="399123"/>
                  </a:cubicBezTo>
                  <a:cubicBezTo>
                    <a:pt x="338175" y="396785"/>
                    <a:pt x="336714" y="394448"/>
                    <a:pt x="337298" y="392402"/>
                  </a:cubicBezTo>
                  <a:cubicBezTo>
                    <a:pt x="338759" y="385389"/>
                    <a:pt x="340513" y="378376"/>
                    <a:pt x="342850" y="371655"/>
                  </a:cubicBezTo>
                  <a:cubicBezTo>
                    <a:pt x="343727" y="369318"/>
                    <a:pt x="346357" y="367564"/>
                    <a:pt x="348402" y="365519"/>
                  </a:cubicBezTo>
                  <a:close/>
                  <a:moveTo>
                    <a:pt x="12364" y="330746"/>
                  </a:moveTo>
                  <a:cubicBezTo>
                    <a:pt x="13532" y="332499"/>
                    <a:pt x="15870" y="334545"/>
                    <a:pt x="15285" y="335129"/>
                  </a:cubicBezTo>
                  <a:cubicBezTo>
                    <a:pt x="10902" y="344480"/>
                    <a:pt x="12655" y="356168"/>
                    <a:pt x="3597" y="366104"/>
                  </a:cubicBezTo>
                  <a:cubicBezTo>
                    <a:pt x="1844" y="362013"/>
                    <a:pt x="-494" y="359091"/>
                    <a:pt x="91" y="357045"/>
                  </a:cubicBezTo>
                  <a:cubicBezTo>
                    <a:pt x="2721" y="347987"/>
                    <a:pt x="3012" y="337467"/>
                    <a:pt x="12364" y="330746"/>
                  </a:cubicBezTo>
                  <a:close/>
                  <a:moveTo>
                    <a:pt x="329701" y="315844"/>
                  </a:moveTo>
                  <a:cubicBezTo>
                    <a:pt x="333500" y="317889"/>
                    <a:pt x="336130" y="318474"/>
                    <a:pt x="337007" y="320227"/>
                  </a:cubicBezTo>
                  <a:cubicBezTo>
                    <a:pt x="341098" y="326655"/>
                    <a:pt x="345188" y="333084"/>
                    <a:pt x="348403" y="339805"/>
                  </a:cubicBezTo>
                  <a:cubicBezTo>
                    <a:pt x="349279" y="341850"/>
                    <a:pt x="347525" y="345357"/>
                    <a:pt x="346941" y="347987"/>
                  </a:cubicBezTo>
                  <a:cubicBezTo>
                    <a:pt x="344312" y="346818"/>
                    <a:pt x="340805" y="346233"/>
                    <a:pt x="339637" y="344188"/>
                  </a:cubicBezTo>
                  <a:cubicBezTo>
                    <a:pt x="335253" y="338051"/>
                    <a:pt x="331455" y="331331"/>
                    <a:pt x="328241" y="324610"/>
                  </a:cubicBezTo>
                  <a:cubicBezTo>
                    <a:pt x="327364" y="322565"/>
                    <a:pt x="328825" y="319643"/>
                    <a:pt x="329701" y="315844"/>
                  </a:cubicBezTo>
                  <a:close/>
                  <a:moveTo>
                    <a:pt x="281195" y="297434"/>
                  </a:moveTo>
                  <a:cubicBezTo>
                    <a:pt x="292006" y="293928"/>
                    <a:pt x="301941" y="296557"/>
                    <a:pt x="311291" y="301233"/>
                  </a:cubicBezTo>
                  <a:cubicBezTo>
                    <a:pt x="313337" y="302109"/>
                    <a:pt x="313630" y="305909"/>
                    <a:pt x="314798" y="308246"/>
                  </a:cubicBezTo>
                  <a:cubicBezTo>
                    <a:pt x="312460" y="309123"/>
                    <a:pt x="310123" y="310584"/>
                    <a:pt x="308077" y="310291"/>
                  </a:cubicBezTo>
                  <a:cubicBezTo>
                    <a:pt x="301064" y="309123"/>
                    <a:pt x="294052" y="307661"/>
                    <a:pt x="287039" y="305909"/>
                  </a:cubicBezTo>
                  <a:cubicBezTo>
                    <a:pt x="283240" y="305324"/>
                    <a:pt x="280318" y="303863"/>
                    <a:pt x="281195" y="297434"/>
                  </a:cubicBezTo>
                  <a:close/>
                  <a:moveTo>
                    <a:pt x="248614" y="295827"/>
                  </a:moveTo>
                  <a:cubicBezTo>
                    <a:pt x="254020" y="295900"/>
                    <a:pt x="259718" y="296558"/>
                    <a:pt x="266000" y="298895"/>
                  </a:cubicBezTo>
                  <a:cubicBezTo>
                    <a:pt x="262786" y="302402"/>
                    <a:pt x="261325" y="305616"/>
                    <a:pt x="259279" y="305616"/>
                  </a:cubicBezTo>
                  <a:cubicBezTo>
                    <a:pt x="250805" y="306201"/>
                    <a:pt x="242039" y="306201"/>
                    <a:pt x="233565" y="305908"/>
                  </a:cubicBezTo>
                  <a:cubicBezTo>
                    <a:pt x="231812" y="305908"/>
                    <a:pt x="229766" y="302694"/>
                    <a:pt x="228890" y="300356"/>
                  </a:cubicBezTo>
                  <a:cubicBezTo>
                    <a:pt x="228597" y="299480"/>
                    <a:pt x="231519" y="296265"/>
                    <a:pt x="232980" y="296265"/>
                  </a:cubicBezTo>
                  <a:cubicBezTo>
                    <a:pt x="238094" y="296265"/>
                    <a:pt x="243208" y="295754"/>
                    <a:pt x="248614" y="295827"/>
                  </a:cubicBezTo>
                  <a:close/>
                  <a:moveTo>
                    <a:pt x="196747" y="288084"/>
                  </a:moveTo>
                  <a:cubicBezTo>
                    <a:pt x="200838" y="283409"/>
                    <a:pt x="204052" y="284285"/>
                    <a:pt x="206682" y="290129"/>
                  </a:cubicBezTo>
                  <a:cubicBezTo>
                    <a:pt x="208143" y="293636"/>
                    <a:pt x="209896" y="296850"/>
                    <a:pt x="211942" y="301233"/>
                  </a:cubicBezTo>
                  <a:cubicBezTo>
                    <a:pt x="203760" y="308246"/>
                    <a:pt x="197624" y="308538"/>
                    <a:pt x="187981" y="301233"/>
                  </a:cubicBezTo>
                  <a:cubicBezTo>
                    <a:pt x="190903" y="296850"/>
                    <a:pt x="193533" y="292175"/>
                    <a:pt x="196747" y="288084"/>
                  </a:cubicBezTo>
                  <a:close/>
                  <a:moveTo>
                    <a:pt x="42753" y="287792"/>
                  </a:moveTo>
                  <a:cubicBezTo>
                    <a:pt x="43922" y="289545"/>
                    <a:pt x="45968" y="291591"/>
                    <a:pt x="45968" y="293051"/>
                  </a:cubicBezTo>
                  <a:cubicBezTo>
                    <a:pt x="45383" y="298019"/>
                    <a:pt x="32234" y="313214"/>
                    <a:pt x="25805" y="316721"/>
                  </a:cubicBezTo>
                  <a:cubicBezTo>
                    <a:pt x="23759" y="308831"/>
                    <a:pt x="28142" y="300942"/>
                    <a:pt x="42753" y="287792"/>
                  </a:cubicBezTo>
                  <a:close/>
                  <a:moveTo>
                    <a:pt x="75773" y="247759"/>
                  </a:moveTo>
                  <a:cubicBezTo>
                    <a:pt x="74604" y="260324"/>
                    <a:pt x="65546" y="267629"/>
                    <a:pt x="57364" y="277565"/>
                  </a:cubicBezTo>
                  <a:cubicBezTo>
                    <a:pt x="55610" y="274058"/>
                    <a:pt x="54149" y="272304"/>
                    <a:pt x="54442" y="271136"/>
                  </a:cubicBezTo>
                  <a:cubicBezTo>
                    <a:pt x="55610" y="265000"/>
                    <a:pt x="67007" y="251850"/>
                    <a:pt x="75773" y="247759"/>
                  </a:cubicBezTo>
                  <a:close/>
                  <a:moveTo>
                    <a:pt x="230058" y="244544"/>
                  </a:moveTo>
                  <a:cubicBezTo>
                    <a:pt x="230643" y="243668"/>
                    <a:pt x="233857" y="243960"/>
                    <a:pt x="235025" y="244836"/>
                  </a:cubicBezTo>
                  <a:cubicBezTo>
                    <a:pt x="236194" y="245713"/>
                    <a:pt x="237363" y="248635"/>
                    <a:pt x="236779" y="249219"/>
                  </a:cubicBezTo>
                  <a:cubicBezTo>
                    <a:pt x="231227" y="257109"/>
                    <a:pt x="225091" y="264999"/>
                    <a:pt x="219246" y="272888"/>
                  </a:cubicBezTo>
                  <a:cubicBezTo>
                    <a:pt x="218954" y="273180"/>
                    <a:pt x="217785" y="273180"/>
                    <a:pt x="215740" y="273765"/>
                  </a:cubicBezTo>
                  <a:cubicBezTo>
                    <a:pt x="214863" y="272011"/>
                    <a:pt x="212233" y="269089"/>
                    <a:pt x="212818" y="268213"/>
                  </a:cubicBezTo>
                  <a:cubicBezTo>
                    <a:pt x="218370" y="260031"/>
                    <a:pt x="224214" y="252142"/>
                    <a:pt x="230058" y="244544"/>
                  </a:cubicBezTo>
                  <a:close/>
                  <a:moveTo>
                    <a:pt x="108792" y="207142"/>
                  </a:moveTo>
                  <a:cubicBezTo>
                    <a:pt x="103824" y="217369"/>
                    <a:pt x="97981" y="226427"/>
                    <a:pt x="89214" y="233441"/>
                  </a:cubicBezTo>
                  <a:cubicBezTo>
                    <a:pt x="83663" y="231103"/>
                    <a:pt x="84539" y="228473"/>
                    <a:pt x="86877" y="224675"/>
                  </a:cubicBezTo>
                  <a:cubicBezTo>
                    <a:pt x="97104" y="208895"/>
                    <a:pt x="100902" y="205681"/>
                    <a:pt x="108792" y="207142"/>
                  </a:cubicBezTo>
                  <a:close/>
                  <a:moveTo>
                    <a:pt x="258987" y="203636"/>
                  </a:moveTo>
                  <a:cubicBezTo>
                    <a:pt x="262494" y="199252"/>
                    <a:pt x="265708" y="199837"/>
                    <a:pt x="270092" y="206265"/>
                  </a:cubicBezTo>
                  <a:cubicBezTo>
                    <a:pt x="263371" y="215324"/>
                    <a:pt x="256650" y="224090"/>
                    <a:pt x="250513" y="232272"/>
                  </a:cubicBezTo>
                  <a:cubicBezTo>
                    <a:pt x="244377" y="230518"/>
                    <a:pt x="241163" y="228181"/>
                    <a:pt x="244669" y="223213"/>
                  </a:cubicBezTo>
                  <a:cubicBezTo>
                    <a:pt x="249345" y="216493"/>
                    <a:pt x="254020" y="210064"/>
                    <a:pt x="258987" y="203636"/>
                  </a:cubicBezTo>
                  <a:close/>
                  <a:moveTo>
                    <a:pt x="131292" y="163604"/>
                  </a:moveTo>
                  <a:cubicBezTo>
                    <a:pt x="133922" y="160097"/>
                    <a:pt x="138013" y="160682"/>
                    <a:pt x="141227" y="166234"/>
                  </a:cubicBezTo>
                  <a:cubicBezTo>
                    <a:pt x="135091" y="175877"/>
                    <a:pt x="129247" y="185519"/>
                    <a:pt x="118143" y="194286"/>
                  </a:cubicBezTo>
                  <a:cubicBezTo>
                    <a:pt x="117559" y="189318"/>
                    <a:pt x="116098" y="186104"/>
                    <a:pt x="116975" y="184643"/>
                  </a:cubicBezTo>
                  <a:cubicBezTo>
                    <a:pt x="121357" y="177337"/>
                    <a:pt x="126032" y="170032"/>
                    <a:pt x="131292" y="163604"/>
                  </a:cubicBezTo>
                  <a:close/>
                  <a:moveTo>
                    <a:pt x="297558" y="159806"/>
                  </a:moveTo>
                  <a:cubicBezTo>
                    <a:pt x="298435" y="160097"/>
                    <a:pt x="299312" y="161851"/>
                    <a:pt x="299896" y="163020"/>
                  </a:cubicBezTo>
                  <a:cubicBezTo>
                    <a:pt x="299312" y="164481"/>
                    <a:pt x="299312" y="165942"/>
                    <a:pt x="298435" y="167111"/>
                  </a:cubicBezTo>
                  <a:cubicBezTo>
                    <a:pt x="293760" y="173831"/>
                    <a:pt x="289084" y="180552"/>
                    <a:pt x="283824" y="186688"/>
                  </a:cubicBezTo>
                  <a:cubicBezTo>
                    <a:pt x="282655" y="188149"/>
                    <a:pt x="279149" y="187857"/>
                    <a:pt x="276811" y="188442"/>
                  </a:cubicBezTo>
                  <a:cubicBezTo>
                    <a:pt x="276519" y="185812"/>
                    <a:pt x="275058" y="182597"/>
                    <a:pt x="275935" y="181136"/>
                  </a:cubicBezTo>
                  <a:cubicBezTo>
                    <a:pt x="280610" y="173831"/>
                    <a:pt x="285870" y="167111"/>
                    <a:pt x="291422" y="160390"/>
                  </a:cubicBezTo>
                  <a:cubicBezTo>
                    <a:pt x="292298" y="159221"/>
                    <a:pt x="295513" y="159513"/>
                    <a:pt x="297558" y="159806"/>
                  </a:cubicBezTo>
                  <a:close/>
                  <a:moveTo>
                    <a:pt x="124571" y="131168"/>
                  </a:moveTo>
                  <a:cubicBezTo>
                    <a:pt x="124864" y="132337"/>
                    <a:pt x="125448" y="133506"/>
                    <a:pt x="125741" y="134675"/>
                  </a:cubicBezTo>
                  <a:cubicBezTo>
                    <a:pt x="123111" y="136428"/>
                    <a:pt x="120481" y="139642"/>
                    <a:pt x="118143" y="139642"/>
                  </a:cubicBezTo>
                  <a:cubicBezTo>
                    <a:pt x="108500" y="139057"/>
                    <a:pt x="98273" y="143441"/>
                    <a:pt x="87169" y="132337"/>
                  </a:cubicBezTo>
                  <a:cubicBezTo>
                    <a:pt x="101487" y="127954"/>
                    <a:pt x="112883" y="128538"/>
                    <a:pt x="124571" y="131168"/>
                  </a:cubicBezTo>
                  <a:close/>
                  <a:moveTo>
                    <a:pt x="151162" y="129707"/>
                  </a:moveTo>
                  <a:cubicBezTo>
                    <a:pt x="153792" y="129707"/>
                    <a:pt x="156714" y="129707"/>
                    <a:pt x="159344" y="129999"/>
                  </a:cubicBezTo>
                  <a:cubicBezTo>
                    <a:pt x="160513" y="129999"/>
                    <a:pt x="161681" y="130876"/>
                    <a:pt x="162851" y="131460"/>
                  </a:cubicBezTo>
                  <a:cubicBezTo>
                    <a:pt x="162266" y="141980"/>
                    <a:pt x="159636" y="145486"/>
                    <a:pt x="148532" y="148993"/>
                  </a:cubicBezTo>
                  <a:cubicBezTo>
                    <a:pt x="147656" y="146363"/>
                    <a:pt x="147071" y="143148"/>
                    <a:pt x="145610" y="140811"/>
                  </a:cubicBezTo>
                  <a:cubicBezTo>
                    <a:pt x="140350" y="130584"/>
                    <a:pt x="140643" y="129999"/>
                    <a:pt x="151162" y="129707"/>
                  </a:cubicBezTo>
                  <a:close/>
                  <a:moveTo>
                    <a:pt x="40708" y="125909"/>
                  </a:moveTo>
                  <a:cubicBezTo>
                    <a:pt x="50058" y="127370"/>
                    <a:pt x="59117" y="128831"/>
                    <a:pt x="68175" y="130876"/>
                  </a:cubicBezTo>
                  <a:cubicBezTo>
                    <a:pt x="69344" y="131168"/>
                    <a:pt x="70220" y="133506"/>
                    <a:pt x="71390" y="134967"/>
                  </a:cubicBezTo>
                  <a:cubicBezTo>
                    <a:pt x="59117" y="140519"/>
                    <a:pt x="49182" y="138766"/>
                    <a:pt x="38370" y="128831"/>
                  </a:cubicBezTo>
                  <a:cubicBezTo>
                    <a:pt x="38954" y="127954"/>
                    <a:pt x="40123" y="125909"/>
                    <a:pt x="40708" y="125909"/>
                  </a:cubicBezTo>
                  <a:close/>
                  <a:moveTo>
                    <a:pt x="325318" y="116266"/>
                  </a:moveTo>
                  <a:cubicBezTo>
                    <a:pt x="330285" y="118019"/>
                    <a:pt x="331454" y="121526"/>
                    <a:pt x="329409" y="125032"/>
                  </a:cubicBezTo>
                  <a:cubicBezTo>
                    <a:pt x="324733" y="132045"/>
                    <a:pt x="319474" y="139059"/>
                    <a:pt x="314214" y="145487"/>
                  </a:cubicBezTo>
                  <a:cubicBezTo>
                    <a:pt x="313338" y="146656"/>
                    <a:pt x="309247" y="147240"/>
                    <a:pt x="308662" y="146656"/>
                  </a:cubicBezTo>
                  <a:cubicBezTo>
                    <a:pt x="307201" y="144902"/>
                    <a:pt x="306032" y="141396"/>
                    <a:pt x="306909" y="139935"/>
                  </a:cubicBezTo>
                  <a:cubicBezTo>
                    <a:pt x="312753" y="131753"/>
                    <a:pt x="317136" y="122110"/>
                    <a:pt x="325318" y="116266"/>
                  </a:cubicBezTo>
                  <a:close/>
                  <a:moveTo>
                    <a:pt x="4474" y="87045"/>
                  </a:moveTo>
                  <a:cubicBezTo>
                    <a:pt x="7688" y="87629"/>
                    <a:pt x="10318" y="87629"/>
                    <a:pt x="10611" y="88214"/>
                  </a:cubicBezTo>
                  <a:cubicBezTo>
                    <a:pt x="14994" y="97857"/>
                    <a:pt x="22591" y="105747"/>
                    <a:pt x="22883" y="116851"/>
                  </a:cubicBezTo>
                  <a:cubicBezTo>
                    <a:pt x="11779" y="110130"/>
                    <a:pt x="5058" y="101363"/>
                    <a:pt x="4474" y="87045"/>
                  </a:cubicBezTo>
                  <a:close/>
                  <a:moveTo>
                    <a:pt x="348402" y="69805"/>
                  </a:moveTo>
                  <a:cubicBezTo>
                    <a:pt x="355122" y="79740"/>
                    <a:pt x="352785" y="92305"/>
                    <a:pt x="340804" y="105746"/>
                  </a:cubicBezTo>
                  <a:cubicBezTo>
                    <a:pt x="339051" y="103116"/>
                    <a:pt x="336129" y="100487"/>
                    <a:pt x="336422" y="98733"/>
                  </a:cubicBezTo>
                  <a:cubicBezTo>
                    <a:pt x="338759" y="89675"/>
                    <a:pt x="341681" y="80617"/>
                    <a:pt x="344895" y="71558"/>
                  </a:cubicBezTo>
                  <a:cubicBezTo>
                    <a:pt x="345188" y="70682"/>
                    <a:pt x="347233" y="70389"/>
                    <a:pt x="348402" y="69805"/>
                  </a:cubicBezTo>
                  <a:close/>
                  <a:moveTo>
                    <a:pt x="12364" y="36785"/>
                  </a:moveTo>
                  <a:cubicBezTo>
                    <a:pt x="13533" y="37078"/>
                    <a:pt x="15578" y="39415"/>
                    <a:pt x="15286" y="40585"/>
                  </a:cubicBezTo>
                  <a:cubicBezTo>
                    <a:pt x="12656" y="49935"/>
                    <a:pt x="9442" y="58994"/>
                    <a:pt x="6227" y="68344"/>
                  </a:cubicBezTo>
                  <a:cubicBezTo>
                    <a:pt x="6227" y="68636"/>
                    <a:pt x="4766" y="68636"/>
                    <a:pt x="3305" y="69221"/>
                  </a:cubicBezTo>
                  <a:cubicBezTo>
                    <a:pt x="2429" y="68052"/>
                    <a:pt x="91" y="66298"/>
                    <a:pt x="383" y="65422"/>
                  </a:cubicBezTo>
                  <a:cubicBezTo>
                    <a:pt x="2721" y="56364"/>
                    <a:pt x="5058" y="47305"/>
                    <a:pt x="7981" y="38539"/>
                  </a:cubicBezTo>
                  <a:cubicBezTo>
                    <a:pt x="8273" y="37370"/>
                    <a:pt x="11195" y="36494"/>
                    <a:pt x="12364" y="36785"/>
                  </a:cubicBezTo>
                  <a:close/>
                  <a:moveTo>
                    <a:pt x="282071" y="30357"/>
                  </a:moveTo>
                  <a:cubicBezTo>
                    <a:pt x="298728" y="30357"/>
                    <a:pt x="312169" y="37078"/>
                    <a:pt x="319182" y="53149"/>
                  </a:cubicBezTo>
                  <a:cubicBezTo>
                    <a:pt x="325903" y="68929"/>
                    <a:pt x="322396" y="83247"/>
                    <a:pt x="312461" y="96688"/>
                  </a:cubicBezTo>
                  <a:cubicBezTo>
                    <a:pt x="268630" y="155714"/>
                    <a:pt x="224799" y="215032"/>
                    <a:pt x="180968" y="274058"/>
                  </a:cubicBezTo>
                  <a:lnTo>
                    <a:pt x="156363" y="306189"/>
                  </a:lnTo>
                  <a:lnTo>
                    <a:pt x="156421" y="306785"/>
                  </a:lnTo>
                  <a:cubicBezTo>
                    <a:pt x="152623" y="312630"/>
                    <a:pt x="149117" y="318474"/>
                    <a:pt x="144441" y="325779"/>
                  </a:cubicBezTo>
                  <a:lnTo>
                    <a:pt x="174511" y="326947"/>
                  </a:lnTo>
                  <a:lnTo>
                    <a:pt x="285870" y="326655"/>
                  </a:lnTo>
                  <a:cubicBezTo>
                    <a:pt x="306909" y="326947"/>
                    <a:pt x="322396" y="344772"/>
                    <a:pt x="322104" y="366395"/>
                  </a:cubicBezTo>
                  <a:cubicBezTo>
                    <a:pt x="321811" y="387142"/>
                    <a:pt x="306617" y="404382"/>
                    <a:pt x="285870" y="404674"/>
                  </a:cubicBezTo>
                  <a:cubicBezTo>
                    <a:pt x="248760" y="404966"/>
                    <a:pt x="211649" y="404089"/>
                    <a:pt x="174247" y="404089"/>
                  </a:cubicBezTo>
                  <a:lnTo>
                    <a:pt x="174247" y="404085"/>
                  </a:lnTo>
                  <a:lnTo>
                    <a:pt x="112006" y="402922"/>
                  </a:lnTo>
                  <a:cubicBezTo>
                    <a:pt x="97980" y="402630"/>
                    <a:pt x="83662" y="402922"/>
                    <a:pt x="69636" y="402922"/>
                  </a:cubicBezTo>
                  <a:cubicBezTo>
                    <a:pt x="39246" y="402630"/>
                    <a:pt x="21421" y="372240"/>
                    <a:pt x="37493" y="346233"/>
                  </a:cubicBezTo>
                  <a:cubicBezTo>
                    <a:pt x="47720" y="329578"/>
                    <a:pt x="59993" y="314383"/>
                    <a:pt x="71681" y="298604"/>
                  </a:cubicBezTo>
                  <a:cubicBezTo>
                    <a:pt x="96811" y="264124"/>
                    <a:pt x="121941" y="229643"/>
                    <a:pt x="147071" y="194870"/>
                  </a:cubicBezTo>
                  <a:cubicBezTo>
                    <a:pt x="148532" y="192533"/>
                    <a:pt x="150578" y="190779"/>
                    <a:pt x="152331" y="188734"/>
                  </a:cubicBezTo>
                  <a:lnTo>
                    <a:pt x="152332" y="189005"/>
                  </a:lnTo>
                  <a:lnTo>
                    <a:pt x="152332" y="188733"/>
                  </a:lnTo>
                  <a:cubicBezTo>
                    <a:pt x="162267" y="174707"/>
                    <a:pt x="172202" y="160681"/>
                    <a:pt x="182137" y="146948"/>
                  </a:cubicBezTo>
                  <a:cubicBezTo>
                    <a:pt x="189149" y="137305"/>
                    <a:pt x="196163" y="128247"/>
                    <a:pt x="202883" y="118604"/>
                  </a:cubicBezTo>
                  <a:cubicBezTo>
                    <a:pt x="204929" y="115974"/>
                    <a:pt x="206097" y="112759"/>
                    <a:pt x="208728" y="107208"/>
                  </a:cubicBezTo>
                  <a:cubicBezTo>
                    <a:pt x="188273" y="107208"/>
                    <a:pt x="170448" y="107208"/>
                    <a:pt x="152624" y="107208"/>
                  </a:cubicBezTo>
                  <a:lnTo>
                    <a:pt x="152624" y="107208"/>
                  </a:lnTo>
                  <a:cubicBezTo>
                    <a:pt x="124572" y="107500"/>
                    <a:pt x="96228" y="108084"/>
                    <a:pt x="68176" y="107500"/>
                  </a:cubicBezTo>
                  <a:cubicBezTo>
                    <a:pt x="47428" y="107208"/>
                    <a:pt x="33403" y="91137"/>
                    <a:pt x="31649" y="70974"/>
                  </a:cubicBezTo>
                  <a:cubicBezTo>
                    <a:pt x="30188" y="51689"/>
                    <a:pt x="46844" y="32111"/>
                    <a:pt x="66714" y="31526"/>
                  </a:cubicBezTo>
                  <a:cubicBezTo>
                    <a:pt x="95351" y="30650"/>
                    <a:pt x="123987" y="31234"/>
                    <a:pt x="152624" y="30942"/>
                  </a:cubicBezTo>
                  <a:lnTo>
                    <a:pt x="152624" y="30941"/>
                  </a:lnTo>
                  <a:cubicBezTo>
                    <a:pt x="195870" y="30649"/>
                    <a:pt x="239117" y="30357"/>
                    <a:pt x="282071" y="30357"/>
                  </a:cubicBezTo>
                  <a:close/>
                  <a:moveTo>
                    <a:pt x="329116" y="23929"/>
                  </a:moveTo>
                  <a:cubicBezTo>
                    <a:pt x="331162" y="23345"/>
                    <a:pt x="334960" y="22760"/>
                    <a:pt x="336129" y="24221"/>
                  </a:cubicBezTo>
                  <a:cubicBezTo>
                    <a:pt x="343142" y="31819"/>
                    <a:pt x="349278" y="40001"/>
                    <a:pt x="349278" y="53735"/>
                  </a:cubicBezTo>
                  <a:cubicBezTo>
                    <a:pt x="345480" y="52565"/>
                    <a:pt x="341973" y="52274"/>
                    <a:pt x="341097" y="50812"/>
                  </a:cubicBezTo>
                  <a:cubicBezTo>
                    <a:pt x="336713" y="44092"/>
                    <a:pt x="332623" y="37078"/>
                    <a:pt x="328824" y="29773"/>
                  </a:cubicBezTo>
                  <a:cubicBezTo>
                    <a:pt x="327947" y="28312"/>
                    <a:pt x="328532" y="24221"/>
                    <a:pt x="329116" y="23929"/>
                  </a:cubicBezTo>
                  <a:close/>
                  <a:moveTo>
                    <a:pt x="50350" y="3474"/>
                  </a:moveTo>
                  <a:cubicBezTo>
                    <a:pt x="51811" y="3474"/>
                    <a:pt x="53272" y="5227"/>
                    <a:pt x="54149" y="6688"/>
                  </a:cubicBezTo>
                  <a:cubicBezTo>
                    <a:pt x="54733" y="7565"/>
                    <a:pt x="53856" y="9903"/>
                    <a:pt x="53272" y="10194"/>
                  </a:cubicBezTo>
                  <a:cubicBezTo>
                    <a:pt x="44214" y="14285"/>
                    <a:pt x="34863" y="18377"/>
                    <a:pt x="25805" y="22175"/>
                  </a:cubicBezTo>
                  <a:cubicBezTo>
                    <a:pt x="25220" y="22468"/>
                    <a:pt x="24928" y="21591"/>
                    <a:pt x="24636" y="21298"/>
                  </a:cubicBezTo>
                  <a:cubicBezTo>
                    <a:pt x="28143" y="12825"/>
                    <a:pt x="42461" y="2889"/>
                    <a:pt x="50350" y="3474"/>
                  </a:cubicBezTo>
                  <a:close/>
                  <a:moveTo>
                    <a:pt x="128078" y="1136"/>
                  </a:moveTo>
                  <a:cubicBezTo>
                    <a:pt x="137429" y="552"/>
                    <a:pt x="146779" y="844"/>
                    <a:pt x="156422" y="1136"/>
                  </a:cubicBezTo>
                  <a:cubicBezTo>
                    <a:pt x="157298" y="1136"/>
                    <a:pt x="158467" y="3474"/>
                    <a:pt x="161097" y="6396"/>
                  </a:cubicBezTo>
                  <a:cubicBezTo>
                    <a:pt x="149117" y="11948"/>
                    <a:pt x="137720" y="8734"/>
                    <a:pt x="124279" y="9318"/>
                  </a:cubicBezTo>
                  <a:cubicBezTo>
                    <a:pt x="126032" y="5520"/>
                    <a:pt x="126909" y="1429"/>
                    <a:pt x="128078" y="1136"/>
                  </a:cubicBezTo>
                  <a:close/>
                  <a:moveTo>
                    <a:pt x="232396" y="1136"/>
                  </a:moveTo>
                  <a:cubicBezTo>
                    <a:pt x="241747" y="844"/>
                    <a:pt x="251098" y="844"/>
                    <a:pt x="260448" y="1136"/>
                  </a:cubicBezTo>
                  <a:cubicBezTo>
                    <a:pt x="261617" y="1136"/>
                    <a:pt x="263955" y="3766"/>
                    <a:pt x="263955" y="4350"/>
                  </a:cubicBezTo>
                  <a:cubicBezTo>
                    <a:pt x="263371" y="6104"/>
                    <a:pt x="261910" y="8734"/>
                    <a:pt x="260448" y="9026"/>
                  </a:cubicBezTo>
                  <a:cubicBezTo>
                    <a:pt x="256065" y="9611"/>
                    <a:pt x="251682" y="9318"/>
                    <a:pt x="246715" y="9611"/>
                  </a:cubicBezTo>
                  <a:cubicBezTo>
                    <a:pt x="242040" y="9318"/>
                    <a:pt x="237364" y="9318"/>
                    <a:pt x="232396" y="8734"/>
                  </a:cubicBezTo>
                  <a:cubicBezTo>
                    <a:pt x="231227" y="8441"/>
                    <a:pt x="229474" y="6104"/>
                    <a:pt x="229474" y="4935"/>
                  </a:cubicBezTo>
                  <a:cubicBezTo>
                    <a:pt x="229474" y="3474"/>
                    <a:pt x="231227" y="1136"/>
                    <a:pt x="232396" y="1136"/>
                  </a:cubicBezTo>
                  <a:close/>
                  <a:moveTo>
                    <a:pt x="207559" y="844"/>
                  </a:moveTo>
                  <a:cubicBezTo>
                    <a:pt x="209020" y="844"/>
                    <a:pt x="211650" y="3474"/>
                    <a:pt x="211650" y="4935"/>
                  </a:cubicBezTo>
                  <a:cubicBezTo>
                    <a:pt x="211650" y="6396"/>
                    <a:pt x="209312" y="9026"/>
                    <a:pt x="207850" y="9026"/>
                  </a:cubicBezTo>
                  <a:cubicBezTo>
                    <a:pt x="203468" y="9610"/>
                    <a:pt x="199084" y="9318"/>
                    <a:pt x="194409" y="9318"/>
                  </a:cubicBezTo>
                  <a:cubicBezTo>
                    <a:pt x="194409" y="9318"/>
                    <a:pt x="194409" y="9610"/>
                    <a:pt x="194409" y="9610"/>
                  </a:cubicBezTo>
                  <a:cubicBezTo>
                    <a:pt x="190026" y="9318"/>
                    <a:pt x="185350" y="9610"/>
                    <a:pt x="180968" y="8734"/>
                  </a:cubicBezTo>
                  <a:cubicBezTo>
                    <a:pt x="179507" y="8441"/>
                    <a:pt x="177753" y="6104"/>
                    <a:pt x="177461" y="4350"/>
                  </a:cubicBezTo>
                  <a:cubicBezTo>
                    <a:pt x="177169" y="3474"/>
                    <a:pt x="179507" y="1136"/>
                    <a:pt x="180675" y="1136"/>
                  </a:cubicBezTo>
                  <a:cubicBezTo>
                    <a:pt x="189734" y="844"/>
                    <a:pt x="198500" y="552"/>
                    <a:pt x="207559" y="844"/>
                  </a:cubicBezTo>
                  <a:close/>
                  <a:moveTo>
                    <a:pt x="287038" y="260"/>
                  </a:moveTo>
                  <a:cubicBezTo>
                    <a:pt x="288499" y="-325"/>
                    <a:pt x="290544" y="260"/>
                    <a:pt x="295220" y="260"/>
                  </a:cubicBezTo>
                  <a:cubicBezTo>
                    <a:pt x="299019" y="1429"/>
                    <a:pt x="305739" y="3182"/>
                    <a:pt x="311876" y="6104"/>
                  </a:cubicBezTo>
                  <a:cubicBezTo>
                    <a:pt x="313629" y="6981"/>
                    <a:pt x="314505" y="10195"/>
                    <a:pt x="315675" y="12240"/>
                  </a:cubicBezTo>
                  <a:cubicBezTo>
                    <a:pt x="313337" y="13117"/>
                    <a:pt x="310999" y="15455"/>
                    <a:pt x="308954" y="15162"/>
                  </a:cubicBezTo>
                  <a:cubicBezTo>
                    <a:pt x="301356" y="13994"/>
                    <a:pt x="293759" y="12240"/>
                    <a:pt x="286453" y="9903"/>
                  </a:cubicBezTo>
                  <a:cubicBezTo>
                    <a:pt x="284408" y="9318"/>
                    <a:pt x="282947" y="6688"/>
                    <a:pt x="281194" y="4935"/>
                  </a:cubicBezTo>
                  <a:cubicBezTo>
                    <a:pt x="283240" y="3474"/>
                    <a:pt x="284701" y="1429"/>
                    <a:pt x="287038" y="260"/>
                  </a:cubicBezTo>
                  <a:close/>
                  <a:moveTo>
                    <a:pt x="89433" y="5"/>
                  </a:moveTo>
                  <a:cubicBezTo>
                    <a:pt x="95643" y="-32"/>
                    <a:pt x="101925" y="1721"/>
                    <a:pt x="105870" y="5228"/>
                  </a:cubicBezTo>
                  <a:cubicBezTo>
                    <a:pt x="97689" y="11072"/>
                    <a:pt x="81909" y="11364"/>
                    <a:pt x="73435" y="5520"/>
                  </a:cubicBezTo>
                  <a:cubicBezTo>
                    <a:pt x="77088" y="1867"/>
                    <a:pt x="83224" y="41"/>
                    <a:pt x="89433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217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45"/>
          <p:cNvSpPr txBox="1">
            <a:spLocks noGrp="1"/>
          </p:cNvSpPr>
          <p:nvPr>
            <p:ph type="subTitle" idx="1"/>
          </p:nvPr>
        </p:nvSpPr>
        <p:spPr>
          <a:xfrm>
            <a:off x="1900660" y="2583356"/>
            <a:ext cx="5342625" cy="538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1575"/>
              </a:spcAft>
              <a:buNone/>
            </a:pPr>
            <a:r>
              <a:rPr lang="en"/>
              <a:t>Do you have any questions?</a:t>
            </a:r>
            <a:endParaRPr/>
          </a:p>
        </p:txBody>
      </p:sp>
      <p:sp>
        <p:nvSpPr>
          <p:cNvPr id="1171" name="Google Shape;1171;p45"/>
          <p:cNvSpPr txBox="1">
            <a:spLocks noGrp="1"/>
          </p:cNvSpPr>
          <p:nvPr>
            <p:ph type="body" idx="2"/>
          </p:nvPr>
        </p:nvSpPr>
        <p:spPr>
          <a:xfrm>
            <a:off x="1900707" y="3289106"/>
            <a:ext cx="5342625" cy="10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tx1"/>
                </a:solidFill>
                <a:latin typeface="Bell MT"/>
              </a:rPr>
              <a:t>kram@uni.gl</a:t>
            </a:r>
            <a:endParaRPr lang="da-DK" sz="1600">
              <a:solidFill>
                <a:schemeClr val="tx1"/>
              </a:solidFill>
              <a:latin typeface="Bell M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tx1"/>
              </a:solidFill>
              <a:latin typeface="Bell MT"/>
            </a:endParaRPr>
          </a:p>
        </p:txBody>
      </p:sp>
      <p:pic>
        <p:nvPicPr>
          <p:cNvPr id="1172" name="Google Shape;1172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4354" y="650532"/>
            <a:ext cx="5790818" cy="2636471"/>
          </a:xfrm>
          <a:prstGeom prst="rect">
            <a:avLst/>
          </a:prstGeom>
          <a:noFill/>
          <a:ln>
            <a:noFill/>
          </a:ln>
        </p:spPr>
      </p:pic>
      <p:sp>
        <p:nvSpPr>
          <p:cNvPr id="1173" name="Google Shape;1173;p45"/>
          <p:cNvSpPr txBox="1">
            <a:spLocks noGrp="1"/>
          </p:cNvSpPr>
          <p:nvPr>
            <p:ph type="title"/>
          </p:nvPr>
        </p:nvSpPr>
        <p:spPr>
          <a:xfrm>
            <a:off x="1900660" y="1197919"/>
            <a:ext cx="5342625" cy="5726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tx1"/>
                </a:solidFill>
                <a:latin typeface="Bell MT"/>
              </a:rPr>
              <a:t>Qujanaq!</a:t>
            </a:r>
            <a:endParaRPr lang="da-DK" sz="3200">
              <a:solidFill>
                <a:schemeClr val="tx1"/>
              </a:solidFill>
              <a:latin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1480376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2265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Program:</a:t>
            </a: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311700" y="1089700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a" dirty="0"/>
              <a:t>9:00-9:15: Grammatikdidaktik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a-DK" dirty="0"/>
              <a:t>  9:15-9:45: Del 1 - Oversættelsesaktivitet (Ivalo)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a-DK"/>
              <a:t>  9:45-10:15 </a:t>
            </a:r>
            <a:r>
              <a:rPr lang="da-DK" dirty="0"/>
              <a:t>Del 2 - Relativ sætninger (Karen)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a-DK" dirty="0"/>
              <a:t>  10:15-10:30  KAFFEPAUSE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a-DK" dirty="0"/>
              <a:t>  10:30-11:15 Del 3 -  Hultekster (cloze) (Ivalo)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a-DK" dirty="0"/>
              <a:t>  11:15-12:00 Del 4 - Sætningsbygger-stafet (Karen)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a-DK" dirty="0"/>
              <a:t>  12:00-12:30 AFSLUTNING		 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9DEB61-7051-5681-108A-A929F8C270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 smtClean="0"/>
              <a:t>2</a:t>
            </a:fld>
            <a:endParaRPr lang="d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B5DD07-8D17-029D-E2D2-BDB243454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96726"/>
            <a:ext cx="8520600" cy="721074"/>
          </a:xfrm>
        </p:spPr>
        <p:txBody>
          <a:bodyPr>
            <a:noAutofit/>
          </a:bodyPr>
          <a:lstStyle/>
          <a:p>
            <a:r>
              <a:rPr lang="da-DK" sz="4400" dirty="0"/>
              <a:t>Del 3</a:t>
            </a:r>
            <a:br>
              <a:rPr lang="da-DK" sz="4400" dirty="0"/>
            </a:br>
            <a:r>
              <a:rPr lang="da-DK" sz="4400" dirty="0"/>
              <a:t>Ordklassernes funktion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2789AE5-0CCB-59CF-9736-A84BF7335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792466"/>
            <a:ext cx="8520600" cy="277640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da-DK" dirty="0"/>
              <a:t>1. </a:t>
            </a:r>
            <a:r>
              <a:rPr lang="da-DK" b="1" dirty="0"/>
              <a:t>Heltekst:</a:t>
            </a:r>
            <a:r>
              <a:rPr lang="da-DK" dirty="0"/>
              <a:t> Læreren vælger en heltekst eller bede eleverne om at finde en heltekst i deres bøger til forskellige fag, i en avis, på nettet eller et andet sted. </a:t>
            </a:r>
          </a:p>
          <a:p>
            <a:pPr marL="114300" indent="0">
              <a:buNone/>
            </a:pPr>
            <a:r>
              <a:rPr lang="da-DK" dirty="0"/>
              <a:t>2. </a:t>
            </a:r>
            <a:r>
              <a:rPr lang="da-DK" b="1" dirty="0"/>
              <a:t>Klasse- og gruppesamtale</a:t>
            </a:r>
            <a:r>
              <a:rPr lang="da-DK" dirty="0"/>
              <a:t>: Undersøg og tale om, hvilken funktion verberne har i den sætning, de står i. </a:t>
            </a:r>
          </a:p>
          <a:p>
            <a:pPr marL="114300" indent="0">
              <a:buNone/>
            </a:pPr>
            <a:r>
              <a:rPr lang="da-DK" dirty="0"/>
              <a:t>3. </a:t>
            </a:r>
            <a:r>
              <a:rPr lang="da-DK" b="1" dirty="0"/>
              <a:t>Flere sproglige niveauer</a:t>
            </a:r>
            <a:r>
              <a:rPr lang="da-DK" dirty="0"/>
              <a:t>: Kommunikative kontekst og betydningsudveksling, f.eks. verber, der fungerer som sanseverber (lugte, smage, se), og tilknyttede adverbialer og andre udvidelser, der også lægger betydning til.     </a:t>
            </a:r>
          </a:p>
          <a:p>
            <a:pPr marL="114300" indent="0">
              <a:buNone/>
            </a:pP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86FEC-2400-61EA-B162-88E9291EA6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 smtClean="0"/>
              <a:t>20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3978156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5D17A7-E358-1A8E-94E1-8048DA05A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Eksempel…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91EE8-4F70-EA22-D259-2533BBD15238}"/>
              </a:ext>
            </a:extLst>
          </p:cNvPr>
          <p:cNvSpPr txBox="1"/>
          <p:nvPr/>
        </p:nvSpPr>
        <p:spPr>
          <a:xfrm>
            <a:off x="821851" y="1278797"/>
            <a:ext cx="4899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 Hvilken ordklasse og funktion har ordene i de gule felter?  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4551C4-BE30-13B7-0388-4F3715B49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51" y="1762188"/>
            <a:ext cx="7431973" cy="159663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0BDFED-E043-16A3-A7ED-A6256B52E3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 smtClean="0"/>
              <a:t>21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1469157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5D17A7-E358-1A8E-94E1-8048DA05A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Eksempel…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D82CCB-A5EA-EA6E-83D7-1522A3D72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76" y="2152450"/>
            <a:ext cx="7163809" cy="16137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A91EE8-4F70-EA22-D259-2533BBD15238}"/>
              </a:ext>
            </a:extLst>
          </p:cNvPr>
          <p:cNvSpPr txBox="1"/>
          <p:nvPr/>
        </p:nvSpPr>
        <p:spPr>
          <a:xfrm>
            <a:off x="890176" y="1100736"/>
            <a:ext cx="62215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Hvilken ordklasse tror I, der gemmer sig bag de sorte felter? </a:t>
            </a:r>
          </a:p>
          <a:p>
            <a:endParaRPr lang="da-DK" dirty="0"/>
          </a:p>
          <a:p>
            <a:r>
              <a:rPr lang="da-DK" dirty="0"/>
              <a:t>Hvilke ord er mere eller mindre vigtige, for at tekstens indhold kan forstås?  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129ABE-F571-5DE6-ACC1-C10FF72492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 smtClean="0"/>
              <a:t>22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1277488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8CE67-E8F0-E9A4-24AC-B25AF81C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09999"/>
            <a:ext cx="8520600" cy="952809"/>
          </a:xfrm>
        </p:spPr>
        <p:txBody>
          <a:bodyPr>
            <a:normAutofit/>
          </a:bodyPr>
          <a:lstStyle/>
          <a:p>
            <a:r>
              <a:rPr lang="da-DK" dirty="0"/>
              <a:t>Assersuut…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67179-33C1-9832-2E80-C23DCB360A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 smtClean="0"/>
              <a:t>23</a:t>
            </a:fld>
            <a:endParaRPr lang="d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04309A-1B82-4639-BD8D-E9EAB1A74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287" y="1828146"/>
            <a:ext cx="7103253" cy="183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82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893666-54BC-193F-D70F-CFB1C7FAE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Hultekster (cloze)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2309E15-DDC2-F2AE-9049-2308BF494F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da-DK" dirty="0"/>
              <a:t>I går sammen 2-og-2:</a:t>
            </a:r>
          </a:p>
          <a:p>
            <a:r>
              <a:rPr lang="da-DK" dirty="0"/>
              <a:t>Den ene trækker en sætning med et manglende ord. </a:t>
            </a:r>
          </a:p>
          <a:p>
            <a:r>
              <a:rPr lang="da-DK" dirty="0"/>
              <a:t>Snak om hvilken ordklasse der mangler i sætningen og begrund jeres valg af ordklassen (5 min.). </a:t>
            </a:r>
          </a:p>
          <a:p>
            <a:r>
              <a:rPr lang="da-DK" dirty="0"/>
              <a:t>Den anden trækker et ord.</a:t>
            </a:r>
          </a:p>
          <a:p>
            <a:r>
              <a:rPr lang="da-DK" dirty="0"/>
              <a:t>Snak om ordets ordklasse. </a:t>
            </a:r>
          </a:p>
          <a:p>
            <a:r>
              <a:rPr lang="da-DK" dirty="0"/>
              <a:t>Hvis ordet ikke passer ind i sætningen: Find en ny makker som har den rigtige/mulige ord/sætning.  </a:t>
            </a:r>
          </a:p>
          <a:p>
            <a:r>
              <a:rPr lang="da-DK" dirty="0"/>
              <a:t>Analysér sætningen. </a:t>
            </a:r>
          </a:p>
          <a:p>
            <a:pPr marL="114300" indent="0">
              <a:buNone/>
            </a:pPr>
            <a:endParaRPr lang="da-DK" dirty="0"/>
          </a:p>
          <a:p>
            <a:pPr marL="114300" indent="0">
              <a:buNone/>
            </a:pPr>
            <a:endParaRPr lang="da-DK" dirty="0"/>
          </a:p>
          <a:p>
            <a:pPr marL="114300" indent="0">
              <a:buNone/>
            </a:pP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CCDE4-64CD-5D95-6F87-E0DF8F216A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 smtClean="0"/>
              <a:t>24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593424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34175"/>
            <a:ext cx="9144000" cy="662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675" y="184532"/>
            <a:ext cx="8314650" cy="477443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1340549" y="2061573"/>
            <a:ext cx="64629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000" b="0" i="0" u="none" strike="noStrike" cap="none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Del 4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000" b="0" i="0" u="none" strike="noStrike" cap="none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Sætningsopbygger-stafet</a:t>
            </a:r>
            <a:endParaRPr sz="3000"/>
          </a:p>
        </p:txBody>
      </p:sp>
      <p:sp>
        <p:nvSpPr>
          <p:cNvPr id="87" name="Google Shape;87;p13"/>
          <p:cNvSpPr txBox="1"/>
          <p:nvPr/>
        </p:nvSpPr>
        <p:spPr>
          <a:xfrm>
            <a:off x="3154178" y="1321902"/>
            <a:ext cx="2835645" cy="37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3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2" b="0" i="0" u="none" strike="noStrike" cap="none" err="1">
                <a:solidFill>
                  <a:srgbClr val="7BCFFB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Sprogseminar</a:t>
            </a:r>
            <a:endParaRPr sz="350"/>
          </a:p>
        </p:txBody>
      </p:sp>
      <p:sp>
        <p:nvSpPr>
          <p:cNvPr id="88" name="Google Shape;88;p13"/>
          <p:cNvSpPr/>
          <p:nvPr/>
        </p:nvSpPr>
        <p:spPr>
          <a:xfrm>
            <a:off x="1690366" y="1451966"/>
            <a:ext cx="1326279" cy="60286"/>
          </a:xfrm>
          <a:custGeom>
            <a:avLst/>
            <a:gdLst/>
            <a:ahLst/>
            <a:cxnLst/>
            <a:rect l="l" t="t" r="r" b="b"/>
            <a:pathLst>
              <a:path w="2652557" h="120571" extrusionOk="0">
                <a:moveTo>
                  <a:pt x="0" y="0"/>
                </a:moveTo>
                <a:lnTo>
                  <a:pt x="2652557" y="0"/>
                </a:lnTo>
                <a:lnTo>
                  <a:pt x="2652557" y="120571"/>
                </a:lnTo>
                <a:lnTo>
                  <a:pt x="0" y="120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da-DK" sz="350"/>
          </a:p>
        </p:txBody>
      </p:sp>
      <p:sp>
        <p:nvSpPr>
          <p:cNvPr id="89" name="Google Shape;89;p13"/>
          <p:cNvSpPr/>
          <p:nvPr/>
        </p:nvSpPr>
        <p:spPr>
          <a:xfrm flipH="1">
            <a:off x="6127356" y="1451966"/>
            <a:ext cx="1326279" cy="60286"/>
          </a:xfrm>
          <a:custGeom>
            <a:avLst/>
            <a:gdLst/>
            <a:ahLst/>
            <a:cxnLst/>
            <a:rect l="l" t="t" r="r" b="b"/>
            <a:pathLst>
              <a:path w="2652557" h="120571" extrusionOk="0">
                <a:moveTo>
                  <a:pt x="2652557" y="0"/>
                </a:moveTo>
                <a:lnTo>
                  <a:pt x="0" y="0"/>
                </a:lnTo>
                <a:lnTo>
                  <a:pt x="0" y="120571"/>
                </a:lnTo>
                <a:lnTo>
                  <a:pt x="2652557" y="120571"/>
                </a:lnTo>
                <a:lnTo>
                  <a:pt x="265255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da-DK" sz="350"/>
          </a:p>
        </p:txBody>
      </p:sp>
      <p:pic>
        <p:nvPicPr>
          <p:cNvPr id="90" name="Google Shape;9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36000" y="3604999"/>
            <a:ext cx="738788" cy="599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37738" y="3572900"/>
            <a:ext cx="749950" cy="55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7;p13">
            <a:extLst>
              <a:ext uri="{FF2B5EF4-FFF2-40B4-BE49-F238E27FC236}">
                <a16:creationId xmlns:a16="http://schemas.microsoft.com/office/drawing/2014/main" id="{1B3699CA-0F25-824B-DE65-DFB26425D867}"/>
              </a:ext>
            </a:extLst>
          </p:cNvPr>
          <p:cNvSpPr txBox="1"/>
          <p:nvPr/>
        </p:nvSpPr>
        <p:spPr>
          <a:xfrm>
            <a:off x="3154177" y="3036382"/>
            <a:ext cx="2835645" cy="37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3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2">
                <a:solidFill>
                  <a:srgbClr val="7BCFFB"/>
                </a:solidFill>
                <a:latin typeface="Nunito SemiBold"/>
                <a:sym typeface="Nunito SemiBold"/>
              </a:rPr>
              <a:t>3. </a:t>
            </a:r>
            <a:r>
              <a:rPr lang="en-US" sz="1852" err="1">
                <a:solidFill>
                  <a:srgbClr val="7BCFFB"/>
                </a:solidFill>
                <a:latin typeface="Nunito SemiBold"/>
                <a:sym typeface="Nunito SemiBold"/>
              </a:rPr>
              <a:t>Oktober</a:t>
            </a:r>
            <a:r>
              <a:rPr lang="en-US" sz="1852">
                <a:solidFill>
                  <a:srgbClr val="7BCFFB"/>
                </a:solidFill>
                <a:latin typeface="Nunito SemiBold"/>
                <a:sym typeface="Nunito SemiBold"/>
              </a:rPr>
              <a:t> 2024</a:t>
            </a:r>
            <a:endParaRPr sz="350"/>
          </a:p>
        </p:txBody>
      </p:sp>
    </p:spTree>
    <p:extLst>
      <p:ext uri="{BB962C8B-B14F-4D97-AF65-F5344CB8AC3E}">
        <p14:creationId xmlns:p14="http://schemas.microsoft.com/office/powerpoint/2010/main" val="223558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828" y="-48002"/>
            <a:ext cx="9144000" cy="662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9875" y="248238"/>
            <a:ext cx="8505375" cy="464721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2"/>
          <p:cNvSpPr/>
          <p:nvPr/>
        </p:nvSpPr>
        <p:spPr>
          <a:xfrm>
            <a:off x="-121891" y="3563640"/>
            <a:ext cx="793166" cy="1188669"/>
          </a:xfrm>
          <a:custGeom>
            <a:avLst/>
            <a:gdLst/>
            <a:ahLst/>
            <a:cxnLst/>
            <a:rect l="l" t="t" r="r" b="b"/>
            <a:pathLst>
              <a:path w="1586332" h="2377337" extrusionOk="0">
                <a:moveTo>
                  <a:pt x="0" y="0"/>
                </a:moveTo>
                <a:lnTo>
                  <a:pt x="1586332" y="0"/>
                </a:lnTo>
                <a:lnTo>
                  <a:pt x="1586332" y="2377337"/>
                </a:lnTo>
                <a:lnTo>
                  <a:pt x="0" y="23773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da-DK" sz="350"/>
          </a:p>
        </p:txBody>
      </p:sp>
      <p:sp>
        <p:nvSpPr>
          <p:cNvPr id="221" name="Google Shape;221;p22"/>
          <p:cNvSpPr/>
          <p:nvPr/>
        </p:nvSpPr>
        <p:spPr>
          <a:xfrm rot="4238343">
            <a:off x="5841536" y="818826"/>
            <a:ext cx="483499" cy="668047"/>
          </a:xfrm>
          <a:custGeom>
            <a:avLst/>
            <a:gdLst/>
            <a:ahLst/>
            <a:cxnLst/>
            <a:rect l="l" t="t" r="r" b="b"/>
            <a:pathLst>
              <a:path w="966998" h="1336094" extrusionOk="0">
                <a:moveTo>
                  <a:pt x="0" y="0"/>
                </a:moveTo>
                <a:lnTo>
                  <a:pt x="966998" y="0"/>
                </a:lnTo>
                <a:lnTo>
                  <a:pt x="966998" y="1336094"/>
                </a:lnTo>
                <a:lnTo>
                  <a:pt x="0" y="13360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da-DK" sz="350"/>
          </a:p>
        </p:txBody>
      </p:sp>
      <p:sp>
        <p:nvSpPr>
          <p:cNvPr id="222" name="Google Shape;222;p22"/>
          <p:cNvSpPr/>
          <p:nvPr/>
        </p:nvSpPr>
        <p:spPr>
          <a:xfrm rot="4238343">
            <a:off x="1006329" y="818826"/>
            <a:ext cx="483499" cy="668047"/>
          </a:xfrm>
          <a:custGeom>
            <a:avLst/>
            <a:gdLst/>
            <a:ahLst/>
            <a:cxnLst/>
            <a:rect l="l" t="t" r="r" b="b"/>
            <a:pathLst>
              <a:path w="966998" h="1336094" extrusionOk="0">
                <a:moveTo>
                  <a:pt x="0" y="0"/>
                </a:moveTo>
                <a:lnTo>
                  <a:pt x="966998" y="0"/>
                </a:lnTo>
                <a:lnTo>
                  <a:pt x="966998" y="1336094"/>
                </a:lnTo>
                <a:lnTo>
                  <a:pt x="0" y="13360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da-DK" sz="350"/>
          </a:p>
        </p:txBody>
      </p:sp>
      <p:sp>
        <p:nvSpPr>
          <p:cNvPr id="223" name="Google Shape;223;p22"/>
          <p:cNvSpPr txBox="1"/>
          <p:nvPr/>
        </p:nvSpPr>
        <p:spPr>
          <a:xfrm>
            <a:off x="1824332" y="842612"/>
            <a:ext cx="3681554" cy="597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0" i="0" u="none" strike="noStrike" cap="none" err="1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Introduktion</a:t>
            </a:r>
            <a:endParaRPr sz="350"/>
          </a:p>
        </p:txBody>
      </p:sp>
      <p:sp>
        <p:nvSpPr>
          <p:cNvPr id="224" name="Google Shape;224;p22"/>
          <p:cNvSpPr txBox="1"/>
          <p:nvPr/>
        </p:nvSpPr>
        <p:spPr>
          <a:xfrm>
            <a:off x="671275" y="1898148"/>
            <a:ext cx="1682463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err="1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Formål</a:t>
            </a:r>
            <a:endParaRPr sz="350"/>
          </a:p>
        </p:txBody>
      </p:sp>
      <p:sp>
        <p:nvSpPr>
          <p:cNvPr id="225" name="Google Shape;225;p22"/>
          <p:cNvSpPr txBox="1"/>
          <p:nvPr/>
        </p:nvSpPr>
        <p:spPr>
          <a:xfrm>
            <a:off x="2823877" y="1898148"/>
            <a:ext cx="1682463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err="1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Hovedformål</a:t>
            </a:r>
            <a:endParaRPr sz="350"/>
          </a:p>
        </p:txBody>
      </p:sp>
      <p:sp>
        <p:nvSpPr>
          <p:cNvPr id="226" name="Google Shape;226;p22"/>
          <p:cNvSpPr txBox="1"/>
          <p:nvPr/>
        </p:nvSpPr>
        <p:spPr>
          <a:xfrm>
            <a:off x="4991464" y="1898148"/>
            <a:ext cx="1682463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err="1">
                <a:solidFill>
                  <a:srgbClr val="FFFFFF"/>
                </a:solidFill>
                <a:latin typeface="Nunito SemiBold"/>
                <a:sym typeface="Nunito SemiBold"/>
              </a:rPr>
              <a:t>Diskussionspunkt</a:t>
            </a:r>
            <a:endParaRPr sz="350"/>
          </a:p>
        </p:txBody>
      </p:sp>
      <p:sp>
        <p:nvSpPr>
          <p:cNvPr id="227" name="Google Shape;227;p22"/>
          <p:cNvSpPr txBox="1"/>
          <p:nvPr/>
        </p:nvSpPr>
        <p:spPr>
          <a:xfrm>
            <a:off x="866637" y="3302061"/>
            <a:ext cx="1291738" cy="1658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1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At hjælpe deltagerne med at forstå sætningsstruktur og syntaks i forskellige sprog</a:t>
            </a:r>
          </a:p>
          <a:p>
            <a:pPr marL="0" marR="0" lvl="1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350"/>
          </a:p>
        </p:txBody>
      </p:sp>
      <p:sp>
        <p:nvSpPr>
          <p:cNvPr id="228" name="Google Shape;228;p22"/>
          <p:cNvSpPr txBox="1"/>
          <p:nvPr/>
        </p:nvSpPr>
        <p:spPr>
          <a:xfrm>
            <a:off x="3019240" y="3302061"/>
            <a:ext cx="1291738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1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Til</a:t>
            </a:r>
            <a:r>
              <a:rPr lang="en-US" sz="11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at </a:t>
            </a:r>
            <a:r>
              <a:rPr lang="en-US" sz="1100" b="0" i="0" u="none" strike="noStrike" cap="none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får</a:t>
            </a:r>
            <a:r>
              <a:rPr lang="en-US" sz="11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1100" b="0" i="0" u="none" strike="noStrike" cap="none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deltagerne</a:t>
            </a:r>
            <a:r>
              <a:rPr lang="en-US" sz="11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om at </a:t>
            </a:r>
            <a:r>
              <a:rPr lang="en-US" sz="1100" b="0" i="0" u="none" strike="noStrike" cap="none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diskutere</a:t>
            </a:r>
            <a:r>
              <a:rPr lang="en-US" sz="11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om </a:t>
            </a:r>
            <a:r>
              <a:rPr lang="en-US" sz="1100" b="0" i="0" u="none" strike="noStrike" cap="none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sætninger</a:t>
            </a:r>
            <a:r>
              <a:rPr lang="en-US" sz="11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i </a:t>
            </a:r>
            <a:r>
              <a:rPr lang="en-US" sz="1100" b="0" i="0" u="none" strike="noStrike" cap="none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forskellige</a:t>
            </a:r>
            <a:r>
              <a:rPr lang="en-US" sz="11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sprog.</a:t>
            </a:r>
            <a:endParaRPr sz="350"/>
          </a:p>
        </p:txBody>
      </p:sp>
      <p:sp>
        <p:nvSpPr>
          <p:cNvPr id="229" name="Google Shape;229;p22"/>
          <p:cNvSpPr txBox="1"/>
          <p:nvPr/>
        </p:nvSpPr>
        <p:spPr>
          <a:xfrm>
            <a:off x="5186826" y="3302061"/>
            <a:ext cx="1291738" cy="47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1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Inddrag</a:t>
            </a:r>
            <a:r>
              <a:rPr lang="en-US" sz="11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1100" b="0" i="0" u="none" strike="noStrike" cap="none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oplæg</a:t>
            </a:r>
            <a:r>
              <a:rPr lang="en-US" sz="11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1100" b="0" i="0" u="none" strike="noStrike" cap="none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fra</a:t>
            </a:r>
            <a:r>
              <a:rPr lang="en-US" sz="11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1100" b="0" i="0" u="none" strike="noStrike" cap="none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igår</a:t>
            </a:r>
            <a:r>
              <a:rPr lang="en-US" sz="11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350"/>
          </a:p>
        </p:txBody>
      </p:sp>
      <p:pic>
        <p:nvPicPr>
          <p:cNvPr id="230" name="Google Shape;23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65275" y="2325657"/>
            <a:ext cx="759063" cy="791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58700" y="2426127"/>
            <a:ext cx="817263" cy="668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24063" y="2380988"/>
            <a:ext cx="817265" cy="758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64640" y="-404059"/>
            <a:ext cx="3100550" cy="5699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2594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828" y="-48002"/>
            <a:ext cx="9144000" cy="662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958" y="211882"/>
            <a:ext cx="8638085" cy="471973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-809681" y="675652"/>
            <a:ext cx="10909570" cy="605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1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42" b="0" i="0" u="none" strike="noStrike" cap="none" err="1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Sætningsbygger-stafet</a:t>
            </a:r>
            <a:endParaRPr sz="350"/>
          </a:p>
        </p:txBody>
      </p:sp>
      <p:sp>
        <p:nvSpPr>
          <p:cNvPr id="99" name="Google Shape;99;p14"/>
          <p:cNvSpPr txBox="1"/>
          <p:nvPr/>
        </p:nvSpPr>
        <p:spPr>
          <a:xfrm>
            <a:off x="859592" y="1859515"/>
            <a:ext cx="1610893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At hjælpe deltagerne med at forstå sætningsstruktur og syntaks.</a:t>
            </a:r>
            <a:endParaRPr sz="350"/>
          </a:p>
        </p:txBody>
      </p:sp>
      <p:sp>
        <p:nvSpPr>
          <p:cNvPr id="100" name="Google Shape;100;p14"/>
          <p:cNvSpPr txBox="1"/>
          <p:nvPr/>
        </p:nvSpPr>
        <p:spPr>
          <a:xfrm>
            <a:off x="717847" y="1446000"/>
            <a:ext cx="1752638" cy="29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err="1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Formål</a:t>
            </a:r>
            <a:endParaRPr sz="350"/>
          </a:p>
        </p:txBody>
      </p:sp>
      <p:sp>
        <p:nvSpPr>
          <p:cNvPr id="101" name="Google Shape;101;p14"/>
          <p:cNvSpPr txBox="1"/>
          <p:nvPr/>
        </p:nvSpPr>
        <p:spPr>
          <a:xfrm>
            <a:off x="782332" y="3398977"/>
            <a:ext cx="153178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K</a:t>
            </a:r>
            <a:r>
              <a:rPr lang="en-US" sz="1100" b="0" i="0" u="none" strike="noStrike" cap="none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ort</a:t>
            </a:r>
            <a:r>
              <a:rPr lang="en-US" sz="11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med </a:t>
            </a:r>
            <a:r>
              <a:rPr lang="en-US" sz="1100" b="0" i="0" u="none" strike="noStrike" cap="none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ord</a:t>
            </a:r>
            <a:r>
              <a:rPr lang="en-US" sz="11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(</a:t>
            </a:r>
            <a:r>
              <a:rPr lang="en-US" sz="1100" b="0" i="0" u="none" strike="noStrike" cap="none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substantiver</a:t>
            </a:r>
            <a:r>
              <a:rPr lang="en-US" sz="11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1100" b="0" i="0" u="none" strike="noStrike" cap="none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verber</a:t>
            </a:r>
            <a:r>
              <a:rPr lang="en-US" sz="11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1100" b="0" i="0" u="none" strike="noStrike" cap="none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adjektiver</a:t>
            </a:r>
            <a:r>
              <a:rPr lang="en-US" sz="11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en-US" sz="1100" b="0" i="0" u="none" strike="noStrike" cap="none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adverbier</a:t>
            </a:r>
            <a:r>
              <a:rPr lang="en-US" sz="11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)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En online platform- Padlet</a:t>
            </a:r>
          </a:p>
        </p:txBody>
      </p:sp>
      <p:sp>
        <p:nvSpPr>
          <p:cNvPr id="102" name="Google Shape;102;p14"/>
          <p:cNvSpPr txBox="1"/>
          <p:nvPr/>
        </p:nvSpPr>
        <p:spPr>
          <a:xfrm>
            <a:off x="755862" y="3036625"/>
            <a:ext cx="1610893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err="1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Materialer</a:t>
            </a:r>
            <a:r>
              <a:rPr lang="en-US" sz="1500" b="0" i="0" u="none" strike="noStrike" cap="none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:</a:t>
            </a:r>
            <a:endParaRPr sz="350"/>
          </a:p>
        </p:txBody>
      </p:sp>
      <p:sp>
        <p:nvSpPr>
          <p:cNvPr id="103" name="Google Shape;103;p14"/>
          <p:cNvSpPr txBox="1"/>
          <p:nvPr/>
        </p:nvSpPr>
        <p:spPr>
          <a:xfrm>
            <a:off x="2733262" y="1909771"/>
            <a:ext cx="1751296" cy="182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Kort deles. (Et dokument sendes til onlinedeltagerne)</a:t>
            </a:r>
          </a:p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Opdeling: Deltagerne deles op i hold og tildes </a:t>
            </a:r>
            <a:r>
              <a:rPr lang="da-DK" sz="110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Padletlink</a:t>
            </a:r>
            <a:r>
              <a:rPr lang="da-DK" sz="11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</a:p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Start: På signalet trækker den første deltager trækker et ord fra bunken og skriver det i </a:t>
            </a:r>
            <a:r>
              <a:rPr lang="da-DK" sz="1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Padlet</a:t>
            </a:r>
            <a:r>
              <a:rPr lang="da-DK" sz="11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</a:p>
        </p:txBody>
      </p:sp>
      <p:sp>
        <p:nvSpPr>
          <p:cNvPr id="104" name="Google Shape;104;p14"/>
          <p:cNvSpPr txBox="1"/>
          <p:nvPr/>
        </p:nvSpPr>
        <p:spPr>
          <a:xfrm>
            <a:off x="2802146" y="1446000"/>
            <a:ext cx="1488811" cy="29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err="1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Arbejdesmåde</a:t>
            </a:r>
            <a:r>
              <a:rPr lang="en-US" sz="1500" b="0" i="0" u="none" strike="noStrike" cap="none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:</a:t>
            </a:r>
            <a:endParaRPr sz="350"/>
          </a:p>
        </p:txBody>
      </p:sp>
      <p:sp>
        <p:nvSpPr>
          <p:cNvPr id="2" name="Google Shape;103;p14">
            <a:extLst>
              <a:ext uri="{FF2B5EF4-FFF2-40B4-BE49-F238E27FC236}">
                <a16:creationId xmlns:a16="http://schemas.microsoft.com/office/drawing/2014/main" id="{2744ADCD-3577-3141-3F82-C2D02FCDBDC8}"/>
              </a:ext>
            </a:extLst>
          </p:cNvPr>
          <p:cNvSpPr txBox="1"/>
          <p:nvPr/>
        </p:nvSpPr>
        <p:spPr>
          <a:xfrm>
            <a:off x="4676387" y="1909771"/>
            <a:ext cx="1751296" cy="2437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Sætningsbygning: Holdet skal bruge de trukne ord til at bygge en sætning i dokumentet og oversætter sætningen til et andet sprog.</a:t>
            </a:r>
          </a:p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a-DK" sz="1100" b="0" i="0" u="none" strike="noStrike" cap="non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Fortsættelse: Aktiviteten fortsætter, indtil alle ord er brugt, og holdene har bygget flere sætninger.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350"/>
          </a:p>
        </p:txBody>
      </p:sp>
      <p:sp>
        <p:nvSpPr>
          <p:cNvPr id="3" name="Google Shape;103;p14">
            <a:extLst>
              <a:ext uri="{FF2B5EF4-FFF2-40B4-BE49-F238E27FC236}">
                <a16:creationId xmlns:a16="http://schemas.microsoft.com/office/drawing/2014/main" id="{F000D950-48F9-24C0-A171-6D718BFFBC50}"/>
              </a:ext>
            </a:extLst>
          </p:cNvPr>
          <p:cNvSpPr txBox="1"/>
          <p:nvPr/>
        </p:nvSpPr>
        <p:spPr>
          <a:xfrm>
            <a:off x="6711093" y="1922111"/>
            <a:ext cx="1751296" cy="1625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Opsummering: Gennemgå sætningerne i padlet og diskuter sætningsopbygning og skrev noter i padlet.</a:t>
            </a:r>
          </a:p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a-DK" sz="1100" b="0" i="0" u="none" strike="noStrike" cap="non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a-DK" sz="1100" b="0" i="0" u="none" strike="noStrike" cap="none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350"/>
          </a:p>
        </p:txBody>
      </p:sp>
    </p:spTree>
    <p:extLst>
      <p:ext uri="{BB962C8B-B14F-4D97-AF65-F5344CB8AC3E}">
        <p14:creationId xmlns:p14="http://schemas.microsoft.com/office/powerpoint/2010/main" val="203628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73" y="28199"/>
            <a:ext cx="9144000" cy="662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250" y="437195"/>
            <a:ext cx="8647900" cy="4725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6" name="Google Shape;386;p30"/>
          <p:cNvGrpSpPr/>
          <p:nvPr/>
        </p:nvGrpSpPr>
        <p:grpSpPr>
          <a:xfrm>
            <a:off x="956069" y="745459"/>
            <a:ext cx="2567548" cy="3575647"/>
            <a:chOff x="0" y="-38100"/>
            <a:chExt cx="1352453" cy="1883468"/>
          </a:xfrm>
        </p:grpSpPr>
        <p:sp>
          <p:nvSpPr>
            <p:cNvPr id="387" name="Google Shape;387;p30"/>
            <p:cNvSpPr/>
            <p:nvPr/>
          </p:nvSpPr>
          <p:spPr>
            <a:xfrm>
              <a:off x="0" y="0"/>
              <a:ext cx="1352453" cy="1845368"/>
            </a:xfrm>
            <a:custGeom>
              <a:avLst/>
              <a:gdLst/>
              <a:ahLst/>
              <a:cxnLst/>
              <a:rect l="l" t="t" r="r" b="b"/>
              <a:pathLst>
                <a:path w="1352453" h="1845368" extrusionOk="0">
                  <a:moveTo>
                    <a:pt x="99505" y="0"/>
                  </a:moveTo>
                  <a:lnTo>
                    <a:pt x="1252948" y="0"/>
                  </a:lnTo>
                  <a:cubicBezTo>
                    <a:pt x="1307903" y="0"/>
                    <a:pt x="1352453" y="44550"/>
                    <a:pt x="1352453" y="99505"/>
                  </a:cubicBezTo>
                  <a:lnTo>
                    <a:pt x="1352453" y="1745864"/>
                  </a:lnTo>
                  <a:cubicBezTo>
                    <a:pt x="1352453" y="1772254"/>
                    <a:pt x="1341970" y="1797563"/>
                    <a:pt x="1323309" y="1816224"/>
                  </a:cubicBezTo>
                  <a:cubicBezTo>
                    <a:pt x="1304648" y="1834885"/>
                    <a:pt x="1279339" y="1845368"/>
                    <a:pt x="1252948" y="1845368"/>
                  </a:cubicBezTo>
                  <a:lnTo>
                    <a:pt x="99505" y="1845368"/>
                  </a:lnTo>
                  <a:cubicBezTo>
                    <a:pt x="73114" y="1845368"/>
                    <a:pt x="47805" y="1834885"/>
                    <a:pt x="29144" y="1816224"/>
                  </a:cubicBezTo>
                  <a:cubicBezTo>
                    <a:pt x="10484" y="1797563"/>
                    <a:pt x="0" y="1772254"/>
                    <a:pt x="0" y="1745864"/>
                  </a:cubicBezTo>
                  <a:lnTo>
                    <a:pt x="0" y="99505"/>
                  </a:lnTo>
                  <a:cubicBezTo>
                    <a:pt x="0" y="73114"/>
                    <a:pt x="10484" y="47805"/>
                    <a:pt x="29144" y="29144"/>
                  </a:cubicBezTo>
                  <a:cubicBezTo>
                    <a:pt x="47805" y="10484"/>
                    <a:pt x="73114" y="0"/>
                    <a:pt x="99505" y="0"/>
                  </a:cubicBezTo>
                  <a:close/>
                </a:path>
              </a:pathLst>
            </a:custGeom>
            <a:solidFill>
              <a:srgbClr val="BCC8D4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0"/>
            </a:p>
          </p:txBody>
        </p:sp>
        <p:sp>
          <p:nvSpPr>
            <p:cNvPr id="388" name="Google Shape;388;p3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9" name="Google Shape;389;p30"/>
          <p:cNvPicPr preferRelativeResize="0"/>
          <p:nvPr/>
        </p:nvPicPr>
        <p:blipFill rotWithShape="1">
          <a:blip r:embed="rId5"/>
          <a:srcRect l="22737" r="22737"/>
          <a:stretch/>
        </p:blipFill>
        <p:spPr>
          <a:xfrm>
            <a:off x="956063" y="817350"/>
            <a:ext cx="2567550" cy="3508800"/>
          </a:xfrm>
          <a:prstGeom prst="roundRect">
            <a:avLst>
              <a:gd name="adj" fmla="val 7256"/>
            </a:avLst>
          </a:prstGeom>
          <a:noFill/>
          <a:ln>
            <a:noFill/>
          </a:ln>
        </p:spPr>
      </p:pic>
      <p:sp>
        <p:nvSpPr>
          <p:cNvPr id="390" name="Google Shape;390;p30"/>
          <p:cNvSpPr/>
          <p:nvPr/>
        </p:nvSpPr>
        <p:spPr>
          <a:xfrm>
            <a:off x="514350" y="3095434"/>
            <a:ext cx="735143" cy="1610871"/>
          </a:xfrm>
          <a:custGeom>
            <a:avLst/>
            <a:gdLst/>
            <a:ahLst/>
            <a:cxnLst/>
            <a:rect l="l" t="t" r="r" b="b"/>
            <a:pathLst>
              <a:path w="1470286" h="3221742" extrusionOk="0">
                <a:moveTo>
                  <a:pt x="0" y="0"/>
                </a:moveTo>
                <a:lnTo>
                  <a:pt x="1470286" y="0"/>
                </a:lnTo>
                <a:lnTo>
                  <a:pt x="1470286" y="3221742"/>
                </a:lnTo>
                <a:lnTo>
                  <a:pt x="0" y="3221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da-DK" sz="350"/>
          </a:p>
        </p:txBody>
      </p:sp>
      <p:sp>
        <p:nvSpPr>
          <p:cNvPr id="391" name="Google Shape;391;p30"/>
          <p:cNvSpPr/>
          <p:nvPr/>
        </p:nvSpPr>
        <p:spPr>
          <a:xfrm rot="1174523">
            <a:off x="6242310" y="489457"/>
            <a:ext cx="3035005" cy="656665"/>
          </a:xfrm>
          <a:custGeom>
            <a:avLst/>
            <a:gdLst/>
            <a:ahLst/>
            <a:cxnLst/>
            <a:rect l="l" t="t" r="r" b="b"/>
            <a:pathLst>
              <a:path w="6070009" h="1313329" extrusionOk="0">
                <a:moveTo>
                  <a:pt x="0" y="0"/>
                </a:moveTo>
                <a:lnTo>
                  <a:pt x="6070009" y="0"/>
                </a:lnTo>
                <a:lnTo>
                  <a:pt x="6070009" y="1313330"/>
                </a:lnTo>
                <a:lnTo>
                  <a:pt x="0" y="13133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da-DK" sz="350"/>
          </a:p>
        </p:txBody>
      </p:sp>
      <p:sp>
        <p:nvSpPr>
          <p:cNvPr id="392" name="Google Shape;392;p30"/>
          <p:cNvSpPr txBox="1"/>
          <p:nvPr/>
        </p:nvSpPr>
        <p:spPr>
          <a:xfrm>
            <a:off x="3919853" y="1611767"/>
            <a:ext cx="4134000" cy="592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0" i="0" u="none" strike="noStrike" cap="none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Eksempel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"/>
          </a:p>
        </p:txBody>
      </p:sp>
      <p:sp>
        <p:nvSpPr>
          <p:cNvPr id="393" name="Google Shape;393;p30"/>
          <p:cNvSpPr txBox="1"/>
          <p:nvPr/>
        </p:nvSpPr>
        <p:spPr>
          <a:xfrm>
            <a:off x="3965325" y="2646236"/>
            <a:ext cx="4133967" cy="204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1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Gruppe 22 </a:t>
            </a:r>
            <a:r>
              <a:rPr lang="en-US" sz="1100" b="0" i="0" u="none" strike="noStrike" cap="none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trak</a:t>
            </a:r>
            <a:r>
              <a:rPr lang="en-US" sz="11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1100" b="0" i="0" u="none" strike="noStrike" cap="none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ordet</a:t>
            </a:r>
            <a:r>
              <a:rPr lang="en-US" sz="11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“</a:t>
            </a:r>
            <a:r>
              <a:rPr lang="en-US" sz="1100" b="0" i="0" u="none" strike="noStrike" cap="none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Søndag</a:t>
            </a:r>
            <a:r>
              <a:rPr lang="en-US" sz="11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- </a:t>
            </a:r>
            <a:r>
              <a:rPr lang="en-US" sz="1100" b="0" i="0" u="none" strike="noStrike" cap="none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sapaat</a:t>
            </a:r>
            <a:r>
              <a:rPr lang="en-US" sz="11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”</a:t>
            </a:r>
          </a:p>
          <a:p>
            <a:pPr marL="0" marR="0" lvl="1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FFFFFF"/>
              </a:solidFill>
              <a:latin typeface="Nunito"/>
              <a:sym typeface="Nunito"/>
            </a:endParaRPr>
          </a:p>
          <a:p>
            <a:pPr marL="0" marR="0" lvl="1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Nunito"/>
                <a:sym typeface="Nunito"/>
              </a:rPr>
              <a:t>De laver </a:t>
            </a:r>
            <a:r>
              <a:rPr lang="en-US" sz="1100" err="1">
                <a:solidFill>
                  <a:srgbClr val="FFFFFF"/>
                </a:solidFill>
                <a:latin typeface="Nunito"/>
                <a:sym typeface="Nunito"/>
              </a:rPr>
              <a:t>en</a:t>
            </a:r>
            <a:r>
              <a:rPr lang="en-US" sz="1100">
                <a:solidFill>
                  <a:srgbClr val="FFFFFF"/>
                </a:solidFill>
                <a:latin typeface="Nunito"/>
                <a:sym typeface="Nunito"/>
              </a:rPr>
              <a:t> </a:t>
            </a:r>
            <a:r>
              <a:rPr lang="en-US" sz="1100" err="1">
                <a:solidFill>
                  <a:srgbClr val="FFFFFF"/>
                </a:solidFill>
                <a:latin typeface="Nunito"/>
                <a:sym typeface="Nunito"/>
              </a:rPr>
              <a:t>sætning</a:t>
            </a:r>
            <a:r>
              <a:rPr lang="en-US" sz="1100">
                <a:solidFill>
                  <a:srgbClr val="FFFFFF"/>
                </a:solidFill>
                <a:latin typeface="Nunito"/>
                <a:sym typeface="Nunito"/>
              </a:rPr>
              <a:t>:</a:t>
            </a:r>
          </a:p>
          <a:p>
            <a:pPr marL="0" marR="0" lvl="1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err="1">
                <a:solidFill>
                  <a:srgbClr val="FFFFFF"/>
                </a:solidFill>
                <a:latin typeface="Nunito"/>
                <a:sym typeface="Nunito"/>
              </a:rPr>
              <a:t>Sapaatiummat</a:t>
            </a:r>
            <a:r>
              <a:rPr lang="en-US" sz="1100">
                <a:solidFill>
                  <a:srgbClr val="FFFFFF"/>
                </a:solidFill>
                <a:latin typeface="Nunito"/>
                <a:sym typeface="Nunito"/>
              </a:rPr>
              <a:t> </a:t>
            </a:r>
            <a:r>
              <a:rPr lang="en-US" sz="1100" err="1">
                <a:solidFill>
                  <a:srgbClr val="FFFFFF"/>
                </a:solidFill>
                <a:latin typeface="Nunito"/>
                <a:sym typeface="Nunito"/>
              </a:rPr>
              <a:t>umiatsiatsinnik</a:t>
            </a:r>
            <a:r>
              <a:rPr lang="en-US" sz="1100">
                <a:solidFill>
                  <a:srgbClr val="FFFFFF"/>
                </a:solidFill>
                <a:latin typeface="Nunito"/>
                <a:sym typeface="Nunito"/>
              </a:rPr>
              <a:t> </a:t>
            </a:r>
            <a:r>
              <a:rPr lang="en-US" sz="1100" err="1">
                <a:solidFill>
                  <a:srgbClr val="FFFFFF"/>
                </a:solidFill>
                <a:latin typeface="Nunito"/>
                <a:sym typeface="Nunito"/>
              </a:rPr>
              <a:t>angalaarpugut</a:t>
            </a:r>
            <a:r>
              <a:rPr lang="en-US" sz="1100">
                <a:solidFill>
                  <a:srgbClr val="FFFFFF"/>
                </a:solidFill>
                <a:latin typeface="Nunito"/>
                <a:sym typeface="Nunito"/>
              </a:rPr>
              <a:t> </a:t>
            </a:r>
            <a:r>
              <a:rPr lang="en-US" sz="1100" err="1">
                <a:solidFill>
                  <a:srgbClr val="FFFFFF"/>
                </a:solidFill>
                <a:latin typeface="Nunito"/>
                <a:sym typeface="Nunito"/>
              </a:rPr>
              <a:t>puisimik</a:t>
            </a:r>
            <a:r>
              <a:rPr lang="en-US" sz="1100">
                <a:solidFill>
                  <a:srgbClr val="FFFFFF"/>
                </a:solidFill>
                <a:latin typeface="Nunito"/>
                <a:sym typeface="Nunito"/>
              </a:rPr>
              <a:t> </a:t>
            </a:r>
            <a:r>
              <a:rPr lang="en-US" sz="1100" err="1">
                <a:solidFill>
                  <a:srgbClr val="FFFFFF"/>
                </a:solidFill>
                <a:latin typeface="Nunito"/>
                <a:sym typeface="Nunito"/>
              </a:rPr>
              <a:t>arfermillu</a:t>
            </a:r>
            <a:r>
              <a:rPr lang="en-US" sz="1100">
                <a:solidFill>
                  <a:srgbClr val="FFFFFF"/>
                </a:solidFill>
                <a:latin typeface="Nunito"/>
                <a:sym typeface="Nunito"/>
              </a:rPr>
              <a:t> </a:t>
            </a:r>
            <a:r>
              <a:rPr lang="en-US" sz="1100" err="1">
                <a:solidFill>
                  <a:srgbClr val="FFFFFF"/>
                </a:solidFill>
                <a:latin typeface="Nunito"/>
                <a:sym typeface="Nunito"/>
              </a:rPr>
              <a:t>takuvugut</a:t>
            </a:r>
            <a:r>
              <a:rPr lang="en-US" sz="1100">
                <a:solidFill>
                  <a:srgbClr val="FFFFFF"/>
                </a:solidFill>
                <a:latin typeface="Nunito"/>
                <a:sym typeface="Nunito"/>
              </a:rPr>
              <a:t>..</a:t>
            </a:r>
          </a:p>
          <a:p>
            <a:pPr marL="0" marR="0" lvl="1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FFFFFF"/>
              </a:solidFill>
              <a:latin typeface="Nunito"/>
              <a:sym typeface="Nunito"/>
            </a:endParaRPr>
          </a:p>
          <a:p>
            <a:pPr marL="0" marR="0" lvl="1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Nunito"/>
                <a:sym typeface="Nunito"/>
              </a:rPr>
              <a:t>I </a:t>
            </a:r>
            <a:r>
              <a:rPr lang="en-US" sz="1100" err="1">
                <a:solidFill>
                  <a:srgbClr val="FFFFFF"/>
                </a:solidFill>
                <a:latin typeface="Nunito"/>
                <a:sym typeface="Nunito"/>
              </a:rPr>
              <a:t>søndags</a:t>
            </a:r>
            <a:r>
              <a:rPr lang="en-US" sz="1100">
                <a:solidFill>
                  <a:srgbClr val="FFFFFF"/>
                </a:solidFill>
                <a:latin typeface="Nunito"/>
                <a:sym typeface="Nunito"/>
              </a:rPr>
              <a:t> </a:t>
            </a:r>
            <a:r>
              <a:rPr lang="en-US" sz="1100" err="1">
                <a:solidFill>
                  <a:srgbClr val="FFFFFF"/>
                </a:solidFill>
                <a:latin typeface="Nunito"/>
                <a:sym typeface="Nunito"/>
              </a:rPr>
              <a:t>sejlede</a:t>
            </a:r>
            <a:r>
              <a:rPr lang="en-US" sz="1100">
                <a:solidFill>
                  <a:srgbClr val="FFFFFF"/>
                </a:solidFill>
                <a:latin typeface="Nunito"/>
                <a:sym typeface="Nunito"/>
              </a:rPr>
              <a:t> vi med </a:t>
            </a:r>
            <a:r>
              <a:rPr lang="en-US" sz="1100" err="1">
                <a:solidFill>
                  <a:srgbClr val="FFFFFF"/>
                </a:solidFill>
                <a:latin typeface="Nunito"/>
                <a:sym typeface="Nunito"/>
              </a:rPr>
              <a:t>vores</a:t>
            </a:r>
            <a:r>
              <a:rPr lang="en-US" sz="1100">
                <a:solidFill>
                  <a:srgbClr val="FFFFFF"/>
                </a:solidFill>
                <a:latin typeface="Nunito"/>
                <a:sym typeface="Nunito"/>
              </a:rPr>
              <a:t> </a:t>
            </a:r>
            <a:r>
              <a:rPr lang="en-US" sz="1100" err="1">
                <a:solidFill>
                  <a:srgbClr val="FFFFFF"/>
                </a:solidFill>
                <a:latin typeface="Nunito"/>
                <a:sym typeface="Nunito"/>
              </a:rPr>
              <a:t>båd</a:t>
            </a:r>
            <a:r>
              <a:rPr lang="en-US" sz="1100">
                <a:solidFill>
                  <a:srgbClr val="FFFFFF"/>
                </a:solidFill>
                <a:latin typeface="Nunito"/>
                <a:sym typeface="Nunito"/>
              </a:rPr>
              <a:t>, </a:t>
            </a:r>
            <a:r>
              <a:rPr lang="en-US" sz="1100" err="1">
                <a:solidFill>
                  <a:srgbClr val="FFFFFF"/>
                </a:solidFill>
                <a:latin typeface="Nunito"/>
                <a:sym typeface="Nunito"/>
              </a:rPr>
              <a:t>og</a:t>
            </a:r>
            <a:r>
              <a:rPr lang="en-US" sz="1100">
                <a:solidFill>
                  <a:srgbClr val="FFFFFF"/>
                </a:solidFill>
                <a:latin typeface="Nunito"/>
                <a:sym typeface="Nunito"/>
              </a:rPr>
              <a:t> vi </a:t>
            </a:r>
            <a:r>
              <a:rPr lang="en-US" sz="1100" err="1">
                <a:solidFill>
                  <a:srgbClr val="FFFFFF"/>
                </a:solidFill>
                <a:latin typeface="Nunito"/>
                <a:sym typeface="Nunito"/>
              </a:rPr>
              <a:t>så</a:t>
            </a:r>
            <a:r>
              <a:rPr lang="en-US" sz="1100">
                <a:solidFill>
                  <a:srgbClr val="FFFFFF"/>
                </a:solidFill>
                <a:latin typeface="Nunito"/>
                <a:sym typeface="Nunito"/>
              </a:rPr>
              <a:t> </a:t>
            </a:r>
            <a:r>
              <a:rPr lang="en-US" sz="1100" err="1">
                <a:solidFill>
                  <a:srgbClr val="FFFFFF"/>
                </a:solidFill>
                <a:latin typeface="Nunito"/>
                <a:sym typeface="Nunito"/>
              </a:rPr>
              <a:t>en</a:t>
            </a:r>
            <a:r>
              <a:rPr lang="en-US" sz="1100">
                <a:solidFill>
                  <a:srgbClr val="FFFFFF"/>
                </a:solidFill>
                <a:latin typeface="Nunito"/>
                <a:sym typeface="Nunito"/>
              </a:rPr>
              <a:t> </a:t>
            </a:r>
            <a:r>
              <a:rPr lang="en-US" sz="1100" err="1">
                <a:solidFill>
                  <a:srgbClr val="FFFFFF"/>
                </a:solidFill>
                <a:latin typeface="Nunito"/>
                <a:sym typeface="Nunito"/>
              </a:rPr>
              <a:t>sæl</a:t>
            </a:r>
            <a:r>
              <a:rPr lang="en-US" sz="1100">
                <a:solidFill>
                  <a:srgbClr val="FFFFFF"/>
                </a:solidFill>
                <a:latin typeface="Nunito"/>
                <a:sym typeface="Nunito"/>
              </a:rPr>
              <a:t> </a:t>
            </a:r>
            <a:r>
              <a:rPr lang="en-US" sz="1100" err="1">
                <a:solidFill>
                  <a:srgbClr val="FFFFFF"/>
                </a:solidFill>
                <a:latin typeface="Nunito"/>
                <a:sym typeface="Nunito"/>
              </a:rPr>
              <a:t>og</a:t>
            </a:r>
            <a:r>
              <a:rPr lang="en-US" sz="1100">
                <a:solidFill>
                  <a:srgbClr val="FFFFFF"/>
                </a:solidFill>
                <a:latin typeface="Nunito"/>
                <a:sym typeface="Nunito"/>
              </a:rPr>
              <a:t> </a:t>
            </a:r>
            <a:r>
              <a:rPr lang="en-US" sz="1100" err="1">
                <a:solidFill>
                  <a:srgbClr val="FFFFFF"/>
                </a:solidFill>
                <a:latin typeface="Nunito"/>
                <a:sym typeface="Nunito"/>
              </a:rPr>
              <a:t>en</a:t>
            </a:r>
            <a:r>
              <a:rPr lang="en-US" sz="1100">
                <a:solidFill>
                  <a:srgbClr val="FFFFFF"/>
                </a:solidFill>
                <a:latin typeface="Nunito"/>
                <a:sym typeface="Nunito"/>
              </a:rPr>
              <a:t> </a:t>
            </a:r>
            <a:r>
              <a:rPr lang="en-US" sz="1100" err="1">
                <a:solidFill>
                  <a:srgbClr val="FFFFFF"/>
                </a:solidFill>
                <a:latin typeface="Nunito"/>
                <a:sym typeface="Nunito"/>
              </a:rPr>
              <a:t>hval</a:t>
            </a:r>
            <a:r>
              <a:rPr lang="en-US" sz="1100">
                <a:solidFill>
                  <a:srgbClr val="FFFFFF"/>
                </a:solidFill>
                <a:latin typeface="Nunito"/>
                <a:sym typeface="Nunito"/>
              </a:rPr>
              <a:t>.</a:t>
            </a:r>
          </a:p>
          <a:p>
            <a:pPr marL="0" marR="0" lvl="1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>
              <a:solidFill>
                <a:srgbClr val="FFFFFF"/>
              </a:solidFill>
              <a:latin typeface="Nunito"/>
              <a:sym typeface="Nunito"/>
            </a:endParaRPr>
          </a:p>
          <a:p>
            <a:pPr marL="0" marR="0" lvl="1" indent="0" algn="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"/>
          </a:p>
        </p:txBody>
      </p:sp>
    </p:spTree>
    <p:extLst>
      <p:ext uri="{BB962C8B-B14F-4D97-AF65-F5344CB8AC3E}">
        <p14:creationId xmlns:p14="http://schemas.microsoft.com/office/powerpoint/2010/main" val="2644165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828" y="-48002"/>
            <a:ext cx="9144000" cy="662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050" y="209201"/>
            <a:ext cx="8647900" cy="4725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7"/>
          <p:cNvGrpSpPr/>
          <p:nvPr/>
        </p:nvGrpSpPr>
        <p:grpSpPr>
          <a:xfrm>
            <a:off x="389830" y="303131"/>
            <a:ext cx="8364342" cy="2606125"/>
            <a:chOff x="0" y="-38100"/>
            <a:chExt cx="4405908" cy="1372773"/>
          </a:xfrm>
        </p:grpSpPr>
        <p:sp>
          <p:nvSpPr>
            <p:cNvPr id="144" name="Google Shape;144;p17"/>
            <p:cNvSpPr/>
            <p:nvPr/>
          </p:nvSpPr>
          <p:spPr>
            <a:xfrm>
              <a:off x="0" y="0"/>
              <a:ext cx="4405908" cy="1334673"/>
            </a:xfrm>
            <a:custGeom>
              <a:avLst/>
              <a:gdLst/>
              <a:ahLst/>
              <a:cxnLst/>
              <a:rect l="l" t="t" r="r" b="b"/>
              <a:pathLst>
                <a:path w="4405908" h="1334673" extrusionOk="0">
                  <a:moveTo>
                    <a:pt x="0" y="0"/>
                  </a:moveTo>
                  <a:lnTo>
                    <a:pt x="4405908" y="0"/>
                  </a:lnTo>
                  <a:lnTo>
                    <a:pt x="4405908" y="1334673"/>
                  </a:lnTo>
                  <a:lnTo>
                    <a:pt x="0" y="1334673"/>
                  </a:lnTo>
                  <a:lnTo>
                    <a:pt x="0" y="0"/>
                  </a:lnTo>
                </a:path>
              </a:pathLst>
            </a:custGeom>
            <a:solidFill>
              <a:srgbClr val="47291C"/>
            </a:solidFill>
            <a:ln>
              <a:noFill/>
            </a:ln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lang="da-DK" sz="350"/>
            </a:p>
          </p:txBody>
        </p:sp>
        <p:sp>
          <p:nvSpPr>
            <p:cNvPr id="145" name="Google Shape;145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6" name="Google Shape;146;p17"/>
          <p:cNvPicPr preferRelativeResize="0"/>
          <p:nvPr/>
        </p:nvPicPr>
        <p:blipFill rotWithShape="1">
          <a:blip r:embed="rId5"/>
          <a:srcRect l="6023" r="6023"/>
          <a:stretch/>
        </p:blipFill>
        <p:spPr>
          <a:xfrm>
            <a:off x="389830" y="375462"/>
            <a:ext cx="8364342" cy="254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1285" y="1383819"/>
            <a:ext cx="263447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/>
          <p:nvPr/>
        </p:nvSpPr>
        <p:spPr>
          <a:xfrm>
            <a:off x="-164518" y="3672521"/>
            <a:ext cx="4499076" cy="2445861"/>
          </a:xfrm>
          <a:custGeom>
            <a:avLst/>
            <a:gdLst/>
            <a:ahLst/>
            <a:cxnLst/>
            <a:rect l="l" t="t" r="r" b="b"/>
            <a:pathLst>
              <a:path w="8998151" h="4891722" extrusionOk="0">
                <a:moveTo>
                  <a:pt x="0" y="0"/>
                </a:moveTo>
                <a:lnTo>
                  <a:pt x="8998151" y="0"/>
                </a:lnTo>
                <a:lnTo>
                  <a:pt x="8998151" y="4891723"/>
                </a:lnTo>
                <a:lnTo>
                  <a:pt x="0" y="4891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da-DK" sz="350"/>
          </a:p>
        </p:txBody>
      </p:sp>
      <p:sp>
        <p:nvSpPr>
          <p:cNvPr id="149" name="Google Shape;149;p17"/>
          <p:cNvSpPr txBox="1"/>
          <p:nvPr/>
        </p:nvSpPr>
        <p:spPr>
          <a:xfrm>
            <a:off x="4243137" y="3099756"/>
            <a:ext cx="4049876" cy="597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0" i="0" u="none" strike="noStrike" cap="none" err="1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Gruppedannelse</a:t>
            </a:r>
            <a:r>
              <a:rPr lang="en-US" sz="3499" b="0" i="0" u="none" strike="noStrike" cap="none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!</a:t>
            </a:r>
            <a:endParaRPr sz="350"/>
          </a:p>
        </p:txBody>
      </p:sp>
      <p:sp>
        <p:nvSpPr>
          <p:cNvPr id="150" name="Google Shape;150;p17"/>
          <p:cNvSpPr txBox="1"/>
          <p:nvPr/>
        </p:nvSpPr>
        <p:spPr>
          <a:xfrm>
            <a:off x="4703691" y="3725653"/>
            <a:ext cx="3589323" cy="23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 algn="r">
              <a:lnSpc>
                <a:spcPct val="140000"/>
              </a:lnSpc>
            </a:pPr>
            <a:r>
              <a:rPr lang="en-US" sz="1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I </a:t>
            </a:r>
            <a:r>
              <a:rPr lang="en-US" sz="110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kommer</a:t>
            </a:r>
            <a:r>
              <a:rPr lang="en-US" sz="1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110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til</a:t>
            </a:r>
            <a:r>
              <a:rPr lang="en-US" sz="1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110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jeres</a:t>
            </a:r>
            <a:r>
              <a:rPr lang="en-US" sz="1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110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grupper</a:t>
            </a:r>
            <a:r>
              <a:rPr lang="en-US" sz="1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110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fra</a:t>
            </a:r>
            <a:r>
              <a:rPr lang="en-US" sz="1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I </a:t>
            </a:r>
            <a:r>
              <a:rPr lang="en-US" sz="1100" err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går</a:t>
            </a:r>
            <a:r>
              <a:rPr lang="en-US" sz="1100" b="0" i="0" u="none" strike="noStrike" cap="non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endParaRPr sz="350"/>
          </a:p>
        </p:txBody>
      </p:sp>
    </p:spTree>
    <p:extLst>
      <p:ext uri="{BB962C8B-B14F-4D97-AF65-F5344CB8AC3E}">
        <p14:creationId xmlns:p14="http://schemas.microsoft.com/office/powerpoint/2010/main" val="244470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9DF70-584B-07B9-B4EE-775B4A81A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Traditionel grammatik 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5AC6B4E-EAB3-E6F6-1603-7767CB952D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/>
              <a:t>Traditionel grammatik gik typisk ud på, at angive den rigtige form af et verbum, opgaverne er typisk udfyldningsopgaver eller multiple </a:t>
            </a:r>
            <a:r>
              <a:rPr lang="da-DK" err="1"/>
              <a:t>choice</a:t>
            </a:r>
            <a:r>
              <a:rPr lang="da-DK"/>
              <a:t>. Ligesom i matematik er 2+2=4 så sætter man også ordene i kasser.</a:t>
            </a:r>
          </a:p>
          <a:p>
            <a:r>
              <a:rPr lang="da-DK"/>
              <a:t>Fx. </a:t>
            </a:r>
            <a:r>
              <a:rPr lang="da-DK" err="1"/>
              <a:t>Oqarpoq</a:t>
            </a:r>
            <a:r>
              <a:rPr lang="da-DK"/>
              <a:t> er en intransitiv verbum indikativ 3 person singularis</a:t>
            </a:r>
          </a:p>
          <a:p>
            <a:r>
              <a:rPr lang="da-DK" err="1"/>
              <a:t>Matu</a:t>
            </a:r>
            <a:r>
              <a:rPr lang="da-DK"/>
              <a:t> er nomen absolut 3 person singularis</a:t>
            </a:r>
          </a:p>
          <a:p>
            <a:r>
              <a:rPr lang="da-DK"/>
              <a:t> Kabel </a:t>
            </a:r>
            <a:r>
              <a:rPr lang="da-DK" err="1"/>
              <a:t>m.fl</a:t>
            </a:r>
            <a:r>
              <a:rPr lang="da-DK"/>
              <a:t> skriver</a:t>
            </a:r>
          </a:p>
          <a:p>
            <a:pPr lvl="1"/>
            <a:r>
              <a:rPr lang="da-DK"/>
              <a:t>”</a:t>
            </a:r>
            <a:r>
              <a:rPr lang="da-DK" err="1"/>
              <a:t>Myhill</a:t>
            </a:r>
            <a:r>
              <a:rPr lang="da-DK"/>
              <a:t> har sammenlignet en traditionel grammatikundervisnings fokus på at lære metasproget  med en underviser i faget mo</a:t>
            </a:r>
            <a:r>
              <a:rPr lang="da-DK" sz="1400"/>
              <a:t>torlære, der fokuserer på at lære kommende automekanikere, hvad de skal reparere” (Kabel </a:t>
            </a:r>
            <a:r>
              <a:rPr lang="da-DK" sz="1400" err="1"/>
              <a:t>m.fl</a:t>
            </a:r>
            <a:r>
              <a:rPr lang="da-DK" sz="1400"/>
              <a:t> 2023:P51)</a:t>
            </a:r>
          </a:p>
          <a:p>
            <a:pPr lvl="1"/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7CA6637-9A32-5AB5-1507-41D9F0DB80B1}"/>
              </a:ext>
            </a:extLst>
          </p:cNvPr>
          <p:cNvSpPr txBox="1"/>
          <p:nvPr/>
        </p:nvSpPr>
        <p:spPr>
          <a:xfrm rot="19657187">
            <a:off x="4215133" y="420738"/>
            <a:ext cx="713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>
                <a:solidFill>
                  <a:schemeClr val="accent1">
                    <a:lumMod val="60000"/>
                    <a:lumOff val="40000"/>
                  </a:schemeClr>
                </a:solidFill>
                <a:latin typeface="Showcard Gothic" panose="04020904020102020604" pitchFamily="82" charset="0"/>
              </a:rPr>
              <a:t>2+2=4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ACED1A0A-B3D0-07B6-4E91-55B86D96808B}"/>
              </a:ext>
            </a:extLst>
          </p:cNvPr>
          <p:cNvSpPr txBox="1"/>
          <p:nvPr/>
        </p:nvSpPr>
        <p:spPr>
          <a:xfrm rot="19691783">
            <a:off x="6115998" y="366098"/>
            <a:ext cx="852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solidFill>
                  <a:schemeClr val="accent5">
                    <a:lumMod val="75000"/>
                  </a:schemeClr>
                </a:solidFill>
                <a:latin typeface="Baguet Script" panose="020F0502020204030204" pitchFamily="2" charset="0"/>
              </a:rPr>
              <a:t>Nomen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D21A441B-837F-996C-F590-AC441A9F4F64}"/>
              </a:ext>
            </a:extLst>
          </p:cNvPr>
          <p:cNvSpPr txBox="1"/>
          <p:nvPr/>
        </p:nvSpPr>
        <p:spPr>
          <a:xfrm rot="1638151">
            <a:off x="5222871" y="366099"/>
            <a:ext cx="852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solidFill>
                  <a:schemeClr val="accent1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Verbum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D38D5867-7404-C8A3-BF83-F2534C27D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377" y="291122"/>
            <a:ext cx="385882" cy="410000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D698CC87-7632-7D5A-13CE-933462155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877" y="3786367"/>
            <a:ext cx="1978881" cy="1319254"/>
          </a:xfrm>
          <a:prstGeom prst="rect">
            <a:avLst/>
          </a:prstGeom>
        </p:spPr>
      </p:pic>
      <p:pic>
        <p:nvPicPr>
          <p:cNvPr id="17" name="Billede 16" descr="Et billede, der indeholder værktøj, Screwdriver/skruetrækker, håndværktøj&#10;&#10;Automatisk genereret beskrivelse">
            <a:extLst>
              <a:ext uri="{FF2B5EF4-FFF2-40B4-BE49-F238E27FC236}">
                <a16:creationId xmlns:a16="http://schemas.microsoft.com/office/drawing/2014/main" id="{DDA22457-2163-0B9C-48AF-97B30F4BB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560000">
            <a:off x="419126" y="3852119"/>
            <a:ext cx="1178757" cy="79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28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73" y="28199"/>
            <a:ext cx="9144000" cy="662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250" y="263099"/>
            <a:ext cx="8647900" cy="4725098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7"/>
          <p:cNvSpPr/>
          <p:nvPr/>
        </p:nvSpPr>
        <p:spPr>
          <a:xfrm>
            <a:off x="740531" y="3397512"/>
            <a:ext cx="2709202" cy="1236382"/>
          </a:xfrm>
          <a:custGeom>
            <a:avLst/>
            <a:gdLst/>
            <a:ahLst/>
            <a:cxnLst/>
            <a:rect l="l" t="t" r="r" b="b"/>
            <a:pathLst>
              <a:path w="5418404" h="2472763" extrusionOk="0">
                <a:moveTo>
                  <a:pt x="0" y="0"/>
                </a:moveTo>
                <a:lnTo>
                  <a:pt x="5418404" y="0"/>
                </a:lnTo>
                <a:lnTo>
                  <a:pt x="5418404" y="2472763"/>
                </a:lnTo>
                <a:lnTo>
                  <a:pt x="0" y="2472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da-DK" sz="350"/>
          </a:p>
        </p:txBody>
      </p:sp>
      <p:sp>
        <p:nvSpPr>
          <p:cNvPr id="315" name="Google Shape;315;p27"/>
          <p:cNvSpPr txBox="1"/>
          <p:nvPr/>
        </p:nvSpPr>
        <p:spPr>
          <a:xfrm>
            <a:off x="4267430" y="2271668"/>
            <a:ext cx="2292063" cy="18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9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Sprogseminar 3 oktober (padlet.com)</a:t>
            </a:r>
            <a:endParaRPr sz="900" dirty="0">
              <a:solidFill>
                <a:schemeClr val="bg1"/>
              </a:solidFill>
            </a:endParaRPr>
          </a:p>
        </p:txBody>
      </p:sp>
      <p:sp>
        <p:nvSpPr>
          <p:cNvPr id="318" name="Google Shape;318;p27"/>
          <p:cNvSpPr txBox="1"/>
          <p:nvPr/>
        </p:nvSpPr>
        <p:spPr>
          <a:xfrm>
            <a:off x="6226858" y="1118140"/>
            <a:ext cx="2292000" cy="1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1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512288F-D02C-1ED4-C2AB-31B72F0BF7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0196" y="1260519"/>
            <a:ext cx="730975" cy="58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33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73" y="28199"/>
            <a:ext cx="9144000" cy="662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438" y="304658"/>
            <a:ext cx="8647916" cy="472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519" y="2010350"/>
            <a:ext cx="1451913" cy="410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3"/>
          <p:cNvSpPr/>
          <p:nvPr/>
        </p:nvSpPr>
        <p:spPr>
          <a:xfrm>
            <a:off x="2207125" y="3408561"/>
            <a:ext cx="2063906" cy="2441179"/>
          </a:xfrm>
          <a:custGeom>
            <a:avLst/>
            <a:gdLst/>
            <a:ahLst/>
            <a:cxnLst/>
            <a:rect l="l" t="t" r="r" b="b"/>
            <a:pathLst>
              <a:path w="4127811" h="4882357" extrusionOk="0">
                <a:moveTo>
                  <a:pt x="0" y="0"/>
                </a:moveTo>
                <a:lnTo>
                  <a:pt x="4127811" y="0"/>
                </a:lnTo>
                <a:lnTo>
                  <a:pt x="4127811" y="4882358"/>
                </a:lnTo>
                <a:lnTo>
                  <a:pt x="0" y="4882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da-DK" sz="350"/>
          </a:p>
        </p:txBody>
      </p:sp>
      <p:sp>
        <p:nvSpPr>
          <p:cNvPr id="445" name="Google Shape;445;p33"/>
          <p:cNvSpPr/>
          <p:nvPr/>
        </p:nvSpPr>
        <p:spPr>
          <a:xfrm>
            <a:off x="1454035" y="899904"/>
            <a:ext cx="476194" cy="601825"/>
          </a:xfrm>
          <a:custGeom>
            <a:avLst/>
            <a:gdLst/>
            <a:ahLst/>
            <a:cxnLst/>
            <a:rect l="l" t="t" r="r" b="b"/>
            <a:pathLst>
              <a:path w="952387" h="1203649" extrusionOk="0">
                <a:moveTo>
                  <a:pt x="0" y="0"/>
                </a:moveTo>
                <a:lnTo>
                  <a:pt x="952387" y="0"/>
                </a:lnTo>
                <a:lnTo>
                  <a:pt x="952387" y="1203649"/>
                </a:lnTo>
                <a:lnTo>
                  <a:pt x="0" y="1203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da-DK" sz="350"/>
          </a:p>
        </p:txBody>
      </p:sp>
      <p:sp>
        <p:nvSpPr>
          <p:cNvPr id="446" name="Google Shape;446;p33"/>
          <p:cNvSpPr/>
          <p:nvPr/>
        </p:nvSpPr>
        <p:spPr>
          <a:xfrm>
            <a:off x="6712141" y="1016458"/>
            <a:ext cx="1089254" cy="577305"/>
          </a:xfrm>
          <a:custGeom>
            <a:avLst/>
            <a:gdLst/>
            <a:ahLst/>
            <a:cxnLst/>
            <a:rect l="l" t="t" r="r" b="b"/>
            <a:pathLst>
              <a:path w="2178508" h="1154609" extrusionOk="0">
                <a:moveTo>
                  <a:pt x="0" y="0"/>
                </a:moveTo>
                <a:lnTo>
                  <a:pt x="2178508" y="0"/>
                </a:lnTo>
                <a:lnTo>
                  <a:pt x="2178508" y="1154610"/>
                </a:lnTo>
                <a:lnTo>
                  <a:pt x="0" y="11546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da-DK" sz="350"/>
          </a:p>
        </p:txBody>
      </p:sp>
      <p:sp>
        <p:nvSpPr>
          <p:cNvPr id="447" name="Google Shape;447;p33"/>
          <p:cNvSpPr txBox="1"/>
          <p:nvPr/>
        </p:nvSpPr>
        <p:spPr>
          <a:xfrm>
            <a:off x="1930229" y="1296869"/>
            <a:ext cx="4552893" cy="936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7161" b="0" i="0" u="none" strike="noStrike" cap="none" err="1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Qujanaq</a:t>
            </a:r>
            <a:r>
              <a:rPr lang="en-US" sz="7161" b="0" i="0" u="none" strike="noStrike" cap="none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!</a:t>
            </a:r>
            <a:endParaRPr sz="350"/>
          </a:p>
        </p:txBody>
      </p:sp>
      <p:pic>
        <p:nvPicPr>
          <p:cNvPr id="449" name="Google Shape;449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45452" y="1873700"/>
            <a:ext cx="250707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66663" y="2181045"/>
            <a:ext cx="3210676" cy="1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3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320062" y="3211841"/>
            <a:ext cx="2503877" cy="14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7520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56866"/>
          </a:xfrm>
        </p:spPr>
        <p:txBody>
          <a:bodyPr/>
          <a:lstStyle/>
          <a:p>
            <a:pPr eaLnBrk="1" hangingPunct="1">
              <a:defRPr/>
            </a:pPr>
            <a:r>
              <a:rPr lang="da-DK" dirty="0"/>
              <a:t>Walk and talk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199" y="914401"/>
            <a:ext cx="8304551" cy="3433541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1800" dirty="0"/>
              <a:t>I skal nu ud og gå (15 min) og tænke i dette perspektiv.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a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1800" dirty="0"/>
              <a:t>Overvej ud fra jeres undervisning i enten grønlandsk, dansk eller engelsk, hvordan man kan arbejde med sætningsanalyse (eller andre sproglige udfordringer) gennem dette perspektiv?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a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1800" dirty="0"/>
              <a:t>I skal m.a.o. forestille jer at designe en kontekstualiseret grammatikundervisning, hvor jeres elever kommer til at arbejde med et grammatisk problem, som I ved, eleverne ofte har svært ved.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a" sz="1800" dirty="0"/>
          </a:p>
          <a:p>
            <a:pPr marL="0" indent="0" eaLnBrk="1" hangingPunct="1">
              <a:buNone/>
              <a:defRPr/>
            </a:pPr>
            <a:endParaRPr lang="da-DK" sz="1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3A07A-A808-164D-805F-869053968FF5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2784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0F209-49AD-F0C1-0931-3752D25AC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Referencer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440469F-C0F8-6496-0340-B0E7620D3C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sz="1400" dirty="0"/>
              <a:t>Kabel, Kristine m.fl. (2023). </a:t>
            </a:r>
            <a:r>
              <a:rPr lang="da-DK" sz="1400" i="1" dirty="0"/>
              <a:t>Grammatikdidaktik</a:t>
            </a:r>
            <a:r>
              <a:rPr lang="da-DK" sz="1400" dirty="0"/>
              <a:t>, Didaktikserien, Akademisk Forlag. </a:t>
            </a:r>
          </a:p>
          <a:p>
            <a:pPr marL="114300" indent="0">
              <a:buNone/>
            </a:pPr>
            <a:r>
              <a:rPr lang="da-DK" sz="1400" dirty="0"/>
              <a:t>      </a:t>
            </a:r>
            <a:r>
              <a:rPr lang="da-DK" sz="1400" dirty="0">
                <a:hlinkClick r:id="rId3"/>
              </a:rPr>
              <a:t>https://videnomlaesning.dk/media/3318/27_kristine-kabel_kirsten-bjerre.pdf</a:t>
            </a:r>
            <a:endParaRPr lang="da-DK" sz="1400" dirty="0"/>
          </a:p>
          <a:p>
            <a:pPr marL="114300" indent="0">
              <a:buNone/>
            </a:pPr>
            <a:r>
              <a:rPr lang="da-DK" sz="1400" dirty="0"/>
              <a:t>      (sidst besøgt 30.09.24)</a:t>
            </a:r>
          </a:p>
          <a:p>
            <a:pPr marL="114300" indent="0">
              <a:buNone/>
            </a:pPr>
            <a:endParaRPr lang="da-DK" sz="1400" dirty="0"/>
          </a:p>
          <a:p>
            <a:r>
              <a:rPr lang="da-DK" sz="1400" dirty="0"/>
              <a:t>Nielsen, Bodil (2022). </a:t>
            </a:r>
            <a:r>
              <a:rPr lang="da-DK" sz="1400" i="1" dirty="0"/>
              <a:t>Grammatik i funktion – På optagelse i sproget</a:t>
            </a:r>
            <a:r>
              <a:rPr lang="da-DK" sz="1400" dirty="0"/>
              <a:t>, Samfundslitteratur.</a:t>
            </a:r>
          </a:p>
          <a:p>
            <a:pPr marL="114300" indent="0">
              <a:buNone/>
            </a:pPr>
            <a:endParaRPr lang="da-DK" sz="1400" dirty="0"/>
          </a:p>
          <a:p>
            <a:r>
              <a:rPr lang="da-DK" sz="1400" dirty="0"/>
              <a:t>Gibbons, Pauline (2016). </a:t>
            </a:r>
            <a:r>
              <a:rPr lang="da-DK" sz="1400" i="1" dirty="0"/>
              <a:t>Styrk sproget, styrk læringen – Sproglig udvikling og stilladsering i flersprogede klasserum</a:t>
            </a:r>
            <a:r>
              <a:rPr lang="da-DK" sz="1400" dirty="0"/>
              <a:t>, Samfundslitteratur.  </a:t>
            </a:r>
          </a:p>
          <a:p>
            <a:pPr marL="114300" indent="0">
              <a:buNone/>
            </a:pPr>
            <a:r>
              <a:rPr lang="da-DK" sz="1400" dirty="0"/>
              <a:t> </a:t>
            </a:r>
          </a:p>
          <a:p>
            <a:pPr marL="114300" indent="0">
              <a:buNone/>
            </a:pP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CDA56-1CF6-691A-2D22-A6F98F3304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 smtClean="0"/>
              <a:t>33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307009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body" idx="1"/>
          </p:nvPr>
        </p:nvSpPr>
        <p:spPr>
          <a:xfrm>
            <a:off x="311700" y="1017800"/>
            <a:ext cx="8520600" cy="3551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a" dirty="0"/>
              <a:t>Kontekstualiseret grammatikundervisning.....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da"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600" dirty="0"/>
              <a:t>F</a:t>
            </a:r>
            <a:r>
              <a:rPr lang="da" sz="1600" dirty="0"/>
              <a:t>oregår eksplicit – læreren er tydelig i sin kommunikation om 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a" sz="1600" dirty="0"/>
              <a:t>       det grammatiske indhold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-DK" sz="1600" dirty="0"/>
              <a:t>Den kontekstualiserede tilgang: </a:t>
            </a:r>
          </a:p>
          <a:p>
            <a:pPr lvl="1" indent="-342900">
              <a:buSzPts val="1800"/>
              <a:buChar char="-"/>
            </a:pPr>
            <a:r>
              <a:rPr lang="da-DK" sz="1200" dirty="0"/>
              <a:t>Viden om sprog</a:t>
            </a:r>
          </a:p>
          <a:p>
            <a:pPr lvl="1" indent="-342900">
              <a:buSzPts val="1800"/>
              <a:buChar char="-"/>
            </a:pPr>
            <a:r>
              <a:rPr lang="da-DK" sz="1200" dirty="0"/>
              <a:t>Sproglige valg</a:t>
            </a:r>
          </a:p>
          <a:p>
            <a:pPr lvl="1" indent="-342900">
              <a:buSzPts val="1800"/>
              <a:buChar char="-"/>
            </a:pPr>
            <a:r>
              <a:rPr lang="da-DK" sz="1200" dirty="0"/>
              <a:t>Metasproglig bevidsthed </a:t>
            </a:r>
          </a:p>
          <a:p>
            <a:pPr marL="571500" lvl="1" indent="0">
              <a:buSzPts val="1800"/>
              <a:buNone/>
            </a:pPr>
            <a:endParaRPr lang="da-DK" sz="1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-DK" sz="1600" dirty="0"/>
              <a:t>Den epistemiske tilgang: </a:t>
            </a:r>
          </a:p>
          <a:p>
            <a:pPr lvl="1" indent="-342900">
              <a:buSzPts val="1800"/>
              <a:buChar char="-"/>
            </a:pPr>
            <a:r>
              <a:rPr lang="da-DK" sz="1200" dirty="0"/>
              <a:t>Udvikle sproglige viden og tænkning</a:t>
            </a:r>
          </a:p>
          <a:p>
            <a:pPr lvl="1" indent="-342900">
              <a:buSzPts val="1800"/>
              <a:buChar char="-"/>
            </a:pPr>
            <a:r>
              <a:rPr lang="da-DK" sz="1200" dirty="0"/>
              <a:t>At være kritisk </a:t>
            </a:r>
            <a:r>
              <a:rPr lang="da-DK" sz="1200"/>
              <a:t>og kreativ</a:t>
            </a:r>
            <a:endParaRPr lang="da-DK" sz="1200" dirty="0"/>
          </a:p>
          <a:p>
            <a:pPr lvl="1" indent="-342900">
              <a:buSzPts val="1800"/>
              <a:buChar char="-"/>
            </a:pPr>
            <a:r>
              <a:rPr lang="da-DK" sz="1200" dirty="0"/>
              <a:t>Anvende forskellige løsningsstrategier bevidst </a:t>
            </a:r>
            <a:endParaRPr sz="12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F94DA3-C547-AEEA-3A9B-C44F81783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Grammatikdidaktik </a:t>
            </a:r>
            <a:br>
              <a:rPr lang="da-DK" dirty="0"/>
            </a:br>
            <a:endParaRPr lang="da-DK" dirty="0"/>
          </a:p>
        </p:txBody>
      </p:sp>
      <p:pic>
        <p:nvPicPr>
          <p:cNvPr id="3076" name="Picture 4" descr="Min krøllede hjerne lavede endnu et stunt - Hanne Vitcetz Smith">
            <a:extLst>
              <a:ext uri="{FF2B5EF4-FFF2-40B4-BE49-F238E27FC236}">
                <a16:creationId xmlns:a16="http://schemas.microsoft.com/office/drawing/2014/main" id="{26CB91A1-C6F9-1E7F-B1B9-8BC001934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756" y="954662"/>
            <a:ext cx="1785668" cy="134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CF5B5B-488F-D989-249E-57A7E926ED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 smtClean="0"/>
              <a:t>4</a:t>
            </a:fld>
            <a:endParaRPr lang="d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10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Tre principper for konstekstualiseret grammatikundervisning </a:t>
            </a:r>
            <a:endParaRPr dirty="0"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311700" y="1809783"/>
            <a:ext cx="8520600" cy="29237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    </a:t>
            </a:r>
            <a:endParaRPr dirty="0"/>
          </a:p>
          <a:p>
            <a:pPr lvl="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da" b="1" dirty="0"/>
              <a:t>Heltekst</a:t>
            </a:r>
            <a:r>
              <a:rPr lang="da" dirty="0"/>
              <a:t>: </a:t>
            </a:r>
            <a:r>
              <a:rPr lang="da-DK" dirty="0">
                <a:solidFill>
                  <a:srgbClr val="000000"/>
                </a:solidFill>
                <a:latin typeface="alinea_regular"/>
              </a:rPr>
              <a:t>a</a:t>
            </a:r>
            <a:r>
              <a:rPr lang="da-DK" b="0" i="0" dirty="0">
                <a:solidFill>
                  <a:srgbClr val="000000"/>
                </a:solidFill>
                <a:effectLst/>
                <a:latin typeface="alinea_regular"/>
              </a:rPr>
              <a:t>rbejd med grammatik ud fra en meningsfuld tekst, der kan være enten mundtlig, skriftlig eller visuel. </a:t>
            </a:r>
            <a:endParaRPr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a" dirty="0"/>
              <a:t>2.   </a:t>
            </a:r>
            <a:r>
              <a:rPr lang="da" b="1" dirty="0"/>
              <a:t>Klasse- og gruppesamtale</a:t>
            </a:r>
            <a:r>
              <a:rPr lang="da" dirty="0"/>
              <a:t>: </a:t>
            </a:r>
            <a:r>
              <a:rPr lang="da-DK" b="0" i="0" dirty="0">
                <a:solidFill>
                  <a:srgbClr val="000000"/>
                </a:solidFill>
                <a:effectLst/>
                <a:latin typeface="alinea_regular"/>
              </a:rPr>
              <a:t>Tilrettelæg aktiviteter, som giver mulighed for fælles   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a-DK" dirty="0">
                <a:solidFill>
                  <a:srgbClr val="000000"/>
                </a:solidFill>
                <a:latin typeface="alinea_regular"/>
              </a:rPr>
              <a:t>       </a:t>
            </a:r>
            <a:r>
              <a:rPr lang="da-DK" b="0" i="0" dirty="0">
                <a:solidFill>
                  <a:srgbClr val="000000"/>
                </a:solidFill>
                <a:effectLst/>
                <a:latin typeface="alinea_regular"/>
              </a:rPr>
              <a:t>undersøgende og dialogiske samtaler. Eleverne skal ikke udelukkende arbejde 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a-DK" dirty="0">
                <a:solidFill>
                  <a:srgbClr val="000000"/>
                </a:solidFill>
                <a:latin typeface="alinea_regular"/>
              </a:rPr>
              <a:t>       </a:t>
            </a:r>
            <a:r>
              <a:rPr lang="da-DK" b="0" i="0" dirty="0">
                <a:solidFill>
                  <a:srgbClr val="000000"/>
                </a:solidFill>
                <a:effectLst/>
                <a:latin typeface="alinea_regular"/>
              </a:rPr>
              <a:t>individuelt. </a:t>
            </a:r>
            <a:endParaRPr lang="da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AutoNum type="arabicPeriod" startAt="3"/>
            </a:pPr>
            <a:r>
              <a:rPr lang="da" b="1" dirty="0"/>
              <a:t>Flere sproglige niveauer </a:t>
            </a:r>
            <a:r>
              <a:rPr lang="da" dirty="0"/>
              <a:t>(inklusive kontekst): </a:t>
            </a:r>
            <a:r>
              <a:rPr lang="en-US" b="0" i="0" dirty="0">
                <a:solidFill>
                  <a:srgbClr val="000000"/>
                </a:solidFill>
                <a:effectLst/>
                <a:latin typeface="alinea_regular"/>
              </a:rPr>
              <a:t>Støt eleverne i at se og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linea_regular"/>
              </a:rPr>
              <a:t>formulere</a:t>
            </a:r>
            <a:r>
              <a:rPr lang="en-US" b="0" i="0" dirty="0">
                <a:solidFill>
                  <a:srgbClr val="000000"/>
                </a:solidFill>
                <a:effectLst/>
                <a:latin typeface="alinea_regular"/>
              </a:rPr>
              <a:t>   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000000"/>
                </a:solidFill>
                <a:latin typeface="alinea_regular"/>
              </a:rPr>
              <a:t>       </a:t>
            </a:r>
            <a:r>
              <a:rPr lang="en-US" b="0" i="0" dirty="0">
                <a:solidFill>
                  <a:srgbClr val="000000"/>
                </a:solidFill>
                <a:effectLst/>
                <a:latin typeface="alinea_regular"/>
              </a:rPr>
              <a:t>forbindelser mellem sproglige valg på ord-, sætnings- og/eller tekstniveau på den ene   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000000"/>
                </a:solidFill>
                <a:latin typeface="alinea_regular"/>
              </a:rPr>
              <a:t>       </a:t>
            </a:r>
            <a:r>
              <a:rPr lang="en-US" b="0" i="0" dirty="0">
                <a:solidFill>
                  <a:srgbClr val="000000"/>
                </a:solidFill>
                <a:effectLst/>
                <a:latin typeface="alinea_regular"/>
              </a:rPr>
              <a:t>side og kommunikationskontekst på den anden. </a:t>
            </a:r>
            <a:r>
              <a:rPr lang="da" dirty="0"/>
              <a:t>  </a:t>
            </a:r>
          </a:p>
        </p:txBody>
      </p:sp>
      <p:sp>
        <p:nvSpPr>
          <p:cNvPr id="2" name="Skyformet billedforklaring 1">
            <a:extLst>
              <a:ext uri="{FF2B5EF4-FFF2-40B4-BE49-F238E27FC236}">
                <a16:creationId xmlns:a16="http://schemas.microsoft.com/office/drawing/2014/main" id="{C4F54138-0F3D-E1D6-CA88-65CEC74433CE}"/>
              </a:ext>
            </a:extLst>
          </p:cNvPr>
          <p:cNvSpPr/>
          <p:nvPr/>
        </p:nvSpPr>
        <p:spPr>
          <a:xfrm>
            <a:off x="5576653" y="771483"/>
            <a:ext cx="3328315" cy="1353633"/>
          </a:xfrm>
          <a:prstGeom prst="cloudCallou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a-DK" sz="1200" dirty="0"/>
              <a:t>”Man kan ikke snakke sproget, hvis man ikke kan grammatikken, fordi så vil det lyde helt forkert.”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1F7698-DF8C-7B29-9046-AC489DBF63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 smtClean="0"/>
              <a:t>5</a:t>
            </a:fld>
            <a:endParaRPr lang="d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ctrTitle"/>
          </p:nvPr>
        </p:nvSpPr>
        <p:spPr>
          <a:xfrm>
            <a:off x="554312" y="187726"/>
            <a:ext cx="8222100" cy="15926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4400" dirty="0"/>
              <a:t>Del 1 </a:t>
            </a:r>
            <a:br>
              <a:rPr lang="da" sz="4400" dirty="0"/>
            </a:br>
            <a:r>
              <a:rPr lang="da" sz="4400" dirty="0"/>
              <a:t>Oversættelsesaktivitet </a:t>
            </a:r>
            <a:r>
              <a:rPr lang="da" sz="1800" dirty="0"/>
              <a:t>(ca. 20 min.)  </a:t>
            </a:r>
            <a:endParaRPr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062B43-3937-D027-8BC9-6A1A4C7B9BED}"/>
              </a:ext>
            </a:extLst>
          </p:cNvPr>
          <p:cNvSpPr txBox="1"/>
          <p:nvPr/>
        </p:nvSpPr>
        <p:spPr>
          <a:xfrm>
            <a:off x="379562" y="1854969"/>
            <a:ext cx="839685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Går rundt imellem hinanden og find en makker (helst en makker hvor den ene er grønlandsk/dansk).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Makker A (dansk talende) læser den danske tekst op.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Makker B (grønlandsk talende) oversætter den læste op til grønlandsk.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Makker A hjælper eller roser.  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Tal om tekstens sætningsstruktur og vurdér oversættelsen.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da-DK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Er der ligheder/forskelle mellem de to sprog?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1"/>
                </a:solidFill>
              </a:rPr>
              <a:t>Makkerne bytter kort.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2EABFB-1545-3616-3432-5B00A275D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5378">
            <a:off x="7105385" y="3402068"/>
            <a:ext cx="1232117" cy="8120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3B6CB1-C652-CCAE-340F-D70BE91D5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112" y="113113"/>
            <a:ext cx="743776" cy="84132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B4453B-B716-18E3-7EB3-6F5CDCC5D1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 smtClean="0"/>
              <a:t>6</a:t>
            </a:fld>
            <a:endParaRPr lang="d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dirty="0"/>
              <a:t>Diskussion</a:t>
            </a:r>
            <a:endParaRPr dirty="0"/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r>
              <a:rPr lang="da" dirty="0"/>
              <a:t>Hvad er formålet med øvelsen?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r>
              <a:rPr lang="da" dirty="0"/>
              <a:t>H</a:t>
            </a:r>
            <a:r>
              <a:rPr lang="en-US" dirty="0"/>
              <a:t>v</a:t>
            </a:r>
            <a:r>
              <a:rPr lang="da" dirty="0"/>
              <a:t>ordan kan I bruge øvelsen i jeres egen undervisning?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r>
              <a:rPr lang="da" dirty="0"/>
              <a:t>Kan øvelsen bruges i andre faglige sammenhænge?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r>
              <a:rPr lang="da" dirty="0"/>
              <a:t>Har I nogle andre alternative forslag til øvelsen?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r>
              <a:rPr lang="da" dirty="0"/>
              <a:t>..... ?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da" dirty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endParaRPr lang="da" dirty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B4B546-FB10-39E7-0A0F-EF512A9416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 smtClean="0"/>
              <a:t>7</a:t>
            </a:fld>
            <a:endParaRPr lang="d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27"/>
          <p:cNvSpPr txBox="1">
            <a:spLocks noGrp="1"/>
          </p:cNvSpPr>
          <p:nvPr>
            <p:ph type="title"/>
          </p:nvPr>
        </p:nvSpPr>
        <p:spPr>
          <a:xfrm>
            <a:off x="1331779" y="1121562"/>
            <a:ext cx="6374025" cy="1549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tx1"/>
                </a:solidFill>
                <a:latin typeface="Bell MT"/>
              </a:rPr>
              <a:t>Del 2</a:t>
            </a:r>
            <a:br>
              <a:rPr lang="en" sz="3200" b="1">
                <a:latin typeface="Bell MT"/>
              </a:rPr>
            </a:br>
            <a:r>
              <a:rPr lang="en" sz="3200" b="1">
                <a:solidFill>
                  <a:schemeClr val="tx1"/>
                </a:solidFill>
                <a:latin typeface="Bell MT"/>
              </a:rPr>
              <a:t>Relativ </a:t>
            </a:r>
            <a:r>
              <a:rPr lang="da-DK" sz="3200" b="1">
                <a:solidFill>
                  <a:schemeClr val="tx1"/>
                </a:solidFill>
                <a:latin typeface="Bell MT"/>
              </a:rPr>
              <a:t>I</a:t>
            </a:r>
            <a:r>
              <a:rPr lang="en" sz="3200" b="1">
                <a:solidFill>
                  <a:schemeClr val="tx1"/>
                </a:solidFill>
                <a:latin typeface="Bell MT"/>
              </a:rPr>
              <a:t> sætninger</a:t>
            </a:r>
            <a:endParaRPr sz="3200" b="1">
              <a:solidFill>
                <a:schemeClr val="tx1"/>
              </a:solidFill>
              <a:latin typeface="Bell MT"/>
            </a:endParaRPr>
          </a:p>
        </p:txBody>
      </p:sp>
      <p:sp>
        <p:nvSpPr>
          <p:cNvPr id="661" name="Google Shape;661;p27"/>
          <p:cNvSpPr/>
          <p:nvPr/>
        </p:nvSpPr>
        <p:spPr>
          <a:xfrm>
            <a:off x="4177275" y="785757"/>
            <a:ext cx="789450" cy="76959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endParaRPr sz="788" b="0" i="0"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5"/>
              </a:solidFill>
              <a:latin typeface="Chelsea Market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8D44E06-0876-3DFB-60AA-82225E898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202" y="4233957"/>
            <a:ext cx="4622693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58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35"/>
          <p:cNvSpPr txBox="1">
            <a:spLocks noGrp="1"/>
          </p:cNvSpPr>
          <p:nvPr>
            <p:ph type="title" idx="4294967295"/>
          </p:nvPr>
        </p:nvSpPr>
        <p:spPr>
          <a:xfrm>
            <a:off x="686175" y="1264556"/>
            <a:ext cx="8003030" cy="1503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700">
                <a:solidFill>
                  <a:schemeClr val="tx1"/>
                </a:solidFill>
                <a:latin typeface="Chelsea Market"/>
              </a:rPr>
              <a:t>Her er et eksempel på en epistemisk grammatikopgave, der fokuserer på brugen af relativ i autentiske tekster</a:t>
            </a:r>
            <a:r>
              <a:rPr lang="en" sz="2700">
                <a:solidFill>
                  <a:schemeClr val="tx1"/>
                </a:solidFill>
                <a:latin typeface="Chelsea Market"/>
              </a:rPr>
              <a:t>.</a:t>
            </a:r>
            <a:endParaRPr lang="da-DK" sz="2700">
              <a:solidFill>
                <a:schemeClr val="tx1"/>
              </a:solidFill>
              <a:latin typeface="Chelsea Marke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4275"/>
          </a:p>
        </p:txBody>
      </p:sp>
      <p:sp>
        <p:nvSpPr>
          <p:cNvPr id="744" name="Google Shape;744;p35"/>
          <p:cNvSpPr txBox="1">
            <a:spLocks noGrp="1"/>
          </p:cNvSpPr>
          <p:nvPr>
            <p:ph type="body" idx="4294967295"/>
          </p:nvPr>
        </p:nvSpPr>
        <p:spPr>
          <a:xfrm>
            <a:off x="686175" y="2767894"/>
            <a:ext cx="3991950" cy="10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1575"/>
              </a:spcBef>
              <a:spcAft>
                <a:spcPts val="1575"/>
              </a:spcAft>
              <a:buNone/>
            </a:pPr>
            <a:r>
              <a:rPr lang="da-DK"/>
              <a:t>:</a:t>
            </a:r>
            <a:endParaRPr/>
          </a:p>
        </p:txBody>
      </p:sp>
      <p:grpSp>
        <p:nvGrpSpPr>
          <p:cNvPr id="746" name="Google Shape;746;p35"/>
          <p:cNvGrpSpPr/>
          <p:nvPr/>
        </p:nvGrpSpPr>
        <p:grpSpPr>
          <a:xfrm>
            <a:off x="69980" y="215440"/>
            <a:ext cx="8960854" cy="330860"/>
            <a:chOff x="93306" y="287253"/>
            <a:chExt cx="11947805" cy="441147"/>
          </a:xfrm>
        </p:grpSpPr>
        <p:sp>
          <p:nvSpPr>
            <p:cNvPr id="747" name="Google Shape;747;p35"/>
            <p:cNvSpPr/>
            <p:nvPr/>
          </p:nvSpPr>
          <p:spPr>
            <a:xfrm>
              <a:off x="93306" y="310008"/>
              <a:ext cx="351433" cy="395073"/>
            </a:xfrm>
            <a:custGeom>
              <a:avLst/>
              <a:gdLst/>
              <a:ahLst/>
              <a:cxnLst/>
              <a:rect l="l" t="t" r="r" b="b"/>
              <a:pathLst>
                <a:path w="351433" h="395073" extrusionOk="0">
                  <a:moveTo>
                    <a:pt x="320811" y="380353"/>
                  </a:moveTo>
                  <a:cubicBezTo>
                    <a:pt x="321347" y="380085"/>
                    <a:pt x="323489" y="381959"/>
                    <a:pt x="325899" y="383298"/>
                  </a:cubicBezTo>
                  <a:cubicBezTo>
                    <a:pt x="316794" y="392136"/>
                    <a:pt x="307422" y="395885"/>
                    <a:pt x="295371" y="392404"/>
                  </a:cubicBezTo>
                  <a:cubicBezTo>
                    <a:pt x="302066" y="384638"/>
                    <a:pt x="312777" y="385441"/>
                    <a:pt x="320811" y="380353"/>
                  </a:cubicBezTo>
                  <a:close/>
                  <a:moveTo>
                    <a:pt x="34813" y="380353"/>
                  </a:moveTo>
                  <a:cubicBezTo>
                    <a:pt x="43114" y="383298"/>
                    <a:pt x="51416" y="386512"/>
                    <a:pt x="59717" y="389993"/>
                  </a:cubicBezTo>
                  <a:cubicBezTo>
                    <a:pt x="60253" y="389993"/>
                    <a:pt x="60253" y="391332"/>
                    <a:pt x="60788" y="394010"/>
                  </a:cubicBezTo>
                  <a:cubicBezTo>
                    <a:pt x="49273" y="397224"/>
                    <a:pt x="40436" y="392671"/>
                    <a:pt x="31867" y="386780"/>
                  </a:cubicBezTo>
                  <a:cubicBezTo>
                    <a:pt x="31064" y="386244"/>
                    <a:pt x="30528" y="383566"/>
                    <a:pt x="31064" y="382495"/>
                  </a:cubicBezTo>
                  <a:cubicBezTo>
                    <a:pt x="31599" y="381424"/>
                    <a:pt x="33742" y="380085"/>
                    <a:pt x="34813" y="380353"/>
                  </a:cubicBezTo>
                  <a:close/>
                  <a:moveTo>
                    <a:pt x="104706" y="375533"/>
                  </a:moveTo>
                  <a:cubicBezTo>
                    <a:pt x="99083" y="386513"/>
                    <a:pt x="88371" y="392672"/>
                    <a:pt x="77927" y="390530"/>
                  </a:cubicBezTo>
                  <a:cubicBezTo>
                    <a:pt x="81944" y="383032"/>
                    <a:pt x="98012" y="373926"/>
                    <a:pt x="104706" y="375533"/>
                  </a:cubicBezTo>
                  <a:close/>
                  <a:moveTo>
                    <a:pt x="252258" y="373391"/>
                  </a:moveTo>
                  <a:cubicBezTo>
                    <a:pt x="260827" y="378211"/>
                    <a:pt x="269664" y="382764"/>
                    <a:pt x="280108" y="388388"/>
                  </a:cubicBezTo>
                  <a:cubicBezTo>
                    <a:pt x="276626" y="390530"/>
                    <a:pt x="275020" y="392672"/>
                    <a:pt x="273145" y="392404"/>
                  </a:cubicBezTo>
                  <a:cubicBezTo>
                    <a:pt x="264576" y="391601"/>
                    <a:pt x="254132" y="383567"/>
                    <a:pt x="250651" y="375801"/>
                  </a:cubicBezTo>
                  <a:cubicBezTo>
                    <a:pt x="251186" y="374998"/>
                    <a:pt x="251722" y="374194"/>
                    <a:pt x="252258" y="373391"/>
                  </a:cubicBezTo>
                  <a:close/>
                  <a:moveTo>
                    <a:pt x="348662" y="342059"/>
                  </a:moveTo>
                  <a:cubicBezTo>
                    <a:pt x="350001" y="343131"/>
                    <a:pt x="351875" y="345540"/>
                    <a:pt x="351340" y="346612"/>
                  </a:cubicBezTo>
                  <a:cubicBezTo>
                    <a:pt x="348929" y="355984"/>
                    <a:pt x="346520" y="365089"/>
                    <a:pt x="337683" y="372588"/>
                  </a:cubicBezTo>
                  <a:cubicBezTo>
                    <a:pt x="336344" y="369909"/>
                    <a:pt x="335004" y="368570"/>
                    <a:pt x="335272" y="367767"/>
                  </a:cubicBezTo>
                  <a:cubicBezTo>
                    <a:pt x="338218" y="359733"/>
                    <a:pt x="341432" y="351700"/>
                    <a:pt x="344645" y="343666"/>
                  </a:cubicBezTo>
                  <a:cubicBezTo>
                    <a:pt x="345181" y="342595"/>
                    <a:pt x="348126" y="341524"/>
                    <a:pt x="348662" y="342059"/>
                  </a:cubicBezTo>
                  <a:close/>
                  <a:moveTo>
                    <a:pt x="9105" y="341792"/>
                  </a:moveTo>
                  <a:cubicBezTo>
                    <a:pt x="12854" y="350629"/>
                    <a:pt x="16603" y="359466"/>
                    <a:pt x="20085" y="368303"/>
                  </a:cubicBezTo>
                  <a:cubicBezTo>
                    <a:pt x="20353" y="368839"/>
                    <a:pt x="19013" y="370178"/>
                    <a:pt x="17942" y="372053"/>
                  </a:cubicBezTo>
                  <a:cubicBezTo>
                    <a:pt x="10444" y="369107"/>
                    <a:pt x="8837" y="361877"/>
                    <a:pt x="5624" y="356253"/>
                  </a:cubicBezTo>
                  <a:cubicBezTo>
                    <a:pt x="4285" y="353575"/>
                    <a:pt x="5356" y="349022"/>
                    <a:pt x="268" y="349558"/>
                  </a:cubicBezTo>
                  <a:cubicBezTo>
                    <a:pt x="268" y="347683"/>
                    <a:pt x="268" y="346077"/>
                    <a:pt x="268" y="344470"/>
                  </a:cubicBezTo>
                  <a:cubicBezTo>
                    <a:pt x="2946" y="343667"/>
                    <a:pt x="5356" y="342863"/>
                    <a:pt x="9105" y="341792"/>
                  </a:cubicBezTo>
                  <a:close/>
                  <a:moveTo>
                    <a:pt x="230299" y="331616"/>
                  </a:moveTo>
                  <a:cubicBezTo>
                    <a:pt x="236994" y="340185"/>
                    <a:pt x="242082" y="349290"/>
                    <a:pt x="243154" y="360001"/>
                  </a:cubicBezTo>
                  <a:cubicBezTo>
                    <a:pt x="242350" y="360537"/>
                    <a:pt x="241547" y="361073"/>
                    <a:pt x="240743" y="361608"/>
                  </a:cubicBezTo>
                  <a:cubicBezTo>
                    <a:pt x="238868" y="360001"/>
                    <a:pt x="236459" y="358662"/>
                    <a:pt x="235387" y="356788"/>
                  </a:cubicBezTo>
                  <a:cubicBezTo>
                    <a:pt x="228157" y="343667"/>
                    <a:pt x="227085" y="339382"/>
                    <a:pt x="230299" y="331616"/>
                  </a:cubicBezTo>
                  <a:close/>
                  <a:moveTo>
                    <a:pt x="124522" y="331615"/>
                  </a:moveTo>
                  <a:cubicBezTo>
                    <a:pt x="125057" y="331347"/>
                    <a:pt x="126128" y="331883"/>
                    <a:pt x="127735" y="332419"/>
                  </a:cubicBezTo>
                  <a:cubicBezTo>
                    <a:pt x="127735" y="342863"/>
                    <a:pt x="122380" y="351432"/>
                    <a:pt x="117292" y="360001"/>
                  </a:cubicBezTo>
                  <a:cubicBezTo>
                    <a:pt x="117024" y="360269"/>
                    <a:pt x="112471" y="359465"/>
                    <a:pt x="111936" y="358127"/>
                  </a:cubicBezTo>
                  <a:cubicBezTo>
                    <a:pt x="110329" y="354645"/>
                    <a:pt x="120773" y="333757"/>
                    <a:pt x="124522" y="331615"/>
                  </a:cubicBezTo>
                  <a:close/>
                  <a:moveTo>
                    <a:pt x="170381" y="297138"/>
                  </a:moveTo>
                  <a:cubicBezTo>
                    <a:pt x="172858" y="296737"/>
                    <a:pt x="175669" y="297339"/>
                    <a:pt x="178080" y="297339"/>
                  </a:cubicBezTo>
                  <a:cubicBezTo>
                    <a:pt x="182632" y="297071"/>
                    <a:pt x="188524" y="295196"/>
                    <a:pt x="189863" y="304301"/>
                  </a:cubicBezTo>
                  <a:cubicBezTo>
                    <a:pt x="180757" y="306979"/>
                    <a:pt x="172724" y="308853"/>
                    <a:pt x="164690" y="302962"/>
                  </a:cubicBezTo>
                  <a:cubicBezTo>
                    <a:pt x="165761" y="298946"/>
                    <a:pt x="167903" y="297540"/>
                    <a:pt x="170381" y="297138"/>
                  </a:cubicBezTo>
                  <a:close/>
                  <a:moveTo>
                    <a:pt x="144271" y="297138"/>
                  </a:moveTo>
                  <a:cubicBezTo>
                    <a:pt x="147954" y="297607"/>
                    <a:pt x="152506" y="299481"/>
                    <a:pt x="157728" y="302963"/>
                  </a:cubicBezTo>
                  <a:cubicBezTo>
                    <a:pt x="150766" y="305105"/>
                    <a:pt x="146213" y="306444"/>
                    <a:pt x="141661" y="307783"/>
                  </a:cubicBezTo>
                  <a:cubicBezTo>
                    <a:pt x="139786" y="310728"/>
                    <a:pt x="137376" y="313942"/>
                    <a:pt x="134966" y="317423"/>
                  </a:cubicBezTo>
                  <a:cubicBezTo>
                    <a:pt x="131216" y="312068"/>
                    <a:pt x="132020" y="304034"/>
                    <a:pt x="136037" y="299749"/>
                  </a:cubicBezTo>
                  <a:cubicBezTo>
                    <a:pt x="137778" y="297607"/>
                    <a:pt x="140589" y="296669"/>
                    <a:pt x="144271" y="297138"/>
                  </a:cubicBezTo>
                  <a:close/>
                  <a:moveTo>
                    <a:pt x="210717" y="296803"/>
                  </a:moveTo>
                  <a:cubicBezTo>
                    <a:pt x="214164" y="296268"/>
                    <a:pt x="217043" y="297205"/>
                    <a:pt x="218784" y="299749"/>
                  </a:cubicBezTo>
                  <a:cubicBezTo>
                    <a:pt x="221462" y="303498"/>
                    <a:pt x="222801" y="308586"/>
                    <a:pt x="224140" y="313138"/>
                  </a:cubicBezTo>
                  <a:cubicBezTo>
                    <a:pt x="224408" y="313942"/>
                    <a:pt x="222265" y="315280"/>
                    <a:pt x="220123" y="317958"/>
                  </a:cubicBezTo>
                  <a:cubicBezTo>
                    <a:pt x="217177" y="307247"/>
                    <a:pt x="207537" y="307247"/>
                    <a:pt x="199235" y="302694"/>
                  </a:cubicBezTo>
                  <a:cubicBezTo>
                    <a:pt x="203252" y="299347"/>
                    <a:pt x="207269" y="297339"/>
                    <a:pt x="210717" y="296803"/>
                  </a:cubicBezTo>
                  <a:close/>
                  <a:moveTo>
                    <a:pt x="342770" y="294393"/>
                  </a:moveTo>
                  <a:cubicBezTo>
                    <a:pt x="345716" y="302427"/>
                    <a:pt x="348662" y="310192"/>
                    <a:pt x="351339" y="318494"/>
                  </a:cubicBezTo>
                  <a:cubicBezTo>
                    <a:pt x="351875" y="320101"/>
                    <a:pt x="350001" y="322511"/>
                    <a:pt x="349197" y="324385"/>
                  </a:cubicBezTo>
                  <a:cubicBezTo>
                    <a:pt x="347323" y="323046"/>
                    <a:pt x="344912" y="321975"/>
                    <a:pt x="344109" y="320369"/>
                  </a:cubicBezTo>
                  <a:cubicBezTo>
                    <a:pt x="341431" y="314477"/>
                    <a:pt x="339021" y="308050"/>
                    <a:pt x="337414" y="301891"/>
                  </a:cubicBezTo>
                  <a:cubicBezTo>
                    <a:pt x="336879" y="299749"/>
                    <a:pt x="338217" y="297339"/>
                    <a:pt x="338753" y="294928"/>
                  </a:cubicBezTo>
                  <a:cubicBezTo>
                    <a:pt x="339824" y="294661"/>
                    <a:pt x="341431" y="294661"/>
                    <a:pt x="342770" y="294393"/>
                  </a:cubicBezTo>
                  <a:close/>
                  <a:moveTo>
                    <a:pt x="13390" y="293858"/>
                  </a:moveTo>
                  <a:cubicBezTo>
                    <a:pt x="18478" y="300285"/>
                    <a:pt x="18478" y="300285"/>
                    <a:pt x="9105" y="324654"/>
                  </a:cubicBezTo>
                  <a:cubicBezTo>
                    <a:pt x="6160" y="324386"/>
                    <a:pt x="3214" y="324386"/>
                    <a:pt x="0" y="324119"/>
                  </a:cubicBezTo>
                  <a:cubicBezTo>
                    <a:pt x="268" y="320905"/>
                    <a:pt x="268" y="317692"/>
                    <a:pt x="268" y="314210"/>
                  </a:cubicBezTo>
                  <a:cubicBezTo>
                    <a:pt x="4820" y="315817"/>
                    <a:pt x="4553" y="311800"/>
                    <a:pt x="5624" y="309390"/>
                  </a:cubicBezTo>
                  <a:cubicBezTo>
                    <a:pt x="8302" y="304569"/>
                    <a:pt x="10712" y="299481"/>
                    <a:pt x="13390" y="293858"/>
                  </a:cubicBezTo>
                  <a:close/>
                  <a:moveTo>
                    <a:pt x="31901" y="251613"/>
                  </a:moveTo>
                  <a:cubicBezTo>
                    <a:pt x="33340" y="251212"/>
                    <a:pt x="35215" y="251681"/>
                    <a:pt x="37759" y="253421"/>
                  </a:cubicBezTo>
                  <a:cubicBezTo>
                    <a:pt x="34010" y="263329"/>
                    <a:pt x="31599" y="273238"/>
                    <a:pt x="24101" y="281807"/>
                  </a:cubicBezTo>
                  <a:cubicBezTo>
                    <a:pt x="22226" y="279397"/>
                    <a:pt x="20352" y="277790"/>
                    <a:pt x="20620" y="276987"/>
                  </a:cubicBezTo>
                  <a:cubicBezTo>
                    <a:pt x="23030" y="269489"/>
                    <a:pt x="25708" y="262258"/>
                    <a:pt x="28654" y="255028"/>
                  </a:cubicBezTo>
                  <a:cubicBezTo>
                    <a:pt x="29457" y="253287"/>
                    <a:pt x="30461" y="252015"/>
                    <a:pt x="31901" y="251613"/>
                  </a:cubicBezTo>
                  <a:close/>
                  <a:moveTo>
                    <a:pt x="321346" y="249940"/>
                  </a:moveTo>
                  <a:cubicBezTo>
                    <a:pt x="329380" y="256903"/>
                    <a:pt x="330184" y="267346"/>
                    <a:pt x="334469" y="275648"/>
                  </a:cubicBezTo>
                  <a:cubicBezTo>
                    <a:pt x="334736" y="276184"/>
                    <a:pt x="333665" y="278326"/>
                    <a:pt x="332594" y="278594"/>
                  </a:cubicBezTo>
                  <a:cubicBezTo>
                    <a:pt x="331255" y="279129"/>
                    <a:pt x="328577" y="279129"/>
                    <a:pt x="328309" y="278326"/>
                  </a:cubicBezTo>
                  <a:cubicBezTo>
                    <a:pt x="324828" y="269757"/>
                    <a:pt x="321346" y="261187"/>
                    <a:pt x="318401" y="252618"/>
                  </a:cubicBezTo>
                  <a:cubicBezTo>
                    <a:pt x="318133" y="252350"/>
                    <a:pt x="320007" y="251279"/>
                    <a:pt x="321346" y="249940"/>
                  </a:cubicBezTo>
                  <a:close/>
                  <a:moveTo>
                    <a:pt x="300192" y="206290"/>
                  </a:moveTo>
                  <a:cubicBezTo>
                    <a:pt x="302067" y="207093"/>
                    <a:pt x="305280" y="207093"/>
                    <a:pt x="306084" y="208432"/>
                  </a:cubicBezTo>
                  <a:cubicBezTo>
                    <a:pt x="309565" y="215127"/>
                    <a:pt x="312510" y="221822"/>
                    <a:pt x="314920" y="228784"/>
                  </a:cubicBezTo>
                  <a:cubicBezTo>
                    <a:pt x="315456" y="230391"/>
                    <a:pt x="313582" y="232801"/>
                    <a:pt x="312778" y="234944"/>
                  </a:cubicBezTo>
                  <a:cubicBezTo>
                    <a:pt x="310903" y="233605"/>
                    <a:pt x="308226" y="232801"/>
                    <a:pt x="307422" y="230926"/>
                  </a:cubicBezTo>
                  <a:cubicBezTo>
                    <a:pt x="303941" y="223429"/>
                    <a:pt x="300996" y="215931"/>
                    <a:pt x="298050" y="208164"/>
                  </a:cubicBezTo>
                  <a:cubicBezTo>
                    <a:pt x="298585" y="207629"/>
                    <a:pt x="299389" y="207093"/>
                    <a:pt x="300192" y="206290"/>
                  </a:cubicBezTo>
                  <a:close/>
                  <a:moveTo>
                    <a:pt x="55700" y="204416"/>
                  </a:moveTo>
                  <a:cubicBezTo>
                    <a:pt x="55433" y="218341"/>
                    <a:pt x="49273" y="226910"/>
                    <a:pt x="44989" y="236284"/>
                  </a:cubicBezTo>
                  <a:cubicBezTo>
                    <a:pt x="43650" y="236284"/>
                    <a:pt x="42311" y="236284"/>
                    <a:pt x="40972" y="236284"/>
                  </a:cubicBezTo>
                  <a:cubicBezTo>
                    <a:pt x="40704" y="233873"/>
                    <a:pt x="39098" y="231195"/>
                    <a:pt x="39901" y="229589"/>
                  </a:cubicBezTo>
                  <a:cubicBezTo>
                    <a:pt x="43650" y="221555"/>
                    <a:pt x="44453" y="211379"/>
                    <a:pt x="55700" y="204416"/>
                  </a:cubicBezTo>
                  <a:close/>
                  <a:moveTo>
                    <a:pt x="283322" y="161302"/>
                  </a:moveTo>
                  <a:cubicBezTo>
                    <a:pt x="291891" y="167729"/>
                    <a:pt x="292694" y="178173"/>
                    <a:pt x="296711" y="186742"/>
                  </a:cubicBezTo>
                  <a:cubicBezTo>
                    <a:pt x="297246" y="187545"/>
                    <a:pt x="295104" y="189687"/>
                    <a:pt x="294033" y="191294"/>
                  </a:cubicBezTo>
                  <a:cubicBezTo>
                    <a:pt x="284928" y="183260"/>
                    <a:pt x="279840" y="169068"/>
                    <a:pt x="283322" y="161302"/>
                  </a:cubicBezTo>
                  <a:close/>
                  <a:moveTo>
                    <a:pt x="70695" y="160231"/>
                  </a:moveTo>
                  <a:cubicBezTo>
                    <a:pt x="72570" y="162641"/>
                    <a:pt x="74980" y="164516"/>
                    <a:pt x="74444" y="165587"/>
                  </a:cubicBezTo>
                  <a:cubicBezTo>
                    <a:pt x="71499" y="174691"/>
                    <a:pt x="68821" y="184332"/>
                    <a:pt x="59984" y="194241"/>
                  </a:cubicBezTo>
                  <a:cubicBezTo>
                    <a:pt x="59181" y="191562"/>
                    <a:pt x="57842" y="189955"/>
                    <a:pt x="58110" y="188617"/>
                  </a:cubicBezTo>
                  <a:cubicBezTo>
                    <a:pt x="60252" y="178709"/>
                    <a:pt x="63733" y="169604"/>
                    <a:pt x="70695" y="160231"/>
                  </a:cubicBezTo>
                  <a:close/>
                  <a:moveTo>
                    <a:pt x="173981" y="151125"/>
                  </a:moveTo>
                  <a:lnTo>
                    <a:pt x="165826" y="167435"/>
                  </a:lnTo>
                  <a:lnTo>
                    <a:pt x="167904" y="169068"/>
                  </a:lnTo>
                  <a:cubicBezTo>
                    <a:pt x="163351" y="180851"/>
                    <a:pt x="158799" y="192901"/>
                    <a:pt x="154246" y="205219"/>
                  </a:cubicBezTo>
                  <a:cubicBezTo>
                    <a:pt x="156656" y="206290"/>
                    <a:pt x="158531" y="206826"/>
                    <a:pt x="160405" y="207362"/>
                  </a:cubicBezTo>
                  <a:lnTo>
                    <a:pt x="160405" y="207629"/>
                  </a:lnTo>
                  <a:lnTo>
                    <a:pt x="198885" y="207629"/>
                  </a:lnTo>
                  <a:cubicBezTo>
                    <a:pt x="190584" y="187545"/>
                    <a:pt x="183889" y="169335"/>
                    <a:pt x="173981" y="151125"/>
                  </a:cubicBezTo>
                  <a:close/>
                  <a:moveTo>
                    <a:pt x="91583" y="117652"/>
                  </a:moveTo>
                  <a:cubicBezTo>
                    <a:pt x="93457" y="127293"/>
                    <a:pt x="87566" y="141486"/>
                    <a:pt x="79533" y="146574"/>
                  </a:cubicBezTo>
                  <a:cubicBezTo>
                    <a:pt x="76052" y="137736"/>
                    <a:pt x="82747" y="122205"/>
                    <a:pt x="91583" y="117652"/>
                  </a:cubicBezTo>
                  <a:close/>
                  <a:moveTo>
                    <a:pt x="264039" y="117385"/>
                  </a:moveTo>
                  <a:cubicBezTo>
                    <a:pt x="264843" y="116849"/>
                    <a:pt x="266985" y="117385"/>
                    <a:pt x="267253" y="118188"/>
                  </a:cubicBezTo>
                  <a:cubicBezTo>
                    <a:pt x="271537" y="127025"/>
                    <a:pt x="277161" y="135327"/>
                    <a:pt x="275822" y="146039"/>
                  </a:cubicBezTo>
                  <a:cubicBezTo>
                    <a:pt x="266182" y="139879"/>
                    <a:pt x="264843" y="129703"/>
                    <a:pt x="261361" y="120866"/>
                  </a:cubicBezTo>
                  <a:cubicBezTo>
                    <a:pt x="261093" y="120062"/>
                    <a:pt x="262700" y="118188"/>
                    <a:pt x="264039" y="117385"/>
                  </a:cubicBezTo>
                  <a:close/>
                  <a:moveTo>
                    <a:pt x="247437" y="72396"/>
                  </a:moveTo>
                  <a:cubicBezTo>
                    <a:pt x="253329" y="81233"/>
                    <a:pt x="257614" y="90605"/>
                    <a:pt x="259220" y="100781"/>
                  </a:cubicBezTo>
                  <a:cubicBezTo>
                    <a:pt x="257614" y="101317"/>
                    <a:pt x="255739" y="101853"/>
                    <a:pt x="254132" y="102388"/>
                  </a:cubicBezTo>
                  <a:cubicBezTo>
                    <a:pt x="248508" y="93551"/>
                    <a:pt x="244224" y="84179"/>
                    <a:pt x="242617" y="73735"/>
                  </a:cubicBezTo>
                  <a:cubicBezTo>
                    <a:pt x="244224" y="73467"/>
                    <a:pt x="245831" y="72931"/>
                    <a:pt x="247437" y="72396"/>
                  </a:cubicBezTo>
                  <a:close/>
                  <a:moveTo>
                    <a:pt x="107116" y="71593"/>
                  </a:moveTo>
                  <a:cubicBezTo>
                    <a:pt x="111401" y="74003"/>
                    <a:pt x="113543" y="76145"/>
                    <a:pt x="111401" y="79895"/>
                  </a:cubicBezTo>
                  <a:cubicBezTo>
                    <a:pt x="107384" y="87392"/>
                    <a:pt x="107384" y="97836"/>
                    <a:pt x="96672" y="101050"/>
                  </a:cubicBezTo>
                  <a:cubicBezTo>
                    <a:pt x="97475" y="90338"/>
                    <a:pt x="101492" y="80965"/>
                    <a:pt x="107116" y="71593"/>
                  </a:cubicBezTo>
                  <a:close/>
                  <a:moveTo>
                    <a:pt x="222533" y="29817"/>
                  </a:moveTo>
                  <a:cubicBezTo>
                    <a:pt x="225747" y="29817"/>
                    <a:pt x="229228" y="29014"/>
                    <a:pt x="229763" y="29817"/>
                  </a:cubicBezTo>
                  <a:cubicBezTo>
                    <a:pt x="233513" y="37047"/>
                    <a:pt x="236994" y="44545"/>
                    <a:pt x="240207" y="52044"/>
                  </a:cubicBezTo>
                  <a:cubicBezTo>
                    <a:pt x="240475" y="53651"/>
                    <a:pt x="238601" y="55525"/>
                    <a:pt x="237262" y="58739"/>
                  </a:cubicBezTo>
                  <a:cubicBezTo>
                    <a:pt x="228692" y="50437"/>
                    <a:pt x="227353" y="39993"/>
                    <a:pt x="222533" y="29817"/>
                  </a:cubicBezTo>
                  <a:close/>
                  <a:moveTo>
                    <a:pt x="129610" y="29014"/>
                  </a:moveTo>
                  <a:cubicBezTo>
                    <a:pt x="129878" y="31156"/>
                    <a:pt x="130949" y="33567"/>
                    <a:pt x="130413" y="35441"/>
                  </a:cubicBezTo>
                  <a:cubicBezTo>
                    <a:pt x="127200" y="42939"/>
                    <a:pt x="123719" y="50437"/>
                    <a:pt x="120237" y="57936"/>
                  </a:cubicBezTo>
                  <a:cubicBezTo>
                    <a:pt x="119167" y="58203"/>
                    <a:pt x="118363" y="58203"/>
                    <a:pt x="117292" y="58203"/>
                  </a:cubicBezTo>
                  <a:cubicBezTo>
                    <a:pt x="116488" y="56329"/>
                    <a:pt x="114346" y="53918"/>
                    <a:pt x="114882" y="52312"/>
                  </a:cubicBezTo>
                  <a:cubicBezTo>
                    <a:pt x="117292" y="45349"/>
                    <a:pt x="120505" y="38387"/>
                    <a:pt x="123719" y="31692"/>
                  </a:cubicBezTo>
                  <a:cubicBezTo>
                    <a:pt x="124522" y="30085"/>
                    <a:pt x="127735" y="29817"/>
                    <a:pt x="129610" y="29014"/>
                  </a:cubicBezTo>
                  <a:close/>
                  <a:moveTo>
                    <a:pt x="183688" y="28478"/>
                  </a:moveTo>
                  <a:cubicBezTo>
                    <a:pt x="192124" y="30955"/>
                    <a:pt x="199555" y="37449"/>
                    <a:pt x="204241" y="47492"/>
                  </a:cubicBezTo>
                  <a:cubicBezTo>
                    <a:pt x="210133" y="59810"/>
                    <a:pt x="214953" y="72663"/>
                    <a:pt x="220309" y="85249"/>
                  </a:cubicBezTo>
                  <a:cubicBezTo>
                    <a:pt x="251372" y="158624"/>
                    <a:pt x="282436" y="232266"/>
                    <a:pt x="313499" y="305640"/>
                  </a:cubicBezTo>
                  <a:cubicBezTo>
                    <a:pt x="315910" y="311264"/>
                    <a:pt x="317784" y="317423"/>
                    <a:pt x="320462" y="323046"/>
                  </a:cubicBezTo>
                  <a:cubicBezTo>
                    <a:pt x="326621" y="336971"/>
                    <a:pt x="316981" y="358395"/>
                    <a:pt x="300645" y="365089"/>
                  </a:cubicBezTo>
                  <a:cubicBezTo>
                    <a:pt x="285381" y="371516"/>
                    <a:pt x="267707" y="364821"/>
                    <a:pt x="260209" y="348219"/>
                  </a:cubicBezTo>
                  <a:cubicBezTo>
                    <a:pt x="251372" y="328938"/>
                    <a:pt x="243606" y="309389"/>
                    <a:pt x="235037" y="289840"/>
                  </a:cubicBezTo>
                  <a:cubicBezTo>
                    <a:pt x="233162" y="285824"/>
                    <a:pt x="231288" y="281539"/>
                    <a:pt x="228878" y="276719"/>
                  </a:cubicBezTo>
                  <a:cubicBezTo>
                    <a:pt x="204777" y="276719"/>
                    <a:pt x="181211" y="276719"/>
                    <a:pt x="157378" y="276719"/>
                  </a:cubicBezTo>
                  <a:lnTo>
                    <a:pt x="157378" y="276451"/>
                  </a:lnTo>
                  <a:lnTo>
                    <a:pt x="123450" y="276451"/>
                  </a:lnTo>
                  <a:cubicBezTo>
                    <a:pt x="121576" y="280468"/>
                    <a:pt x="119434" y="284217"/>
                    <a:pt x="117827" y="287966"/>
                  </a:cubicBezTo>
                  <a:cubicBezTo>
                    <a:pt x="109793" y="306979"/>
                    <a:pt x="101760" y="326260"/>
                    <a:pt x="93458" y="345273"/>
                  </a:cubicBezTo>
                  <a:cubicBezTo>
                    <a:pt x="88103" y="357591"/>
                    <a:pt x="79266" y="365893"/>
                    <a:pt x="65341" y="366964"/>
                  </a:cubicBezTo>
                  <a:cubicBezTo>
                    <a:pt x="40972" y="368838"/>
                    <a:pt x="23030" y="343666"/>
                    <a:pt x="32403" y="320101"/>
                  </a:cubicBezTo>
                  <a:cubicBezTo>
                    <a:pt x="39365" y="301891"/>
                    <a:pt x="47399" y="283949"/>
                    <a:pt x="55165" y="266007"/>
                  </a:cubicBezTo>
                  <a:cubicBezTo>
                    <a:pt x="85157" y="194776"/>
                    <a:pt x="115149" y="123544"/>
                    <a:pt x="145409" y="52312"/>
                  </a:cubicBezTo>
                  <a:cubicBezTo>
                    <a:pt x="147016" y="48563"/>
                    <a:pt x="148489" y="44613"/>
                    <a:pt x="150664" y="41199"/>
                  </a:cubicBezTo>
                  <a:lnTo>
                    <a:pt x="157115" y="35819"/>
                  </a:lnTo>
                  <a:lnTo>
                    <a:pt x="157110" y="33566"/>
                  </a:lnTo>
                  <a:cubicBezTo>
                    <a:pt x="165813" y="27541"/>
                    <a:pt x="175253" y="26001"/>
                    <a:pt x="183688" y="28478"/>
                  </a:cubicBezTo>
                  <a:close/>
                  <a:moveTo>
                    <a:pt x="199905" y="3307"/>
                  </a:moveTo>
                  <a:cubicBezTo>
                    <a:pt x="205729" y="5382"/>
                    <a:pt x="211420" y="10135"/>
                    <a:pt x="216374" y="17232"/>
                  </a:cubicBezTo>
                  <a:cubicBezTo>
                    <a:pt x="202716" y="15625"/>
                    <a:pt x="194950" y="8127"/>
                    <a:pt x="182632" y="5449"/>
                  </a:cubicBezTo>
                  <a:cubicBezTo>
                    <a:pt x="188122" y="1834"/>
                    <a:pt x="194080" y="1231"/>
                    <a:pt x="199905" y="3307"/>
                  </a:cubicBezTo>
                  <a:close/>
                  <a:moveTo>
                    <a:pt x="163619" y="93"/>
                  </a:moveTo>
                  <a:cubicBezTo>
                    <a:pt x="164690" y="-443"/>
                    <a:pt x="167904" y="1432"/>
                    <a:pt x="168172" y="2771"/>
                  </a:cubicBezTo>
                  <a:cubicBezTo>
                    <a:pt x="168440" y="4110"/>
                    <a:pt x="167101" y="6788"/>
                    <a:pt x="165761" y="7591"/>
                  </a:cubicBezTo>
                  <a:cubicBezTo>
                    <a:pt x="158263" y="11072"/>
                    <a:pt x="150765" y="14285"/>
                    <a:pt x="141125" y="18303"/>
                  </a:cubicBezTo>
                  <a:cubicBezTo>
                    <a:pt x="141393" y="15089"/>
                    <a:pt x="140589" y="11608"/>
                    <a:pt x="141660" y="11072"/>
                  </a:cubicBezTo>
                  <a:cubicBezTo>
                    <a:pt x="148890" y="7055"/>
                    <a:pt x="156121" y="3306"/>
                    <a:pt x="163619" y="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992579" y="309656"/>
              <a:ext cx="308937" cy="397788"/>
            </a:xfrm>
            <a:custGeom>
              <a:avLst/>
              <a:gdLst/>
              <a:ahLst/>
              <a:cxnLst/>
              <a:rect l="l" t="t" r="r" b="b"/>
              <a:pathLst>
                <a:path w="308937" h="397788" extrusionOk="0">
                  <a:moveTo>
                    <a:pt x="160883" y="387801"/>
                  </a:moveTo>
                  <a:cubicBezTo>
                    <a:pt x="162992" y="387265"/>
                    <a:pt x="165268" y="387934"/>
                    <a:pt x="167544" y="388738"/>
                  </a:cubicBezTo>
                  <a:cubicBezTo>
                    <a:pt x="173971" y="391148"/>
                    <a:pt x="183076" y="385257"/>
                    <a:pt x="189236" y="395968"/>
                  </a:cubicBezTo>
                  <a:cubicBezTo>
                    <a:pt x="176649" y="398646"/>
                    <a:pt x="166205" y="398646"/>
                    <a:pt x="155226" y="394094"/>
                  </a:cubicBezTo>
                  <a:cubicBezTo>
                    <a:pt x="156833" y="390077"/>
                    <a:pt x="158775" y="388336"/>
                    <a:pt x="160883" y="387801"/>
                  </a:cubicBezTo>
                  <a:close/>
                  <a:moveTo>
                    <a:pt x="229672" y="383115"/>
                  </a:moveTo>
                  <a:cubicBezTo>
                    <a:pt x="231278" y="382847"/>
                    <a:pt x="233153" y="384454"/>
                    <a:pt x="234760" y="384989"/>
                  </a:cubicBezTo>
                  <a:cubicBezTo>
                    <a:pt x="233688" y="386864"/>
                    <a:pt x="233421" y="390077"/>
                    <a:pt x="231814" y="390613"/>
                  </a:cubicBezTo>
                  <a:cubicBezTo>
                    <a:pt x="223512" y="393559"/>
                    <a:pt x="215211" y="396772"/>
                    <a:pt x="203160" y="393559"/>
                  </a:cubicBezTo>
                  <a:cubicBezTo>
                    <a:pt x="206106" y="390613"/>
                    <a:pt x="207445" y="388203"/>
                    <a:pt x="209320" y="387667"/>
                  </a:cubicBezTo>
                  <a:cubicBezTo>
                    <a:pt x="216014" y="385793"/>
                    <a:pt x="222709" y="384186"/>
                    <a:pt x="229672" y="383115"/>
                  </a:cubicBezTo>
                  <a:close/>
                  <a:moveTo>
                    <a:pt x="115593" y="374813"/>
                  </a:moveTo>
                  <a:cubicBezTo>
                    <a:pt x="123894" y="378294"/>
                    <a:pt x="132999" y="379633"/>
                    <a:pt x="141033" y="386328"/>
                  </a:cubicBezTo>
                  <a:cubicBezTo>
                    <a:pt x="138622" y="388202"/>
                    <a:pt x="136480" y="391148"/>
                    <a:pt x="135409" y="390612"/>
                  </a:cubicBezTo>
                  <a:cubicBezTo>
                    <a:pt x="127643" y="388202"/>
                    <a:pt x="119877" y="385256"/>
                    <a:pt x="112379" y="382043"/>
                  </a:cubicBezTo>
                  <a:cubicBezTo>
                    <a:pt x="111308" y="381507"/>
                    <a:pt x="110237" y="378294"/>
                    <a:pt x="110772" y="376955"/>
                  </a:cubicBezTo>
                  <a:cubicBezTo>
                    <a:pt x="111308" y="375616"/>
                    <a:pt x="114521" y="374277"/>
                    <a:pt x="115593" y="374813"/>
                  </a:cubicBezTo>
                  <a:close/>
                  <a:moveTo>
                    <a:pt x="274124" y="363297"/>
                  </a:moveTo>
                  <a:cubicBezTo>
                    <a:pt x="275195" y="362762"/>
                    <a:pt x="277606" y="363833"/>
                    <a:pt x="278141" y="364904"/>
                  </a:cubicBezTo>
                  <a:cubicBezTo>
                    <a:pt x="278676" y="365976"/>
                    <a:pt x="278676" y="368653"/>
                    <a:pt x="277873" y="369189"/>
                  </a:cubicBezTo>
                  <a:cubicBezTo>
                    <a:pt x="270643" y="373741"/>
                    <a:pt x="262877" y="378026"/>
                    <a:pt x="255111" y="382847"/>
                  </a:cubicBezTo>
                  <a:cubicBezTo>
                    <a:pt x="253237" y="381507"/>
                    <a:pt x="251630" y="380704"/>
                    <a:pt x="251094" y="379365"/>
                  </a:cubicBezTo>
                  <a:cubicBezTo>
                    <a:pt x="250559" y="378026"/>
                    <a:pt x="251094" y="375616"/>
                    <a:pt x="252165" y="375080"/>
                  </a:cubicBezTo>
                  <a:cubicBezTo>
                    <a:pt x="259396" y="370796"/>
                    <a:pt x="266626" y="367047"/>
                    <a:pt x="274124" y="363297"/>
                  </a:cubicBezTo>
                  <a:close/>
                  <a:moveTo>
                    <a:pt x="71408" y="349909"/>
                  </a:moveTo>
                  <a:cubicBezTo>
                    <a:pt x="81584" y="352855"/>
                    <a:pt x="89350" y="359281"/>
                    <a:pt x="97384" y="367048"/>
                  </a:cubicBezTo>
                  <a:cubicBezTo>
                    <a:pt x="87207" y="369993"/>
                    <a:pt x="74622" y="361960"/>
                    <a:pt x="71408" y="349909"/>
                  </a:cubicBezTo>
                  <a:close/>
                  <a:moveTo>
                    <a:pt x="304117" y="325540"/>
                  </a:moveTo>
                  <a:cubicBezTo>
                    <a:pt x="304920" y="325540"/>
                    <a:pt x="307062" y="328218"/>
                    <a:pt x="306794" y="329021"/>
                  </a:cubicBezTo>
                  <a:cubicBezTo>
                    <a:pt x="304117" y="338394"/>
                    <a:pt x="302242" y="348838"/>
                    <a:pt x="291262" y="354729"/>
                  </a:cubicBezTo>
                  <a:cubicBezTo>
                    <a:pt x="290727" y="352319"/>
                    <a:pt x="289655" y="350444"/>
                    <a:pt x="289923" y="349374"/>
                  </a:cubicBezTo>
                  <a:cubicBezTo>
                    <a:pt x="292869" y="342143"/>
                    <a:pt x="295815" y="334913"/>
                    <a:pt x="299296" y="327950"/>
                  </a:cubicBezTo>
                  <a:cubicBezTo>
                    <a:pt x="299831" y="326611"/>
                    <a:pt x="302510" y="325540"/>
                    <a:pt x="304117" y="325540"/>
                  </a:cubicBezTo>
                  <a:close/>
                  <a:moveTo>
                    <a:pt x="44295" y="315598"/>
                  </a:moveTo>
                  <a:cubicBezTo>
                    <a:pt x="45901" y="316769"/>
                    <a:pt x="47040" y="318845"/>
                    <a:pt x="48378" y="320452"/>
                  </a:cubicBezTo>
                  <a:cubicBezTo>
                    <a:pt x="59090" y="334109"/>
                    <a:pt x="59090" y="334109"/>
                    <a:pt x="55877" y="340804"/>
                  </a:cubicBezTo>
                  <a:cubicBezTo>
                    <a:pt x="48110" y="332770"/>
                    <a:pt x="40613" y="326343"/>
                    <a:pt x="37399" y="316167"/>
                  </a:cubicBezTo>
                  <a:cubicBezTo>
                    <a:pt x="40612" y="314158"/>
                    <a:pt x="42688" y="314426"/>
                    <a:pt x="44295" y="315598"/>
                  </a:cubicBezTo>
                  <a:close/>
                  <a:moveTo>
                    <a:pt x="294208" y="278944"/>
                  </a:moveTo>
                  <a:cubicBezTo>
                    <a:pt x="294744" y="278409"/>
                    <a:pt x="297957" y="278944"/>
                    <a:pt x="298493" y="280015"/>
                  </a:cubicBezTo>
                  <a:cubicBezTo>
                    <a:pt x="301974" y="287246"/>
                    <a:pt x="305455" y="294743"/>
                    <a:pt x="308937" y="302242"/>
                  </a:cubicBezTo>
                  <a:cubicBezTo>
                    <a:pt x="307062" y="304652"/>
                    <a:pt x="306258" y="306794"/>
                    <a:pt x="304652" y="307062"/>
                  </a:cubicBezTo>
                  <a:cubicBezTo>
                    <a:pt x="303313" y="307330"/>
                    <a:pt x="300635" y="305991"/>
                    <a:pt x="300099" y="304384"/>
                  </a:cubicBezTo>
                  <a:cubicBezTo>
                    <a:pt x="297154" y="297689"/>
                    <a:pt x="294476" y="290727"/>
                    <a:pt x="292066" y="283764"/>
                  </a:cubicBezTo>
                  <a:cubicBezTo>
                    <a:pt x="291530" y="282425"/>
                    <a:pt x="292869" y="280015"/>
                    <a:pt x="294208" y="278944"/>
                  </a:cubicBezTo>
                  <a:close/>
                  <a:moveTo>
                    <a:pt x="14369" y="271714"/>
                  </a:moveTo>
                  <a:cubicBezTo>
                    <a:pt x="17850" y="272249"/>
                    <a:pt x="19725" y="271982"/>
                    <a:pt x="20528" y="272785"/>
                  </a:cubicBezTo>
                  <a:cubicBezTo>
                    <a:pt x="24277" y="275999"/>
                    <a:pt x="30168" y="291262"/>
                    <a:pt x="31240" y="299029"/>
                  </a:cubicBezTo>
                  <a:cubicBezTo>
                    <a:pt x="29633" y="299029"/>
                    <a:pt x="27491" y="299564"/>
                    <a:pt x="26955" y="299029"/>
                  </a:cubicBezTo>
                  <a:cubicBezTo>
                    <a:pt x="20528" y="291798"/>
                    <a:pt x="16779" y="283229"/>
                    <a:pt x="14369" y="271714"/>
                  </a:cubicBezTo>
                  <a:close/>
                  <a:moveTo>
                    <a:pt x="164330" y="268233"/>
                  </a:moveTo>
                  <a:cubicBezTo>
                    <a:pt x="172900" y="269304"/>
                    <a:pt x="181201" y="270375"/>
                    <a:pt x="189770" y="271982"/>
                  </a:cubicBezTo>
                  <a:cubicBezTo>
                    <a:pt x="190841" y="272250"/>
                    <a:pt x="191645" y="274392"/>
                    <a:pt x="192448" y="275731"/>
                  </a:cubicBezTo>
                  <a:cubicBezTo>
                    <a:pt x="184414" y="280551"/>
                    <a:pt x="169418" y="280551"/>
                    <a:pt x="162991" y="275463"/>
                  </a:cubicBezTo>
                  <a:cubicBezTo>
                    <a:pt x="161920" y="274660"/>
                    <a:pt x="160849" y="272518"/>
                    <a:pt x="161117" y="271447"/>
                  </a:cubicBezTo>
                  <a:cubicBezTo>
                    <a:pt x="161385" y="270107"/>
                    <a:pt x="163259" y="268233"/>
                    <a:pt x="164330" y="268233"/>
                  </a:cubicBezTo>
                  <a:close/>
                  <a:moveTo>
                    <a:pt x="265219" y="254476"/>
                  </a:moveTo>
                  <a:cubicBezTo>
                    <a:pt x="270307" y="255179"/>
                    <a:pt x="275328" y="257388"/>
                    <a:pt x="279479" y="260735"/>
                  </a:cubicBezTo>
                  <a:cubicBezTo>
                    <a:pt x="282425" y="263145"/>
                    <a:pt x="284031" y="265823"/>
                    <a:pt x="279479" y="268769"/>
                  </a:cubicBezTo>
                  <a:cubicBezTo>
                    <a:pt x="270642" y="265555"/>
                    <a:pt x="261537" y="261806"/>
                    <a:pt x="250558" y="257254"/>
                  </a:cubicBezTo>
                  <a:cubicBezTo>
                    <a:pt x="254977" y="254576"/>
                    <a:pt x="260131" y="253773"/>
                    <a:pt x="265219" y="254476"/>
                  </a:cubicBezTo>
                  <a:close/>
                  <a:moveTo>
                    <a:pt x="232081" y="253771"/>
                  </a:moveTo>
                  <a:cubicBezTo>
                    <a:pt x="233420" y="253504"/>
                    <a:pt x="235562" y="256182"/>
                    <a:pt x="238508" y="258592"/>
                  </a:cubicBezTo>
                  <a:cubicBezTo>
                    <a:pt x="228332" y="263412"/>
                    <a:pt x="219495" y="267696"/>
                    <a:pt x="210658" y="271445"/>
                  </a:cubicBezTo>
                  <a:cubicBezTo>
                    <a:pt x="210122" y="271713"/>
                    <a:pt x="208783" y="270374"/>
                    <a:pt x="206373" y="268767"/>
                  </a:cubicBezTo>
                  <a:cubicBezTo>
                    <a:pt x="213603" y="259663"/>
                    <a:pt x="222173" y="255646"/>
                    <a:pt x="232081" y="253771"/>
                  </a:cubicBezTo>
                  <a:close/>
                  <a:moveTo>
                    <a:pt x="130322" y="236098"/>
                  </a:moveTo>
                  <a:cubicBezTo>
                    <a:pt x="136213" y="243596"/>
                    <a:pt x="142104" y="251094"/>
                    <a:pt x="147460" y="258592"/>
                  </a:cubicBezTo>
                  <a:cubicBezTo>
                    <a:pt x="147996" y="259395"/>
                    <a:pt x="146924" y="261538"/>
                    <a:pt x="146389" y="263680"/>
                  </a:cubicBezTo>
                  <a:cubicBezTo>
                    <a:pt x="136481" y="260734"/>
                    <a:pt x="132732" y="252701"/>
                    <a:pt x="127911" y="246006"/>
                  </a:cubicBezTo>
                  <a:cubicBezTo>
                    <a:pt x="126037" y="243596"/>
                    <a:pt x="123627" y="240115"/>
                    <a:pt x="130322" y="236098"/>
                  </a:cubicBezTo>
                  <a:close/>
                  <a:moveTo>
                    <a:pt x="3122" y="222977"/>
                  </a:moveTo>
                  <a:cubicBezTo>
                    <a:pt x="6872" y="225655"/>
                    <a:pt x="9014" y="226458"/>
                    <a:pt x="9281" y="227530"/>
                  </a:cubicBezTo>
                  <a:cubicBezTo>
                    <a:pt x="11156" y="235028"/>
                    <a:pt x="13031" y="242525"/>
                    <a:pt x="14370" y="250292"/>
                  </a:cubicBezTo>
                  <a:cubicBezTo>
                    <a:pt x="14637" y="251631"/>
                    <a:pt x="12763" y="253773"/>
                    <a:pt x="11156" y="254576"/>
                  </a:cubicBezTo>
                  <a:cubicBezTo>
                    <a:pt x="10621" y="255112"/>
                    <a:pt x="7675" y="253773"/>
                    <a:pt x="7407" y="252701"/>
                  </a:cubicBezTo>
                  <a:cubicBezTo>
                    <a:pt x="4193" y="243865"/>
                    <a:pt x="1516" y="235028"/>
                    <a:pt x="3122" y="222977"/>
                  </a:cubicBezTo>
                  <a:close/>
                  <a:moveTo>
                    <a:pt x="118806" y="190306"/>
                  </a:moveTo>
                  <a:cubicBezTo>
                    <a:pt x="123090" y="195662"/>
                    <a:pt x="125501" y="211194"/>
                    <a:pt x="123090" y="222441"/>
                  </a:cubicBezTo>
                  <a:cubicBezTo>
                    <a:pt x="113450" y="216014"/>
                    <a:pt x="111576" y="199679"/>
                    <a:pt x="118806" y="190306"/>
                  </a:cubicBezTo>
                  <a:close/>
                  <a:moveTo>
                    <a:pt x="4193" y="177453"/>
                  </a:moveTo>
                  <a:cubicBezTo>
                    <a:pt x="6067" y="178256"/>
                    <a:pt x="9013" y="180399"/>
                    <a:pt x="9013" y="181738"/>
                  </a:cubicBezTo>
                  <a:cubicBezTo>
                    <a:pt x="8746" y="190039"/>
                    <a:pt x="7407" y="198340"/>
                    <a:pt x="6603" y="206910"/>
                  </a:cubicBezTo>
                  <a:cubicBezTo>
                    <a:pt x="5800" y="206910"/>
                    <a:pt x="4728" y="207178"/>
                    <a:pt x="3657" y="207446"/>
                  </a:cubicBezTo>
                  <a:cubicBezTo>
                    <a:pt x="2586" y="206107"/>
                    <a:pt x="176" y="204767"/>
                    <a:pt x="176" y="203161"/>
                  </a:cubicBezTo>
                  <a:cubicBezTo>
                    <a:pt x="-92" y="195930"/>
                    <a:pt x="-92" y="188432"/>
                    <a:pt x="444" y="181202"/>
                  </a:cubicBezTo>
                  <a:cubicBezTo>
                    <a:pt x="444" y="179863"/>
                    <a:pt x="3389" y="177185"/>
                    <a:pt x="4193" y="177453"/>
                  </a:cubicBezTo>
                  <a:close/>
                  <a:moveTo>
                    <a:pt x="135409" y="145585"/>
                  </a:moveTo>
                  <a:cubicBezTo>
                    <a:pt x="136212" y="146924"/>
                    <a:pt x="137819" y="148799"/>
                    <a:pt x="137283" y="149602"/>
                  </a:cubicBezTo>
                  <a:cubicBezTo>
                    <a:pt x="133534" y="158171"/>
                    <a:pt x="129517" y="166473"/>
                    <a:pt x="125501" y="175042"/>
                  </a:cubicBezTo>
                  <a:cubicBezTo>
                    <a:pt x="124430" y="175042"/>
                    <a:pt x="123091" y="174774"/>
                    <a:pt x="121752" y="174774"/>
                  </a:cubicBezTo>
                  <a:cubicBezTo>
                    <a:pt x="121216" y="172363"/>
                    <a:pt x="119877" y="169686"/>
                    <a:pt x="120145" y="167543"/>
                  </a:cubicBezTo>
                  <a:cubicBezTo>
                    <a:pt x="121752" y="159242"/>
                    <a:pt x="127911" y="150673"/>
                    <a:pt x="135409" y="145585"/>
                  </a:cubicBezTo>
                  <a:close/>
                  <a:moveTo>
                    <a:pt x="257052" y="135778"/>
                  </a:moveTo>
                  <a:cubicBezTo>
                    <a:pt x="261404" y="134807"/>
                    <a:pt x="265823" y="134338"/>
                    <a:pt x="270375" y="137016"/>
                  </a:cubicBezTo>
                  <a:cubicBezTo>
                    <a:pt x="260735" y="147192"/>
                    <a:pt x="247881" y="149066"/>
                    <a:pt x="237437" y="141569"/>
                  </a:cubicBezTo>
                  <a:cubicBezTo>
                    <a:pt x="240115" y="139962"/>
                    <a:pt x="242257" y="137284"/>
                    <a:pt x="244132" y="137552"/>
                  </a:cubicBezTo>
                  <a:cubicBezTo>
                    <a:pt x="248416" y="138221"/>
                    <a:pt x="252701" y="136748"/>
                    <a:pt x="257052" y="135778"/>
                  </a:cubicBezTo>
                  <a:close/>
                  <a:moveTo>
                    <a:pt x="14904" y="128983"/>
                  </a:moveTo>
                  <a:cubicBezTo>
                    <a:pt x="19457" y="138624"/>
                    <a:pt x="15439" y="153888"/>
                    <a:pt x="7674" y="159244"/>
                  </a:cubicBezTo>
                  <a:cubicBezTo>
                    <a:pt x="3925" y="151210"/>
                    <a:pt x="6602" y="138624"/>
                    <a:pt x="14904" y="128983"/>
                  </a:cubicBezTo>
                  <a:close/>
                  <a:moveTo>
                    <a:pt x="163260" y="122120"/>
                  </a:moveTo>
                  <a:cubicBezTo>
                    <a:pt x="168616" y="120547"/>
                    <a:pt x="174105" y="121216"/>
                    <a:pt x="179863" y="124430"/>
                  </a:cubicBezTo>
                  <a:cubicBezTo>
                    <a:pt x="169151" y="128982"/>
                    <a:pt x="160582" y="132999"/>
                    <a:pt x="152013" y="136212"/>
                  </a:cubicBezTo>
                  <a:cubicBezTo>
                    <a:pt x="150941" y="136480"/>
                    <a:pt x="149067" y="134338"/>
                    <a:pt x="147460" y="133267"/>
                  </a:cubicBezTo>
                  <a:cubicBezTo>
                    <a:pt x="152682" y="127509"/>
                    <a:pt x="157904" y="123693"/>
                    <a:pt x="163260" y="122120"/>
                  </a:cubicBezTo>
                  <a:close/>
                  <a:moveTo>
                    <a:pt x="197000" y="120414"/>
                  </a:moveTo>
                  <a:cubicBezTo>
                    <a:pt x="201553" y="119074"/>
                    <a:pt x="220834" y="129518"/>
                    <a:pt x="222173" y="133803"/>
                  </a:cubicBezTo>
                  <a:cubicBezTo>
                    <a:pt x="222441" y="134071"/>
                    <a:pt x="222441" y="134606"/>
                    <a:pt x="222709" y="136213"/>
                  </a:cubicBezTo>
                  <a:cubicBezTo>
                    <a:pt x="221102" y="137017"/>
                    <a:pt x="218691" y="138891"/>
                    <a:pt x="217353" y="138355"/>
                  </a:cubicBezTo>
                  <a:cubicBezTo>
                    <a:pt x="209854" y="135142"/>
                    <a:pt x="202624" y="131661"/>
                    <a:pt x="195394" y="127644"/>
                  </a:cubicBezTo>
                  <a:cubicBezTo>
                    <a:pt x="194323" y="127108"/>
                    <a:pt x="193519" y="124698"/>
                    <a:pt x="193787" y="123627"/>
                  </a:cubicBezTo>
                  <a:cubicBezTo>
                    <a:pt x="194055" y="122288"/>
                    <a:pt x="195662" y="120681"/>
                    <a:pt x="197000" y="120414"/>
                  </a:cubicBezTo>
                  <a:close/>
                  <a:moveTo>
                    <a:pt x="300100" y="99258"/>
                  </a:moveTo>
                  <a:cubicBezTo>
                    <a:pt x="301438" y="104346"/>
                    <a:pt x="302510" y="106488"/>
                    <a:pt x="302242" y="108363"/>
                  </a:cubicBezTo>
                  <a:cubicBezTo>
                    <a:pt x="300903" y="114522"/>
                    <a:pt x="293405" y="123895"/>
                    <a:pt x="285639" y="129786"/>
                  </a:cubicBezTo>
                  <a:cubicBezTo>
                    <a:pt x="284568" y="128715"/>
                    <a:pt x="282693" y="127108"/>
                    <a:pt x="282961" y="126573"/>
                  </a:cubicBezTo>
                  <a:cubicBezTo>
                    <a:pt x="286978" y="117200"/>
                    <a:pt x="292601" y="109434"/>
                    <a:pt x="300100" y="99258"/>
                  </a:cubicBezTo>
                  <a:close/>
                  <a:moveTo>
                    <a:pt x="37399" y="87475"/>
                  </a:moveTo>
                  <a:cubicBezTo>
                    <a:pt x="36863" y="98454"/>
                    <a:pt x="28294" y="112111"/>
                    <a:pt x="20260" y="113451"/>
                  </a:cubicBezTo>
                  <a:cubicBezTo>
                    <a:pt x="24277" y="96580"/>
                    <a:pt x="29365" y="89082"/>
                    <a:pt x="37399" y="87475"/>
                  </a:cubicBezTo>
                  <a:close/>
                  <a:moveTo>
                    <a:pt x="299028" y="53198"/>
                  </a:moveTo>
                  <a:cubicBezTo>
                    <a:pt x="306526" y="64445"/>
                    <a:pt x="308936" y="74621"/>
                    <a:pt x="305455" y="88814"/>
                  </a:cubicBezTo>
                  <a:cubicBezTo>
                    <a:pt x="296082" y="79441"/>
                    <a:pt x="299028" y="68462"/>
                    <a:pt x="295279" y="60161"/>
                  </a:cubicBezTo>
                  <a:cubicBezTo>
                    <a:pt x="295011" y="59089"/>
                    <a:pt x="297153" y="56412"/>
                    <a:pt x="299028" y="53198"/>
                  </a:cubicBezTo>
                  <a:close/>
                  <a:moveTo>
                    <a:pt x="62570" y="50253"/>
                  </a:moveTo>
                  <a:cubicBezTo>
                    <a:pt x="63642" y="49182"/>
                    <a:pt x="66588" y="50521"/>
                    <a:pt x="71408" y="51056"/>
                  </a:cubicBezTo>
                  <a:cubicBezTo>
                    <a:pt x="62838" y="60428"/>
                    <a:pt x="56144" y="67659"/>
                    <a:pt x="48645" y="75960"/>
                  </a:cubicBezTo>
                  <a:cubicBezTo>
                    <a:pt x="47038" y="72747"/>
                    <a:pt x="45432" y="70337"/>
                    <a:pt x="45699" y="69533"/>
                  </a:cubicBezTo>
                  <a:cubicBezTo>
                    <a:pt x="51056" y="62839"/>
                    <a:pt x="56679" y="56412"/>
                    <a:pt x="62570" y="50253"/>
                  </a:cubicBezTo>
                  <a:close/>
                  <a:moveTo>
                    <a:pt x="179512" y="29364"/>
                  </a:moveTo>
                  <a:cubicBezTo>
                    <a:pt x="210308" y="26954"/>
                    <a:pt x="237354" y="37666"/>
                    <a:pt x="262259" y="54537"/>
                  </a:cubicBezTo>
                  <a:cubicBezTo>
                    <a:pt x="274309" y="62571"/>
                    <a:pt x="279129" y="80245"/>
                    <a:pt x="274577" y="93366"/>
                  </a:cubicBezTo>
                  <a:cubicBezTo>
                    <a:pt x="269221" y="108363"/>
                    <a:pt x="256367" y="118003"/>
                    <a:pt x="241639" y="117199"/>
                  </a:cubicBezTo>
                  <a:cubicBezTo>
                    <a:pt x="237354" y="116932"/>
                    <a:pt x="232266" y="115860"/>
                    <a:pt x="228785" y="113718"/>
                  </a:cubicBezTo>
                  <a:cubicBezTo>
                    <a:pt x="213789" y="104078"/>
                    <a:pt x="197454" y="98990"/>
                    <a:pt x="179512" y="98722"/>
                  </a:cubicBezTo>
                  <a:lnTo>
                    <a:pt x="179512" y="98455"/>
                  </a:lnTo>
                  <a:lnTo>
                    <a:pt x="148114" y="105417"/>
                  </a:lnTo>
                  <a:cubicBezTo>
                    <a:pt x="138474" y="109702"/>
                    <a:pt x="129570" y="115727"/>
                    <a:pt x="121134" y="122823"/>
                  </a:cubicBezTo>
                  <a:lnTo>
                    <a:pt x="110579" y="135834"/>
                  </a:lnTo>
                  <a:lnTo>
                    <a:pt x="112380" y="137283"/>
                  </a:lnTo>
                  <a:cubicBezTo>
                    <a:pt x="101668" y="154690"/>
                    <a:pt x="96848" y="173703"/>
                    <a:pt x="95776" y="193787"/>
                  </a:cubicBezTo>
                  <a:cubicBezTo>
                    <a:pt x="95241" y="209587"/>
                    <a:pt x="97115" y="225118"/>
                    <a:pt x="102203" y="240114"/>
                  </a:cubicBezTo>
                  <a:cubicBezTo>
                    <a:pt x="103275" y="243596"/>
                    <a:pt x="104346" y="247077"/>
                    <a:pt x="105149" y="250826"/>
                  </a:cubicBezTo>
                  <a:lnTo>
                    <a:pt x="104679" y="253519"/>
                  </a:lnTo>
                  <a:lnTo>
                    <a:pt x="113636" y="266626"/>
                  </a:lnTo>
                  <a:cubicBezTo>
                    <a:pt x="121803" y="275865"/>
                    <a:pt x="130841" y="283430"/>
                    <a:pt x="140950" y="289054"/>
                  </a:cubicBezTo>
                  <a:lnTo>
                    <a:pt x="173918" y="299585"/>
                  </a:lnTo>
                  <a:lnTo>
                    <a:pt x="198878" y="296853"/>
                  </a:lnTo>
                  <a:cubicBezTo>
                    <a:pt x="207615" y="294610"/>
                    <a:pt x="215983" y="290995"/>
                    <a:pt x="223883" y="285639"/>
                  </a:cubicBezTo>
                  <a:cubicBezTo>
                    <a:pt x="231917" y="280283"/>
                    <a:pt x="240151" y="279011"/>
                    <a:pt x="247649" y="280685"/>
                  </a:cubicBezTo>
                  <a:cubicBezTo>
                    <a:pt x="255147" y="282359"/>
                    <a:pt x="261909" y="286978"/>
                    <a:pt x="266997" y="293405"/>
                  </a:cubicBezTo>
                  <a:cubicBezTo>
                    <a:pt x="277708" y="306795"/>
                    <a:pt x="277173" y="325540"/>
                    <a:pt x="265123" y="338126"/>
                  </a:cubicBezTo>
                  <a:cubicBezTo>
                    <a:pt x="252536" y="351247"/>
                    <a:pt x="236201" y="357674"/>
                    <a:pt x="219598" y="363030"/>
                  </a:cubicBezTo>
                  <a:lnTo>
                    <a:pt x="174691" y="368549"/>
                  </a:lnTo>
                  <a:lnTo>
                    <a:pt x="174691" y="368922"/>
                  </a:lnTo>
                  <a:lnTo>
                    <a:pt x="173315" y="368718"/>
                  </a:lnTo>
                  <a:lnTo>
                    <a:pt x="171664" y="368921"/>
                  </a:lnTo>
                  <a:lnTo>
                    <a:pt x="171664" y="368474"/>
                  </a:lnTo>
                  <a:lnTo>
                    <a:pt x="140046" y="363801"/>
                  </a:lnTo>
                  <a:cubicBezTo>
                    <a:pt x="129034" y="360286"/>
                    <a:pt x="118456" y="355265"/>
                    <a:pt x="108012" y="349641"/>
                  </a:cubicBezTo>
                  <a:cubicBezTo>
                    <a:pt x="104799" y="348034"/>
                    <a:pt x="102121" y="345088"/>
                    <a:pt x="99443" y="342946"/>
                  </a:cubicBezTo>
                  <a:lnTo>
                    <a:pt x="99453" y="340173"/>
                  </a:lnTo>
                  <a:lnTo>
                    <a:pt x="57181" y="297555"/>
                  </a:lnTo>
                  <a:cubicBezTo>
                    <a:pt x="45834" y="280015"/>
                    <a:pt x="37934" y="260199"/>
                    <a:pt x="32846" y="238508"/>
                  </a:cubicBezTo>
                  <a:cubicBezTo>
                    <a:pt x="23206" y="197804"/>
                    <a:pt x="28562" y="158171"/>
                    <a:pt x="46236" y="120681"/>
                  </a:cubicBezTo>
                  <a:cubicBezTo>
                    <a:pt x="53064" y="106354"/>
                    <a:pt x="61433" y="93232"/>
                    <a:pt x="71542" y="81617"/>
                  </a:cubicBezTo>
                  <a:lnTo>
                    <a:pt x="104532" y="53909"/>
                  </a:lnTo>
                  <a:lnTo>
                    <a:pt x="104532" y="51324"/>
                  </a:lnTo>
                  <a:cubicBezTo>
                    <a:pt x="115779" y="43826"/>
                    <a:pt x="127628" y="38068"/>
                    <a:pt x="140114" y="34319"/>
                  </a:cubicBezTo>
                  <a:lnTo>
                    <a:pt x="179512" y="29365"/>
                  </a:lnTo>
                  <a:close/>
                  <a:moveTo>
                    <a:pt x="263412" y="19189"/>
                  </a:moveTo>
                  <a:cubicBezTo>
                    <a:pt x="273052" y="25884"/>
                    <a:pt x="280551" y="30972"/>
                    <a:pt x="287513" y="36060"/>
                  </a:cubicBezTo>
                  <a:cubicBezTo>
                    <a:pt x="288584" y="36863"/>
                    <a:pt x="288316" y="39809"/>
                    <a:pt x="287781" y="41148"/>
                  </a:cubicBezTo>
                  <a:cubicBezTo>
                    <a:pt x="287513" y="41951"/>
                    <a:pt x="284567" y="42754"/>
                    <a:pt x="283764" y="42219"/>
                  </a:cubicBezTo>
                  <a:cubicBezTo>
                    <a:pt x="276801" y="37399"/>
                    <a:pt x="269839" y="32311"/>
                    <a:pt x="263144" y="26955"/>
                  </a:cubicBezTo>
                  <a:cubicBezTo>
                    <a:pt x="262341" y="26687"/>
                    <a:pt x="263144" y="24277"/>
                    <a:pt x="263412" y="19189"/>
                  </a:cubicBezTo>
                  <a:close/>
                  <a:moveTo>
                    <a:pt x="105684" y="19189"/>
                  </a:moveTo>
                  <a:cubicBezTo>
                    <a:pt x="106220" y="22670"/>
                    <a:pt x="107559" y="26152"/>
                    <a:pt x="106755" y="26419"/>
                  </a:cubicBezTo>
                  <a:cubicBezTo>
                    <a:pt x="99258" y="31240"/>
                    <a:pt x="91224" y="35524"/>
                    <a:pt x="83458" y="39809"/>
                  </a:cubicBezTo>
                  <a:cubicBezTo>
                    <a:pt x="82923" y="40077"/>
                    <a:pt x="81584" y="38737"/>
                    <a:pt x="79977" y="37666"/>
                  </a:cubicBezTo>
                  <a:cubicBezTo>
                    <a:pt x="86136" y="28294"/>
                    <a:pt x="96044" y="25080"/>
                    <a:pt x="105684" y="19189"/>
                  </a:cubicBezTo>
                  <a:close/>
                  <a:moveTo>
                    <a:pt x="217888" y="7139"/>
                  </a:moveTo>
                  <a:cubicBezTo>
                    <a:pt x="229403" y="4193"/>
                    <a:pt x="238776" y="8745"/>
                    <a:pt x="249488" y="14905"/>
                  </a:cubicBezTo>
                  <a:cubicBezTo>
                    <a:pt x="246542" y="17047"/>
                    <a:pt x="244667" y="19457"/>
                    <a:pt x="243596" y="18921"/>
                  </a:cubicBezTo>
                  <a:cubicBezTo>
                    <a:pt x="234491" y="15976"/>
                    <a:pt x="224315" y="15976"/>
                    <a:pt x="217888" y="7139"/>
                  </a:cubicBezTo>
                  <a:close/>
                  <a:moveTo>
                    <a:pt x="150406" y="4997"/>
                  </a:moveTo>
                  <a:cubicBezTo>
                    <a:pt x="150941" y="4729"/>
                    <a:pt x="152012" y="6603"/>
                    <a:pt x="154691" y="9816"/>
                  </a:cubicBezTo>
                  <a:cubicBezTo>
                    <a:pt x="144515" y="13030"/>
                    <a:pt x="135945" y="15976"/>
                    <a:pt x="127376" y="18385"/>
                  </a:cubicBezTo>
                  <a:cubicBezTo>
                    <a:pt x="126305" y="18653"/>
                    <a:pt x="123894" y="16779"/>
                    <a:pt x="122823" y="15440"/>
                  </a:cubicBezTo>
                  <a:cubicBezTo>
                    <a:pt x="122288" y="14636"/>
                    <a:pt x="123359" y="11423"/>
                    <a:pt x="124162" y="11423"/>
                  </a:cubicBezTo>
                  <a:cubicBezTo>
                    <a:pt x="132732" y="9013"/>
                    <a:pt x="141569" y="6871"/>
                    <a:pt x="150406" y="4997"/>
                  </a:cubicBezTo>
                  <a:close/>
                  <a:moveTo>
                    <a:pt x="173168" y="176"/>
                  </a:moveTo>
                  <a:cubicBezTo>
                    <a:pt x="180933" y="-92"/>
                    <a:pt x="188700" y="-92"/>
                    <a:pt x="196465" y="444"/>
                  </a:cubicBezTo>
                  <a:cubicBezTo>
                    <a:pt x="197804" y="444"/>
                    <a:pt x="200214" y="3925"/>
                    <a:pt x="199947" y="4728"/>
                  </a:cubicBezTo>
                  <a:cubicBezTo>
                    <a:pt x="199144" y="6603"/>
                    <a:pt x="197001" y="8477"/>
                    <a:pt x="195127" y="8745"/>
                  </a:cubicBezTo>
                  <a:cubicBezTo>
                    <a:pt x="191913" y="9549"/>
                    <a:pt x="188432" y="9013"/>
                    <a:pt x="185219" y="8745"/>
                  </a:cubicBezTo>
                  <a:cubicBezTo>
                    <a:pt x="181469" y="8745"/>
                    <a:pt x="177720" y="9013"/>
                    <a:pt x="173971" y="8477"/>
                  </a:cubicBezTo>
                  <a:cubicBezTo>
                    <a:pt x="172364" y="8209"/>
                    <a:pt x="170222" y="6067"/>
                    <a:pt x="170222" y="4728"/>
                  </a:cubicBezTo>
                  <a:cubicBezTo>
                    <a:pt x="170222" y="3121"/>
                    <a:pt x="172097" y="176"/>
                    <a:pt x="173168" y="1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2314604" y="307958"/>
              <a:ext cx="297610" cy="395637"/>
            </a:xfrm>
            <a:custGeom>
              <a:avLst/>
              <a:gdLst/>
              <a:ahLst/>
              <a:cxnLst/>
              <a:rect l="l" t="t" r="r" b="b"/>
              <a:pathLst>
                <a:path w="297610" h="395637" extrusionOk="0">
                  <a:moveTo>
                    <a:pt x="27946" y="383473"/>
                  </a:moveTo>
                  <a:cubicBezTo>
                    <a:pt x="34641" y="381331"/>
                    <a:pt x="49369" y="386419"/>
                    <a:pt x="57402" y="394185"/>
                  </a:cubicBezTo>
                  <a:cubicBezTo>
                    <a:pt x="45888" y="398202"/>
                    <a:pt x="34105" y="393649"/>
                    <a:pt x="27946" y="383473"/>
                  </a:cubicBezTo>
                  <a:close/>
                  <a:moveTo>
                    <a:pt x="101589" y="379724"/>
                  </a:moveTo>
                  <a:cubicBezTo>
                    <a:pt x="98375" y="390435"/>
                    <a:pt x="88734" y="391239"/>
                    <a:pt x="80969" y="394988"/>
                  </a:cubicBezTo>
                  <a:cubicBezTo>
                    <a:pt x="78826" y="396059"/>
                    <a:pt x="75345" y="394720"/>
                    <a:pt x="72667" y="394452"/>
                  </a:cubicBezTo>
                  <a:cubicBezTo>
                    <a:pt x="72935" y="393114"/>
                    <a:pt x="72935" y="391507"/>
                    <a:pt x="72667" y="389900"/>
                  </a:cubicBezTo>
                  <a:cubicBezTo>
                    <a:pt x="82575" y="387222"/>
                    <a:pt x="90877" y="379992"/>
                    <a:pt x="101589" y="379724"/>
                  </a:cubicBezTo>
                  <a:close/>
                  <a:moveTo>
                    <a:pt x="7862" y="341163"/>
                  </a:moveTo>
                  <a:cubicBezTo>
                    <a:pt x="11343" y="349197"/>
                    <a:pt x="14825" y="357230"/>
                    <a:pt x="18038" y="365532"/>
                  </a:cubicBezTo>
                  <a:cubicBezTo>
                    <a:pt x="18574" y="366871"/>
                    <a:pt x="17234" y="369013"/>
                    <a:pt x="16967" y="371155"/>
                  </a:cubicBezTo>
                  <a:cubicBezTo>
                    <a:pt x="6255" y="364460"/>
                    <a:pt x="1703" y="352142"/>
                    <a:pt x="7862" y="341163"/>
                  </a:cubicBezTo>
                  <a:close/>
                  <a:moveTo>
                    <a:pt x="121137" y="337146"/>
                  </a:moveTo>
                  <a:cubicBezTo>
                    <a:pt x="122743" y="339556"/>
                    <a:pt x="124082" y="341699"/>
                    <a:pt x="125421" y="343573"/>
                  </a:cubicBezTo>
                  <a:cubicBezTo>
                    <a:pt x="122743" y="351339"/>
                    <a:pt x="120869" y="358034"/>
                    <a:pt x="117923" y="364461"/>
                  </a:cubicBezTo>
                  <a:cubicBezTo>
                    <a:pt x="117119" y="366335"/>
                    <a:pt x="113638" y="367138"/>
                    <a:pt x="111228" y="368210"/>
                  </a:cubicBezTo>
                  <a:cubicBezTo>
                    <a:pt x="110425" y="365799"/>
                    <a:pt x="108550" y="363122"/>
                    <a:pt x="109086" y="360979"/>
                  </a:cubicBezTo>
                  <a:cubicBezTo>
                    <a:pt x="110693" y="354552"/>
                    <a:pt x="112835" y="348393"/>
                    <a:pt x="115245" y="342234"/>
                  </a:cubicBezTo>
                  <a:cubicBezTo>
                    <a:pt x="116049" y="340092"/>
                    <a:pt x="119262" y="339020"/>
                    <a:pt x="121137" y="337146"/>
                  </a:cubicBezTo>
                  <a:close/>
                  <a:moveTo>
                    <a:pt x="5987" y="293229"/>
                  </a:moveTo>
                  <a:cubicBezTo>
                    <a:pt x="7594" y="296175"/>
                    <a:pt x="9468" y="298317"/>
                    <a:pt x="9736" y="300727"/>
                  </a:cubicBezTo>
                  <a:cubicBezTo>
                    <a:pt x="11343" y="310903"/>
                    <a:pt x="10004" y="319472"/>
                    <a:pt x="5452" y="327239"/>
                  </a:cubicBezTo>
                  <a:cubicBezTo>
                    <a:pt x="3577" y="323221"/>
                    <a:pt x="899" y="320276"/>
                    <a:pt x="899" y="317330"/>
                  </a:cubicBezTo>
                  <a:cubicBezTo>
                    <a:pt x="1167" y="309564"/>
                    <a:pt x="-2582" y="300727"/>
                    <a:pt x="5987" y="293229"/>
                  </a:cubicBezTo>
                  <a:close/>
                  <a:moveTo>
                    <a:pt x="120601" y="287605"/>
                  </a:moveTo>
                  <a:cubicBezTo>
                    <a:pt x="122743" y="291354"/>
                    <a:pt x="124885" y="293228"/>
                    <a:pt x="124885" y="295371"/>
                  </a:cubicBezTo>
                  <a:cubicBezTo>
                    <a:pt x="125421" y="302333"/>
                    <a:pt x="125153" y="309564"/>
                    <a:pt x="125153" y="316527"/>
                  </a:cubicBezTo>
                  <a:cubicBezTo>
                    <a:pt x="125153" y="320008"/>
                    <a:pt x="123547" y="322418"/>
                    <a:pt x="120065" y="321614"/>
                  </a:cubicBezTo>
                  <a:cubicBezTo>
                    <a:pt x="118459" y="321078"/>
                    <a:pt x="116048" y="318401"/>
                    <a:pt x="116048" y="316794"/>
                  </a:cubicBezTo>
                  <a:cubicBezTo>
                    <a:pt x="115513" y="309296"/>
                    <a:pt x="115780" y="301798"/>
                    <a:pt x="116048" y="294300"/>
                  </a:cubicBezTo>
                  <a:cubicBezTo>
                    <a:pt x="116048" y="292693"/>
                    <a:pt x="118191" y="291086"/>
                    <a:pt x="120601" y="287605"/>
                  </a:cubicBezTo>
                  <a:close/>
                  <a:moveTo>
                    <a:pt x="180854" y="254132"/>
                  </a:moveTo>
                  <a:cubicBezTo>
                    <a:pt x="182460" y="254132"/>
                    <a:pt x="184067" y="257077"/>
                    <a:pt x="185406" y="258417"/>
                  </a:cubicBezTo>
                  <a:cubicBezTo>
                    <a:pt x="183800" y="260023"/>
                    <a:pt x="182193" y="262701"/>
                    <a:pt x="180318" y="262969"/>
                  </a:cubicBezTo>
                  <a:cubicBezTo>
                    <a:pt x="176569" y="264040"/>
                    <a:pt x="172284" y="263504"/>
                    <a:pt x="168268" y="263237"/>
                  </a:cubicBezTo>
                  <a:cubicBezTo>
                    <a:pt x="164519" y="263237"/>
                    <a:pt x="160770" y="263504"/>
                    <a:pt x="157021" y="262969"/>
                  </a:cubicBezTo>
                  <a:cubicBezTo>
                    <a:pt x="155414" y="262701"/>
                    <a:pt x="152736" y="260023"/>
                    <a:pt x="153004" y="259220"/>
                  </a:cubicBezTo>
                  <a:cubicBezTo>
                    <a:pt x="153807" y="257345"/>
                    <a:pt x="155682" y="254400"/>
                    <a:pt x="157289" y="254400"/>
                  </a:cubicBezTo>
                  <a:cubicBezTo>
                    <a:pt x="165054" y="253864"/>
                    <a:pt x="173088" y="253864"/>
                    <a:pt x="180854" y="254132"/>
                  </a:cubicBezTo>
                  <a:close/>
                  <a:moveTo>
                    <a:pt x="127731" y="253930"/>
                  </a:moveTo>
                  <a:cubicBezTo>
                    <a:pt x="131447" y="253997"/>
                    <a:pt x="134928" y="255068"/>
                    <a:pt x="138275" y="258952"/>
                  </a:cubicBezTo>
                  <a:cubicBezTo>
                    <a:pt x="136133" y="260826"/>
                    <a:pt x="134526" y="263236"/>
                    <a:pt x="132652" y="263236"/>
                  </a:cubicBezTo>
                  <a:cubicBezTo>
                    <a:pt x="128099" y="263772"/>
                    <a:pt x="124886" y="264575"/>
                    <a:pt x="125154" y="270198"/>
                  </a:cubicBezTo>
                  <a:cubicBezTo>
                    <a:pt x="125154" y="271805"/>
                    <a:pt x="122208" y="273144"/>
                    <a:pt x="120601" y="274751"/>
                  </a:cubicBezTo>
                  <a:cubicBezTo>
                    <a:pt x="118995" y="272609"/>
                    <a:pt x="116585" y="271002"/>
                    <a:pt x="116317" y="268592"/>
                  </a:cubicBezTo>
                  <a:cubicBezTo>
                    <a:pt x="115246" y="264575"/>
                    <a:pt x="115781" y="260558"/>
                    <a:pt x="115781" y="254934"/>
                  </a:cubicBezTo>
                  <a:cubicBezTo>
                    <a:pt x="120066" y="254801"/>
                    <a:pt x="124015" y="253863"/>
                    <a:pt x="127731" y="253930"/>
                  </a:cubicBezTo>
                  <a:close/>
                  <a:moveTo>
                    <a:pt x="5987" y="246098"/>
                  </a:moveTo>
                  <a:cubicBezTo>
                    <a:pt x="7594" y="248776"/>
                    <a:pt x="10004" y="250918"/>
                    <a:pt x="9736" y="253061"/>
                  </a:cubicBezTo>
                  <a:cubicBezTo>
                    <a:pt x="9468" y="261362"/>
                    <a:pt x="12682" y="270199"/>
                    <a:pt x="5719" y="280108"/>
                  </a:cubicBezTo>
                  <a:cubicBezTo>
                    <a:pt x="3577" y="275555"/>
                    <a:pt x="1167" y="272609"/>
                    <a:pt x="631" y="269664"/>
                  </a:cubicBezTo>
                  <a:cubicBezTo>
                    <a:pt x="-975" y="258952"/>
                    <a:pt x="364" y="252793"/>
                    <a:pt x="5987" y="246098"/>
                  </a:cubicBezTo>
                  <a:close/>
                  <a:moveTo>
                    <a:pt x="229055" y="246098"/>
                  </a:moveTo>
                  <a:cubicBezTo>
                    <a:pt x="231733" y="245295"/>
                    <a:pt x="234143" y="249312"/>
                    <a:pt x="233072" y="252257"/>
                  </a:cubicBezTo>
                  <a:cubicBezTo>
                    <a:pt x="229859" y="258684"/>
                    <a:pt x="209774" y="264307"/>
                    <a:pt x="202812" y="260559"/>
                  </a:cubicBezTo>
                  <a:cubicBezTo>
                    <a:pt x="202009" y="260291"/>
                    <a:pt x="202009" y="259219"/>
                    <a:pt x="200937" y="256274"/>
                  </a:cubicBezTo>
                  <a:cubicBezTo>
                    <a:pt x="210578" y="252793"/>
                    <a:pt x="219682" y="249044"/>
                    <a:pt x="229055" y="246098"/>
                  </a:cubicBezTo>
                  <a:close/>
                  <a:moveTo>
                    <a:pt x="254228" y="206733"/>
                  </a:moveTo>
                  <a:cubicBezTo>
                    <a:pt x="259851" y="207536"/>
                    <a:pt x="261725" y="210214"/>
                    <a:pt x="260386" y="213963"/>
                  </a:cubicBezTo>
                  <a:cubicBezTo>
                    <a:pt x="257709" y="221193"/>
                    <a:pt x="254763" y="228424"/>
                    <a:pt x="251014" y="235386"/>
                  </a:cubicBezTo>
                  <a:cubicBezTo>
                    <a:pt x="250211" y="236993"/>
                    <a:pt x="246997" y="237261"/>
                    <a:pt x="245123" y="238064"/>
                  </a:cubicBezTo>
                  <a:cubicBezTo>
                    <a:pt x="244319" y="235922"/>
                    <a:pt x="242445" y="233244"/>
                    <a:pt x="243248" y="231905"/>
                  </a:cubicBezTo>
                  <a:cubicBezTo>
                    <a:pt x="246462" y="223336"/>
                    <a:pt x="250479" y="215302"/>
                    <a:pt x="254228" y="206733"/>
                  </a:cubicBezTo>
                  <a:close/>
                  <a:moveTo>
                    <a:pt x="6523" y="198164"/>
                  </a:moveTo>
                  <a:cubicBezTo>
                    <a:pt x="7862" y="201645"/>
                    <a:pt x="9736" y="204323"/>
                    <a:pt x="10004" y="207001"/>
                  </a:cubicBezTo>
                  <a:cubicBezTo>
                    <a:pt x="11343" y="218516"/>
                    <a:pt x="10272" y="224407"/>
                    <a:pt x="5720" y="231102"/>
                  </a:cubicBezTo>
                  <a:cubicBezTo>
                    <a:pt x="-1512" y="221730"/>
                    <a:pt x="-1512" y="207805"/>
                    <a:pt x="6523" y="198164"/>
                  </a:cubicBezTo>
                  <a:close/>
                  <a:moveTo>
                    <a:pt x="245391" y="159870"/>
                  </a:moveTo>
                  <a:cubicBezTo>
                    <a:pt x="247801" y="161477"/>
                    <a:pt x="251282" y="162548"/>
                    <a:pt x="252353" y="164958"/>
                  </a:cubicBezTo>
                  <a:cubicBezTo>
                    <a:pt x="255567" y="171117"/>
                    <a:pt x="258245" y="177544"/>
                    <a:pt x="260387" y="184239"/>
                  </a:cubicBezTo>
                  <a:cubicBezTo>
                    <a:pt x="260922" y="186113"/>
                    <a:pt x="258513" y="188791"/>
                    <a:pt x="257441" y="191201"/>
                  </a:cubicBezTo>
                  <a:cubicBezTo>
                    <a:pt x="255567" y="189862"/>
                    <a:pt x="252889" y="189059"/>
                    <a:pt x="252086" y="187184"/>
                  </a:cubicBezTo>
                  <a:cubicBezTo>
                    <a:pt x="248604" y="179151"/>
                    <a:pt x="245391" y="170849"/>
                    <a:pt x="242177" y="162548"/>
                  </a:cubicBezTo>
                  <a:cubicBezTo>
                    <a:pt x="243248" y="161744"/>
                    <a:pt x="244319" y="160941"/>
                    <a:pt x="245391" y="159870"/>
                  </a:cubicBezTo>
                  <a:close/>
                  <a:moveTo>
                    <a:pt x="5720" y="150765"/>
                  </a:moveTo>
                  <a:cubicBezTo>
                    <a:pt x="12950" y="158799"/>
                    <a:pt x="9201" y="167368"/>
                    <a:pt x="9736" y="175401"/>
                  </a:cubicBezTo>
                  <a:cubicBezTo>
                    <a:pt x="10004" y="178080"/>
                    <a:pt x="7862" y="180757"/>
                    <a:pt x="6523" y="183703"/>
                  </a:cubicBezTo>
                  <a:cubicBezTo>
                    <a:pt x="-171" y="180489"/>
                    <a:pt x="96" y="175937"/>
                    <a:pt x="364" y="171385"/>
                  </a:cubicBezTo>
                  <a:cubicBezTo>
                    <a:pt x="1167" y="164690"/>
                    <a:pt x="-2046" y="157192"/>
                    <a:pt x="5720" y="150765"/>
                  </a:cubicBezTo>
                  <a:close/>
                  <a:moveTo>
                    <a:pt x="205758" y="136037"/>
                  </a:moveTo>
                  <a:cubicBezTo>
                    <a:pt x="215131" y="135501"/>
                    <a:pt x="223700" y="139250"/>
                    <a:pt x="231466" y="144338"/>
                  </a:cubicBezTo>
                  <a:cubicBezTo>
                    <a:pt x="232537" y="145142"/>
                    <a:pt x="233341" y="148356"/>
                    <a:pt x="232805" y="149695"/>
                  </a:cubicBezTo>
                  <a:cubicBezTo>
                    <a:pt x="232270" y="151033"/>
                    <a:pt x="229324" y="152640"/>
                    <a:pt x="227985" y="152105"/>
                  </a:cubicBezTo>
                  <a:cubicBezTo>
                    <a:pt x="218880" y="149159"/>
                    <a:pt x="210043" y="145678"/>
                    <a:pt x="199063" y="141393"/>
                  </a:cubicBezTo>
                  <a:cubicBezTo>
                    <a:pt x="202812" y="138447"/>
                    <a:pt x="204151" y="136305"/>
                    <a:pt x="205758" y="136037"/>
                  </a:cubicBezTo>
                  <a:close/>
                  <a:moveTo>
                    <a:pt x="180585" y="136037"/>
                  </a:moveTo>
                  <a:cubicBezTo>
                    <a:pt x="182191" y="136037"/>
                    <a:pt x="183798" y="138982"/>
                    <a:pt x="185405" y="140322"/>
                  </a:cubicBezTo>
                  <a:cubicBezTo>
                    <a:pt x="183798" y="141392"/>
                    <a:pt x="182459" y="143535"/>
                    <a:pt x="180853" y="143803"/>
                  </a:cubicBezTo>
                  <a:cubicBezTo>
                    <a:pt x="171748" y="144070"/>
                    <a:pt x="162911" y="144070"/>
                    <a:pt x="153806" y="144070"/>
                  </a:cubicBezTo>
                  <a:cubicBezTo>
                    <a:pt x="153271" y="142731"/>
                    <a:pt x="153003" y="141660"/>
                    <a:pt x="152467" y="140589"/>
                  </a:cubicBezTo>
                  <a:cubicBezTo>
                    <a:pt x="154074" y="138982"/>
                    <a:pt x="155413" y="136305"/>
                    <a:pt x="157020" y="136305"/>
                  </a:cubicBezTo>
                  <a:cubicBezTo>
                    <a:pt x="164785" y="135769"/>
                    <a:pt x="172819" y="135769"/>
                    <a:pt x="180585" y="136037"/>
                  </a:cubicBezTo>
                  <a:close/>
                  <a:moveTo>
                    <a:pt x="204419" y="118631"/>
                  </a:moveTo>
                  <a:cubicBezTo>
                    <a:pt x="212185" y="118363"/>
                    <a:pt x="220218" y="118363"/>
                    <a:pt x="227984" y="118631"/>
                  </a:cubicBezTo>
                  <a:cubicBezTo>
                    <a:pt x="229323" y="118631"/>
                    <a:pt x="231466" y="121309"/>
                    <a:pt x="231466" y="122648"/>
                  </a:cubicBezTo>
                  <a:cubicBezTo>
                    <a:pt x="231466" y="124255"/>
                    <a:pt x="229591" y="126933"/>
                    <a:pt x="227984" y="127201"/>
                  </a:cubicBezTo>
                  <a:cubicBezTo>
                    <a:pt x="223699" y="128272"/>
                    <a:pt x="219147" y="128272"/>
                    <a:pt x="215934" y="128540"/>
                  </a:cubicBezTo>
                  <a:cubicBezTo>
                    <a:pt x="211113" y="128272"/>
                    <a:pt x="207632" y="128807"/>
                    <a:pt x="204687" y="127736"/>
                  </a:cubicBezTo>
                  <a:cubicBezTo>
                    <a:pt x="202812" y="127201"/>
                    <a:pt x="201205" y="124522"/>
                    <a:pt x="200670" y="122648"/>
                  </a:cubicBezTo>
                  <a:cubicBezTo>
                    <a:pt x="200402" y="121577"/>
                    <a:pt x="203080" y="118899"/>
                    <a:pt x="204419" y="118631"/>
                  </a:cubicBezTo>
                  <a:close/>
                  <a:moveTo>
                    <a:pt x="128567" y="117827"/>
                  </a:moveTo>
                  <a:cubicBezTo>
                    <a:pt x="131780" y="118229"/>
                    <a:pt x="135061" y="119836"/>
                    <a:pt x="138274" y="123719"/>
                  </a:cubicBezTo>
                  <a:cubicBezTo>
                    <a:pt x="133722" y="126128"/>
                    <a:pt x="129705" y="128271"/>
                    <a:pt x="125688" y="130413"/>
                  </a:cubicBezTo>
                  <a:cubicBezTo>
                    <a:pt x="124082" y="139786"/>
                    <a:pt x="136667" y="132288"/>
                    <a:pt x="136935" y="140857"/>
                  </a:cubicBezTo>
                  <a:cubicBezTo>
                    <a:pt x="132115" y="147552"/>
                    <a:pt x="124349" y="142999"/>
                    <a:pt x="116584" y="143803"/>
                  </a:cubicBezTo>
                  <a:cubicBezTo>
                    <a:pt x="116316" y="139251"/>
                    <a:pt x="115780" y="135233"/>
                    <a:pt x="116048" y="131216"/>
                  </a:cubicBezTo>
                  <a:cubicBezTo>
                    <a:pt x="116316" y="126932"/>
                    <a:pt x="113905" y="121040"/>
                    <a:pt x="119261" y="119166"/>
                  </a:cubicBezTo>
                  <a:cubicBezTo>
                    <a:pt x="122207" y="118229"/>
                    <a:pt x="125354" y="117425"/>
                    <a:pt x="128567" y="117827"/>
                  </a:cubicBezTo>
                  <a:close/>
                  <a:moveTo>
                    <a:pt x="170342" y="117760"/>
                  </a:moveTo>
                  <a:cubicBezTo>
                    <a:pt x="175296" y="117693"/>
                    <a:pt x="180183" y="118363"/>
                    <a:pt x="184870" y="120773"/>
                  </a:cubicBezTo>
                  <a:cubicBezTo>
                    <a:pt x="184870" y="122112"/>
                    <a:pt x="185138" y="123183"/>
                    <a:pt x="185405" y="124522"/>
                  </a:cubicBezTo>
                  <a:cubicBezTo>
                    <a:pt x="182727" y="125861"/>
                    <a:pt x="180049" y="128004"/>
                    <a:pt x="177103" y="128004"/>
                  </a:cubicBezTo>
                  <a:cubicBezTo>
                    <a:pt x="170409" y="128539"/>
                    <a:pt x="163982" y="128271"/>
                    <a:pt x="157287" y="127736"/>
                  </a:cubicBezTo>
                  <a:cubicBezTo>
                    <a:pt x="155681" y="127468"/>
                    <a:pt x="153806" y="124790"/>
                    <a:pt x="153003" y="122916"/>
                  </a:cubicBezTo>
                  <a:cubicBezTo>
                    <a:pt x="152735" y="122112"/>
                    <a:pt x="154342" y="119434"/>
                    <a:pt x="155413" y="119167"/>
                  </a:cubicBezTo>
                  <a:cubicBezTo>
                    <a:pt x="160367" y="118631"/>
                    <a:pt x="165388" y="117827"/>
                    <a:pt x="170342" y="117760"/>
                  </a:cubicBezTo>
                  <a:close/>
                  <a:moveTo>
                    <a:pt x="268956" y="105777"/>
                  </a:moveTo>
                  <a:cubicBezTo>
                    <a:pt x="270295" y="104974"/>
                    <a:pt x="273240" y="105509"/>
                    <a:pt x="274311" y="106580"/>
                  </a:cubicBezTo>
                  <a:cubicBezTo>
                    <a:pt x="275383" y="107651"/>
                    <a:pt x="275918" y="111132"/>
                    <a:pt x="275115" y="111936"/>
                  </a:cubicBezTo>
                  <a:cubicBezTo>
                    <a:pt x="268420" y="118898"/>
                    <a:pt x="260119" y="123718"/>
                    <a:pt x="250478" y="125057"/>
                  </a:cubicBezTo>
                  <a:cubicBezTo>
                    <a:pt x="248604" y="125057"/>
                    <a:pt x="246729" y="122915"/>
                    <a:pt x="242980" y="121041"/>
                  </a:cubicBezTo>
                  <a:cubicBezTo>
                    <a:pt x="253959" y="114346"/>
                    <a:pt x="261458" y="109793"/>
                    <a:pt x="268956" y="105777"/>
                  </a:cubicBezTo>
                  <a:close/>
                  <a:moveTo>
                    <a:pt x="5452" y="103634"/>
                  </a:moveTo>
                  <a:cubicBezTo>
                    <a:pt x="12147" y="113006"/>
                    <a:pt x="11879" y="128270"/>
                    <a:pt x="4113" y="136840"/>
                  </a:cubicBezTo>
                  <a:cubicBezTo>
                    <a:pt x="2774" y="132287"/>
                    <a:pt x="899" y="128806"/>
                    <a:pt x="632" y="125324"/>
                  </a:cubicBezTo>
                  <a:cubicBezTo>
                    <a:pt x="-171" y="112739"/>
                    <a:pt x="96" y="111132"/>
                    <a:pt x="5452" y="103634"/>
                  </a:cubicBezTo>
                  <a:close/>
                  <a:moveTo>
                    <a:pt x="292521" y="64002"/>
                  </a:moveTo>
                  <a:cubicBezTo>
                    <a:pt x="294128" y="65609"/>
                    <a:pt x="295735" y="67751"/>
                    <a:pt x="297610" y="70161"/>
                  </a:cubicBezTo>
                  <a:cubicBezTo>
                    <a:pt x="294931" y="77927"/>
                    <a:pt x="292789" y="84890"/>
                    <a:pt x="290112" y="91584"/>
                  </a:cubicBezTo>
                  <a:cubicBezTo>
                    <a:pt x="289576" y="92924"/>
                    <a:pt x="286095" y="93459"/>
                    <a:pt x="284220" y="94263"/>
                  </a:cubicBezTo>
                  <a:cubicBezTo>
                    <a:pt x="283417" y="92120"/>
                    <a:pt x="281810" y="89978"/>
                    <a:pt x="282078" y="88103"/>
                  </a:cubicBezTo>
                  <a:cubicBezTo>
                    <a:pt x="283417" y="81676"/>
                    <a:pt x="285291" y="75517"/>
                    <a:pt x="287433" y="69358"/>
                  </a:cubicBezTo>
                  <a:cubicBezTo>
                    <a:pt x="288237" y="67216"/>
                    <a:pt x="290647" y="65609"/>
                    <a:pt x="292521" y="64002"/>
                  </a:cubicBezTo>
                  <a:close/>
                  <a:moveTo>
                    <a:pt x="4916" y="55968"/>
                  </a:moveTo>
                  <a:cubicBezTo>
                    <a:pt x="11879" y="64270"/>
                    <a:pt x="12147" y="79534"/>
                    <a:pt x="4916" y="88906"/>
                  </a:cubicBezTo>
                  <a:cubicBezTo>
                    <a:pt x="3310" y="85692"/>
                    <a:pt x="899" y="83015"/>
                    <a:pt x="899" y="80337"/>
                  </a:cubicBezTo>
                  <a:cubicBezTo>
                    <a:pt x="1167" y="72571"/>
                    <a:pt x="-2314" y="64002"/>
                    <a:pt x="4916" y="55968"/>
                  </a:cubicBezTo>
                  <a:close/>
                  <a:moveTo>
                    <a:pt x="235215" y="28386"/>
                  </a:moveTo>
                  <a:cubicBezTo>
                    <a:pt x="251014" y="28386"/>
                    <a:pt x="263601" y="39901"/>
                    <a:pt x="267349" y="55165"/>
                  </a:cubicBezTo>
                  <a:cubicBezTo>
                    <a:pt x="271098" y="70429"/>
                    <a:pt x="264136" y="87567"/>
                    <a:pt x="250746" y="94797"/>
                  </a:cubicBezTo>
                  <a:cubicBezTo>
                    <a:pt x="246462" y="97208"/>
                    <a:pt x="241374" y="98815"/>
                    <a:pt x="236553" y="98815"/>
                  </a:cubicBezTo>
                  <a:lnTo>
                    <a:pt x="118191" y="98547"/>
                  </a:lnTo>
                  <a:lnTo>
                    <a:pt x="118191" y="98814"/>
                  </a:lnTo>
                  <a:cubicBezTo>
                    <a:pt x="112032" y="99082"/>
                    <a:pt x="105873" y="99617"/>
                    <a:pt x="98642" y="99885"/>
                  </a:cubicBezTo>
                  <a:cubicBezTo>
                    <a:pt x="98642" y="121041"/>
                    <a:pt x="98642" y="141928"/>
                    <a:pt x="98642" y="163619"/>
                  </a:cubicBezTo>
                  <a:lnTo>
                    <a:pt x="110425" y="165190"/>
                  </a:lnTo>
                  <a:lnTo>
                    <a:pt x="110425" y="164423"/>
                  </a:lnTo>
                  <a:cubicBezTo>
                    <a:pt x="141221" y="164155"/>
                    <a:pt x="172017" y="163619"/>
                    <a:pt x="202812" y="163887"/>
                  </a:cubicBezTo>
                  <a:cubicBezTo>
                    <a:pt x="218076" y="163887"/>
                    <a:pt x="234411" y="178615"/>
                    <a:pt x="233876" y="200842"/>
                  </a:cubicBezTo>
                  <a:cubicBezTo>
                    <a:pt x="233340" y="217178"/>
                    <a:pt x="218076" y="234584"/>
                    <a:pt x="201741" y="234048"/>
                  </a:cubicBezTo>
                  <a:cubicBezTo>
                    <a:pt x="171213" y="233512"/>
                    <a:pt x="140685" y="233780"/>
                    <a:pt x="110425" y="233512"/>
                  </a:cubicBezTo>
                  <a:lnTo>
                    <a:pt x="110425" y="233447"/>
                  </a:lnTo>
                  <a:lnTo>
                    <a:pt x="110425" y="233511"/>
                  </a:lnTo>
                  <a:cubicBezTo>
                    <a:pt x="106676" y="233779"/>
                    <a:pt x="102927" y="234315"/>
                    <a:pt x="98375" y="234583"/>
                  </a:cubicBezTo>
                  <a:cubicBezTo>
                    <a:pt x="98107" y="238332"/>
                    <a:pt x="97571" y="241813"/>
                    <a:pt x="97571" y="245562"/>
                  </a:cubicBezTo>
                  <a:cubicBezTo>
                    <a:pt x="97571" y="271805"/>
                    <a:pt x="97839" y="298049"/>
                    <a:pt x="97303" y="324292"/>
                  </a:cubicBezTo>
                  <a:cubicBezTo>
                    <a:pt x="97303" y="331522"/>
                    <a:pt x="95964" y="339288"/>
                    <a:pt x="93555" y="346251"/>
                  </a:cubicBezTo>
                  <a:cubicBezTo>
                    <a:pt x="87930" y="362318"/>
                    <a:pt x="74005" y="370887"/>
                    <a:pt x="59009" y="369013"/>
                  </a:cubicBezTo>
                  <a:cubicBezTo>
                    <a:pt x="45084" y="367406"/>
                    <a:pt x="33034" y="355088"/>
                    <a:pt x="30623" y="339824"/>
                  </a:cubicBezTo>
                  <a:cubicBezTo>
                    <a:pt x="30088" y="336610"/>
                    <a:pt x="30088" y="333129"/>
                    <a:pt x="30088" y="329916"/>
                  </a:cubicBezTo>
                  <a:cubicBezTo>
                    <a:pt x="30088" y="242885"/>
                    <a:pt x="30088" y="155585"/>
                    <a:pt x="30088" y="68554"/>
                  </a:cubicBezTo>
                  <a:cubicBezTo>
                    <a:pt x="30088" y="51951"/>
                    <a:pt x="35979" y="39365"/>
                    <a:pt x="51243" y="31867"/>
                  </a:cubicBezTo>
                  <a:cubicBezTo>
                    <a:pt x="54457" y="30260"/>
                    <a:pt x="58473" y="29189"/>
                    <a:pt x="61955" y="29189"/>
                  </a:cubicBezTo>
                  <a:lnTo>
                    <a:pt x="117923" y="29722"/>
                  </a:lnTo>
                  <a:lnTo>
                    <a:pt x="117923" y="29457"/>
                  </a:lnTo>
                  <a:cubicBezTo>
                    <a:pt x="157020" y="28922"/>
                    <a:pt x="196117" y="28118"/>
                    <a:pt x="235215" y="28386"/>
                  </a:cubicBezTo>
                  <a:close/>
                  <a:moveTo>
                    <a:pt x="275115" y="18210"/>
                  </a:moveTo>
                  <a:cubicBezTo>
                    <a:pt x="286094" y="24101"/>
                    <a:pt x="289576" y="33474"/>
                    <a:pt x="292789" y="42846"/>
                  </a:cubicBezTo>
                  <a:cubicBezTo>
                    <a:pt x="293324" y="44186"/>
                    <a:pt x="291450" y="47667"/>
                    <a:pt x="290646" y="47934"/>
                  </a:cubicBezTo>
                  <a:cubicBezTo>
                    <a:pt x="288504" y="47934"/>
                    <a:pt x="285558" y="47399"/>
                    <a:pt x="284487" y="45792"/>
                  </a:cubicBezTo>
                  <a:cubicBezTo>
                    <a:pt x="280471" y="39633"/>
                    <a:pt x="276454" y="33206"/>
                    <a:pt x="273240" y="26512"/>
                  </a:cubicBezTo>
                  <a:cubicBezTo>
                    <a:pt x="272704" y="24637"/>
                    <a:pt x="274311" y="21424"/>
                    <a:pt x="275115" y="18210"/>
                  </a:cubicBezTo>
                  <a:close/>
                  <a:moveTo>
                    <a:pt x="31159" y="16067"/>
                  </a:moveTo>
                  <a:cubicBezTo>
                    <a:pt x="24464" y="25439"/>
                    <a:pt x="20180" y="32134"/>
                    <a:pt x="15627" y="38025"/>
                  </a:cubicBezTo>
                  <a:cubicBezTo>
                    <a:pt x="14556" y="39632"/>
                    <a:pt x="11611" y="39632"/>
                    <a:pt x="9736" y="40436"/>
                  </a:cubicBezTo>
                  <a:cubicBezTo>
                    <a:pt x="9468" y="38293"/>
                    <a:pt x="8397" y="35348"/>
                    <a:pt x="9200" y="34009"/>
                  </a:cubicBezTo>
                  <a:cubicBezTo>
                    <a:pt x="12950" y="28118"/>
                    <a:pt x="17234" y="22762"/>
                    <a:pt x="22054" y="17406"/>
                  </a:cubicBezTo>
                  <a:cubicBezTo>
                    <a:pt x="23125" y="16335"/>
                    <a:pt x="26339" y="16870"/>
                    <a:pt x="31159" y="16067"/>
                  </a:cubicBezTo>
                  <a:close/>
                  <a:moveTo>
                    <a:pt x="48565" y="2142"/>
                  </a:moveTo>
                  <a:cubicBezTo>
                    <a:pt x="59544" y="-1339"/>
                    <a:pt x="67310" y="-535"/>
                    <a:pt x="73469" y="6159"/>
                  </a:cubicBezTo>
                  <a:cubicBezTo>
                    <a:pt x="63829" y="11783"/>
                    <a:pt x="53385" y="7498"/>
                    <a:pt x="44816" y="11248"/>
                  </a:cubicBezTo>
                  <a:cubicBezTo>
                    <a:pt x="41335" y="4820"/>
                    <a:pt x="44816" y="3481"/>
                    <a:pt x="48565" y="2142"/>
                  </a:cubicBezTo>
                  <a:close/>
                  <a:moveTo>
                    <a:pt x="167999" y="1338"/>
                  </a:moveTo>
                  <a:cubicBezTo>
                    <a:pt x="167463" y="10710"/>
                    <a:pt x="161304" y="9104"/>
                    <a:pt x="157019" y="8568"/>
                  </a:cubicBezTo>
                  <a:cubicBezTo>
                    <a:pt x="150057" y="8033"/>
                    <a:pt x="140952" y="12853"/>
                    <a:pt x="134793" y="2142"/>
                  </a:cubicBezTo>
                  <a:cubicBezTo>
                    <a:pt x="147111" y="-268"/>
                    <a:pt x="157287" y="535"/>
                    <a:pt x="167999" y="1338"/>
                  </a:cubicBezTo>
                  <a:close/>
                  <a:moveTo>
                    <a:pt x="186477" y="1071"/>
                  </a:moveTo>
                  <a:cubicBezTo>
                    <a:pt x="195046" y="803"/>
                    <a:pt x="203616" y="803"/>
                    <a:pt x="212185" y="1071"/>
                  </a:cubicBezTo>
                  <a:cubicBezTo>
                    <a:pt x="213256" y="1071"/>
                    <a:pt x="215398" y="3481"/>
                    <a:pt x="215130" y="4016"/>
                  </a:cubicBezTo>
                  <a:cubicBezTo>
                    <a:pt x="214595" y="5623"/>
                    <a:pt x="213256" y="8033"/>
                    <a:pt x="211917" y="8301"/>
                  </a:cubicBezTo>
                  <a:cubicBezTo>
                    <a:pt x="207900" y="9104"/>
                    <a:pt x="203884" y="8837"/>
                    <a:pt x="199063" y="9104"/>
                  </a:cubicBezTo>
                  <a:cubicBezTo>
                    <a:pt x="195314" y="8837"/>
                    <a:pt x="190761" y="8837"/>
                    <a:pt x="186209" y="8033"/>
                  </a:cubicBezTo>
                  <a:cubicBezTo>
                    <a:pt x="185138" y="7765"/>
                    <a:pt x="183799" y="5623"/>
                    <a:pt x="183799" y="4552"/>
                  </a:cubicBezTo>
                  <a:cubicBezTo>
                    <a:pt x="183799" y="3481"/>
                    <a:pt x="185406" y="1339"/>
                    <a:pt x="186477" y="1071"/>
                  </a:cubicBezTo>
                  <a:close/>
                  <a:moveTo>
                    <a:pt x="105571" y="669"/>
                  </a:moveTo>
                  <a:cubicBezTo>
                    <a:pt x="110961" y="469"/>
                    <a:pt x="116718" y="937"/>
                    <a:pt x="123279" y="1071"/>
                  </a:cubicBezTo>
                  <a:cubicBezTo>
                    <a:pt x="119530" y="5088"/>
                    <a:pt x="117923" y="8301"/>
                    <a:pt x="116316" y="8301"/>
                  </a:cubicBezTo>
                  <a:cubicBezTo>
                    <a:pt x="107479" y="8301"/>
                    <a:pt x="97839" y="11515"/>
                    <a:pt x="90073" y="4285"/>
                  </a:cubicBezTo>
                  <a:cubicBezTo>
                    <a:pt x="95161" y="1741"/>
                    <a:pt x="100182" y="870"/>
                    <a:pt x="105571" y="669"/>
                  </a:cubicBezTo>
                  <a:close/>
                  <a:moveTo>
                    <a:pt x="242177" y="0"/>
                  </a:moveTo>
                  <a:cubicBezTo>
                    <a:pt x="246462" y="1339"/>
                    <a:pt x="252889" y="2946"/>
                    <a:pt x="259048" y="5356"/>
                  </a:cubicBezTo>
                  <a:cubicBezTo>
                    <a:pt x="260655" y="5892"/>
                    <a:pt x="261458" y="9105"/>
                    <a:pt x="262529" y="10980"/>
                  </a:cubicBezTo>
                  <a:cubicBezTo>
                    <a:pt x="260387" y="12051"/>
                    <a:pt x="258245" y="13925"/>
                    <a:pt x="256370" y="13657"/>
                  </a:cubicBezTo>
                  <a:cubicBezTo>
                    <a:pt x="249140" y="12319"/>
                    <a:pt x="241909" y="10712"/>
                    <a:pt x="234679" y="8569"/>
                  </a:cubicBezTo>
                  <a:cubicBezTo>
                    <a:pt x="233073" y="8034"/>
                    <a:pt x="231198" y="5892"/>
                    <a:pt x="231198" y="4285"/>
                  </a:cubicBezTo>
                  <a:cubicBezTo>
                    <a:pt x="231198" y="2946"/>
                    <a:pt x="233340" y="1071"/>
                    <a:pt x="234947" y="268"/>
                  </a:cubicBezTo>
                  <a:cubicBezTo>
                    <a:pt x="236286" y="0"/>
                    <a:pt x="238161" y="268"/>
                    <a:pt x="242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1885945" y="307423"/>
              <a:ext cx="296978" cy="400612"/>
            </a:xfrm>
            <a:custGeom>
              <a:avLst/>
              <a:gdLst/>
              <a:ahLst/>
              <a:cxnLst/>
              <a:rect l="l" t="t" r="r" b="b"/>
              <a:pathLst>
                <a:path w="296978" h="400612" extrusionOk="0">
                  <a:moveTo>
                    <a:pt x="134697" y="390435"/>
                  </a:moveTo>
                  <a:cubicBezTo>
                    <a:pt x="142999" y="389900"/>
                    <a:pt x="151300" y="389900"/>
                    <a:pt x="159334" y="390435"/>
                  </a:cubicBezTo>
                  <a:cubicBezTo>
                    <a:pt x="160673" y="390435"/>
                    <a:pt x="162547" y="393114"/>
                    <a:pt x="162547" y="394720"/>
                  </a:cubicBezTo>
                  <a:cubicBezTo>
                    <a:pt x="162547" y="396327"/>
                    <a:pt x="160673" y="398737"/>
                    <a:pt x="159334" y="399005"/>
                  </a:cubicBezTo>
                  <a:cubicBezTo>
                    <a:pt x="155317" y="399540"/>
                    <a:pt x="151032" y="399272"/>
                    <a:pt x="147016" y="399272"/>
                  </a:cubicBezTo>
                  <a:cubicBezTo>
                    <a:pt x="147016" y="399005"/>
                    <a:pt x="147016" y="399272"/>
                    <a:pt x="147016" y="399540"/>
                  </a:cubicBezTo>
                  <a:cubicBezTo>
                    <a:pt x="142999" y="399272"/>
                    <a:pt x="138714" y="399540"/>
                    <a:pt x="134697" y="398737"/>
                  </a:cubicBezTo>
                  <a:cubicBezTo>
                    <a:pt x="133358" y="398469"/>
                    <a:pt x="131216" y="396059"/>
                    <a:pt x="131216" y="394720"/>
                  </a:cubicBezTo>
                  <a:cubicBezTo>
                    <a:pt x="131216" y="393381"/>
                    <a:pt x="133358" y="390703"/>
                    <a:pt x="134697" y="390435"/>
                  </a:cubicBezTo>
                  <a:close/>
                  <a:moveTo>
                    <a:pt x="182095" y="390168"/>
                  </a:moveTo>
                  <a:cubicBezTo>
                    <a:pt x="190665" y="389900"/>
                    <a:pt x="199501" y="389900"/>
                    <a:pt x="208071" y="390168"/>
                  </a:cubicBezTo>
                  <a:cubicBezTo>
                    <a:pt x="209142" y="390168"/>
                    <a:pt x="211016" y="392578"/>
                    <a:pt x="210748" y="393649"/>
                  </a:cubicBezTo>
                  <a:cubicBezTo>
                    <a:pt x="210481" y="395256"/>
                    <a:pt x="208874" y="397934"/>
                    <a:pt x="207535" y="398201"/>
                  </a:cubicBezTo>
                  <a:cubicBezTo>
                    <a:pt x="202983" y="399005"/>
                    <a:pt x="198431" y="399005"/>
                    <a:pt x="193878" y="399273"/>
                  </a:cubicBezTo>
                  <a:cubicBezTo>
                    <a:pt x="194146" y="399273"/>
                    <a:pt x="194146" y="399273"/>
                    <a:pt x="194146" y="399005"/>
                  </a:cubicBezTo>
                  <a:cubicBezTo>
                    <a:pt x="190397" y="399005"/>
                    <a:pt x="186648" y="399273"/>
                    <a:pt x="182899" y="398737"/>
                  </a:cubicBezTo>
                  <a:cubicBezTo>
                    <a:pt x="181292" y="398469"/>
                    <a:pt x="179150" y="396327"/>
                    <a:pt x="179150" y="394720"/>
                  </a:cubicBezTo>
                  <a:cubicBezTo>
                    <a:pt x="178882" y="393381"/>
                    <a:pt x="181025" y="390168"/>
                    <a:pt x="182095" y="390168"/>
                  </a:cubicBezTo>
                  <a:close/>
                  <a:moveTo>
                    <a:pt x="94395" y="389666"/>
                  </a:moveTo>
                  <a:cubicBezTo>
                    <a:pt x="98613" y="389566"/>
                    <a:pt x="102831" y="390570"/>
                    <a:pt x="106580" y="389900"/>
                  </a:cubicBezTo>
                  <a:cubicBezTo>
                    <a:pt x="110864" y="389097"/>
                    <a:pt x="114881" y="390436"/>
                    <a:pt x="115417" y="397666"/>
                  </a:cubicBezTo>
                  <a:cubicBezTo>
                    <a:pt x="104705" y="399809"/>
                    <a:pt x="94262" y="401147"/>
                    <a:pt x="82211" y="396060"/>
                  </a:cubicBezTo>
                  <a:cubicBezTo>
                    <a:pt x="85960" y="390972"/>
                    <a:pt x="90178" y="389767"/>
                    <a:pt x="94395" y="389666"/>
                  </a:cubicBezTo>
                  <a:close/>
                  <a:moveTo>
                    <a:pt x="37490" y="387222"/>
                  </a:moveTo>
                  <a:cubicBezTo>
                    <a:pt x="47130" y="390971"/>
                    <a:pt x="57842" y="387490"/>
                    <a:pt x="66947" y="393649"/>
                  </a:cubicBezTo>
                  <a:cubicBezTo>
                    <a:pt x="62930" y="401682"/>
                    <a:pt x="57574" y="399273"/>
                    <a:pt x="52486" y="397933"/>
                  </a:cubicBezTo>
                  <a:cubicBezTo>
                    <a:pt x="46327" y="396327"/>
                    <a:pt x="38561" y="397130"/>
                    <a:pt x="37490" y="387222"/>
                  </a:cubicBezTo>
                  <a:close/>
                  <a:moveTo>
                    <a:pt x="251454" y="386687"/>
                  </a:moveTo>
                  <a:cubicBezTo>
                    <a:pt x="253597" y="386419"/>
                    <a:pt x="256006" y="388829"/>
                    <a:pt x="258417" y="389900"/>
                  </a:cubicBezTo>
                  <a:cubicBezTo>
                    <a:pt x="257078" y="391775"/>
                    <a:pt x="256274" y="394453"/>
                    <a:pt x="254400" y="394988"/>
                  </a:cubicBezTo>
                  <a:cubicBezTo>
                    <a:pt x="248776" y="397131"/>
                    <a:pt x="242885" y="398470"/>
                    <a:pt x="235387" y="400612"/>
                  </a:cubicBezTo>
                  <a:cubicBezTo>
                    <a:pt x="232709" y="399005"/>
                    <a:pt x="227086" y="397131"/>
                    <a:pt x="226818" y="394988"/>
                  </a:cubicBezTo>
                  <a:cubicBezTo>
                    <a:pt x="226282" y="389364"/>
                    <a:pt x="231906" y="390168"/>
                    <a:pt x="235923" y="389632"/>
                  </a:cubicBezTo>
                  <a:cubicBezTo>
                    <a:pt x="241278" y="388829"/>
                    <a:pt x="246366" y="387222"/>
                    <a:pt x="251454" y="386687"/>
                  </a:cubicBezTo>
                  <a:close/>
                  <a:moveTo>
                    <a:pt x="5892" y="352945"/>
                  </a:moveTo>
                  <a:cubicBezTo>
                    <a:pt x="6963" y="352410"/>
                    <a:pt x="9641" y="352410"/>
                    <a:pt x="10176" y="353213"/>
                  </a:cubicBezTo>
                  <a:cubicBezTo>
                    <a:pt x="14729" y="360979"/>
                    <a:pt x="19013" y="368745"/>
                    <a:pt x="23298" y="376511"/>
                  </a:cubicBezTo>
                  <a:cubicBezTo>
                    <a:pt x="23298" y="377047"/>
                    <a:pt x="22495" y="378118"/>
                    <a:pt x="21156" y="379992"/>
                  </a:cubicBezTo>
                  <a:cubicBezTo>
                    <a:pt x="11515" y="374637"/>
                    <a:pt x="8569" y="365531"/>
                    <a:pt x="4553" y="356962"/>
                  </a:cubicBezTo>
                  <a:cubicBezTo>
                    <a:pt x="4017" y="355891"/>
                    <a:pt x="4820" y="353481"/>
                    <a:pt x="5892" y="352945"/>
                  </a:cubicBezTo>
                  <a:close/>
                  <a:moveTo>
                    <a:pt x="285195" y="352410"/>
                  </a:moveTo>
                  <a:cubicBezTo>
                    <a:pt x="290283" y="353213"/>
                    <a:pt x="292694" y="355891"/>
                    <a:pt x="290819" y="359373"/>
                  </a:cubicBezTo>
                  <a:cubicBezTo>
                    <a:pt x="287070" y="366335"/>
                    <a:pt x="283053" y="373030"/>
                    <a:pt x="278501" y="379189"/>
                  </a:cubicBezTo>
                  <a:cubicBezTo>
                    <a:pt x="275556" y="382938"/>
                    <a:pt x="272074" y="382135"/>
                    <a:pt x="269396" y="377582"/>
                  </a:cubicBezTo>
                  <a:cubicBezTo>
                    <a:pt x="274752" y="369281"/>
                    <a:pt x="280107" y="360712"/>
                    <a:pt x="285195" y="352410"/>
                  </a:cubicBezTo>
                  <a:close/>
                  <a:moveTo>
                    <a:pt x="284124" y="306618"/>
                  </a:moveTo>
                  <a:cubicBezTo>
                    <a:pt x="286266" y="307689"/>
                    <a:pt x="289480" y="307957"/>
                    <a:pt x="290015" y="309564"/>
                  </a:cubicBezTo>
                  <a:cubicBezTo>
                    <a:pt x="292425" y="316259"/>
                    <a:pt x="294299" y="322953"/>
                    <a:pt x="296710" y="330987"/>
                  </a:cubicBezTo>
                  <a:cubicBezTo>
                    <a:pt x="295103" y="332862"/>
                    <a:pt x="293496" y="336611"/>
                    <a:pt x="291086" y="337146"/>
                  </a:cubicBezTo>
                  <a:cubicBezTo>
                    <a:pt x="286534" y="338218"/>
                    <a:pt x="286534" y="333933"/>
                    <a:pt x="285731" y="330719"/>
                  </a:cubicBezTo>
                  <a:cubicBezTo>
                    <a:pt x="284391" y="324828"/>
                    <a:pt x="282517" y="318936"/>
                    <a:pt x="281446" y="312777"/>
                  </a:cubicBezTo>
                  <a:cubicBezTo>
                    <a:pt x="281178" y="310903"/>
                    <a:pt x="283052" y="308760"/>
                    <a:pt x="284124" y="306618"/>
                  </a:cubicBezTo>
                  <a:close/>
                  <a:moveTo>
                    <a:pt x="4017" y="304208"/>
                  </a:moveTo>
                  <a:cubicBezTo>
                    <a:pt x="10444" y="312510"/>
                    <a:pt x="10711" y="326702"/>
                    <a:pt x="5088" y="335004"/>
                  </a:cubicBezTo>
                  <a:cubicBezTo>
                    <a:pt x="-803" y="328845"/>
                    <a:pt x="-1607" y="315723"/>
                    <a:pt x="4017" y="304208"/>
                  </a:cubicBezTo>
                  <a:close/>
                  <a:moveTo>
                    <a:pt x="251187" y="274751"/>
                  </a:moveTo>
                  <a:cubicBezTo>
                    <a:pt x="260827" y="276626"/>
                    <a:pt x="268861" y="281446"/>
                    <a:pt x="275287" y="288945"/>
                  </a:cubicBezTo>
                  <a:cubicBezTo>
                    <a:pt x="275555" y="289480"/>
                    <a:pt x="275555" y="290552"/>
                    <a:pt x="275823" y="292961"/>
                  </a:cubicBezTo>
                  <a:cubicBezTo>
                    <a:pt x="273680" y="293497"/>
                    <a:pt x="270735" y="295104"/>
                    <a:pt x="268861" y="294301"/>
                  </a:cubicBezTo>
                  <a:cubicBezTo>
                    <a:pt x="261898" y="290819"/>
                    <a:pt x="255203" y="286534"/>
                    <a:pt x="248776" y="282250"/>
                  </a:cubicBezTo>
                  <a:cubicBezTo>
                    <a:pt x="247705" y="281446"/>
                    <a:pt x="247169" y="278769"/>
                    <a:pt x="247437" y="276894"/>
                  </a:cubicBezTo>
                  <a:cubicBezTo>
                    <a:pt x="247705" y="275823"/>
                    <a:pt x="250115" y="274484"/>
                    <a:pt x="251187" y="274751"/>
                  </a:cubicBezTo>
                  <a:close/>
                  <a:moveTo>
                    <a:pt x="205395" y="271270"/>
                  </a:moveTo>
                  <a:cubicBezTo>
                    <a:pt x="208608" y="270467"/>
                    <a:pt x="212357" y="271270"/>
                    <a:pt x="216106" y="271270"/>
                  </a:cubicBezTo>
                  <a:cubicBezTo>
                    <a:pt x="219320" y="271270"/>
                    <a:pt x="222801" y="270735"/>
                    <a:pt x="226014" y="271538"/>
                  </a:cubicBezTo>
                  <a:cubicBezTo>
                    <a:pt x="227889" y="272073"/>
                    <a:pt x="229496" y="274216"/>
                    <a:pt x="231370" y="275555"/>
                  </a:cubicBezTo>
                  <a:cubicBezTo>
                    <a:pt x="229763" y="277430"/>
                    <a:pt x="228157" y="280911"/>
                    <a:pt x="226282" y="281179"/>
                  </a:cubicBezTo>
                  <a:cubicBezTo>
                    <a:pt x="219320" y="281982"/>
                    <a:pt x="212357" y="281982"/>
                    <a:pt x="205395" y="281179"/>
                  </a:cubicBezTo>
                  <a:cubicBezTo>
                    <a:pt x="203252" y="280911"/>
                    <a:pt x="201377" y="277965"/>
                    <a:pt x="199235" y="276091"/>
                  </a:cubicBezTo>
                  <a:cubicBezTo>
                    <a:pt x="201110" y="274484"/>
                    <a:pt x="202984" y="271805"/>
                    <a:pt x="205395" y="271270"/>
                  </a:cubicBezTo>
                  <a:close/>
                  <a:moveTo>
                    <a:pt x="167100" y="270734"/>
                  </a:moveTo>
                  <a:cubicBezTo>
                    <a:pt x="171384" y="271002"/>
                    <a:pt x="175134" y="270734"/>
                    <a:pt x="178615" y="271537"/>
                  </a:cubicBezTo>
                  <a:cubicBezTo>
                    <a:pt x="180489" y="272073"/>
                    <a:pt x="182364" y="274483"/>
                    <a:pt x="182899" y="276357"/>
                  </a:cubicBezTo>
                  <a:cubicBezTo>
                    <a:pt x="183167" y="277429"/>
                    <a:pt x="180757" y="280642"/>
                    <a:pt x="179418" y="280642"/>
                  </a:cubicBezTo>
                  <a:cubicBezTo>
                    <a:pt x="171116" y="281178"/>
                    <a:pt x="163083" y="281178"/>
                    <a:pt x="154781" y="280642"/>
                  </a:cubicBezTo>
                  <a:cubicBezTo>
                    <a:pt x="153443" y="280642"/>
                    <a:pt x="151300" y="277429"/>
                    <a:pt x="151033" y="275286"/>
                  </a:cubicBezTo>
                  <a:cubicBezTo>
                    <a:pt x="150765" y="274215"/>
                    <a:pt x="153443" y="271805"/>
                    <a:pt x="155049" y="271537"/>
                  </a:cubicBezTo>
                  <a:cubicBezTo>
                    <a:pt x="159334" y="271002"/>
                    <a:pt x="163618" y="271002"/>
                    <a:pt x="167100" y="270734"/>
                  </a:cubicBezTo>
                  <a:close/>
                  <a:moveTo>
                    <a:pt x="2946" y="255738"/>
                  </a:moveTo>
                  <a:cubicBezTo>
                    <a:pt x="5356" y="257345"/>
                    <a:pt x="7230" y="258148"/>
                    <a:pt x="7230" y="258684"/>
                  </a:cubicBezTo>
                  <a:cubicBezTo>
                    <a:pt x="7766" y="266717"/>
                    <a:pt x="8034" y="275019"/>
                    <a:pt x="8302" y="283053"/>
                  </a:cubicBezTo>
                  <a:cubicBezTo>
                    <a:pt x="8302" y="284124"/>
                    <a:pt x="6427" y="285999"/>
                    <a:pt x="5356" y="286266"/>
                  </a:cubicBezTo>
                  <a:cubicBezTo>
                    <a:pt x="4284" y="286534"/>
                    <a:pt x="1607" y="285195"/>
                    <a:pt x="1607" y="284392"/>
                  </a:cubicBezTo>
                  <a:cubicBezTo>
                    <a:pt x="268" y="275287"/>
                    <a:pt x="-1339" y="265646"/>
                    <a:pt x="2946" y="255738"/>
                  </a:cubicBezTo>
                  <a:close/>
                  <a:moveTo>
                    <a:pt x="115149" y="254667"/>
                  </a:moveTo>
                  <a:cubicBezTo>
                    <a:pt x="120504" y="254667"/>
                    <a:pt x="124521" y="254131"/>
                    <a:pt x="128538" y="254935"/>
                  </a:cubicBezTo>
                  <a:cubicBezTo>
                    <a:pt x="130948" y="255203"/>
                    <a:pt x="133090" y="257345"/>
                    <a:pt x="135233" y="258684"/>
                  </a:cubicBezTo>
                  <a:cubicBezTo>
                    <a:pt x="133358" y="260559"/>
                    <a:pt x="131752" y="262433"/>
                    <a:pt x="129609" y="264040"/>
                  </a:cubicBezTo>
                  <a:cubicBezTo>
                    <a:pt x="128270" y="264843"/>
                    <a:pt x="126664" y="265111"/>
                    <a:pt x="122379" y="266182"/>
                  </a:cubicBezTo>
                  <a:cubicBezTo>
                    <a:pt x="127735" y="269931"/>
                    <a:pt x="131752" y="272609"/>
                    <a:pt x="135501" y="275287"/>
                  </a:cubicBezTo>
                  <a:cubicBezTo>
                    <a:pt x="130145" y="281446"/>
                    <a:pt x="123183" y="283588"/>
                    <a:pt x="118362" y="280374"/>
                  </a:cubicBezTo>
                  <a:cubicBezTo>
                    <a:pt x="116756" y="279304"/>
                    <a:pt x="115149" y="276626"/>
                    <a:pt x="114881" y="274484"/>
                  </a:cubicBezTo>
                  <a:cubicBezTo>
                    <a:pt x="114881" y="268324"/>
                    <a:pt x="115149" y="262165"/>
                    <a:pt x="115149" y="254667"/>
                  </a:cubicBezTo>
                  <a:close/>
                  <a:moveTo>
                    <a:pt x="155586" y="254667"/>
                  </a:moveTo>
                  <a:cubicBezTo>
                    <a:pt x="159334" y="254132"/>
                    <a:pt x="163083" y="254667"/>
                    <a:pt x="166832" y="254667"/>
                  </a:cubicBezTo>
                  <a:cubicBezTo>
                    <a:pt x="170582" y="254667"/>
                    <a:pt x="174331" y="254400"/>
                    <a:pt x="177812" y="254935"/>
                  </a:cubicBezTo>
                  <a:cubicBezTo>
                    <a:pt x="179419" y="255202"/>
                    <a:pt x="181829" y="257880"/>
                    <a:pt x="181561" y="258684"/>
                  </a:cubicBezTo>
                  <a:cubicBezTo>
                    <a:pt x="181026" y="260558"/>
                    <a:pt x="179151" y="263504"/>
                    <a:pt x="177544" y="263504"/>
                  </a:cubicBezTo>
                  <a:cubicBezTo>
                    <a:pt x="170314" y="264039"/>
                    <a:pt x="162816" y="264039"/>
                    <a:pt x="155318" y="263504"/>
                  </a:cubicBezTo>
                  <a:cubicBezTo>
                    <a:pt x="153711" y="263504"/>
                    <a:pt x="152104" y="260558"/>
                    <a:pt x="150765" y="258684"/>
                  </a:cubicBezTo>
                  <a:cubicBezTo>
                    <a:pt x="152372" y="257345"/>
                    <a:pt x="153979" y="254935"/>
                    <a:pt x="155586" y="254667"/>
                  </a:cubicBezTo>
                  <a:close/>
                  <a:moveTo>
                    <a:pt x="220390" y="245026"/>
                  </a:moveTo>
                  <a:cubicBezTo>
                    <a:pt x="221728" y="244490"/>
                    <a:pt x="224942" y="245562"/>
                    <a:pt x="225478" y="246901"/>
                  </a:cubicBezTo>
                  <a:cubicBezTo>
                    <a:pt x="226281" y="248239"/>
                    <a:pt x="225746" y="250917"/>
                    <a:pt x="224674" y="252256"/>
                  </a:cubicBezTo>
                  <a:cubicBezTo>
                    <a:pt x="220390" y="258147"/>
                    <a:pt x="206464" y="262433"/>
                    <a:pt x="195485" y="260826"/>
                  </a:cubicBezTo>
                  <a:cubicBezTo>
                    <a:pt x="197092" y="257880"/>
                    <a:pt x="197360" y="255470"/>
                    <a:pt x="198966" y="254666"/>
                  </a:cubicBezTo>
                  <a:cubicBezTo>
                    <a:pt x="205929" y="251185"/>
                    <a:pt x="213159" y="247971"/>
                    <a:pt x="220390" y="245026"/>
                  </a:cubicBezTo>
                  <a:close/>
                  <a:moveTo>
                    <a:pt x="4820" y="209410"/>
                  </a:moveTo>
                  <a:cubicBezTo>
                    <a:pt x="10444" y="216908"/>
                    <a:pt x="10444" y="231100"/>
                    <a:pt x="4820" y="239134"/>
                  </a:cubicBezTo>
                  <a:cubicBezTo>
                    <a:pt x="-1607" y="232707"/>
                    <a:pt x="-1607" y="216105"/>
                    <a:pt x="4820" y="209410"/>
                  </a:cubicBezTo>
                  <a:close/>
                  <a:moveTo>
                    <a:pt x="250650" y="206465"/>
                  </a:moveTo>
                  <a:cubicBezTo>
                    <a:pt x="251989" y="219051"/>
                    <a:pt x="247437" y="227085"/>
                    <a:pt x="242081" y="234850"/>
                  </a:cubicBezTo>
                  <a:cubicBezTo>
                    <a:pt x="241277" y="235922"/>
                    <a:pt x="238064" y="236725"/>
                    <a:pt x="236993" y="236189"/>
                  </a:cubicBezTo>
                  <a:cubicBezTo>
                    <a:pt x="235654" y="235386"/>
                    <a:pt x="234047" y="232708"/>
                    <a:pt x="234583" y="231369"/>
                  </a:cubicBezTo>
                  <a:cubicBezTo>
                    <a:pt x="237260" y="224139"/>
                    <a:pt x="240206" y="216909"/>
                    <a:pt x="243420" y="209679"/>
                  </a:cubicBezTo>
                  <a:cubicBezTo>
                    <a:pt x="243955" y="208339"/>
                    <a:pt x="247169" y="207804"/>
                    <a:pt x="250650" y="206465"/>
                  </a:cubicBezTo>
                  <a:close/>
                  <a:moveTo>
                    <a:pt x="5356" y="160941"/>
                  </a:moveTo>
                  <a:cubicBezTo>
                    <a:pt x="11783" y="167904"/>
                    <a:pt x="8034" y="176473"/>
                    <a:pt x="8569" y="184239"/>
                  </a:cubicBezTo>
                  <a:cubicBezTo>
                    <a:pt x="8837" y="186649"/>
                    <a:pt x="6427" y="189327"/>
                    <a:pt x="4820" y="193076"/>
                  </a:cubicBezTo>
                  <a:cubicBezTo>
                    <a:pt x="-1339" y="181293"/>
                    <a:pt x="-803" y="167636"/>
                    <a:pt x="5356" y="160941"/>
                  </a:cubicBezTo>
                  <a:close/>
                  <a:moveTo>
                    <a:pt x="236725" y="160405"/>
                  </a:moveTo>
                  <a:cubicBezTo>
                    <a:pt x="246901" y="168439"/>
                    <a:pt x="249043" y="177276"/>
                    <a:pt x="250918" y="185845"/>
                  </a:cubicBezTo>
                  <a:cubicBezTo>
                    <a:pt x="251185" y="187452"/>
                    <a:pt x="249043" y="189862"/>
                    <a:pt x="248240" y="191736"/>
                  </a:cubicBezTo>
                  <a:cubicBezTo>
                    <a:pt x="246365" y="190665"/>
                    <a:pt x="243420" y="190129"/>
                    <a:pt x="242616" y="188523"/>
                  </a:cubicBezTo>
                  <a:cubicBezTo>
                    <a:pt x="239670" y="182364"/>
                    <a:pt x="236993" y="175937"/>
                    <a:pt x="234850" y="169242"/>
                  </a:cubicBezTo>
                  <a:cubicBezTo>
                    <a:pt x="234047" y="167368"/>
                    <a:pt x="235653" y="164690"/>
                    <a:pt x="236725" y="160405"/>
                  </a:cubicBezTo>
                  <a:close/>
                  <a:moveTo>
                    <a:pt x="201109" y="137108"/>
                  </a:moveTo>
                  <a:cubicBezTo>
                    <a:pt x="209143" y="140054"/>
                    <a:pt x="216908" y="143535"/>
                    <a:pt x="224675" y="147284"/>
                  </a:cubicBezTo>
                  <a:cubicBezTo>
                    <a:pt x="225477" y="147819"/>
                    <a:pt x="225745" y="151033"/>
                    <a:pt x="225210" y="152639"/>
                  </a:cubicBezTo>
                  <a:cubicBezTo>
                    <a:pt x="224942" y="153711"/>
                    <a:pt x="221996" y="154514"/>
                    <a:pt x="220926" y="154246"/>
                  </a:cubicBezTo>
                  <a:cubicBezTo>
                    <a:pt x="213159" y="151301"/>
                    <a:pt x="205661" y="148087"/>
                    <a:pt x="198163" y="144606"/>
                  </a:cubicBezTo>
                  <a:cubicBezTo>
                    <a:pt x="197360" y="144338"/>
                    <a:pt x="196824" y="142731"/>
                    <a:pt x="195753" y="140857"/>
                  </a:cubicBezTo>
                  <a:cubicBezTo>
                    <a:pt x="197627" y="139518"/>
                    <a:pt x="200038" y="136840"/>
                    <a:pt x="201109" y="137108"/>
                  </a:cubicBezTo>
                  <a:close/>
                  <a:moveTo>
                    <a:pt x="181294" y="136573"/>
                  </a:moveTo>
                  <a:cubicBezTo>
                    <a:pt x="181026" y="139787"/>
                    <a:pt x="181026" y="142464"/>
                    <a:pt x="180490" y="142732"/>
                  </a:cubicBezTo>
                  <a:cubicBezTo>
                    <a:pt x="171118" y="146213"/>
                    <a:pt x="161477" y="144606"/>
                    <a:pt x="149426" y="143803"/>
                  </a:cubicBezTo>
                  <a:cubicBezTo>
                    <a:pt x="151568" y="140590"/>
                    <a:pt x="152907" y="137108"/>
                    <a:pt x="154247" y="137108"/>
                  </a:cubicBezTo>
                  <a:cubicBezTo>
                    <a:pt x="163084" y="136305"/>
                    <a:pt x="171920" y="136573"/>
                    <a:pt x="181294" y="136573"/>
                  </a:cubicBezTo>
                  <a:close/>
                  <a:moveTo>
                    <a:pt x="116488" y="119166"/>
                  </a:moveTo>
                  <a:cubicBezTo>
                    <a:pt x="121576" y="119166"/>
                    <a:pt x="125861" y="118630"/>
                    <a:pt x="130413" y="119434"/>
                  </a:cubicBezTo>
                  <a:cubicBezTo>
                    <a:pt x="132288" y="119702"/>
                    <a:pt x="134431" y="122112"/>
                    <a:pt x="135233" y="123986"/>
                  </a:cubicBezTo>
                  <a:cubicBezTo>
                    <a:pt x="135501" y="125058"/>
                    <a:pt x="133627" y="127735"/>
                    <a:pt x="132020" y="128539"/>
                  </a:cubicBezTo>
                  <a:cubicBezTo>
                    <a:pt x="129610" y="129074"/>
                    <a:pt x="126932" y="129342"/>
                    <a:pt x="124254" y="129877"/>
                  </a:cubicBezTo>
                  <a:cubicBezTo>
                    <a:pt x="123986" y="136572"/>
                    <a:pt x="128003" y="135501"/>
                    <a:pt x="130949" y="136572"/>
                  </a:cubicBezTo>
                  <a:cubicBezTo>
                    <a:pt x="132824" y="137108"/>
                    <a:pt x="133895" y="139785"/>
                    <a:pt x="135233" y="141392"/>
                  </a:cubicBezTo>
                  <a:cubicBezTo>
                    <a:pt x="133627" y="142464"/>
                    <a:pt x="132288" y="144338"/>
                    <a:pt x="130681" y="144606"/>
                  </a:cubicBezTo>
                  <a:cubicBezTo>
                    <a:pt x="126129" y="145141"/>
                    <a:pt x="121844" y="144874"/>
                    <a:pt x="116488" y="144874"/>
                  </a:cubicBezTo>
                  <a:cubicBezTo>
                    <a:pt x="116488" y="136304"/>
                    <a:pt x="116488" y="128539"/>
                    <a:pt x="116488" y="119166"/>
                  </a:cubicBezTo>
                  <a:close/>
                  <a:moveTo>
                    <a:pt x="155050" y="118898"/>
                  </a:moveTo>
                  <a:cubicBezTo>
                    <a:pt x="163351" y="118630"/>
                    <a:pt x="171653" y="118630"/>
                    <a:pt x="179954" y="118898"/>
                  </a:cubicBezTo>
                  <a:cubicBezTo>
                    <a:pt x="181293" y="118898"/>
                    <a:pt x="183168" y="121843"/>
                    <a:pt x="183168" y="123182"/>
                  </a:cubicBezTo>
                  <a:cubicBezTo>
                    <a:pt x="183168" y="124789"/>
                    <a:pt x="181025" y="127200"/>
                    <a:pt x="179687" y="127468"/>
                  </a:cubicBezTo>
                  <a:cubicBezTo>
                    <a:pt x="175669" y="128270"/>
                    <a:pt x="171385" y="128270"/>
                    <a:pt x="167368" y="128806"/>
                  </a:cubicBezTo>
                  <a:cubicBezTo>
                    <a:pt x="167368" y="129074"/>
                    <a:pt x="167368" y="128806"/>
                    <a:pt x="167368" y="128538"/>
                  </a:cubicBezTo>
                  <a:cubicBezTo>
                    <a:pt x="163619" y="128538"/>
                    <a:pt x="159870" y="129074"/>
                    <a:pt x="156121" y="128270"/>
                  </a:cubicBezTo>
                  <a:cubicBezTo>
                    <a:pt x="154246" y="127735"/>
                    <a:pt x="152372" y="125325"/>
                    <a:pt x="151569" y="123182"/>
                  </a:cubicBezTo>
                  <a:cubicBezTo>
                    <a:pt x="151301" y="122111"/>
                    <a:pt x="153711" y="119166"/>
                    <a:pt x="155050" y="118898"/>
                  </a:cubicBezTo>
                  <a:close/>
                  <a:moveTo>
                    <a:pt x="206733" y="118630"/>
                  </a:moveTo>
                  <a:cubicBezTo>
                    <a:pt x="213160" y="118094"/>
                    <a:pt x="219854" y="118362"/>
                    <a:pt x="226549" y="118898"/>
                  </a:cubicBezTo>
                  <a:cubicBezTo>
                    <a:pt x="228156" y="119165"/>
                    <a:pt x="230566" y="121576"/>
                    <a:pt x="231101" y="123450"/>
                  </a:cubicBezTo>
                  <a:cubicBezTo>
                    <a:pt x="231369" y="124521"/>
                    <a:pt x="229227" y="128002"/>
                    <a:pt x="228156" y="128002"/>
                  </a:cubicBezTo>
                  <a:cubicBezTo>
                    <a:pt x="218248" y="128538"/>
                    <a:pt x="208072" y="131751"/>
                    <a:pt x="198966" y="125593"/>
                  </a:cubicBezTo>
                  <a:cubicBezTo>
                    <a:pt x="198966" y="124253"/>
                    <a:pt x="198699" y="123182"/>
                    <a:pt x="198431" y="121844"/>
                  </a:cubicBezTo>
                  <a:cubicBezTo>
                    <a:pt x="201109" y="120772"/>
                    <a:pt x="203787" y="118898"/>
                    <a:pt x="206733" y="118630"/>
                  </a:cubicBezTo>
                  <a:close/>
                  <a:moveTo>
                    <a:pt x="3481" y="111668"/>
                  </a:moveTo>
                  <a:cubicBezTo>
                    <a:pt x="10711" y="120773"/>
                    <a:pt x="10711" y="134698"/>
                    <a:pt x="3213" y="142732"/>
                  </a:cubicBezTo>
                  <a:cubicBezTo>
                    <a:pt x="0" y="132556"/>
                    <a:pt x="-1339" y="122647"/>
                    <a:pt x="3481" y="111668"/>
                  </a:cubicBezTo>
                  <a:close/>
                  <a:moveTo>
                    <a:pt x="268324" y="105241"/>
                  </a:moveTo>
                  <a:cubicBezTo>
                    <a:pt x="269931" y="104437"/>
                    <a:pt x="272877" y="105509"/>
                    <a:pt x="275019" y="105776"/>
                  </a:cubicBezTo>
                  <a:cubicBezTo>
                    <a:pt x="274752" y="107918"/>
                    <a:pt x="275019" y="111132"/>
                    <a:pt x="273948" y="112204"/>
                  </a:cubicBezTo>
                  <a:cubicBezTo>
                    <a:pt x="268057" y="116488"/>
                    <a:pt x="261630" y="120505"/>
                    <a:pt x="254935" y="123987"/>
                  </a:cubicBezTo>
                  <a:cubicBezTo>
                    <a:pt x="252793" y="124789"/>
                    <a:pt x="249312" y="123183"/>
                    <a:pt x="245027" y="122380"/>
                  </a:cubicBezTo>
                  <a:cubicBezTo>
                    <a:pt x="247437" y="119166"/>
                    <a:pt x="247973" y="117559"/>
                    <a:pt x="249312" y="116756"/>
                  </a:cubicBezTo>
                  <a:cubicBezTo>
                    <a:pt x="255471" y="112739"/>
                    <a:pt x="261898" y="108722"/>
                    <a:pt x="268324" y="105241"/>
                  </a:cubicBezTo>
                  <a:close/>
                  <a:moveTo>
                    <a:pt x="4285" y="65608"/>
                  </a:moveTo>
                  <a:cubicBezTo>
                    <a:pt x="10712" y="72303"/>
                    <a:pt x="10712" y="87566"/>
                    <a:pt x="4285" y="95332"/>
                  </a:cubicBezTo>
                  <a:cubicBezTo>
                    <a:pt x="-1339" y="87566"/>
                    <a:pt x="-1339" y="73374"/>
                    <a:pt x="4285" y="65608"/>
                  </a:cubicBezTo>
                  <a:close/>
                  <a:moveTo>
                    <a:pt x="290818" y="61859"/>
                  </a:moveTo>
                  <a:cubicBezTo>
                    <a:pt x="292961" y="63466"/>
                    <a:pt x="294835" y="65608"/>
                    <a:pt x="296978" y="67750"/>
                  </a:cubicBezTo>
                  <a:cubicBezTo>
                    <a:pt x="294300" y="76320"/>
                    <a:pt x="292693" y="83283"/>
                    <a:pt x="290015" y="90245"/>
                  </a:cubicBezTo>
                  <a:cubicBezTo>
                    <a:pt x="289480" y="91852"/>
                    <a:pt x="286267" y="92387"/>
                    <a:pt x="284124" y="93459"/>
                  </a:cubicBezTo>
                  <a:cubicBezTo>
                    <a:pt x="283320" y="91316"/>
                    <a:pt x="281446" y="89174"/>
                    <a:pt x="281714" y="87299"/>
                  </a:cubicBezTo>
                  <a:cubicBezTo>
                    <a:pt x="282785" y="80872"/>
                    <a:pt x="284392" y="74445"/>
                    <a:pt x="286267" y="68018"/>
                  </a:cubicBezTo>
                  <a:cubicBezTo>
                    <a:pt x="287069" y="65608"/>
                    <a:pt x="289212" y="63733"/>
                    <a:pt x="290818" y="61859"/>
                  </a:cubicBezTo>
                  <a:close/>
                  <a:moveTo>
                    <a:pt x="233511" y="28653"/>
                  </a:moveTo>
                  <a:cubicBezTo>
                    <a:pt x="250382" y="28653"/>
                    <a:pt x="268324" y="44720"/>
                    <a:pt x="266717" y="66144"/>
                  </a:cubicBezTo>
                  <a:cubicBezTo>
                    <a:pt x="265378" y="85692"/>
                    <a:pt x="252257" y="99350"/>
                    <a:pt x="232172" y="99350"/>
                  </a:cubicBezTo>
                  <a:lnTo>
                    <a:pt x="136305" y="99082"/>
                  </a:lnTo>
                  <a:lnTo>
                    <a:pt x="136305" y="99350"/>
                  </a:lnTo>
                  <a:cubicBezTo>
                    <a:pt x="123450" y="99350"/>
                    <a:pt x="110597" y="99350"/>
                    <a:pt x="96939" y="99350"/>
                  </a:cubicBezTo>
                  <a:cubicBezTo>
                    <a:pt x="96939" y="121576"/>
                    <a:pt x="96939" y="142464"/>
                    <a:pt x="96939" y="164155"/>
                  </a:cubicBezTo>
                  <a:lnTo>
                    <a:pt x="112925" y="165265"/>
                  </a:lnTo>
                  <a:lnTo>
                    <a:pt x="112925" y="165226"/>
                  </a:lnTo>
                  <a:cubicBezTo>
                    <a:pt x="138633" y="164958"/>
                    <a:pt x="164341" y="164422"/>
                    <a:pt x="190316" y="164690"/>
                  </a:cubicBezTo>
                  <a:cubicBezTo>
                    <a:pt x="207723" y="164958"/>
                    <a:pt x="222451" y="182364"/>
                    <a:pt x="221112" y="201645"/>
                  </a:cubicBezTo>
                  <a:cubicBezTo>
                    <a:pt x="220041" y="220390"/>
                    <a:pt x="207187" y="234583"/>
                    <a:pt x="188977" y="234583"/>
                  </a:cubicBezTo>
                  <a:lnTo>
                    <a:pt x="115792" y="234325"/>
                  </a:lnTo>
                  <a:lnTo>
                    <a:pt x="96672" y="235387"/>
                  </a:lnTo>
                  <a:cubicBezTo>
                    <a:pt x="96672" y="256542"/>
                    <a:pt x="96672" y="277430"/>
                    <a:pt x="96672" y="299388"/>
                  </a:cubicBezTo>
                  <a:lnTo>
                    <a:pt x="133604" y="300458"/>
                  </a:lnTo>
                  <a:lnTo>
                    <a:pt x="234583" y="300191"/>
                  </a:lnTo>
                  <a:cubicBezTo>
                    <a:pt x="253864" y="300459"/>
                    <a:pt x="267790" y="318401"/>
                    <a:pt x="266451" y="337681"/>
                  </a:cubicBezTo>
                  <a:cubicBezTo>
                    <a:pt x="265111" y="356962"/>
                    <a:pt x="251454" y="371422"/>
                    <a:pt x="230834" y="371958"/>
                  </a:cubicBezTo>
                  <a:cubicBezTo>
                    <a:pt x="207537" y="372494"/>
                    <a:pt x="184239" y="372226"/>
                    <a:pt x="160674" y="371958"/>
                  </a:cubicBezTo>
                  <a:cubicBezTo>
                    <a:pt x="151837" y="371422"/>
                    <a:pt x="142732" y="371154"/>
                    <a:pt x="133359" y="371154"/>
                  </a:cubicBezTo>
                  <a:lnTo>
                    <a:pt x="133359" y="371148"/>
                  </a:lnTo>
                  <a:lnTo>
                    <a:pt x="93726" y="370084"/>
                  </a:lnTo>
                  <a:cubicBezTo>
                    <a:pt x="83818" y="369817"/>
                    <a:pt x="73642" y="370084"/>
                    <a:pt x="63734" y="369817"/>
                  </a:cubicBezTo>
                  <a:cubicBezTo>
                    <a:pt x="45524" y="369549"/>
                    <a:pt x="30528" y="355624"/>
                    <a:pt x="28921" y="337414"/>
                  </a:cubicBezTo>
                  <a:cubicBezTo>
                    <a:pt x="28653" y="335272"/>
                    <a:pt x="28921" y="333130"/>
                    <a:pt x="28921" y="331255"/>
                  </a:cubicBezTo>
                  <a:cubicBezTo>
                    <a:pt x="28921" y="243688"/>
                    <a:pt x="28921" y="156121"/>
                    <a:pt x="28921" y="68554"/>
                  </a:cubicBezTo>
                  <a:cubicBezTo>
                    <a:pt x="28921" y="55968"/>
                    <a:pt x="32402" y="45256"/>
                    <a:pt x="42311" y="37758"/>
                  </a:cubicBezTo>
                  <a:cubicBezTo>
                    <a:pt x="47399" y="33742"/>
                    <a:pt x="54093" y="30260"/>
                    <a:pt x="59985" y="29992"/>
                  </a:cubicBezTo>
                  <a:lnTo>
                    <a:pt x="136036" y="29459"/>
                  </a:lnTo>
                  <a:lnTo>
                    <a:pt x="136036" y="29188"/>
                  </a:lnTo>
                  <a:cubicBezTo>
                    <a:pt x="168439" y="28921"/>
                    <a:pt x="201109" y="28921"/>
                    <a:pt x="233511" y="28653"/>
                  </a:cubicBezTo>
                  <a:close/>
                  <a:moveTo>
                    <a:pt x="20887" y="19548"/>
                  </a:moveTo>
                  <a:cubicBezTo>
                    <a:pt x="21691" y="21690"/>
                    <a:pt x="23833" y="24368"/>
                    <a:pt x="23030" y="25439"/>
                  </a:cubicBezTo>
                  <a:cubicBezTo>
                    <a:pt x="18478" y="33205"/>
                    <a:pt x="13657" y="40703"/>
                    <a:pt x="7230" y="50344"/>
                  </a:cubicBezTo>
                  <a:cubicBezTo>
                    <a:pt x="5623" y="46595"/>
                    <a:pt x="4017" y="44721"/>
                    <a:pt x="4285" y="43114"/>
                  </a:cubicBezTo>
                  <a:cubicBezTo>
                    <a:pt x="5355" y="37222"/>
                    <a:pt x="13389" y="25707"/>
                    <a:pt x="20887" y="19548"/>
                  </a:cubicBezTo>
                  <a:close/>
                  <a:moveTo>
                    <a:pt x="276894" y="19548"/>
                  </a:moveTo>
                  <a:cubicBezTo>
                    <a:pt x="282250" y="26243"/>
                    <a:pt x="286534" y="33741"/>
                    <a:pt x="291087" y="40971"/>
                  </a:cubicBezTo>
                  <a:cubicBezTo>
                    <a:pt x="291622" y="42043"/>
                    <a:pt x="290016" y="45792"/>
                    <a:pt x="288945" y="45792"/>
                  </a:cubicBezTo>
                  <a:cubicBezTo>
                    <a:pt x="286802" y="46059"/>
                    <a:pt x="283857" y="45256"/>
                    <a:pt x="282786" y="43649"/>
                  </a:cubicBezTo>
                  <a:cubicBezTo>
                    <a:pt x="277697" y="36687"/>
                    <a:pt x="273413" y="29189"/>
                    <a:pt x="269128" y="21958"/>
                  </a:cubicBezTo>
                  <a:cubicBezTo>
                    <a:pt x="270735" y="17674"/>
                    <a:pt x="274484" y="16602"/>
                    <a:pt x="276894" y="19548"/>
                  </a:cubicBezTo>
                  <a:close/>
                  <a:moveTo>
                    <a:pt x="115953" y="3481"/>
                  </a:moveTo>
                  <a:cubicBezTo>
                    <a:pt x="108722" y="11248"/>
                    <a:pt x="91584" y="11515"/>
                    <a:pt x="83550" y="3749"/>
                  </a:cubicBezTo>
                  <a:cubicBezTo>
                    <a:pt x="94261" y="803"/>
                    <a:pt x="104437" y="-536"/>
                    <a:pt x="115953" y="3481"/>
                  </a:cubicBezTo>
                  <a:close/>
                  <a:moveTo>
                    <a:pt x="131216" y="2142"/>
                  </a:moveTo>
                  <a:cubicBezTo>
                    <a:pt x="142196" y="2142"/>
                    <a:pt x="152104" y="2142"/>
                    <a:pt x="162815" y="2142"/>
                  </a:cubicBezTo>
                  <a:cubicBezTo>
                    <a:pt x="158799" y="9908"/>
                    <a:pt x="157192" y="10444"/>
                    <a:pt x="138982" y="9372"/>
                  </a:cubicBezTo>
                  <a:cubicBezTo>
                    <a:pt x="134966" y="9105"/>
                    <a:pt x="130145" y="9908"/>
                    <a:pt x="131216" y="2142"/>
                  </a:cubicBezTo>
                  <a:close/>
                  <a:moveTo>
                    <a:pt x="207000" y="1607"/>
                  </a:moveTo>
                  <a:cubicBezTo>
                    <a:pt x="208339" y="1607"/>
                    <a:pt x="209946" y="4017"/>
                    <a:pt x="210213" y="5624"/>
                  </a:cubicBezTo>
                  <a:cubicBezTo>
                    <a:pt x="210481" y="6427"/>
                    <a:pt x="208339" y="8838"/>
                    <a:pt x="207268" y="8838"/>
                  </a:cubicBezTo>
                  <a:cubicBezTo>
                    <a:pt x="197895" y="8570"/>
                    <a:pt x="188791" y="8034"/>
                    <a:pt x="179418" y="7498"/>
                  </a:cubicBezTo>
                  <a:cubicBezTo>
                    <a:pt x="179150" y="7498"/>
                    <a:pt x="178882" y="6159"/>
                    <a:pt x="178347" y="4820"/>
                  </a:cubicBezTo>
                  <a:cubicBezTo>
                    <a:pt x="179150" y="3750"/>
                    <a:pt x="180221" y="1875"/>
                    <a:pt x="181293" y="1875"/>
                  </a:cubicBezTo>
                  <a:cubicBezTo>
                    <a:pt x="189862" y="1607"/>
                    <a:pt x="198431" y="1339"/>
                    <a:pt x="207000" y="1607"/>
                  </a:cubicBezTo>
                  <a:close/>
                  <a:moveTo>
                    <a:pt x="62931" y="1606"/>
                  </a:moveTo>
                  <a:cubicBezTo>
                    <a:pt x="64002" y="1606"/>
                    <a:pt x="65341" y="3749"/>
                    <a:pt x="65609" y="5088"/>
                  </a:cubicBezTo>
                  <a:cubicBezTo>
                    <a:pt x="65877" y="5891"/>
                    <a:pt x="64805" y="8034"/>
                    <a:pt x="64270" y="8034"/>
                  </a:cubicBezTo>
                  <a:cubicBezTo>
                    <a:pt x="55165" y="9640"/>
                    <a:pt x="46328" y="13122"/>
                    <a:pt x="36955" y="12050"/>
                  </a:cubicBezTo>
                  <a:cubicBezTo>
                    <a:pt x="36687" y="11782"/>
                    <a:pt x="36419" y="10443"/>
                    <a:pt x="35616" y="9105"/>
                  </a:cubicBezTo>
                  <a:cubicBezTo>
                    <a:pt x="43382" y="1874"/>
                    <a:pt x="53022" y="1071"/>
                    <a:pt x="62931" y="1606"/>
                  </a:cubicBezTo>
                  <a:close/>
                  <a:moveTo>
                    <a:pt x="238600" y="0"/>
                  </a:moveTo>
                  <a:cubicBezTo>
                    <a:pt x="244223" y="1607"/>
                    <a:pt x="249846" y="2678"/>
                    <a:pt x="255202" y="4820"/>
                  </a:cubicBezTo>
                  <a:cubicBezTo>
                    <a:pt x="256541" y="5356"/>
                    <a:pt x="257613" y="8837"/>
                    <a:pt x="257613" y="10711"/>
                  </a:cubicBezTo>
                  <a:cubicBezTo>
                    <a:pt x="257613" y="11783"/>
                    <a:pt x="254399" y="13390"/>
                    <a:pt x="252792" y="13390"/>
                  </a:cubicBezTo>
                  <a:cubicBezTo>
                    <a:pt x="245562" y="12318"/>
                    <a:pt x="238064" y="11247"/>
                    <a:pt x="230834" y="9640"/>
                  </a:cubicBezTo>
                  <a:cubicBezTo>
                    <a:pt x="229227" y="9372"/>
                    <a:pt x="226549" y="6695"/>
                    <a:pt x="226817" y="6159"/>
                  </a:cubicBezTo>
                  <a:cubicBezTo>
                    <a:pt x="227352" y="4285"/>
                    <a:pt x="229227" y="1874"/>
                    <a:pt x="230834" y="1339"/>
                  </a:cubicBezTo>
                  <a:cubicBezTo>
                    <a:pt x="232976" y="535"/>
                    <a:pt x="235653" y="1071"/>
                    <a:pt x="238332" y="1071"/>
                  </a:cubicBezTo>
                  <a:cubicBezTo>
                    <a:pt x="238332" y="535"/>
                    <a:pt x="238332" y="268"/>
                    <a:pt x="238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2743895" y="308254"/>
              <a:ext cx="342468" cy="398711"/>
            </a:xfrm>
            <a:custGeom>
              <a:avLst/>
              <a:gdLst/>
              <a:ahLst/>
              <a:cxnLst/>
              <a:rect l="l" t="t" r="r" b="b"/>
              <a:pathLst>
                <a:path w="342468" h="398711" extrusionOk="0">
                  <a:moveTo>
                    <a:pt x="154480" y="386660"/>
                  </a:moveTo>
                  <a:cubicBezTo>
                    <a:pt x="163049" y="387195"/>
                    <a:pt x="171618" y="387999"/>
                    <a:pt x="180187" y="389338"/>
                  </a:cubicBezTo>
                  <a:cubicBezTo>
                    <a:pt x="181259" y="389606"/>
                    <a:pt x="182866" y="392551"/>
                    <a:pt x="182866" y="393890"/>
                  </a:cubicBezTo>
                  <a:cubicBezTo>
                    <a:pt x="182598" y="395497"/>
                    <a:pt x="180723" y="397371"/>
                    <a:pt x="179117" y="397907"/>
                  </a:cubicBezTo>
                  <a:cubicBezTo>
                    <a:pt x="176438" y="398443"/>
                    <a:pt x="173493" y="398175"/>
                    <a:pt x="170547" y="398175"/>
                  </a:cubicBezTo>
                  <a:cubicBezTo>
                    <a:pt x="170280" y="398443"/>
                    <a:pt x="170280" y="398711"/>
                    <a:pt x="170280" y="398711"/>
                  </a:cubicBezTo>
                  <a:cubicBezTo>
                    <a:pt x="164656" y="397907"/>
                    <a:pt x="158764" y="397371"/>
                    <a:pt x="153409" y="395765"/>
                  </a:cubicBezTo>
                  <a:cubicBezTo>
                    <a:pt x="151802" y="395229"/>
                    <a:pt x="150463" y="392283"/>
                    <a:pt x="150195" y="390141"/>
                  </a:cubicBezTo>
                  <a:cubicBezTo>
                    <a:pt x="150195" y="389070"/>
                    <a:pt x="152873" y="386660"/>
                    <a:pt x="154480" y="386660"/>
                  </a:cubicBezTo>
                  <a:close/>
                  <a:moveTo>
                    <a:pt x="224104" y="383446"/>
                  </a:moveTo>
                  <a:cubicBezTo>
                    <a:pt x="226514" y="383178"/>
                    <a:pt x="228924" y="385321"/>
                    <a:pt x="231602" y="386124"/>
                  </a:cubicBezTo>
                  <a:cubicBezTo>
                    <a:pt x="229996" y="388266"/>
                    <a:pt x="228924" y="391479"/>
                    <a:pt x="226782" y="392283"/>
                  </a:cubicBezTo>
                  <a:cubicBezTo>
                    <a:pt x="220087" y="394158"/>
                    <a:pt x="213124" y="395765"/>
                    <a:pt x="206162" y="396567"/>
                  </a:cubicBezTo>
                  <a:cubicBezTo>
                    <a:pt x="203484" y="396835"/>
                    <a:pt x="200539" y="394961"/>
                    <a:pt x="195718" y="393354"/>
                  </a:cubicBezTo>
                  <a:cubicBezTo>
                    <a:pt x="199735" y="390409"/>
                    <a:pt x="201342" y="388266"/>
                    <a:pt x="203484" y="387730"/>
                  </a:cubicBezTo>
                  <a:cubicBezTo>
                    <a:pt x="210179" y="385856"/>
                    <a:pt x="217142" y="384249"/>
                    <a:pt x="224104" y="383446"/>
                  </a:cubicBezTo>
                  <a:close/>
                  <a:moveTo>
                    <a:pt x="109223" y="371931"/>
                  </a:moveTo>
                  <a:cubicBezTo>
                    <a:pt x="117257" y="375145"/>
                    <a:pt x="125291" y="378626"/>
                    <a:pt x="133324" y="382107"/>
                  </a:cubicBezTo>
                  <a:cubicBezTo>
                    <a:pt x="134128" y="382643"/>
                    <a:pt x="134663" y="384250"/>
                    <a:pt x="136002" y="386392"/>
                  </a:cubicBezTo>
                  <a:cubicBezTo>
                    <a:pt x="133592" y="387731"/>
                    <a:pt x="130647" y="390141"/>
                    <a:pt x="129040" y="389605"/>
                  </a:cubicBezTo>
                  <a:cubicBezTo>
                    <a:pt x="121273" y="386659"/>
                    <a:pt x="113775" y="383178"/>
                    <a:pt x="106545" y="379429"/>
                  </a:cubicBezTo>
                  <a:cubicBezTo>
                    <a:pt x="105474" y="378894"/>
                    <a:pt x="104939" y="375948"/>
                    <a:pt x="105474" y="374073"/>
                  </a:cubicBezTo>
                  <a:cubicBezTo>
                    <a:pt x="105741" y="373003"/>
                    <a:pt x="108420" y="371396"/>
                    <a:pt x="109223" y="371931"/>
                  </a:cubicBezTo>
                  <a:close/>
                  <a:moveTo>
                    <a:pt x="274181" y="362558"/>
                  </a:moveTo>
                  <a:cubicBezTo>
                    <a:pt x="276859" y="373537"/>
                    <a:pt x="268290" y="374609"/>
                    <a:pt x="263470" y="377287"/>
                  </a:cubicBezTo>
                  <a:cubicBezTo>
                    <a:pt x="258381" y="380232"/>
                    <a:pt x="252490" y="387731"/>
                    <a:pt x="243385" y="378357"/>
                  </a:cubicBezTo>
                  <a:cubicBezTo>
                    <a:pt x="253829" y="371663"/>
                    <a:pt x="262666" y="365236"/>
                    <a:pt x="274181" y="362558"/>
                  </a:cubicBezTo>
                  <a:close/>
                  <a:moveTo>
                    <a:pt x="65573" y="342742"/>
                  </a:moveTo>
                  <a:cubicBezTo>
                    <a:pt x="75749" y="349972"/>
                    <a:pt x="84854" y="355328"/>
                    <a:pt x="89406" y="365772"/>
                  </a:cubicBezTo>
                  <a:cubicBezTo>
                    <a:pt x="78694" y="364432"/>
                    <a:pt x="72268" y="357470"/>
                    <a:pt x="65573" y="351043"/>
                  </a:cubicBezTo>
                  <a:cubicBezTo>
                    <a:pt x="64769" y="350240"/>
                    <a:pt x="65573" y="347562"/>
                    <a:pt x="65573" y="342742"/>
                  </a:cubicBezTo>
                  <a:close/>
                  <a:moveTo>
                    <a:pt x="306583" y="331763"/>
                  </a:moveTo>
                  <a:cubicBezTo>
                    <a:pt x="307654" y="331227"/>
                    <a:pt x="311135" y="333102"/>
                    <a:pt x="313546" y="333905"/>
                  </a:cubicBezTo>
                  <a:cubicBezTo>
                    <a:pt x="312474" y="336583"/>
                    <a:pt x="312206" y="338190"/>
                    <a:pt x="311403" y="338725"/>
                  </a:cubicBezTo>
                  <a:cubicBezTo>
                    <a:pt x="305512" y="344616"/>
                    <a:pt x="299621" y="350240"/>
                    <a:pt x="293461" y="355864"/>
                  </a:cubicBezTo>
                  <a:cubicBezTo>
                    <a:pt x="292391" y="356666"/>
                    <a:pt x="289177" y="356131"/>
                    <a:pt x="288106" y="355060"/>
                  </a:cubicBezTo>
                  <a:cubicBezTo>
                    <a:pt x="287035" y="353989"/>
                    <a:pt x="286767" y="350508"/>
                    <a:pt x="287570" y="349436"/>
                  </a:cubicBezTo>
                  <a:cubicBezTo>
                    <a:pt x="293461" y="343278"/>
                    <a:pt x="299888" y="337118"/>
                    <a:pt x="306583" y="331763"/>
                  </a:cubicBezTo>
                  <a:close/>
                  <a:moveTo>
                    <a:pt x="36384" y="304984"/>
                  </a:moveTo>
                  <a:cubicBezTo>
                    <a:pt x="43346" y="314624"/>
                    <a:pt x="49238" y="322390"/>
                    <a:pt x="54861" y="330156"/>
                  </a:cubicBezTo>
                  <a:cubicBezTo>
                    <a:pt x="52184" y="335244"/>
                    <a:pt x="48970" y="334708"/>
                    <a:pt x="46828" y="331495"/>
                  </a:cubicBezTo>
                  <a:cubicBezTo>
                    <a:pt x="42008" y="325068"/>
                    <a:pt x="37455" y="318105"/>
                    <a:pt x="33170" y="311143"/>
                  </a:cubicBezTo>
                  <a:cubicBezTo>
                    <a:pt x="32902" y="310340"/>
                    <a:pt x="34509" y="308465"/>
                    <a:pt x="36384" y="304984"/>
                  </a:cubicBezTo>
                  <a:close/>
                  <a:moveTo>
                    <a:pt x="334970" y="291059"/>
                  </a:moveTo>
                  <a:cubicBezTo>
                    <a:pt x="336041" y="291059"/>
                    <a:pt x="337648" y="292933"/>
                    <a:pt x="337916" y="294273"/>
                  </a:cubicBezTo>
                  <a:cubicBezTo>
                    <a:pt x="339255" y="299361"/>
                    <a:pt x="330149" y="318374"/>
                    <a:pt x="325597" y="320784"/>
                  </a:cubicBezTo>
                  <a:cubicBezTo>
                    <a:pt x="325061" y="321052"/>
                    <a:pt x="324258" y="321052"/>
                    <a:pt x="322116" y="321587"/>
                  </a:cubicBezTo>
                  <a:cubicBezTo>
                    <a:pt x="321312" y="319177"/>
                    <a:pt x="319438" y="316499"/>
                    <a:pt x="320241" y="314625"/>
                  </a:cubicBezTo>
                  <a:cubicBezTo>
                    <a:pt x="322919" y="307126"/>
                    <a:pt x="326400" y="300164"/>
                    <a:pt x="329882" y="293201"/>
                  </a:cubicBezTo>
                  <a:cubicBezTo>
                    <a:pt x="330417" y="291862"/>
                    <a:pt x="333363" y="291059"/>
                    <a:pt x="334970" y="291059"/>
                  </a:cubicBezTo>
                  <a:close/>
                  <a:moveTo>
                    <a:pt x="185811" y="267762"/>
                  </a:moveTo>
                  <a:cubicBezTo>
                    <a:pt x="187953" y="267762"/>
                    <a:pt x="189828" y="268030"/>
                    <a:pt x="191970" y="268297"/>
                  </a:cubicBezTo>
                  <a:cubicBezTo>
                    <a:pt x="195452" y="268833"/>
                    <a:pt x="200272" y="267494"/>
                    <a:pt x="200004" y="273386"/>
                  </a:cubicBezTo>
                  <a:cubicBezTo>
                    <a:pt x="199736" y="278474"/>
                    <a:pt x="195452" y="278206"/>
                    <a:pt x="191702" y="279010"/>
                  </a:cubicBezTo>
                  <a:cubicBezTo>
                    <a:pt x="190096" y="279545"/>
                    <a:pt x="187953" y="279813"/>
                    <a:pt x="185543" y="280349"/>
                  </a:cubicBezTo>
                  <a:cubicBezTo>
                    <a:pt x="181526" y="280081"/>
                    <a:pt x="179116" y="277671"/>
                    <a:pt x="179116" y="273118"/>
                  </a:cubicBezTo>
                  <a:cubicBezTo>
                    <a:pt x="179116" y="268833"/>
                    <a:pt x="182062" y="267762"/>
                    <a:pt x="185811" y="267762"/>
                  </a:cubicBezTo>
                  <a:close/>
                  <a:moveTo>
                    <a:pt x="13890" y="264280"/>
                  </a:moveTo>
                  <a:cubicBezTo>
                    <a:pt x="21656" y="268029"/>
                    <a:pt x="27814" y="282222"/>
                    <a:pt x="26208" y="292398"/>
                  </a:cubicBezTo>
                  <a:cubicBezTo>
                    <a:pt x="17371" y="287845"/>
                    <a:pt x="11748" y="274991"/>
                    <a:pt x="13890" y="264280"/>
                  </a:cubicBezTo>
                  <a:close/>
                  <a:moveTo>
                    <a:pt x="149123" y="244732"/>
                  </a:moveTo>
                  <a:cubicBezTo>
                    <a:pt x="154479" y="250088"/>
                    <a:pt x="160906" y="256247"/>
                    <a:pt x="168672" y="263209"/>
                  </a:cubicBezTo>
                  <a:cubicBezTo>
                    <a:pt x="165993" y="267762"/>
                    <a:pt x="164119" y="271511"/>
                    <a:pt x="161709" y="275796"/>
                  </a:cubicBezTo>
                  <a:cubicBezTo>
                    <a:pt x="150194" y="272314"/>
                    <a:pt x="141893" y="265887"/>
                    <a:pt x="133859" y="255711"/>
                  </a:cubicBezTo>
                  <a:cubicBezTo>
                    <a:pt x="138680" y="252230"/>
                    <a:pt x="143500" y="248749"/>
                    <a:pt x="149123" y="244732"/>
                  </a:cubicBezTo>
                  <a:close/>
                  <a:moveTo>
                    <a:pt x="340593" y="243393"/>
                  </a:moveTo>
                  <a:cubicBezTo>
                    <a:pt x="341128" y="243393"/>
                    <a:pt x="341932" y="243393"/>
                    <a:pt x="342467" y="243393"/>
                  </a:cubicBezTo>
                  <a:cubicBezTo>
                    <a:pt x="342467" y="252765"/>
                    <a:pt x="342467" y="261871"/>
                    <a:pt x="342467" y="270975"/>
                  </a:cubicBezTo>
                  <a:lnTo>
                    <a:pt x="341664" y="270975"/>
                  </a:lnTo>
                  <a:lnTo>
                    <a:pt x="340861" y="270975"/>
                  </a:lnTo>
                  <a:cubicBezTo>
                    <a:pt x="340861" y="261871"/>
                    <a:pt x="340593" y="252498"/>
                    <a:pt x="340593" y="243393"/>
                  </a:cubicBezTo>
                  <a:close/>
                  <a:moveTo>
                    <a:pt x="340593" y="243392"/>
                  </a:moveTo>
                  <a:cubicBezTo>
                    <a:pt x="340593" y="252497"/>
                    <a:pt x="340860" y="261870"/>
                    <a:pt x="340860" y="270975"/>
                  </a:cubicBezTo>
                  <a:cubicBezTo>
                    <a:pt x="337646" y="276330"/>
                    <a:pt x="333630" y="276063"/>
                    <a:pt x="332559" y="270171"/>
                  </a:cubicBezTo>
                  <a:cubicBezTo>
                    <a:pt x="331220" y="262138"/>
                    <a:pt x="331755" y="253568"/>
                    <a:pt x="332559" y="245534"/>
                  </a:cubicBezTo>
                  <a:cubicBezTo>
                    <a:pt x="333094" y="240446"/>
                    <a:pt x="336575" y="240179"/>
                    <a:pt x="340593" y="243392"/>
                  </a:cubicBezTo>
                  <a:close/>
                  <a:moveTo>
                    <a:pt x="2642" y="216078"/>
                  </a:moveTo>
                  <a:cubicBezTo>
                    <a:pt x="10408" y="219559"/>
                    <a:pt x="12550" y="226789"/>
                    <a:pt x="11479" y="246874"/>
                  </a:cubicBezTo>
                  <a:cubicBezTo>
                    <a:pt x="8802" y="245535"/>
                    <a:pt x="5856" y="245000"/>
                    <a:pt x="5588" y="243928"/>
                  </a:cubicBezTo>
                  <a:cubicBezTo>
                    <a:pt x="3178" y="234823"/>
                    <a:pt x="232" y="225986"/>
                    <a:pt x="2642" y="216078"/>
                  </a:cubicBezTo>
                  <a:close/>
                  <a:moveTo>
                    <a:pt x="137072" y="203223"/>
                  </a:moveTo>
                  <a:cubicBezTo>
                    <a:pt x="138947" y="203759"/>
                    <a:pt x="141089" y="207241"/>
                    <a:pt x="141357" y="209383"/>
                  </a:cubicBezTo>
                  <a:cubicBezTo>
                    <a:pt x="141892" y="216881"/>
                    <a:pt x="141624" y="224647"/>
                    <a:pt x="141624" y="234019"/>
                  </a:cubicBezTo>
                  <a:lnTo>
                    <a:pt x="132224" y="230886"/>
                  </a:lnTo>
                  <a:lnTo>
                    <a:pt x="132207" y="230932"/>
                  </a:lnTo>
                  <a:lnTo>
                    <a:pt x="132252" y="231073"/>
                  </a:lnTo>
                  <a:lnTo>
                    <a:pt x="132181" y="231002"/>
                  </a:lnTo>
                  <a:lnTo>
                    <a:pt x="128235" y="241786"/>
                  </a:lnTo>
                  <a:cubicBezTo>
                    <a:pt x="125290" y="239376"/>
                    <a:pt x="122612" y="238305"/>
                    <a:pt x="122077" y="236430"/>
                  </a:cubicBezTo>
                  <a:cubicBezTo>
                    <a:pt x="119399" y="229200"/>
                    <a:pt x="116989" y="221702"/>
                    <a:pt x="115382" y="213936"/>
                  </a:cubicBezTo>
                  <a:cubicBezTo>
                    <a:pt x="114847" y="211794"/>
                    <a:pt x="117524" y="209116"/>
                    <a:pt x="118596" y="206706"/>
                  </a:cubicBezTo>
                  <a:cubicBezTo>
                    <a:pt x="120738" y="208313"/>
                    <a:pt x="123415" y="209652"/>
                    <a:pt x="124486" y="211794"/>
                  </a:cubicBezTo>
                  <a:cubicBezTo>
                    <a:pt x="126629" y="215275"/>
                    <a:pt x="127968" y="219559"/>
                    <a:pt x="129575" y="223309"/>
                  </a:cubicBezTo>
                  <a:lnTo>
                    <a:pt x="129575" y="223041"/>
                  </a:lnTo>
                  <a:lnTo>
                    <a:pt x="130983" y="227125"/>
                  </a:lnTo>
                  <a:lnTo>
                    <a:pt x="129842" y="223575"/>
                  </a:lnTo>
                  <a:cubicBezTo>
                    <a:pt x="130378" y="218755"/>
                    <a:pt x="131181" y="213935"/>
                    <a:pt x="131449" y="209115"/>
                  </a:cubicBezTo>
                  <a:cubicBezTo>
                    <a:pt x="131717" y="205366"/>
                    <a:pt x="133056" y="201885"/>
                    <a:pt x="137072" y="203223"/>
                  </a:cubicBezTo>
                  <a:close/>
                  <a:moveTo>
                    <a:pt x="333095" y="193584"/>
                  </a:moveTo>
                  <a:cubicBezTo>
                    <a:pt x="335237" y="193584"/>
                    <a:pt x="338450" y="194655"/>
                    <a:pt x="338986" y="196262"/>
                  </a:cubicBezTo>
                  <a:cubicBezTo>
                    <a:pt x="340057" y="200279"/>
                    <a:pt x="340057" y="204295"/>
                    <a:pt x="340860" y="208312"/>
                  </a:cubicBezTo>
                  <a:lnTo>
                    <a:pt x="340859" y="208367"/>
                  </a:lnTo>
                  <a:lnTo>
                    <a:pt x="340861" y="208312"/>
                  </a:lnTo>
                  <a:cubicBezTo>
                    <a:pt x="341396" y="208312"/>
                    <a:pt x="341932" y="208312"/>
                    <a:pt x="342467" y="208312"/>
                  </a:cubicBezTo>
                  <a:cubicBezTo>
                    <a:pt x="342467" y="213400"/>
                    <a:pt x="342467" y="218220"/>
                    <a:pt x="342467" y="223309"/>
                  </a:cubicBezTo>
                  <a:lnTo>
                    <a:pt x="341396" y="223309"/>
                  </a:lnTo>
                  <a:cubicBezTo>
                    <a:pt x="341396" y="223309"/>
                    <a:pt x="340325" y="223309"/>
                    <a:pt x="340325" y="223309"/>
                  </a:cubicBezTo>
                  <a:lnTo>
                    <a:pt x="340328" y="223238"/>
                  </a:lnTo>
                  <a:lnTo>
                    <a:pt x="332559" y="221166"/>
                  </a:lnTo>
                  <a:cubicBezTo>
                    <a:pt x="331221" y="213668"/>
                    <a:pt x="330685" y="205902"/>
                    <a:pt x="330149" y="198136"/>
                  </a:cubicBezTo>
                  <a:cubicBezTo>
                    <a:pt x="330149" y="196530"/>
                    <a:pt x="332023" y="193584"/>
                    <a:pt x="333095" y="193584"/>
                  </a:cubicBezTo>
                  <a:close/>
                  <a:moveTo>
                    <a:pt x="274717" y="178320"/>
                  </a:moveTo>
                  <a:cubicBezTo>
                    <a:pt x="300157" y="178588"/>
                    <a:pt x="313011" y="191977"/>
                    <a:pt x="313011" y="217150"/>
                  </a:cubicBezTo>
                  <a:cubicBezTo>
                    <a:pt x="313011" y="236431"/>
                    <a:pt x="312744" y="255444"/>
                    <a:pt x="313011" y="274725"/>
                  </a:cubicBezTo>
                  <a:cubicBezTo>
                    <a:pt x="313279" y="285168"/>
                    <a:pt x="310601" y="294808"/>
                    <a:pt x="304710" y="302842"/>
                  </a:cubicBezTo>
                  <a:cubicBezTo>
                    <a:pt x="287304" y="326408"/>
                    <a:pt x="266684" y="345956"/>
                    <a:pt x="238566" y="357471"/>
                  </a:cubicBezTo>
                  <a:cubicBezTo>
                    <a:pt x="221695" y="364434"/>
                    <a:pt x="205092" y="368718"/>
                    <a:pt x="187418" y="370058"/>
                  </a:cubicBezTo>
                  <a:cubicBezTo>
                    <a:pt x="187418" y="346492"/>
                    <a:pt x="187418" y="322927"/>
                    <a:pt x="187418" y="299361"/>
                  </a:cubicBezTo>
                  <a:cubicBezTo>
                    <a:pt x="205628" y="296147"/>
                    <a:pt x="222498" y="289988"/>
                    <a:pt x="236156" y="276599"/>
                  </a:cubicBezTo>
                  <a:cubicBezTo>
                    <a:pt x="246064" y="266958"/>
                    <a:pt x="246332" y="267226"/>
                    <a:pt x="244190" y="250356"/>
                  </a:cubicBezTo>
                  <a:cubicBezTo>
                    <a:pt x="234014" y="250356"/>
                    <a:pt x="223837" y="250623"/>
                    <a:pt x="213394" y="250356"/>
                  </a:cubicBezTo>
                  <a:cubicBezTo>
                    <a:pt x="205092" y="250088"/>
                    <a:pt x="196790" y="249820"/>
                    <a:pt x="188489" y="248749"/>
                  </a:cubicBezTo>
                  <a:cubicBezTo>
                    <a:pt x="170280" y="246071"/>
                    <a:pt x="158765" y="230539"/>
                    <a:pt x="160104" y="210990"/>
                  </a:cubicBezTo>
                  <a:cubicBezTo>
                    <a:pt x="161175" y="193317"/>
                    <a:pt x="174832" y="179123"/>
                    <a:pt x="192238" y="178855"/>
                  </a:cubicBezTo>
                  <a:cubicBezTo>
                    <a:pt x="219553" y="178320"/>
                    <a:pt x="247135" y="178052"/>
                    <a:pt x="274717" y="178320"/>
                  </a:cubicBezTo>
                  <a:close/>
                  <a:moveTo>
                    <a:pt x="156086" y="163859"/>
                  </a:moveTo>
                  <a:cubicBezTo>
                    <a:pt x="156889" y="163324"/>
                    <a:pt x="159299" y="164127"/>
                    <a:pt x="160370" y="164930"/>
                  </a:cubicBezTo>
                  <a:cubicBezTo>
                    <a:pt x="161441" y="166002"/>
                    <a:pt x="161976" y="168144"/>
                    <a:pt x="161441" y="169215"/>
                  </a:cubicBezTo>
                  <a:cubicBezTo>
                    <a:pt x="160906" y="171090"/>
                    <a:pt x="159567" y="173232"/>
                    <a:pt x="157960" y="174035"/>
                  </a:cubicBezTo>
                  <a:cubicBezTo>
                    <a:pt x="151801" y="178855"/>
                    <a:pt x="150730" y="188496"/>
                    <a:pt x="141358" y="190638"/>
                  </a:cubicBezTo>
                  <a:cubicBezTo>
                    <a:pt x="137341" y="183944"/>
                    <a:pt x="140822" y="179659"/>
                    <a:pt x="143767" y="175910"/>
                  </a:cubicBezTo>
                  <a:cubicBezTo>
                    <a:pt x="147516" y="171625"/>
                    <a:pt x="151801" y="167609"/>
                    <a:pt x="156086" y="163859"/>
                  </a:cubicBezTo>
                  <a:close/>
                  <a:moveTo>
                    <a:pt x="3178" y="163859"/>
                  </a:moveTo>
                  <a:cubicBezTo>
                    <a:pt x="6927" y="167876"/>
                    <a:pt x="9873" y="169750"/>
                    <a:pt x="9605" y="170822"/>
                  </a:cubicBezTo>
                  <a:cubicBezTo>
                    <a:pt x="7998" y="179926"/>
                    <a:pt x="13354" y="190638"/>
                    <a:pt x="3178" y="199743"/>
                  </a:cubicBezTo>
                  <a:cubicBezTo>
                    <a:pt x="-3250" y="187425"/>
                    <a:pt x="1839" y="177249"/>
                    <a:pt x="3178" y="163859"/>
                  </a:cubicBezTo>
                  <a:close/>
                  <a:moveTo>
                    <a:pt x="127433" y="159308"/>
                  </a:moveTo>
                  <a:cubicBezTo>
                    <a:pt x="131718" y="160111"/>
                    <a:pt x="130914" y="163860"/>
                    <a:pt x="130111" y="167341"/>
                  </a:cubicBezTo>
                  <a:cubicBezTo>
                    <a:pt x="128504" y="173233"/>
                    <a:pt x="126897" y="179124"/>
                    <a:pt x="125290" y="185283"/>
                  </a:cubicBezTo>
                  <a:cubicBezTo>
                    <a:pt x="124487" y="188764"/>
                    <a:pt x="123416" y="192513"/>
                    <a:pt x="119399" y="191174"/>
                  </a:cubicBezTo>
                  <a:cubicBezTo>
                    <a:pt x="116989" y="190371"/>
                    <a:pt x="115650" y="186889"/>
                    <a:pt x="114311" y="185015"/>
                  </a:cubicBezTo>
                  <a:cubicBezTo>
                    <a:pt x="116989" y="176714"/>
                    <a:pt x="118596" y="170019"/>
                    <a:pt x="121274" y="163592"/>
                  </a:cubicBezTo>
                  <a:cubicBezTo>
                    <a:pt x="122077" y="161450"/>
                    <a:pt x="125558" y="159040"/>
                    <a:pt x="127433" y="159308"/>
                  </a:cubicBezTo>
                  <a:close/>
                  <a:moveTo>
                    <a:pt x="322651" y="153415"/>
                  </a:moveTo>
                  <a:cubicBezTo>
                    <a:pt x="327739" y="156361"/>
                    <a:pt x="328543" y="159574"/>
                    <a:pt x="326133" y="162520"/>
                  </a:cubicBezTo>
                  <a:cubicBezTo>
                    <a:pt x="323187" y="166001"/>
                    <a:pt x="322919" y="168411"/>
                    <a:pt x="326133" y="171893"/>
                  </a:cubicBezTo>
                  <a:cubicBezTo>
                    <a:pt x="328810" y="174838"/>
                    <a:pt x="328007" y="178051"/>
                    <a:pt x="322651" y="181265"/>
                  </a:cubicBezTo>
                  <a:cubicBezTo>
                    <a:pt x="318634" y="177516"/>
                    <a:pt x="314350" y="173499"/>
                    <a:pt x="309529" y="169482"/>
                  </a:cubicBezTo>
                  <a:cubicBezTo>
                    <a:pt x="311136" y="161181"/>
                    <a:pt x="317563" y="157968"/>
                    <a:pt x="322651" y="153415"/>
                  </a:cubicBezTo>
                  <a:close/>
                  <a:moveTo>
                    <a:pt x="198397" y="150470"/>
                  </a:moveTo>
                  <a:cubicBezTo>
                    <a:pt x="199736" y="150470"/>
                    <a:pt x="201878" y="153416"/>
                    <a:pt x="202682" y="155290"/>
                  </a:cubicBezTo>
                  <a:cubicBezTo>
                    <a:pt x="202950" y="156093"/>
                    <a:pt x="200539" y="158772"/>
                    <a:pt x="198932" y="159039"/>
                  </a:cubicBezTo>
                  <a:cubicBezTo>
                    <a:pt x="191702" y="160378"/>
                    <a:pt x="184740" y="161182"/>
                    <a:pt x="176438" y="161985"/>
                  </a:cubicBezTo>
                  <a:cubicBezTo>
                    <a:pt x="175635" y="161182"/>
                    <a:pt x="172689" y="159843"/>
                    <a:pt x="172689" y="158236"/>
                  </a:cubicBezTo>
                  <a:cubicBezTo>
                    <a:pt x="172689" y="156361"/>
                    <a:pt x="174831" y="153148"/>
                    <a:pt x="176438" y="152880"/>
                  </a:cubicBezTo>
                  <a:cubicBezTo>
                    <a:pt x="183669" y="151541"/>
                    <a:pt x="191167" y="150738"/>
                    <a:pt x="198397" y="150470"/>
                  </a:cubicBezTo>
                  <a:close/>
                  <a:moveTo>
                    <a:pt x="223569" y="139758"/>
                  </a:moveTo>
                  <a:cubicBezTo>
                    <a:pt x="232674" y="142972"/>
                    <a:pt x="235084" y="149131"/>
                    <a:pt x="238298" y="157164"/>
                  </a:cubicBezTo>
                  <a:cubicBezTo>
                    <a:pt x="234281" y="158503"/>
                    <a:pt x="230799" y="160110"/>
                    <a:pt x="227586" y="160110"/>
                  </a:cubicBezTo>
                  <a:cubicBezTo>
                    <a:pt x="224105" y="160110"/>
                    <a:pt x="219820" y="159039"/>
                    <a:pt x="217678" y="156897"/>
                  </a:cubicBezTo>
                  <a:cubicBezTo>
                    <a:pt x="215000" y="153951"/>
                    <a:pt x="219016" y="151541"/>
                    <a:pt x="220891" y="148863"/>
                  </a:cubicBezTo>
                  <a:cubicBezTo>
                    <a:pt x="222498" y="146721"/>
                    <a:pt x="222498" y="143775"/>
                    <a:pt x="223569" y="139758"/>
                  </a:cubicBezTo>
                  <a:close/>
                  <a:moveTo>
                    <a:pt x="158764" y="123422"/>
                  </a:moveTo>
                  <a:cubicBezTo>
                    <a:pt x="159836" y="122887"/>
                    <a:pt x="162514" y="125565"/>
                    <a:pt x="166263" y="127439"/>
                  </a:cubicBezTo>
                  <a:cubicBezTo>
                    <a:pt x="156890" y="134670"/>
                    <a:pt x="149660" y="140561"/>
                    <a:pt x="141894" y="145917"/>
                  </a:cubicBezTo>
                  <a:cubicBezTo>
                    <a:pt x="140823" y="146720"/>
                    <a:pt x="137609" y="146185"/>
                    <a:pt x="136538" y="145113"/>
                  </a:cubicBezTo>
                  <a:cubicBezTo>
                    <a:pt x="135467" y="144042"/>
                    <a:pt x="135199" y="140293"/>
                    <a:pt x="136002" y="139758"/>
                  </a:cubicBezTo>
                  <a:cubicBezTo>
                    <a:pt x="143500" y="133866"/>
                    <a:pt x="150999" y="128510"/>
                    <a:pt x="158764" y="123422"/>
                  </a:cubicBezTo>
                  <a:close/>
                  <a:moveTo>
                    <a:pt x="183669" y="118335"/>
                  </a:moveTo>
                  <a:cubicBezTo>
                    <a:pt x="194381" y="118603"/>
                    <a:pt x="204825" y="120209"/>
                    <a:pt x="212055" y="128511"/>
                  </a:cubicBezTo>
                  <a:cubicBezTo>
                    <a:pt x="212055" y="129849"/>
                    <a:pt x="212055" y="130921"/>
                    <a:pt x="211787" y="131992"/>
                  </a:cubicBezTo>
                  <a:cubicBezTo>
                    <a:pt x="208841" y="132260"/>
                    <a:pt x="205896" y="133331"/>
                    <a:pt x="203218" y="132795"/>
                  </a:cubicBezTo>
                  <a:cubicBezTo>
                    <a:pt x="196790" y="131456"/>
                    <a:pt x="190364" y="129849"/>
                    <a:pt x="184205" y="127707"/>
                  </a:cubicBezTo>
                  <a:cubicBezTo>
                    <a:pt x="182330" y="127172"/>
                    <a:pt x="179652" y="124762"/>
                    <a:pt x="179652" y="123155"/>
                  </a:cubicBezTo>
                  <a:cubicBezTo>
                    <a:pt x="179652" y="121549"/>
                    <a:pt x="182330" y="118335"/>
                    <a:pt x="183669" y="118335"/>
                  </a:cubicBezTo>
                  <a:close/>
                  <a:moveTo>
                    <a:pt x="19782" y="117264"/>
                  </a:moveTo>
                  <a:cubicBezTo>
                    <a:pt x="20585" y="118871"/>
                    <a:pt x="21388" y="120478"/>
                    <a:pt x="21656" y="122084"/>
                  </a:cubicBezTo>
                  <a:cubicBezTo>
                    <a:pt x="22191" y="126904"/>
                    <a:pt x="15229" y="144846"/>
                    <a:pt x="11212" y="149934"/>
                  </a:cubicBezTo>
                  <a:cubicBezTo>
                    <a:pt x="5856" y="144043"/>
                    <a:pt x="9338" y="129582"/>
                    <a:pt x="19782" y="117264"/>
                  </a:cubicBezTo>
                  <a:close/>
                  <a:moveTo>
                    <a:pt x="336309" y="108427"/>
                  </a:moveTo>
                  <a:cubicBezTo>
                    <a:pt x="337647" y="110034"/>
                    <a:pt x="338986" y="111908"/>
                    <a:pt x="340325" y="113515"/>
                  </a:cubicBezTo>
                  <a:cubicBezTo>
                    <a:pt x="341129" y="114318"/>
                    <a:pt x="341932" y="115122"/>
                    <a:pt x="342468" y="116193"/>
                  </a:cubicBezTo>
                  <a:cubicBezTo>
                    <a:pt x="342468" y="118335"/>
                    <a:pt x="342468" y="120745"/>
                    <a:pt x="342468" y="123423"/>
                  </a:cubicBezTo>
                  <a:cubicBezTo>
                    <a:pt x="341664" y="126904"/>
                    <a:pt x="340593" y="130117"/>
                    <a:pt x="340058" y="133599"/>
                  </a:cubicBezTo>
                  <a:cubicBezTo>
                    <a:pt x="339522" y="137348"/>
                    <a:pt x="338986" y="141633"/>
                    <a:pt x="333899" y="140829"/>
                  </a:cubicBezTo>
                  <a:cubicBezTo>
                    <a:pt x="329614" y="140294"/>
                    <a:pt x="330150" y="136277"/>
                    <a:pt x="330417" y="132796"/>
                  </a:cubicBezTo>
                  <a:cubicBezTo>
                    <a:pt x="330953" y="126636"/>
                    <a:pt x="331221" y="120478"/>
                    <a:pt x="332292" y="114586"/>
                  </a:cubicBezTo>
                  <a:cubicBezTo>
                    <a:pt x="332560" y="112444"/>
                    <a:pt x="334970" y="110301"/>
                    <a:pt x="336309" y="108427"/>
                  </a:cubicBezTo>
                  <a:close/>
                  <a:moveTo>
                    <a:pt x="42543" y="75221"/>
                  </a:moveTo>
                  <a:cubicBezTo>
                    <a:pt x="43614" y="77363"/>
                    <a:pt x="45220" y="78702"/>
                    <a:pt x="44953" y="80041"/>
                  </a:cubicBezTo>
                  <a:cubicBezTo>
                    <a:pt x="43882" y="84862"/>
                    <a:pt x="33438" y="99857"/>
                    <a:pt x="28082" y="104410"/>
                  </a:cubicBezTo>
                  <a:cubicBezTo>
                    <a:pt x="27011" y="102803"/>
                    <a:pt x="24869" y="100661"/>
                    <a:pt x="25404" y="99590"/>
                  </a:cubicBezTo>
                  <a:cubicBezTo>
                    <a:pt x="29421" y="90753"/>
                    <a:pt x="33706" y="81916"/>
                    <a:pt x="42543" y="75221"/>
                  </a:cubicBezTo>
                  <a:close/>
                  <a:moveTo>
                    <a:pt x="308458" y="66117"/>
                  </a:moveTo>
                  <a:cubicBezTo>
                    <a:pt x="312475" y="66117"/>
                    <a:pt x="315688" y="65045"/>
                    <a:pt x="316760" y="66384"/>
                  </a:cubicBezTo>
                  <a:cubicBezTo>
                    <a:pt x="322383" y="73079"/>
                    <a:pt x="327471" y="80042"/>
                    <a:pt x="332291" y="87272"/>
                  </a:cubicBezTo>
                  <a:cubicBezTo>
                    <a:pt x="333094" y="88343"/>
                    <a:pt x="332023" y="91556"/>
                    <a:pt x="330684" y="92627"/>
                  </a:cubicBezTo>
                  <a:cubicBezTo>
                    <a:pt x="329613" y="93431"/>
                    <a:pt x="325864" y="93431"/>
                    <a:pt x="325329" y="92360"/>
                  </a:cubicBezTo>
                  <a:cubicBezTo>
                    <a:pt x="319973" y="84326"/>
                    <a:pt x="312207" y="77364"/>
                    <a:pt x="308458" y="66117"/>
                  </a:cubicBezTo>
                  <a:close/>
                  <a:moveTo>
                    <a:pt x="76819" y="41480"/>
                  </a:moveTo>
                  <a:cubicBezTo>
                    <a:pt x="74409" y="52995"/>
                    <a:pt x="63430" y="57279"/>
                    <a:pt x="56200" y="66920"/>
                  </a:cubicBezTo>
                  <a:cubicBezTo>
                    <a:pt x="54593" y="63439"/>
                    <a:pt x="52719" y="60761"/>
                    <a:pt x="53254" y="59958"/>
                  </a:cubicBezTo>
                  <a:cubicBezTo>
                    <a:pt x="59949" y="52459"/>
                    <a:pt x="65840" y="43622"/>
                    <a:pt x="76819" y="41480"/>
                  </a:cubicBezTo>
                  <a:close/>
                  <a:moveTo>
                    <a:pt x="280340" y="31572"/>
                  </a:moveTo>
                  <a:cubicBezTo>
                    <a:pt x="287570" y="37463"/>
                    <a:pt x="294533" y="43622"/>
                    <a:pt x="301763" y="49782"/>
                  </a:cubicBezTo>
                  <a:cubicBezTo>
                    <a:pt x="302031" y="50317"/>
                    <a:pt x="301763" y="51388"/>
                    <a:pt x="302298" y="53798"/>
                  </a:cubicBezTo>
                  <a:cubicBezTo>
                    <a:pt x="300156" y="54334"/>
                    <a:pt x="296942" y="56209"/>
                    <a:pt x="295603" y="55137"/>
                  </a:cubicBezTo>
                  <a:cubicBezTo>
                    <a:pt x="288641" y="50049"/>
                    <a:pt x="281947" y="44693"/>
                    <a:pt x="275520" y="39070"/>
                  </a:cubicBezTo>
                  <a:cubicBezTo>
                    <a:pt x="274448" y="38266"/>
                    <a:pt x="274448" y="34785"/>
                    <a:pt x="275252" y="33446"/>
                  </a:cubicBezTo>
                  <a:cubicBezTo>
                    <a:pt x="276055" y="32108"/>
                    <a:pt x="279536" y="31036"/>
                    <a:pt x="280340" y="31572"/>
                  </a:cubicBezTo>
                  <a:close/>
                  <a:moveTo>
                    <a:pt x="173132" y="28086"/>
                  </a:moveTo>
                  <a:cubicBezTo>
                    <a:pt x="210363" y="25061"/>
                    <a:pt x="244657" y="37664"/>
                    <a:pt x="275787" y="63974"/>
                  </a:cubicBezTo>
                  <a:cubicBezTo>
                    <a:pt x="287035" y="73346"/>
                    <a:pt x="296675" y="85665"/>
                    <a:pt x="305512" y="97447"/>
                  </a:cubicBezTo>
                  <a:cubicBezTo>
                    <a:pt x="315153" y="110569"/>
                    <a:pt x="316492" y="125297"/>
                    <a:pt x="307655" y="139490"/>
                  </a:cubicBezTo>
                  <a:cubicBezTo>
                    <a:pt x="295604" y="159574"/>
                    <a:pt x="269093" y="161181"/>
                    <a:pt x="253829" y="143239"/>
                  </a:cubicBezTo>
                  <a:cubicBezTo>
                    <a:pt x="246598" y="134670"/>
                    <a:pt x="239904" y="125297"/>
                    <a:pt x="231602" y="118067"/>
                  </a:cubicBezTo>
                  <a:cubicBezTo>
                    <a:pt x="205894" y="95841"/>
                    <a:pt x="171885" y="92359"/>
                    <a:pt x="141357" y="110569"/>
                  </a:cubicBezTo>
                  <a:lnTo>
                    <a:pt x="137876" y="112444"/>
                  </a:lnTo>
                  <a:lnTo>
                    <a:pt x="137876" y="112444"/>
                  </a:lnTo>
                  <a:cubicBezTo>
                    <a:pt x="122345" y="125298"/>
                    <a:pt x="108687" y="139759"/>
                    <a:pt x="101725" y="159040"/>
                  </a:cubicBezTo>
                  <a:cubicBezTo>
                    <a:pt x="91549" y="187960"/>
                    <a:pt x="92084" y="216882"/>
                    <a:pt x="104135" y="245000"/>
                  </a:cubicBezTo>
                  <a:cubicBezTo>
                    <a:pt x="107080" y="251695"/>
                    <a:pt x="111365" y="257854"/>
                    <a:pt x="115114" y="264280"/>
                  </a:cubicBezTo>
                  <a:cubicBezTo>
                    <a:pt x="114043" y="269368"/>
                    <a:pt x="112169" y="274724"/>
                    <a:pt x="112169" y="279812"/>
                  </a:cubicBezTo>
                  <a:cubicBezTo>
                    <a:pt x="111901" y="296416"/>
                    <a:pt x="112169" y="313018"/>
                    <a:pt x="111901" y="329621"/>
                  </a:cubicBezTo>
                  <a:lnTo>
                    <a:pt x="109762" y="348337"/>
                  </a:lnTo>
                  <a:lnTo>
                    <a:pt x="112168" y="330157"/>
                  </a:lnTo>
                  <a:cubicBezTo>
                    <a:pt x="112436" y="313554"/>
                    <a:pt x="112168" y="296951"/>
                    <a:pt x="112436" y="280348"/>
                  </a:cubicBezTo>
                  <a:cubicBezTo>
                    <a:pt x="112436" y="274992"/>
                    <a:pt x="114310" y="269904"/>
                    <a:pt x="115382" y="264816"/>
                  </a:cubicBezTo>
                  <a:cubicBezTo>
                    <a:pt x="119934" y="269369"/>
                    <a:pt x="124486" y="274457"/>
                    <a:pt x="129307" y="278741"/>
                  </a:cubicBezTo>
                  <a:cubicBezTo>
                    <a:pt x="145910" y="293470"/>
                    <a:pt x="165458" y="299629"/>
                    <a:pt x="187417" y="299896"/>
                  </a:cubicBezTo>
                  <a:cubicBezTo>
                    <a:pt x="187417" y="323462"/>
                    <a:pt x="187417" y="347027"/>
                    <a:pt x="187417" y="370593"/>
                  </a:cubicBezTo>
                  <a:cubicBezTo>
                    <a:pt x="162245" y="371664"/>
                    <a:pt x="138680" y="365773"/>
                    <a:pt x="116185" y="354258"/>
                  </a:cubicBezTo>
                  <a:cubicBezTo>
                    <a:pt x="113775" y="352651"/>
                    <a:pt x="111900" y="350241"/>
                    <a:pt x="109758" y="348366"/>
                  </a:cubicBezTo>
                  <a:lnTo>
                    <a:pt x="109758" y="348366"/>
                  </a:lnTo>
                  <a:lnTo>
                    <a:pt x="78795" y="325270"/>
                  </a:lnTo>
                  <a:cubicBezTo>
                    <a:pt x="69791" y="316232"/>
                    <a:pt x="62092" y="305922"/>
                    <a:pt x="55665" y="294541"/>
                  </a:cubicBezTo>
                  <a:cubicBezTo>
                    <a:pt x="18710" y="229736"/>
                    <a:pt x="19246" y="164663"/>
                    <a:pt x="57540" y="100394"/>
                  </a:cubicBezTo>
                  <a:cubicBezTo>
                    <a:pt x="68787" y="81648"/>
                    <a:pt x="84051" y="66116"/>
                    <a:pt x="102260" y="53798"/>
                  </a:cubicBezTo>
                  <a:cubicBezTo>
                    <a:pt x="107348" y="50317"/>
                    <a:pt x="112369" y="46568"/>
                    <a:pt x="117692" y="43388"/>
                  </a:cubicBezTo>
                  <a:lnTo>
                    <a:pt x="134930" y="36392"/>
                  </a:lnTo>
                  <a:lnTo>
                    <a:pt x="134930" y="36391"/>
                  </a:lnTo>
                  <a:cubicBezTo>
                    <a:pt x="147985" y="31839"/>
                    <a:pt x="160722" y="29094"/>
                    <a:pt x="173132" y="28086"/>
                  </a:cubicBezTo>
                  <a:close/>
                  <a:moveTo>
                    <a:pt x="113775" y="14166"/>
                  </a:moveTo>
                  <a:cubicBezTo>
                    <a:pt x="115113" y="13362"/>
                    <a:pt x="118862" y="14433"/>
                    <a:pt x="119130" y="15236"/>
                  </a:cubicBezTo>
                  <a:cubicBezTo>
                    <a:pt x="119666" y="17111"/>
                    <a:pt x="119666" y="21128"/>
                    <a:pt x="118595" y="21664"/>
                  </a:cubicBezTo>
                  <a:cubicBezTo>
                    <a:pt x="110561" y="25680"/>
                    <a:pt x="102260" y="29429"/>
                    <a:pt x="93691" y="32910"/>
                  </a:cubicBezTo>
                  <a:cubicBezTo>
                    <a:pt x="93155" y="33446"/>
                    <a:pt x="91549" y="31303"/>
                    <a:pt x="88335" y="28894"/>
                  </a:cubicBezTo>
                  <a:cubicBezTo>
                    <a:pt x="97975" y="23270"/>
                    <a:pt x="105741" y="18450"/>
                    <a:pt x="113775" y="14166"/>
                  </a:cubicBezTo>
                  <a:close/>
                  <a:moveTo>
                    <a:pt x="236690" y="9077"/>
                  </a:moveTo>
                  <a:cubicBezTo>
                    <a:pt x="244724" y="12023"/>
                    <a:pt x="252491" y="15505"/>
                    <a:pt x="260256" y="19522"/>
                  </a:cubicBezTo>
                  <a:cubicBezTo>
                    <a:pt x="261327" y="20057"/>
                    <a:pt x="261595" y="23806"/>
                    <a:pt x="261060" y="25681"/>
                  </a:cubicBezTo>
                  <a:cubicBezTo>
                    <a:pt x="260792" y="26485"/>
                    <a:pt x="257311" y="27555"/>
                    <a:pt x="255971" y="27020"/>
                  </a:cubicBezTo>
                  <a:cubicBezTo>
                    <a:pt x="248741" y="24342"/>
                    <a:pt x="241511" y="21396"/>
                    <a:pt x="234280" y="17915"/>
                  </a:cubicBezTo>
                  <a:cubicBezTo>
                    <a:pt x="232673" y="17379"/>
                    <a:pt x="231602" y="15237"/>
                    <a:pt x="229192" y="12827"/>
                  </a:cubicBezTo>
                  <a:cubicBezTo>
                    <a:pt x="232138" y="11220"/>
                    <a:pt x="235084" y="8542"/>
                    <a:pt x="236690" y="9077"/>
                  </a:cubicBezTo>
                  <a:close/>
                  <a:moveTo>
                    <a:pt x="161441" y="777"/>
                  </a:moveTo>
                  <a:cubicBezTo>
                    <a:pt x="163048" y="509"/>
                    <a:pt x="165190" y="2919"/>
                    <a:pt x="167064" y="4258"/>
                  </a:cubicBezTo>
                  <a:cubicBezTo>
                    <a:pt x="165725" y="6133"/>
                    <a:pt x="164654" y="9078"/>
                    <a:pt x="163048" y="9614"/>
                  </a:cubicBezTo>
                  <a:cubicBezTo>
                    <a:pt x="155817" y="11756"/>
                    <a:pt x="148051" y="12828"/>
                    <a:pt x="138947" y="14434"/>
                  </a:cubicBezTo>
                  <a:cubicBezTo>
                    <a:pt x="137876" y="13631"/>
                    <a:pt x="134930" y="12024"/>
                    <a:pt x="134930" y="10417"/>
                  </a:cubicBezTo>
                  <a:cubicBezTo>
                    <a:pt x="134662" y="8810"/>
                    <a:pt x="136805" y="5597"/>
                    <a:pt x="138411" y="5061"/>
                  </a:cubicBezTo>
                  <a:cubicBezTo>
                    <a:pt x="145909" y="3187"/>
                    <a:pt x="153675" y="1848"/>
                    <a:pt x="161441" y="777"/>
                  </a:cubicBezTo>
                  <a:close/>
                  <a:moveTo>
                    <a:pt x="201945" y="307"/>
                  </a:moveTo>
                  <a:cubicBezTo>
                    <a:pt x="207368" y="910"/>
                    <a:pt x="212724" y="2516"/>
                    <a:pt x="217946" y="6131"/>
                  </a:cubicBezTo>
                  <a:cubicBezTo>
                    <a:pt x="216071" y="8274"/>
                    <a:pt x="215000" y="10416"/>
                    <a:pt x="213929" y="10416"/>
                  </a:cubicBezTo>
                  <a:cubicBezTo>
                    <a:pt x="204556" y="9881"/>
                    <a:pt x="194916" y="9077"/>
                    <a:pt x="185543" y="8006"/>
                  </a:cubicBezTo>
                  <a:cubicBezTo>
                    <a:pt x="184472" y="8006"/>
                    <a:pt x="183133" y="5596"/>
                    <a:pt x="183133" y="4257"/>
                  </a:cubicBezTo>
                  <a:cubicBezTo>
                    <a:pt x="183133" y="2918"/>
                    <a:pt x="184472" y="508"/>
                    <a:pt x="185543" y="508"/>
                  </a:cubicBezTo>
                  <a:cubicBezTo>
                    <a:pt x="191033" y="106"/>
                    <a:pt x="196523" y="-295"/>
                    <a:pt x="201945" y="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576420" y="308454"/>
              <a:ext cx="284478" cy="398533"/>
            </a:xfrm>
            <a:custGeom>
              <a:avLst/>
              <a:gdLst/>
              <a:ahLst/>
              <a:cxnLst/>
              <a:rect l="l" t="t" r="r" b="b"/>
              <a:pathLst>
                <a:path w="284478" h="398533" extrusionOk="0">
                  <a:moveTo>
                    <a:pt x="98900" y="389137"/>
                  </a:moveTo>
                  <a:cubicBezTo>
                    <a:pt x="106398" y="388602"/>
                    <a:pt x="113897" y="388602"/>
                    <a:pt x="121127" y="389137"/>
                  </a:cubicBezTo>
                  <a:cubicBezTo>
                    <a:pt x="122734" y="389137"/>
                    <a:pt x="124341" y="392083"/>
                    <a:pt x="125948" y="393690"/>
                  </a:cubicBezTo>
                  <a:cubicBezTo>
                    <a:pt x="124341" y="395297"/>
                    <a:pt x="123002" y="397707"/>
                    <a:pt x="121127" y="397974"/>
                  </a:cubicBezTo>
                  <a:cubicBezTo>
                    <a:pt x="117646" y="398778"/>
                    <a:pt x="113629" y="398242"/>
                    <a:pt x="110147" y="398242"/>
                  </a:cubicBezTo>
                  <a:cubicBezTo>
                    <a:pt x="106398" y="398242"/>
                    <a:pt x="102649" y="398778"/>
                    <a:pt x="98900" y="397974"/>
                  </a:cubicBezTo>
                  <a:cubicBezTo>
                    <a:pt x="97026" y="397707"/>
                    <a:pt x="95687" y="395029"/>
                    <a:pt x="94080" y="393423"/>
                  </a:cubicBezTo>
                  <a:cubicBezTo>
                    <a:pt x="95687" y="391816"/>
                    <a:pt x="97294" y="389137"/>
                    <a:pt x="98900" y="389137"/>
                  </a:cubicBezTo>
                  <a:close/>
                  <a:moveTo>
                    <a:pt x="62715" y="388435"/>
                  </a:moveTo>
                  <a:cubicBezTo>
                    <a:pt x="68104" y="388201"/>
                    <a:pt x="73460" y="389138"/>
                    <a:pt x="78549" y="393958"/>
                  </a:cubicBezTo>
                  <a:cubicBezTo>
                    <a:pt x="67301" y="401189"/>
                    <a:pt x="52840" y="399850"/>
                    <a:pt x="46681" y="389941"/>
                  </a:cubicBezTo>
                  <a:cubicBezTo>
                    <a:pt x="51903" y="390075"/>
                    <a:pt x="57326" y="388669"/>
                    <a:pt x="62715" y="388435"/>
                  </a:cubicBezTo>
                  <a:close/>
                  <a:moveTo>
                    <a:pt x="170131" y="388334"/>
                  </a:moveTo>
                  <a:cubicBezTo>
                    <a:pt x="171470" y="388334"/>
                    <a:pt x="174416" y="390744"/>
                    <a:pt x="174148" y="391815"/>
                  </a:cubicBezTo>
                  <a:cubicBezTo>
                    <a:pt x="173880" y="393958"/>
                    <a:pt x="172274" y="396904"/>
                    <a:pt x="170667" y="397172"/>
                  </a:cubicBezTo>
                  <a:cubicBezTo>
                    <a:pt x="166382" y="398242"/>
                    <a:pt x="161830" y="397975"/>
                    <a:pt x="157277" y="398242"/>
                  </a:cubicBezTo>
                  <a:cubicBezTo>
                    <a:pt x="157010" y="398510"/>
                    <a:pt x="157010" y="398242"/>
                    <a:pt x="157010" y="398242"/>
                  </a:cubicBezTo>
                  <a:cubicBezTo>
                    <a:pt x="153796" y="398242"/>
                    <a:pt x="150315" y="398778"/>
                    <a:pt x="147101" y="397975"/>
                  </a:cubicBezTo>
                  <a:cubicBezTo>
                    <a:pt x="144959" y="397440"/>
                    <a:pt x="143352" y="394761"/>
                    <a:pt x="141478" y="393154"/>
                  </a:cubicBezTo>
                  <a:cubicBezTo>
                    <a:pt x="143085" y="391548"/>
                    <a:pt x="144692" y="389138"/>
                    <a:pt x="146566" y="388870"/>
                  </a:cubicBezTo>
                  <a:cubicBezTo>
                    <a:pt x="154332" y="388334"/>
                    <a:pt x="162366" y="388066"/>
                    <a:pt x="170131" y="388334"/>
                  </a:cubicBezTo>
                  <a:close/>
                  <a:moveTo>
                    <a:pt x="213514" y="374677"/>
                  </a:moveTo>
                  <a:cubicBezTo>
                    <a:pt x="215121" y="374141"/>
                    <a:pt x="218067" y="375481"/>
                    <a:pt x="219406" y="377087"/>
                  </a:cubicBezTo>
                  <a:cubicBezTo>
                    <a:pt x="220209" y="377890"/>
                    <a:pt x="219406" y="381640"/>
                    <a:pt x="218067" y="382175"/>
                  </a:cubicBezTo>
                  <a:cubicBezTo>
                    <a:pt x="210301" y="386192"/>
                    <a:pt x="202535" y="389673"/>
                    <a:pt x="194501" y="392619"/>
                  </a:cubicBezTo>
                  <a:cubicBezTo>
                    <a:pt x="193162" y="393155"/>
                    <a:pt x="190485" y="389941"/>
                    <a:pt x="185932" y="386996"/>
                  </a:cubicBezTo>
                  <a:cubicBezTo>
                    <a:pt x="197179" y="381908"/>
                    <a:pt x="205213" y="377890"/>
                    <a:pt x="213514" y="374677"/>
                  </a:cubicBezTo>
                  <a:close/>
                  <a:moveTo>
                    <a:pt x="13475" y="361288"/>
                  </a:moveTo>
                  <a:cubicBezTo>
                    <a:pt x="18028" y="363965"/>
                    <a:pt x="29008" y="379230"/>
                    <a:pt x="29275" y="385122"/>
                  </a:cubicBezTo>
                  <a:cubicBezTo>
                    <a:pt x="19099" y="380836"/>
                    <a:pt x="12137" y="373606"/>
                    <a:pt x="7584" y="361823"/>
                  </a:cubicBezTo>
                  <a:cubicBezTo>
                    <a:pt x="10530" y="361556"/>
                    <a:pt x="12672" y="360484"/>
                    <a:pt x="13475" y="361288"/>
                  </a:cubicBezTo>
                  <a:close/>
                  <a:moveTo>
                    <a:pt x="251273" y="343078"/>
                  </a:moveTo>
                  <a:cubicBezTo>
                    <a:pt x="251809" y="342810"/>
                    <a:pt x="253415" y="343346"/>
                    <a:pt x="257165" y="343882"/>
                  </a:cubicBezTo>
                  <a:cubicBezTo>
                    <a:pt x="253415" y="355932"/>
                    <a:pt x="245917" y="362627"/>
                    <a:pt x="236813" y="368250"/>
                  </a:cubicBezTo>
                  <a:cubicBezTo>
                    <a:pt x="235741" y="368786"/>
                    <a:pt x="233331" y="368250"/>
                    <a:pt x="232527" y="367179"/>
                  </a:cubicBezTo>
                  <a:cubicBezTo>
                    <a:pt x="231725" y="366376"/>
                    <a:pt x="230921" y="363698"/>
                    <a:pt x="231457" y="362894"/>
                  </a:cubicBezTo>
                  <a:cubicBezTo>
                    <a:pt x="237883" y="356200"/>
                    <a:pt x="244578" y="349505"/>
                    <a:pt x="251273" y="343078"/>
                  </a:cubicBezTo>
                  <a:close/>
                  <a:moveTo>
                    <a:pt x="1961" y="311746"/>
                  </a:moveTo>
                  <a:cubicBezTo>
                    <a:pt x="5173" y="314156"/>
                    <a:pt x="7852" y="314960"/>
                    <a:pt x="7852" y="316031"/>
                  </a:cubicBezTo>
                  <a:cubicBezTo>
                    <a:pt x="8655" y="325671"/>
                    <a:pt x="10797" y="335312"/>
                    <a:pt x="4906" y="344416"/>
                  </a:cubicBezTo>
                  <a:cubicBezTo>
                    <a:pt x="-1788" y="334508"/>
                    <a:pt x="86" y="324332"/>
                    <a:pt x="1961" y="311746"/>
                  </a:cubicBezTo>
                  <a:close/>
                  <a:moveTo>
                    <a:pt x="275106" y="301035"/>
                  </a:moveTo>
                  <a:cubicBezTo>
                    <a:pt x="276445" y="301303"/>
                    <a:pt x="278854" y="304248"/>
                    <a:pt x="278587" y="305052"/>
                  </a:cubicBezTo>
                  <a:cubicBezTo>
                    <a:pt x="275373" y="313353"/>
                    <a:pt x="271892" y="321654"/>
                    <a:pt x="268411" y="329956"/>
                  </a:cubicBezTo>
                  <a:cubicBezTo>
                    <a:pt x="267875" y="330759"/>
                    <a:pt x="266001" y="330759"/>
                    <a:pt x="263590" y="331830"/>
                  </a:cubicBezTo>
                  <a:cubicBezTo>
                    <a:pt x="262519" y="329420"/>
                    <a:pt x="260645" y="326742"/>
                    <a:pt x="261181" y="324868"/>
                  </a:cubicBezTo>
                  <a:cubicBezTo>
                    <a:pt x="263590" y="317370"/>
                    <a:pt x="266804" y="310408"/>
                    <a:pt x="270017" y="303177"/>
                  </a:cubicBezTo>
                  <a:cubicBezTo>
                    <a:pt x="270553" y="301838"/>
                    <a:pt x="273499" y="300499"/>
                    <a:pt x="275106" y="301035"/>
                  </a:cubicBezTo>
                  <a:close/>
                  <a:moveTo>
                    <a:pt x="4103" y="266222"/>
                  </a:moveTo>
                  <a:cubicBezTo>
                    <a:pt x="4906" y="265954"/>
                    <a:pt x="7049" y="266758"/>
                    <a:pt x="7049" y="267293"/>
                  </a:cubicBezTo>
                  <a:cubicBezTo>
                    <a:pt x="7852" y="271310"/>
                    <a:pt x="8923" y="275327"/>
                    <a:pt x="8655" y="279344"/>
                  </a:cubicBezTo>
                  <a:cubicBezTo>
                    <a:pt x="8120" y="284967"/>
                    <a:pt x="11601" y="291662"/>
                    <a:pt x="4638" y="296215"/>
                  </a:cubicBezTo>
                  <a:cubicBezTo>
                    <a:pt x="3567" y="295411"/>
                    <a:pt x="1692" y="294608"/>
                    <a:pt x="1692" y="294072"/>
                  </a:cubicBezTo>
                  <a:cubicBezTo>
                    <a:pt x="1157" y="285771"/>
                    <a:pt x="889" y="277737"/>
                    <a:pt x="889" y="269436"/>
                  </a:cubicBezTo>
                  <a:cubicBezTo>
                    <a:pt x="889" y="268365"/>
                    <a:pt x="2763" y="266758"/>
                    <a:pt x="4103" y="266222"/>
                  </a:cubicBezTo>
                  <a:close/>
                  <a:moveTo>
                    <a:pt x="154332" y="255244"/>
                  </a:moveTo>
                  <a:cubicBezTo>
                    <a:pt x="156742" y="252030"/>
                    <a:pt x="162366" y="253101"/>
                    <a:pt x="166114" y="257386"/>
                  </a:cubicBezTo>
                  <a:cubicBezTo>
                    <a:pt x="171203" y="263277"/>
                    <a:pt x="170131" y="274257"/>
                    <a:pt x="163437" y="277738"/>
                  </a:cubicBezTo>
                  <a:cubicBezTo>
                    <a:pt x="161026" y="279076"/>
                    <a:pt x="156474" y="279344"/>
                    <a:pt x="154600" y="277738"/>
                  </a:cubicBezTo>
                  <a:cubicBezTo>
                    <a:pt x="151387" y="275060"/>
                    <a:pt x="153261" y="272114"/>
                    <a:pt x="156742" y="269971"/>
                  </a:cubicBezTo>
                  <a:cubicBezTo>
                    <a:pt x="157813" y="269704"/>
                    <a:pt x="158349" y="268365"/>
                    <a:pt x="159420" y="267026"/>
                  </a:cubicBezTo>
                  <a:cubicBezTo>
                    <a:pt x="158617" y="265420"/>
                    <a:pt x="158349" y="264348"/>
                    <a:pt x="157813" y="264080"/>
                  </a:cubicBezTo>
                  <a:cubicBezTo>
                    <a:pt x="154868" y="261670"/>
                    <a:pt x="151119" y="259796"/>
                    <a:pt x="154332" y="255244"/>
                  </a:cubicBezTo>
                  <a:close/>
                  <a:moveTo>
                    <a:pt x="115503" y="253637"/>
                  </a:moveTo>
                  <a:cubicBezTo>
                    <a:pt x="121127" y="253637"/>
                    <a:pt x="125411" y="253101"/>
                    <a:pt x="129964" y="253905"/>
                  </a:cubicBezTo>
                  <a:cubicBezTo>
                    <a:pt x="131839" y="254173"/>
                    <a:pt x="133713" y="256583"/>
                    <a:pt x="135320" y="257922"/>
                  </a:cubicBezTo>
                  <a:cubicBezTo>
                    <a:pt x="133981" y="259528"/>
                    <a:pt x="132642" y="261938"/>
                    <a:pt x="130767" y="263010"/>
                  </a:cubicBezTo>
                  <a:cubicBezTo>
                    <a:pt x="129160" y="263813"/>
                    <a:pt x="126751" y="263813"/>
                    <a:pt x="121395" y="265152"/>
                  </a:cubicBezTo>
                  <a:cubicBezTo>
                    <a:pt x="125411" y="267830"/>
                    <a:pt x="127554" y="269168"/>
                    <a:pt x="129428" y="270508"/>
                  </a:cubicBezTo>
                  <a:cubicBezTo>
                    <a:pt x="131571" y="272114"/>
                    <a:pt x="133713" y="273453"/>
                    <a:pt x="135588" y="275060"/>
                  </a:cubicBezTo>
                  <a:cubicBezTo>
                    <a:pt x="133177" y="276667"/>
                    <a:pt x="130767" y="279880"/>
                    <a:pt x="128089" y="280148"/>
                  </a:cubicBezTo>
                  <a:cubicBezTo>
                    <a:pt x="116574" y="281219"/>
                    <a:pt x="114164" y="278809"/>
                    <a:pt x="114700" y="268365"/>
                  </a:cubicBezTo>
                  <a:cubicBezTo>
                    <a:pt x="114968" y="263813"/>
                    <a:pt x="115235" y="259528"/>
                    <a:pt x="115503" y="253637"/>
                  </a:cubicBezTo>
                  <a:close/>
                  <a:moveTo>
                    <a:pt x="279390" y="253101"/>
                  </a:moveTo>
                  <a:cubicBezTo>
                    <a:pt x="280997" y="253101"/>
                    <a:pt x="283407" y="254975"/>
                    <a:pt x="283675" y="256315"/>
                  </a:cubicBezTo>
                  <a:cubicBezTo>
                    <a:pt x="284478" y="260599"/>
                    <a:pt x="284210" y="264884"/>
                    <a:pt x="284478" y="269704"/>
                  </a:cubicBezTo>
                  <a:cubicBezTo>
                    <a:pt x="284210" y="273186"/>
                    <a:pt x="284210" y="277202"/>
                    <a:pt x="283407" y="281219"/>
                  </a:cubicBezTo>
                  <a:cubicBezTo>
                    <a:pt x="283139" y="282826"/>
                    <a:pt x="280729" y="284969"/>
                    <a:pt x="279390" y="284969"/>
                  </a:cubicBezTo>
                  <a:cubicBezTo>
                    <a:pt x="277783" y="284969"/>
                    <a:pt x="274838" y="283094"/>
                    <a:pt x="274838" y="281755"/>
                  </a:cubicBezTo>
                  <a:cubicBezTo>
                    <a:pt x="274570" y="273186"/>
                    <a:pt x="274570" y="264616"/>
                    <a:pt x="274838" y="256047"/>
                  </a:cubicBezTo>
                  <a:cubicBezTo>
                    <a:pt x="274838" y="254975"/>
                    <a:pt x="277783" y="253101"/>
                    <a:pt x="279390" y="253101"/>
                  </a:cubicBezTo>
                  <a:close/>
                  <a:moveTo>
                    <a:pt x="4639" y="216682"/>
                  </a:moveTo>
                  <a:cubicBezTo>
                    <a:pt x="10262" y="223645"/>
                    <a:pt x="10530" y="238909"/>
                    <a:pt x="5442" y="247746"/>
                  </a:cubicBezTo>
                  <a:cubicBezTo>
                    <a:pt x="-1521" y="241854"/>
                    <a:pt x="-1789" y="225251"/>
                    <a:pt x="4639" y="216682"/>
                  </a:cubicBezTo>
                  <a:close/>
                  <a:moveTo>
                    <a:pt x="265733" y="206238"/>
                  </a:moveTo>
                  <a:cubicBezTo>
                    <a:pt x="267608" y="207309"/>
                    <a:pt x="270821" y="207845"/>
                    <a:pt x="271624" y="209452"/>
                  </a:cubicBezTo>
                  <a:cubicBezTo>
                    <a:pt x="275106" y="216414"/>
                    <a:pt x="277515" y="223912"/>
                    <a:pt x="280461" y="231678"/>
                  </a:cubicBezTo>
                  <a:cubicBezTo>
                    <a:pt x="279122" y="233553"/>
                    <a:pt x="278319" y="236766"/>
                    <a:pt x="276445" y="237302"/>
                  </a:cubicBezTo>
                  <a:cubicBezTo>
                    <a:pt x="275106" y="237838"/>
                    <a:pt x="271624" y="235963"/>
                    <a:pt x="270821" y="234356"/>
                  </a:cubicBezTo>
                  <a:cubicBezTo>
                    <a:pt x="267876" y="227662"/>
                    <a:pt x="265197" y="220699"/>
                    <a:pt x="263323" y="213468"/>
                  </a:cubicBezTo>
                  <a:cubicBezTo>
                    <a:pt x="262787" y="211326"/>
                    <a:pt x="264929" y="208648"/>
                    <a:pt x="265733" y="206238"/>
                  </a:cubicBezTo>
                  <a:close/>
                  <a:moveTo>
                    <a:pt x="5709" y="168212"/>
                  </a:moveTo>
                  <a:cubicBezTo>
                    <a:pt x="8654" y="179727"/>
                    <a:pt x="10796" y="189903"/>
                    <a:pt x="5441" y="202757"/>
                  </a:cubicBezTo>
                  <a:cubicBezTo>
                    <a:pt x="-2057" y="191777"/>
                    <a:pt x="1156" y="182405"/>
                    <a:pt x="1156" y="173300"/>
                  </a:cubicBezTo>
                  <a:cubicBezTo>
                    <a:pt x="889" y="171693"/>
                    <a:pt x="3835" y="169819"/>
                    <a:pt x="5709" y="168212"/>
                  </a:cubicBezTo>
                  <a:close/>
                  <a:moveTo>
                    <a:pt x="251540" y="164730"/>
                  </a:moveTo>
                  <a:cubicBezTo>
                    <a:pt x="258502" y="165801"/>
                    <a:pt x="254754" y="171425"/>
                    <a:pt x="254218" y="175710"/>
                  </a:cubicBezTo>
                  <a:cubicBezTo>
                    <a:pt x="253950" y="178119"/>
                    <a:pt x="255557" y="181065"/>
                    <a:pt x="256360" y="183743"/>
                  </a:cubicBezTo>
                  <a:cubicBezTo>
                    <a:pt x="257163" y="186421"/>
                    <a:pt x="258235" y="188831"/>
                    <a:pt x="259842" y="192581"/>
                  </a:cubicBezTo>
                  <a:cubicBezTo>
                    <a:pt x="248595" y="192045"/>
                    <a:pt x="242168" y="185082"/>
                    <a:pt x="243239" y="177049"/>
                  </a:cubicBezTo>
                  <a:cubicBezTo>
                    <a:pt x="243239" y="176245"/>
                    <a:pt x="243507" y="175442"/>
                    <a:pt x="244042" y="174638"/>
                  </a:cubicBezTo>
                  <a:cubicBezTo>
                    <a:pt x="246184" y="170889"/>
                    <a:pt x="245381" y="163659"/>
                    <a:pt x="251540" y="164730"/>
                  </a:cubicBezTo>
                  <a:close/>
                  <a:moveTo>
                    <a:pt x="4102" y="120813"/>
                  </a:moveTo>
                  <a:cubicBezTo>
                    <a:pt x="10262" y="126436"/>
                    <a:pt x="10797" y="141968"/>
                    <a:pt x="5174" y="150805"/>
                  </a:cubicBezTo>
                  <a:cubicBezTo>
                    <a:pt x="-1253" y="144914"/>
                    <a:pt x="-1789" y="129918"/>
                    <a:pt x="4102" y="120813"/>
                  </a:cubicBezTo>
                  <a:close/>
                  <a:moveTo>
                    <a:pt x="130767" y="118135"/>
                  </a:moveTo>
                  <a:cubicBezTo>
                    <a:pt x="132373" y="118135"/>
                    <a:pt x="135319" y="120545"/>
                    <a:pt x="135052" y="121349"/>
                  </a:cubicBezTo>
                  <a:cubicBezTo>
                    <a:pt x="134516" y="123491"/>
                    <a:pt x="133177" y="125633"/>
                    <a:pt x="131303" y="126972"/>
                  </a:cubicBezTo>
                  <a:cubicBezTo>
                    <a:pt x="129428" y="128311"/>
                    <a:pt x="126750" y="128311"/>
                    <a:pt x="124608" y="128579"/>
                  </a:cubicBezTo>
                  <a:cubicBezTo>
                    <a:pt x="123001" y="135542"/>
                    <a:pt x="127822" y="134202"/>
                    <a:pt x="131303" y="135274"/>
                  </a:cubicBezTo>
                  <a:cubicBezTo>
                    <a:pt x="132909" y="135809"/>
                    <a:pt x="133980" y="137684"/>
                    <a:pt x="135319" y="139023"/>
                  </a:cubicBezTo>
                  <a:cubicBezTo>
                    <a:pt x="133713" y="140630"/>
                    <a:pt x="132106" y="143040"/>
                    <a:pt x="130499" y="143308"/>
                  </a:cubicBezTo>
                  <a:cubicBezTo>
                    <a:pt x="126215" y="144378"/>
                    <a:pt x="121662" y="143843"/>
                    <a:pt x="115771" y="143843"/>
                  </a:cubicBezTo>
                  <a:cubicBezTo>
                    <a:pt x="115771" y="134470"/>
                    <a:pt x="115771" y="127240"/>
                    <a:pt x="115771" y="118671"/>
                  </a:cubicBezTo>
                  <a:cubicBezTo>
                    <a:pt x="121394" y="118403"/>
                    <a:pt x="126215" y="117867"/>
                    <a:pt x="130767" y="118135"/>
                  </a:cubicBezTo>
                  <a:close/>
                  <a:moveTo>
                    <a:pt x="256628" y="116328"/>
                  </a:moveTo>
                  <a:cubicBezTo>
                    <a:pt x="258302" y="116328"/>
                    <a:pt x="259975" y="117198"/>
                    <a:pt x="260377" y="118939"/>
                  </a:cubicBezTo>
                  <a:cubicBezTo>
                    <a:pt x="263055" y="128579"/>
                    <a:pt x="263323" y="138220"/>
                    <a:pt x="259038" y="147592"/>
                  </a:cubicBezTo>
                  <a:cubicBezTo>
                    <a:pt x="258503" y="148663"/>
                    <a:pt x="256360" y="149199"/>
                    <a:pt x="253683" y="150270"/>
                  </a:cubicBezTo>
                  <a:cubicBezTo>
                    <a:pt x="249666" y="139559"/>
                    <a:pt x="250737" y="129115"/>
                    <a:pt x="252879" y="118939"/>
                  </a:cubicBezTo>
                  <a:cubicBezTo>
                    <a:pt x="253281" y="117198"/>
                    <a:pt x="254955" y="116328"/>
                    <a:pt x="256628" y="116328"/>
                  </a:cubicBezTo>
                  <a:close/>
                  <a:moveTo>
                    <a:pt x="6246" y="71272"/>
                  </a:moveTo>
                  <a:cubicBezTo>
                    <a:pt x="9995" y="82787"/>
                    <a:pt x="9459" y="92695"/>
                    <a:pt x="5710" y="102872"/>
                  </a:cubicBezTo>
                  <a:cubicBezTo>
                    <a:pt x="-1788" y="94570"/>
                    <a:pt x="-1253" y="79038"/>
                    <a:pt x="6246" y="71272"/>
                  </a:cubicBezTo>
                  <a:close/>
                  <a:moveTo>
                    <a:pt x="241900" y="71004"/>
                  </a:moveTo>
                  <a:cubicBezTo>
                    <a:pt x="244042" y="70736"/>
                    <a:pt x="247523" y="71004"/>
                    <a:pt x="248059" y="72343"/>
                  </a:cubicBezTo>
                  <a:cubicBezTo>
                    <a:pt x="252075" y="80912"/>
                    <a:pt x="257163" y="89214"/>
                    <a:pt x="256092" y="102068"/>
                  </a:cubicBezTo>
                  <a:cubicBezTo>
                    <a:pt x="252343" y="100194"/>
                    <a:pt x="249130" y="99658"/>
                    <a:pt x="248326" y="97783"/>
                  </a:cubicBezTo>
                  <a:cubicBezTo>
                    <a:pt x="245113" y="90821"/>
                    <a:pt x="242435" y="83323"/>
                    <a:pt x="240025" y="75824"/>
                  </a:cubicBezTo>
                  <a:cubicBezTo>
                    <a:pt x="239489" y="74486"/>
                    <a:pt x="241096" y="71272"/>
                    <a:pt x="241900" y="71004"/>
                  </a:cubicBezTo>
                  <a:close/>
                  <a:moveTo>
                    <a:pt x="213247" y="31907"/>
                  </a:moveTo>
                  <a:cubicBezTo>
                    <a:pt x="213514" y="31371"/>
                    <a:pt x="217531" y="31639"/>
                    <a:pt x="218335" y="32710"/>
                  </a:cubicBezTo>
                  <a:cubicBezTo>
                    <a:pt x="223958" y="38066"/>
                    <a:pt x="229046" y="43957"/>
                    <a:pt x="234134" y="49848"/>
                  </a:cubicBezTo>
                  <a:cubicBezTo>
                    <a:pt x="235205" y="50652"/>
                    <a:pt x="235473" y="51990"/>
                    <a:pt x="236276" y="53597"/>
                  </a:cubicBezTo>
                  <a:cubicBezTo>
                    <a:pt x="235473" y="54669"/>
                    <a:pt x="234937" y="56811"/>
                    <a:pt x="233866" y="57078"/>
                  </a:cubicBezTo>
                  <a:cubicBezTo>
                    <a:pt x="232260" y="57614"/>
                    <a:pt x="229314" y="57882"/>
                    <a:pt x="228242" y="56811"/>
                  </a:cubicBezTo>
                  <a:cubicBezTo>
                    <a:pt x="222619" y="50920"/>
                    <a:pt x="217263" y="44760"/>
                    <a:pt x="212175" y="38334"/>
                  </a:cubicBezTo>
                  <a:cubicBezTo>
                    <a:pt x="211372" y="36995"/>
                    <a:pt x="212175" y="33781"/>
                    <a:pt x="213247" y="31907"/>
                  </a:cubicBezTo>
                  <a:close/>
                  <a:moveTo>
                    <a:pt x="142817" y="28158"/>
                  </a:moveTo>
                  <a:cubicBezTo>
                    <a:pt x="146299" y="28158"/>
                    <a:pt x="149780" y="29497"/>
                    <a:pt x="153529" y="30300"/>
                  </a:cubicBezTo>
                  <a:lnTo>
                    <a:pt x="153524" y="30355"/>
                  </a:lnTo>
                  <a:lnTo>
                    <a:pt x="153529" y="30300"/>
                  </a:lnTo>
                  <a:cubicBezTo>
                    <a:pt x="178702" y="33514"/>
                    <a:pt x="197447" y="47706"/>
                    <a:pt x="211908" y="67255"/>
                  </a:cubicBezTo>
                  <a:cubicBezTo>
                    <a:pt x="236277" y="100461"/>
                    <a:pt x="239758" y="136612"/>
                    <a:pt x="223958" y="174638"/>
                  </a:cubicBezTo>
                  <a:cubicBezTo>
                    <a:pt x="222619" y="177584"/>
                    <a:pt x="221280" y="180798"/>
                    <a:pt x="219406" y="185082"/>
                  </a:cubicBezTo>
                  <a:cubicBezTo>
                    <a:pt x="222084" y="188028"/>
                    <a:pt x="225030" y="191242"/>
                    <a:pt x="227975" y="194455"/>
                  </a:cubicBezTo>
                  <a:cubicBezTo>
                    <a:pt x="274570" y="243460"/>
                    <a:pt x="262520" y="330224"/>
                    <a:pt x="198518" y="360484"/>
                  </a:cubicBezTo>
                  <a:cubicBezTo>
                    <a:pt x="187271" y="365840"/>
                    <a:pt x="173882" y="367179"/>
                    <a:pt x="161563" y="370392"/>
                  </a:cubicBezTo>
                  <a:cubicBezTo>
                    <a:pt x="160760" y="370660"/>
                    <a:pt x="159421" y="369321"/>
                    <a:pt x="158350" y="368786"/>
                  </a:cubicBezTo>
                  <a:cubicBezTo>
                    <a:pt x="158350" y="345756"/>
                    <a:pt x="158350" y="322458"/>
                    <a:pt x="158350" y="299428"/>
                  </a:cubicBezTo>
                  <a:cubicBezTo>
                    <a:pt x="159153" y="299161"/>
                    <a:pt x="159957" y="298893"/>
                    <a:pt x="160760" y="298893"/>
                  </a:cubicBezTo>
                  <a:cubicBezTo>
                    <a:pt x="178970" y="295144"/>
                    <a:pt x="188878" y="282825"/>
                    <a:pt x="188074" y="264883"/>
                  </a:cubicBezTo>
                  <a:cubicBezTo>
                    <a:pt x="187539" y="248548"/>
                    <a:pt x="176560" y="237033"/>
                    <a:pt x="159421" y="234623"/>
                  </a:cubicBezTo>
                  <a:cubicBezTo>
                    <a:pt x="157279" y="234355"/>
                    <a:pt x="155404" y="234087"/>
                    <a:pt x="153262" y="233820"/>
                  </a:cubicBezTo>
                  <a:cubicBezTo>
                    <a:pt x="153262" y="208648"/>
                    <a:pt x="153262" y="183475"/>
                    <a:pt x="153262" y="158303"/>
                  </a:cubicBezTo>
                  <a:cubicBezTo>
                    <a:pt x="155404" y="155625"/>
                    <a:pt x="157547" y="153215"/>
                    <a:pt x="159689" y="150537"/>
                  </a:cubicBezTo>
                  <a:cubicBezTo>
                    <a:pt x="169329" y="137148"/>
                    <a:pt x="167454" y="118671"/>
                    <a:pt x="155672" y="107423"/>
                  </a:cubicBezTo>
                  <a:cubicBezTo>
                    <a:pt x="153262" y="105013"/>
                    <a:pt x="150584" y="103139"/>
                    <a:pt x="147906" y="101264"/>
                  </a:cubicBezTo>
                  <a:cubicBezTo>
                    <a:pt x="148977" y="96979"/>
                    <a:pt x="150584" y="92963"/>
                    <a:pt x="150852" y="88678"/>
                  </a:cubicBezTo>
                  <a:lnTo>
                    <a:pt x="150851" y="88144"/>
                  </a:lnTo>
                  <a:lnTo>
                    <a:pt x="147905" y="100729"/>
                  </a:lnTo>
                  <a:cubicBezTo>
                    <a:pt x="130767" y="96712"/>
                    <a:pt x="113628" y="98855"/>
                    <a:pt x="96489" y="98587"/>
                  </a:cubicBezTo>
                  <a:cubicBezTo>
                    <a:pt x="96489" y="120813"/>
                    <a:pt x="96489" y="141433"/>
                    <a:pt x="96489" y="163124"/>
                  </a:cubicBezTo>
                  <a:cubicBezTo>
                    <a:pt x="107469" y="163124"/>
                    <a:pt x="117913" y="162856"/>
                    <a:pt x="128089" y="163124"/>
                  </a:cubicBezTo>
                  <a:cubicBezTo>
                    <a:pt x="136926" y="163392"/>
                    <a:pt x="145495" y="162052"/>
                    <a:pt x="153261" y="157768"/>
                  </a:cubicBezTo>
                  <a:cubicBezTo>
                    <a:pt x="153261" y="182940"/>
                    <a:pt x="153261" y="208113"/>
                    <a:pt x="153261" y="233284"/>
                  </a:cubicBezTo>
                  <a:cubicBezTo>
                    <a:pt x="134248" y="233552"/>
                    <a:pt x="115235" y="234088"/>
                    <a:pt x="96489" y="234356"/>
                  </a:cubicBezTo>
                  <a:cubicBezTo>
                    <a:pt x="96489" y="256314"/>
                    <a:pt x="96489" y="276934"/>
                    <a:pt x="96489" y="299161"/>
                  </a:cubicBezTo>
                  <a:cubicBezTo>
                    <a:pt x="117645" y="299161"/>
                    <a:pt x="137997" y="299161"/>
                    <a:pt x="158349" y="299161"/>
                  </a:cubicBezTo>
                  <a:cubicBezTo>
                    <a:pt x="158349" y="322190"/>
                    <a:pt x="158349" y="345488"/>
                    <a:pt x="158349" y="368518"/>
                  </a:cubicBezTo>
                  <a:cubicBezTo>
                    <a:pt x="134248" y="368518"/>
                    <a:pt x="110147" y="368518"/>
                    <a:pt x="85778" y="368250"/>
                  </a:cubicBezTo>
                  <a:lnTo>
                    <a:pt x="85778" y="367697"/>
                  </a:lnTo>
                  <a:lnTo>
                    <a:pt x="85778" y="368251"/>
                  </a:lnTo>
                  <a:cubicBezTo>
                    <a:pt x="78815" y="368519"/>
                    <a:pt x="71585" y="368786"/>
                    <a:pt x="64622" y="368786"/>
                  </a:cubicBezTo>
                  <a:cubicBezTo>
                    <a:pt x="44806" y="368786"/>
                    <a:pt x="30078" y="354861"/>
                    <a:pt x="28739" y="335045"/>
                  </a:cubicBezTo>
                  <a:cubicBezTo>
                    <a:pt x="28471" y="332635"/>
                    <a:pt x="28739" y="329957"/>
                    <a:pt x="28739" y="327547"/>
                  </a:cubicBezTo>
                  <a:cubicBezTo>
                    <a:pt x="28739" y="241854"/>
                    <a:pt x="28739" y="155894"/>
                    <a:pt x="29007" y="70201"/>
                  </a:cubicBezTo>
                  <a:cubicBezTo>
                    <a:pt x="29007" y="63239"/>
                    <a:pt x="30346" y="56008"/>
                    <a:pt x="32756" y="49581"/>
                  </a:cubicBezTo>
                  <a:cubicBezTo>
                    <a:pt x="38111" y="35924"/>
                    <a:pt x="48823" y="28694"/>
                    <a:pt x="63552" y="28426"/>
                  </a:cubicBezTo>
                  <a:lnTo>
                    <a:pt x="85935" y="28959"/>
                  </a:lnTo>
                  <a:close/>
                  <a:moveTo>
                    <a:pt x="16153" y="24141"/>
                  </a:moveTo>
                  <a:cubicBezTo>
                    <a:pt x="17492" y="27355"/>
                    <a:pt x="18831" y="29229"/>
                    <a:pt x="18295" y="30300"/>
                  </a:cubicBezTo>
                  <a:cubicBezTo>
                    <a:pt x="15618" y="37530"/>
                    <a:pt x="12939" y="44761"/>
                    <a:pt x="9726" y="51991"/>
                  </a:cubicBezTo>
                  <a:cubicBezTo>
                    <a:pt x="9191" y="53330"/>
                    <a:pt x="6245" y="54937"/>
                    <a:pt x="4905" y="54669"/>
                  </a:cubicBezTo>
                  <a:cubicBezTo>
                    <a:pt x="3566" y="54401"/>
                    <a:pt x="1692" y="51455"/>
                    <a:pt x="1960" y="50117"/>
                  </a:cubicBezTo>
                  <a:cubicBezTo>
                    <a:pt x="4102" y="40744"/>
                    <a:pt x="7048" y="31907"/>
                    <a:pt x="16153" y="24141"/>
                  </a:cubicBezTo>
                  <a:close/>
                  <a:moveTo>
                    <a:pt x="175220" y="6467"/>
                  </a:moveTo>
                  <a:cubicBezTo>
                    <a:pt x="183254" y="9949"/>
                    <a:pt x="191020" y="13965"/>
                    <a:pt x="198518" y="17982"/>
                  </a:cubicBezTo>
                  <a:cubicBezTo>
                    <a:pt x="199857" y="18517"/>
                    <a:pt x="200392" y="20660"/>
                    <a:pt x="201464" y="22802"/>
                  </a:cubicBezTo>
                  <a:cubicBezTo>
                    <a:pt x="198785" y="23873"/>
                    <a:pt x="196376" y="26016"/>
                    <a:pt x="194769" y="25480"/>
                  </a:cubicBezTo>
                  <a:cubicBezTo>
                    <a:pt x="187003" y="22266"/>
                    <a:pt x="179505" y="18785"/>
                    <a:pt x="172275" y="14768"/>
                  </a:cubicBezTo>
                  <a:cubicBezTo>
                    <a:pt x="170935" y="14233"/>
                    <a:pt x="170132" y="11019"/>
                    <a:pt x="170668" y="9413"/>
                  </a:cubicBezTo>
                  <a:cubicBezTo>
                    <a:pt x="171203" y="8074"/>
                    <a:pt x="174149" y="5932"/>
                    <a:pt x="175220" y="6467"/>
                  </a:cubicBezTo>
                  <a:close/>
                  <a:moveTo>
                    <a:pt x="52070" y="1045"/>
                  </a:moveTo>
                  <a:cubicBezTo>
                    <a:pt x="54581" y="1179"/>
                    <a:pt x="57259" y="2585"/>
                    <a:pt x="60071" y="7003"/>
                  </a:cubicBezTo>
                  <a:cubicBezTo>
                    <a:pt x="48556" y="9146"/>
                    <a:pt x="39986" y="15573"/>
                    <a:pt x="27668" y="15305"/>
                  </a:cubicBezTo>
                  <a:cubicBezTo>
                    <a:pt x="31417" y="5664"/>
                    <a:pt x="38647" y="4593"/>
                    <a:pt x="45074" y="2719"/>
                  </a:cubicBezTo>
                  <a:cubicBezTo>
                    <a:pt x="47216" y="2049"/>
                    <a:pt x="49560" y="911"/>
                    <a:pt x="52070" y="1045"/>
                  </a:cubicBezTo>
                  <a:close/>
                  <a:moveTo>
                    <a:pt x="138801" y="308"/>
                  </a:moveTo>
                  <a:cubicBezTo>
                    <a:pt x="142550" y="308"/>
                    <a:pt x="146299" y="-495"/>
                    <a:pt x="149780" y="576"/>
                  </a:cubicBezTo>
                  <a:cubicBezTo>
                    <a:pt x="151923" y="1112"/>
                    <a:pt x="153262" y="4057"/>
                    <a:pt x="155136" y="6200"/>
                  </a:cubicBezTo>
                  <a:cubicBezTo>
                    <a:pt x="153262" y="7539"/>
                    <a:pt x="151387" y="9949"/>
                    <a:pt x="149513" y="9949"/>
                  </a:cubicBezTo>
                  <a:cubicBezTo>
                    <a:pt x="142014" y="9949"/>
                    <a:pt x="134784" y="9146"/>
                    <a:pt x="127286" y="8342"/>
                  </a:cubicBezTo>
                  <a:cubicBezTo>
                    <a:pt x="125679" y="8075"/>
                    <a:pt x="124340" y="6200"/>
                    <a:pt x="123001" y="4861"/>
                  </a:cubicBezTo>
                  <a:cubicBezTo>
                    <a:pt x="124340" y="3254"/>
                    <a:pt x="125679" y="844"/>
                    <a:pt x="127554" y="576"/>
                  </a:cubicBezTo>
                  <a:cubicBezTo>
                    <a:pt x="131303" y="-227"/>
                    <a:pt x="135319" y="41"/>
                    <a:pt x="138801" y="308"/>
                  </a:cubicBezTo>
                  <a:close/>
                  <a:moveTo>
                    <a:pt x="80155" y="308"/>
                  </a:moveTo>
                  <a:cubicBezTo>
                    <a:pt x="87653" y="41"/>
                    <a:pt x="95151" y="-227"/>
                    <a:pt x="102650" y="308"/>
                  </a:cubicBezTo>
                  <a:cubicBezTo>
                    <a:pt x="104257" y="308"/>
                    <a:pt x="105863" y="2183"/>
                    <a:pt x="107202" y="3789"/>
                  </a:cubicBezTo>
                  <a:cubicBezTo>
                    <a:pt x="107470" y="4057"/>
                    <a:pt x="106399" y="6735"/>
                    <a:pt x="105863" y="6735"/>
                  </a:cubicBezTo>
                  <a:cubicBezTo>
                    <a:pt x="100507" y="7538"/>
                    <a:pt x="95419" y="8342"/>
                    <a:pt x="90063" y="8342"/>
                  </a:cubicBezTo>
                  <a:cubicBezTo>
                    <a:pt x="85243" y="8074"/>
                    <a:pt x="79084" y="10752"/>
                    <a:pt x="75335" y="3522"/>
                  </a:cubicBezTo>
                  <a:cubicBezTo>
                    <a:pt x="76942" y="2450"/>
                    <a:pt x="78549" y="308"/>
                    <a:pt x="80155" y="3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1433197" y="309163"/>
              <a:ext cx="321067" cy="398437"/>
            </a:xfrm>
            <a:custGeom>
              <a:avLst/>
              <a:gdLst/>
              <a:ahLst/>
              <a:cxnLst/>
              <a:rect l="l" t="t" r="r" b="b"/>
              <a:pathLst>
                <a:path w="321067" h="398437" extrusionOk="0">
                  <a:moveTo>
                    <a:pt x="111550" y="390570"/>
                  </a:moveTo>
                  <a:cubicBezTo>
                    <a:pt x="112354" y="390570"/>
                    <a:pt x="113157" y="394319"/>
                    <a:pt x="113960" y="397264"/>
                  </a:cubicBezTo>
                  <a:cubicBezTo>
                    <a:pt x="102981" y="398335"/>
                    <a:pt x="93073" y="399675"/>
                    <a:pt x="82897" y="396193"/>
                  </a:cubicBezTo>
                  <a:cubicBezTo>
                    <a:pt x="83432" y="394319"/>
                    <a:pt x="83700" y="392177"/>
                    <a:pt x="83968" y="392177"/>
                  </a:cubicBezTo>
                  <a:cubicBezTo>
                    <a:pt x="93073" y="391373"/>
                    <a:pt x="102445" y="390838"/>
                    <a:pt x="111550" y="390570"/>
                  </a:cubicBezTo>
                  <a:close/>
                  <a:moveTo>
                    <a:pt x="148037" y="389531"/>
                  </a:moveTo>
                  <a:cubicBezTo>
                    <a:pt x="153192" y="389498"/>
                    <a:pt x="158414" y="390167"/>
                    <a:pt x="163769" y="392711"/>
                  </a:cubicBezTo>
                  <a:cubicBezTo>
                    <a:pt x="158146" y="400209"/>
                    <a:pt x="152255" y="397532"/>
                    <a:pt x="147166" y="398067"/>
                  </a:cubicBezTo>
                  <a:cubicBezTo>
                    <a:pt x="142615" y="398335"/>
                    <a:pt x="138062" y="398067"/>
                    <a:pt x="133510" y="397532"/>
                  </a:cubicBezTo>
                  <a:cubicBezTo>
                    <a:pt x="132439" y="397532"/>
                    <a:pt x="130832" y="395389"/>
                    <a:pt x="130564" y="394318"/>
                  </a:cubicBezTo>
                  <a:cubicBezTo>
                    <a:pt x="130564" y="392979"/>
                    <a:pt x="131903" y="390569"/>
                    <a:pt x="132706" y="390569"/>
                  </a:cubicBezTo>
                  <a:cubicBezTo>
                    <a:pt x="137794" y="390301"/>
                    <a:pt x="142882" y="389564"/>
                    <a:pt x="148037" y="389531"/>
                  </a:cubicBezTo>
                  <a:close/>
                  <a:moveTo>
                    <a:pt x="39784" y="385750"/>
                  </a:moveTo>
                  <a:cubicBezTo>
                    <a:pt x="48620" y="387892"/>
                    <a:pt x="57457" y="390302"/>
                    <a:pt x="67633" y="392980"/>
                  </a:cubicBezTo>
                  <a:cubicBezTo>
                    <a:pt x="57457" y="400478"/>
                    <a:pt x="44604" y="398603"/>
                    <a:pt x="32821" y="387892"/>
                  </a:cubicBezTo>
                  <a:cubicBezTo>
                    <a:pt x="36302" y="386821"/>
                    <a:pt x="38177" y="385482"/>
                    <a:pt x="39784" y="385750"/>
                  </a:cubicBezTo>
                  <a:close/>
                  <a:moveTo>
                    <a:pt x="209294" y="378787"/>
                  </a:moveTo>
                  <a:cubicBezTo>
                    <a:pt x="208490" y="383340"/>
                    <a:pt x="208758" y="386821"/>
                    <a:pt x="207687" y="387089"/>
                  </a:cubicBezTo>
                  <a:cubicBezTo>
                    <a:pt x="199385" y="390035"/>
                    <a:pt x="190816" y="392444"/>
                    <a:pt x="181979" y="394855"/>
                  </a:cubicBezTo>
                  <a:cubicBezTo>
                    <a:pt x="181176" y="395123"/>
                    <a:pt x="178498" y="392444"/>
                    <a:pt x="178230" y="391105"/>
                  </a:cubicBezTo>
                  <a:cubicBezTo>
                    <a:pt x="178230" y="389499"/>
                    <a:pt x="179837" y="386821"/>
                    <a:pt x="181176" y="386553"/>
                  </a:cubicBezTo>
                  <a:cubicBezTo>
                    <a:pt x="190013" y="383875"/>
                    <a:pt x="198582" y="381733"/>
                    <a:pt x="209294" y="378787"/>
                  </a:cubicBezTo>
                  <a:close/>
                  <a:moveTo>
                    <a:pt x="245714" y="356561"/>
                  </a:moveTo>
                  <a:cubicBezTo>
                    <a:pt x="246517" y="356025"/>
                    <a:pt x="249463" y="356828"/>
                    <a:pt x="249998" y="357900"/>
                  </a:cubicBezTo>
                  <a:cubicBezTo>
                    <a:pt x="250802" y="359506"/>
                    <a:pt x="251337" y="362452"/>
                    <a:pt x="250534" y="363255"/>
                  </a:cubicBezTo>
                  <a:cubicBezTo>
                    <a:pt x="243035" y="369950"/>
                    <a:pt x="235538" y="376377"/>
                    <a:pt x="223487" y="379323"/>
                  </a:cubicBezTo>
                  <a:cubicBezTo>
                    <a:pt x="223487" y="375574"/>
                    <a:pt x="222952" y="372895"/>
                    <a:pt x="223487" y="372360"/>
                  </a:cubicBezTo>
                  <a:cubicBezTo>
                    <a:pt x="230717" y="367004"/>
                    <a:pt x="238215" y="361649"/>
                    <a:pt x="245714" y="356561"/>
                  </a:cubicBezTo>
                  <a:close/>
                  <a:moveTo>
                    <a:pt x="7649" y="349866"/>
                  </a:moveTo>
                  <a:cubicBezTo>
                    <a:pt x="13005" y="358435"/>
                    <a:pt x="18093" y="367005"/>
                    <a:pt x="23448" y="375574"/>
                  </a:cubicBezTo>
                  <a:cubicBezTo>
                    <a:pt x="18628" y="379858"/>
                    <a:pt x="15950" y="377716"/>
                    <a:pt x="13807" y="374235"/>
                  </a:cubicBezTo>
                  <a:cubicBezTo>
                    <a:pt x="9255" y="367005"/>
                    <a:pt x="2828" y="360577"/>
                    <a:pt x="4435" y="351473"/>
                  </a:cubicBezTo>
                  <a:cubicBezTo>
                    <a:pt x="5238" y="350937"/>
                    <a:pt x="6577" y="350401"/>
                    <a:pt x="7649" y="349866"/>
                  </a:cubicBezTo>
                  <a:close/>
                  <a:moveTo>
                    <a:pt x="277848" y="322552"/>
                  </a:moveTo>
                  <a:cubicBezTo>
                    <a:pt x="279991" y="320410"/>
                    <a:pt x="284008" y="322819"/>
                    <a:pt x="284008" y="325765"/>
                  </a:cubicBezTo>
                  <a:cubicBezTo>
                    <a:pt x="284008" y="331121"/>
                    <a:pt x="269815" y="347188"/>
                    <a:pt x="264191" y="347991"/>
                  </a:cubicBezTo>
                  <a:cubicBezTo>
                    <a:pt x="263120" y="348527"/>
                    <a:pt x="262049" y="347188"/>
                    <a:pt x="260174" y="345849"/>
                  </a:cubicBezTo>
                  <a:cubicBezTo>
                    <a:pt x="263923" y="336209"/>
                    <a:pt x="270885" y="329514"/>
                    <a:pt x="277848" y="322552"/>
                  </a:cubicBezTo>
                  <a:close/>
                  <a:moveTo>
                    <a:pt x="1490" y="301664"/>
                  </a:moveTo>
                  <a:cubicBezTo>
                    <a:pt x="9523" y="308359"/>
                    <a:pt x="10327" y="323623"/>
                    <a:pt x="3364" y="333799"/>
                  </a:cubicBezTo>
                  <a:cubicBezTo>
                    <a:pt x="-1188" y="323623"/>
                    <a:pt x="-385" y="313179"/>
                    <a:pt x="1490" y="301664"/>
                  </a:cubicBezTo>
                  <a:close/>
                  <a:moveTo>
                    <a:pt x="303288" y="276224"/>
                  </a:moveTo>
                  <a:cubicBezTo>
                    <a:pt x="304627" y="281044"/>
                    <a:pt x="306501" y="283990"/>
                    <a:pt x="305698" y="285864"/>
                  </a:cubicBezTo>
                  <a:cubicBezTo>
                    <a:pt x="303288" y="292827"/>
                    <a:pt x="300074" y="299789"/>
                    <a:pt x="296861" y="306216"/>
                  </a:cubicBezTo>
                  <a:cubicBezTo>
                    <a:pt x="296058" y="307823"/>
                    <a:pt x="293112" y="308358"/>
                    <a:pt x="290970" y="309430"/>
                  </a:cubicBezTo>
                  <a:cubicBezTo>
                    <a:pt x="290167" y="307287"/>
                    <a:pt x="287756" y="304877"/>
                    <a:pt x="288292" y="303538"/>
                  </a:cubicBezTo>
                  <a:cubicBezTo>
                    <a:pt x="292309" y="295237"/>
                    <a:pt x="293915" y="285596"/>
                    <a:pt x="303288" y="276224"/>
                  </a:cubicBezTo>
                  <a:close/>
                  <a:moveTo>
                    <a:pt x="171001" y="264977"/>
                  </a:moveTo>
                  <a:cubicBezTo>
                    <a:pt x="172875" y="264441"/>
                    <a:pt x="175285" y="266048"/>
                    <a:pt x="177427" y="266584"/>
                  </a:cubicBezTo>
                  <a:cubicBezTo>
                    <a:pt x="176624" y="268726"/>
                    <a:pt x="176624" y="271939"/>
                    <a:pt x="175017" y="272743"/>
                  </a:cubicBezTo>
                  <a:cubicBezTo>
                    <a:pt x="168858" y="275956"/>
                    <a:pt x="162164" y="278367"/>
                    <a:pt x="154933" y="281313"/>
                  </a:cubicBezTo>
                  <a:cubicBezTo>
                    <a:pt x="152523" y="279170"/>
                    <a:pt x="149845" y="277831"/>
                    <a:pt x="149041" y="275688"/>
                  </a:cubicBezTo>
                  <a:cubicBezTo>
                    <a:pt x="148774" y="274885"/>
                    <a:pt x="151452" y="271672"/>
                    <a:pt x="153326" y="270868"/>
                  </a:cubicBezTo>
                  <a:cubicBezTo>
                    <a:pt x="158950" y="268458"/>
                    <a:pt x="164841" y="266584"/>
                    <a:pt x="171001" y="264977"/>
                  </a:cubicBezTo>
                  <a:close/>
                  <a:moveTo>
                    <a:pt x="118513" y="259889"/>
                  </a:moveTo>
                  <a:cubicBezTo>
                    <a:pt x="120120" y="261763"/>
                    <a:pt x="121994" y="263638"/>
                    <a:pt x="123333" y="265780"/>
                  </a:cubicBezTo>
                  <a:cubicBezTo>
                    <a:pt x="124137" y="266584"/>
                    <a:pt x="124137" y="268191"/>
                    <a:pt x="123869" y="267655"/>
                  </a:cubicBezTo>
                  <a:cubicBezTo>
                    <a:pt x="128421" y="271136"/>
                    <a:pt x="134581" y="274082"/>
                    <a:pt x="134313" y="275956"/>
                  </a:cubicBezTo>
                  <a:cubicBezTo>
                    <a:pt x="133509" y="283186"/>
                    <a:pt x="126547" y="279705"/>
                    <a:pt x="121994" y="280240"/>
                  </a:cubicBezTo>
                  <a:cubicBezTo>
                    <a:pt x="120120" y="280508"/>
                    <a:pt x="117978" y="279705"/>
                    <a:pt x="114764" y="279170"/>
                  </a:cubicBezTo>
                  <a:cubicBezTo>
                    <a:pt x="114496" y="274617"/>
                    <a:pt x="113425" y="270333"/>
                    <a:pt x="113961" y="266048"/>
                  </a:cubicBezTo>
                  <a:cubicBezTo>
                    <a:pt x="114229" y="263906"/>
                    <a:pt x="116907" y="261763"/>
                    <a:pt x="118513" y="259889"/>
                  </a:cubicBezTo>
                  <a:close/>
                  <a:moveTo>
                    <a:pt x="954" y="252391"/>
                  </a:moveTo>
                  <a:cubicBezTo>
                    <a:pt x="4703" y="255872"/>
                    <a:pt x="7648" y="257479"/>
                    <a:pt x="7648" y="259086"/>
                  </a:cubicBezTo>
                  <a:cubicBezTo>
                    <a:pt x="7916" y="267388"/>
                    <a:pt x="7380" y="275689"/>
                    <a:pt x="6845" y="283722"/>
                  </a:cubicBezTo>
                  <a:cubicBezTo>
                    <a:pt x="6845" y="284526"/>
                    <a:pt x="4435" y="285061"/>
                    <a:pt x="954" y="286668"/>
                  </a:cubicBezTo>
                  <a:cubicBezTo>
                    <a:pt x="954" y="274885"/>
                    <a:pt x="954" y="265245"/>
                    <a:pt x="954" y="252391"/>
                  </a:cubicBezTo>
                  <a:close/>
                  <a:moveTo>
                    <a:pt x="314535" y="232574"/>
                  </a:moveTo>
                  <a:cubicBezTo>
                    <a:pt x="316141" y="234984"/>
                    <a:pt x="317748" y="237394"/>
                    <a:pt x="318284" y="238465"/>
                  </a:cubicBezTo>
                  <a:cubicBezTo>
                    <a:pt x="316677" y="246767"/>
                    <a:pt x="315338" y="252658"/>
                    <a:pt x="313999" y="258817"/>
                  </a:cubicBezTo>
                  <a:cubicBezTo>
                    <a:pt x="313196" y="262298"/>
                    <a:pt x="311589" y="265780"/>
                    <a:pt x="307572" y="264173"/>
                  </a:cubicBezTo>
                  <a:cubicBezTo>
                    <a:pt x="305966" y="263637"/>
                    <a:pt x="304894" y="259620"/>
                    <a:pt x="305162" y="257210"/>
                  </a:cubicBezTo>
                  <a:cubicBezTo>
                    <a:pt x="305698" y="251051"/>
                    <a:pt x="306769" y="244892"/>
                    <a:pt x="308643" y="239001"/>
                  </a:cubicBezTo>
                  <a:cubicBezTo>
                    <a:pt x="309447" y="236591"/>
                    <a:pt x="312392" y="234716"/>
                    <a:pt x="314535" y="232574"/>
                  </a:cubicBezTo>
                  <a:close/>
                  <a:moveTo>
                    <a:pt x="197779" y="226951"/>
                  </a:moveTo>
                  <a:cubicBezTo>
                    <a:pt x="199118" y="229629"/>
                    <a:pt x="201527" y="231771"/>
                    <a:pt x="200992" y="233378"/>
                  </a:cubicBezTo>
                  <a:cubicBezTo>
                    <a:pt x="198582" y="240876"/>
                    <a:pt x="195369" y="248106"/>
                    <a:pt x="191888" y="255069"/>
                  </a:cubicBezTo>
                  <a:cubicBezTo>
                    <a:pt x="191352" y="256140"/>
                    <a:pt x="187871" y="256943"/>
                    <a:pt x="186800" y="256140"/>
                  </a:cubicBezTo>
                  <a:cubicBezTo>
                    <a:pt x="185460" y="255336"/>
                    <a:pt x="184121" y="252391"/>
                    <a:pt x="184390" y="251052"/>
                  </a:cubicBezTo>
                  <a:cubicBezTo>
                    <a:pt x="187067" y="244090"/>
                    <a:pt x="190013" y="237127"/>
                    <a:pt x="192958" y="230432"/>
                  </a:cubicBezTo>
                  <a:cubicBezTo>
                    <a:pt x="193762" y="229093"/>
                    <a:pt x="195637" y="228558"/>
                    <a:pt x="197779" y="226951"/>
                  </a:cubicBezTo>
                  <a:close/>
                  <a:moveTo>
                    <a:pt x="119585" y="207403"/>
                  </a:moveTo>
                  <a:cubicBezTo>
                    <a:pt x="120924" y="209010"/>
                    <a:pt x="122798" y="210081"/>
                    <a:pt x="122798" y="211420"/>
                  </a:cubicBezTo>
                  <a:cubicBezTo>
                    <a:pt x="123066" y="219989"/>
                    <a:pt x="123334" y="228826"/>
                    <a:pt x="123066" y="237395"/>
                  </a:cubicBezTo>
                  <a:cubicBezTo>
                    <a:pt x="123066" y="239002"/>
                    <a:pt x="121192" y="241412"/>
                    <a:pt x="119585" y="241947"/>
                  </a:cubicBezTo>
                  <a:cubicBezTo>
                    <a:pt x="118246" y="242215"/>
                    <a:pt x="114765" y="240341"/>
                    <a:pt x="114765" y="239537"/>
                  </a:cubicBezTo>
                  <a:cubicBezTo>
                    <a:pt x="114497" y="229897"/>
                    <a:pt x="114765" y="219989"/>
                    <a:pt x="115300" y="210349"/>
                  </a:cubicBezTo>
                  <a:cubicBezTo>
                    <a:pt x="115568" y="209277"/>
                    <a:pt x="117979" y="208474"/>
                    <a:pt x="119585" y="207403"/>
                  </a:cubicBezTo>
                  <a:close/>
                  <a:moveTo>
                    <a:pt x="3364" y="206599"/>
                  </a:moveTo>
                  <a:cubicBezTo>
                    <a:pt x="9523" y="211955"/>
                    <a:pt x="10326" y="227219"/>
                    <a:pt x="4435" y="238467"/>
                  </a:cubicBezTo>
                  <a:cubicBezTo>
                    <a:pt x="-1189" y="229629"/>
                    <a:pt x="-1189" y="215436"/>
                    <a:pt x="3364" y="206599"/>
                  </a:cubicBezTo>
                  <a:close/>
                  <a:moveTo>
                    <a:pt x="311322" y="186247"/>
                  </a:moveTo>
                  <a:cubicBezTo>
                    <a:pt x="317481" y="183569"/>
                    <a:pt x="320427" y="185444"/>
                    <a:pt x="320695" y="189996"/>
                  </a:cubicBezTo>
                  <a:cubicBezTo>
                    <a:pt x="321230" y="196958"/>
                    <a:pt x="321230" y="204189"/>
                    <a:pt x="320427" y="211151"/>
                  </a:cubicBezTo>
                  <a:cubicBezTo>
                    <a:pt x="320159" y="213294"/>
                    <a:pt x="317213" y="214900"/>
                    <a:pt x="315339" y="216775"/>
                  </a:cubicBezTo>
                  <a:cubicBezTo>
                    <a:pt x="314000" y="214900"/>
                    <a:pt x="311590" y="213294"/>
                    <a:pt x="311590" y="211419"/>
                  </a:cubicBezTo>
                  <a:cubicBezTo>
                    <a:pt x="311054" y="202850"/>
                    <a:pt x="311322" y="194281"/>
                    <a:pt x="311322" y="186247"/>
                  </a:cubicBezTo>
                  <a:close/>
                  <a:moveTo>
                    <a:pt x="200725" y="185176"/>
                  </a:moveTo>
                  <a:cubicBezTo>
                    <a:pt x="202332" y="185176"/>
                    <a:pt x="204741" y="187050"/>
                    <a:pt x="205277" y="188390"/>
                  </a:cubicBezTo>
                  <a:cubicBezTo>
                    <a:pt x="206080" y="192139"/>
                    <a:pt x="206080" y="196155"/>
                    <a:pt x="206348" y="200440"/>
                  </a:cubicBezTo>
                  <a:cubicBezTo>
                    <a:pt x="205813" y="204189"/>
                    <a:pt x="205813" y="207938"/>
                    <a:pt x="205009" y="211419"/>
                  </a:cubicBezTo>
                  <a:cubicBezTo>
                    <a:pt x="204474" y="212758"/>
                    <a:pt x="202064" y="214633"/>
                    <a:pt x="200457" y="214633"/>
                  </a:cubicBezTo>
                  <a:cubicBezTo>
                    <a:pt x="199118" y="214633"/>
                    <a:pt x="196708" y="212222"/>
                    <a:pt x="196708" y="210884"/>
                  </a:cubicBezTo>
                  <a:cubicBezTo>
                    <a:pt x="196440" y="203385"/>
                    <a:pt x="196440" y="195887"/>
                    <a:pt x="196708" y="188657"/>
                  </a:cubicBezTo>
                  <a:cubicBezTo>
                    <a:pt x="196708" y="187318"/>
                    <a:pt x="199385" y="185176"/>
                    <a:pt x="200725" y="185176"/>
                  </a:cubicBezTo>
                  <a:close/>
                  <a:moveTo>
                    <a:pt x="118513" y="157594"/>
                  </a:moveTo>
                  <a:cubicBezTo>
                    <a:pt x="120388" y="158397"/>
                    <a:pt x="122798" y="160271"/>
                    <a:pt x="123065" y="162146"/>
                  </a:cubicBezTo>
                  <a:cubicBezTo>
                    <a:pt x="123869" y="166163"/>
                    <a:pt x="123333" y="170180"/>
                    <a:pt x="123333" y="174464"/>
                  </a:cubicBezTo>
                  <a:cubicBezTo>
                    <a:pt x="123333" y="178213"/>
                    <a:pt x="123869" y="181962"/>
                    <a:pt x="123065" y="185711"/>
                  </a:cubicBezTo>
                  <a:cubicBezTo>
                    <a:pt x="122798" y="187586"/>
                    <a:pt x="120388" y="189461"/>
                    <a:pt x="118513" y="190263"/>
                  </a:cubicBezTo>
                  <a:cubicBezTo>
                    <a:pt x="117442" y="190531"/>
                    <a:pt x="114229" y="188121"/>
                    <a:pt x="114229" y="187050"/>
                  </a:cubicBezTo>
                  <a:cubicBezTo>
                    <a:pt x="113961" y="178481"/>
                    <a:pt x="113961" y="169644"/>
                    <a:pt x="114229" y="161075"/>
                  </a:cubicBezTo>
                  <a:cubicBezTo>
                    <a:pt x="114229" y="159736"/>
                    <a:pt x="117442" y="157326"/>
                    <a:pt x="118513" y="157594"/>
                  </a:cubicBezTo>
                  <a:close/>
                  <a:moveTo>
                    <a:pt x="2293" y="156255"/>
                  </a:moveTo>
                  <a:cubicBezTo>
                    <a:pt x="5238" y="158665"/>
                    <a:pt x="6845" y="159201"/>
                    <a:pt x="6845" y="160004"/>
                  </a:cubicBezTo>
                  <a:cubicBezTo>
                    <a:pt x="7381" y="168573"/>
                    <a:pt x="7916" y="177143"/>
                    <a:pt x="7916" y="185712"/>
                  </a:cubicBezTo>
                  <a:cubicBezTo>
                    <a:pt x="7916" y="186783"/>
                    <a:pt x="5238" y="188390"/>
                    <a:pt x="3631" y="188925"/>
                  </a:cubicBezTo>
                  <a:cubicBezTo>
                    <a:pt x="2828" y="189193"/>
                    <a:pt x="686" y="187051"/>
                    <a:pt x="686" y="185712"/>
                  </a:cubicBezTo>
                  <a:cubicBezTo>
                    <a:pt x="150" y="176875"/>
                    <a:pt x="-921" y="167234"/>
                    <a:pt x="2293" y="156255"/>
                  </a:cubicBezTo>
                  <a:close/>
                  <a:moveTo>
                    <a:pt x="185996" y="143401"/>
                  </a:moveTo>
                  <a:cubicBezTo>
                    <a:pt x="187603" y="142866"/>
                    <a:pt x="190816" y="142866"/>
                    <a:pt x="191352" y="143669"/>
                  </a:cubicBezTo>
                  <a:cubicBezTo>
                    <a:pt x="195369" y="150631"/>
                    <a:pt x="198850" y="158130"/>
                    <a:pt x="202599" y="165628"/>
                  </a:cubicBezTo>
                  <a:cubicBezTo>
                    <a:pt x="200457" y="168038"/>
                    <a:pt x="199386" y="169912"/>
                    <a:pt x="198047" y="170448"/>
                  </a:cubicBezTo>
                  <a:cubicBezTo>
                    <a:pt x="196976" y="170984"/>
                    <a:pt x="194298" y="169912"/>
                    <a:pt x="193762" y="168841"/>
                  </a:cubicBezTo>
                  <a:cubicBezTo>
                    <a:pt x="190281" y="161879"/>
                    <a:pt x="187335" y="154648"/>
                    <a:pt x="184389" y="147418"/>
                  </a:cubicBezTo>
                  <a:cubicBezTo>
                    <a:pt x="183854" y="146347"/>
                    <a:pt x="184925" y="143669"/>
                    <a:pt x="185996" y="143401"/>
                  </a:cubicBezTo>
                  <a:close/>
                  <a:moveTo>
                    <a:pt x="304895" y="136974"/>
                  </a:moveTo>
                  <a:cubicBezTo>
                    <a:pt x="308912" y="137242"/>
                    <a:pt x="310786" y="136974"/>
                    <a:pt x="311322" y="137509"/>
                  </a:cubicBezTo>
                  <a:cubicBezTo>
                    <a:pt x="317749" y="145811"/>
                    <a:pt x="317749" y="155719"/>
                    <a:pt x="318017" y="165628"/>
                  </a:cubicBezTo>
                  <a:cubicBezTo>
                    <a:pt x="318017" y="166699"/>
                    <a:pt x="315874" y="168842"/>
                    <a:pt x="314804" y="168842"/>
                  </a:cubicBezTo>
                  <a:cubicBezTo>
                    <a:pt x="312929" y="168574"/>
                    <a:pt x="310251" y="167502"/>
                    <a:pt x="309983" y="166163"/>
                  </a:cubicBezTo>
                  <a:cubicBezTo>
                    <a:pt x="307841" y="156791"/>
                    <a:pt x="306502" y="147685"/>
                    <a:pt x="304895" y="136974"/>
                  </a:cubicBezTo>
                  <a:close/>
                  <a:moveTo>
                    <a:pt x="154129" y="119032"/>
                  </a:moveTo>
                  <a:cubicBezTo>
                    <a:pt x="163234" y="119567"/>
                    <a:pt x="171536" y="122781"/>
                    <a:pt x="179837" y="130280"/>
                  </a:cubicBezTo>
                  <a:cubicBezTo>
                    <a:pt x="177159" y="132422"/>
                    <a:pt x="175552" y="134564"/>
                    <a:pt x="174749" y="134296"/>
                  </a:cubicBezTo>
                  <a:cubicBezTo>
                    <a:pt x="166448" y="131886"/>
                    <a:pt x="158414" y="129208"/>
                    <a:pt x="150380" y="126262"/>
                  </a:cubicBezTo>
                  <a:cubicBezTo>
                    <a:pt x="149577" y="125995"/>
                    <a:pt x="148774" y="122781"/>
                    <a:pt x="149309" y="121978"/>
                  </a:cubicBezTo>
                  <a:cubicBezTo>
                    <a:pt x="150380" y="120639"/>
                    <a:pt x="152523" y="119032"/>
                    <a:pt x="154129" y="119032"/>
                  </a:cubicBezTo>
                  <a:close/>
                  <a:moveTo>
                    <a:pt x="123837" y="117793"/>
                  </a:moveTo>
                  <a:cubicBezTo>
                    <a:pt x="127552" y="117626"/>
                    <a:pt x="131502" y="118229"/>
                    <a:pt x="133243" y="119567"/>
                  </a:cubicBezTo>
                  <a:cubicBezTo>
                    <a:pt x="136188" y="121978"/>
                    <a:pt x="135920" y="124923"/>
                    <a:pt x="132975" y="126530"/>
                  </a:cubicBezTo>
                  <a:cubicBezTo>
                    <a:pt x="130564" y="128136"/>
                    <a:pt x="127351" y="128136"/>
                    <a:pt x="125209" y="128672"/>
                  </a:cubicBezTo>
                  <a:cubicBezTo>
                    <a:pt x="123602" y="132957"/>
                    <a:pt x="122263" y="136438"/>
                    <a:pt x="121192" y="139652"/>
                  </a:cubicBezTo>
                  <a:cubicBezTo>
                    <a:pt x="114765" y="138848"/>
                    <a:pt x="113694" y="135099"/>
                    <a:pt x="113962" y="131350"/>
                  </a:cubicBezTo>
                  <a:cubicBezTo>
                    <a:pt x="114230" y="127601"/>
                    <a:pt x="114230" y="123852"/>
                    <a:pt x="115836" y="120639"/>
                  </a:cubicBezTo>
                  <a:cubicBezTo>
                    <a:pt x="116640" y="118898"/>
                    <a:pt x="120121" y="117961"/>
                    <a:pt x="123837" y="117793"/>
                  </a:cubicBezTo>
                  <a:close/>
                  <a:moveTo>
                    <a:pt x="2293" y="108588"/>
                  </a:moveTo>
                  <a:cubicBezTo>
                    <a:pt x="9524" y="116622"/>
                    <a:pt x="10059" y="132421"/>
                    <a:pt x="3096" y="140991"/>
                  </a:cubicBezTo>
                  <a:cubicBezTo>
                    <a:pt x="-385" y="130547"/>
                    <a:pt x="-921" y="120371"/>
                    <a:pt x="2293" y="108588"/>
                  </a:cubicBezTo>
                  <a:close/>
                  <a:moveTo>
                    <a:pt x="98698" y="98955"/>
                  </a:moveTo>
                  <a:lnTo>
                    <a:pt x="98698" y="99216"/>
                  </a:lnTo>
                  <a:cubicBezTo>
                    <a:pt x="93074" y="102697"/>
                    <a:pt x="95484" y="108321"/>
                    <a:pt x="95484" y="112873"/>
                  </a:cubicBezTo>
                  <a:cubicBezTo>
                    <a:pt x="95216" y="170716"/>
                    <a:pt x="95484" y="228558"/>
                    <a:pt x="95484" y="286400"/>
                  </a:cubicBezTo>
                  <a:cubicBezTo>
                    <a:pt x="95484" y="290417"/>
                    <a:pt x="95752" y="294434"/>
                    <a:pt x="96020" y="298986"/>
                  </a:cubicBezTo>
                  <a:lnTo>
                    <a:pt x="103517" y="300538"/>
                  </a:lnTo>
                  <a:lnTo>
                    <a:pt x="103517" y="300058"/>
                  </a:lnTo>
                  <a:cubicBezTo>
                    <a:pt x="115568" y="299790"/>
                    <a:pt x="127618" y="299254"/>
                    <a:pt x="139669" y="299522"/>
                  </a:cubicBezTo>
                  <a:lnTo>
                    <a:pt x="185646" y="288719"/>
                  </a:lnTo>
                  <a:lnTo>
                    <a:pt x="185646" y="288007"/>
                  </a:lnTo>
                  <a:cubicBezTo>
                    <a:pt x="202785" y="274617"/>
                    <a:pt x="212693" y="256675"/>
                    <a:pt x="217781" y="235788"/>
                  </a:cubicBezTo>
                  <a:cubicBezTo>
                    <a:pt x="222066" y="217311"/>
                    <a:pt x="223137" y="198833"/>
                    <a:pt x="220994" y="180088"/>
                  </a:cubicBezTo>
                  <a:cubicBezTo>
                    <a:pt x="217513" y="150363"/>
                    <a:pt x="206266" y="124656"/>
                    <a:pt x="180826" y="107250"/>
                  </a:cubicBezTo>
                  <a:lnTo>
                    <a:pt x="180845" y="107088"/>
                  </a:lnTo>
                  <a:lnTo>
                    <a:pt x="136990" y="99483"/>
                  </a:lnTo>
                  <a:close/>
                  <a:moveTo>
                    <a:pt x="290971" y="92789"/>
                  </a:moveTo>
                  <a:cubicBezTo>
                    <a:pt x="293113" y="92254"/>
                    <a:pt x="296594" y="92789"/>
                    <a:pt x="297397" y="93860"/>
                  </a:cubicBezTo>
                  <a:cubicBezTo>
                    <a:pt x="301146" y="101091"/>
                    <a:pt x="304092" y="108856"/>
                    <a:pt x="307573" y="116890"/>
                  </a:cubicBezTo>
                  <a:cubicBezTo>
                    <a:pt x="305966" y="118764"/>
                    <a:pt x="304895" y="121174"/>
                    <a:pt x="303021" y="121978"/>
                  </a:cubicBezTo>
                  <a:cubicBezTo>
                    <a:pt x="301950" y="122513"/>
                    <a:pt x="299272" y="120639"/>
                    <a:pt x="298469" y="119300"/>
                  </a:cubicBezTo>
                  <a:cubicBezTo>
                    <a:pt x="294987" y="112337"/>
                    <a:pt x="292041" y="105107"/>
                    <a:pt x="289096" y="97877"/>
                  </a:cubicBezTo>
                  <a:cubicBezTo>
                    <a:pt x="288560" y="96538"/>
                    <a:pt x="289899" y="93057"/>
                    <a:pt x="290971" y="92789"/>
                  </a:cubicBezTo>
                  <a:close/>
                  <a:moveTo>
                    <a:pt x="3097" y="60118"/>
                  </a:moveTo>
                  <a:cubicBezTo>
                    <a:pt x="11398" y="70562"/>
                    <a:pt x="7113" y="80202"/>
                    <a:pt x="7649" y="89039"/>
                  </a:cubicBezTo>
                  <a:cubicBezTo>
                    <a:pt x="7649" y="90110"/>
                    <a:pt x="4704" y="91717"/>
                    <a:pt x="1222" y="95198"/>
                  </a:cubicBezTo>
                  <a:cubicBezTo>
                    <a:pt x="418" y="81808"/>
                    <a:pt x="-1188" y="72169"/>
                    <a:pt x="3097" y="60118"/>
                  </a:cubicBezTo>
                  <a:close/>
                  <a:moveTo>
                    <a:pt x="271153" y="54227"/>
                  </a:moveTo>
                  <a:cubicBezTo>
                    <a:pt x="275974" y="59850"/>
                    <a:pt x="280526" y="65742"/>
                    <a:pt x="284811" y="71900"/>
                  </a:cubicBezTo>
                  <a:cubicBezTo>
                    <a:pt x="285615" y="73239"/>
                    <a:pt x="284275" y="76185"/>
                    <a:pt x="284008" y="78327"/>
                  </a:cubicBezTo>
                  <a:cubicBezTo>
                    <a:pt x="281865" y="78060"/>
                    <a:pt x="278652" y="78327"/>
                    <a:pt x="277581" y="76988"/>
                  </a:cubicBezTo>
                  <a:cubicBezTo>
                    <a:pt x="271689" y="70561"/>
                    <a:pt x="266601" y="63599"/>
                    <a:pt x="261245" y="56369"/>
                  </a:cubicBezTo>
                  <a:cubicBezTo>
                    <a:pt x="264726" y="51013"/>
                    <a:pt x="267940" y="50746"/>
                    <a:pt x="271153" y="54227"/>
                  </a:cubicBezTo>
                  <a:close/>
                  <a:moveTo>
                    <a:pt x="143685" y="27984"/>
                  </a:moveTo>
                  <a:cubicBezTo>
                    <a:pt x="158145" y="28520"/>
                    <a:pt x="172606" y="28252"/>
                    <a:pt x="185995" y="34679"/>
                  </a:cubicBezTo>
                  <a:lnTo>
                    <a:pt x="185988" y="36197"/>
                  </a:lnTo>
                  <a:lnTo>
                    <a:pt x="231438" y="59048"/>
                  </a:lnTo>
                  <a:cubicBezTo>
                    <a:pt x="256343" y="79400"/>
                    <a:pt x="271607" y="106179"/>
                    <a:pt x="280980" y="136706"/>
                  </a:cubicBezTo>
                  <a:cubicBezTo>
                    <a:pt x="287139" y="156255"/>
                    <a:pt x="290084" y="176607"/>
                    <a:pt x="289816" y="196959"/>
                  </a:cubicBezTo>
                  <a:cubicBezTo>
                    <a:pt x="289281" y="243018"/>
                    <a:pt x="279640" y="286935"/>
                    <a:pt x="248309" y="323354"/>
                  </a:cubicBezTo>
                  <a:cubicBezTo>
                    <a:pt x="239204" y="333798"/>
                    <a:pt x="229296" y="342368"/>
                    <a:pt x="216978" y="349062"/>
                  </a:cubicBezTo>
                  <a:lnTo>
                    <a:pt x="191050" y="361420"/>
                  </a:lnTo>
                  <a:lnTo>
                    <a:pt x="191352" y="362720"/>
                  </a:lnTo>
                  <a:cubicBezTo>
                    <a:pt x="180641" y="365130"/>
                    <a:pt x="169929" y="368879"/>
                    <a:pt x="159217" y="369415"/>
                  </a:cubicBezTo>
                  <a:lnTo>
                    <a:pt x="103517" y="369147"/>
                  </a:lnTo>
                  <a:lnTo>
                    <a:pt x="103517" y="369147"/>
                  </a:lnTo>
                  <a:cubicBezTo>
                    <a:pt x="89057" y="369415"/>
                    <a:pt x="74329" y="369950"/>
                    <a:pt x="59868" y="369682"/>
                  </a:cubicBezTo>
                  <a:cubicBezTo>
                    <a:pt x="45140" y="369147"/>
                    <a:pt x="31750" y="356561"/>
                    <a:pt x="29072" y="341565"/>
                  </a:cubicBezTo>
                  <a:cubicBezTo>
                    <a:pt x="28269" y="337548"/>
                    <a:pt x="28269" y="333263"/>
                    <a:pt x="28269" y="329247"/>
                  </a:cubicBezTo>
                  <a:cubicBezTo>
                    <a:pt x="28269" y="243018"/>
                    <a:pt x="28269" y="156523"/>
                    <a:pt x="28269" y="70295"/>
                  </a:cubicBezTo>
                  <a:cubicBezTo>
                    <a:pt x="28269" y="56370"/>
                    <a:pt x="31483" y="43516"/>
                    <a:pt x="44068" y="35482"/>
                  </a:cubicBezTo>
                  <a:cubicBezTo>
                    <a:pt x="48889" y="32537"/>
                    <a:pt x="54780" y="30126"/>
                    <a:pt x="60136" y="29859"/>
                  </a:cubicBezTo>
                  <a:lnTo>
                    <a:pt x="98161" y="30123"/>
                  </a:lnTo>
                  <a:lnTo>
                    <a:pt x="98161" y="29859"/>
                  </a:lnTo>
                  <a:cubicBezTo>
                    <a:pt x="113425" y="29055"/>
                    <a:pt x="128421" y="27448"/>
                    <a:pt x="143685" y="27984"/>
                  </a:cubicBezTo>
                  <a:close/>
                  <a:moveTo>
                    <a:pt x="228575" y="22093"/>
                  </a:moveTo>
                  <a:cubicBezTo>
                    <a:pt x="235538" y="25574"/>
                    <a:pt x="242500" y="29323"/>
                    <a:pt x="248927" y="33339"/>
                  </a:cubicBezTo>
                  <a:cubicBezTo>
                    <a:pt x="252944" y="36285"/>
                    <a:pt x="255622" y="40034"/>
                    <a:pt x="249195" y="45122"/>
                  </a:cubicBezTo>
                  <a:cubicBezTo>
                    <a:pt x="240626" y="39231"/>
                    <a:pt x="232056" y="33072"/>
                    <a:pt x="222416" y="26377"/>
                  </a:cubicBezTo>
                  <a:cubicBezTo>
                    <a:pt x="225629" y="24235"/>
                    <a:pt x="227772" y="21825"/>
                    <a:pt x="228575" y="22093"/>
                  </a:cubicBezTo>
                  <a:close/>
                  <a:moveTo>
                    <a:pt x="20235" y="18344"/>
                  </a:moveTo>
                  <a:cubicBezTo>
                    <a:pt x="21038" y="17808"/>
                    <a:pt x="23180" y="19147"/>
                    <a:pt x="25858" y="20219"/>
                  </a:cubicBezTo>
                  <a:cubicBezTo>
                    <a:pt x="20503" y="28788"/>
                    <a:pt x="15950" y="36286"/>
                    <a:pt x="11130" y="43516"/>
                  </a:cubicBezTo>
                  <a:cubicBezTo>
                    <a:pt x="10327" y="44587"/>
                    <a:pt x="8184" y="45390"/>
                    <a:pt x="6845" y="44855"/>
                  </a:cubicBezTo>
                  <a:cubicBezTo>
                    <a:pt x="5774" y="44319"/>
                    <a:pt x="3899" y="42177"/>
                    <a:pt x="4435" y="41374"/>
                  </a:cubicBezTo>
                  <a:cubicBezTo>
                    <a:pt x="7649" y="32269"/>
                    <a:pt x="12469" y="24235"/>
                    <a:pt x="20235" y="18344"/>
                  </a:cubicBezTo>
                  <a:close/>
                  <a:moveTo>
                    <a:pt x="185194" y="4419"/>
                  </a:moveTo>
                  <a:cubicBezTo>
                    <a:pt x="192960" y="6561"/>
                    <a:pt x="200994" y="8971"/>
                    <a:pt x="208491" y="11382"/>
                  </a:cubicBezTo>
                  <a:cubicBezTo>
                    <a:pt x="210098" y="12185"/>
                    <a:pt x="210902" y="14059"/>
                    <a:pt x="212776" y="16469"/>
                  </a:cubicBezTo>
                  <a:cubicBezTo>
                    <a:pt x="209563" y="17808"/>
                    <a:pt x="207153" y="19950"/>
                    <a:pt x="205278" y="19415"/>
                  </a:cubicBezTo>
                  <a:cubicBezTo>
                    <a:pt x="198047" y="17808"/>
                    <a:pt x="191085" y="15398"/>
                    <a:pt x="184122" y="12720"/>
                  </a:cubicBezTo>
                  <a:cubicBezTo>
                    <a:pt x="182516" y="12185"/>
                    <a:pt x="181444" y="9239"/>
                    <a:pt x="180909" y="7097"/>
                  </a:cubicBezTo>
                  <a:cubicBezTo>
                    <a:pt x="180909" y="6294"/>
                    <a:pt x="184122" y="4151"/>
                    <a:pt x="185194" y="4419"/>
                  </a:cubicBezTo>
                  <a:close/>
                  <a:moveTo>
                    <a:pt x="136723" y="669"/>
                  </a:moveTo>
                  <a:cubicBezTo>
                    <a:pt x="144489" y="402"/>
                    <a:pt x="152255" y="134"/>
                    <a:pt x="160289" y="669"/>
                  </a:cubicBezTo>
                  <a:cubicBezTo>
                    <a:pt x="162163" y="937"/>
                    <a:pt x="164038" y="4150"/>
                    <a:pt x="165912" y="6025"/>
                  </a:cubicBezTo>
                  <a:cubicBezTo>
                    <a:pt x="164038" y="7364"/>
                    <a:pt x="162431" y="9507"/>
                    <a:pt x="160289" y="9775"/>
                  </a:cubicBezTo>
                  <a:cubicBezTo>
                    <a:pt x="156004" y="10042"/>
                    <a:pt x="151720" y="9507"/>
                    <a:pt x="147703" y="9507"/>
                  </a:cubicBezTo>
                  <a:cubicBezTo>
                    <a:pt x="143953" y="9507"/>
                    <a:pt x="140204" y="10042"/>
                    <a:pt x="136723" y="9239"/>
                  </a:cubicBezTo>
                  <a:cubicBezTo>
                    <a:pt x="135117" y="8971"/>
                    <a:pt x="133242" y="6025"/>
                    <a:pt x="132707" y="4150"/>
                  </a:cubicBezTo>
                  <a:cubicBezTo>
                    <a:pt x="132439" y="3347"/>
                    <a:pt x="135117" y="669"/>
                    <a:pt x="136723" y="669"/>
                  </a:cubicBezTo>
                  <a:close/>
                  <a:moveTo>
                    <a:pt x="90396" y="402"/>
                  </a:moveTo>
                  <a:cubicBezTo>
                    <a:pt x="97359" y="-134"/>
                    <a:pt x="104589" y="-134"/>
                    <a:pt x="111551" y="402"/>
                  </a:cubicBezTo>
                  <a:cubicBezTo>
                    <a:pt x="113158" y="402"/>
                    <a:pt x="116104" y="3080"/>
                    <a:pt x="116104" y="4687"/>
                  </a:cubicBezTo>
                  <a:cubicBezTo>
                    <a:pt x="116104" y="6293"/>
                    <a:pt x="113694" y="9507"/>
                    <a:pt x="112355" y="9507"/>
                  </a:cubicBezTo>
                  <a:cubicBezTo>
                    <a:pt x="104856" y="10042"/>
                    <a:pt x="97359" y="10042"/>
                    <a:pt x="90128" y="9507"/>
                  </a:cubicBezTo>
                  <a:cubicBezTo>
                    <a:pt x="88254" y="8971"/>
                    <a:pt x="86379" y="6561"/>
                    <a:pt x="83701" y="4419"/>
                  </a:cubicBezTo>
                  <a:cubicBezTo>
                    <a:pt x="86647" y="2544"/>
                    <a:pt x="88522" y="402"/>
                    <a:pt x="90396" y="402"/>
                  </a:cubicBezTo>
                  <a:close/>
                  <a:moveTo>
                    <a:pt x="57457" y="134"/>
                  </a:moveTo>
                  <a:cubicBezTo>
                    <a:pt x="60938" y="-402"/>
                    <a:pt x="64687" y="1473"/>
                    <a:pt x="68436" y="2276"/>
                  </a:cubicBezTo>
                  <a:cubicBezTo>
                    <a:pt x="68169" y="3615"/>
                    <a:pt x="68169" y="4954"/>
                    <a:pt x="68169" y="6025"/>
                  </a:cubicBezTo>
                  <a:cubicBezTo>
                    <a:pt x="66294" y="7096"/>
                    <a:pt x="64419" y="8971"/>
                    <a:pt x="62277" y="9239"/>
                  </a:cubicBezTo>
                  <a:cubicBezTo>
                    <a:pt x="55850" y="10310"/>
                    <a:pt x="49423" y="11113"/>
                    <a:pt x="42996" y="11916"/>
                  </a:cubicBezTo>
                  <a:cubicBezTo>
                    <a:pt x="41658" y="12184"/>
                    <a:pt x="39515" y="11381"/>
                    <a:pt x="38712" y="10310"/>
                  </a:cubicBezTo>
                  <a:cubicBezTo>
                    <a:pt x="38176" y="9239"/>
                    <a:pt x="38444" y="6293"/>
                    <a:pt x="38980" y="6025"/>
                  </a:cubicBezTo>
                  <a:cubicBezTo>
                    <a:pt x="45139" y="3883"/>
                    <a:pt x="51030" y="1205"/>
                    <a:pt x="57457" y="1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3951165" y="299637"/>
              <a:ext cx="279330" cy="416558"/>
            </a:xfrm>
            <a:custGeom>
              <a:avLst/>
              <a:gdLst/>
              <a:ahLst/>
              <a:cxnLst/>
              <a:rect l="l" t="t" r="r" b="b"/>
              <a:pathLst>
                <a:path w="279330" h="416558" extrusionOk="0">
                  <a:moveTo>
                    <a:pt x="117503" y="403980"/>
                  </a:moveTo>
                  <a:cubicBezTo>
                    <a:pt x="124491" y="403980"/>
                    <a:pt x="131198" y="404819"/>
                    <a:pt x="138186" y="405377"/>
                  </a:cubicBezTo>
                  <a:cubicBezTo>
                    <a:pt x="141819" y="405657"/>
                    <a:pt x="146011" y="406775"/>
                    <a:pt x="144893" y="411247"/>
                  </a:cubicBezTo>
                  <a:cubicBezTo>
                    <a:pt x="144055" y="413483"/>
                    <a:pt x="140142" y="415439"/>
                    <a:pt x="139024" y="416558"/>
                  </a:cubicBezTo>
                  <a:cubicBezTo>
                    <a:pt x="130080" y="415439"/>
                    <a:pt x="123093" y="414881"/>
                    <a:pt x="116385" y="413483"/>
                  </a:cubicBezTo>
                  <a:cubicBezTo>
                    <a:pt x="114149" y="412924"/>
                    <a:pt x="112473" y="409849"/>
                    <a:pt x="110516" y="408173"/>
                  </a:cubicBezTo>
                  <a:cubicBezTo>
                    <a:pt x="112752" y="406775"/>
                    <a:pt x="114988" y="404260"/>
                    <a:pt x="117503" y="403980"/>
                  </a:cubicBezTo>
                  <a:close/>
                  <a:moveTo>
                    <a:pt x="188773" y="396154"/>
                  </a:moveTo>
                  <a:cubicBezTo>
                    <a:pt x="189891" y="395875"/>
                    <a:pt x="192407" y="397272"/>
                    <a:pt x="192686" y="398390"/>
                  </a:cubicBezTo>
                  <a:cubicBezTo>
                    <a:pt x="192966" y="400067"/>
                    <a:pt x="192686" y="403701"/>
                    <a:pt x="191569" y="403980"/>
                  </a:cubicBezTo>
                  <a:cubicBezTo>
                    <a:pt x="183743" y="407613"/>
                    <a:pt x="175078" y="410688"/>
                    <a:pt x="163899" y="414881"/>
                  </a:cubicBezTo>
                  <a:cubicBezTo>
                    <a:pt x="163340" y="413204"/>
                    <a:pt x="161663" y="411247"/>
                    <a:pt x="161663" y="409290"/>
                  </a:cubicBezTo>
                  <a:cubicBezTo>
                    <a:pt x="161663" y="407613"/>
                    <a:pt x="162781" y="404539"/>
                    <a:pt x="164179" y="403980"/>
                  </a:cubicBezTo>
                  <a:cubicBezTo>
                    <a:pt x="172284" y="400906"/>
                    <a:pt x="180668" y="398390"/>
                    <a:pt x="188773" y="396154"/>
                  </a:cubicBezTo>
                  <a:close/>
                  <a:moveTo>
                    <a:pt x="69152" y="385812"/>
                  </a:moveTo>
                  <a:cubicBezTo>
                    <a:pt x="76698" y="388887"/>
                    <a:pt x="83964" y="392520"/>
                    <a:pt x="91231" y="396154"/>
                  </a:cubicBezTo>
                  <a:cubicBezTo>
                    <a:pt x="94026" y="397272"/>
                    <a:pt x="93747" y="397551"/>
                    <a:pt x="91511" y="407054"/>
                  </a:cubicBezTo>
                  <a:cubicBezTo>
                    <a:pt x="81170" y="401185"/>
                    <a:pt x="71946" y="395874"/>
                    <a:pt x="60487" y="389446"/>
                  </a:cubicBezTo>
                  <a:cubicBezTo>
                    <a:pt x="65239" y="387210"/>
                    <a:pt x="67754" y="385254"/>
                    <a:pt x="69152" y="385812"/>
                  </a:cubicBezTo>
                  <a:close/>
                  <a:moveTo>
                    <a:pt x="232654" y="365969"/>
                  </a:moveTo>
                  <a:cubicBezTo>
                    <a:pt x="236287" y="375192"/>
                    <a:pt x="233772" y="379384"/>
                    <a:pt x="220636" y="388608"/>
                  </a:cubicBezTo>
                  <a:cubicBezTo>
                    <a:pt x="216444" y="391403"/>
                    <a:pt x="211972" y="396993"/>
                    <a:pt x="206382" y="387769"/>
                  </a:cubicBezTo>
                  <a:cubicBezTo>
                    <a:pt x="214767" y="380782"/>
                    <a:pt x="223151" y="373795"/>
                    <a:pt x="232654" y="365969"/>
                  </a:cubicBezTo>
                  <a:close/>
                  <a:moveTo>
                    <a:pt x="26947" y="352833"/>
                  </a:moveTo>
                  <a:cubicBezTo>
                    <a:pt x="31978" y="348641"/>
                    <a:pt x="35052" y="350318"/>
                    <a:pt x="36450" y="353672"/>
                  </a:cubicBezTo>
                  <a:cubicBezTo>
                    <a:pt x="39803" y="361777"/>
                    <a:pt x="51542" y="364851"/>
                    <a:pt x="51262" y="378546"/>
                  </a:cubicBezTo>
                  <a:cubicBezTo>
                    <a:pt x="39245" y="371000"/>
                    <a:pt x="32257" y="362895"/>
                    <a:pt x="26947" y="352833"/>
                  </a:cubicBezTo>
                  <a:close/>
                  <a:moveTo>
                    <a:pt x="267312" y="330473"/>
                  </a:moveTo>
                  <a:cubicBezTo>
                    <a:pt x="262560" y="338859"/>
                    <a:pt x="258368" y="346684"/>
                    <a:pt x="253337" y="354230"/>
                  </a:cubicBezTo>
                  <a:cubicBezTo>
                    <a:pt x="252220" y="355908"/>
                    <a:pt x="247747" y="357305"/>
                    <a:pt x="245791" y="356467"/>
                  </a:cubicBezTo>
                  <a:cubicBezTo>
                    <a:pt x="241878" y="355069"/>
                    <a:pt x="243555" y="351715"/>
                    <a:pt x="245232" y="348920"/>
                  </a:cubicBezTo>
                  <a:cubicBezTo>
                    <a:pt x="248866" y="343051"/>
                    <a:pt x="252499" y="336902"/>
                    <a:pt x="255853" y="331033"/>
                  </a:cubicBezTo>
                  <a:cubicBezTo>
                    <a:pt x="258089" y="326561"/>
                    <a:pt x="261163" y="326001"/>
                    <a:pt x="267312" y="330473"/>
                  </a:cubicBezTo>
                  <a:close/>
                  <a:moveTo>
                    <a:pt x="11855" y="302244"/>
                  </a:moveTo>
                  <a:cubicBezTo>
                    <a:pt x="12414" y="303921"/>
                    <a:pt x="13252" y="305877"/>
                    <a:pt x="14091" y="308113"/>
                  </a:cubicBezTo>
                  <a:cubicBezTo>
                    <a:pt x="16886" y="315380"/>
                    <a:pt x="19681" y="322647"/>
                    <a:pt x="22196" y="329914"/>
                  </a:cubicBezTo>
                  <a:cubicBezTo>
                    <a:pt x="22755" y="331031"/>
                    <a:pt x="21917" y="333268"/>
                    <a:pt x="21078" y="334385"/>
                  </a:cubicBezTo>
                  <a:cubicBezTo>
                    <a:pt x="20520" y="335224"/>
                    <a:pt x="18004" y="335504"/>
                    <a:pt x="17724" y="334944"/>
                  </a:cubicBezTo>
                  <a:cubicBezTo>
                    <a:pt x="14650" y="329355"/>
                    <a:pt x="10737" y="324045"/>
                    <a:pt x="8780" y="318175"/>
                  </a:cubicBezTo>
                  <a:cubicBezTo>
                    <a:pt x="7103" y="313983"/>
                    <a:pt x="2911" y="308673"/>
                    <a:pt x="11855" y="302244"/>
                  </a:cubicBezTo>
                  <a:close/>
                  <a:moveTo>
                    <a:pt x="274018" y="277928"/>
                  </a:moveTo>
                  <a:cubicBezTo>
                    <a:pt x="278490" y="278208"/>
                    <a:pt x="279329" y="281841"/>
                    <a:pt x="278490" y="285754"/>
                  </a:cubicBezTo>
                  <a:cubicBezTo>
                    <a:pt x="277093" y="292461"/>
                    <a:pt x="276254" y="299449"/>
                    <a:pt x="274298" y="305877"/>
                  </a:cubicBezTo>
                  <a:cubicBezTo>
                    <a:pt x="273739" y="308113"/>
                    <a:pt x="270385" y="309511"/>
                    <a:pt x="268429" y="311188"/>
                  </a:cubicBezTo>
                  <a:cubicBezTo>
                    <a:pt x="267311" y="308672"/>
                    <a:pt x="265075" y="306156"/>
                    <a:pt x="265075" y="303921"/>
                  </a:cubicBezTo>
                  <a:cubicBezTo>
                    <a:pt x="265634" y="296933"/>
                    <a:pt x="266752" y="290226"/>
                    <a:pt x="268708" y="283518"/>
                  </a:cubicBezTo>
                  <a:cubicBezTo>
                    <a:pt x="269268" y="281282"/>
                    <a:pt x="272341" y="277928"/>
                    <a:pt x="274018" y="277928"/>
                  </a:cubicBezTo>
                  <a:close/>
                  <a:moveTo>
                    <a:pt x="123373" y="266190"/>
                  </a:moveTo>
                  <a:cubicBezTo>
                    <a:pt x="125609" y="266470"/>
                    <a:pt x="128963" y="267867"/>
                    <a:pt x="129242" y="269265"/>
                  </a:cubicBezTo>
                  <a:cubicBezTo>
                    <a:pt x="130640" y="276532"/>
                    <a:pt x="134553" y="280724"/>
                    <a:pt x="141261" y="283240"/>
                  </a:cubicBezTo>
                  <a:cubicBezTo>
                    <a:pt x="142938" y="283798"/>
                    <a:pt x="143217" y="287711"/>
                    <a:pt x="144614" y="290506"/>
                  </a:cubicBezTo>
                  <a:cubicBezTo>
                    <a:pt x="129522" y="292183"/>
                    <a:pt x="119460" y="283519"/>
                    <a:pt x="120578" y="271221"/>
                  </a:cubicBezTo>
                  <a:cubicBezTo>
                    <a:pt x="120858" y="269265"/>
                    <a:pt x="122534" y="266190"/>
                    <a:pt x="123373" y="266190"/>
                  </a:cubicBezTo>
                  <a:close/>
                  <a:moveTo>
                    <a:pt x="6544" y="252774"/>
                  </a:moveTo>
                  <a:cubicBezTo>
                    <a:pt x="8221" y="255848"/>
                    <a:pt x="10457" y="258364"/>
                    <a:pt x="10177" y="260041"/>
                  </a:cubicBezTo>
                  <a:cubicBezTo>
                    <a:pt x="8500" y="268705"/>
                    <a:pt x="14370" y="279046"/>
                    <a:pt x="5426" y="286593"/>
                  </a:cubicBezTo>
                  <a:cubicBezTo>
                    <a:pt x="-2120" y="275972"/>
                    <a:pt x="-1840" y="265631"/>
                    <a:pt x="6544" y="252774"/>
                  </a:cubicBezTo>
                  <a:close/>
                  <a:moveTo>
                    <a:pt x="154676" y="239359"/>
                  </a:moveTo>
                  <a:cubicBezTo>
                    <a:pt x="156074" y="241316"/>
                    <a:pt x="158589" y="243272"/>
                    <a:pt x="158589" y="245228"/>
                  </a:cubicBezTo>
                  <a:cubicBezTo>
                    <a:pt x="159148" y="254172"/>
                    <a:pt x="158869" y="263116"/>
                    <a:pt x="158869" y="271501"/>
                  </a:cubicBezTo>
                  <a:cubicBezTo>
                    <a:pt x="152441" y="274296"/>
                    <a:pt x="149366" y="272060"/>
                    <a:pt x="149087" y="267308"/>
                  </a:cubicBezTo>
                  <a:cubicBezTo>
                    <a:pt x="148528" y="260042"/>
                    <a:pt x="148528" y="252495"/>
                    <a:pt x="149366" y="245228"/>
                  </a:cubicBezTo>
                  <a:cubicBezTo>
                    <a:pt x="149646" y="243272"/>
                    <a:pt x="152999" y="241316"/>
                    <a:pt x="154676" y="239359"/>
                  </a:cubicBezTo>
                  <a:close/>
                  <a:moveTo>
                    <a:pt x="274298" y="227060"/>
                  </a:moveTo>
                  <a:cubicBezTo>
                    <a:pt x="274857" y="226781"/>
                    <a:pt x="278490" y="229296"/>
                    <a:pt x="278490" y="230694"/>
                  </a:cubicBezTo>
                  <a:cubicBezTo>
                    <a:pt x="278490" y="240197"/>
                    <a:pt x="278211" y="249699"/>
                    <a:pt x="277652" y="258923"/>
                  </a:cubicBezTo>
                  <a:cubicBezTo>
                    <a:pt x="277652" y="260041"/>
                    <a:pt x="275975" y="260880"/>
                    <a:pt x="273460" y="262557"/>
                  </a:cubicBezTo>
                  <a:cubicBezTo>
                    <a:pt x="271783" y="260041"/>
                    <a:pt x="269547" y="258364"/>
                    <a:pt x="269547" y="256687"/>
                  </a:cubicBezTo>
                  <a:cubicBezTo>
                    <a:pt x="269268" y="248582"/>
                    <a:pt x="268988" y="240197"/>
                    <a:pt x="269547" y="232092"/>
                  </a:cubicBezTo>
                  <a:cubicBezTo>
                    <a:pt x="269547" y="230135"/>
                    <a:pt x="272341" y="228179"/>
                    <a:pt x="274298" y="227060"/>
                  </a:cubicBezTo>
                  <a:close/>
                  <a:moveTo>
                    <a:pt x="104087" y="219515"/>
                  </a:moveTo>
                  <a:cubicBezTo>
                    <a:pt x="107161" y="221751"/>
                    <a:pt x="111074" y="223708"/>
                    <a:pt x="113590" y="226502"/>
                  </a:cubicBezTo>
                  <a:cubicBezTo>
                    <a:pt x="116944" y="230416"/>
                    <a:pt x="119739" y="234887"/>
                    <a:pt x="122254" y="239359"/>
                  </a:cubicBezTo>
                  <a:cubicBezTo>
                    <a:pt x="123931" y="242434"/>
                    <a:pt x="127285" y="246347"/>
                    <a:pt x="121975" y="249141"/>
                  </a:cubicBezTo>
                  <a:cubicBezTo>
                    <a:pt x="116944" y="251657"/>
                    <a:pt x="115546" y="246906"/>
                    <a:pt x="113590" y="243831"/>
                  </a:cubicBezTo>
                  <a:cubicBezTo>
                    <a:pt x="110515" y="239080"/>
                    <a:pt x="106882" y="234887"/>
                    <a:pt x="104087" y="230136"/>
                  </a:cubicBezTo>
                  <a:cubicBezTo>
                    <a:pt x="102689" y="227620"/>
                    <a:pt x="102410" y="224546"/>
                    <a:pt x="101292" y="221471"/>
                  </a:cubicBezTo>
                  <a:cubicBezTo>
                    <a:pt x="102131" y="220633"/>
                    <a:pt x="103248" y="220074"/>
                    <a:pt x="104087" y="219515"/>
                  </a:cubicBezTo>
                  <a:close/>
                  <a:moveTo>
                    <a:pt x="39525" y="216440"/>
                  </a:moveTo>
                  <a:cubicBezTo>
                    <a:pt x="31699" y="224265"/>
                    <a:pt x="24153" y="231252"/>
                    <a:pt x="16607" y="238520"/>
                  </a:cubicBezTo>
                  <a:cubicBezTo>
                    <a:pt x="9340" y="232091"/>
                    <a:pt x="15768" y="228737"/>
                    <a:pt x="18284" y="225383"/>
                  </a:cubicBezTo>
                  <a:cubicBezTo>
                    <a:pt x="26110" y="215601"/>
                    <a:pt x="31699" y="213085"/>
                    <a:pt x="39525" y="216440"/>
                  </a:cubicBezTo>
                  <a:close/>
                  <a:moveTo>
                    <a:pt x="70723" y="204491"/>
                  </a:moveTo>
                  <a:cubicBezTo>
                    <a:pt x="76768" y="205120"/>
                    <a:pt x="82567" y="208334"/>
                    <a:pt x="86201" y="213924"/>
                  </a:cubicBezTo>
                  <a:cubicBezTo>
                    <a:pt x="75579" y="213085"/>
                    <a:pt x="64680" y="215881"/>
                    <a:pt x="53779" y="210570"/>
                  </a:cubicBezTo>
                  <a:cubicBezTo>
                    <a:pt x="58391" y="205819"/>
                    <a:pt x="64679" y="203863"/>
                    <a:pt x="70723" y="204491"/>
                  </a:cubicBezTo>
                  <a:close/>
                  <a:moveTo>
                    <a:pt x="154117" y="188491"/>
                  </a:moveTo>
                  <a:cubicBezTo>
                    <a:pt x="155794" y="190168"/>
                    <a:pt x="158309" y="191565"/>
                    <a:pt x="158588" y="193522"/>
                  </a:cubicBezTo>
                  <a:cubicBezTo>
                    <a:pt x="159427" y="197435"/>
                    <a:pt x="158868" y="201348"/>
                    <a:pt x="158868" y="205261"/>
                  </a:cubicBezTo>
                  <a:cubicBezTo>
                    <a:pt x="158868" y="209174"/>
                    <a:pt x="159427" y="213087"/>
                    <a:pt x="158588" y="216720"/>
                  </a:cubicBezTo>
                  <a:cubicBezTo>
                    <a:pt x="158309" y="218677"/>
                    <a:pt x="156073" y="220633"/>
                    <a:pt x="154676" y="222589"/>
                  </a:cubicBezTo>
                  <a:cubicBezTo>
                    <a:pt x="152719" y="220633"/>
                    <a:pt x="149365" y="218956"/>
                    <a:pt x="149365" y="216720"/>
                  </a:cubicBezTo>
                  <a:cubicBezTo>
                    <a:pt x="148806" y="209174"/>
                    <a:pt x="148806" y="201348"/>
                    <a:pt x="149365" y="193522"/>
                  </a:cubicBezTo>
                  <a:cubicBezTo>
                    <a:pt x="149365" y="191845"/>
                    <a:pt x="152439" y="190168"/>
                    <a:pt x="154117" y="188491"/>
                  </a:cubicBezTo>
                  <a:close/>
                  <a:moveTo>
                    <a:pt x="274298" y="176752"/>
                  </a:moveTo>
                  <a:cubicBezTo>
                    <a:pt x="275696" y="176752"/>
                    <a:pt x="278212" y="178988"/>
                    <a:pt x="278491" y="180386"/>
                  </a:cubicBezTo>
                  <a:cubicBezTo>
                    <a:pt x="279050" y="184857"/>
                    <a:pt x="278770" y="189608"/>
                    <a:pt x="278770" y="194360"/>
                  </a:cubicBezTo>
                  <a:cubicBezTo>
                    <a:pt x="278770" y="198273"/>
                    <a:pt x="279050" y="202186"/>
                    <a:pt x="278491" y="205819"/>
                  </a:cubicBezTo>
                  <a:cubicBezTo>
                    <a:pt x="278212" y="207496"/>
                    <a:pt x="275416" y="210291"/>
                    <a:pt x="274578" y="210012"/>
                  </a:cubicBezTo>
                  <a:cubicBezTo>
                    <a:pt x="272621" y="209453"/>
                    <a:pt x="269547" y="207217"/>
                    <a:pt x="269547" y="205819"/>
                  </a:cubicBezTo>
                  <a:cubicBezTo>
                    <a:pt x="268988" y="197155"/>
                    <a:pt x="269267" y="188770"/>
                    <a:pt x="269827" y="180106"/>
                  </a:cubicBezTo>
                  <a:cubicBezTo>
                    <a:pt x="269827" y="178709"/>
                    <a:pt x="272621" y="176473"/>
                    <a:pt x="274298" y="176752"/>
                  </a:cubicBezTo>
                  <a:close/>
                  <a:moveTo>
                    <a:pt x="154956" y="137343"/>
                  </a:moveTo>
                  <a:cubicBezTo>
                    <a:pt x="156354" y="137622"/>
                    <a:pt x="158310" y="140138"/>
                    <a:pt x="158589" y="141815"/>
                  </a:cubicBezTo>
                  <a:cubicBezTo>
                    <a:pt x="159148" y="146846"/>
                    <a:pt x="158869" y="151877"/>
                    <a:pt x="158589" y="156349"/>
                  </a:cubicBezTo>
                  <a:cubicBezTo>
                    <a:pt x="158589" y="160262"/>
                    <a:pt x="158869" y="164175"/>
                    <a:pt x="158310" y="167808"/>
                  </a:cubicBezTo>
                  <a:cubicBezTo>
                    <a:pt x="158031" y="168926"/>
                    <a:pt x="156074" y="171162"/>
                    <a:pt x="154956" y="170883"/>
                  </a:cubicBezTo>
                  <a:cubicBezTo>
                    <a:pt x="153279" y="170883"/>
                    <a:pt x="149925" y="169485"/>
                    <a:pt x="149925" y="168367"/>
                  </a:cubicBezTo>
                  <a:cubicBezTo>
                    <a:pt x="149646" y="159144"/>
                    <a:pt x="149366" y="149641"/>
                    <a:pt x="149925" y="140138"/>
                  </a:cubicBezTo>
                  <a:cubicBezTo>
                    <a:pt x="149925" y="139020"/>
                    <a:pt x="153279" y="137064"/>
                    <a:pt x="154956" y="137343"/>
                  </a:cubicBezTo>
                  <a:close/>
                  <a:moveTo>
                    <a:pt x="273739" y="123648"/>
                  </a:moveTo>
                  <a:cubicBezTo>
                    <a:pt x="275696" y="126164"/>
                    <a:pt x="278770" y="128400"/>
                    <a:pt x="278770" y="130356"/>
                  </a:cubicBezTo>
                  <a:cubicBezTo>
                    <a:pt x="278211" y="140138"/>
                    <a:pt x="281845" y="150759"/>
                    <a:pt x="274857" y="161659"/>
                  </a:cubicBezTo>
                  <a:cubicBezTo>
                    <a:pt x="267590" y="151318"/>
                    <a:pt x="267311" y="133990"/>
                    <a:pt x="273739" y="123648"/>
                  </a:cubicBezTo>
                  <a:close/>
                  <a:moveTo>
                    <a:pt x="154117" y="87314"/>
                  </a:moveTo>
                  <a:cubicBezTo>
                    <a:pt x="156073" y="88152"/>
                    <a:pt x="158309" y="90109"/>
                    <a:pt x="158589" y="92065"/>
                  </a:cubicBezTo>
                  <a:cubicBezTo>
                    <a:pt x="159427" y="96258"/>
                    <a:pt x="158868" y="100450"/>
                    <a:pt x="158868" y="104922"/>
                  </a:cubicBezTo>
                  <a:cubicBezTo>
                    <a:pt x="158868" y="108835"/>
                    <a:pt x="159148" y="112748"/>
                    <a:pt x="158589" y="116381"/>
                  </a:cubicBezTo>
                  <a:cubicBezTo>
                    <a:pt x="158309" y="118059"/>
                    <a:pt x="156073" y="120294"/>
                    <a:pt x="154676" y="120574"/>
                  </a:cubicBezTo>
                  <a:cubicBezTo>
                    <a:pt x="153278" y="120853"/>
                    <a:pt x="149924" y="118617"/>
                    <a:pt x="149924" y="117500"/>
                  </a:cubicBezTo>
                  <a:cubicBezTo>
                    <a:pt x="149365" y="108555"/>
                    <a:pt x="149365" y="99612"/>
                    <a:pt x="149645" y="90668"/>
                  </a:cubicBezTo>
                  <a:cubicBezTo>
                    <a:pt x="149645" y="89271"/>
                    <a:pt x="152999" y="87035"/>
                    <a:pt x="154117" y="87314"/>
                  </a:cubicBezTo>
                  <a:close/>
                  <a:moveTo>
                    <a:pt x="274578" y="74737"/>
                  </a:moveTo>
                  <a:cubicBezTo>
                    <a:pt x="275976" y="75016"/>
                    <a:pt x="278211" y="77252"/>
                    <a:pt x="278491" y="78929"/>
                  </a:cubicBezTo>
                  <a:cubicBezTo>
                    <a:pt x="279050" y="83122"/>
                    <a:pt x="278771" y="87594"/>
                    <a:pt x="278771" y="91786"/>
                  </a:cubicBezTo>
                  <a:cubicBezTo>
                    <a:pt x="279050" y="91506"/>
                    <a:pt x="279050" y="91506"/>
                    <a:pt x="279330" y="91506"/>
                  </a:cubicBezTo>
                  <a:cubicBezTo>
                    <a:pt x="279050" y="95699"/>
                    <a:pt x="279330" y="100171"/>
                    <a:pt x="278491" y="104363"/>
                  </a:cubicBezTo>
                  <a:cubicBezTo>
                    <a:pt x="278211" y="106040"/>
                    <a:pt x="275696" y="107997"/>
                    <a:pt x="274298" y="107997"/>
                  </a:cubicBezTo>
                  <a:cubicBezTo>
                    <a:pt x="272901" y="107997"/>
                    <a:pt x="269827" y="105761"/>
                    <a:pt x="269827" y="104642"/>
                  </a:cubicBezTo>
                  <a:cubicBezTo>
                    <a:pt x="269547" y="95699"/>
                    <a:pt x="269547" y="86755"/>
                    <a:pt x="269827" y="77811"/>
                  </a:cubicBezTo>
                  <a:cubicBezTo>
                    <a:pt x="269827" y="76694"/>
                    <a:pt x="272901" y="74458"/>
                    <a:pt x="274578" y="74737"/>
                  </a:cubicBezTo>
                  <a:close/>
                  <a:moveTo>
                    <a:pt x="159707" y="34490"/>
                  </a:moveTo>
                  <a:cubicBezTo>
                    <a:pt x="161663" y="37844"/>
                    <a:pt x="164178" y="40359"/>
                    <a:pt x="163899" y="42595"/>
                  </a:cubicBezTo>
                  <a:cubicBezTo>
                    <a:pt x="162781" y="50142"/>
                    <a:pt x="161104" y="57967"/>
                    <a:pt x="158868" y="65235"/>
                  </a:cubicBezTo>
                  <a:cubicBezTo>
                    <a:pt x="158309" y="67191"/>
                    <a:pt x="155794" y="68868"/>
                    <a:pt x="153838" y="69427"/>
                  </a:cubicBezTo>
                  <a:cubicBezTo>
                    <a:pt x="152719" y="69707"/>
                    <a:pt x="149645" y="66912"/>
                    <a:pt x="149645" y="65514"/>
                  </a:cubicBezTo>
                  <a:cubicBezTo>
                    <a:pt x="149925" y="54893"/>
                    <a:pt x="150204" y="43993"/>
                    <a:pt x="159707" y="34490"/>
                  </a:cubicBezTo>
                  <a:close/>
                  <a:moveTo>
                    <a:pt x="219519" y="29739"/>
                  </a:moveTo>
                  <a:cubicBezTo>
                    <a:pt x="231817" y="31136"/>
                    <a:pt x="244673" y="42595"/>
                    <a:pt x="247748" y="55452"/>
                  </a:cubicBezTo>
                  <a:cubicBezTo>
                    <a:pt x="249146" y="61880"/>
                    <a:pt x="249983" y="68309"/>
                    <a:pt x="249983" y="74737"/>
                  </a:cubicBezTo>
                  <a:cubicBezTo>
                    <a:pt x="250263" y="138182"/>
                    <a:pt x="250543" y="201906"/>
                    <a:pt x="249983" y="265351"/>
                  </a:cubicBezTo>
                  <a:cubicBezTo>
                    <a:pt x="249425" y="311468"/>
                    <a:pt x="231537" y="348920"/>
                    <a:pt x="190451" y="372677"/>
                  </a:cubicBezTo>
                  <a:lnTo>
                    <a:pt x="143495" y="385181"/>
                  </a:lnTo>
                  <a:lnTo>
                    <a:pt x="143495" y="385254"/>
                  </a:lnTo>
                  <a:lnTo>
                    <a:pt x="143286" y="385236"/>
                  </a:lnTo>
                  <a:lnTo>
                    <a:pt x="143217" y="385255"/>
                  </a:lnTo>
                  <a:lnTo>
                    <a:pt x="143217" y="385230"/>
                  </a:lnTo>
                  <a:lnTo>
                    <a:pt x="111354" y="382459"/>
                  </a:lnTo>
                  <a:cubicBezTo>
                    <a:pt x="101222" y="379525"/>
                    <a:pt x="91650" y="374634"/>
                    <a:pt x="82566" y="367926"/>
                  </a:cubicBezTo>
                  <a:cubicBezTo>
                    <a:pt x="49027" y="343889"/>
                    <a:pt x="30581" y="311747"/>
                    <a:pt x="30860" y="269823"/>
                  </a:cubicBezTo>
                  <a:cubicBezTo>
                    <a:pt x="30860" y="258644"/>
                    <a:pt x="35332" y="249421"/>
                    <a:pt x="43437" y="242433"/>
                  </a:cubicBezTo>
                  <a:cubicBezTo>
                    <a:pt x="52940" y="234327"/>
                    <a:pt x="63840" y="231253"/>
                    <a:pt x="76138" y="236563"/>
                  </a:cubicBezTo>
                  <a:cubicBezTo>
                    <a:pt x="89274" y="242153"/>
                    <a:pt x="98777" y="250818"/>
                    <a:pt x="99615" y="266469"/>
                  </a:cubicBezTo>
                  <a:cubicBezTo>
                    <a:pt x="99615" y="267308"/>
                    <a:pt x="99615" y="268146"/>
                    <a:pt x="99615" y="268985"/>
                  </a:cubicBezTo>
                  <a:cubicBezTo>
                    <a:pt x="101572" y="292742"/>
                    <a:pt x="114708" y="311468"/>
                    <a:pt x="143495" y="312306"/>
                  </a:cubicBezTo>
                  <a:lnTo>
                    <a:pt x="143495" y="312762"/>
                  </a:lnTo>
                  <a:lnTo>
                    <a:pt x="143497" y="312307"/>
                  </a:lnTo>
                  <a:cubicBezTo>
                    <a:pt x="169210" y="306437"/>
                    <a:pt x="179552" y="289108"/>
                    <a:pt x="179552" y="262277"/>
                  </a:cubicBezTo>
                  <a:cubicBezTo>
                    <a:pt x="179552" y="197435"/>
                    <a:pt x="179552" y="132592"/>
                    <a:pt x="179831" y="67750"/>
                  </a:cubicBezTo>
                  <a:cubicBezTo>
                    <a:pt x="179831" y="61042"/>
                    <a:pt x="181228" y="53775"/>
                    <a:pt x="184023" y="47905"/>
                  </a:cubicBezTo>
                  <a:cubicBezTo>
                    <a:pt x="190451" y="33931"/>
                    <a:pt x="203309" y="27782"/>
                    <a:pt x="219519" y="29739"/>
                  </a:cubicBezTo>
                  <a:close/>
                  <a:moveTo>
                    <a:pt x="260603" y="26385"/>
                  </a:moveTo>
                  <a:cubicBezTo>
                    <a:pt x="261721" y="25547"/>
                    <a:pt x="263956" y="25547"/>
                    <a:pt x="265354" y="26385"/>
                  </a:cubicBezTo>
                  <a:cubicBezTo>
                    <a:pt x="271503" y="30018"/>
                    <a:pt x="278211" y="49583"/>
                    <a:pt x="275695" y="56570"/>
                  </a:cubicBezTo>
                  <a:cubicBezTo>
                    <a:pt x="275415" y="56850"/>
                    <a:pt x="274298" y="57409"/>
                    <a:pt x="271503" y="59366"/>
                  </a:cubicBezTo>
                  <a:cubicBezTo>
                    <a:pt x="267031" y="49304"/>
                    <a:pt x="262559" y="40080"/>
                    <a:pt x="258646" y="30577"/>
                  </a:cubicBezTo>
                  <a:cubicBezTo>
                    <a:pt x="258087" y="29460"/>
                    <a:pt x="259485" y="27224"/>
                    <a:pt x="260603" y="26385"/>
                  </a:cubicBezTo>
                  <a:close/>
                  <a:moveTo>
                    <a:pt x="199675" y="2907"/>
                  </a:moveTo>
                  <a:cubicBezTo>
                    <a:pt x="200234" y="4584"/>
                    <a:pt x="200513" y="5981"/>
                    <a:pt x="201072" y="7100"/>
                  </a:cubicBezTo>
                  <a:cubicBezTo>
                    <a:pt x="199396" y="8776"/>
                    <a:pt x="197998" y="11012"/>
                    <a:pt x="196041" y="12130"/>
                  </a:cubicBezTo>
                  <a:cubicBezTo>
                    <a:pt x="190731" y="15764"/>
                    <a:pt x="184861" y="18838"/>
                    <a:pt x="179551" y="22192"/>
                  </a:cubicBezTo>
                  <a:cubicBezTo>
                    <a:pt x="176477" y="24148"/>
                    <a:pt x="173123" y="26384"/>
                    <a:pt x="170607" y="22471"/>
                  </a:cubicBezTo>
                  <a:cubicBezTo>
                    <a:pt x="168092" y="18838"/>
                    <a:pt x="170607" y="16043"/>
                    <a:pt x="173682" y="13807"/>
                  </a:cubicBezTo>
                  <a:cubicBezTo>
                    <a:pt x="178713" y="10453"/>
                    <a:pt x="183744" y="6820"/>
                    <a:pt x="189334" y="4304"/>
                  </a:cubicBezTo>
                  <a:cubicBezTo>
                    <a:pt x="192408" y="2907"/>
                    <a:pt x="196321" y="3466"/>
                    <a:pt x="199675" y="2907"/>
                  </a:cubicBezTo>
                  <a:close/>
                  <a:moveTo>
                    <a:pt x="218960" y="671"/>
                  </a:moveTo>
                  <a:cubicBezTo>
                    <a:pt x="225667" y="-2403"/>
                    <a:pt x="245512" y="5702"/>
                    <a:pt x="248027" y="12410"/>
                  </a:cubicBezTo>
                  <a:cubicBezTo>
                    <a:pt x="248586" y="13528"/>
                    <a:pt x="247747" y="14925"/>
                    <a:pt x="247189" y="17721"/>
                  </a:cubicBezTo>
                  <a:cubicBezTo>
                    <a:pt x="237127" y="14366"/>
                    <a:pt x="228183" y="11851"/>
                    <a:pt x="219239" y="8497"/>
                  </a:cubicBezTo>
                  <a:cubicBezTo>
                    <a:pt x="218121" y="7938"/>
                    <a:pt x="216724" y="5982"/>
                    <a:pt x="216444" y="4584"/>
                  </a:cubicBezTo>
                  <a:cubicBezTo>
                    <a:pt x="216444" y="3187"/>
                    <a:pt x="217562" y="1230"/>
                    <a:pt x="218960" y="6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5"/>
            <p:cNvSpPr/>
            <p:nvPr/>
          </p:nvSpPr>
          <p:spPr>
            <a:xfrm>
              <a:off x="4362176" y="298632"/>
              <a:ext cx="336623" cy="417562"/>
            </a:xfrm>
            <a:custGeom>
              <a:avLst/>
              <a:gdLst/>
              <a:ahLst/>
              <a:cxnLst/>
              <a:rect l="l" t="t" r="r" b="b"/>
              <a:pathLst>
                <a:path w="336623" h="417562" extrusionOk="0">
                  <a:moveTo>
                    <a:pt x="260697" y="405544"/>
                  </a:moveTo>
                  <a:cubicBezTo>
                    <a:pt x="268802" y="405544"/>
                    <a:pt x="276907" y="406103"/>
                    <a:pt x="285012" y="406662"/>
                  </a:cubicBezTo>
                  <a:cubicBezTo>
                    <a:pt x="286690" y="406941"/>
                    <a:pt x="288925" y="408898"/>
                    <a:pt x="289205" y="410296"/>
                  </a:cubicBezTo>
                  <a:cubicBezTo>
                    <a:pt x="289484" y="411693"/>
                    <a:pt x="287527" y="414488"/>
                    <a:pt x="286130" y="415047"/>
                  </a:cubicBezTo>
                  <a:cubicBezTo>
                    <a:pt x="281658" y="416165"/>
                    <a:pt x="276907" y="416723"/>
                    <a:pt x="273274" y="417562"/>
                  </a:cubicBezTo>
                  <a:cubicBezTo>
                    <a:pt x="268243" y="416723"/>
                    <a:pt x="263771" y="416165"/>
                    <a:pt x="259858" y="414767"/>
                  </a:cubicBezTo>
                  <a:cubicBezTo>
                    <a:pt x="258181" y="414208"/>
                    <a:pt x="256504" y="411134"/>
                    <a:pt x="256504" y="409177"/>
                  </a:cubicBezTo>
                  <a:cubicBezTo>
                    <a:pt x="256504" y="408060"/>
                    <a:pt x="259299" y="405544"/>
                    <a:pt x="260697" y="405544"/>
                  </a:cubicBezTo>
                  <a:close/>
                  <a:moveTo>
                    <a:pt x="92164" y="404706"/>
                  </a:moveTo>
                  <a:cubicBezTo>
                    <a:pt x="83499" y="415885"/>
                    <a:pt x="70084" y="418400"/>
                    <a:pt x="57506" y="411972"/>
                  </a:cubicBezTo>
                  <a:cubicBezTo>
                    <a:pt x="59463" y="410295"/>
                    <a:pt x="61419" y="407501"/>
                    <a:pt x="63096" y="407501"/>
                  </a:cubicBezTo>
                  <a:cubicBezTo>
                    <a:pt x="72599" y="408060"/>
                    <a:pt x="81543" y="402191"/>
                    <a:pt x="92164" y="404706"/>
                  </a:cubicBezTo>
                  <a:close/>
                  <a:moveTo>
                    <a:pt x="18097" y="384303"/>
                  </a:moveTo>
                  <a:cubicBezTo>
                    <a:pt x="25923" y="391011"/>
                    <a:pt x="33748" y="397719"/>
                    <a:pt x="43810" y="405824"/>
                  </a:cubicBezTo>
                  <a:cubicBezTo>
                    <a:pt x="39897" y="407221"/>
                    <a:pt x="37382" y="408898"/>
                    <a:pt x="36264" y="408059"/>
                  </a:cubicBezTo>
                  <a:cubicBezTo>
                    <a:pt x="29277" y="403029"/>
                    <a:pt x="22568" y="397719"/>
                    <a:pt x="16140" y="392129"/>
                  </a:cubicBezTo>
                  <a:cubicBezTo>
                    <a:pt x="12507" y="389054"/>
                    <a:pt x="13625" y="386260"/>
                    <a:pt x="18097" y="384303"/>
                  </a:cubicBezTo>
                  <a:close/>
                  <a:moveTo>
                    <a:pt x="326098" y="378992"/>
                  </a:moveTo>
                  <a:cubicBezTo>
                    <a:pt x="327495" y="378713"/>
                    <a:pt x="328614" y="380390"/>
                    <a:pt x="329731" y="381507"/>
                  </a:cubicBezTo>
                  <a:cubicBezTo>
                    <a:pt x="329172" y="383464"/>
                    <a:pt x="329172" y="384861"/>
                    <a:pt x="328614" y="385700"/>
                  </a:cubicBezTo>
                  <a:cubicBezTo>
                    <a:pt x="323303" y="391849"/>
                    <a:pt x="317993" y="398277"/>
                    <a:pt x="312124" y="403867"/>
                  </a:cubicBezTo>
                  <a:cubicBezTo>
                    <a:pt x="310726" y="404985"/>
                    <a:pt x="306813" y="403587"/>
                    <a:pt x="304018" y="403308"/>
                  </a:cubicBezTo>
                  <a:cubicBezTo>
                    <a:pt x="304577" y="401072"/>
                    <a:pt x="304298" y="397998"/>
                    <a:pt x="305695" y="396600"/>
                  </a:cubicBezTo>
                  <a:cubicBezTo>
                    <a:pt x="310447" y="391010"/>
                    <a:pt x="315198" y="385700"/>
                    <a:pt x="320509" y="380669"/>
                  </a:cubicBezTo>
                  <a:cubicBezTo>
                    <a:pt x="321906" y="379271"/>
                    <a:pt x="324142" y="378713"/>
                    <a:pt x="326098" y="378992"/>
                  </a:cubicBezTo>
                  <a:close/>
                  <a:moveTo>
                    <a:pt x="218214" y="375918"/>
                  </a:moveTo>
                  <a:cubicBezTo>
                    <a:pt x="220730" y="377036"/>
                    <a:pt x="222127" y="377036"/>
                    <a:pt x="222966" y="377875"/>
                  </a:cubicBezTo>
                  <a:cubicBezTo>
                    <a:pt x="229394" y="384024"/>
                    <a:pt x="235822" y="390452"/>
                    <a:pt x="241691" y="397159"/>
                  </a:cubicBezTo>
                  <a:cubicBezTo>
                    <a:pt x="242530" y="397998"/>
                    <a:pt x="242251" y="401072"/>
                    <a:pt x="241412" y="401631"/>
                  </a:cubicBezTo>
                  <a:cubicBezTo>
                    <a:pt x="240014" y="402749"/>
                    <a:pt x="236661" y="404147"/>
                    <a:pt x="236102" y="403588"/>
                  </a:cubicBezTo>
                  <a:cubicBezTo>
                    <a:pt x="228835" y="396880"/>
                    <a:pt x="221847" y="390172"/>
                    <a:pt x="215140" y="382905"/>
                  </a:cubicBezTo>
                  <a:cubicBezTo>
                    <a:pt x="214860" y="382067"/>
                    <a:pt x="217376" y="378434"/>
                    <a:pt x="218214" y="375918"/>
                  </a:cubicBezTo>
                  <a:close/>
                  <a:moveTo>
                    <a:pt x="118993" y="366135"/>
                  </a:moveTo>
                  <a:cubicBezTo>
                    <a:pt x="124583" y="365856"/>
                    <a:pt x="127378" y="368651"/>
                    <a:pt x="125701" y="372284"/>
                  </a:cubicBezTo>
                  <a:cubicBezTo>
                    <a:pt x="121789" y="380390"/>
                    <a:pt x="117037" y="387936"/>
                    <a:pt x="112007" y="395203"/>
                  </a:cubicBezTo>
                  <a:cubicBezTo>
                    <a:pt x="111168" y="396321"/>
                    <a:pt x="107255" y="395482"/>
                    <a:pt x="103342" y="395482"/>
                  </a:cubicBezTo>
                  <a:cubicBezTo>
                    <a:pt x="109491" y="383743"/>
                    <a:pt x="114242" y="374800"/>
                    <a:pt x="118993" y="366135"/>
                  </a:cubicBezTo>
                  <a:close/>
                  <a:moveTo>
                    <a:pt x="184954" y="339863"/>
                  </a:moveTo>
                  <a:cubicBezTo>
                    <a:pt x="193898" y="344615"/>
                    <a:pt x="200047" y="351881"/>
                    <a:pt x="205357" y="359427"/>
                  </a:cubicBezTo>
                  <a:cubicBezTo>
                    <a:pt x="206475" y="361104"/>
                    <a:pt x="205357" y="364458"/>
                    <a:pt x="205078" y="367253"/>
                  </a:cubicBezTo>
                  <a:cubicBezTo>
                    <a:pt x="202842" y="366694"/>
                    <a:pt x="200047" y="366694"/>
                    <a:pt x="198370" y="365297"/>
                  </a:cubicBezTo>
                  <a:cubicBezTo>
                    <a:pt x="193060" y="360825"/>
                    <a:pt x="188308" y="355515"/>
                    <a:pt x="183557" y="350484"/>
                  </a:cubicBezTo>
                  <a:cubicBezTo>
                    <a:pt x="180203" y="347409"/>
                    <a:pt x="179365" y="344056"/>
                    <a:pt x="184954" y="339863"/>
                  </a:cubicBezTo>
                  <a:close/>
                  <a:moveTo>
                    <a:pt x="7476" y="335112"/>
                  </a:moveTo>
                  <a:cubicBezTo>
                    <a:pt x="8594" y="347410"/>
                    <a:pt x="12786" y="358031"/>
                    <a:pt x="8594" y="372006"/>
                  </a:cubicBezTo>
                  <a:cubicBezTo>
                    <a:pt x="-1468" y="358031"/>
                    <a:pt x="-1747" y="343497"/>
                    <a:pt x="7476" y="335112"/>
                  </a:cubicBezTo>
                  <a:close/>
                  <a:moveTo>
                    <a:pt x="330850" y="329243"/>
                  </a:moveTo>
                  <a:cubicBezTo>
                    <a:pt x="332806" y="330640"/>
                    <a:pt x="336160" y="332038"/>
                    <a:pt x="336160" y="333436"/>
                  </a:cubicBezTo>
                  <a:cubicBezTo>
                    <a:pt x="336720" y="342379"/>
                    <a:pt x="336720" y="351323"/>
                    <a:pt x="336440" y="360267"/>
                  </a:cubicBezTo>
                  <a:cubicBezTo>
                    <a:pt x="336440" y="361384"/>
                    <a:pt x="333365" y="362503"/>
                    <a:pt x="330011" y="364179"/>
                  </a:cubicBezTo>
                  <a:cubicBezTo>
                    <a:pt x="328893" y="353000"/>
                    <a:pt x="327775" y="344335"/>
                    <a:pt x="327216" y="335392"/>
                  </a:cubicBezTo>
                  <a:cubicBezTo>
                    <a:pt x="327216" y="333436"/>
                    <a:pt x="329452" y="331479"/>
                    <a:pt x="330850" y="329243"/>
                  </a:cubicBezTo>
                  <a:close/>
                  <a:moveTo>
                    <a:pt x="124864" y="315827"/>
                  </a:moveTo>
                  <a:cubicBezTo>
                    <a:pt x="126541" y="315827"/>
                    <a:pt x="129336" y="317784"/>
                    <a:pt x="129615" y="318901"/>
                  </a:cubicBezTo>
                  <a:cubicBezTo>
                    <a:pt x="130175" y="327845"/>
                    <a:pt x="130175" y="336789"/>
                    <a:pt x="129895" y="345733"/>
                  </a:cubicBezTo>
                  <a:cubicBezTo>
                    <a:pt x="129895" y="347130"/>
                    <a:pt x="126261" y="349087"/>
                    <a:pt x="124305" y="349366"/>
                  </a:cubicBezTo>
                  <a:cubicBezTo>
                    <a:pt x="123187" y="349646"/>
                    <a:pt x="120951" y="346851"/>
                    <a:pt x="120671" y="345174"/>
                  </a:cubicBezTo>
                  <a:cubicBezTo>
                    <a:pt x="119553" y="340981"/>
                    <a:pt x="119833" y="336509"/>
                    <a:pt x="120112" y="332317"/>
                  </a:cubicBezTo>
                  <a:cubicBezTo>
                    <a:pt x="120112" y="328125"/>
                    <a:pt x="119833" y="323653"/>
                    <a:pt x="120392" y="319460"/>
                  </a:cubicBezTo>
                  <a:cubicBezTo>
                    <a:pt x="120671" y="318063"/>
                    <a:pt x="123187" y="315827"/>
                    <a:pt x="124864" y="315827"/>
                  </a:cubicBezTo>
                  <a:close/>
                  <a:moveTo>
                    <a:pt x="148621" y="304926"/>
                  </a:moveTo>
                  <a:cubicBezTo>
                    <a:pt x="154490" y="305206"/>
                    <a:pt x="171818" y="320578"/>
                    <a:pt x="172377" y="326167"/>
                  </a:cubicBezTo>
                  <a:cubicBezTo>
                    <a:pt x="172657" y="327565"/>
                    <a:pt x="171818" y="329800"/>
                    <a:pt x="170701" y="330639"/>
                  </a:cubicBezTo>
                  <a:cubicBezTo>
                    <a:pt x="169583" y="331477"/>
                    <a:pt x="167067" y="331477"/>
                    <a:pt x="165949" y="330919"/>
                  </a:cubicBezTo>
                  <a:cubicBezTo>
                    <a:pt x="157565" y="324211"/>
                    <a:pt x="150577" y="316665"/>
                    <a:pt x="145267" y="307442"/>
                  </a:cubicBezTo>
                  <a:cubicBezTo>
                    <a:pt x="147223" y="306044"/>
                    <a:pt x="147783" y="304926"/>
                    <a:pt x="148621" y="304926"/>
                  </a:cubicBezTo>
                  <a:close/>
                  <a:moveTo>
                    <a:pt x="306813" y="289554"/>
                  </a:moveTo>
                  <a:cubicBezTo>
                    <a:pt x="312962" y="295144"/>
                    <a:pt x="318552" y="301293"/>
                    <a:pt x="323583" y="307442"/>
                  </a:cubicBezTo>
                  <a:cubicBezTo>
                    <a:pt x="324701" y="308839"/>
                    <a:pt x="323862" y="311914"/>
                    <a:pt x="323862" y="314429"/>
                  </a:cubicBezTo>
                  <a:cubicBezTo>
                    <a:pt x="321347" y="314150"/>
                    <a:pt x="317434" y="315268"/>
                    <a:pt x="316036" y="313870"/>
                  </a:cubicBezTo>
                  <a:cubicBezTo>
                    <a:pt x="309887" y="307442"/>
                    <a:pt x="304018" y="300455"/>
                    <a:pt x="297869" y="293467"/>
                  </a:cubicBezTo>
                  <a:cubicBezTo>
                    <a:pt x="300664" y="288437"/>
                    <a:pt x="303739" y="286480"/>
                    <a:pt x="306813" y="289554"/>
                  </a:cubicBezTo>
                  <a:close/>
                  <a:moveTo>
                    <a:pt x="7197" y="283685"/>
                  </a:moveTo>
                  <a:cubicBezTo>
                    <a:pt x="9713" y="295703"/>
                    <a:pt x="9153" y="306604"/>
                    <a:pt x="7756" y="317224"/>
                  </a:cubicBezTo>
                  <a:cubicBezTo>
                    <a:pt x="1607" y="318063"/>
                    <a:pt x="768" y="314988"/>
                    <a:pt x="489" y="311075"/>
                  </a:cubicBezTo>
                  <a:cubicBezTo>
                    <a:pt x="-908" y="296263"/>
                    <a:pt x="489" y="289275"/>
                    <a:pt x="7197" y="283685"/>
                  </a:cubicBezTo>
                  <a:close/>
                  <a:moveTo>
                    <a:pt x="120950" y="277256"/>
                  </a:moveTo>
                  <a:cubicBezTo>
                    <a:pt x="131292" y="277536"/>
                    <a:pt x="134365" y="284523"/>
                    <a:pt x="139955" y="292628"/>
                  </a:cubicBezTo>
                  <a:cubicBezTo>
                    <a:pt x="132689" y="294864"/>
                    <a:pt x="127658" y="296541"/>
                    <a:pt x="120950" y="298777"/>
                  </a:cubicBezTo>
                  <a:cubicBezTo>
                    <a:pt x="120950" y="290951"/>
                    <a:pt x="120950" y="284523"/>
                    <a:pt x="120950" y="277256"/>
                  </a:cubicBezTo>
                  <a:close/>
                  <a:moveTo>
                    <a:pt x="272156" y="253219"/>
                  </a:moveTo>
                  <a:cubicBezTo>
                    <a:pt x="278585" y="259368"/>
                    <a:pt x="284734" y="266077"/>
                    <a:pt x="290323" y="273064"/>
                  </a:cubicBezTo>
                  <a:cubicBezTo>
                    <a:pt x="290883" y="273902"/>
                    <a:pt x="288647" y="277536"/>
                    <a:pt x="287808" y="280331"/>
                  </a:cubicBezTo>
                  <a:cubicBezTo>
                    <a:pt x="285293" y="278934"/>
                    <a:pt x="283895" y="278654"/>
                    <a:pt x="283057" y="277815"/>
                  </a:cubicBezTo>
                  <a:cubicBezTo>
                    <a:pt x="277188" y="271946"/>
                    <a:pt x="271318" y="266356"/>
                    <a:pt x="266008" y="260207"/>
                  </a:cubicBezTo>
                  <a:cubicBezTo>
                    <a:pt x="264890" y="259089"/>
                    <a:pt x="264610" y="255176"/>
                    <a:pt x="265449" y="254617"/>
                  </a:cubicBezTo>
                  <a:cubicBezTo>
                    <a:pt x="267126" y="253499"/>
                    <a:pt x="271039" y="252382"/>
                    <a:pt x="272156" y="253219"/>
                  </a:cubicBezTo>
                  <a:close/>
                  <a:moveTo>
                    <a:pt x="4122" y="233376"/>
                  </a:moveTo>
                  <a:cubicBezTo>
                    <a:pt x="9712" y="238966"/>
                    <a:pt x="10830" y="254058"/>
                    <a:pt x="5799" y="267195"/>
                  </a:cubicBezTo>
                  <a:cubicBezTo>
                    <a:pt x="-909" y="258810"/>
                    <a:pt x="-1188" y="242879"/>
                    <a:pt x="4122" y="233376"/>
                  </a:cubicBezTo>
                  <a:close/>
                  <a:moveTo>
                    <a:pt x="234425" y="216048"/>
                  </a:moveTo>
                  <a:cubicBezTo>
                    <a:pt x="238897" y="216048"/>
                    <a:pt x="256226" y="234215"/>
                    <a:pt x="256226" y="240085"/>
                  </a:cubicBezTo>
                  <a:cubicBezTo>
                    <a:pt x="254549" y="240644"/>
                    <a:pt x="250636" y="242880"/>
                    <a:pt x="250077" y="242041"/>
                  </a:cubicBezTo>
                  <a:cubicBezTo>
                    <a:pt x="243090" y="235333"/>
                    <a:pt x="236661" y="228066"/>
                    <a:pt x="230233" y="220520"/>
                  </a:cubicBezTo>
                  <a:cubicBezTo>
                    <a:pt x="229953" y="220241"/>
                    <a:pt x="232748" y="216328"/>
                    <a:pt x="234425" y="216048"/>
                  </a:cubicBezTo>
                  <a:close/>
                  <a:moveTo>
                    <a:pt x="6917" y="182229"/>
                  </a:moveTo>
                  <a:cubicBezTo>
                    <a:pt x="8594" y="193409"/>
                    <a:pt x="9992" y="204309"/>
                    <a:pt x="5240" y="215210"/>
                  </a:cubicBezTo>
                  <a:cubicBezTo>
                    <a:pt x="-1747" y="206266"/>
                    <a:pt x="1048" y="196483"/>
                    <a:pt x="1048" y="186981"/>
                  </a:cubicBezTo>
                  <a:cubicBezTo>
                    <a:pt x="1048" y="185303"/>
                    <a:pt x="3843" y="183626"/>
                    <a:pt x="6917" y="182229"/>
                  </a:cubicBezTo>
                  <a:close/>
                  <a:moveTo>
                    <a:pt x="220451" y="180552"/>
                  </a:moveTo>
                  <a:cubicBezTo>
                    <a:pt x="220171" y="183347"/>
                    <a:pt x="219892" y="185862"/>
                    <a:pt x="219333" y="188657"/>
                  </a:cubicBezTo>
                  <a:cubicBezTo>
                    <a:pt x="219053" y="190055"/>
                    <a:pt x="217656" y="191173"/>
                    <a:pt x="217656" y="191173"/>
                  </a:cubicBezTo>
                  <a:cubicBezTo>
                    <a:pt x="218774" y="196763"/>
                    <a:pt x="221849" y="203471"/>
                    <a:pt x="220171" y="204868"/>
                  </a:cubicBezTo>
                  <a:cubicBezTo>
                    <a:pt x="214302" y="209899"/>
                    <a:pt x="211787" y="202353"/>
                    <a:pt x="208153" y="199558"/>
                  </a:cubicBezTo>
                  <a:cubicBezTo>
                    <a:pt x="206197" y="197880"/>
                    <a:pt x="204799" y="195645"/>
                    <a:pt x="202563" y="192850"/>
                  </a:cubicBezTo>
                  <a:cubicBezTo>
                    <a:pt x="205638" y="189217"/>
                    <a:pt x="208153" y="185024"/>
                    <a:pt x="211507" y="182229"/>
                  </a:cubicBezTo>
                  <a:cubicBezTo>
                    <a:pt x="213743" y="180552"/>
                    <a:pt x="217377" y="181111"/>
                    <a:pt x="220451" y="180552"/>
                  </a:cubicBezTo>
                  <a:close/>
                  <a:moveTo>
                    <a:pt x="252417" y="141772"/>
                  </a:moveTo>
                  <a:cubicBezTo>
                    <a:pt x="253780" y="142122"/>
                    <a:pt x="255666" y="143519"/>
                    <a:pt x="259300" y="146174"/>
                  </a:cubicBezTo>
                  <a:cubicBezTo>
                    <a:pt x="252592" y="153162"/>
                    <a:pt x="247002" y="159590"/>
                    <a:pt x="241132" y="165739"/>
                  </a:cubicBezTo>
                  <a:cubicBezTo>
                    <a:pt x="238897" y="168254"/>
                    <a:pt x="235822" y="171049"/>
                    <a:pt x="232469" y="167975"/>
                  </a:cubicBezTo>
                  <a:cubicBezTo>
                    <a:pt x="229115" y="164900"/>
                    <a:pt x="230792" y="161826"/>
                    <a:pt x="233307" y="159031"/>
                  </a:cubicBezTo>
                  <a:cubicBezTo>
                    <a:pt x="238338" y="153721"/>
                    <a:pt x="243368" y="148410"/>
                    <a:pt x="248679" y="143659"/>
                  </a:cubicBezTo>
                  <a:cubicBezTo>
                    <a:pt x="250216" y="142122"/>
                    <a:pt x="251054" y="141423"/>
                    <a:pt x="252417" y="141772"/>
                  </a:cubicBezTo>
                  <a:close/>
                  <a:moveTo>
                    <a:pt x="7476" y="130523"/>
                  </a:moveTo>
                  <a:cubicBezTo>
                    <a:pt x="9153" y="141703"/>
                    <a:pt x="9992" y="152603"/>
                    <a:pt x="6359" y="166298"/>
                  </a:cubicBezTo>
                  <a:cubicBezTo>
                    <a:pt x="-3144" y="156796"/>
                    <a:pt x="1886" y="147572"/>
                    <a:pt x="489" y="139467"/>
                  </a:cubicBezTo>
                  <a:cubicBezTo>
                    <a:pt x="210" y="135554"/>
                    <a:pt x="-70" y="131082"/>
                    <a:pt x="7476" y="130523"/>
                  </a:cubicBezTo>
                  <a:close/>
                  <a:moveTo>
                    <a:pt x="293397" y="103412"/>
                  </a:moveTo>
                  <a:cubicBezTo>
                    <a:pt x="292559" y="107605"/>
                    <a:pt x="293118" y="110120"/>
                    <a:pt x="292000" y="111518"/>
                  </a:cubicBezTo>
                  <a:cubicBezTo>
                    <a:pt x="286690" y="117666"/>
                    <a:pt x="281379" y="123815"/>
                    <a:pt x="275230" y="129405"/>
                  </a:cubicBezTo>
                  <a:cubicBezTo>
                    <a:pt x="273833" y="130803"/>
                    <a:pt x="269920" y="129685"/>
                    <a:pt x="267405" y="129685"/>
                  </a:cubicBezTo>
                  <a:cubicBezTo>
                    <a:pt x="267684" y="127449"/>
                    <a:pt x="266846" y="124375"/>
                    <a:pt x="267963" y="122697"/>
                  </a:cubicBezTo>
                  <a:cubicBezTo>
                    <a:pt x="273274" y="116548"/>
                    <a:pt x="278864" y="110400"/>
                    <a:pt x="284733" y="105089"/>
                  </a:cubicBezTo>
                  <a:cubicBezTo>
                    <a:pt x="286130" y="103971"/>
                    <a:pt x="289205" y="104251"/>
                    <a:pt x="293397" y="103412"/>
                  </a:cubicBezTo>
                  <a:close/>
                  <a:moveTo>
                    <a:pt x="123746" y="86642"/>
                  </a:moveTo>
                  <a:cubicBezTo>
                    <a:pt x="128218" y="88599"/>
                    <a:pt x="132689" y="90275"/>
                    <a:pt x="138000" y="92511"/>
                  </a:cubicBezTo>
                  <a:cubicBezTo>
                    <a:pt x="138559" y="102014"/>
                    <a:pt x="130174" y="104250"/>
                    <a:pt x="125703" y="109841"/>
                  </a:cubicBezTo>
                  <a:cubicBezTo>
                    <a:pt x="118156" y="101735"/>
                    <a:pt x="117877" y="95866"/>
                    <a:pt x="123746" y="86642"/>
                  </a:cubicBezTo>
                  <a:close/>
                  <a:moveTo>
                    <a:pt x="5519" y="77419"/>
                  </a:moveTo>
                  <a:cubicBezTo>
                    <a:pt x="11109" y="89996"/>
                    <a:pt x="8594" y="100896"/>
                    <a:pt x="7755" y="111517"/>
                  </a:cubicBezTo>
                  <a:cubicBezTo>
                    <a:pt x="6358" y="111796"/>
                    <a:pt x="5240" y="112076"/>
                    <a:pt x="3842" y="112635"/>
                  </a:cubicBezTo>
                  <a:cubicBezTo>
                    <a:pt x="2725" y="109840"/>
                    <a:pt x="489" y="107045"/>
                    <a:pt x="768" y="104530"/>
                  </a:cubicBezTo>
                  <a:cubicBezTo>
                    <a:pt x="1607" y="96145"/>
                    <a:pt x="-2585" y="86922"/>
                    <a:pt x="5519" y="77419"/>
                  </a:cubicBezTo>
                  <a:close/>
                  <a:moveTo>
                    <a:pt x="303180" y="55060"/>
                  </a:moveTo>
                  <a:cubicBezTo>
                    <a:pt x="305137" y="57017"/>
                    <a:pt x="307373" y="58693"/>
                    <a:pt x="308491" y="60929"/>
                  </a:cubicBezTo>
                  <a:cubicBezTo>
                    <a:pt x="309329" y="63165"/>
                    <a:pt x="308770" y="65960"/>
                    <a:pt x="309329" y="69035"/>
                  </a:cubicBezTo>
                  <a:cubicBezTo>
                    <a:pt x="308491" y="74066"/>
                    <a:pt x="307932" y="79656"/>
                    <a:pt x="306255" y="84966"/>
                  </a:cubicBezTo>
                  <a:cubicBezTo>
                    <a:pt x="305696" y="86922"/>
                    <a:pt x="302342" y="88041"/>
                    <a:pt x="300106" y="89718"/>
                  </a:cubicBezTo>
                  <a:cubicBezTo>
                    <a:pt x="298988" y="87761"/>
                    <a:pt x="297031" y="85525"/>
                    <a:pt x="297031" y="83569"/>
                  </a:cubicBezTo>
                  <a:cubicBezTo>
                    <a:pt x="297031" y="76302"/>
                    <a:pt x="297590" y="69035"/>
                    <a:pt x="298708" y="61768"/>
                  </a:cubicBezTo>
                  <a:cubicBezTo>
                    <a:pt x="298988" y="59532"/>
                    <a:pt x="301503" y="57296"/>
                    <a:pt x="303180" y="55060"/>
                  </a:cubicBezTo>
                  <a:close/>
                  <a:moveTo>
                    <a:pt x="168185" y="51427"/>
                  </a:moveTo>
                  <a:cubicBezTo>
                    <a:pt x="175452" y="55340"/>
                    <a:pt x="174614" y="58973"/>
                    <a:pt x="171260" y="62607"/>
                  </a:cubicBezTo>
                  <a:cubicBezTo>
                    <a:pt x="166229" y="67917"/>
                    <a:pt x="161198" y="73507"/>
                    <a:pt x="155888" y="78258"/>
                  </a:cubicBezTo>
                  <a:cubicBezTo>
                    <a:pt x="154211" y="79656"/>
                    <a:pt x="150857" y="79097"/>
                    <a:pt x="148062" y="79376"/>
                  </a:cubicBezTo>
                  <a:cubicBezTo>
                    <a:pt x="148062" y="76861"/>
                    <a:pt x="147503" y="73787"/>
                    <a:pt x="148621" y="72389"/>
                  </a:cubicBezTo>
                  <a:cubicBezTo>
                    <a:pt x="154770" y="65122"/>
                    <a:pt x="161477" y="58414"/>
                    <a:pt x="168185" y="51427"/>
                  </a:cubicBezTo>
                  <a:close/>
                  <a:moveTo>
                    <a:pt x="117318" y="36892"/>
                  </a:moveTo>
                  <a:cubicBezTo>
                    <a:pt x="119554" y="36892"/>
                    <a:pt x="122908" y="38010"/>
                    <a:pt x="123467" y="39687"/>
                  </a:cubicBezTo>
                  <a:cubicBezTo>
                    <a:pt x="126262" y="46954"/>
                    <a:pt x="128218" y="54500"/>
                    <a:pt x="130454" y="61767"/>
                  </a:cubicBezTo>
                  <a:cubicBezTo>
                    <a:pt x="129895" y="61767"/>
                    <a:pt x="129616" y="61767"/>
                    <a:pt x="129057" y="61767"/>
                  </a:cubicBezTo>
                  <a:cubicBezTo>
                    <a:pt x="129057" y="63444"/>
                    <a:pt x="129616" y="65400"/>
                    <a:pt x="128777" y="66798"/>
                  </a:cubicBezTo>
                  <a:cubicBezTo>
                    <a:pt x="128218" y="68195"/>
                    <a:pt x="126262" y="69872"/>
                    <a:pt x="125144" y="69872"/>
                  </a:cubicBezTo>
                  <a:cubicBezTo>
                    <a:pt x="123467" y="69593"/>
                    <a:pt x="120672" y="68475"/>
                    <a:pt x="120392" y="67077"/>
                  </a:cubicBezTo>
                  <a:cubicBezTo>
                    <a:pt x="118156" y="58693"/>
                    <a:pt x="116200" y="50308"/>
                    <a:pt x="114803" y="41923"/>
                  </a:cubicBezTo>
                  <a:cubicBezTo>
                    <a:pt x="114523" y="40246"/>
                    <a:pt x="116479" y="36613"/>
                    <a:pt x="117318" y="36892"/>
                  </a:cubicBezTo>
                  <a:close/>
                  <a:moveTo>
                    <a:pt x="242321" y="30324"/>
                  </a:moveTo>
                  <a:cubicBezTo>
                    <a:pt x="251544" y="29835"/>
                    <a:pt x="260698" y="32840"/>
                    <a:pt x="267126" y="38849"/>
                  </a:cubicBezTo>
                  <a:cubicBezTo>
                    <a:pt x="282218" y="52544"/>
                    <a:pt x="283337" y="77419"/>
                    <a:pt x="269082" y="93071"/>
                  </a:cubicBezTo>
                  <a:cubicBezTo>
                    <a:pt x="254269" y="109002"/>
                    <a:pt x="239176" y="124654"/>
                    <a:pt x="224364" y="140585"/>
                  </a:cubicBezTo>
                  <a:cubicBezTo>
                    <a:pt x="207873" y="157913"/>
                    <a:pt x="191662" y="175242"/>
                    <a:pt x="174893" y="192849"/>
                  </a:cubicBezTo>
                  <a:cubicBezTo>
                    <a:pt x="182439" y="200955"/>
                    <a:pt x="188868" y="208222"/>
                    <a:pt x="195855" y="215489"/>
                  </a:cubicBezTo>
                  <a:cubicBezTo>
                    <a:pt x="229953" y="251543"/>
                    <a:pt x="264331" y="287318"/>
                    <a:pt x="298429" y="323093"/>
                  </a:cubicBezTo>
                  <a:cubicBezTo>
                    <a:pt x="314080" y="339584"/>
                    <a:pt x="312963" y="364179"/>
                    <a:pt x="296193" y="378713"/>
                  </a:cubicBezTo>
                  <a:cubicBezTo>
                    <a:pt x="283337" y="389892"/>
                    <a:pt x="264331" y="390172"/>
                    <a:pt x="252313" y="378433"/>
                  </a:cubicBezTo>
                  <a:cubicBezTo>
                    <a:pt x="235264" y="361663"/>
                    <a:pt x="218773" y="344335"/>
                    <a:pt x="202284" y="327006"/>
                  </a:cubicBezTo>
                  <a:cubicBezTo>
                    <a:pt x="191942" y="316385"/>
                    <a:pt x="182160" y="305206"/>
                    <a:pt x="172098" y="294585"/>
                  </a:cubicBezTo>
                  <a:cubicBezTo>
                    <a:pt x="153931" y="275300"/>
                    <a:pt x="135485" y="256295"/>
                    <a:pt x="117318" y="237010"/>
                  </a:cubicBezTo>
                  <a:cubicBezTo>
                    <a:pt x="112845" y="232258"/>
                    <a:pt x="109212" y="226948"/>
                    <a:pt x="105299" y="221638"/>
                  </a:cubicBezTo>
                  <a:cubicBezTo>
                    <a:pt x="106138" y="220519"/>
                    <a:pt x="107256" y="219681"/>
                    <a:pt x="107256" y="218563"/>
                  </a:cubicBezTo>
                  <a:cubicBezTo>
                    <a:pt x="107256" y="201514"/>
                    <a:pt x="107256" y="184465"/>
                    <a:pt x="107256" y="167416"/>
                  </a:cubicBezTo>
                  <a:cubicBezTo>
                    <a:pt x="106696" y="166298"/>
                    <a:pt x="105579" y="165180"/>
                    <a:pt x="104740" y="164062"/>
                  </a:cubicBezTo>
                  <a:cubicBezTo>
                    <a:pt x="111448" y="155957"/>
                    <a:pt x="117597" y="147572"/>
                    <a:pt x="124584" y="140026"/>
                  </a:cubicBezTo>
                  <a:cubicBezTo>
                    <a:pt x="145826" y="117666"/>
                    <a:pt x="167347" y="95307"/>
                    <a:pt x="188588" y="73227"/>
                  </a:cubicBezTo>
                  <a:cubicBezTo>
                    <a:pt x="198091" y="63165"/>
                    <a:pt x="208432" y="53662"/>
                    <a:pt x="217096" y="42762"/>
                  </a:cubicBezTo>
                  <a:cubicBezTo>
                    <a:pt x="223804" y="34796"/>
                    <a:pt x="233098" y="30814"/>
                    <a:pt x="242321" y="30324"/>
                  </a:cubicBezTo>
                  <a:close/>
                  <a:moveTo>
                    <a:pt x="66170" y="30185"/>
                  </a:moveTo>
                  <a:cubicBezTo>
                    <a:pt x="81821" y="30744"/>
                    <a:pt x="97473" y="44998"/>
                    <a:pt x="99709" y="61488"/>
                  </a:cubicBezTo>
                  <a:cubicBezTo>
                    <a:pt x="100548" y="67358"/>
                    <a:pt x="100548" y="73507"/>
                    <a:pt x="100548" y="79656"/>
                  </a:cubicBezTo>
                  <a:cubicBezTo>
                    <a:pt x="100548" y="104810"/>
                    <a:pt x="100548" y="129964"/>
                    <a:pt x="100548" y="155398"/>
                  </a:cubicBezTo>
                  <a:cubicBezTo>
                    <a:pt x="99989" y="159031"/>
                    <a:pt x="98032" y="164062"/>
                    <a:pt x="104740" y="164062"/>
                  </a:cubicBezTo>
                  <a:cubicBezTo>
                    <a:pt x="105578" y="165180"/>
                    <a:pt x="106697" y="166019"/>
                    <a:pt x="106976" y="167136"/>
                  </a:cubicBezTo>
                  <a:cubicBezTo>
                    <a:pt x="107255" y="184186"/>
                    <a:pt x="107255" y="201235"/>
                    <a:pt x="106976" y="218284"/>
                  </a:cubicBezTo>
                  <a:cubicBezTo>
                    <a:pt x="106976" y="219402"/>
                    <a:pt x="105578" y="220240"/>
                    <a:pt x="105020" y="221358"/>
                  </a:cubicBezTo>
                  <a:cubicBezTo>
                    <a:pt x="103342" y="222476"/>
                    <a:pt x="100827" y="223315"/>
                    <a:pt x="100548" y="224433"/>
                  </a:cubicBezTo>
                  <a:cubicBezTo>
                    <a:pt x="99989" y="227786"/>
                    <a:pt x="100268" y="231420"/>
                    <a:pt x="100268" y="234774"/>
                  </a:cubicBezTo>
                  <a:cubicBezTo>
                    <a:pt x="100268" y="269151"/>
                    <a:pt x="100548" y="303529"/>
                    <a:pt x="100268" y="337907"/>
                  </a:cubicBezTo>
                  <a:cubicBezTo>
                    <a:pt x="100268" y="345732"/>
                    <a:pt x="99430" y="353558"/>
                    <a:pt x="97473" y="361105"/>
                  </a:cubicBezTo>
                  <a:cubicBezTo>
                    <a:pt x="93281" y="376197"/>
                    <a:pt x="77629" y="387097"/>
                    <a:pt x="63375" y="385979"/>
                  </a:cubicBezTo>
                  <a:cubicBezTo>
                    <a:pt x="48562" y="384861"/>
                    <a:pt x="34587" y="372284"/>
                    <a:pt x="32072" y="357192"/>
                  </a:cubicBezTo>
                  <a:cubicBezTo>
                    <a:pt x="30674" y="349645"/>
                    <a:pt x="30115" y="341819"/>
                    <a:pt x="30115" y="333994"/>
                  </a:cubicBezTo>
                  <a:cubicBezTo>
                    <a:pt x="30115" y="250146"/>
                    <a:pt x="30115" y="166298"/>
                    <a:pt x="30115" y="82171"/>
                  </a:cubicBezTo>
                  <a:cubicBezTo>
                    <a:pt x="30115" y="74904"/>
                    <a:pt x="30954" y="67358"/>
                    <a:pt x="32072" y="60371"/>
                  </a:cubicBezTo>
                  <a:cubicBezTo>
                    <a:pt x="34867" y="43601"/>
                    <a:pt x="50518" y="29906"/>
                    <a:pt x="66170" y="30185"/>
                  </a:cubicBezTo>
                  <a:close/>
                  <a:moveTo>
                    <a:pt x="13625" y="29067"/>
                  </a:moveTo>
                  <a:cubicBezTo>
                    <a:pt x="14743" y="29067"/>
                    <a:pt x="15861" y="29067"/>
                    <a:pt x="16979" y="29067"/>
                  </a:cubicBezTo>
                  <a:cubicBezTo>
                    <a:pt x="17259" y="31583"/>
                    <a:pt x="18097" y="34377"/>
                    <a:pt x="17538" y="36613"/>
                  </a:cubicBezTo>
                  <a:cubicBezTo>
                    <a:pt x="15582" y="43042"/>
                    <a:pt x="13346" y="49749"/>
                    <a:pt x="10551" y="55898"/>
                  </a:cubicBezTo>
                  <a:cubicBezTo>
                    <a:pt x="9712" y="57854"/>
                    <a:pt x="7197" y="58693"/>
                    <a:pt x="5241" y="60370"/>
                  </a:cubicBezTo>
                  <a:cubicBezTo>
                    <a:pt x="4122" y="58414"/>
                    <a:pt x="2166" y="55898"/>
                    <a:pt x="2446" y="54221"/>
                  </a:cubicBezTo>
                  <a:cubicBezTo>
                    <a:pt x="3843" y="44719"/>
                    <a:pt x="7197" y="36054"/>
                    <a:pt x="13625" y="29067"/>
                  </a:cubicBezTo>
                  <a:close/>
                  <a:moveTo>
                    <a:pt x="207314" y="15651"/>
                  </a:moveTo>
                  <a:cubicBezTo>
                    <a:pt x="207594" y="17887"/>
                    <a:pt x="209271" y="21241"/>
                    <a:pt x="208432" y="22638"/>
                  </a:cubicBezTo>
                  <a:cubicBezTo>
                    <a:pt x="202004" y="30185"/>
                    <a:pt x="195016" y="37172"/>
                    <a:pt x="188309" y="44160"/>
                  </a:cubicBezTo>
                  <a:cubicBezTo>
                    <a:pt x="182160" y="40805"/>
                    <a:pt x="181601" y="37452"/>
                    <a:pt x="184117" y="34377"/>
                  </a:cubicBezTo>
                  <a:cubicBezTo>
                    <a:pt x="189706" y="28229"/>
                    <a:pt x="195576" y="22359"/>
                    <a:pt x="201445" y="16769"/>
                  </a:cubicBezTo>
                  <a:cubicBezTo>
                    <a:pt x="202563" y="15651"/>
                    <a:pt x="205358" y="15931"/>
                    <a:pt x="207314" y="15651"/>
                  </a:cubicBezTo>
                  <a:close/>
                  <a:moveTo>
                    <a:pt x="277187" y="11459"/>
                  </a:moveTo>
                  <a:cubicBezTo>
                    <a:pt x="291162" y="18167"/>
                    <a:pt x="296193" y="24315"/>
                    <a:pt x="299547" y="37172"/>
                  </a:cubicBezTo>
                  <a:cubicBezTo>
                    <a:pt x="296752" y="40526"/>
                    <a:pt x="293677" y="40246"/>
                    <a:pt x="290882" y="37451"/>
                  </a:cubicBezTo>
                  <a:cubicBezTo>
                    <a:pt x="285572" y="31861"/>
                    <a:pt x="280262" y="25992"/>
                    <a:pt x="275230" y="20402"/>
                  </a:cubicBezTo>
                  <a:cubicBezTo>
                    <a:pt x="271597" y="16490"/>
                    <a:pt x="272715" y="13416"/>
                    <a:pt x="277187" y="11459"/>
                  </a:cubicBezTo>
                  <a:close/>
                  <a:moveTo>
                    <a:pt x="76511" y="6987"/>
                  </a:moveTo>
                  <a:cubicBezTo>
                    <a:pt x="88250" y="3633"/>
                    <a:pt x="96355" y="7266"/>
                    <a:pt x="110609" y="22359"/>
                  </a:cubicBezTo>
                  <a:cubicBezTo>
                    <a:pt x="106137" y="22638"/>
                    <a:pt x="102784" y="24036"/>
                    <a:pt x="101666" y="22918"/>
                  </a:cubicBezTo>
                  <a:cubicBezTo>
                    <a:pt x="94678" y="16489"/>
                    <a:pt x="83778" y="15372"/>
                    <a:pt x="76511" y="6987"/>
                  </a:cubicBezTo>
                  <a:close/>
                  <a:moveTo>
                    <a:pt x="46047" y="3912"/>
                  </a:moveTo>
                  <a:cubicBezTo>
                    <a:pt x="50728" y="2445"/>
                    <a:pt x="55969" y="2235"/>
                    <a:pt x="62537" y="5310"/>
                  </a:cubicBezTo>
                  <a:cubicBezTo>
                    <a:pt x="51636" y="12856"/>
                    <a:pt x="40457" y="13694"/>
                    <a:pt x="31234" y="19285"/>
                  </a:cubicBezTo>
                  <a:cubicBezTo>
                    <a:pt x="27041" y="13974"/>
                    <a:pt x="29836" y="11459"/>
                    <a:pt x="32910" y="10061"/>
                  </a:cubicBezTo>
                  <a:cubicBezTo>
                    <a:pt x="37243" y="8105"/>
                    <a:pt x="41365" y="5379"/>
                    <a:pt x="46047" y="3912"/>
                  </a:cubicBezTo>
                  <a:close/>
                  <a:moveTo>
                    <a:pt x="241412" y="0"/>
                  </a:moveTo>
                  <a:cubicBezTo>
                    <a:pt x="245325" y="0"/>
                    <a:pt x="246164" y="0"/>
                    <a:pt x="247002" y="0"/>
                  </a:cubicBezTo>
                  <a:cubicBezTo>
                    <a:pt x="251474" y="559"/>
                    <a:pt x="258182" y="280"/>
                    <a:pt x="257902" y="6149"/>
                  </a:cubicBezTo>
                  <a:cubicBezTo>
                    <a:pt x="257902" y="13415"/>
                    <a:pt x="250915" y="10341"/>
                    <a:pt x="246722" y="10900"/>
                  </a:cubicBezTo>
                  <a:cubicBezTo>
                    <a:pt x="241132" y="11459"/>
                    <a:pt x="235543" y="12298"/>
                    <a:pt x="229953" y="12018"/>
                  </a:cubicBezTo>
                  <a:cubicBezTo>
                    <a:pt x="227717" y="12018"/>
                    <a:pt x="225481" y="9503"/>
                    <a:pt x="222965" y="8105"/>
                  </a:cubicBezTo>
                  <a:cubicBezTo>
                    <a:pt x="224363" y="6149"/>
                    <a:pt x="225760" y="3354"/>
                    <a:pt x="227717" y="2795"/>
                  </a:cubicBezTo>
                  <a:cubicBezTo>
                    <a:pt x="233307" y="839"/>
                    <a:pt x="238896" y="280"/>
                    <a:pt x="241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5800263" y="298536"/>
              <a:ext cx="339863" cy="416260"/>
            </a:xfrm>
            <a:custGeom>
              <a:avLst/>
              <a:gdLst/>
              <a:ahLst/>
              <a:cxnLst/>
              <a:rect l="l" t="t" r="r" b="b"/>
              <a:pathLst>
                <a:path w="339863" h="416260" extrusionOk="0">
                  <a:moveTo>
                    <a:pt x="49728" y="405638"/>
                  </a:moveTo>
                  <a:cubicBezTo>
                    <a:pt x="57833" y="405918"/>
                    <a:pt x="65939" y="406477"/>
                    <a:pt x="74044" y="407315"/>
                  </a:cubicBezTo>
                  <a:cubicBezTo>
                    <a:pt x="75442" y="407595"/>
                    <a:pt x="76839" y="408992"/>
                    <a:pt x="78237" y="409831"/>
                  </a:cubicBezTo>
                  <a:cubicBezTo>
                    <a:pt x="71529" y="418495"/>
                    <a:pt x="56436" y="418216"/>
                    <a:pt x="45815" y="410110"/>
                  </a:cubicBezTo>
                  <a:cubicBezTo>
                    <a:pt x="46095" y="409271"/>
                    <a:pt x="46095" y="408433"/>
                    <a:pt x="46654" y="407874"/>
                  </a:cubicBezTo>
                  <a:cubicBezTo>
                    <a:pt x="47492" y="407035"/>
                    <a:pt x="48610" y="405638"/>
                    <a:pt x="49728" y="405638"/>
                  </a:cubicBezTo>
                  <a:close/>
                  <a:moveTo>
                    <a:pt x="308538" y="396695"/>
                  </a:moveTo>
                  <a:cubicBezTo>
                    <a:pt x="313290" y="401726"/>
                    <a:pt x="311333" y="405359"/>
                    <a:pt x="307699" y="407316"/>
                  </a:cubicBezTo>
                  <a:cubicBezTo>
                    <a:pt x="301271" y="410670"/>
                    <a:pt x="294284" y="413464"/>
                    <a:pt x="287297" y="415421"/>
                  </a:cubicBezTo>
                  <a:cubicBezTo>
                    <a:pt x="285340" y="415980"/>
                    <a:pt x="282545" y="413464"/>
                    <a:pt x="280309" y="412067"/>
                  </a:cubicBezTo>
                  <a:cubicBezTo>
                    <a:pt x="281707" y="410110"/>
                    <a:pt x="282545" y="407036"/>
                    <a:pt x="284222" y="406198"/>
                  </a:cubicBezTo>
                  <a:cubicBezTo>
                    <a:pt x="292048" y="402564"/>
                    <a:pt x="300153" y="399769"/>
                    <a:pt x="308538" y="396695"/>
                  </a:cubicBezTo>
                  <a:close/>
                  <a:moveTo>
                    <a:pt x="240062" y="395018"/>
                  </a:moveTo>
                  <a:cubicBezTo>
                    <a:pt x="247329" y="398372"/>
                    <a:pt x="254595" y="401726"/>
                    <a:pt x="261862" y="405918"/>
                  </a:cubicBezTo>
                  <a:cubicBezTo>
                    <a:pt x="263260" y="406757"/>
                    <a:pt x="264377" y="409551"/>
                    <a:pt x="264098" y="411228"/>
                  </a:cubicBezTo>
                  <a:cubicBezTo>
                    <a:pt x="263539" y="412626"/>
                    <a:pt x="261303" y="413744"/>
                    <a:pt x="258508" y="416260"/>
                  </a:cubicBezTo>
                  <a:cubicBezTo>
                    <a:pt x="250403" y="411508"/>
                    <a:pt x="242298" y="407036"/>
                    <a:pt x="234472" y="402005"/>
                  </a:cubicBezTo>
                  <a:cubicBezTo>
                    <a:pt x="233634" y="401446"/>
                    <a:pt x="233634" y="397533"/>
                    <a:pt x="234472" y="396415"/>
                  </a:cubicBezTo>
                  <a:cubicBezTo>
                    <a:pt x="235310" y="395297"/>
                    <a:pt x="238664" y="394180"/>
                    <a:pt x="240062" y="395018"/>
                  </a:cubicBezTo>
                  <a:close/>
                  <a:moveTo>
                    <a:pt x="110658" y="383558"/>
                  </a:moveTo>
                  <a:cubicBezTo>
                    <a:pt x="114291" y="379645"/>
                    <a:pt x="117086" y="379924"/>
                    <a:pt x="119881" y="384956"/>
                  </a:cubicBezTo>
                  <a:cubicBezTo>
                    <a:pt x="115129" y="395297"/>
                    <a:pt x="106186" y="401166"/>
                    <a:pt x="96683" y="406756"/>
                  </a:cubicBezTo>
                  <a:cubicBezTo>
                    <a:pt x="95565" y="406197"/>
                    <a:pt x="94726" y="405638"/>
                    <a:pt x="93608" y="405079"/>
                  </a:cubicBezTo>
                  <a:cubicBezTo>
                    <a:pt x="94447" y="402843"/>
                    <a:pt x="95006" y="400048"/>
                    <a:pt x="96403" y="398091"/>
                  </a:cubicBezTo>
                  <a:cubicBezTo>
                    <a:pt x="100875" y="393061"/>
                    <a:pt x="106186" y="388589"/>
                    <a:pt x="110658" y="383558"/>
                  </a:cubicBezTo>
                  <a:close/>
                  <a:moveTo>
                    <a:pt x="11997" y="373776"/>
                  </a:moveTo>
                  <a:cubicBezTo>
                    <a:pt x="18984" y="382440"/>
                    <a:pt x="25132" y="389986"/>
                    <a:pt x="32120" y="398371"/>
                  </a:cubicBezTo>
                  <a:cubicBezTo>
                    <a:pt x="29884" y="399489"/>
                    <a:pt x="27089" y="402004"/>
                    <a:pt x="26251" y="401446"/>
                  </a:cubicBezTo>
                  <a:cubicBezTo>
                    <a:pt x="18145" y="395576"/>
                    <a:pt x="11158" y="388868"/>
                    <a:pt x="8922" y="378527"/>
                  </a:cubicBezTo>
                  <a:cubicBezTo>
                    <a:pt x="8642" y="377689"/>
                    <a:pt x="10040" y="376571"/>
                    <a:pt x="11997" y="373776"/>
                  </a:cubicBezTo>
                  <a:close/>
                  <a:moveTo>
                    <a:pt x="333412" y="355330"/>
                  </a:moveTo>
                  <a:cubicBezTo>
                    <a:pt x="339841" y="363994"/>
                    <a:pt x="337325" y="374894"/>
                    <a:pt x="325866" y="388030"/>
                  </a:cubicBezTo>
                  <a:cubicBezTo>
                    <a:pt x="321674" y="388310"/>
                    <a:pt x="318599" y="385794"/>
                    <a:pt x="319997" y="381881"/>
                  </a:cubicBezTo>
                  <a:cubicBezTo>
                    <a:pt x="322513" y="373776"/>
                    <a:pt x="326146" y="365950"/>
                    <a:pt x="329499" y="358125"/>
                  </a:cubicBezTo>
                  <a:cubicBezTo>
                    <a:pt x="330058" y="357007"/>
                    <a:pt x="332015" y="356448"/>
                    <a:pt x="333412" y="355330"/>
                  </a:cubicBezTo>
                  <a:close/>
                  <a:moveTo>
                    <a:pt x="208759" y="355330"/>
                  </a:moveTo>
                  <a:cubicBezTo>
                    <a:pt x="214069" y="362038"/>
                    <a:pt x="219380" y="369025"/>
                    <a:pt x="224131" y="376012"/>
                  </a:cubicBezTo>
                  <a:cubicBezTo>
                    <a:pt x="226367" y="379366"/>
                    <a:pt x="226087" y="379645"/>
                    <a:pt x="221615" y="386354"/>
                  </a:cubicBezTo>
                  <a:cubicBezTo>
                    <a:pt x="212951" y="380204"/>
                    <a:pt x="207921" y="371261"/>
                    <a:pt x="202610" y="362597"/>
                  </a:cubicBezTo>
                  <a:cubicBezTo>
                    <a:pt x="201772" y="361199"/>
                    <a:pt x="204008" y="357846"/>
                    <a:pt x="204846" y="355610"/>
                  </a:cubicBezTo>
                  <a:cubicBezTo>
                    <a:pt x="206244" y="355330"/>
                    <a:pt x="207362" y="355330"/>
                    <a:pt x="208759" y="355330"/>
                  </a:cubicBezTo>
                  <a:close/>
                  <a:moveTo>
                    <a:pt x="125750" y="332971"/>
                  </a:moveTo>
                  <a:cubicBezTo>
                    <a:pt x="126868" y="332691"/>
                    <a:pt x="129942" y="335486"/>
                    <a:pt x="129942" y="336883"/>
                  </a:cubicBezTo>
                  <a:cubicBezTo>
                    <a:pt x="129663" y="345827"/>
                    <a:pt x="129104" y="354771"/>
                    <a:pt x="128266" y="363715"/>
                  </a:cubicBezTo>
                  <a:cubicBezTo>
                    <a:pt x="128266" y="364833"/>
                    <a:pt x="124632" y="366510"/>
                    <a:pt x="123234" y="366230"/>
                  </a:cubicBezTo>
                  <a:cubicBezTo>
                    <a:pt x="121557" y="365951"/>
                    <a:pt x="119601" y="363435"/>
                    <a:pt x="119321" y="361758"/>
                  </a:cubicBezTo>
                  <a:cubicBezTo>
                    <a:pt x="119042" y="358404"/>
                    <a:pt x="119601" y="355051"/>
                    <a:pt x="119881" y="351417"/>
                  </a:cubicBezTo>
                  <a:cubicBezTo>
                    <a:pt x="119881" y="351697"/>
                    <a:pt x="119601" y="351697"/>
                    <a:pt x="119601" y="351697"/>
                  </a:cubicBezTo>
                  <a:cubicBezTo>
                    <a:pt x="119881" y="346945"/>
                    <a:pt x="119601" y="342194"/>
                    <a:pt x="120440" y="337443"/>
                  </a:cubicBezTo>
                  <a:cubicBezTo>
                    <a:pt x="120719" y="335765"/>
                    <a:pt x="123514" y="333530"/>
                    <a:pt x="125750" y="332971"/>
                  </a:cubicBezTo>
                  <a:close/>
                  <a:moveTo>
                    <a:pt x="6686" y="325983"/>
                  </a:moveTo>
                  <a:cubicBezTo>
                    <a:pt x="8083" y="329616"/>
                    <a:pt x="10040" y="333250"/>
                    <a:pt x="10320" y="337162"/>
                  </a:cubicBezTo>
                  <a:cubicBezTo>
                    <a:pt x="11438" y="349181"/>
                    <a:pt x="10600" y="352535"/>
                    <a:pt x="5568" y="359522"/>
                  </a:cubicBezTo>
                  <a:cubicBezTo>
                    <a:pt x="3891" y="357566"/>
                    <a:pt x="816" y="355889"/>
                    <a:pt x="816" y="354212"/>
                  </a:cubicBezTo>
                  <a:cubicBezTo>
                    <a:pt x="816" y="344988"/>
                    <a:pt x="-1979" y="335486"/>
                    <a:pt x="2773" y="326822"/>
                  </a:cubicBezTo>
                  <a:cubicBezTo>
                    <a:pt x="4170" y="326263"/>
                    <a:pt x="5568" y="325983"/>
                    <a:pt x="6686" y="325983"/>
                  </a:cubicBezTo>
                  <a:close/>
                  <a:moveTo>
                    <a:pt x="174941" y="314803"/>
                  </a:moveTo>
                  <a:cubicBezTo>
                    <a:pt x="178015" y="316480"/>
                    <a:pt x="179972" y="316760"/>
                    <a:pt x="180810" y="317877"/>
                  </a:cubicBezTo>
                  <a:cubicBezTo>
                    <a:pt x="185841" y="324306"/>
                    <a:pt x="190872" y="330455"/>
                    <a:pt x="195344" y="337441"/>
                  </a:cubicBezTo>
                  <a:cubicBezTo>
                    <a:pt x="196183" y="338839"/>
                    <a:pt x="194785" y="341914"/>
                    <a:pt x="194226" y="344150"/>
                  </a:cubicBezTo>
                  <a:cubicBezTo>
                    <a:pt x="191990" y="343590"/>
                    <a:pt x="188636" y="344150"/>
                    <a:pt x="187518" y="342752"/>
                  </a:cubicBezTo>
                  <a:cubicBezTo>
                    <a:pt x="182487" y="336603"/>
                    <a:pt x="177456" y="329895"/>
                    <a:pt x="173264" y="322908"/>
                  </a:cubicBezTo>
                  <a:cubicBezTo>
                    <a:pt x="172425" y="321231"/>
                    <a:pt x="174102" y="318157"/>
                    <a:pt x="174941" y="314803"/>
                  </a:cubicBezTo>
                  <a:close/>
                  <a:moveTo>
                    <a:pt x="333973" y="306697"/>
                  </a:moveTo>
                  <a:cubicBezTo>
                    <a:pt x="335929" y="307536"/>
                    <a:pt x="338724" y="309492"/>
                    <a:pt x="339003" y="311449"/>
                  </a:cubicBezTo>
                  <a:cubicBezTo>
                    <a:pt x="339842" y="315082"/>
                    <a:pt x="339283" y="319554"/>
                    <a:pt x="339283" y="324026"/>
                  </a:cubicBezTo>
                  <a:cubicBezTo>
                    <a:pt x="339283" y="327939"/>
                    <a:pt x="339562" y="331852"/>
                    <a:pt x="339003" y="335765"/>
                  </a:cubicBezTo>
                  <a:cubicBezTo>
                    <a:pt x="338724" y="337442"/>
                    <a:pt x="336209" y="339958"/>
                    <a:pt x="334811" y="339678"/>
                  </a:cubicBezTo>
                  <a:cubicBezTo>
                    <a:pt x="332854" y="339398"/>
                    <a:pt x="329221" y="337442"/>
                    <a:pt x="329221" y="336045"/>
                  </a:cubicBezTo>
                  <a:cubicBezTo>
                    <a:pt x="328662" y="327380"/>
                    <a:pt x="328942" y="318716"/>
                    <a:pt x="329501" y="310331"/>
                  </a:cubicBezTo>
                  <a:cubicBezTo>
                    <a:pt x="329501" y="308933"/>
                    <a:pt x="332854" y="306418"/>
                    <a:pt x="333973" y="306697"/>
                  </a:cubicBezTo>
                  <a:close/>
                  <a:moveTo>
                    <a:pt x="125190" y="281823"/>
                  </a:moveTo>
                  <a:cubicBezTo>
                    <a:pt x="127426" y="284339"/>
                    <a:pt x="130221" y="286295"/>
                    <a:pt x="130221" y="288252"/>
                  </a:cubicBezTo>
                  <a:cubicBezTo>
                    <a:pt x="130780" y="296077"/>
                    <a:pt x="130780" y="303903"/>
                    <a:pt x="130221" y="311449"/>
                  </a:cubicBezTo>
                  <a:cubicBezTo>
                    <a:pt x="129942" y="313406"/>
                    <a:pt x="126587" y="315083"/>
                    <a:pt x="124352" y="317039"/>
                  </a:cubicBezTo>
                  <a:cubicBezTo>
                    <a:pt x="122954" y="315083"/>
                    <a:pt x="120160" y="313406"/>
                    <a:pt x="119880" y="311449"/>
                  </a:cubicBezTo>
                  <a:cubicBezTo>
                    <a:pt x="119321" y="303623"/>
                    <a:pt x="119601" y="295798"/>
                    <a:pt x="120160" y="288252"/>
                  </a:cubicBezTo>
                  <a:cubicBezTo>
                    <a:pt x="120439" y="286295"/>
                    <a:pt x="122954" y="284339"/>
                    <a:pt x="125190" y="281823"/>
                  </a:cubicBezTo>
                  <a:close/>
                  <a:moveTo>
                    <a:pt x="145315" y="276513"/>
                  </a:moveTo>
                  <a:cubicBezTo>
                    <a:pt x="146712" y="276513"/>
                    <a:pt x="148948" y="276233"/>
                    <a:pt x="149787" y="277072"/>
                  </a:cubicBezTo>
                  <a:cubicBezTo>
                    <a:pt x="155377" y="284059"/>
                    <a:pt x="160966" y="291046"/>
                    <a:pt x="166277" y="298593"/>
                  </a:cubicBezTo>
                  <a:cubicBezTo>
                    <a:pt x="167115" y="299711"/>
                    <a:pt x="165998" y="302785"/>
                    <a:pt x="164879" y="304183"/>
                  </a:cubicBezTo>
                  <a:cubicBezTo>
                    <a:pt x="164321" y="305021"/>
                    <a:pt x="160966" y="305300"/>
                    <a:pt x="160408" y="304463"/>
                  </a:cubicBezTo>
                  <a:cubicBezTo>
                    <a:pt x="153700" y="296916"/>
                    <a:pt x="145315" y="290208"/>
                    <a:pt x="143917" y="279307"/>
                  </a:cubicBezTo>
                  <a:cubicBezTo>
                    <a:pt x="143638" y="278469"/>
                    <a:pt x="144476" y="277910"/>
                    <a:pt x="145315" y="276513"/>
                  </a:cubicBezTo>
                  <a:close/>
                  <a:moveTo>
                    <a:pt x="4730" y="276233"/>
                  </a:moveTo>
                  <a:cubicBezTo>
                    <a:pt x="6687" y="278189"/>
                    <a:pt x="9203" y="279587"/>
                    <a:pt x="10041" y="281823"/>
                  </a:cubicBezTo>
                  <a:cubicBezTo>
                    <a:pt x="12556" y="288810"/>
                    <a:pt x="10320" y="302505"/>
                    <a:pt x="4730" y="311449"/>
                  </a:cubicBezTo>
                  <a:cubicBezTo>
                    <a:pt x="-2258" y="298592"/>
                    <a:pt x="1376" y="287692"/>
                    <a:pt x="1096" y="277351"/>
                  </a:cubicBezTo>
                  <a:cubicBezTo>
                    <a:pt x="2215" y="277072"/>
                    <a:pt x="3612" y="276513"/>
                    <a:pt x="4730" y="276233"/>
                  </a:cubicBezTo>
                  <a:close/>
                  <a:moveTo>
                    <a:pt x="334251" y="256669"/>
                  </a:moveTo>
                  <a:cubicBezTo>
                    <a:pt x="335369" y="256390"/>
                    <a:pt x="338164" y="258346"/>
                    <a:pt x="338164" y="259184"/>
                  </a:cubicBezTo>
                  <a:cubicBezTo>
                    <a:pt x="338444" y="268687"/>
                    <a:pt x="338723" y="277910"/>
                    <a:pt x="338444" y="287413"/>
                  </a:cubicBezTo>
                  <a:cubicBezTo>
                    <a:pt x="338444" y="288531"/>
                    <a:pt x="335090" y="290208"/>
                    <a:pt x="333413" y="289928"/>
                  </a:cubicBezTo>
                  <a:cubicBezTo>
                    <a:pt x="331736" y="289649"/>
                    <a:pt x="329500" y="287692"/>
                    <a:pt x="329221" y="286015"/>
                  </a:cubicBezTo>
                  <a:cubicBezTo>
                    <a:pt x="328382" y="282102"/>
                    <a:pt x="328662" y="278189"/>
                    <a:pt x="328382" y="273159"/>
                  </a:cubicBezTo>
                  <a:cubicBezTo>
                    <a:pt x="328662" y="269526"/>
                    <a:pt x="328662" y="264774"/>
                    <a:pt x="329500" y="260302"/>
                  </a:cubicBezTo>
                  <a:cubicBezTo>
                    <a:pt x="329780" y="258905"/>
                    <a:pt x="332295" y="257228"/>
                    <a:pt x="334251" y="256669"/>
                  </a:cubicBezTo>
                  <a:close/>
                  <a:moveTo>
                    <a:pt x="122676" y="246327"/>
                  </a:moveTo>
                  <a:cubicBezTo>
                    <a:pt x="125750" y="244091"/>
                    <a:pt x="131340" y="248283"/>
                    <a:pt x="134973" y="255271"/>
                  </a:cubicBezTo>
                  <a:cubicBezTo>
                    <a:pt x="136929" y="258904"/>
                    <a:pt x="138048" y="262817"/>
                    <a:pt x="133296" y="265052"/>
                  </a:cubicBezTo>
                  <a:cubicBezTo>
                    <a:pt x="130502" y="266450"/>
                    <a:pt x="126868" y="266730"/>
                    <a:pt x="120720" y="268407"/>
                  </a:cubicBezTo>
                  <a:cubicBezTo>
                    <a:pt x="120440" y="261140"/>
                    <a:pt x="119881" y="255829"/>
                    <a:pt x="120160" y="250519"/>
                  </a:cubicBezTo>
                  <a:cubicBezTo>
                    <a:pt x="120160" y="249122"/>
                    <a:pt x="121558" y="247166"/>
                    <a:pt x="122676" y="246327"/>
                  </a:cubicBezTo>
                  <a:close/>
                  <a:moveTo>
                    <a:pt x="4170" y="227042"/>
                  </a:moveTo>
                  <a:cubicBezTo>
                    <a:pt x="9201" y="227322"/>
                    <a:pt x="10878" y="230955"/>
                    <a:pt x="10599" y="235147"/>
                  </a:cubicBezTo>
                  <a:cubicBezTo>
                    <a:pt x="9760" y="242973"/>
                    <a:pt x="14232" y="252476"/>
                    <a:pt x="5847" y="259184"/>
                  </a:cubicBezTo>
                  <a:cubicBezTo>
                    <a:pt x="-861" y="251638"/>
                    <a:pt x="-1420" y="236824"/>
                    <a:pt x="4170" y="227042"/>
                  </a:cubicBezTo>
                  <a:close/>
                  <a:moveTo>
                    <a:pt x="334251" y="207199"/>
                  </a:moveTo>
                  <a:cubicBezTo>
                    <a:pt x="336208" y="207478"/>
                    <a:pt x="338723" y="209993"/>
                    <a:pt x="339003" y="211950"/>
                  </a:cubicBezTo>
                  <a:cubicBezTo>
                    <a:pt x="339841" y="215583"/>
                    <a:pt x="339282" y="219775"/>
                    <a:pt x="339282" y="223688"/>
                  </a:cubicBezTo>
                  <a:cubicBezTo>
                    <a:pt x="339282" y="227601"/>
                    <a:pt x="339841" y="231514"/>
                    <a:pt x="339003" y="235147"/>
                  </a:cubicBezTo>
                  <a:cubicBezTo>
                    <a:pt x="338723" y="237104"/>
                    <a:pt x="335928" y="239619"/>
                    <a:pt x="334251" y="239899"/>
                  </a:cubicBezTo>
                  <a:cubicBezTo>
                    <a:pt x="332574" y="240179"/>
                    <a:pt x="329221" y="237383"/>
                    <a:pt x="329221" y="235706"/>
                  </a:cubicBezTo>
                  <a:cubicBezTo>
                    <a:pt x="328661" y="227601"/>
                    <a:pt x="328661" y="219496"/>
                    <a:pt x="329221" y="211391"/>
                  </a:cubicBezTo>
                  <a:cubicBezTo>
                    <a:pt x="329221" y="209714"/>
                    <a:pt x="332574" y="206919"/>
                    <a:pt x="334251" y="207199"/>
                  </a:cubicBezTo>
                  <a:close/>
                  <a:moveTo>
                    <a:pt x="4450" y="177014"/>
                  </a:moveTo>
                  <a:cubicBezTo>
                    <a:pt x="11997" y="179809"/>
                    <a:pt x="10599" y="185678"/>
                    <a:pt x="10599" y="190429"/>
                  </a:cubicBezTo>
                  <a:cubicBezTo>
                    <a:pt x="10879" y="202727"/>
                    <a:pt x="10879" y="203007"/>
                    <a:pt x="5288" y="208876"/>
                  </a:cubicBezTo>
                  <a:cubicBezTo>
                    <a:pt x="-861" y="202168"/>
                    <a:pt x="-1420" y="187635"/>
                    <a:pt x="4450" y="177014"/>
                  </a:cubicBezTo>
                  <a:close/>
                  <a:moveTo>
                    <a:pt x="334531" y="157448"/>
                  </a:moveTo>
                  <a:cubicBezTo>
                    <a:pt x="335648" y="157169"/>
                    <a:pt x="338723" y="159684"/>
                    <a:pt x="339002" y="161082"/>
                  </a:cubicBezTo>
                  <a:cubicBezTo>
                    <a:pt x="339561" y="169746"/>
                    <a:pt x="339561" y="178131"/>
                    <a:pt x="339002" y="186796"/>
                  </a:cubicBezTo>
                  <a:cubicBezTo>
                    <a:pt x="339002" y="188193"/>
                    <a:pt x="335928" y="190709"/>
                    <a:pt x="334810" y="190429"/>
                  </a:cubicBezTo>
                  <a:cubicBezTo>
                    <a:pt x="332854" y="190149"/>
                    <a:pt x="330059" y="188193"/>
                    <a:pt x="329500" y="186236"/>
                  </a:cubicBezTo>
                  <a:cubicBezTo>
                    <a:pt x="328382" y="182323"/>
                    <a:pt x="328661" y="178411"/>
                    <a:pt x="328661" y="173380"/>
                  </a:cubicBezTo>
                  <a:cubicBezTo>
                    <a:pt x="328661" y="170305"/>
                    <a:pt x="328382" y="166113"/>
                    <a:pt x="329500" y="161920"/>
                  </a:cubicBezTo>
                  <a:cubicBezTo>
                    <a:pt x="329779" y="159964"/>
                    <a:pt x="332574" y="158007"/>
                    <a:pt x="334531" y="157448"/>
                  </a:cubicBezTo>
                  <a:close/>
                  <a:moveTo>
                    <a:pt x="214908" y="148784"/>
                  </a:moveTo>
                  <a:cubicBezTo>
                    <a:pt x="222174" y="154653"/>
                    <a:pt x="219938" y="161640"/>
                    <a:pt x="218541" y="168069"/>
                  </a:cubicBezTo>
                  <a:cubicBezTo>
                    <a:pt x="217702" y="172261"/>
                    <a:pt x="213510" y="173099"/>
                    <a:pt x="210436" y="170025"/>
                  </a:cubicBezTo>
                  <a:cubicBezTo>
                    <a:pt x="207082" y="166392"/>
                    <a:pt x="204287" y="161920"/>
                    <a:pt x="199535" y="155492"/>
                  </a:cubicBezTo>
                  <a:cubicBezTo>
                    <a:pt x="205964" y="152697"/>
                    <a:pt x="210436" y="150741"/>
                    <a:pt x="214908" y="148784"/>
                  </a:cubicBezTo>
                  <a:close/>
                  <a:moveTo>
                    <a:pt x="5848" y="126984"/>
                  </a:moveTo>
                  <a:cubicBezTo>
                    <a:pt x="13675" y="132574"/>
                    <a:pt x="9761" y="140959"/>
                    <a:pt x="10600" y="147946"/>
                  </a:cubicBezTo>
                  <a:cubicBezTo>
                    <a:pt x="11159" y="152697"/>
                    <a:pt x="11159" y="157728"/>
                    <a:pt x="5009" y="159406"/>
                  </a:cubicBezTo>
                  <a:cubicBezTo>
                    <a:pt x="-1420" y="151020"/>
                    <a:pt x="-1140" y="134810"/>
                    <a:pt x="5848" y="126984"/>
                  </a:cubicBezTo>
                  <a:close/>
                  <a:moveTo>
                    <a:pt x="177455" y="111892"/>
                  </a:moveTo>
                  <a:cubicBezTo>
                    <a:pt x="178294" y="112451"/>
                    <a:pt x="179971" y="112731"/>
                    <a:pt x="181089" y="114128"/>
                  </a:cubicBezTo>
                  <a:cubicBezTo>
                    <a:pt x="185840" y="120277"/>
                    <a:pt x="190871" y="126146"/>
                    <a:pt x="195063" y="132855"/>
                  </a:cubicBezTo>
                  <a:cubicBezTo>
                    <a:pt x="196181" y="134531"/>
                    <a:pt x="194504" y="137885"/>
                    <a:pt x="194225" y="140680"/>
                  </a:cubicBezTo>
                  <a:cubicBezTo>
                    <a:pt x="191989" y="140121"/>
                    <a:pt x="188635" y="140401"/>
                    <a:pt x="187517" y="138724"/>
                  </a:cubicBezTo>
                  <a:cubicBezTo>
                    <a:pt x="182487" y="132855"/>
                    <a:pt x="178014" y="126706"/>
                    <a:pt x="173822" y="119998"/>
                  </a:cubicBezTo>
                  <a:cubicBezTo>
                    <a:pt x="171307" y="116364"/>
                    <a:pt x="173263" y="112172"/>
                    <a:pt x="177455" y="111892"/>
                  </a:cubicBezTo>
                  <a:close/>
                  <a:moveTo>
                    <a:pt x="333692" y="107699"/>
                  </a:moveTo>
                  <a:cubicBezTo>
                    <a:pt x="335649" y="109656"/>
                    <a:pt x="338443" y="111332"/>
                    <a:pt x="339003" y="113848"/>
                  </a:cubicBezTo>
                  <a:cubicBezTo>
                    <a:pt x="340121" y="117202"/>
                    <a:pt x="339561" y="121115"/>
                    <a:pt x="339561" y="125027"/>
                  </a:cubicBezTo>
                  <a:cubicBezTo>
                    <a:pt x="339561" y="128381"/>
                    <a:pt x="340400" y="132015"/>
                    <a:pt x="339282" y="135369"/>
                  </a:cubicBezTo>
                  <a:cubicBezTo>
                    <a:pt x="338724" y="137605"/>
                    <a:pt x="335649" y="139282"/>
                    <a:pt x="333692" y="141238"/>
                  </a:cubicBezTo>
                  <a:cubicBezTo>
                    <a:pt x="332015" y="139561"/>
                    <a:pt x="329500" y="137884"/>
                    <a:pt x="329221" y="135928"/>
                  </a:cubicBezTo>
                  <a:cubicBezTo>
                    <a:pt x="328661" y="128661"/>
                    <a:pt x="328382" y="121394"/>
                    <a:pt x="328941" y="114128"/>
                  </a:cubicBezTo>
                  <a:cubicBezTo>
                    <a:pt x="329221" y="111892"/>
                    <a:pt x="332015" y="109656"/>
                    <a:pt x="333692" y="107699"/>
                  </a:cubicBezTo>
                  <a:close/>
                  <a:moveTo>
                    <a:pt x="214071" y="100433"/>
                  </a:moveTo>
                  <a:cubicBezTo>
                    <a:pt x="215748" y="100433"/>
                    <a:pt x="218263" y="102389"/>
                    <a:pt x="218543" y="103787"/>
                  </a:cubicBezTo>
                  <a:cubicBezTo>
                    <a:pt x="219381" y="108538"/>
                    <a:pt x="219381" y="113289"/>
                    <a:pt x="219661" y="118041"/>
                  </a:cubicBezTo>
                  <a:cubicBezTo>
                    <a:pt x="219661" y="117761"/>
                    <a:pt x="219661" y="117761"/>
                    <a:pt x="219381" y="117761"/>
                  </a:cubicBezTo>
                  <a:cubicBezTo>
                    <a:pt x="219381" y="121674"/>
                    <a:pt x="219940" y="125587"/>
                    <a:pt x="219101" y="129220"/>
                  </a:cubicBezTo>
                  <a:cubicBezTo>
                    <a:pt x="218822" y="130897"/>
                    <a:pt x="216027" y="132854"/>
                    <a:pt x="214071" y="133413"/>
                  </a:cubicBezTo>
                  <a:cubicBezTo>
                    <a:pt x="212952" y="133693"/>
                    <a:pt x="210157" y="131177"/>
                    <a:pt x="209878" y="129780"/>
                  </a:cubicBezTo>
                  <a:cubicBezTo>
                    <a:pt x="209599" y="121115"/>
                    <a:pt x="209599" y="112451"/>
                    <a:pt x="209878" y="104066"/>
                  </a:cubicBezTo>
                  <a:cubicBezTo>
                    <a:pt x="209878" y="102669"/>
                    <a:pt x="212673" y="100433"/>
                    <a:pt x="214071" y="100433"/>
                  </a:cubicBezTo>
                  <a:close/>
                  <a:moveTo>
                    <a:pt x="107449" y="77650"/>
                  </a:moveTo>
                  <a:lnTo>
                    <a:pt x="107444" y="77654"/>
                  </a:lnTo>
                  <a:lnTo>
                    <a:pt x="107582" y="84974"/>
                  </a:lnTo>
                  <a:lnTo>
                    <a:pt x="107583" y="84781"/>
                  </a:lnTo>
                  <a:close/>
                  <a:moveTo>
                    <a:pt x="4170" y="76676"/>
                  </a:moveTo>
                  <a:cubicBezTo>
                    <a:pt x="12276" y="85620"/>
                    <a:pt x="12836" y="99315"/>
                    <a:pt x="6127" y="110215"/>
                  </a:cubicBezTo>
                  <a:cubicBezTo>
                    <a:pt x="4450" y="108538"/>
                    <a:pt x="1376" y="106861"/>
                    <a:pt x="1096" y="105463"/>
                  </a:cubicBezTo>
                  <a:cubicBezTo>
                    <a:pt x="1096" y="96240"/>
                    <a:pt x="-1699" y="86458"/>
                    <a:pt x="4170" y="76676"/>
                  </a:cubicBezTo>
                  <a:close/>
                  <a:moveTo>
                    <a:pt x="148389" y="73042"/>
                  </a:moveTo>
                  <a:cubicBezTo>
                    <a:pt x="155656" y="79750"/>
                    <a:pt x="161805" y="87855"/>
                    <a:pt x="167115" y="94004"/>
                  </a:cubicBezTo>
                  <a:cubicBezTo>
                    <a:pt x="166835" y="100432"/>
                    <a:pt x="161805" y="102948"/>
                    <a:pt x="159289" y="100153"/>
                  </a:cubicBezTo>
                  <a:cubicBezTo>
                    <a:pt x="153420" y="93166"/>
                    <a:pt x="148110" y="85898"/>
                    <a:pt x="143638" y="78072"/>
                  </a:cubicBezTo>
                  <a:cubicBezTo>
                    <a:pt x="141961" y="74998"/>
                    <a:pt x="146153" y="71086"/>
                    <a:pt x="148389" y="73042"/>
                  </a:cubicBezTo>
                  <a:close/>
                  <a:moveTo>
                    <a:pt x="333134" y="58229"/>
                  </a:moveTo>
                  <a:cubicBezTo>
                    <a:pt x="335369" y="58788"/>
                    <a:pt x="338165" y="60465"/>
                    <a:pt x="338724" y="62141"/>
                  </a:cubicBezTo>
                  <a:cubicBezTo>
                    <a:pt x="339841" y="66054"/>
                    <a:pt x="339562" y="70526"/>
                    <a:pt x="339841" y="74718"/>
                  </a:cubicBezTo>
                  <a:cubicBezTo>
                    <a:pt x="339562" y="79190"/>
                    <a:pt x="339841" y="83662"/>
                    <a:pt x="338724" y="87575"/>
                  </a:cubicBezTo>
                  <a:cubicBezTo>
                    <a:pt x="338444" y="88972"/>
                    <a:pt x="335369" y="91208"/>
                    <a:pt x="334252" y="90929"/>
                  </a:cubicBezTo>
                  <a:cubicBezTo>
                    <a:pt x="332295" y="90370"/>
                    <a:pt x="329500" y="88134"/>
                    <a:pt x="329221" y="86457"/>
                  </a:cubicBezTo>
                  <a:cubicBezTo>
                    <a:pt x="328661" y="78352"/>
                    <a:pt x="328661" y="70247"/>
                    <a:pt x="329221" y="62141"/>
                  </a:cubicBezTo>
                  <a:cubicBezTo>
                    <a:pt x="329221" y="60744"/>
                    <a:pt x="332016" y="57949"/>
                    <a:pt x="333134" y="58229"/>
                  </a:cubicBezTo>
                  <a:close/>
                  <a:moveTo>
                    <a:pt x="215747" y="49844"/>
                  </a:moveTo>
                  <a:cubicBezTo>
                    <a:pt x="217144" y="52080"/>
                    <a:pt x="219380" y="54316"/>
                    <a:pt x="219660" y="56831"/>
                  </a:cubicBezTo>
                  <a:cubicBezTo>
                    <a:pt x="220498" y="59906"/>
                    <a:pt x="219660" y="62980"/>
                    <a:pt x="219380" y="65775"/>
                  </a:cubicBezTo>
                  <a:cubicBezTo>
                    <a:pt x="219380" y="70526"/>
                    <a:pt x="219939" y="74719"/>
                    <a:pt x="219101" y="78911"/>
                  </a:cubicBezTo>
                  <a:cubicBezTo>
                    <a:pt x="218821" y="80868"/>
                    <a:pt x="216026" y="83383"/>
                    <a:pt x="214349" y="83383"/>
                  </a:cubicBezTo>
                  <a:cubicBezTo>
                    <a:pt x="212672" y="83383"/>
                    <a:pt x="209877" y="80588"/>
                    <a:pt x="209598" y="78911"/>
                  </a:cubicBezTo>
                  <a:cubicBezTo>
                    <a:pt x="209039" y="71085"/>
                    <a:pt x="209039" y="63259"/>
                    <a:pt x="209877" y="55713"/>
                  </a:cubicBezTo>
                  <a:cubicBezTo>
                    <a:pt x="210156" y="53757"/>
                    <a:pt x="213511" y="51800"/>
                    <a:pt x="215747" y="49844"/>
                  </a:cubicBezTo>
                  <a:close/>
                  <a:moveTo>
                    <a:pt x="119880" y="30838"/>
                  </a:moveTo>
                  <a:cubicBezTo>
                    <a:pt x="125471" y="38384"/>
                    <a:pt x="131061" y="45372"/>
                    <a:pt x="136091" y="52918"/>
                  </a:cubicBezTo>
                  <a:cubicBezTo>
                    <a:pt x="139166" y="57390"/>
                    <a:pt x="136650" y="60185"/>
                    <a:pt x="130781" y="62141"/>
                  </a:cubicBezTo>
                  <a:cubicBezTo>
                    <a:pt x="125471" y="54874"/>
                    <a:pt x="119601" y="47328"/>
                    <a:pt x="114291" y="39782"/>
                  </a:cubicBezTo>
                  <a:cubicBezTo>
                    <a:pt x="111775" y="35869"/>
                    <a:pt x="114011" y="33354"/>
                    <a:pt x="119880" y="30838"/>
                  </a:cubicBezTo>
                  <a:close/>
                  <a:moveTo>
                    <a:pt x="18704" y="30838"/>
                  </a:moveTo>
                  <a:cubicBezTo>
                    <a:pt x="17865" y="33912"/>
                    <a:pt x="17865" y="37267"/>
                    <a:pt x="16188" y="39502"/>
                  </a:cubicBezTo>
                  <a:cubicBezTo>
                    <a:pt x="11437" y="45930"/>
                    <a:pt x="14232" y="55992"/>
                    <a:pt x="5567" y="60464"/>
                  </a:cubicBezTo>
                  <a:cubicBezTo>
                    <a:pt x="816" y="50402"/>
                    <a:pt x="5288" y="37825"/>
                    <a:pt x="18704" y="30838"/>
                  </a:cubicBezTo>
                  <a:close/>
                  <a:moveTo>
                    <a:pt x="65939" y="30560"/>
                  </a:moveTo>
                  <a:cubicBezTo>
                    <a:pt x="73625" y="30699"/>
                    <a:pt x="81171" y="33913"/>
                    <a:pt x="87180" y="40342"/>
                  </a:cubicBezTo>
                  <a:lnTo>
                    <a:pt x="113040" y="72597"/>
                  </a:lnTo>
                  <a:lnTo>
                    <a:pt x="113173" y="72483"/>
                  </a:lnTo>
                  <a:cubicBezTo>
                    <a:pt x="120440" y="82545"/>
                    <a:pt x="127427" y="93165"/>
                    <a:pt x="134973" y="102948"/>
                  </a:cubicBezTo>
                  <a:cubicBezTo>
                    <a:pt x="144756" y="116084"/>
                    <a:pt x="155376" y="128661"/>
                    <a:pt x="165158" y="141797"/>
                  </a:cubicBezTo>
                  <a:cubicBezTo>
                    <a:pt x="181089" y="163039"/>
                    <a:pt x="196741" y="184280"/>
                    <a:pt x="212392" y="205801"/>
                  </a:cubicBezTo>
                  <a:cubicBezTo>
                    <a:pt x="213511" y="207198"/>
                    <a:pt x="214069" y="208875"/>
                    <a:pt x="214628" y="210273"/>
                  </a:cubicBezTo>
                  <a:cubicBezTo>
                    <a:pt x="210156" y="215863"/>
                    <a:pt x="208759" y="222291"/>
                    <a:pt x="208759" y="229558"/>
                  </a:cubicBezTo>
                  <a:cubicBezTo>
                    <a:pt x="209039" y="254153"/>
                    <a:pt x="209039" y="278749"/>
                    <a:pt x="208759" y="303623"/>
                  </a:cubicBezTo>
                  <a:cubicBezTo>
                    <a:pt x="208759" y="308095"/>
                    <a:pt x="210436" y="313405"/>
                    <a:pt x="204846" y="316201"/>
                  </a:cubicBezTo>
                  <a:cubicBezTo>
                    <a:pt x="182766" y="286574"/>
                    <a:pt x="160687" y="257228"/>
                    <a:pt x="138886" y="227601"/>
                  </a:cubicBezTo>
                  <a:lnTo>
                    <a:pt x="107024" y="180647"/>
                  </a:lnTo>
                  <a:lnTo>
                    <a:pt x="101994" y="178131"/>
                  </a:lnTo>
                  <a:cubicBezTo>
                    <a:pt x="98081" y="181765"/>
                    <a:pt x="100038" y="186517"/>
                    <a:pt x="100038" y="190429"/>
                  </a:cubicBezTo>
                  <a:cubicBezTo>
                    <a:pt x="100038" y="241297"/>
                    <a:pt x="99758" y="292164"/>
                    <a:pt x="100038" y="343032"/>
                  </a:cubicBezTo>
                  <a:cubicBezTo>
                    <a:pt x="100038" y="355330"/>
                    <a:pt x="97801" y="366230"/>
                    <a:pt x="88857" y="375174"/>
                  </a:cubicBezTo>
                  <a:cubicBezTo>
                    <a:pt x="79634" y="384677"/>
                    <a:pt x="68455" y="388869"/>
                    <a:pt x="55877" y="384677"/>
                  </a:cubicBezTo>
                  <a:cubicBezTo>
                    <a:pt x="41623" y="379646"/>
                    <a:pt x="32959" y="369305"/>
                    <a:pt x="31561" y="353933"/>
                  </a:cubicBezTo>
                  <a:cubicBezTo>
                    <a:pt x="31282" y="351697"/>
                    <a:pt x="31561" y="349461"/>
                    <a:pt x="31561" y="347504"/>
                  </a:cubicBezTo>
                  <a:cubicBezTo>
                    <a:pt x="31561" y="254712"/>
                    <a:pt x="31561" y="162201"/>
                    <a:pt x="31561" y="69409"/>
                  </a:cubicBezTo>
                  <a:cubicBezTo>
                    <a:pt x="31561" y="57391"/>
                    <a:pt x="34916" y="47329"/>
                    <a:pt x="43859" y="39224"/>
                  </a:cubicBezTo>
                  <a:cubicBezTo>
                    <a:pt x="50427" y="33355"/>
                    <a:pt x="58253" y="30420"/>
                    <a:pt x="65939" y="30560"/>
                  </a:cubicBezTo>
                  <a:close/>
                  <a:moveTo>
                    <a:pt x="267313" y="30489"/>
                  </a:moveTo>
                  <a:cubicBezTo>
                    <a:pt x="273392" y="29301"/>
                    <a:pt x="279750" y="30000"/>
                    <a:pt x="286179" y="32236"/>
                  </a:cubicBezTo>
                  <a:cubicBezTo>
                    <a:pt x="299036" y="36429"/>
                    <a:pt x="306023" y="47049"/>
                    <a:pt x="308538" y="60465"/>
                  </a:cubicBezTo>
                  <a:cubicBezTo>
                    <a:pt x="309097" y="62980"/>
                    <a:pt x="308818" y="65775"/>
                    <a:pt x="308818" y="68290"/>
                  </a:cubicBezTo>
                  <a:cubicBezTo>
                    <a:pt x="308818" y="161642"/>
                    <a:pt x="308818" y="255271"/>
                    <a:pt x="308818" y="348622"/>
                  </a:cubicBezTo>
                  <a:cubicBezTo>
                    <a:pt x="308818" y="361199"/>
                    <a:pt x="304905" y="371820"/>
                    <a:pt x="295123" y="379366"/>
                  </a:cubicBezTo>
                  <a:cubicBezTo>
                    <a:pt x="279192" y="391943"/>
                    <a:pt x="259348" y="389148"/>
                    <a:pt x="245932" y="371820"/>
                  </a:cubicBezTo>
                  <a:cubicBezTo>
                    <a:pt x="231958" y="353653"/>
                    <a:pt x="218821" y="334647"/>
                    <a:pt x="205126" y="316201"/>
                  </a:cubicBezTo>
                  <a:cubicBezTo>
                    <a:pt x="210716" y="313406"/>
                    <a:pt x="209039" y="308095"/>
                    <a:pt x="209039" y="303623"/>
                  </a:cubicBezTo>
                  <a:cubicBezTo>
                    <a:pt x="209039" y="279028"/>
                    <a:pt x="209319" y="254433"/>
                    <a:pt x="209039" y="229558"/>
                  </a:cubicBezTo>
                  <a:cubicBezTo>
                    <a:pt x="209039" y="222571"/>
                    <a:pt x="210437" y="216142"/>
                    <a:pt x="214908" y="210553"/>
                  </a:cubicBezTo>
                  <a:cubicBezTo>
                    <a:pt x="221896" y="219496"/>
                    <a:pt x="228883" y="228161"/>
                    <a:pt x="235871" y="237104"/>
                  </a:cubicBezTo>
                  <a:cubicBezTo>
                    <a:pt x="236709" y="236825"/>
                    <a:pt x="237548" y="236545"/>
                    <a:pt x="238386" y="235986"/>
                  </a:cubicBezTo>
                  <a:cubicBezTo>
                    <a:pt x="238386" y="231794"/>
                    <a:pt x="238386" y="227601"/>
                    <a:pt x="238386" y="223409"/>
                  </a:cubicBezTo>
                  <a:cubicBezTo>
                    <a:pt x="238386" y="173380"/>
                    <a:pt x="238386" y="123350"/>
                    <a:pt x="238386" y="73322"/>
                  </a:cubicBezTo>
                  <a:cubicBezTo>
                    <a:pt x="238386" y="60744"/>
                    <a:pt x="240901" y="49565"/>
                    <a:pt x="250124" y="40062"/>
                  </a:cubicBezTo>
                  <a:cubicBezTo>
                    <a:pt x="255435" y="34752"/>
                    <a:pt x="261234" y="31677"/>
                    <a:pt x="267313" y="30489"/>
                  </a:cubicBezTo>
                  <a:close/>
                  <a:moveTo>
                    <a:pt x="316609" y="16689"/>
                  </a:moveTo>
                  <a:cubicBezTo>
                    <a:pt x="319439" y="17912"/>
                    <a:pt x="322234" y="21336"/>
                    <a:pt x="326706" y="27764"/>
                  </a:cubicBezTo>
                  <a:cubicBezTo>
                    <a:pt x="332854" y="36428"/>
                    <a:pt x="332854" y="37546"/>
                    <a:pt x="326147" y="43695"/>
                  </a:cubicBezTo>
                  <a:cubicBezTo>
                    <a:pt x="319439" y="35310"/>
                    <a:pt x="313010" y="27205"/>
                    <a:pt x="306302" y="18821"/>
                  </a:cubicBezTo>
                  <a:cubicBezTo>
                    <a:pt x="310914" y="16445"/>
                    <a:pt x="313779" y="15467"/>
                    <a:pt x="316609" y="16689"/>
                  </a:cubicBezTo>
                  <a:close/>
                  <a:moveTo>
                    <a:pt x="239783" y="10995"/>
                  </a:moveTo>
                  <a:cubicBezTo>
                    <a:pt x="240621" y="10156"/>
                    <a:pt x="244534" y="11274"/>
                    <a:pt x="246211" y="12672"/>
                  </a:cubicBezTo>
                  <a:cubicBezTo>
                    <a:pt x="246770" y="13231"/>
                    <a:pt x="246490" y="16864"/>
                    <a:pt x="245373" y="17982"/>
                  </a:cubicBezTo>
                  <a:cubicBezTo>
                    <a:pt x="239783" y="23852"/>
                    <a:pt x="233913" y="29442"/>
                    <a:pt x="228044" y="35031"/>
                  </a:cubicBezTo>
                  <a:cubicBezTo>
                    <a:pt x="226926" y="36149"/>
                    <a:pt x="225529" y="36149"/>
                    <a:pt x="222734" y="37267"/>
                  </a:cubicBezTo>
                  <a:cubicBezTo>
                    <a:pt x="221895" y="34472"/>
                    <a:pt x="219939" y="31118"/>
                    <a:pt x="221057" y="30000"/>
                  </a:cubicBezTo>
                  <a:cubicBezTo>
                    <a:pt x="226926" y="23293"/>
                    <a:pt x="233355" y="16864"/>
                    <a:pt x="239783" y="10995"/>
                  </a:cubicBezTo>
                  <a:close/>
                  <a:moveTo>
                    <a:pt x="82009" y="3867"/>
                  </a:moveTo>
                  <a:cubicBezTo>
                    <a:pt x="84524" y="3728"/>
                    <a:pt x="87878" y="5125"/>
                    <a:pt x="93328" y="7920"/>
                  </a:cubicBezTo>
                  <a:cubicBezTo>
                    <a:pt x="103669" y="13230"/>
                    <a:pt x="105067" y="15187"/>
                    <a:pt x="101993" y="21895"/>
                  </a:cubicBezTo>
                  <a:cubicBezTo>
                    <a:pt x="93328" y="17702"/>
                    <a:pt x="84664" y="13230"/>
                    <a:pt x="75720" y="9038"/>
                  </a:cubicBezTo>
                  <a:cubicBezTo>
                    <a:pt x="77817" y="5684"/>
                    <a:pt x="79493" y="4007"/>
                    <a:pt x="82009" y="3867"/>
                  </a:cubicBezTo>
                  <a:close/>
                  <a:moveTo>
                    <a:pt x="52244" y="2610"/>
                  </a:moveTo>
                  <a:cubicBezTo>
                    <a:pt x="53641" y="2051"/>
                    <a:pt x="55877" y="4008"/>
                    <a:pt x="57554" y="4846"/>
                  </a:cubicBezTo>
                  <a:cubicBezTo>
                    <a:pt x="56437" y="6802"/>
                    <a:pt x="55598" y="9597"/>
                    <a:pt x="53921" y="10436"/>
                  </a:cubicBezTo>
                  <a:cubicBezTo>
                    <a:pt x="46654" y="13790"/>
                    <a:pt x="38828" y="16305"/>
                    <a:pt x="30164" y="19659"/>
                  </a:cubicBezTo>
                  <a:cubicBezTo>
                    <a:pt x="30164" y="16864"/>
                    <a:pt x="29325" y="13231"/>
                    <a:pt x="30164" y="12672"/>
                  </a:cubicBezTo>
                  <a:cubicBezTo>
                    <a:pt x="37431" y="8759"/>
                    <a:pt x="44698" y="5405"/>
                    <a:pt x="52244" y="2610"/>
                  </a:cubicBezTo>
                  <a:close/>
                  <a:moveTo>
                    <a:pt x="265776" y="1492"/>
                  </a:moveTo>
                  <a:cubicBezTo>
                    <a:pt x="275837" y="-1583"/>
                    <a:pt x="285619" y="95"/>
                    <a:pt x="297637" y="6523"/>
                  </a:cubicBezTo>
                  <a:cubicBezTo>
                    <a:pt x="293166" y="9318"/>
                    <a:pt x="290930" y="12113"/>
                    <a:pt x="288694" y="12113"/>
                  </a:cubicBezTo>
                  <a:cubicBezTo>
                    <a:pt x="281427" y="12113"/>
                    <a:pt x="273881" y="11554"/>
                    <a:pt x="266614" y="10716"/>
                  </a:cubicBezTo>
                  <a:cubicBezTo>
                    <a:pt x="264657" y="10436"/>
                    <a:pt x="262980" y="7921"/>
                    <a:pt x="261024" y="6523"/>
                  </a:cubicBezTo>
                  <a:cubicBezTo>
                    <a:pt x="262701" y="4846"/>
                    <a:pt x="263819" y="1772"/>
                    <a:pt x="265776" y="14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4830480" y="300745"/>
              <a:ext cx="279302" cy="415592"/>
            </a:xfrm>
            <a:custGeom>
              <a:avLst/>
              <a:gdLst/>
              <a:ahLst/>
              <a:cxnLst/>
              <a:rect l="l" t="t" r="r" b="b"/>
              <a:pathLst>
                <a:path w="279302" h="415592" extrusionOk="0">
                  <a:moveTo>
                    <a:pt x="90800" y="404653"/>
                  </a:moveTo>
                  <a:cubicBezTo>
                    <a:pt x="95831" y="404268"/>
                    <a:pt x="100862" y="404548"/>
                    <a:pt x="105893" y="407343"/>
                  </a:cubicBezTo>
                  <a:cubicBezTo>
                    <a:pt x="105893" y="413771"/>
                    <a:pt x="102539" y="415448"/>
                    <a:pt x="97788" y="415169"/>
                  </a:cubicBezTo>
                  <a:cubicBezTo>
                    <a:pt x="89682" y="414609"/>
                    <a:pt x="81857" y="413492"/>
                    <a:pt x="71236" y="412373"/>
                  </a:cubicBezTo>
                  <a:cubicBezTo>
                    <a:pt x="73472" y="408740"/>
                    <a:pt x="74589" y="405945"/>
                    <a:pt x="75708" y="405945"/>
                  </a:cubicBezTo>
                  <a:cubicBezTo>
                    <a:pt x="80739" y="406085"/>
                    <a:pt x="85769" y="405037"/>
                    <a:pt x="90800" y="404653"/>
                  </a:cubicBezTo>
                  <a:close/>
                  <a:moveTo>
                    <a:pt x="127973" y="404548"/>
                  </a:moveTo>
                  <a:cubicBezTo>
                    <a:pt x="135240" y="403989"/>
                    <a:pt x="142507" y="403710"/>
                    <a:pt x="149774" y="404548"/>
                  </a:cubicBezTo>
                  <a:cubicBezTo>
                    <a:pt x="152010" y="404828"/>
                    <a:pt x="153966" y="407902"/>
                    <a:pt x="156202" y="409579"/>
                  </a:cubicBezTo>
                  <a:cubicBezTo>
                    <a:pt x="154246" y="411536"/>
                    <a:pt x="152289" y="414051"/>
                    <a:pt x="150053" y="414889"/>
                  </a:cubicBezTo>
                  <a:cubicBezTo>
                    <a:pt x="146978" y="415728"/>
                    <a:pt x="143345" y="415169"/>
                    <a:pt x="139991" y="414889"/>
                  </a:cubicBezTo>
                  <a:cubicBezTo>
                    <a:pt x="136078" y="414889"/>
                    <a:pt x="132166" y="415449"/>
                    <a:pt x="128532" y="414610"/>
                  </a:cubicBezTo>
                  <a:cubicBezTo>
                    <a:pt x="126296" y="414051"/>
                    <a:pt x="124620" y="410977"/>
                    <a:pt x="122663" y="409020"/>
                  </a:cubicBezTo>
                  <a:cubicBezTo>
                    <a:pt x="124340" y="407343"/>
                    <a:pt x="126296" y="404828"/>
                    <a:pt x="127973" y="404548"/>
                  </a:cubicBezTo>
                  <a:close/>
                  <a:moveTo>
                    <a:pt x="181078" y="404547"/>
                  </a:moveTo>
                  <a:cubicBezTo>
                    <a:pt x="187785" y="404268"/>
                    <a:pt x="194773" y="404268"/>
                    <a:pt x="201481" y="404827"/>
                  </a:cubicBezTo>
                  <a:cubicBezTo>
                    <a:pt x="203437" y="405107"/>
                    <a:pt x="205673" y="407622"/>
                    <a:pt x="206512" y="409579"/>
                  </a:cubicBezTo>
                  <a:cubicBezTo>
                    <a:pt x="207071" y="410696"/>
                    <a:pt x="204555" y="414330"/>
                    <a:pt x="203437" y="414330"/>
                  </a:cubicBezTo>
                  <a:cubicBezTo>
                    <a:pt x="193096" y="414889"/>
                    <a:pt x="182475" y="417964"/>
                    <a:pt x="172972" y="411815"/>
                  </a:cubicBezTo>
                  <a:cubicBezTo>
                    <a:pt x="172972" y="410417"/>
                    <a:pt x="172693" y="409019"/>
                    <a:pt x="172413" y="407902"/>
                  </a:cubicBezTo>
                  <a:cubicBezTo>
                    <a:pt x="175208" y="406783"/>
                    <a:pt x="178003" y="404827"/>
                    <a:pt x="181078" y="404547"/>
                  </a:cubicBezTo>
                  <a:close/>
                  <a:moveTo>
                    <a:pt x="30430" y="393368"/>
                  </a:moveTo>
                  <a:cubicBezTo>
                    <a:pt x="37697" y="399517"/>
                    <a:pt x="48318" y="400356"/>
                    <a:pt x="55864" y="408182"/>
                  </a:cubicBezTo>
                  <a:cubicBezTo>
                    <a:pt x="44684" y="412095"/>
                    <a:pt x="33504" y="407344"/>
                    <a:pt x="22884" y="393927"/>
                  </a:cubicBezTo>
                  <a:cubicBezTo>
                    <a:pt x="26797" y="393648"/>
                    <a:pt x="29312" y="392530"/>
                    <a:pt x="30430" y="393368"/>
                  </a:cubicBezTo>
                  <a:close/>
                  <a:moveTo>
                    <a:pt x="253465" y="390853"/>
                  </a:moveTo>
                  <a:cubicBezTo>
                    <a:pt x="254024" y="394766"/>
                    <a:pt x="255422" y="398120"/>
                    <a:pt x="254304" y="399238"/>
                  </a:cubicBezTo>
                  <a:cubicBezTo>
                    <a:pt x="247316" y="406505"/>
                    <a:pt x="238652" y="411256"/>
                    <a:pt x="228590" y="412374"/>
                  </a:cubicBezTo>
                  <a:cubicBezTo>
                    <a:pt x="224957" y="412654"/>
                    <a:pt x="222441" y="408181"/>
                    <a:pt x="224957" y="406505"/>
                  </a:cubicBezTo>
                  <a:cubicBezTo>
                    <a:pt x="233621" y="400915"/>
                    <a:pt x="242845" y="396443"/>
                    <a:pt x="253465" y="390853"/>
                  </a:cubicBezTo>
                  <a:close/>
                  <a:moveTo>
                    <a:pt x="275546" y="349488"/>
                  </a:moveTo>
                  <a:cubicBezTo>
                    <a:pt x="276664" y="349488"/>
                    <a:pt x="278620" y="351444"/>
                    <a:pt x="278900" y="352562"/>
                  </a:cubicBezTo>
                  <a:cubicBezTo>
                    <a:pt x="281135" y="358432"/>
                    <a:pt x="273589" y="377717"/>
                    <a:pt x="267999" y="381350"/>
                  </a:cubicBezTo>
                  <a:cubicBezTo>
                    <a:pt x="267440" y="381910"/>
                    <a:pt x="266322" y="381630"/>
                    <a:pt x="262968" y="381350"/>
                  </a:cubicBezTo>
                  <a:cubicBezTo>
                    <a:pt x="265484" y="371009"/>
                    <a:pt x="267440" y="361506"/>
                    <a:pt x="270235" y="352004"/>
                  </a:cubicBezTo>
                  <a:cubicBezTo>
                    <a:pt x="270515" y="350606"/>
                    <a:pt x="273589" y="349488"/>
                    <a:pt x="275546" y="349488"/>
                  </a:cubicBezTo>
                  <a:close/>
                  <a:moveTo>
                    <a:pt x="5556" y="346693"/>
                  </a:moveTo>
                  <a:cubicBezTo>
                    <a:pt x="12822" y="355637"/>
                    <a:pt x="11704" y="366817"/>
                    <a:pt x="15897" y="375760"/>
                  </a:cubicBezTo>
                  <a:cubicBezTo>
                    <a:pt x="16455" y="376879"/>
                    <a:pt x="14219" y="379115"/>
                    <a:pt x="13102" y="380791"/>
                  </a:cubicBezTo>
                  <a:cubicBezTo>
                    <a:pt x="3040" y="370450"/>
                    <a:pt x="245" y="358991"/>
                    <a:pt x="5556" y="346693"/>
                  </a:cubicBezTo>
                  <a:close/>
                  <a:moveTo>
                    <a:pt x="259894" y="301415"/>
                  </a:moveTo>
                  <a:cubicBezTo>
                    <a:pt x="268279" y="307564"/>
                    <a:pt x="272472" y="316508"/>
                    <a:pt x="275546" y="325731"/>
                  </a:cubicBezTo>
                  <a:cubicBezTo>
                    <a:pt x="276105" y="327408"/>
                    <a:pt x="274148" y="329924"/>
                    <a:pt x="273310" y="332160"/>
                  </a:cubicBezTo>
                  <a:cubicBezTo>
                    <a:pt x="271074" y="331321"/>
                    <a:pt x="267999" y="331041"/>
                    <a:pt x="267161" y="329364"/>
                  </a:cubicBezTo>
                  <a:cubicBezTo>
                    <a:pt x="262969" y="322936"/>
                    <a:pt x="259335" y="315949"/>
                    <a:pt x="255702" y="309241"/>
                  </a:cubicBezTo>
                  <a:cubicBezTo>
                    <a:pt x="253187" y="304769"/>
                    <a:pt x="255702" y="302812"/>
                    <a:pt x="259894" y="301415"/>
                  </a:cubicBezTo>
                  <a:close/>
                  <a:moveTo>
                    <a:pt x="5276" y="296943"/>
                  </a:moveTo>
                  <a:cubicBezTo>
                    <a:pt x="12543" y="305328"/>
                    <a:pt x="12543" y="321539"/>
                    <a:pt x="4717" y="331601"/>
                  </a:cubicBezTo>
                  <a:cubicBezTo>
                    <a:pt x="3040" y="327408"/>
                    <a:pt x="1083" y="324054"/>
                    <a:pt x="525" y="320980"/>
                  </a:cubicBezTo>
                  <a:cubicBezTo>
                    <a:pt x="-873" y="310079"/>
                    <a:pt x="525" y="304489"/>
                    <a:pt x="5276" y="296943"/>
                  </a:cubicBezTo>
                  <a:close/>
                  <a:moveTo>
                    <a:pt x="211541" y="282968"/>
                  </a:moveTo>
                  <a:cubicBezTo>
                    <a:pt x="222163" y="279335"/>
                    <a:pt x="231945" y="282688"/>
                    <a:pt x="241168" y="287999"/>
                  </a:cubicBezTo>
                  <a:cubicBezTo>
                    <a:pt x="242286" y="288558"/>
                    <a:pt x="242845" y="291632"/>
                    <a:pt x="242565" y="293589"/>
                  </a:cubicBezTo>
                  <a:cubicBezTo>
                    <a:pt x="242286" y="294427"/>
                    <a:pt x="239771" y="295825"/>
                    <a:pt x="238373" y="295545"/>
                  </a:cubicBezTo>
                  <a:cubicBezTo>
                    <a:pt x="229429" y="293869"/>
                    <a:pt x="220765" y="291632"/>
                    <a:pt x="211821" y="289676"/>
                  </a:cubicBezTo>
                  <a:cubicBezTo>
                    <a:pt x="210983" y="289117"/>
                    <a:pt x="210424" y="287440"/>
                    <a:pt x="209585" y="286322"/>
                  </a:cubicBezTo>
                  <a:cubicBezTo>
                    <a:pt x="210144" y="285204"/>
                    <a:pt x="210703" y="283247"/>
                    <a:pt x="211541" y="282968"/>
                  </a:cubicBezTo>
                  <a:close/>
                  <a:moveTo>
                    <a:pt x="163748" y="282130"/>
                  </a:moveTo>
                  <a:cubicBezTo>
                    <a:pt x="172413" y="281851"/>
                    <a:pt x="180797" y="281571"/>
                    <a:pt x="189461" y="282130"/>
                  </a:cubicBezTo>
                  <a:cubicBezTo>
                    <a:pt x="190859" y="282130"/>
                    <a:pt x="191977" y="284925"/>
                    <a:pt x="193374" y="286322"/>
                  </a:cubicBezTo>
                  <a:cubicBezTo>
                    <a:pt x="191977" y="287719"/>
                    <a:pt x="190580" y="289955"/>
                    <a:pt x="188902" y="289955"/>
                  </a:cubicBezTo>
                  <a:cubicBezTo>
                    <a:pt x="184431" y="290794"/>
                    <a:pt x="179959" y="290235"/>
                    <a:pt x="175766" y="290235"/>
                  </a:cubicBezTo>
                  <a:cubicBezTo>
                    <a:pt x="171854" y="290235"/>
                    <a:pt x="167941" y="290514"/>
                    <a:pt x="164307" y="289955"/>
                  </a:cubicBezTo>
                  <a:cubicBezTo>
                    <a:pt x="162630" y="289675"/>
                    <a:pt x="161233" y="287440"/>
                    <a:pt x="159835" y="286322"/>
                  </a:cubicBezTo>
                  <a:cubicBezTo>
                    <a:pt x="161233" y="284925"/>
                    <a:pt x="162351" y="282130"/>
                    <a:pt x="163748" y="282130"/>
                  </a:cubicBezTo>
                  <a:close/>
                  <a:moveTo>
                    <a:pt x="125423" y="270148"/>
                  </a:moveTo>
                  <a:cubicBezTo>
                    <a:pt x="126855" y="270182"/>
                    <a:pt x="128392" y="270392"/>
                    <a:pt x="128811" y="270951"/>
                  </a:cubicBezTo>
                  <a:cubicBezTo>
                    <a:pt x="130488" y="273467"/>
                    <a:pt x="130488" y="276541"/>
                    <a:pt x="131047" y="278497"/>
                  </a:cubicBezTo>
                  <a:cubicBezTo>
                    <a:pt x="136078" y="281572"/>
                    <a:pt x="142227" y="283808"/>
                    <a:pt x="142227" y="285765"/>
                  </a:cubicBezTo>
                  <a:cubicBezTo>
                    <a:pt x="141948" y="292472"/>
                    <a:pt x="135520" y="291075"/>
                    <a:pt x="131047" y="290516"/>
                  </a:cubicBezTo>
                  <a:cubicBezTo>
                    <a:pt x="127694" y="290236"/>
                    <a:pt x="121824" y="288559"/>
                    <a:pt x="121545" y="286603"/>
                  </a:cubicBezTo>
                  <a:cubicBezTo>
                    <a:pt x="120706" y="281293"/>
                    <a:pt x="121824" y="275703"/>
                    <a:pt x="122663" y="270392"/>
                  </a:cubicBezTo>
                  <a:cubicBezTo>
                    <a:pt x="122663" y="270252"/>
                    <a:pt x="123990" y="270113"/>
                    <a:pt x="125423" y="270148"/>
                  </a:cubicBezTo>
                  <a:close/>
                  <a:moveTo>
                    <a:pt x="4996" y="245516"/>
                  </a:moveTo>
                  <a:cubicBezTo>
                    <a:pt x="11983" y="254180"/>
                    <a:pt x="12263" y="269831"/>
                    <a:pt x="5834" y="280452"/>
                  </a:cubicBezTo>
                  <a:cubicBezTo>
                    <a:pt x="3878" y="277937"/>
                    <a:pt x="804" y="275701"/>
                    <a:pt x="804" y="273744"/>
                  </a:cubicBezTo>
                  <a:cubicBezTo>
                    <a:pt x="1363" y="264521"/>
                    <a:pt x="-2550" y="254739"/>
                    <a:pt x="4996" y="245516"/>
                  </a:cubicBezTo>
                  <a:close/>
                  <a:moveTo>
                    <a:pt x="126016" y="216729"/>
                  </a:moveTo>
                  <a:cubicBezTo>
                    <a:pt x="127693" y="219245"/>
                    <a:pt x="129929" y="220642"/>
                    <a:pt x="129929" y="222319"/>
                  </a:cubicBezTo>
                  <a:cubicBezTo>
                    <a:pt x="130209" y="230424"/>
                    <a:pt x="130488" y="238529"/>
                    <a:pt x="129929" y="246914"/>
                  </a:cubicBezTo>
                  <a:cubicBezTo>
                    <a:pt x="129929" y="248591"/>
                    <a:pt x="127134" y="250827"/>
                    <a:pt x="125178" y="251386"/>
                  </a:cubicBezTo>
                  <a:cubicBezTo>
                    <a:pt x="124060" y="251665"/>
                    <a:pt x="120706" y="249150"/>
                    <a:pt x="120706" y="248032"/>
                  </a:cubicBezTo>
                  <a:cubicBezTo>
                    <a:pt x="120706" y="238809"/>
                    <a:pt x="120985" y="229306"/>
                    <a:pt x="121544" y="220083"/>
                  </a:cubicBezTo>
                  <a:cubicBezTo>
                    <a:pt x="122103" y="219245"/>
                    <a:pt x="123780" y="218406"/>
                    <a:pt x="126016" y="216729"/>
                  </a:cubicBezTo>
                  <a:close/>
                  <a:moveTo>
                    <a:pt x="7232" y="195767"/>
                  </a:moveTo>
                  <a:cubicBezTo>
                    <a:pt x="8351" y="197444"/>
                    <a:pt x="10027" y="199121"/>
                    <a:pt x="10027" y="200798"/>
                  </a:cubicBezTo>
                  <a:cubicBezTo>
                    <a:pt x="10307" y="208065"/>
                    <a:pt x="10587" y="215611"/>
                    <a:pt x="10027" y="222878"/>
                  </a:cubicBezTo>
                  <a:cubicBezTo>
                    <a:pt x="9748" y="227350"/>
                    <a:pt x="4438" y="229865"/>
                    <a:pt x="3319" y="226791"/>
                  </a:cubicBezTo>
                  <a:cubicBezTo>
                    <a:pt x="1363" y="220922"/>
                    <a:pt x="804" y="214493"/>
                    <a:pt x="525" y="208065"/>
                  </a:cubicBezTo>
                  <a:cubicBezTo>
                    <a:pt x="245" y="203593"/>
                    <a:pt x="-873" y="197444"/>
                    <a:pt x="7232" y="195767"/>
                  </a:cubicBezTo>
                  <a:close/>
                  <a:moveTo>
                    <a:pt x="124898" y="167818"/>
                  </a:moveTo>
                  <a:cubicBezTo>
                    <a:pt x="126855" y="168656"/>
                    <a:pt x="129650" y="170612"/>
                    <a:pt x="129930" y="172290"/>
                  </a:cubicBezTo>
                  <a:cubicBezTo>
                    <a:pt x="130768" y="175923"/>
                    <a:pt x="130209" y="179836"/>
                    <a:pt x="130489" y="183749"/>
                  </a:cubicBezTo>
                  <a:cubicBezTo>
                    <a:pt x="130489" y="187662"/>
                    <a:pt x="131047" y="191575"/>
                    <a:pt x="130209" y="195487"/>
                  </a:cubicBezTo>
                  <a:cubicBezTo>
                    <a:pt x="129930" y="197444"/>
                    <a:pt x="127414" y="199121"/>
                    <a:pt x="126017" y="201077"/>
                  </a:cubicBezTo>
                  <a:cubicBezTo>
                    <a:pt x="124340" y="199400"/>
                    <a:pt x="121265" y="198003"/>
                    <a:pt x="120985" y="196325"/>
                  </a:cubicBezTo>
                  <a:cubicBezTo>
                    <a:pt x="120427" y="188220"/>
                    <a:pt x="120706" y="179836"/>
                    <a:pt x="120985" y="171730"/>
                  </a:cubicBezTo>
                  <a:cubicBezTo>
                    <a:pt x="120985" y="170333"/>
                    <a:pt x="124060" y="167538"/>
                    <a:pt x="124898" y="167818"/>
                  </a:cubicBezTo>
                  <a:close/>
                  <a:moveTo>
                    <a:pt x="8071" y="143781"/>
                  </a:moveTo>
                  <a:cubicBezTo>
                    <a:pt x="11704" y="155799"/>
                    <a:pt x="11424" y="166420"/>
                    <a:pt x="8630" y="177880"/>
                  </a:cubicBezTo>
                  <a:cubicBezTo>
                    <a:pt x="524" y="177041"/>
                    <a:pt x="-35" y="172010"/>
                    <a:pt x="804" y="167258"/>
                  </a:cubicBezTo>
                  <a:cubicBezTo>
                    <a:pt x="1922" y="159712"/>
                    <a:pt x="-4227" y="149930"/>
                    <a:pt x="8071" y="143781"/>
                  </a:cubicBezTo>
                  <a:close/>
                  <a:moveTo>
                    <a:pt x="126016" y="115273"/>
                  </a:moveTo>
                  <a:cubicBezTo>
                    <a:pt x="132724" y="125055"/>
                    <a:pt x="132165" y="143502"/>
                    <a:pt x="125737" y="150769"/>
                  </a:cubicBezTo>
                  <a:cubicBezTo>
                    <a:pt x="120147" y="149371"/>
                    <a:pt x="120706" y="144899"/>
                    <a:pt x="120706" y="140707"/>
                  </a:cubicBezTo>
                  <a:cubicBezTo>
                    <a:pt x="119867" y="122540"/>
                    <a:pt x="119867" y="121981"/>
                    <a:pt x="126016" y="115273"/>
                  </a:cubicBezTo>
                  <a:close/>
                  <a:moveTo>
                    <a:pt x="6394" y="93752"/>
                  </a:moveTo>
                  <a:cubicBezTo>
                    <a:pt x="11704" y="102416"/>
                    <a:pt x="11984" y="117229"/>
                    <a:pt x="6953" y="127012"/>
                  </a:cubicBezTo>
                  <a:cubicBezTo>
                    <a:pt x="804" y="126173"/>
                    <a:pt x="-314" y="121422"/>
                    <a:pt x="524" y="116670"/>
                  </a:cubicBezTo>
                  <a:cubicBezTo>
                    <a:pt x="1643" y="109124"/>
                    <a:pt x="-3947" y="99342"/>
                    <a:pt x="6394" y="93752"/>
                  </a:cubicBezTo>
                  <a:close/>
                  <a:moveTo>
                    <a:pt x="125457" y="65523"/>
                  </a:moveTo>
                  <a:cubicBezTo>
                    <a:pt x="127134" y="67200"/>
                    <a:pt x="130209" y="68597"/>
                    <a:pt x="130209" y="70275"/>
                  </a:cubicBezTo>
                  <a:cubicBezTo>
                    <a:pt x="130768" y="78380"/>
                    <a:pt x="130768" y="86485"/>
                    <a:pt x="130209" y="94870"/>
                  </a:cubicBezTo>
                  <a:cubicBezTo>
                    <a:pt x="130209" y="96547"/>
                    <a:pt x="127134" y="97944"/>
                    <a:pt x="125457" y="99622"/>
                  </a:cubicBezTo>
                  <a:cubicBezTo>
                    <a:pt x="124060" y="97665"/>
                    <a:pt x="121545" y="96267"/>
                    <a:pt x="121265" y="94032"/>
                  </a:cubicBezTo>
                  <a:cubicBezTo>
                    <a:pt x="120147" y="90119"/>
                    <a:pt x="120706" y="86206"/>
                    <a:pt x="120706" y="82293"/>
                  </a:cubicBezTo>
                  <a:cubicBezTo>
                    <a:pt x="120706" y="78380"/>
                    <a:pt x="120147" y="74467"/>
                    <a:pt x="120986" y="70833"/>
                  </a:cubicBezTo>
                  <a:cubicBezTo>
                    <a:pt x="121265" y="68877"/>
                    <a:pt x="123781" y="67200"/>
                    <a:pt x="125457" y="65523"/>
                  </a:cubicBezTo>
                  <a:close/>
                  <a:moveTo>
                    <a:pt x="9189" y="42884"/>
                  </a:moveTo>
                  <a:cubicBezTo>
                    <a:pt x="10307" y="44561"/>
                    <a:pt x="12543" y="46797"/>
                    <a:pt x="12263" y="47915"/>
                  </a:cubicBezTo>
                  <a:cubicBezTo>
                    <a:pt x="8350" y="56859"/>
                    <a:pt x="13381" y="67479"/>
                    <a:pt x="7791" y="75864"/>
                  </a:cubicBezTo>
                  <a:cubicBezTo>
                    <a:pt x="1363" y="75305"/>
                    <a:pt x="804" y="71671"/>
                    <a:pt x="524" y="67479"/>
                  </a:cubicBezTo>
                  <a:cubicBezTo>
                    <a:pt x="-35" y="59095"/>
                    <a:pt x="3599" y="48194"/>
                    <a:pt x="9189" y="42884"/>
                  </a:cubicBezTo>
                  <a:close/>
                  <a:moveTo>
                    <a:pt x="71796" y="28909"/>
                  </a:moveTo>
                  <a:cubicBezTo>
                    <a:pt x="86329" y="31704"/>
                    <a:pt x="97509" y="42884"/>
                    <a:pt x="99745" y="56579"/>
                  </a:cubicBezTo>
                  <a:cubicBezTo>
                    <a:pt x="100863" y="63846"/>
                    <a:pt x="101702" y="71113"/>
                    <a:pt x="101702" y="78659"/>
                  </a:cubicBezTo>
                  <a:cubicBezTo>
                    <a:pt x="101702" y="150489"/>
                    <a:pt x="101702" y="222318"/>
                    <a:pt x="101702" y="294148"/>
                  </a:cubicBezTo>
                  <a:cubicBezTo>
                    <a:pt x="101702" y="298899"/>
                    <a:pt x="101702" y="303651"/>
                    <a:pt x="101702" y="310638"/>
                  </a:cubicBezTo>
                  <a:cubicBezTo>
                    <a:pt x="107571" y="310638"/>
                    <a:pt x="111763" y="310638"/>
                    <a:pt x="115956" y="310638"/>
                  </a:cubicBezTo>
                  <a:cubicBezTo>
                    <a:pt x="148097" y="310638"/>
                    <a:pt x="180239" y="310358"/>
                    <a:pt x="212661" y="310638"/>
                  </a:cubicBezTo>
                  <a:cubicBezTo>
                    <a:pt x="232225" y="310918"/>
                    <a:pt x="244243" y="320980"/>
                    <a:pt x="248994" y="339705"/>
                  </a:cubicBezTo>
                  <a:cubicBezTo>
                    <a:pt x="254584" y="362345"/>
                    <a:pt x="238094" y="384145"/>
                    <a:pt x="214617" y="384424"/>
                  </a:cubicBezTo>
                  <a:cubicBezTo>
                    <a:pt x="176326" y="384704"/>
                    <a:pt x="138035" y="384424"/>
                    <a:pt x="99745" y="384424"/>
                  </a:cubicBezTo>
                  <a:cubicBezTo>
                    <a:pt x="89404" y="384424"/>
                    <a:pt x="78783" y="384704"/>
                    <a:pt x="68442" y="384424"/>
                  </a:cubicBezTo>
                  <a:cubicBezTo>
                    <a:pt x="45803" y="383865"/>
                    <a:pt x="31269" y="369052"/>
                    <a:pt x="31269" y="346134"/>
                  </a:cubicBezTo>
                  <a:cubicBezTo>
                    <a:pt x="31269" y="253062"/>
                    <a:pt x="31269" y="159712"/>
                    <a:pt x="30990" y="66641"/>
                  </a:cubicBezTo>
                  <a:cubicBezTo>
                    <a:pt x="30990" y="57418"/>
                    <a:pt x="33226" y="49592"/>
                    <a:pt x="38816" y="42325"/>
                  </a:cubicBezTo>
                  <a:cubicBezTo>
                    <a:pt x="47200" y="31145"/>
                    <a:pt x="58101" y="26115"/>
                    <a:pt x="71796" y="28909"/>
                  </a:cubicBezTo>
                  <a:close/>
                  <a:moveTo>
                    <a:pt x="106732" y="19687"/>
                  </a:moveTo>
                  <a:cubicBezTo>
                    <a:pt x="110086" y="16612"/>
                    <a:pt x="113161" y="19407"/>
                    <a:pt x="115117" y="22482"/>
                  </a:cubicBezTo>
                  <a:cubicBezTo>
                    <a:pt x="120148" y="30307"/>
                    <a:pt x="128253" y="37295"/>
                    <a:pt x="124340" y="50990"/>
                  </a:cubicBezTo>
                  <a:cubicBezTo>
                    <a:pt x="120986" y="48195"/>
                    <a:pt x="118471" y="47078"/>
                    <a:pt x="117353" y="45400"/>
                  </a:cubicBezTo>
                  <a:cubicBezTo>
                    <a:pt x="113719" y="39531"/>
                    <a:pt x="110365" y="33661"/>
                    <a:pt x="107291" y="27513"/>
                  </a:cubicBezTo>
                  <a:cubicBezTo>
                    <a:pt x="106173" y="25277"/>
                    <a:pt x="105614" y="20805"/>
                    <a:pt x="106732" y="19687"/>
                  </a:cubicBezTo>
                  <a:close/>
                  <a:moveTo>
                    <a:pt x="39934" y="5712"/>
                  </a:moveTo>
                  <a:cubicBezTo>
                    <a:pt x="41052" y="5433"/>
                    <a:pt x="42449" y="7389"/>
                    <a:pt x="44685" y="8786"/>
                  </a:cubicBezTo>
                  <a:cubicBezTo>
                    <a:pt x="36021" y="15774"/>
                    <a:pt x="28195" y="22202"/>
                    <a:pt x="19810" y="29190"/>
                  </a:cubicBezTo>
                  <a:cubicBezTo>
                    <a:pt x="18692" y="27513"/>
                    <a:pt x="16177" y="25835"/>
                    <a:pt x="16456" y="24438"/>
                  </a:cubicBezTo>
                  <a:cubicBezTo>
                    <a:pt x="17574" y="18569"/>
                    <a:pt x="33505" y="5991"/>
                    <a:pt x="39934" y="5712"/>
                  </a:cubicBezTo>
                  <a:close/>
                  <a:moveTo>
                    <a:pt x="77420" y="157"/>
                  </a:moveTo>
                  <a:cubicBezTo>
                    <a:pt x="83534" y="681"/>
                    <a:pt x="89264" y="2498"/>
                    <a:pt x="91919" y="5432"/>
                  </a:cubicBezTo>
                  <a:cubicBezTo>
                    <a:pt x="92758" y="6550"/>
                    <a:pt x="91360" y="9625"/>
                    <a:pt x="91081" y="11861"/>
                  </a:cubicBezTo>
                  <a:cubicBezTo>
                    <a:pt x="81019" y="9065"/>
                    <a:pt x="70119" y="10184"/>
                    <a:pt x="60895" y="4035"/>
                  </a:cubicBezTo>
                  <a:cubicBezTo>
                    <a:pt x="60616" y="3755"/>
                    <a:pt x="60616" y="2917"/>
                    <a:pt x="60616" y="2638"/>
                  </a:cubicBezTo>
                  <a:cubicBezTo>
                    <a:pt x="64808" y="401"/>
                    <a:pt x="71307" y="-367"/>
                    <a:pt x="77420" y="1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3218045" y="298896"/>
              <a:ext cx="339829" cy="416738"/>
            </a:xfrm>
            <a:custGeom>
              <a:avLst/>
              <a:gdLst/>
              <a:ahLst/>
              <a:cxnLst/>
              <a:rect l="l" t="t" r="r" b="b"/>
              <a:pathLst>
                <a:path w="339829" h="416738" extrusionOk="0">
                  <a:moveTo>
                    <a:pt x="28753" y="399130"/>
                  </a:moveTo>
                  <a:cubicBezTo>
                    <a:pt x="41889" y="399410"/>
                    <a:pt x="50554" y="406397"/>
                    <a:pt x="60615" y="410030"/>
                  </a:cubicBezTo>
                  <a:cubicBezTo>
                    <a:pt x="49435" y="416179"/>
                    <a:pt x="36858" y="411428"/>
                    <a:pt x="28753" y="399130"/>
                  </a:cubicBezTo>
                  <a:close/>
                  <a:moveTo>
                    <a:pt x="304334" y="397733"/>
                  </a:moveTo>
                  <a:cubicBezTo>
                    <a:pt x="306011" y="397174"/>
                    <a:pt x="309644" y="398012"/>
                    <a:pt x="309924" y="398851"/>
                  </a:cubicBezTo>
                  <a:cubicBezTo>
                    <a:pt x="310483" y="400807"/>
                    <a:pt x="310203" y="404720"/>
                    <a:pt x="309085" y="405279"/>
                  </a:cubicBezTo>
                  <a:cubicBezTo>
                    <a:pt x="301539" y="409472"/>
                    <a:pt x="293713" y="413105"/>
                    <a:pt x="285887" y="416738"/>
                  </a:cubicBezTo>
                  <a:cubicBezTo>
                    <a:pt x="283093" y="414782"/>
                    <a:pt x="280018" y="413664"/>
                    <a:pt x="279459" y="411987"/>
                  </a:cubicBezTo>
                  <a:cubicBezTo>
                    <a:pt x="279180" y="410589"/>
                    <a:pt x="281136" y="407235"/>
                    <a:pt x="282813" y="406397"/>
                  </a:cubicBezTo>
                  <a:cubicBezTo>
                    <a:pt x="289800" y="403043"/>
                    <a:pt x="297067" y="400249"/>
                    <a:pt x="304334" y="397733"/>
                  </a:cubicBezTo>
                  <a:close/>
                  <a:moveTo>
                    <a:pt x="102818" y="393261"/>
                  </a:moveTo>
                  <a:cubicBezTo>
                    <a:pt x="103656" y="392422"/>
                    <a:pt x="106452" y="393820"/>
                    <a:pt x="110923" y="394658"/>
                  </a:cubicBezTo>
                  <a:cubicBezTo>
                    <a:pt x="100862" y="405279"/>
                    <a:pt x="92197" y="411708"/>
                    <a:pt x="79341" y="410590"/>
                  </a:cubicBezTo>
                  <a:cubicBezTo>
                    <a:pt x="84371" y="400807"/>
                    <a:pt x="96110" y="400248"/>
                    <a:pt x="102818" y="393261"/>
                  </a:cubicBezTo>
                  <a:close/>
                  <a:moveTo>
                    <a:pt x="238094" y="392981"/>
                  </a:moveTo>
                  <a:cubicBezTo>
                    <a:pt x="245081" y="396334"/>
                    <a:pt x="251789" y="400247"/>
                    <a:pt x="258496" y="404440"/>
                  </a:cubicBezTo>
                  <a:cubicBezTo>
                    <a:pt x="260173" y="405557"/>
                    <a:pt x="260453" y="408632"/>
                    <a:pt x="261291" y="410589"/>
                  </a:cubicBezTo>
                  <a:cubicBezTo>
                    <a:pt x="259055" y="411426"/>
                    <a:pt x="256819" y="413383"/>
                    <a:pt x="255142" y="412824"/>
                  </a:cubicBezTo>
                  <a:cubicBezTo>
                    <a:pt x="245640" y="410029"/>
                    <a:pt x="236417" y="405837"/>
                    <a:pt x="228591" y="394098"/>
                  </a:cubicBezTo>
                  <a:cubicBezTo>
                    <a:pt x="233063" y="393540"/>
                    <a:pt x="236137" y="392142"/>
                    <a:pt x="238094" y="392981"/>
                  </a:cubicBezTo>
                  <a:close/>
                  <a:moveTo>
                    <a:pt x="334239" y="355249"/>
                  </a:moveTo>
                  <a:cubicBezTo>
                    <a:pt x="335357" y="357206"/>
                    <a:pt x="337873" y="359442"/>
                    <a:pt x="337873" y="361118"/>
                  </a:cubicBezTo>
                  <a:cubicBezTo>
                    <a:pt x="336196" y="371460"/>
                    <a:pt x="333680" y="381242"/>
                    <a:pt x="325295" y="388230"/>
                  </a:cubicBezTo>
                  <a:cubicBezTo>
                    <a:pt x="319985" y="386832"/>
                    <a:pt x="319426" y="384037"/>
                    <a:pt x="321103" y="380124"/>
                  </a:cubicBezTo>
                  <a:cubicBezTo>
                    <a:pt x="323618" y="373137"/>
                    <a:pt x="325854" y="366150"/>
                    <a:pt x="328928" y="359442"/>
                  </a:cubicBezTo>
                  <a:cubicBezTo>
                    <a:pt x="329767" y="357485"/>
                    <a:pt x="332283" y="356646"/>
                    <a:pt x="334239" y="355249"/>
                  </a:cubicBezTo>
                  <a:close/>
                  <a:moveTo>
                    <a:pt x="8071" y="355249"/>
                  </a:moveTo>
                  <a:cubicBezTo>
                    <a:pt x="11705" y="364752"/>
                    <a:pt x="15338" y="374255"/>
                    <a:pt x="18692" y="383758"/>
                  </a:cubicBezTo>
                  <a:cubicBezTo>
                    <a:pt x="18972" y="384596"/>
                    <a:pt x="17015" y="386273"/>
                    <a:pt x="16177" y="387671"/>
                  </a:cubicBezTo>
                  <a:cubicBezTo>
                    <a:pt x="4717" y="377049"/>
                    <a:pt x="1084" y="365870"/>
                    <a:pt x="8071" y="355249"/>
                  </a:cubicBezTo>
                  <a:close/>
                  <a:moveTo>
                    <a:pt x="125178" y="346306"/>
                  </a:moveTo>
                  <a:cubicBezTo>
                    <a:pt x="127414" y="348822"/>
                    <a:pt x="129650" y="350778"/>
                    <a:pt x="131327" y="352735"/>
                  </a:cubicBezTo>
                  <a:cubicBezTo>
                    <a:pt x="128812" y="361398"/>
                    <a:pt x="127414" y="368666"/>
                    <a:pt x="124899" y="375653"/>
                  </a:cubicBezTo>
                  <a:cubicBezTo>
                    <a:pt x="124060" y="377609"/>
                    <a:pt x="120427" y="378448"/>
                    <a:pt x="118191" y="379845"/>
                  </a:cubicBezTo>
                  <a:cubicBezTo>
                    <a:pt x="117353" y="377050"/>
                    <a:pt x="115676" y="374255"/>
                    <a:pt x="115955" y="371740"/>
                  </a:cubicBezTo>
                  <a:cubicBezTo>
                    <a:pt x="117073" y="365311"/>
                    <a:pt x="118470" y="359163"/>
                    <a:pt x="120427" y="352735"/>
                  </a:cubicBezTo>
                  <a:cubicBezTo>
                    <a:pt x="121266" y="350219"/>
                    <a:pt x="123501" y="348542"/>
                    <a:pt x="125178" y="346306"/>
                  </a:cubicBezTo>
                  <a:close/>
                  <a:moveTo>
                    <a:pt x="216014" y="342952"/>
                  </a:moveTo>
                  <a:cubicBezTo>
                    <a:pt x="217412" y="346306"/>
                    <a:pt x="218250" y="348262"/>
                    <a:pt x="218809" y="350219"/>
                  </a:cubicBezTo>
                  <a:cubicBezTo>
                    <a:pt x="220765" y="358044"/>
                    <a:pt x="222722" y="366150"/>
                    <a:pt x="224119" y="374255"/>
                  </a:cubicBezTo>
                  <a:cubicBezTo>
                    <a:pt x="224398" y="375932"/>
                    <a:pt x="223001" y="378727"/>
                    <a:pt x="221883" y="379565"/>
                  </a:cubicBezTo>
                  <a:cubicBezTo>
                    <a:pt x="220486" y="380124"/>
                    <a:pt x="216852" y="379286"/>
                    <a:pt x="216573" y="378168"/>
                  </a:cubicBezTo>
                  <a:cubicBezTo>
                    <a:pt x="214058" y="369225"/>
                    <a:pt x="211822" y="360280"/>
                    <a:pt x="209865" y="351057"/>
                  </a:cubicBezTo>
                  <a:cubicBezTo>
                    <a:pt x="209586" y="349660"/>
                    <a:pt x="212101" y="347704"/>
                    <a:pt x="216014" y="342952"/>
                  </a:cubicBezTo>
                  <a:close/>
                  <a:moveTo>
                    <a:pt x="5555" y="304941"/>
                  </a:moveTo>
                  <a:cubicBezTo>
                    <a:pt x="6115" y="304662"/>
                    <a:pt x="9189" y="306338"/>
                    <a:pt x="9468" y="307456"/>
                  </a:cubicBezTo>
                  <a:cubicBezTo>
                    <a:pt x="10586" y="317518"/>
                    <a:pt x="12263" y="327580"/>
                    <a:pt x="6674" y="340157"/>
                  </a:cubicBezTo>
                  <a:cubicBezTo>
                    <a:pt x="3319" y="335685"/>
                    <a:pt x="1084" y="333729"/>
                    <a:pt x="804" y="331772"/>
                  </a:cubicBezTo>
                  <a:cubicBezTo>
                    <a:pt x="245" y="324506"/>
                    <a:pt x="245" y="317239"/>
                    <a:pt x="804" y="309972"/>
                  </a:cubicBezTo>
                  <a:cubicBezTo>
                    <a:pt x="804" y="308295"/>
                    <a:pt x="3599" y="306338"/>
                    <a:pt x="5555" y="304941"/>
                  </a:cubicBezTo>
                  <a:close/>
                  <a:moveTo>
                    <a:pt x="333121" y="303823"/>
                  </a:moveTo>
                  <a:cubicBezTo>
                    <a:pt x="333959" y="303264"/>
                    <a:pt x="337313" y="304103"/>
                    <a:pt x="337313" y="304941"/>
                  </a:cubicBezTo>
                  <a:cubicBezTo>
                    <a:pt x="338431" y="309692"/>
                    <a:pt x="339270" y="314724"/>
                    <a:pt x="339549" y="319754"/>
                  </a:cubicBezTo>
                  <a:cubicBezTo>
                    <a:pt x="339549" y="332611"/>
                    <a:pt x="339549" y="332611"/>
                    <a:pt x="333680" y="339040"/>
                  </a:cubicBezTo>
                  <a:cubicBezTo>
                    <a:pt x="332003" y="336245"/>
                    <a:pt x="330046" y="334568"/>
                    <a:pt x="329767" y="332891"/>
                  </a:cubicBezTo>
                  <a:cubicBezTo>
                    <a:pt x="329487" y="324786"/>
                    <a:pt x="329487" y="316680"/>
                    <a:pt x="329767" y="308575"/>
                  </a:cubicBezTo>
                  <a:cubicBezTo>
                    <a:pt x="329767" y="306898"/>
                    <a:pt x="331444" y="304662"/>
                    <a:pt x="333121" y="303823"/>
                  </a:cubicBezTo>
                  <a:close/>
                  <a:moveTo>
                    <a:pt x="214616" y="295158"/>
                  </a:moveTo>
                  <a:cubicBezTo>
                    <a:pt x="215734" y="294879"/>
                    <a:pt x="218249" y="297394"/>
                    <a:pt x="218528" y="299071"/>
                  </a:cubicBezTo>
                  <a:cubicBezTo>
                    <a:pt x="219367" y="303543"/>
                    <a:pt x="219088" y="307736"/>
                    <a:pt x="219088" y="311928"/>
                  </a:cubicBezTo>
                  <a:cubicBezTo>
                    <a:pt x="219088" y="316121"/>
                    <a:pt x="219647" y="320593"/>
                    <a:pt x="218808" y="324785"/>
                  </a:cubicBezTo>
                  <a:cubicBezTo>
                    <a:pt x="218528" y="326462"/>
                    <a:pt x="215734" y="328418"/>
                    <a:pt x="213498" y="328698"/>
                  </a:cubicBezTo>
                  <a:cubicBezTo>
                    <a:pt x="212380" y="328977"/>
                    <a:pt x="209585" y="326462"/>
                    <a:pt x="209585" y="325064"/>
                  </a:cubicBezTo>
                  <a:cubicBezTo>
                    <a:pt x="209306" y="316400"/>
                    <a:pt x="209026" y="308015"/>
                    <a:pt x="209585" y="299351"/>
                  </a:cubicBezTo>
                  <a:cubicBezTo>
                    <a:pt x="209585" y="297674"/>
                    <a:pt x="212659" y="295717"/>
                    <a:pt x="214616" y="295158"/>
                  </a:cubicBezTo>
                  <a:close/>
                  <a:moveTo>
                    <a:pt x="125457" y="294599"/>
                  </a:moveTo>
                  <a:cubicBezTo>
                    <a:pt x="127134" y="296276"/>
                    <a:pt x="130208" y="297953"/>
                    <a:pt x="130208" y="299630"/>
                  </a:cubicBezTo>
                  <a:cubicBezTo>
                    <a:pt x="130767" y="307735"/>
                    <a:pt x="130767" y="316120"/>
                    <a:pt x="129929" y="324225"/>
                  </a:cubicBezTo>
                  <a:cubicBezTo>
                    <a:pt x="129650" y="328418"/>
                    <a:pt x="126296" y="329815"/>
                    <a:pt x="120706" y="327020"/>
                  </a:cubicBezTo>
                  <a:cubicBezTo>
                    <a:pt x="120706" y="318356"/>
                    <a:pt x="120426" y="309133"/>
                    <a:pt x="120985" y="299630"/>
                  </a:cubicBezTo>
                  <a:cubicBezTo>
                    <a:pt x="120985" y="297953"/>
                    <a:pt x="124060" y="296276"/>
                    <a:pt x="125457" y="294599"/>
                  </a:cubicBezTo>
                  <a:close/>
                  <a:moveTo>
                    <a:pt x="134960" y="255750"/>
                  </a:moveTo>
                  <a:cubicBezTo>
                    <a:pt x="137196" y="256030"/>
                    <a:pt x="140549" y="257986"/>
                    <a:pt x="141388" y="260222"/>
                  </a:cubicBezTo>
                  <a:cubicBezTo>
                    <a:pt x="142506" y="263855"/>
                    <a:pt x="139711" y="265532"/>
                    <a:pt x="136078" y="265812"/>
                  </a:cubicBezTo>
                  <a:cubicBezTo>
                    <a:pt x="134960" y="265532"/>
                    <a:pt x="133562" y="265812"/>
                    <a:pt x="132165" y="266091"/>
                  </a:cubicBezTo>
                  <a:cubicBezTo>
                    <a:pt x="130488" y="270842"/>
                    <a:pt x="129090" y="274755"/>
                    <a:pt x="127134" y="279227"/>
                  </a:cubicBezTo>
                  <a:cubicBezTo>
                    <a:pt x="116234" y="273078"/>
                    <a:pt x="121824" y="264694"/>
                    <a:pt x="120427" y="256309"/>
                  </a:cubicBezTo>
                  <a:cubicBezTo>
                    <a:pt x="125737" y="256030"/>
                    <a:pt x="130488" y="255191"/>
                    <a:pt x="134960" y="255750"/>
                  </a:cubicBezTo>
                  <a:close/>
                  <a:moveTo>
                    <a:pt x="205113" y="255471"/>
                  </a:moveTo>
                  <a:cubicBezTo>
                    <a:pt x="209585" y="256030"/>
                    <a:pt x="216572" y="256310"/>
                    <a:pt x="217970" y="258825"/>
                  </a:cubicBezTo>
                  <a:cubicBezTo>
                    <a:pt x="220765" y="264974"/>
                    <a:pt x="221044" y="272241"/>
                    <a:pt x="213498" y="281184"/>
                  </a:cubicBezTo>
                  <a:cubicBezTo>
                    <a:pt x="210983" y="274756"/>
                    <a:pt x="209585" y="271122"/>
                    <a:pt x="207629" y="266371"/>
                  </a:cubicBezTo>
                  <a:cubicBezTo>
                    <a:pt x="207070" y="266371"/>
                    <a:pt x="205393" y="266092"/>
                    <a:pt x="203995" y="265533"/>
                  </a:cubicBezTo>
                  <a:cubicBezTo>
                    <a:pt x="201760" y="264136"/>
                    <a:pt x="198126" y="262459"/>
                    <a:pt x="197847" y="260502"/>
                  </a:cubicBezTo>
                  <a:cubicBezTo>
                    <a:pt x="197288" y="255751"/>
                    <a:pt x="201480" y="255192"/>
                    <a:pt x="205113" y="255471"/>
                  </a:cubicBezTo>
                  <a:close/>
                  <a:moveTo>
                    <a:pt x="171505" y="255471"/>
                  </a:moveTo>
                  <a:cubicBezTo>
                    <a:pt x="176186" y="255680"/>
                    <a:pt x="180798" y="256868"/>
                    <a:pt x="185270" y="260502"/>
                  </a:cubicBezTo>
                  <a:cubicBezTo>
                    <a:pt x="176605" y="267489"/>
                    <a:pt x="166823" y="265253"/>
                    <a:pt x="157320" y="264415"/>
                  </a:cubicBezTo>
                  <a:cubicBezTo>
                    <a:pt x="156481" y="264415"/>
                    <a:pt x="155084" y="261620"/>
                    <a:pt x="155084" y="260222"/>
                  </a:cubicBezTo>
                  <a:cubicBezTo>
                    <a:pt x="155084" y="258825"/>
                    <a:pt x="156481" y="256310"/>
                    <a:pt x="157320" y="256310"/>
                  </a:cubicBezTo>
                  <a:cubicBezTo>
                    <a:pt x="162072" y="256030"/>
                    <a:pt x="166823" y="255261"/>
                    <a:pt x="171505" y="255471"/>
                  </a:cubicBezTo>
                  <a:close/>
                  <a:moveTo>
                    <a:pt x="334518" y="252117"/>
                  </a:moveTo>
                  <a:cubicBezTo>
                    <a:pt x="336195" y="252117"/>
                    <a:pt x="338990" y="254353"/>
                    <a:pt x="338990" y="255471"/>
                  </a:cubicBezTo>
                  <a:cubicBezTo>
                    <a:pt x="339269" y="264135"/>
                    <a:pt x="339269" y="272799"/>
                    <a:pt x="338710" y="281464"/>
                  </a:cubicBezTo>
                  <a:cubicBezTo>
                    <a:pt x="338710" y="283141"/>
                    <a:pt x="335357" y="284817"/>
                    <a:pt x="333400" y="285656"/>
                  </a:cubicBezTo>
                  <a:cubicBezTo>
                    <a:pt x="332561" y="285935"/>
                    <a:pt x="330046" y="282861"/>
                    <a:pt x="329767" y="281184"/>
                  </a:cubicBezTo>
                  <a:cubicBezTo>
                    <a:pt x="329208" y="276712"/>
                    <a:pt x="329488" y="271961"/>
                    <a:pt x="329767" y="267209"/>
                  </a:cubicBezTo>
                  <a:cubicBezTo>
                    <a:pt x="329767" y="263296"/>
                    <a:pt x="329488" y="259384"/>
                    <a:pt x="330046" y="255471"/>
                  </a:cubicBezTo>
                  <a:cubicBezTo>
                    <a:pt x="330326" y="254073"/>
                    <a:pt x="333121" y="252117"/>
                    <a:pt x="334518" y="252117"/>
                  </a:cubicBezTo>
                  <a:close/>
                  <a:moveTo>
                    <a:pt x="5276" y="251837"/>
                  </a:moveTo>
                  <a:cubicBezTo>
                    <a:pt x="13941" y="259104"/>
                    <a:pt x="9469" y="267768"/>
                    <a:pt x="10307" y="275314"/>
                  </a:cubicBezTo>
                  <a:cubicBezTo>
                    <a:pt x="10866" y="279507"/>
                    <a:pt x="11146" y="284258"/>
                    <a:pt x="5276" y="285656"/>
                  </a:cubicBezTo>
                  <a:cubicBezTo>
                    <a:pt x="-1152" y="277550"/>
                    <a:pt x="-1712" y="263016"/>
                    <a:pt x="5276" y="251837"/>
                  </a:cubicBezTo>
                  <a:close/>
                  <a:moveTo>
                    <a:pt x="334239" y="200690"/>
                  </a:moveTo>
                  <a:cubicBezTo>
                    <a:pt x="335916" y="202367"/>
                    <a:pt x="338990" y="203764"/>
                    <a:pt x="338990" y="205441"/>
                  </a:cubicBezTo>
                  <a:cubicBezTo>
                    <a:pt x="339549" y="213547"/>
                    <a:pt x="339549" y="221652"/>
                    <a:pt x="338990" y="229757"/>
                  </a:cubicBezTo>
                  <a:cubicBezTo>
                    <a:pt x="338990" y="231434"/>
                    <a:pt x="335916" y="232832"/>
                    <a:pt x="334239" y="234509"/>
                  </a:cubicBezTo>
                  <a:cubicBezTo>
                    <a:pt x="332841" y="232832"/>
                    <a:pt x="330326" y="231154"/>
                    <a:pt x="329767" y="229198"/>
                  </a:cubicBezTo>
                  <a:cubicBezTo>
                    <a:pt x="328929" y="225285"/>
                    <a:pt x="329488" y="221372"/>
                    <a:pt x="329488" y="217459"/>
                  </a:cubicBezTo>
                  <a:cubicBezTo>
                    <a:pt x="329488" y="213547"/>
                    <a:pt x="328929" y="209634"/>
                    <a:pt x="329767" y="206000"/>
                  </a:cubicBezTo>
                  <a:cubicBezTo>
                    <a:pt x="330047" y="204044"/>
                    <a:pt x="332562" y="202367"/>
                    <a:pt x="334239" y="200690"/>
                  </a:cubicBezTo>
                  <a:close/>
                  <a:moveTo>
                    <a:pt x="5555" y="200131"/>
                  </a:moveTo>
                  <a:cubicBezTo>
                    <a:pt x="7232" y="202647"/>
                    <a:pt x="9747" y="204603"/>
                    <a:pt x="10027" y="207118"/>
                  </a:cubicBezTo>
                  <a:cubicBezTo>
                    <a:pt x="11983" y="217739"/>
                    <a:pt x="10306" y="228080"/>
                    <a:pt x="5555" y="234789"/>
                  </a:cubicBezTo>
                  <a:cubicBezTo>
                    <a:pt x="-1432" y="225565"/>
                    <a:pt x="-1432" y="209634"/>
                    <a:pt x="5555" y="200131"/>
                  </a:cubicBezTo>
                  <a:close/>
                  <a:moveTo>
                    <a:pt x="333960" y="148704"/>
                  </a:moveTo>
                  <a:cubicBezTo>
                    <a:pt x="335636" y="150381"/>
                    <a:pt x="338431" y="151778"/>
                    <a:pt x="338710" y="153735"/>
                  </a:cubicBezTo>
                  <a:cubicBezTo>
                    <a:pt x="339829" y="157648"/>
                    <a:pt x="339270" y="161561"/>
                    <a:pt x="339270" y="165473"/>
                  </a:cubicBezTo>
                  <a:cubicBezTo>
                    <a:pt x="339270" y="169386"/>
                    <a:pt x="339829" y="173299"/>
                    <a:pt x="338990" y="176933"/>
                  </a:cubicBezTo>
                  <a:cubicBezTo>
                    <a:pt x="338431" y="179168"/>
                    <a:pt x="335357" y="180846"/>
                    <a:pt x="333400" y="182523"/>
                  </a:cubicBezTo>
                  <a:cubicBezTo>
                    <a:pt x="332003" y="180566"/>
                    <a:pt x="329487" y="178889"/>
                    <a:pt x="329487" y="176933"/>
                  </a:cubicBezTo>
                  <a:cubicBezTo>
                    <a:pt x="328928" y="169107"/>
                    <a:pt x="328928" y="161281"/>
                    <a:pt x="329487" y="153735"/>
                  </a:cubicBezTo>
                  <a:cubicBezTo>
                    <a:pt x="329487" y="152058"/>
                    <a:pt x="332282" y="150381"/>
                    <a:pt x="333960" y="148704"/>
                  </a:cubicBezTo>
                  <a:close/>
                  <a:moveTo>
                    <a:pt x="4717" y="148704"/>
                  </a:moveTo>
                  <a:cubicBezTo>
                    <a:pt x="12263" y="157648"/>
                    <a:pt x="12543" y="173020"/>
                    <a:pt x="5835" y="183362"/>
                  </a:cubicBezTo>
                  <a:cubicBezTo>
                    <a:pt x="3878" y="180846"/>
                    <a:pt x="804" y="178610"/>
                    <a:pt x="804" y="176653"/>
                  </a:cubicBezTo>
                  <a:cubicBezTo>
                    <a:pt x="1083" y="167710"/>
                    <a:pt x="-2550" y="157927"/>
                    <a:pt x="4717" y="148704"/>
                  </a:cubicBezTo>
                  <a:close/>
                  <a:moveTo>
                    <a:pt x="174858" y="131900"/>
                  </a:moveTo>
                  <a:cubicBezTo>
                    <a:pt x="178841" y="132005"/>
                    <a:pt x="182754" y="133193"/>
                    <a:pt x="186108" y="138084"/>
                  </a:cubicBezTo>
                  <a:cubicBezTo>
                    <a:pt x="175487" y="142835"/>
                    <a:pt x="165705" y="140599"/>
                    <a:pt x="155084" y="139761"/>
                  </a:cubicBezTo>
                  <a:cubicBezTo>
                    <a:pt x="155364" y="132494"/>
                    <a:pt x="158997" y="131655"/>
                    <a:pt x="163189" y="132215"/>
                  </a:cubicBezTo>
                  <a:cubicBezTo>
                    <a:pt x="166823" y="132774"/>
                    <a:pt x="170875" y="131795"/>
                    <a:pt x="174858" y="131900"/>
                  </a:cubicBezTo>
                  <a:close/>
                  <a:moveTo>
                    <a:pt x="214337" y="120475"/>
                  </a:moveTo>
                  <a:cubicBezTo>
                    <a:pt x="216293" y="121314"/>
                    <a:pt x="218809" y="123270"/>
                    <a:pt x="219088" y="125227"/>
                  </a:cubicBezTo>
                  <a:cubicBezTo>
                    <a:pt x="219647" y="129419"/>
                    <a:pt x="219367" y="134171"/>
                    <a:pt x="219367" y="140319"/>
                  </a:cubicBezTo>
                  <a:cubicBezTo>
                    <a:pt x="210983" y="141158"/>
                    <a:pt x="203995" y="143394"/>
                    <a:pt x="196449" y="137804"/>
                  </a:cubicBezTo>
                  <a:cubicBezTo>
                    <a:pt x="198405" y="135568"/>
                    <a:pt x="199803" y="132773"/>
                    <a:pt x="201480" y="132773"/>
                  </a:cubicBezTo>
                  <a:cubicBezTo>
                    <a:pt x="207070" y="131935"/>
                    <a:pt x="209864" y="129699"/>
                    <a:pt x="209864" y="123830"/>
                  </a:cubicBezTo>
                  <a:cubicBezTo>
                    <a:pt x="209864" y="122711"/>
                    <a:pt x="213219" y="120196"/>
                    <a:pt x="214337" y="120475"/>
                  </a:cubicBezTo>
                  <a:close/>
                  <a:moveTo>
                    <a:pt x="124060" y="120475"/>
                  </a:moveTo>
                  <a:cubicBezTo>
                    <a:pt x="125457" y="120195"/>
                    <a:pt x="128252" y="121034"/>
                    <a:pt x="128531" y="121872"/>
                  </a:cubicBezTo>
                  <a:cubicBezTo>
                    <a:pt x="129650" y="129139"/>
                    <a:pt x="134680" y="132214"/>
                    <a:pt x="140829" y="134450"/>
                  </a:cubicBezTo>
                  <a:cubicBezTo>
                    <a:pt x="141668" y="134729"/>
                    <a:pt x="141388" y="137524"/>
                    <a:pt x="141947" y="140598"/>
                  </a:cubicBezTo>
                  <a:cubicBezTo>
                    <a:pt x="134960" y="140878"/>
                    <a:pt x="128811" y="141157"/>
                    <a:pt x="120706" y="141437"/>
                  </a:cubicBezTo>
                  <a:cubicBezTo>
                    <a:pt x="120706" y="134170"/>
                    <a:pt x="120426" y="129139"/>
                    <a:pt x="120985" y="124108"/>
                  </a:cubicBezTo>
                  <a:cubicBezTo>
                    <a:pt x="120985" y="122711"/>
                    <a:pt x="122662" y="121034"/>
                    <a:pt x="124060" y="120475"/>
                  </a:cubicBezTo>
                  <a:close/>
                  <a:moveTo>
                    <a:pt x="5275" y="98675"/>
                  </a:moveTo>
                  <a:cubicBezTo>
                    <a:pt x="6673" y="98675"/>
                    <a:pt x="9188" y="100072"/>
                    <a:pt x="9188" y="100911"/>
                  </a:cubicBezTo>
                  <a:cubicBezTo>
                    <a:pt x="9747" y="108178"/>
                    <a:pt x="10306" y="115445"/>
                    <a:pt x="10306" y="122711"/>
                  </a:cubicBezTo>
                  <a:cubicBezTo>
                    <a:pt x="10306" y="125507"/>
                    <a:pt x="8350" y="128581"/>
                    <a:pt x="7232" y="131376"/>
                  </a:cubicBezTo>
                  <a:cubicBezTo>
                    <a:pt x="5834" y="131376"/>
                    <a:pt x="4437" y="131097"/>
                    <a:pt x="3040" y="130817"/>
                  </a:cubicBezTo>
                  <a:cubicBezTo>
                    <a:pt x="-1712" y="121314"/>
                    <a:pt x="245" y="111253"/>
                    <a:pt x="1363" y="101470"/>
                  </a:cubicBezTo>
                  <a:cubicBezTo>
                    <a:pt x="1363" y="100352"/>
                    <a:pt x="3878" y="98955"/>
                    <a:pt x="5275" y="98675"/>
                  </a:cubicBezTo>
                  <a:close/>
                  <a:moveTo>
                    <a:pt x="333680" y="93924"/>
                  </a:moveTo>
                  <a:cubicBezTo>
                    <a:pt x="336754" y="98117"/>
                    <a:pt x="338990" y="99514"/>
                    <a:pt x="338990" y="101191"/>
                  </a:cubicBezTo>
                  <a:cubicBezTo>
                    <a:pt x="339269" y="109296"/>
                    <a:pt x="339549" y="117681"/>
                    <a:pt x="338990" y="125786"/>
                  </a:cubicBezTo>
                  <a:cubicBezTo>
                    <a:pt x="338990" y="127743"/>
                    <a:pt x="336195" y="129699"/>
                    <a:pt x="334518" y="131096"/>
                  </a:cubicBezTo>
                  <a:cubicBezTo>
                    <a:pt x="333959" y="131376"/>
                    <a:pt x="330606" y="129699"/>
                    <a:pt x="330606" y="128581"/>
                  </a:cubicBezTo>
                  <a:cubicBezTo>
                    <a:pt x="329487" y="118240"/>
                    <a:pt x="326972" y="107060"/>
                    <a:pt x="333680" y="93924"/>
                  </a:cubicBezTo>
                  <a:close/>
                  <a:moveTo>
                    <a:pt x="214616" y="67372"/>
                  </a:moveTo>
                  <a:cubicBezTo>
                    <a:pt x="221045" y="76315"/>
                    <a:pt x="221324" y="93644"/>
                    <a:pt x="214616" y="103985"/>
                  </a:cubicBezTo>
                  <a:cubicBezTo>
                    <a:pt x="212660" y="101470"/>
                    <a:pt x="210144" y="99513"/>
                    <a:pt x="209585" y="97277"/>
                  </a:cubicBezTo>
                  <a:cubicBezTo>
                    <a:pt x="207349" y="86657"/>
                    <a:pt x="209585" y="73521"/>
                    <a:pt x="214616" y="67372"/>
                  </a:cubicBezTo>
                  <a:close/>
                  <a:moveTo>
                    <a:pt x="124060" y="65695"/>
                  </a:moveTo>
                  <a:cubicBezTo>
                    <a:pt x="126856" y="69049"/>
                    <a:pt x="130209" y="71005"/>
                    <a:pt x="130209" y="73241"/>
                  </a:cubicBezTo>
                  <a:cubicBezTo>
                    <a:pt x="130209" y="83303"/>
                    <a:pt x="133005" y="93644"/>
                    <a:pt x="127414" y="104266"/>
                  </a:cubicBezTo>
                  <a:cubicBezTo>
                    <a:pt x="124899" y="102309"/>
                    <a:pt x="122384" y="101750"/>
                    <a:pt x="121545" y="100073"/>
                  </a:cubicBezTo>
                  <a:cubicBezTo>
                    <a:pt x="119309" y="94762"/>
                    <a:pt x="120427" y="75477"/>
                    <a:pt x="124060" y="65695"/>
                  </a:cubicBezTo>
                  <a:close/>
                  <a:moveTo>
                    <a:pt x="9468" y="46969"/>
                  </a:moveTo>
                  <a:cubicBezTo>
                    <a:pt x="10586" y="57869"/>
                    <a:pt x="12543" y="69049"/>
                    <a:pt x="7791" y="79391"/>
                  </a:cubicBezTo>
                  <a:cubicBezTo>
                    <a:pt x="1083" y="78831"/>
                    <a:pt x="803" y="74918"/>
                    <a:pt x="524" y="71005"/>
                  </a:cubicBezTo>
                  <a:cubicBezTo>
                    <a:pt x="-35" y="60944"/>
                    <a:pt x="2481" y="52000"/>
                    <a:pt x="9468" y="46969"/>
                  </a:cubicBezTo>
                  <a:close/>
                  <a:moveTo>
                    <a:pt x="330606" y="46130"/>
                  </a:moveTo>
                  <a:cubicBezTo>
                    <a:pt x="332841" y="47807"/>
                    <a:pt x="336195" y="48925"/>
                    <a:pt x="336754" y="50882"/>
                  </a:cubicBezTo>
                  <a:cubicBezTo>
                    <a:pt x="338710" y="56472"/>
                    <a:pt x="339270" y="62061"/>
                    <a:pt x="339829" y="66533"/>
                  </a:cubicBezTo>
                  <a:cubicBezTo>
                    <a:pt x="338431" y="72123"/>
                    <a:pt x="342065" y="79949"/>
                    <a:pt x="333680" y="79390"/>
                  </a:cubicBezTo>
                  <a:cubicBezTo>
                    <a:pt x="326972" y="79110"/>
                    <a:pt x="330047" y="71843"/>
                    <a:pt x="329208" y="67651"/>
                  </a:cubicBezTo>
                  <a:cubicBezTo>
                    <a:pt x="328370" y="62900"/>
                    <a:pt x="327531" y="58148"/>
                    <a:pt x="327531" y="53676"/>
                  </a:cubicBezTo>
                  <a:cubicBezTo>
                    <a:pt x="327531" y="51161"/>
                    <a:pt x="329488" y="48646"/>
                    <a:pt x="330606" y="46130"/>
                  </a:cubicBezTo>
                  <a:close/>
                  <a:moveTo>
                    <a:pt x="276664" y="30478"/>
                  </a:moveTo>
                  <a:cubicBezTo>
                    <a:pt x="292875" y="31876"/>
                    <a:pt x="306849" y="44453"/>
                    <a:pt x="308527" y="61223"/>
                  </a:cubicBezTo>
                  <a:cubicBezTo>
                    <a:pt x="308806" y="62900"/>
                    <a:pt x="308527" y="64576"/>
                    <a:pt x="308527" y="66533"/>
                  </a:cubicBezTo>
                  <a:cubicBezTo>
                    <a:pt x="308527" y="161281"/>
                    <a:pt x="308527" y="256029"/>
                    <a:pt x="308527" y="350778"/>
                  </a:cubicBezTo>
                  <a:cubicBezTo>
                    <a:pt x="308527" y="363355"/>
                    <a:pt x="303775" y="373416"/>
                    <a:pt x="293434" y="380683"/>
                  </a:cubicBezTo>
                  <a:cubicBezTo>
                    <a:pt x="282534" y="388509"/>
                    <a:pt x="270515" y="389068"/>
                    <a:pt x="258777" y="383198"/>
                  </a:cubicBezTo>
                  <a:cubicBezTo>
                    <a:pt x="246758" y="377050"/>
                    <a:pt x="239771" y="366709"/>
                    <a:pt x="239771" y="352734"/>
                  </a:cubicBezTo>
                  <a:cubicBezTo>
                    <a:pt x="239492" y="320872"/>
                    <a:pt x="239771" y="289289"/>
                    <a:pt x="239771" y="257427"/>
                  </a:cubicBezTo>
                  <a:cubicBezTo>
                    <a:pt x="239771" y="250998"/>
                    <a:pt x="239771" y="244570"/>
                    <a:pt x="239771" y="237582"/>
                  </a:cubicBezTo>
                  <a:lnTo>
                    <a:pt x="219375" y="236186"/>
                  </a:lnTo>
                  <a:lnTo>
                    <a:pt x="122942" y="236186"/>
                  </a:lnTo>
                  <a:lnTo>
                    <a:pt x="122942" y="236186"/>
                  </a:lnTo>
                  <a:cubicBezTo>
                    <a:pt x="115675" y="236186"/>
                    <a:pt x="108409" y="236186"/>
                    <a:pt x="99744" y="236186"/>
                  </a:cubicBezTo>
                  <a:cubicBezTo>
                    <a:pt x="99744" y="240378"/>
                    <a:pt x="99744" y="244571"/>
                    <a:pt x="99744" y="248763"/>
                  </a:cubicBezTo>
                  <a:cubicBezTo>
                    <a:pt x="99744" y="281464"/>
                    <a:pt x="99744" y="314164"/>
                    <a:pt x="99744" y="346586"/>
                  </a:cubicBezTo>
                  <a:cubicBezTo>
                    <a:pt x="99744" y="357485"/>
                    <a:pt x="96111" y="366709"/>
                    <a:pt x="88844" y="374814"/>
                  </a:cubicBezTo>
                  <a:cubicBezTo>
                    <a:pt x="72074" y="393540"/>
                    <a:pt x="43845" y="386553"/>
                    <a:pt x="34343" y="364473"/>
                  </a:cubicBezTo>
                  <a:cubicBezTo>
                    <a:pt x="32107" y="359163"/>
                    <a:pt x="31269" y="352735"/>
                    <a:pt x="31269" y="346586"/>
                  </a:cubicBezTo>
                  <a:cubicBezTo>
                    <a:pt x="30989" y="254353"/>
                    <a:pt x="31269" y="162121"/>
                    <a:pt x="30989" y="69888"/>
                  </a:cubicBezTo>
                  <a:cubicBezTo>
                    <a:pt x="30989" y="57590"/>
                    <a:pt x="34343" y="46690"/>
                    <a:pt x="44125" y="38585"/>
                  </a:cubicBezTo>
                  <a:cubicBezTo>
                    <a:pt x="49855" y="33763"/>
                    <a:pt x="55899" y="31265"/>
                    <a:pt x="61803" y="30584"/>
                  </a:cubicBezTo>
                  <a:cubicBezTo>
                    <a:pt x="79516" y="28540"/>
                    <a:pt x="95971" y="42847"/>
                    <a:pt x="98906" y="59826"/>
                  </a:cubicBezTo>
                  <a:cubicBezTo>
                    <a:pt x="99744" y="64577"/>
                    <a:pt x="99744" y="69329"/>
                    <a:pt x="99744" y="74080"/>
                  </a:cubicBezTo>
                  <a:cubicBezTo>
                    <a:pt x="99744" y="99235"/>
                    <a:pt x="99744" y="124669"/>
                    <a:pt x="99744" y="149823"/>
                  </a:cubicBezTo>
                  <a:cubicBezTo>
                    <a:pt x="99744" y="153176"/>
                    <a:pt x="100303" y="156531"/>
                    <a:pt x="100583" y="160723"/>
                  </a:cubicBezTo>
                  <a:cubicBezTo>
                    <a:pt x="108409" y="161282"/>
                    <a:pt x="115675" y="161561"/>
                    <a:pt x="122942" y="162121"/>
                  </a:cubicBezTo>
                  <a:lnTo>
                    <a:pt x="122942" y="162399"/>
                  </a:lnTo>
                  <a:lnTo>
                    <a:pt x="219647" y="162399"/>
                  </a:lnTo>
                  <a:lnTo>
                    <a:pt x="219647" y="162729"/>
                  </a:lnTo>
                  <a:lnTo>
                    <a:pt x="219648" y="162399"/>
                  </a:lnTo>
                  <a:cubicBezTo>
                    <a:pt x="226076" y="161840"/>
                    <a:pt x="232504" y="161561"/>
                    <a:pt x="240051" y="161002"/>
                  </a:cubicBezTo>
                  <a:cubicBezTo>
                    <a:pt x="240051" y="155971"/>
                    <a:pt x="240051" y="151779"/>
                    <a:pt x="240051" y="147586"/>
                  </a:cubicBezTo>
                  <a:cubicBezTo>
                    <a:pt x="240051" y="120196"/>
                    <a:pt x="240609" y="92805"/>
                    <a:pt x="239771" y="65415"/>
                  </a:cubicBezTo>
                  <a:cubicBezTo>
                    <a:pt x="239212" y="48645"/>
                    <a:pt x="254584" y="28522"/>
                    <a:pt x="276664" y="30478"/>
                  </a:cubicBezTo>
                  <a:close/>
                  <a:moveTo>
                    <a:pt x="112322" y="22093"/>
                  </a:moveTo>
                  <a:cubicBezTo>
                    <a:pt x="117073" y="29639"/>
                    <a:pt x="121825" y="37186"/>
                    <a:pt x="125738" y="45291"/>
                  </a:cubicBezTo>
                  <a:cubicBezTo>
                    <a:pt x="126297" y="46688"/>
                    <a:pt x="124061" y="49483"/>
                    <a:pt x="123222" y="51719"/>
                  </a:cubicBezTo>
                  <a:cubicBezTo>
                    <a:pt x="121266" y="50322"/>
                    <a:pt x="118470" y="49763"/>
                    <a:pt x="117353" y="47806"/>
                  </a:cubicBezTo>
                  <a:cubicBezTo>
                    <a:pt x="113440" y="39981"/>
                    <a:pt x="109806" y="32435"/>
                    <a:pt x="105055" y="22652"/>
                  </a:cubicBezTo>
                  <a:cubicBezTo>
                    <a:pt x="108409" y="22373"/>
                    <a:pt x="111763" y="21255"/>
                    <a:pt x="112322" y="22093"/>
                  </a:cubicBezTo>
                  <a:close/>
                  <a:moveTo>
                    <a:pt x="231664" y="20417"/>
                  </a:moveTo>
                  <a:cubicBezTo>
                    <a:pt x="232503" y="22373"/>
                    <a:pt x="235018" y="25169"/>
                    <a:pt x="234180" y="26566"/>
                  </a:cubicBezTo>
                  <a:cubicBezTo>
                    <a:pt x="230267" y="34671"/>
                    <a:pt x="225516" y="42497"/>
                    <a:pt x="221044" y="50043"/>
                  </a:cubicBezTo>
                  <a:cubicBezTo>
                    <a:pt x="220485" y="51161"/>
                    <a:pt x="217970" y="51720"/>
                    <a:pt x="216572" y="51441"/>
                  </a:cubicBezTo>
                  <a:cubicBezTo>
                    <a:pt x="215175" y="51161"/>
                    <a:pt x="213498" y="49484"/>
                    <a:pt x="213218" y="47807"/>
                  </a:cubicBezTo>
                  <a:cubicBezTo>
                    <a:pt x="211821" y="42777"/>
                    <a:pt x="223839" y="22373"/>
                    <a:pt x="228870" y="20697"/>
                  </a:cubicBezTo>
                  <a:cubicBezTo>
                    <a:pt x="228870" y="20697"/>
                    <a:pt x="229428" y="20697"/>
                    <a:pt x="231664" y="20417"/>
                  </a:cubicBezTo>
                  <a:close/>
                  <a:moveTo>
                    <a:pt x="303495" y="7840"/>
                  </a:moveTo>
                  <a:cubicBezTo>
                    <a:pt x="312159" y="12871"/>
                    <a:pt x="322221" y="17063"/>
                    <a:pt x="324457" y="29082"/>
                  </a:cubicBezTo>
                  <a:cubicBezTo>
                    <a:pt x="316072" y="34672"/>
                    <a:pt x="314116" y="25728"/>
                    <a:pt x="309923" y="23212"/>
                  </a:cubicBezTo>
                  <a:cubicBezTo>
                    <a:pt x="304893" y="20138"/>
                    <a:pt x="300421" y="16225"/>
                    <a:pt x="295669" y="12592"/>
                  </a:cubicBezTo>
                  <a:cubicBezTo>
                    <a:pt x="295669" y="11194"/>
                    <a:pt x="295949" y="10076"/>
                    <a:pt x="295949" y="8958"/>
                  </a:cubicBezTo>
                  <a:cubicBezTo>
                    <a:pt x="298464" y="8399"/>
                    <a:pt x="301818" y="6722"/>
                    <a:pt x="303495" y="7840"/>
                  </a:cubicBezTo>
                  <a:close/>
                  <a:moveTo>
                    <a:pt x="42448" y="6442"/>
                  </a:moveTo>
                  <a:cubicBezTo>
                    <a:pt x="41330" y="10635"/>
                    <a:pt x="41609" y="13150"/>
                    <a:pt x="40492" y="14268"/>
                  </a:cubicBezTo>
                  <a:cubicBezTo>
                    <a:pt x="34623" y="19578"/>
                    <a:pt x="28753" y="24330"/>
                    <a:pt x="22604" y="29081"/>
                  </a:cubicBezTo>
                  <a:cubicBezTo>
                    <a:pt x="21486" y="29920"/>
                    <a:pt x="18971" y="29361"/>
                    <a:pt x="17015" y="29361"/>
                  </a:cubicBezTo>
                  <a:cubicBezTo>
                    <a:pt x="17015" y="27405"/>
                    <a:pt x="16455" y="24889"/>
                    <a:pt x="17294" y="23492"/>
                  </a:cubicBezTo>
                  <a:cubicBezTo>
                    <a:pt x="23443" y="16224"/>
                    <a:pt x="30430" y="10355"/>
                    <a:pt x="42448" y="6442"/>
                  </a:cubicBezTo>
                  <a:close/>
                  <a:moveTo>
                    <a:pt x="77979" y="2460"/>
                  </a:moveTo>
                  <a:cubicBezTo>
                    <a:pt x="84232" y="3787"/>
                    <a:pt x="89682" y="7700"/>
                    <a:pt x="92477" y="13989"/>
                  </a:cubicBezTo>
                  <a:cubicBezTo>
                    <a:pt x="80459" y="10356"/>
                    <a:pt x="69838" y="10635"/>
                    <a:pt x="58659" y="6443"/>
                  </a:cubicBezTo>
                  <a:cubicBezTo>
                    <a:pt x="64668" y="2390"/>
                    <a:pt x="71725" y="1132"/>
                    <a:pt x="77979" y="2460"/>
                  </a:cubicBezTo>
                  <a:close/>
                  <a:moveTo>
                    <a:pt x="275266" y="14"/>
                  </a:moveTo>
                  <a:cubicBezTo>
                    <a:pt x="279179" y="-265"/>
                    <a:pt x="280857" y="3648"/>
                    <a:pt x="278900" y="7840"/>
                  </a:cubicBezTo>
                  <a:cubicBezTo>
                    <a:pt x="270236" y="10075"/>
                    <a:pt x="261571" y="12311"/>
                    <a:pt x="252628" y="13988"/>
                  </a:cubicBezTo>
                  <a:cubicBezTo>
                    <a:pt x="250671" y="14268"/>
                    <a:pt x="248435" y="12311"/>
                    <a:pt x="246199" y="11194"/>
                  </a:cubicBezTo>
                  <a:cubicBezTo>
                    <a:pt x="247038" y="9237"/>
                    <a:pt x="247596" y="6163"/>
                    <a:pt x="248994" y="5884"/>
                  </a:cubicBezTo>
                  <a:cubicBezTo>
                    <a:pt x="257658" y="3368"/>
                    <a:pt x="266323" y="1132"/>
                    <a:pt x="275266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5"/>
            <p:cNvSpPr/>
            <p:nvPr/>
          </p:nvSpPr>
          <p:spPr>
            <a:xfrm>
              <a:off x="3689555" y="298894"/>
              <a:ext cx="129929" cy="417859"/>
            </a:xfrm>
            <a:custGeom>
              <a:avLst/>
              <a:gdLst/>
              <a:ahLst/>
              <a:cxnLst/>
              <a:rect l="l" t="t" r="r" b="b"/>
              <a:pathLst>
                <a:path w="129929" h="417859" extrusionOk="0">
                  <a:moveTo>
                    <a:pt x="44964" y="402766"/>
                  </a:moveTo>
                  <a:cubicBezTo>
                    <a:pt x="50834" y="403605"/>
                    <a:pt x="56703" y="405281"/>
                    <a:pt x="62573" y="406120"/>
                  </a:cubicBezTo>
                  <a:cubicBezTo>
                    <a:pt x="66486" y="406679"/>
                    <a:pt x="69840" y="408077"/>
                    <a:pt x="68722" y="412269"/>
                  </a:cubicBezTo>
                  <a:cubicBezTo>
                    <a:pt x="67883" y="414784"/>
                    <a:pt x="64250" y="416182"/>
                    <a:pt x="62293" y="417859"/>
                  </a:cubicBezTo>
                  <a:cubicBezTo>
                    <a:pt x="54188" y="415623"/>
                    <a:pt x="47480" y="414225"/>
                    <a:pt x="41051" y="411710"/>
                  </a:cubicBezTo>
                  <a:cubicBezTo>
                    <a:pt x="39095" y="410871"/>
                    <a:pt x="38536" y="407238"/>
                    <a:pt x="37418" y="404723"/>
                  </a:cubicBezTo>
                  <a:cubicBezTo>
                    <a:pt x="39934" y="404164"/>
                    <a:pt x="42449" y="402487"/>
                    <a:pt x="44964" y="402766"/>
                  </a:cubicBezTo>
                  <a:close/>
                  <a:moveTo>
                    <a:pt x="105614" y="387674"/>
                  </a:moveTo>
                  <a:cubicBezTo>
                    <a:pt x="107012" y="386835"/>
                    <a:pt x="110086" y="386835"/>
                    <a:pt x="111204" y="387953"/>
                  </a:cubicBezTo>
                  <a:cubicBezTo>
                    <a:pt x="112322" y="389071"/>
                    <a:pt x="113160" y="391866"/>
                    <a:pt x="112601" y="393543"/>
                  </a:cubicBezTo>
                  <a:cubicBezTo>
                    <a:pt x="111204" y="398574"/>
                    <a:pt x="93875" y="410872"/>
                    <a:pt x="88006" y="410872"/>
                  </a:cubicBezTo>
                  <a:cubicBezTo>
                    <a:pt x="87168" y="410312"/>
                    <a:pt x="85211" y="409474"/>
                    <a:pt x="84932" y="408356"/>
                  </a:cubicBezTo>
                  <a:cubicBezTo>
                    <a:pt x="84372" y="406679"/>
                    <a:pt x="84652" y="403605"/>
                    <a:pt x="85770" y="402487"/>
                  </a:cubicBezTo>
                  <a:cubicBezTo>
                    <a:pt x="92198" y="397177"/>
                    <a:pt x="98906" y="392425"/>
                    <a:pt x="105614" y="387674"/>
                  </a:cubicBezTo>
                  <a:close/>
                  <a:moveTo>
                    <a:pt x="7232" y="363358"/>
                  </a:moveTo>
                  <a:cubicBezTo>
                    <a:pt x="13661" y="373979"/>
                    <a:pt x="18692" y="382643"/>
                    <a:pt x="23723" y="391307"/>
                  </a:cubicBezTo>
                  <a:cubicBezTo>
                    <a:pt x="24281" y="391866"/>
                    <a:pt x="22325" y="393822"/>
                    <a:pt x="20927" y="396618"/>
                  </a:cubicBezTo>
                  <a:cubicBezTo>
                    <a:pt x="11984" y="389071"/>
                    <a:pt x="7512" y="380966"/>
                    <a:pt x="4438" y="371743"/>
                  </a:cubicBezTo>
                  <a:cubicBezTo>
                    <a:pt x="3879" y="370345"/>
                    <a:pt x="5555" y="368109"/>
                    <a:pt x="7232" y="363358"/>
                  </a:cubicBezTo>
                  <a:close/>
                  <a:moveTo>
                    <a:pt x="124340" y="341837"/>
                  </a:moveTo>
                  <a:cubicBezTo>
                    <a:pt x="126017" y="341837"/>
                    <a:pt x="128253" y="344353"/>
                    <a:pt x="129092" y="346309"/>
                  </a:cubicBezTo>
                  <a:cubicBezTo>
                    <a:pt x="129930" y="347706"/>
                    <a:pt x="129371" y="350222"/>
                    <a:pt x="129371" y="355532"/>
                  </a:cubicBezTo>
                  <a:cubicBezTo>
                    <a:pt x="128532" y="358886"/>
                    <a:pt x="127415" y="365314"/>
                    <a:pt x="125458" y="371463"/>
                  </a:cubicBezTo>
                  <a:cubicBezTo>
                    <a:pt x="124899" y="372860"/>
                    <a:pt x="121545" y="375097"/>
                    <a:pt x="120707" y="374537"/>
                  </a:cubicBezTo>
                  <a:cubicBezTo>
                    <a:pt x="118750" y="373420"/>
                    <a:pt x="116514" y="370904"/>
                    <a:pt x="116514" y="369227"/>
                  </a:cubicBezTo>
                  <a:cubicBezTo>
                    <a:pt x="116794" y="361681"/>
                    <a:pt x="117912" y="353855"/>
                    <a:pt x="119309" y="346309"/>
                  </a:cubicBezTo>
                  <a:cubicBezTo>
                    <a:pt x="119589" y="344353"/>
                    <a:pt x="122663" y="342117"/>
                    <a:pt x="124340" y="341837"/>
                  </a:cubicBezTo>
                  <a:close/>
                  <a:moveTo>
                    <a:pt x="3600" y="316962"/>
                  </a:moveTo>
                  <a:cubicBezTo>
                    <a:pt x="5556" y="318639"/>
                    <a:pt x="8350" y="320036"/>
                    <a:pt x="8910" y="321993"/>
                  </a:cubicBezTo>
                  <a:cubicBezTo>
                    <a:pt x="11704" y="330098"/>
                    <a:pt x="8910" y="344073"/>
                    <a:pt x="3040" y="350222"/>
                  </a:cubicBezTo>
                  <a:cubicBezTo>
                    <a:pt x="-1991" y="339042"/>
                    <a:pt x="804" y="328421"/>
                    <a:pt x="804" y="318080"/>
                  </a:cubicBezTo>
                  <a:cubicBezTo>
                    <a:pt x="1643" y="317801"/>
                    <a:pt x="2481" y="317242"/>
                    <a:pt x="3600" y="316962"/>
                  </a:cubicBezTo>
                  <a:close/>
                  <a:moveTo>
                    <a:pt x="124619" y="290969"/>
                  </a:moveTo>
                  <a:cubicBezTo>
                    <a:pt x="126296" y="291249"/>
                    <a:pt x="128532" y="293484"/>
                    <a:pt x="128811" y="294882"/>
                  </a:cubicBezTo>
                  <a:cubicBezTo>
                    <a:pt x="129650" y="299633"/>
                    <a:pt x="129650" y="304385"/>
                    <a:pt x="129650" y="308577"/>
                  </a:cubicBezTo>
                  <a:cubicBezTo>
                    <a:pt x="129370" y="313049"/>
                    <a:pt x="129650" y="316961"/>
                    <a:pt x="128811" y="320595"/>
                  </a:cubicBezTo>
                  <a:cubicBezTo>
                    <a:pt x="128532" y="322272"/>
                    <a:pt x="126296" y="324508"/>
                    <a:pt x="124898" y="324787"/>
                  </a:cubicBezTo>
                  <a:cubicBezTo>
                    <a:pt x="123501" y="325067"/>
                    <a:pt x="120147" y="323110"/>
                    <a:pt x="120147" y="321993"/>
                  </a:cubicBezTo>
                  <a:cubicBezTo>
                    <a:pt x="119588" y="312769"/>
                    <a:pt x="119588" y="303266"/>
                    <a:pt x="119867" y="294043"/>
                  </a:cubicBezTo>
                  <a:cubicBezTo>
                    <a:pt x="119867" y="292926"/>
                    <a:pt x="123221" y="290690"/>
                    <a:pt x="124619" y="290969"/>
                  </a:cubicBezTo>
                  <a:close/>
                  <a:moveTo>
                    <a:pt x="3878" y="266374"/>
                  </a:moveTo>
                  <a:cubicBezTo>
                    <a:pt x="11145" y="274759"/>
                    <a:pt x="11425" y="290410"/>
                    <a:pt x="4717" y="298796"/>
                  </a:cubicBezTo>
                  <a:cubicBezTo>
                    <a:pt x="-873" y="292367"/>
                    <a:pt x="-1433" y="278113"/>
                    <a:pt x="3878" y="266374"/>
                  </a:cubicBezTo>
                  <a:close/>
                  <a:moveTo>
                    <a:pt x="123222" y="238145"/>
                  </a:moveTo>
                  <a:cubicBezTo>
                    <a:pt x="126296" y="241499"/>
                    <a:pt x="128812" y="242897"/>
                    <a:pt x="128812" y="244574"/>
                  </a:cubicBezTo>
                  <a:cubicBezTo>
                    <a:pt x="129370" y="253238"/>
                    <a:pt x="129370" y="261902"/>
                    <a:pt x="129091" y="270287"/>
                  </a:cubicBezTo>
                  <a:cubicBezTo>
                    <a:pt x="129091" y="271964"/>
                    <a:pt x="126855" y="274200"/>
                    <a:pt x="125178" y="274480"/>
                  </a:cubicBezTo>
                  <a:cubicBezTo>
                    <a:pt x="123781" y="274759"/>
                    <a:pt x="120427" y="273082"/>
                    <a:pt x="120147" y="271964"/>
                  </a:cubicBezTo>
                  <a:cubicBezTo>
                    <a:pt x="118470" y="261343"/>
                    <a:pt x="116514" y="250443"/>
                    <a:pt x="123222" y="238145"/>
                  </a:cubicBezTo>
                  <a:close/>
                  <a:moveTo>
                    <a:pt x="4158" y="217462"/>
                  </a:moveTo>
                  <a:cubicBezTo>
                    <a:pt x="11145" y="224729"/>
                    <a:pt x="11425" y="240380"/>
                    <a:pt x="4718" y="248765"/>
                  </a:cubicBezTo>
                  <a:cubicBezTo>
                    <a:pt x="-1152" y="241219"/>
                    <a:pt x="-1152" y="226126"/>
                    <a:pt x="4158" y="217462"/>
                  </a:cubicBezTo>
                  <a:close/>
                  <a:moveTo>
                    <a:pt x="123222" y="188395"/>
                  </a:moveTo>
                  <a:cubicBezTo>
                    <a:pt x="126296" y="192028"/>
                    <a:pt x="128812" y="193705"/>
                    <a:pt x="129091" y="195662"/>
                  </a:cubicBezTo>
                  <a:cubicBezTo>
                    <a:pt x="129651" y="203767"/>
                    <a:pt x="129651" y="211872"/>
                    <a:pt x="129091" y="219978"/>
                  </a:cubicBezTo>
                  <a:cubicBezTo>
                    <a:pt x="129091" y="221934"/>
                    <a:pt x="126296" y="224170"/>
                    <a:pt x="124340" y="225008"/>
                  </a:cubicBezTo>
                  <a:cubicBezTo>
                    <a:pt x="123502" y="225288"/>
                    <a:pt x="119868" y="223052"/>
                    <a:pt x="119868" y="221655"/>
                  </a:cubicBezTo>
                  <a:cubicBezTo>
                    <a:pt x="118750" y="211313"/>
                    <a:pt x="116235" y="200693"/>
                    <a:pt x="123222" y="188395"/>
                  </a:cubicBezTo>
                  <a:close/>
                  <a:moveTo>
                    <a:pt x="4158" y="167992"/>
                  </a:moveTo>
                  <a:cubicBezTo>
                    <a:pt x="11145" y="175259"/>
                    <a:pt x="11425" y="191190"/>
                    <a:pt x="4438" y="199295"/>
                  </a:cubicBezTo>
                  <a:cubicBezTo>
                    <a:pt x="-1432" y="191469"/>
                    <a:pt x="-1432" y="176656"/>
                    <a:pt x="4158" y="167992"/>
                  </a:cubicBezTo>
                  <a:close/>
                  <a:moveTo>
                    <a:pt x="123780" y="141161"/>
                  </a:moveTo>
                  <a:cubicBezTo>
                    <a:pt x="125737" y="143118"/>
                    <a:pt x="128532" y="144794"/>
                    <a:pt x="129091" y="147030"/>
                  </a:cubicBezTo>
                  <a:cubicBezTo>
                    <a:pt x="130209" y="150664"/>
                    <a:pt x="129370" y="154856"/>
                    <a:pt x="129370" y="158489"/>
                  </a:cubicBezTo>
                  <a:cubicBezTo>
                    <a:pt x="129370" y="161843"/>
                    <a:pt x="129929" y="165477"/>
                    <a:pt x="129091" y="168831"/>
                  </a:cubicBezTo>
                  <a:cubicBezTo>
                    <a:pt x="128532" y="171067"/>
                    <a:pt x="125458" y="172744"/>
                    <a:pt x="123780" y="174700"/>
                  </a:cubicBezTo>
                  <a:cubicBezTo>
                    <a:pt x="122103" y="173023"/>
                    <a:pt x="119309" y="171346"/>
                    <a:pt x="119029" y="169669"/>
                  </a:cubicBezTo>
                  <a:cubicBezTo>
                    <a:pt x="118470" y="161843"/>
                    <a:pt x="118470" y="154297"/>
                    <a:pt x="119029" y="146471"/>
                  </a:cubicBezTo>
                  <a:cubicBezTo>
                    <a:pt x="119029" y="144515"/>
                    <a:pt x="122103" y="143118"/>
                    <a:pt x="123780" y="141161"/>
                  </a:cubicBezTo>
                  <a:close/>
                  <a:moveTo>
                    <a:pt x="3040" y="117684"/>
                  </a:moveTo>
                  <a:cubicBezTo>
                    <a:pt x="11145" y="125789"/>
                    <a:pt x="11145" y="141721"/>
                    <a:pt x="3319" y="151223"/>
                  </a:cubicBezTo>
                  <a:cubicBezTo>
                    <a:pt x="-1432" y="139205"/>
                    <a:pt x="245" y="128584"/>
                    <a:pt x="3040" y="117684"/>
                  </a:cubicBezTo>
                  <a:close/>
                  <a:moveTo>
                    <a:pt x="124619" y="91691"/>
                  </a:moveTo>
                  <a:cubicBezTo>
                    <a:pt x="126016" y="91691"/>
                    <a:pt x="128811" y="94486"/>
                    <a:pt x="129091" y="96442"/>
                  </a:cubicBezTo>
                  <a:cubicBezTo>
                    <a:pt x="129929" y="100355"/>
                    <a:pt x="129370" y="104268"/>
                    <a:pt x="129370" y="108181"/>
                  </a:cubicBezTo>
                  <a:cubicBezTo>
                    <a:pt x="129370" y="112094"/>
                    <a:pt x="129929" y="116006"/>
                    <a:pt x="129091" y="119919"/>
                  </a:cubicBezTo>
                  <a:cubicBezTo>
                    <a:pt x="128811" y="121876"/>
                    <a:pt x="126295" y="124671"/>
                    <a:pt x="124619" y="124951"/>
                  </a:cubicBezTo>
                  <a:cubicBezTo>
                    <a:pt x="122942" y="124951"/>
                    <a:pt x="119588" y="122435"/>
                    <a:pt x="119308" y="120758"/>
                  </a:cubicBezTo>
                  <a:cubicBezTo>
                    <a:pt x="118749" y="112653"/>
                    <a:pt x="118749" y="104268"/>
                    <a:pt x="119308" y="96163"/>
                  </a:cubicBezTo>
                  <a:cubicBezTo>
                    <a:pt x="119308" y="94486"/>
                    <a:pt x="122662" y="91971"/>
                    <a:pt x="124619" y="91691"/>
                  </a:cubicBezTo>
                  <a:close/>
                  <a:moveTo>
                    <a:pt x="804" y="65977"/>
                  </a:moveTo>
                  <a:cubicBezTo>
                    <a:pt x="4438" y="68493"/>
                    <a:pt x="7232" y="69331"/>
                    <a:pt x="8071" y="71008"/>
                  </a:cubicBezTo>
                  <a:cubicBezTo>
                    <a:pt x="11145" y="77995"/>
                    <a:pt x="8909" y="93367"/>
                    <a:pt x="3319" y="100913"/>
                  </a:cubicBezTo>
                  <a:cubicBezTo>
                    <a:pt x="-1711" y="88615"/>
                    <a:pt x="525" y="78275"/>
                    <a:pt x="804" y="65977"/>
                  </a:cubicBezTo>
                  <a:close/>
                  <a:moveTo>
                    <a:pt x="120707" y="42220"/>
                  </a:moveTo>
                  <a:cubicBezTo>
                    <a:pt x="122383" y="42220"/>
                    <a:pt x="124899" y="43897"/>
                    <a:pt x="125457" y="45574"/>
                  </a:cubicBezTo>
                  <a:cubicBezTo>
                    <a:pt x="127414" y="51723"/>
                    <a:pt x="128811" y="58710"/>
                    <a:pt x="129929" y="63462"/>
                  </a:cubicBezTo>
                  <a:cubicBezTo>
                    <a:pt x="129370" y="67654"/>
                    <a:pt x="129650" y="70169"/>
                    <a:pt x="128811" y="72126"/>
                  </a:cubicBezTo>
                  <a:cubicBezTo>
                    <a:pt x="128253" y="73523"/>
                    <a:pt x="126296" y="75201"/>
                    <a:pt x="125178" y="75201"/>
                  </a:cubicBezTo>
                  <a:cubicBezTo>
                    <a:pt x="123501" y="75201"/>
                    <a:pt x="120427" y="73803"/>
                    <a:pt x="120147" y="72685"/>
                  </a:cubicBezTo>
                  <a:cubicBezTo>
                    <a:pt x="118471" y="63741"/>
                    <a:pt x="117353" y="54798"/>
                    <a:pt x="116514" y="45853"/>
                  </a:cubicBezTo>
                  <a:cubicBezTo>
                    <a:pt x="116514" y="44736"/>
                    <a:pt x="119309" y="42220"/>
                    <a:pt x="120707" y="42220"/>
                  </a:cubicBezTo>
                  <a:close/>
                  <a:moveTo>
                    <a:pt x="52839" y="33102"/>
                  </a:moveTo>
                  <a:lnTo>
                    <a:pt x="55584" y="54512"/>
                  </a:lnTo>
                  <a:lnTo>
                    <a:pt x="55584" y="54238"/>
                  </a:lnTo>
                  <a:close/>
                  <a:moveTo>
                    <a:pt x="52789" y="32717"/>
                  </a:moveTo>
                  <a:cubicBezTo>
                    <a:pt x="79900" y="22655"/>
                    <a:pt x="97509" y="43897"/>
                    <a:pt x="99745" y="62623"/>
                  </a:cubicBezTo>
                  <a:cubicBezTo>
                    <a:pt x="100024" y="65139"/>
                    <a:pt x="99745" y="67933"/>
                    <a:pt x="99745" y="70449"/>
                  </a:cubicBezTo>
                  <a:cubicBezTo>
                    <a:pt x="99745" y="162122"/>
                    <a:pt x="99745" y="254076"/>
                    <a:pt x="99465" y="345749"/>
                  </a:cubicBezTo>
                  <a:cubicBezTo>
                    <a:pt x="99465" y="353016"/>
                    <a:pt x="98067" y="360563"/>
                    <a:pt x="94993" y="366991"/>
                  </a:cubicBezTo>
                  <a:cubicBezTo>
                    <a:pt x="91080" y="375515"/>
                    <a:pt x="85141" y="381245"/>
                    <a:pt x="77874" y="384075"/>
                  </a:cubicBezTo>
                  <a:lnTo>
                    <a:pt x="52826" y="383761"/>
                  </a:lnTo>
                  <a:lnTo>
                    <a:pt x="52790" y="384040"/>
                  </a:lnTo>
                  <a:cubicBezTo>
                    <a:pt x="36579" y="379568"/>
                    <a:pt x="33505" y="365873"/>
                    <a:pt x="30150" y="352178"/>
                  </a:cubicBezTo>
                  <a:cubicBezTo>
                    <a:pt x="29592" y="350221"/>
                    <a:pt x="30150" y="347985"/>
                    <a:pt x="30150" y="345750"/>
                  </a:cubicBezTo>
                  <a:cubicBezTo>
                    <a:pt x="30150" y="253796"/>
                    <a:pt x="30150" y="161843"/>
                    <a:pt x="30150" y="69611"/>
                  </a:cubicBezTo>
                  <a:cubicBezTo>
                    <a:pt x="30150" y="55636"/>
                    <a:pt x="36020" y="44457"/>
                    <a:pt x="46082" y="35513"/>
                  </a:cubicBezTo>
                  <a:lnTo>
                    <a:pt x="52789" y="32718"/>
                  </a:lnTo>
                  <a:close/>
                  <a:moveTo>
                    <a:pt x="22046" y="19302"/>
                  </a:moveTo>
                  <a:cubicBezTo>
                    <a:pt x="22885" y="22935"/>
                    <a:pt x="24282" y="24892"/>
                    <a:pt x="23444" y="25731"/>
                  </a:cubicBezTo>
                  <a:cubicBezTo>
                    <a:pt x="18692" y="34115"/>
                    <a:pt x="13662" y="42221"/>
                    <a:pt x="7792" y="52283"/>
                  </a:cubicBezTo>
                  <a:cubicBezTo>
                    <a:pt x="5835" y="48090"/>
                    <a:pt x="3879" y="45854"/>
                    <a:pt x="4438" y="44736"/>
                  </a:cubicBezTo>
                  <a:cubicBezTo>
                    <a:pt x="7792" y="35513"/>
                    <a:pt x="11984" y="26569"/>
                    <a:pt x="22046" y="19302"/>
                  </a:cubicBezTo>
                  <a:close/>
                  <a:moveTo>
                    <a:pt x="90521" y="5328"/>
                  </a:moveTo>
                  <a:cubicBezTo>
                    <a:pt x="98067" y="10358"/>
                    <a:pt x="105055" y="15948"/>
                    <a:pt x="112321" y="21538"/>
                  </a:cubicBezTo>
                  <a:cubicBezTo>
                    <a:pt x="112880" y="22376"/>
                    <a:pt x="112880" y="24053"/>
                    <a:pt x="113160" y="24612"/>
                  </a:cubicBezTo>
                  <a:cubicBezTo>
                    <a:pt x="112601" y="28805"/>
                    <a:pt x="108408" y="30482"/>
                    <a:pt x="105334" y="28246"/>
                  </a:cubicBezTo>
                  <a:cubicBezTo>
                    <a:pt x="98906" y="23774"/>
                    <a:pt x="92757" y="19023"/>
                    <a:pt x="86888" y="13992"/>
                  </a:cubicBezTo>
                  <a:cubicBezTo>
                    <a:pt x="85490" y="12874"/>
                    <a:pt x="84931" y="9520"/>
                    <a:pt x="85490" y="7284"/>
                  </a:cubicBezTo>
                  <a:cubicBezTo>
                    <a:pt x="85770" y="6166"/>
                    <a:pt x="89683" y="4489"/>
                    <a:pt x="90521" y="5328"/>
                  </a:cubicBezTo>
                  <a:close/>
                  <a:moveTo>
                    <a:pt x="63411" y="17"/>
                  </a:moveTo>
                  <a:cubicBezTo>
                    <a:pt x="65087" y="-263"/>
                    <a:pt x="67044" y="2812"/>
                    <a:pt x="69000" y="4209"/>
                  </a:cubicBezTo>
                  <a:cubicBezTo>
                    <a:pt x="67044" y="6166"/>
                    <a:pt x="65647" y="9519"/>
                    <a:pt x="63411" y="10079"/>
                  </a:cubicBezTo>
                  <a:cubicBezTo>
                    <a:pt x="55305" y="12035"/>
                    <a:pt x="47479" y="13153"/>
                    <a:pt x="39374" y="14551"/>
                  </a:cubicBezTo>
                  <a:cubicBezTo>
                    <a:pt x="35461" y="10638"/>
                    <a:pt x="36858" y="6445"/>
                    <a:pt x="40771" y="5048"/>
                  </a:cubicBezTo>
                  <a:cubicBezTo>
                    <a:pt x="48038" y="2533"/>
                    <a:pt x="55585" y="1135"/>
                    <a:pt x="63411" y="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5241463" y="301549"/>
              <a:ext cx="427119" cy="413407"/>
            </a:xfrm>
            <a:custGeom>
              <a:avLst/>
              <a:gdLst/>
              <a:ahLst/>
              <a:cxnLst/>
              <a:rect l="l" t="t" r="r" b="b"/>
              <a:pathLst>
                <a:path w="427119" h="413407" extrusionOk="0">
                  <a:moveTo>
                    <a:pt x="213491" y="403850"/>
                  </a:moveTo>
                  <a:cubicBezTo>
                    <a:pt x="218731" y="403745"/>
                    <a:pt x="224181" y="404304"/>
                    <a:pt x="230050" y="404304"/>
                  </a:cubicBezTo>
                  <a:cubicBezTo>
                    <a:pt x="228374" y="407658"/>
                    <a:pt x="227535" y="411012"/>
                    <a:pt x="226137" y="411012"/>
                  </a:cubicBezTo>
                  <a:cubicBezTo>
                    <a:pt x="216355" y="412410"/>
                    <a:pt x="206573" y="414646"/>
                    <a:pt x="198188" y="407379"/>
                  </a:cubicBezTo>
                  <a:cubicBezTo>
                    <a:pt x="203219" y="404723"/>
                    <a:pt x="208250" y="403955"/>
                    <a:pt x="213491" y="403850"/>
                  </a:cubicBezTo>
                  <a:close/>
                  <a:moveTo>
                    <a:pt x="42231" y="401788"/>
                  </a:moveTo>
                  <a:cubicBezTo>
                    <a:pt x="52013" y="402906"/>
                    <a:pt x="61795" y="404304"/>
                    <a:pt x="74373" y="405701"/>
                  </a:cubicBezTo>
                  <a:cubicBezTo>
                    <a:pt x="71578" y="409055"/>
                    <a:pt x="70180" y="411850"/>
                    <a:pt x="68504" y="412689"/>
                  </a:cubicBezTo>
                  <a:cubicBezTo>
                    <a:pt x="59280" y="415204"/>
                    <a:pt x="46144" y="411012"/>
                    <a:pt x="42231" y="401788"/>
                  </a:cubicBezTo>
                  <a:close/>
                  <a:moveTo>
                    <a:pt x="385448" y="401509"/>
                  </a:moveTo>
                  <a:cubicBezTo>
                    <a:pt x="386007" y="411570"/>
                    <a:pt x="379579" y="411570"/>
                    <a:pt x="374268" y="412129"/>
                  </a:cubicBezTo>
                  <a:cubicBezTo>
                    <a:pt x="367281" y="412688"/>
                    <a:pt x="359176" y="416881"/>
                    <a:pt x="352747" y="405981"/>
                  </a:cubicBezTo>
                  <a:cubicBezTo>
                    <a:pt x="364486" y="404304"/>
                    <a:pt x="374827" y="402906"/>
                    <a:pt x="385448" y="401509"/>
                  </a:cubicBezTo>
                  <a:close/>
                  <a:moveTo>
                    <a:pt x="314737" y="379987"/>
                  </a:moveTo>
                  <a:cubicBezTo>
                    <a:pt x="322562" y="386974"/>
                    <a:pt x="330667" y="393962"/>
                    <a:pt x="338493" y="401228"/>
                  </a:cubicBezTo>
                  <a:cubicBezTo>
                    <a:pt x="337934" y="401788"/>
                    <a:pt x="337375" y="402905"/>
                    <a:pt x="336816" y="404023"/>
                  </a:cubicBezTo>
                  <a:cubicBezTo>
                    <a:pt x="326755" y="405980"/>
                    <a:pt x="322283" y="397595"/>
                    <a:pt x="316134" y="392005"/>
                  </a:cubicBezTo>
                  <a:cubicBezTo>
                    <a:pt x="313060" y="389210"/>
                    <a:pt x="309706" y="385856"/>
                    <a:pt x="314737" y="379987"/>
                  </a:cubicBezTo>
                  <a:close/>
                  <a:moveTo>
                    <a:pt x="112104" y="379429"/>
                  </a:moveTo>
                  <a:cubicBezTo>
                    <a:pt x="113780" y="381665"/>
                    <a:pt x="115737" y="383622"/>
                    <a:pt x="115457" y="384180"/>
                  </a:cubicBezTo>
                  <a:cubicBezTo>
                    <a:pt x="110427" y="393962"/>
                    <a:pt x="103160" y="401229"/>
                    <a:pt x="91142" y="403186"/>
                  </a:cubicBezTo>
                  <a:cubicBezTo>
                    <a:pt x="95334" y="392844"/>
                    <a:pt x="104837" y="387814"/>
                    <a:pt x="112104" y="379429"/>
                  </a:cubicBezTo>
                  <a:close/>
                  <a:moveTo>
                    <a:pt x="161015" y="376634"/>
                  </a:moveTo>
                  <a:cubicBezTo>
                    <a:pt x="163251" y="377473"/>
                    <a:pt x="166046" y="377473"/>
                    <a:pt x="167444" y="379150"/>
                  </a:cubicBezTo>
                  <a:cubicBezTo>
                    <a:pt x="173034" y="384739"/>
                    <a:pt x="178064" y="390888"/>
                    <a:pt x="184213" y="397596"/>
                  </a:cubicBezTo>
                  <a:cubicBezTo>
                    <a:pt x="182257" y="402068"/>
                    <a:pt x="178903" y="402906"/>
                    <a:pt x="175828" y="400111"/>
                  </a:cubicBezTo>
                  <a:cubicBezTo>
                    <a:pt x="170238" y="394801"/>
                    <a:pt x="165208" y="389211"/>
                    <a:pt x="160456" y="383342"/>
                  </a:cubicBezTo>
                  <a:cubicBezTo>
                    <a:pt x="159339" y="382224"/>
                    <a:pt x="160736" y="378870"/>
                    <a:pt x="161015" y="376634"/>
                  </a:cubicBezTo>
                  <a:close/>
                  <a:moveTo>
                    <a:pt x="263031" y="374677"/>
                  </a:moveTo>
                  <a:cubicBezTo>
                    <a:pt x="270018" y="379429"/>
                    <a:pt x="268341" y="383062"/>
                    <a:pt x="265546" y="385857"/>
                  </a:cubicBezTo>
                  <a:cubicBezTo>
                    <a:pt x="259677" y="391727"/>
                    <a:pt x="256043" y="400950"/>
                    <a:pt x="242907" y="400670"/>
                  </a:cubicBezTo>
                  <a:cubicBezTo>
                    <a:pt x="247659" y="389211"/>
                    <a:pt x="258000" y="384459"/>
                    <a:pt x="263031" y="374677"/>
                  </a:cubicBezTo>
                  <a:close/>
                  <a:moveTo>
                    <a:pt x="422063" y="367969"/>
                  </a:moveTo>
                  <a:cubicBezTo>
                    <a:pt x="420386" y="379987"/>
                    <a:pt x="414237" y="387534"/>
                    <a:pt x="406970" y="393962"/>
                  </a:cubicBezTo>
                  <a:cubicBezTo>
                    <a:pt x="405572" y="395080"/>
                    <a:pt x="402498" y="393962"/>
                    <a:pt x="398864" y="393682"/>
                  </a:cubicBezTo>
                  <a:cubicBezTo>
                    <a:pt x="415075" y="369646"/>
                    <a:pt x="415075" y="369646"/>
                    <a:pt x="422063" y="367969"/>
                  </a:cubicBezTo>
                  <a:close/>
                  <a:moveTo>
                    <a:pt x="10089" y="366852"/>
                  </a:moveTo>
                  <a:cubicBezTo>
                    <a:pt x="15958" y="375517"/>
                    <a:pt x="21828" y="384180"/>
                    <a:pt x="27697" y="392565"/>
                  </a:cubicBezTo>
                  <a:cubicBezTo>
                    <a:pt x="24343" y="397876"/>
                    <a:pt x="20990" y="396199"/>
                    <a:pt x="18754" y="393125"/>
                  </a:cubicBezTo>
                  <a:cubicBezTo>
                    <a:pt x="14282" y="386976"/>
                    <a:pt x="10089" y="380268"/>
                    <a:pt x="6176" y="373560"/>
                  </a:cubicBezTo>
                  <a:cubicBezTo>
                    <a:pt x="5338" y="372162"/>
                    <a:pt x="6456" y="369926"/>
                    <a:pt x="6735" y="367970"/>
                  </a:cubicBezTo>
                  <a:cubicBezTo>
                    <a:pt x="7853" y="367691"/>
                    <a:pt x="8971" y="367411"/>
                    <a:pt x="10089" y="366852"/>
                  </a:cubicBezTo>
                  <a:close/>
                  <a:moveTo>
                    <a:pt x="298526" y="333872"/>
                  </a:moveTo>
                  <a:cubicBezTo>
                    <a:pt x="299924" y="333593"/>
                    <a:pt x="302998" y="335269"/>
                    <a:pt x="303558" y="336667"/>
                  </a:cubicBezTo>
                  <a:cubicBezTo>
                    <a:pt x="305793" y="344213"/>
                    <a:pt x="307191" y="352039"/>
                    <a:pt x="308868" y="360983"/>
                  </a:cubicBezTo>
                  <a:cubicBezTo>
                    <a:pt x="308309" y="361821"/>
                    <a:pt x="307191" y="364336"/>
                    <a:pt x="305793" y="364616"/>
                  </a:cubicBezTo>
                  <a:cubicBezTo>
                    <a:pt x="304116" y="364896"/>
                    <a:pt x="301042" y="363778"/>
                    <a:pt x="300483" y="362380"/>
                  </a:cubicBezTo>
                  <a:cubicBezTo>
                    <a:pt x="298247" y="354554"/>
                    <a:pt x="296290" y="346449"/>
                    <a:pt x="294893" y="338344"/>
                  </a:cubicBezTo>
                  <a:cubicBezTo>
                    <a:pt x="294613" y="336946"/>
                    <a:pt x="296849" y="334151"/>
                    <a:pt x="298526" y="333872"/>
                  </a:cubicBezTo>
                  <a:close/>
                  <a:moveTo>
                    <a:pt x="128595" y="333033"/>
                  </a:moveTo>
                  <a:cubicBezTo>
                    <a:pt x="129712" y="334710"/>
                    <a:pt x="132228" y="336666"/>
                    <a:pt x="131949" y="337785"/>
                  </a:cubicBezTo>
                  <a:cubicBezTo>
                    <a:pt x="129153" y="347008"/>
                    <a:pt x="130551" y="357629"/>
                    <a:pt x="123004" y="365455"/>
                  </a:cubicBezTo>
                  <a:cubicBezTo>
                    <a:pt x="117973" y="355952"/>
                    <a:pt x="120209" y="341977"/>
                    <a:pt x="128595" y="333033"/>
                  </a:cubicBezTo>
                  <a:close/>
                  <a:moveTo>
                    <a:pt x="145922" y="331077"/>
                  </a:moveTo>
                  <a:cubicBezTo>
                    <a:pt x="146761" y="330518"/>
                    <a:pt x="148438" y="331077"/>
                    <a:pt x="149277" y="331916"/>
                  </a:cubicBezTo>
                  <a:cubicBezTo>
                    <a:pt x="153469" y="334990"/>
                    <a:pt x="158500" y="355113"/>
                    <a:pt x="156544" y="360703"/>
                  </a:cubicBezTo>
                  <a:cubicBezTo>
                    <a:pt x="156264" y="361541"/>
                    <a:pt x="155146" y="361821"/>
                    <a:pt x="153189" y="362660"/>
                  </a:cubicBezTo>
                  <a:cubicBezTo>
                    <a:pt x="145643" y="354834"/>
                    <a:pt x="145364" y="344492"/>
                    <a:pt x="142848" y="334710"/>
                  </a:cubicBezTo>
                  <a:cubicBezTo>
                    <a:pt x="142569" y="333872"/>
                    <a:pt x="144525" y="331916"/>
                    <a:pt x="145922" y="331077"/>
                  </a:cubicBezTo>
                  <a:close/>
                  <a:moveTo>
                    <a:pt x="282316" y="329679"/>
                  </a:moveTo>
                  <a:cubicBezTo>
                    <a:pt x="286509" y="343374"/>
                    <a:pt x="277844" y="352039"/>
                    <a:pt x="277006" y="362380"/>
                  </a:cubicBezTo>
                  <a:cubicBezTo>
                    <a:pt x="275049" y="362101"/>
                    <a:pt x="273372" y="362101"/>
                    <a:pt x="271975" y="362101"/>
                  </a:cubicBezTo>
                  <a:cubicBezTo>
                    <a:pt x="271136" y="359865"/>
                    <a:pt x="268621" y="357349"/>
                    <a:pt x="269459" y="355952"/>
                  </a:cubicBezTo>
                  <a:cubicBezTo>
                    <a:pt x="272813" y="347567"/>
                    <a:pt x="272534" y="337505"/>
                    <a:pt x="282316" y="329679"/>
                  </a:cubicBezTo>
                  <a:close/>
                  <a:moveTo>
                    <a:pt x="10927" y="317381"/>
                  </a:moveTo>
                  <a:cubicBezTo>
                    <a:pt x="13163" y="329679"/>
                    <a:pt x="9530" y="340020"/>
                    <a:pt x="6735" y="351480"/>
                  </a:cubicBezTo>
                  <a:cubicBezTo>
                    <a:pt x="-1929" y="347287"/>
                    <a:pt x="27" y="342535"/>
                    <a:pt x="586" y="337784"/>
                  </a:cubicBezTo>
                  <a:cubicBezTo>
                    <a:pt x="3101" y="322971"/>
                    <a:pt x="3101" y="322971"/>
                    <a:pt x="10927" y="317381"/>
                  </a:cubicBezTo>
                  <a:close/>
                  <a:moveTo>
                    <a:pt x="415914" y="316543"/>
                  </a:moveTo>
                  <a:cubicBezTo>
                    <a:pt x="419267" y="318499"/>
                    <a:pt x="421782" y="319059"/>
                    <a:pt x="422062" y="320176"/>
                  </a:cubicBezTo>
                  <a:cubicBezTo>
                    <a:pt x="424018" y="328002"/>
                    <a:pt x="425695" y="336107"/>
                    <a:pt x="427093" y="344213"/>
                  </a:cubicBezTo>
                  <a:cubicBezTo>
                    <a:pt x="427372" y="345610"/>
                    <a:pt x="425416" y="348405"/>
                    <a:pt x="424018" y="348964"/>
                  </a:cubicBezTo>
                  <a:cubicBezTo>
                    <a:pt x="422901" y="349523"/>
                    <a:pt x="419267" y="347567"/>
                    <a:pt x="419267" y="346448"/>
                  </a:cubicBezTo>
                  <a:cubicBezTo>
                    <a:pt x="417590" y="337225"/>
                    <a:pt x="414237" y="328282"/>
                    <a:pt x="415914" y="316543"/>
                  </a:cubicBezTo>
                  <a:close/>
                  <a:moveTo>
                    <a:pt x="135582" y="297258"/>
                  </a:moveTo>
                  <a:cubicBezTo>
                    <a:pt x="139495" y="295581"/>
                    <a:pt x="142290" y="302009"/>
                    <a:pt x="142570" y="315425"/>
                  </a:cubicBezTo>
                  <a:cubicBezTo>
                    <a:pt x="137818" y="315145"/>
                    <a:pt x="134185" y="314866"/>
                    <a:pt x="130272" y="314586"/>
                  </a:cubicBezTo>
                  <a:cubicBezTo>
                    <a:pt x="130272" y="307599"/>
                    <a:pt x="128035" y="300611"/>
                    <a:pt x="135582" y="297258"/>
                  </a:cubicBezTo>
                  <a:close/>
                  <a:moveTo>
                    <a:pt x="290421" y="295860"/>
                  </a:moveTo>
                  <a:cubicBezTo>
                    <a:pt x="299645" y="298934"/>
                    <a:pt x="295732" y="307319"/>
                    <a:pt x="300204" y="314865"/>
                  </a:cubicBezTo>
                  <a:cubicBezTo>
                    <a:pt x="293216" y="314865"/>
                    <a:pt x="289303" y="314865"/>
                    <a:pt x="284831" y="314865"/>
                  </a:cubicBezTo>
                  <a:cubicBezTo>
                    <a:pt x="283154" y="307039"/>
                    <a:pt x="285670" y="301450"/>
                    <a:pt x="290421" y="295860"/>
                  </a:cubicBezTo>
                  <a:close/>
                  <a:moveTo>
                    <a:pt x="408926" y="267352"/>
                  </a:moveTo>
                  <a:cubicBezTo>
                    <a:pt x="416752" y="276575"/>
                    <a:pt x="415354" y="287475"/>
                    <a:pt x="418149" y="298935"/>
                  </a:cubicBezTo>
                  <a:cubicBezTo>
                    <a:pt x="414516" y="298655"/>
                    <a:pt x="410882" y="298655"/>
                    <a:pt x="410603" y="298096"/>
                  </a:cubicBezTo>
                  <a:cubicBezTo>
                    <a:pt x="408367" y="289152"/>
                    <a:pt x="406690" y="279929"/>
                    <a:pt x="405292" y="270706"/>
                  </a:cubicBezTo>
                  <a:cubicBezTo>
                    <a:pt x="405292" y="270147"/>
                    <a:pt x="406969" y="269309"/>
                    <a:pt x="408926" y="267352"/>
                  </a:cubicBezTo>
                  <a:close/>
                  <a:moveTo>
                    <a:pt x="17915" y="267352"/>
                  </a:moveTo>
                  <a:cubicBezTo>
                    <a:pt x="19871" y="270147"/>
                    <a:pt x="22107" y="272104"/>
                    <a:pt x="22387" y="274060"/>
                  </a:cubicBezTo>
                  <a:cubicBezTo>
                    <a:pt x="23226" y="283283"/>
                    <a:pt x="18194" y="296140"/>
                    <a:pt x="12884" y="299774"/>
                  </a:cubicBezTo>
                  <a:cubicBezTo>
                    <a:pt x="8971" y="292227"/>
                    <a:pt x="10648" y="281886"/>
                    <a:pt x="17915" y="267352"/>
                  </a:cubicBezTo>
                  <a:close/>
                  <a:moveTo>
                    <a:pt x="28256" y="218440"/>
                  </a:moveTo>
                  <a:cubicBezTo>
                    <a:pt x="34964" y="226825"/>
                    <a:pt x="32169" y="243314"/>
                    <a:pt x="22107" y="250023"/>
                  </a:cubicBezTo>
                  <a:cubicBezTo>
                    <a:pt x="20709" y="239122"/>
                    <a:pt x="21548" y="228502"/>
                    <a:pt x="28256" y="218440"/>
                  </a:cubicBezTo>
                  <a:close/>
                  <a:moveTo>
                    <a:pt x="398864" y="217882"/>
                  </a:moveTo>
                  <a:cubicBezTo>
                    <a:pt x="405293" y="228224"/>
                    <a:pt x="406411" y="238564"/>
                    <a:pt x="406690" y="249185"/>
                  </a:cubicBezTo>
                  <a:cubicBezTo>
                    <a:pt x="400821" y="251701"/>
                    <a:pt x="399424" y="248906"/>
                    <a:pt x="398026" y="245272"/>
                  </a:cubicBezTo>
                  <a:cubicBezTo>
                    <a:pt x="393554" y="231857"/>
                    <a:pt x="393275" y="225149"/>
                    <a:pt x="398864" y="217882"/>
                  </a:cubicBezTo>
                  <a:close/>
                  <a:moveTo>
                    <a:pt x="39715" y="169809"/>
                  </a:moveTo>
                  <a:cubicBezTo>
                    <a:pt x="45305" y="177635"/>
                    <a:pt x="42230" y="194405"/>
                    <a:pt x="32728" y="202510"/>
                  </a:cubicBezTo>
                  <a:cubicBezTo>
                    <a:pt x="29933" y="190212"/>
                    <a:pt x="32728" y="177635"/>
                    <a:pt x="39715" y="169809"/>
                  </a:cubicBezTo>
                  <a:close/>
                  <a:moveTo>
                    <a:pt x="386287" y="168970"/>
                  </a:moveTo>
                  <a:cubicBezTo>
                    <a:pt x="394671" y="175957"/>
                    <a:pt x="397745" y="190211"/>
                    <a:pt x="393833" y="201950"/>
                  </a:cubicBezTo>
                  <a:cubicBezTo>
                    <a:pt x="386845" y="199994"/>
                    <a:pt x="387125" y="193286"/>
                    <a:pt x="386287" y="188534"/>
                  </a:cubicBezTo>
                  <a:cubicBezTo>
                    <a:pt x="385168" y="182386"/>
                    <a:pt x="380417" y="175678"/>
                    <a:pt x="386287" y="168970"/>
                  </a:cubicBezTo>
                  <a:close/>
                  <a:moveTo>
                    <a:pt x="204616" y="133475"/>
                  </a:moveTo>
                  <a:cubicBezTo>
                    <a:pt x="211045" y="133475"/>
                    <a:pt x="215237" y="133475"/>
                    <a:pt x="220547" y="133475"/>
                  </a:cubicBezTo>
                  <a:cubicBezTo>
                    <a:pt x="222224" y="141021"/>
                    <a:pt x="219429" y="146890"/>
                    <a:pt x="211883" y="154716"/>
                  </a:cubicBezTo>
                  <a:cubicBezTo>
                    <a:pt x="209088" y="146331"/>
                    <a:pt x="207132" y="140742"/>
                    <a:pt x="204616" y="133475"/>
                  </a:cubicBezTo>
                  <a:close/>
                  <a:moveTo>
                    <a:pt x="50336" y="120339"/>
                  </a:moveTo>
                  <a:cubicBezTo>
                    <a:pt x="55088" y="127326"/>
                    <a:pt x="53132" y="141580"/>
                    <a:pt x="44747" y="153599"/>
                  </a:cubicBezTo>
                  <a:cubicBezTo>
                    <a:pt x="39995" y="143537"/>
                    <a:pt x="42790" y="128724"/>
                    <a:pt x="50336" y="120339"/>
                  </a:cubicBezTo>
                  <a:close/>
                  <a:moveTo>
                    <a:pt x="376505" y="120059"/>
                  </a:moveTo>
                  <a:cubicBezTo>
                    <a:pt x="384331" y="126488"/>
                    <a:pt x="387406" y="141301"/>
                    <a:pt x="382934" y="152760"/>
                  </a:cubicBezTo>
                  <a:cubicBezTo>
                    <a:pt x="373989" y="142419"/>
                    <a:pt x="371473" y="127885"/>
                    <a:pt x="376505" y="120059"/>
                  </a:cubicBezTo>
                  <a:close/>
                  <a:moveTo>
                    <a:pt x="233963" y="84004"/>
                  </a:moveTo>
                  <a:cubicBezTo>
                    <a:pt x="236758" y="96302"/>
                    <a:pt x="231727" y="106364"/>
                    <a:pt x="225858" y="118662"/>
                  </a:cubicBezTo>
                  <a:cubicBezTo>
                    <a:pt x="223342" y="114749"/>
                    <a:pt x="220827" y="112233"/>
                    <a:pt x="221386" y="110836"/>
                  </a:cubicBezTo>
                  <a:cubicBezTo>
                    <a:pt x="224181" y="101332"/>
                    <a:pt x="224461" y="90712"/>
                    <a:pt x="233963" y="84004"/>
                  </a:cubicBezTo>
                  <a:close/>
                  <a:moveTo>
                    <a:pt x="193996" y="80371"/>
                  </a:moveTo>
                  <a:cubicBezTo>
                    <a:pt x="202381" y="92389"/>
                    <a:pt x="205456" y="102731"/>
                    <a:pt x="203779" y="115029"/>
                  </a:cubicBezTo>
                  <a:cubicBezTo>
                    <a:pt x="193437" y="109159"/>
                    <a:pt x="194555" y="97979"/>
                    <a:pt x="190642" y="89315"/>
                  </a:cubicBezTo>
                  <a:cubicBezTo>
                    <a:pt x="190083" y="87917"/>
                    <a:pt x="192040" y="85123"/>
                    <a:pt x="193996" y="80371"/>
                  </a:cubicBezTo>
                  <a:close/>
                  <a:moveTo>
                    <a:pt x="365883" y="70589"/>
                  </a:moveTo>
                  <a:cubicBezTo>
                    <a:pt x="367561" y="71986"/>
                    <a:pt x="370635" y="73105"/>
                    <a:pt x="371194" y="74782"/>
                  </a:cubicBezTo>
                  <a:cubicBezTo>
                    <a:pt x="373151" y="81769"/>
                    <a:pt x="374548" y="89036"/>
                    <a:pt x="375666" y="96302"/>
                  </a:cubicBezTo>
                  <a:cubicBezTo>
                    <a:pt x="375945" y="98538"/>
                    <a:pt x="373989" y="101054"/>
                    <a:pt x="372871" y="103570"/>
                  </a:cubicBezTo>
                  <a:cubicBezTo>
                    <a:pt x="371194" y="103290"/>
                    <a:pt x="369796" y="103011"/>
                    <a:pt x="368399" y="103011"/>
                  </a:cubicBezTo>
                  <a:cubicBezTo>
                    <a:pt x="366443" y="94346"/>
                    <a:pt x="364206" y="85682"/>
                    <a:pt x="362809" y="77018"/>
                  </a:cubicBezTo>
                  <a:cubicBezTo>
                    <a:pt x="362529" y="75061"/>
                    <a:pt x="364766" y="72825"/>
                    <a:pt x="365883" y="70589"/>
                  </a:cubicBezTo>
                  <a:close/>
                  <a:moveTo>
                    <a:pt x="60957" y="70589"/>
                  </a:moveTo>
                  <a:cubicBezTo>
                    <a:pt x="65709" y="77856"/>
                    <a:pt x="64590" y="87638"/>
                    <a:pt x="56764" y="103570"/>
                  </a:cubicBezTo>
                  <a:cubicBezTo>
                    <a:pt x="55087" y="102451"/>
                    <a:pt x="52572" y="101613"/>
                    <a:pt x="52293" y="100215"/>
                  </a:cubicBezTo>
                  <a:cubicBezTo>
                    <a:pt x="50336" y="93228"/>
                    <a:pt x="55646" y="76458"/>
                    <a:pt x="60957" y="70589"/>
                  </a:cubicBezTo>
                  <a:close/>
                  <a:moveTo>
                    <a:pt x="250174" y="36212"/>
                  </a:moveTo>
                  <a:cubicBezTo>
                    <a:pt x="250733" y="47671"/>
                    <a:pt x="247658" y="57733"/>
                    <a:pt x="241230" y="70310"/>
                  </a:cubicBezTo>
                  <a:cubicBezTo>
                    <a:pt x="238715" y="65279"/>
                    <a:pt x="236479" y="62485"/>
                    <a:pt x="237038" y="60808"/>
                  </a:cubicBezTo>
                  <a:cubicBezTo>
                    <a:pt x="239833" y="52143"/>
                    <a:pt x="239833" y="41802"/>
                    <a:pt x="250174" y="36212"/>
                  </a:cubicBezTo>
                  <a:close/>
                  <a:moveTo>
                    <a:pt x="178623" y="34534"/>
                  </a:moveTo>
                  <a:cubicBezTo>
                    <a:pt x="180859" y="36490"/>
                    <a:pt x="182536" y="37608"/>
                    <a:pt x="183096" y="38727"/>
                  </a:cubicBezTo>
                  <a:cubicBezTo>
                    <a:pt x="185891" y="45993"/>
                    <a:pt x="188406" y="53261"/>
                    <a:pt x="190642" y="60807"/>
                  </a:cubicBezTo>
                  <a:cubicBezTo>
                    <a:pt x="191201" y="62484"/>
                    <a:pt x="188965" y="64999"/>
                    <a:pt x="188126" y="67235"/>
                  </a:cubicBezTo>
                  <a:cubicBezTo>
                    <a:pt x="186170" y="65838"/>
                    <a:pt x="183096" y="64999"/>
                    <a:pt x="182536" y="63322"/>
                  </a:cubicBezTo>
                  <a:cubicBezTo>
                    <a:pt x="179742" y="56055"/>
                    <a:pt x="177506" y="48788"/>
                    <a:pt x="175549" y="41242"/>
                  </a:cubicBezTo>
                  <a:cubicBezTo>
                    <a:pt x="174990" y="39286"/>
                    <a:pt x="177226" y="37050"/>
                    <a:pt x="178623" y="34534"/>
                  </a:cubicBezTo>
                  <a:close/>
                  <a:moveTo>
                    <a:pt x="302485" y="27547"/>
                  </a:moveTo>
                  <a:cubicBezTo>
                    <a:pt x="317298" y="28665"/>
                    <a:pt x="329876" y="39844"/>
                    <a:pt x="333509" y="56614"/>
                  </a:cubicBezTo>
                  <a:cubicBezTo>
                    <a:pt x="343012" y="99936"/>
                    <a:pt x="352235" y="143257"/>
                    <a:pt x="361458" y="186299"/>
                  </a:cubicBezTo>
                  <a:cubicBezTo>
                    <a:pt x="371799" y="235210"/>
                    <a:pt x="382141" y="283842"/>
                    <a:pt x="392203" y="332753"/>
                  </a:cubicBezTo>
                  <a:cubicBezTo>
                    <a:pt x="394439" y="343933"/>
                    <a:pt x="395556" y="355112"/>
                    <a:pt x="388849" y="365454"/>
                  </a:cubicBezTo>
                  <a:cubicBezTo>
                    <a:pt x="381861" y="376633"/>
                    <a:pt x="372079" y="383341"/>
                    <a:pt x="358943" y="383062"/>
                  </a:cubicBezTo>
                  <a:cubicBezTo>
                    <a:pt x="345807" y="382782"/>
                    <a:pt x="335745" y="375516"/>
                    <a:pt x="330155" y="363777"/>
                  </a:cubicBezTo>
                  <a:cubicBezTo>
                    <a:pt x="326521" y="355951"/>
                    <a:pt x="324845" y="347287"/>
                    <a:pt x="322888" y="338902"/>
                  </a:cubicBezTo>
                  <a:cubicBezTo>
                    <a:pt x="313665" y="296139"/>
                    <a:pt x="304721" y="253097"/>
                    <a:pt x="295777" y="210335"/>
                  </a:cubicBezTo>
                  <a:cubicBezTo>
                    <a:pt x="295498" y="209217"/>
                    <a:pt x="294380" y="208099"/>
                    <a:pt x="293262" y="205863"/>
                  </a:cubicBezTo>
                  <a:cubicBezTo>
                    <a:pt x="287113" y="216763"/>
                    <a:pt x="284877" y="227664"/>
                    <a:pt x="281244" y="238564"/>
                  </a:cubicBezTo>
                  <a:lnTo>
                    <a:pt x="255359" y="318124"/>
                  </a:lnTo>
                  <a:lnTo>
                    <a:pt x="257720" y="320456"/>
                  </a:lnTo>
                  <a:cubicBezTo>
                    <a:pt x="253808" y="333312"/>
                    <a:pt x="250454" y="346169"/>
                    <a:pt x="245982" y="358746"/>
                  </a:cubicBezTo>
                  <a:cubicBezTo>
                    <a:pt x="244585" y="363218"/>
                    <a:pt x="242069" y="367410"/>
                    <a:pt x="238994" y="371043"/>
                  </a:cubicBezTo>
                  <a:cubicBezTo>
                    <a:pt x="221945" y="391447"/>
                    <a:pt x="191201" y="385577"/>
                    <a:pt x="181698" y="359864"/>
                  </a:cubicBezTo>
                  <a:cubicBezTo>
                    <a:pt x="175549" y="343374"/>
                    <a:pt x="170239" y="326325"/>
                    <a:pt x="164929" y="309276"/>
                  </a:cubicBezTo>
                  <a:cubicBezTo>
                    <a:pt x="154867" y="277414"/>
                    <a:pt x="145085" y="245551"/>
                    <a:pt x="135302" y="213969"/>
                  </a:cubicBezTo>
                  <a:cubicBezTo>
                    <a:pt x="134743" y="212292"/>
                    <a:pt x="134743" y="210615"/>
                    <a:pt x="134743" y="208938"/>
                  </a:cubicBezTo>
                  <a:lnTo>
                    <a:pt x="136175" y="189175"/>
                  </a:lnTo>
                  <a:lnTo>
                    <a:pt x="134743" y="208938"/>
                  </a:lnTo>
                  <a:cubicBezTo>
                    <a:pt x="133625" y="208099"/>
                    <a:pt x="132787" y="207540"/>
                    <a:pt x="130551" y="205863"/>
                  </a:cubicBezTo>
                  <a:cubicBezTo>
                    <a:pt x="129432" y="208658"/>
                    <a:pt x="128035" y="211173"/>
                    <a:pt x="127476" y="213689"/>
                  </a:cubicBezTo>
                  <a:cubicBezTo>
                    <a:pt x="117694" y="259526"/>
                    <a:pt x="108191" y="305363"/>
                    <a:pt x="98409" y="351199"/>
                  </a:cubicBezTo>
                  <a:cubicBezTo>
                    <a:pt x="97011" y="357348"/>
                    <a:pt x="94496" y="363777"/>
                    <a:pt x="90862" y="368808"/>
                  </a:cubicBezTo>
                  <a:cubicBezTo>
                    <a:pt x="81918" y="381664"/>
                    <a:pt x="68782" y="385857"/>
                    <a:pt x="55646" y="381664"/>
                  </a:cubicBezTo>
                  <a:cubicBezTo>
                    <a:pt x="41113" y="376913"/>
                    <a:pt x="30491" y="364057"/>
                    <a:pt x="30771" y="348684"/>
                  </a:cubicBezTo>
                  <a:cubicBezTo>
                    <a:pt x="30771" y="339740"/>
                    <a:pt x="32728" y="330517"/>
                    <a:pt x="34684" y="321853"/>
                  </a:cubicBezTo>
                  <a:cubicBezTo>
                    <a:pt x="50895" y="244713"/>
                    <a:pt x="67105" y="167293"/>
                    <a:pt x="83595" y="90153"/>
                  </a:cubicBezTo>
                  <a:cubicBezTo>
                    <a:pt x="86111" y="78135"/>
                    <a:pt x="88347" y="66396"/>
                    <a:pt x="91701" y="54658"/>
                  </a:cubicBezTo>
                  <a:cubicBezTo>
                    <a:pt x="97290" y="32857"/>
                    <a:pt x="116855" y="23354"/>
                    <a:pt x="137817" y="31460"/>
                  </a:cubicBezTo>
                  <a:lnTo>
                    <a:pt x="137678" y="100983"/>
                  </a:lnTo>
                  <a:lnTo>
                    <a:pt x="137818" y="31460"/>
                  </a:lnTo>
                  <a:cubicBezTo>
                    <a:pt x="148998" y="34814"/>
                    <a:pt x="154028" y="44037"/>
                    <a:pt x="157383" y="54099"/>
                  </a:cubicBezTo>
                  <a:cubicBezTo>
                    <a:pt x="166605" y="82887"/>
                    <a:pt x="175829" y="111954"/>
                    <a:pt x="184773" y="140741"/>
                  </a:cubicBezTo>
                  <a:cubicBezTo>
                    <a:pt x="193716" y="168970"/>
                    <a:pt x="202661" y="197479"/>
                    <a:pt x="214119" y="226266"/>
                  </a:cubicBezTo>
                  <a:cubicBezTo>
                    <a:pt x="215517" y="222913"/>
                    <a:pt x="217194" y="219838"/>
                    <a:pt x="218312" y="216484"/>
                  </a:cubicBezTo>
                  <a:lnTo>
                    <a:pt x="244766" y="132163"/>
                  </a:lnTo>
                  <a:lnTo>
                    <a:pt x="244071" y="129282"/>
                  </a:lnTo>
                  <a:cubicBezTo>
                    <a:pt x="249941" y="110277"/>
                    <a:pt x="255530" y="90992"/>
                    <a:pt x="261400" y="71986"/>
                  </a:cubicBezTo>
                  <a:cubicBezTo>
                    <a:pt x="263356" y="65278"/>
                    <a:pt x="265313" y="58571"/>
                    <a:pt x="267828" y="52142"/>
                  </a:cubicBezTo>
                  <a:cubicBezTo>
                    <a:pt x="274257" y="35932"/>
                    <a:pt x="287952" y="26429"/>
                    <a:pt x="302485" y="27547"/>
                  </a:cubicBezTo>
                  <a:close/>
                  <a:moveTo>
                    <a:pt x="349953" y="22796"/>
                  </a:moveTo>
                  <a:cubicBezTo>
                    <a:pt x="361133" y="30901"/>
                    <a:pt x="365883" y="42640"/>
                    <a:pt x="360014" y="54379"/>
                  </a:cubicBezTo>
                  <a:cubicBezTo>
                    <a:pt x="355822" y="45155"/>
                    <a:pt x="351350" y="36211"/>
                    <a:pt x="347438" y="26989"/>
                  </a:cubicBezTo>
                  <a:cubicBezTo>
                    <a:pt x="347158" y="26150"/>
                    <a:pt x="349114" y="24193"/>
                    <a:pt x="349953" y="22796"/>
                  </a:cubicBezTo>
                  <a:close/>
                  <a:moveTo>
                    <a:pt x="76888" y="22796"/>
                  </a:moveTo>
                  <a:cubicBezTo>
                    <a:pt x="77726" y="24752"/>
                    <a:pt x="79683" y="26989"/>
                    <a:pt x="79403" y="28106"/>
                  </a:cubicBezTo>
                  <a:cubicBezTo>
                    <a:pt x="75770" y="36771"/>
                    <a:pt x="71577" y="45156"/>
                    <a:pt x="66546" y="55218"/>
                  </a:cubicBezTo>
                  <a:cubicBezTo>
                    <a:pt x="60398" y="45715"/>
                    <a:pt x="65149" y="32299"/>
                    <a:pt x="76888" y="22796"/>
                  </a:cubicBezTo>
                  <a:close/>
                  <a:moveTo>
                    <a:pt x="285390" y="2393"/>
                  </a:moveTo>
                  <a:cubicBezTo>
                    <a:pt x="284831" y="9380"/>
                    <a:pt x="278124" y="14970"/>
                    <a:pt x="260235" y="23075"/>
                  </a:cubicBezTo>
                  <a:cubicBezTo>
                    <a:pt x="259956" y="20559"/>
                    <a:pt x="258838" y="17485"/>
                    <a:pt x="259677" y="16647"/>
                  </a:cubicBezTo>
                  <a:cubicBezTo>
                    <a:pt x="266384" y="9101"/>
                    <a:pt x="274211" y="2673"/>
                    <a:pt x="285390" y="2393"/>
                  </a:cubicBezTo>
                  <a:close/>
                  <a:moveTo>
                    <a:pt x="143967" y="1834"/>
                  </a:moveTo>
                  <a:cubicBezTo>
                    <a:pt x="149557" y="1275"/>
                    <a:pt x="166605" y="12455"/>
                    <a:pt x="168282" y="17206"/>
                  </a:cubicBezTo>
                  <a:cubicBezTo>
                    <a:pt x="168562" y="17485"/>
                    <a:pt x="168562" y="18045"/>
                    <a:pt x="168841" y="19721"/>
                  </a:cubicBezTo>
                  <a:cubicBezTo>
                    <a:pt x="167165" y="20560"/>
                    <a:pt x="164649" y="22796"/>
                    <a:pt x="163531" y="22237"/>
                  </a:cubicBezTo>
                  <a:cubicBezTo>
                    <a:pt x="155985" y="18324"/>
                    <a:pt x="148718" y="13852"/>
                    <a:pt x="141451" y="9101"/>
                  </a:cubicBezTo>
                  <a:cubicBezTo>
                    <a:pt x="140333" y="8542"/>
                    <a:pt x="140054" y="5747"/>
                    <a:pt x="140333" y="4629"/>
                  </a:cubicBezTo>
                  <a:cubicBezTo>
                    <a:pt x="140612" y="3511"/>
                    <a:pt x="142569" y="1834"/>
                    <a:pt x="143967" y="1834"/>
                  </a:cubicBezTo>
                  <a:close/>
                  <a:moveTo>
                    <a:pt x="105152" y="1275"/>
                  </a:moveTo>
                  <a:cubicBezTo>
                    <a:pt x="110427" y="-402"/>
                    <a:pt x="115738" y="-542"/>
                    <a:pt x="121607" y="1554"/>
                  </a:cubicBezTo>
                  <a:cubicBezTo>
                    <a:pt x="115179" y="9939"/>
                    <a:pt x="104278" y="8542"/>
                    <a:pt x="96172" y="13572"/>
                  </a:cubicBezTo>
                  <a:cubicBezTo>
                    <a:pt x="95334" y="14131"/>
                    <a:pt x="92819" y="12175"/>
                    <a:pt x="88906" y="10219"/>
                  </a:cubicBezTo>
                  <a:cubicBezTo>
                    <a:pt x="94636" y="6166"/>
                    <a:pt x="99876" y="2952"/>
                    <a:pt x="105152" y="1275"/>
                  </a:cubicBezTo>
                  <a:close/>
                  <a:moveTo>
                    <a:pt x="320956" y="1135"/>
                  </a:moveTo>
                  <a:cubicBezTo>
                    <a:pt x="326685" y="1833"/>
                    <a:pt x="331926" y="4069"/>
                    <a:pt x="334581" y="7144"/>
                  </a:cubicBezTo>
                  <a:cubicBezTo>
                    <a:pt x="335420" y="8262"/>
                    <a:pt x="335979" y="10498"/>
                    <a:pt x="335420" y="11616"/>
                  </a:cubicBezTo>
                  <a:cubicBezTo>
                    <a:pt x="334860" y="12734"/>
                    <a:pt x="332624" y="14131"/>
                    <a:pt x="331507" y="13852"/>
                  </a:cubicBezTo>
                  <a:cubicBezTo>
                    <a:pt x="322283" y="11057"/>
                    <a:pt x="313339" y="7703"/>
                    <a:pt x="304395" y="4349"/>
                  </a:cubicBezTo>
                  <a:cubicBezTo>
                    <a:pt x="309007" y="1274"/>
                    <a:pt x="315226" y="436"/>
                    <a:pt x="320956" y="11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8663472" y="289239"/>
              <a:ext cx="347644" cy="427921"/>
            </a:xfrm>
            <a:custGeom>
              <a:avLst/>
              <a:gdLst/>
              <a:ahLst/>
              <a:cxnLst/>
              <a:rect l="l" t="t" r="r" b="b"/>
              <a:pathLst>
                <a:path w="347644" h="427921" extrusionOk="0">
                  <a:moveTo>
                    <a:pt x="139661" y="408599"/>
                  </a:moveTo>
                  <a:cubicBezTo>
                    <a:pt x="147727" y="412056"/>
                    <a:pt x="155792" y="415513"/>
                    <a:pt x="163571" y="419545"/>
                  </a:cubicBezTo>
                  <a:cubicBezTo>
                    <a:pt x="165011" y="419834"/>
                    <a:pt x="165587" y="421850"/>
                    <a:pt x="167027" y="423867"/>
                  </a:cubicBezTo>
                  <a:cubicBezTo>
                    <a:pt x="165011" y="425595"/>
                    <a:pt x="162706" y="428187"/>
                    <a:pt x="161842" y="427900"/>
                  </a:cubicBezTo>
                  <a:cubicBezTo>
                    <a:pt x="152912" y="424443"/>
                    <a:pt x="144270" y="420410"/>
                    <a:pt x="135628" y="416089"/>
                  </a:cubicBezTo>
                  <a:cubicBezTo>
                    <a:pt x="134763" y="415513"/>
                    <a:pt x="134763" y="412056"/>
                    <a:pt x="135339" y="410328"/>
                  </a:cubicBezTo>
                  <a:cubicBezTo>
                    <a:pt x="135628" y="409176"/>
                    <a:pt x="138508" y="408023"/>
                    <a:pt x="139661" y="408599"/>
                  </a:cubicBezTo>
                  <a:close/>
                  <a:moveTo>
                    <a:pt x="207645" y="408599"/>
                  </a:moveTo>
                  <a:cubicBezTo>
                    <a:pt x="209373" y="408023"/>
                    <a:pt x="212254" y="410616"/>
                    <a:pt x="215711" y="412056"/>
                  </a:cubicBezTo>
                  <a:cubicBezTo>
                    <a:pt x="207933" y="422138"/>
                    <a:pt x="198138" y="425019"/>
                    <a:pt x="188344" y="427611"/>
                  </a:cubicBezTo>
                  <a:cubicBezTo>
                    <a:pt x="186904" y="427900"/>
                    <a:pt x="183159" y="426171"/>
                    <a:pt x="183159" y="425307"/>
                  </a:cubicBezTo>
                  <a:cubicBezTo>
                    <a:pt x="183159" y="423002"/>
                    <a:pt x="184023" y="419834"/>
                    <a:pt x="185752" y="418682"/>
                  </a:cubicBezTo>
                  <a:cubicBezTo>
                    <a:pt x="192665" y="414936"/>
                    <a:pt x="200155" y="411480"/>
                    <a:pt x="207645" y="408599"/>
                  </a:cubicBezTo>
                  <a:close/>
                  <a:moveTo>
                    <a:pt x="116328" y="367693"/>
                  </a:moveTo>
                  <a:cubicBezTo>
                    <a:pt x="119497" y="376047"/>
                    <a:pt x="122666" y="383536"/>
                    <a:pt x="125258" y="391603"/>
                  </a:cubicBezTo>
                  <a:cubicBezTo>
                    <a:pt x="125834" y="393619"/>
                    <a:pt x="124682" y="396212"/>
                    <a:pt x="124106" y="398804"/>
                  </a:cubicBezTo>
                  <a:cubicBezTo>
                    <a:pt x="121513" y="397652"/>
                    <a:pt x="117480" y="397364"/>
                    <a:pt x="116616" y="395635"/>
                  </a:cubicBezTo>
                  <a:cubicBezTo>
                    <a:pt x="113447" y="388722"/>
                    <a:pt x="111142" y="381520"/>
                    <a:pt x="109414" y="374319"/>
                  </a:cubicBezTo>
                  <a:cubicBezTo>
                    <a:pt x="108550" y="370574"/>
                    <a:pt x="109990" y="367117"/>
                    <a:pt x="116328" y="367693"/>
                  </a:cubicBezTo>
                  <a:close/>
                  <a:moveTo>
                    <a:pt x="236162" y="367118"/>
                  </a:moveTo>
                  <a:cubicBezTo>
                    <a:pt x="237603" y="369422"/>
                    <a:pt x="239043" y="372015"/>
                    <a:pt x="240771" y="374607"/>
                  </a:cubicBezTo>
                  <a:cubicBezTo>
                    <a:pt x="237026" y="382673"/>
                    <a:pt x="234146" y="389875"/>
                    <a:pt x="230401" y="396788"/>
                  </a:cubicBezTo>
                  <a:cubicBezTo>
                    <a:pt x="229825" y="397941"/>
                    <a:pt x="225504" y="399093"/>
                    <a:pt x="224928" y="398517"/>
                  </a:cubicBezTo>
                  <a:cubicBezTo>
                    <a:pt x="223487" y="397077"/>
                    <a:pt x="222047" y="393908"/>
                    <a:pt x="222623" y="392179"/>
                  </a:cubicBezTo>
                  <a:cubicBezTo>
                    <a:pt x="224640" y="385266"/>
                    <a:pt x="226944" y="378640"/>
                    <a:pt x="229825" y="372303"/>
                  </a:cubicBezTo>
                  <a:cubicBezTo>
                    <a:pt x="230977" y="369998"/>
                    <a:pt x="234146" y="368847"/>
                    <a:pt x="236162" y="367118"/>
                  </a:cubicBezTo>
                  <a:close/>
                  <a:moveTo>
                    <a:pt x="238179" y="316418"/>
                  </a:moveTo>
                  <a:cubicBezTo>
                    <a:pt x="240772" y="327941"/>
                    <a:pt x="240196" y="339175"/>
                    <a:pt x="236450" y="350699"/>
                  </a:cubicBezTo>
                  <a:cubicBezTo>
                    <a:pt x="227808" y="343497"/>
                    <a:pt x="231841" y="333990"/>
                    <a:pt x="230977" y="325636"/>
                  </a:cubicBezTo>
                  <a:cubicBezTo>
                    <a:pt x="230401" y="321603"/>
                    <a:pt x="231553" y="317858"/>
                    <a:pt x="238179" y="316418"/>
                  </a:cubicBezTo>
                  <a:close/>
                  <a:moveTo>
                    <a:pt x="113158" y="315842"/>
                  </a:moveTo>
                  <a:cubicBezTo>
                    <a:pt x="120072" y="326788"/>
                    <a:pt x="119496" y="342920"/>
                    <a:pt x="111718" y="351850"/>
                  </a:cubicBezTo>
                  <a:cubicBezTo>
                    <a:pt x="104516" y="342056"/>
                    <a:pt x="108261" y="331974"/>
                    <a:pt x="107973" y="322755"/>
                  </a:cubicBezTo>
                  <a:cubicBezTo>
                    <a:pt x="107973" y="320739"/>
                    <a:pt x="111142" y="318435"/>
                    <a:pt x="113158" y="315842"/>
                  </a:cubicBezTo>
                  <a:close/>
                  <a:moveTo>
                    <a:pt x="112295" y="268022"/>
                  </a:moveTo>
                  <a:cubicBezTo>
                    <a:pt x="113735" y="268022"/>
                    <a:pt x="116328" y="269175"/>
                    <a:pt x="116616" y="270326"/>
                  </a:cubicBezTo>
                  <a:cubicBezTo>
                    <a:pt x="118344" y="280121"/>
                    <a:pt x="119496" y="290491"/>
                    <a:pt x="115176" y="301438"/>
                  </a:cubicBezTo>
                  <a:cubicBezTo>
                    <a:pt x="112295" y="299997"/>
                    <a:pt x="109702" y="299133"/>
                    <a:pt x="109414" y="298269"/>
                  </a:cubicBezTo>
                  <a:cubicBezTo>
                    <a:pt x="108838" y="289050"/>
                    <a:pt x="108550" y="279833"/>
                    <a:pt x="108550" y="270902"/>
                  </a:cubicBezTo>
                  <a:cubicBezTo>
                    <a:pt x="108550" y="269751"/>
                    <a:pt x="110854" y="268022"/>
                    <a:pt x="112295" y="268022"/>
                  </a:cubicBezTo>
                  <a:close/>
                  <a:moveTo>
                    <a:pt x="237603" y="265430"/>
                  </a:moveTo>
                  <a:cubicBezTo>
                    <a:pt x="241060" y="278393"/>
                    <a:pt x="239907" y="288764"/>
                    <a:pt x="238754" y="299422"/>
                  </a:cubicBezTo>
                  <a:cubicBezTo>
                    <a:pt x="231265" y="300575"/>
                    <a:pt x="230113" y="295965"/>
                    <a:pt x="230978" y="291356"/>
                  </a:cubicBezTo>
                  <a:cubicBezTo>
                    <a:pt x="232418" y="283290"/>
                    <a:pt x="226368" y="273208"/>
                    <a:pt x="237603" y="265430"/>
                  </a:cubicBezTo>
                  <a:close/>
                  <a:moveTo>
                    <a:pt x="236739" y="217035"/>
                  </a:moveTo>
                  <a:cubicBezTo>
                    <a:pt x="240195" y="228270"/>
                    <a:pt x="240195" y="239504"/>
                    <a:pt x="238755" y="250451"/>
                  </a:cubicBezTo>
                  <a:cubicBezTo>
                    <a:pt x="231553" y="250739"/>
                    <a:pt x="230113" y="246994"/>
                    <a:pt x="230689" y="242961"/>
                  </a:cubicBezTo>
                  <a:cubicBezTo>
                    <a:pt x="232129" y="234031"/>
                    <a:pt x="227232" y="223948"/>
                    <a:pt x="236739" y="217035"/>
                  </a:cubicBezTo>
                  <a:close/>
                  <a:moveTo>
                    <a:pt x="114023" y="217035"/>
                  </a:moveTo>
                  <a:cubicBezTo>
                    <a:pt x="114887" y="218188"/>
                    <a:pt x="116904" y="219340"/>
                    <a:pt x="116904" y="220780"/>
                  </a:cubicBezTo>
                  <a:cubicBezTo>
                    <a:pt x="117192" y="229134"/>
                    <a:pt x="117480" y="237488"/>
                    <a:pt x="117192" y="245841"/>
                  </a:cubicBezTo>
                  <a:cubicBezTo>
                    <a:pt x="117192" y="247282"/>
                    <a:pt x="114887" y="249298"/>
                    <a:pt x="113159" y="250163"/>
                  </a:cubicBezTo>
                  <a:cubicBezTo>
                    <a:pt x="112295" y="250451"/>
                    <a:pt x="109702" y="249298"/>
                    <a:pt x="108837" y="247858"/>
                  </a:cubicBezTo>
                  <a:cubicBezTo>
                    <a:pt x="105669" y="243249"/>
                    <a:pt x="107397" y="222220"/>
                    <a:pt x="110854" y="217611"/>
                  </a:cubicBezTo>
                  <a:cubicBezTo>
                    <a:pt x="111719" y="217323"/>
                    <a:pt x="112871" y="217323"/>
                    <a:pt x="114023" y="217035"/>
                  </a:cubicBezTo>
                  <a:close/>
                  <a:moveTo>
                    <a:pt x="113447" y="167776"/>
                  </a:moveTo>
                  <a:cubicBezTo>
                    <a:pt x="114599" y="167487"/>
                    <a:pt x="116904" y="169792"/>
                    <a:pt x="117192" y="170944"/>
                  </a:cubicBezTo>
                  <a:cubicBezTo>
                    <a:pt x="118056" y="180739"/>
                    <a:pt x="119785" y="190821"/>
                    <a:pt x="114599" y="201480"/>
                  </a:cubicBezTo>
                  <a:cubicBezTo>
                    <a:pt x="111431" y="199751"/>
                    <a:pt x="109414" y="199175"/>
                    <a:pt x="109414" y="198599"/>
                  </a:cubicBezTo>
                  <a:cubicBezTo>
                    <a:pt x="108838" y="189381"/>
                    <a:pt x="108550" y="180163"/>
                    <a:pt x="108550" y="170944"/>
                  </a:cubicBezTo>
                  <a:cubicBezTo>
                    <a:pt x="108550" y="169792"/>
                    <a:pt x="111719" y="168064"/>
                    <a:pt x="113447" y="167776"/>
                  </a:cubicBezTo>
                  <a:close/>
                  <a:moveTo>
                    <a:pt x="235298" y="166335"/>
                  </a:moveTo>
                  <a:cubicBezTo>
                    <a:pt x="240484" y="172672"/>
                    <a:pt x="241060" y="178722"/>
                    <a:pt x="238467" y="199751"/>
                  </a:cubicBezTo>
                  <a:cubicBezTo>
                    <a:pt x="236162" y="199174"/>
                    <a:pt x="232417" y="199174"/>
                    <a:pt x="232417" y="198310"/>
                  </a:cubicBezTo>
                  <a:cubicBezTo>
                    <a:pt x="230401" y="187940"/>
                    <a:pt x="228961" y="177570"/>
                    <a:pt x="233282" y="167487"/>
                  </a:cubicBezTo>
                  <a:cubicBezTo>
                    <a:pt x="233282" y="166911"/>
                    <a:pt x="234722" y="166623"/>
                    <a:pt x="235298" y="166335"/>
                  </a:cubicBezTo>
                  <a:close/>
                  <a:moveTo>
                    <a:pt x="232418" y="128022"/>
                  </a:moveTo>
                  <a:cubicBezTo>
                    <a:pt x="237891" y="128022"/>
                    <a:pt x="242501" y="127446"/>
                    <a:pt x="247397" y="128310"/>
                  </a:cubicBezTo>
                  <a:cubicBezTo>
                    <a:pt x="249414" y="128598"/>
                    <a:pt x="251431" y="131191"/>
                    <a:pt x="252583" y="133207"/>
                  </a:cubicBezTo>
                  <a:cubicBezTo>
                    <a:pt x="252871" y="134072"/>
                    <a:pt x="250566" y="136664"/>
                    <a:pt x="248838" y="137528"/>
                  </a:cubicBezTo>
                  <a:cubicBezTo>
                    <a:pt x="246533" y="138681"/>
                    <a:pt x="243941" y="138681"/>
                    <a:pt x="241636" y="139257"/>
                  </a:cubicBezTo>
                  <a:cubicBezTo>
                    <a:pt x="240196" y="143578"/>
                    <a:pt x="238755" y="147034"/>
                    <a:pt x="237603" y="150780"/>
                  </a:cubicBezTo>
                  <a:cubicBezTo>
                    <a:pt x="229537" y="145306"/>
                    <a:pt x="229537" y="145018"/>
                    <a:pt x="232418" y="128022"/>
                  </a:cubicBezTo>
                  <a:close/>
                  <a:moveTo>
                    <a:pt x="104157" y="127483"/>
                  </a:moveTo>
                  <a:cubicBezTo>
                    <a:pt x="107182" y="127303"/>
                    <a:pt x="110279" y="128023"/>
                    <a:pt x="113159" y="128599"/>
                  </a:cubicBezTo>
                  <a:cubicBezTo>
                    <a:pt x="118632" y="129752"/>
                    <a:pt x="120360" y="144731"/>
                    <a:pt x="115464" y="148188"/>
                  </a:cubicBezTo>
                  <a:cubicBezTo>
                    <a:pt x="114311" y="149052"/>
                    <a:pt x="109990" y="147900"/>
                    <a:pt x="109990" y="147611"/>
                  </a:cubicBezTo>
                  <a:cubicBezTo>
                    <a:pt x="109702" y="138682"/>
                    <a:pt x="101060" y="138393"/>
                    <a:pt x="96163" y="134073"/>
                  </a:cubicBezTo>
                  <a:cubicBezTo>
                    <a:pt x="95875" y="134073"/>
                    <a:pt x="95875" y="133496"/>
                    <a:pt x="95587" y="131768"/>
                  </a:cubicBezTo>
                  <a:cubicBezTo>
                    <a:pt x="98180" y="128743"/>
                    <a:pt x="101132" y="127663"/>
                    <a:pt x="104157" y="127483"/>
                  </a:cubicBezTo>
                  <a:close/>
                  <a:moveTo>
                    <a:pt x="60370" y="127447"/>
                  </a:moveTo>
                  <a:cubicBezTo>
                    <a:pt x="66564" y="127519"/>
                    <a:pt x="73406" y="129031"/>
                    <a:pt x="78591" y="132056"/>
                  </a:cubicBezTo>
                  <a:cubicBezTo>
                    <a:pt x="69372" y="140121"/>
                    <a:pt x="58426" y="139833"/>
                    <a:pt x="46039" y="131479"/>
                  </a:cubicBezTo>
                  <a:cubicBezTo>
                    <a:pt x="48632" y="128743"/>
                    <a:pt x="54177" y="127375"/>
                    <a:pt x="60370" y="127447"/>
                  </a:cubicBezTo>
                  <a:close/>
                  <a:moveTo>
                    <a:pt x="296369" y="125718"/>
                  </a:moveTo>
                  <a:cubicBezTo>
                    <a:pt x="298673" y="125718"/>
                    <a:pt x="300690" y="128598"/>
                    <a:pt x="302995" y="130327"/>
                  </a:cubicBezTo>
                  <a:cubicBezTo>
                    <a:pt x="301266" y="132056"/>
                    <a:pt x="300114" y="134936"/>
                    <a:pt x="298097" y="135513"/>
                  </a:cubicBezTo>
                  <a:cubicBezTo>
                    <a:pt x="292912" y="137240"/>
                    <a:pt x="287151" y="137817"/>
                    <a:pt x="283405" y="138393"/>
                  </a:cubicBezTo>
                  <a:cubicBezTo>
                    <a:pt x="276780" y="137529"/>
                    <a:pt x="269867" y="139546"/>
                    <a:pt x="269578" y="132920"/>
                  </a:cubicBezTo>
                  <a:cubicBezTo>
                    <a:pt x="269290" y="125430"/>
                    <a:pt x="276492" y="128598"/>
                    <a:pt x="280813" y="127735"/>
                  </a:cubicBezTo>
                  <a:cubicBezTo>
                    <a:pt x="285998" y="126871"/>
                    <a:pt x="291184" y="125718"/>
                    <a:pt x="296369" y="125718"/>
                  </a:cubicBezTo>
                  <a:close/>
                  <a:moveTo>
                    <a:pt x="337563" y="95760"/>
                  </a:moveTo>
                  <a:cubicBezTo>
                    <a:pt x="339003" y="96336"/>
                    <a:pt x="341019" y="99504"/>
                    <a:pt x="340444" y="100657"/>
                  </a:cubicBezTo>
                  <a:cubicBezTo>
                    <a:pt x="336986" y="110163"/>
                    <a:pt x="330361" y="117365"/>
                    <a:pt x="321719" y="122550"/>
                  </a:cubicBezTo>
                  <a:cubicBezTo>
                    <a:pt x="320279" y="122839"/>
                    <a:pt x="317686" y="121110"/>
                    <a:pt x="314229" y="119958"/>
                  </a:cubicBezTo>
                  <a:cubicBezTo>
                    <a:pt x="320855" y="111028"/>
                    <a:pt x="326040" y="103826"/>
                    <a:pt x="331801" y="97200"/>
                  </a:cubicBezTo>
                  <a:cubicBezTo>
                    <a:pt x="332953" y="95760"/>
                    <a:pt x="336122" y="95184"/>
                    <a:pt x="337563" y="95760"/>
                  </a:cubicBezTo>
                  <a:close/>
                  <a:moveTo>
                    <a:pt x="11760" y="93743"/>
                  </a:moveTo>
                  <a:cubicBezTo>
                    <a:pt x="19250" y="103249"/>
                    <a:pt x="25875" y="111603"/>
                    <a:pt x="32213" y="119669"/>
                  </a:cubicBezTo>
                  <a:cubicBezTo>
                    <a:pt x="31348" y="120534"/>
                    <a:pt x="29908" y="121686"/>
                    <a:pt x="28756" y="122838"/>
                  </a:cubicBezTo>
                  <a:cubicBezTo>
                    <a:pt x="18385" y="119382"/>
                    <a:pt x="13200" y="110451"/>
                    <a:pt x="8303" y="101233"/>
                  </a:cubicBezTo>
                  <a:cubicBezTo>
                    <a:pt x="7727" y="100081"/>
                    <a:pt x="10032" y="97200"/>
                    <a:pt x="11760" y="93743"/>
                  </a:cubicBezTo>
                  <a:close/>
                  <a:moveTo>
                    <a:pt x="8591" y="47364"/>
                  </a:moveTo>
                  <a:cubicBezTo>
                    <a:pt x="11759" y="58023"/>
                    <a:pt x="10319" y="72426"/>
                    <a:pt x="4558" y="79916"/>
                  </a:cubicBezTo>
                  <a:cubicBezTo>
                    <a:pt x="-2933" y="67817"/>
                    <a:pt x="-916" y="53126"/>
                    <a:pt x="8591" y="47364"/>
                  </a:cubicBezTo>
                  <a:close/>
                  <a:moveTo>
                    <a:pt x="340155" y="46788"/>
                  </a:moveTo>
                  <a:cubicBezTo>
                    <a:pt x="342171" y="48228"/>
                    <a:pt x="345628" y="49381"/>
                    <a:pt x="345916" y="51109"/>
                  </a:cubicBezTo>
                  <a:cubicBezTo>
                    <a:pt x="346780" y="60039"/>
                    <a:pt x="347068" y="69257"/>
                    <a:pt x="347644" y="77611"/>
                  </a:cubicBezTo>
                  <a:cubicBezTo>
                    <a:pt x="341307" y="80204"/>
                    <a:pt x="339002" y="78475"/>
                    <a:pt x="338715" y="73866"/>
                  </a:cubicBezTo>
                  <a:cubicBezTo>
                    <a:pt x="337850" y="66952"/>
                    <a:pt x="336986" y="59751"/>
                    <a:pt x="336698" y="52837"/>
                  </a:cubicBezTo>
                  <a:cubicBezTo>
                    <a:pt x="336698" y="50821"/>
                    <a:pt x="339002" y="48804"/>
                    <a:pt x="340155" y="46788"/>
                  </a:cubicBezTo>
                  <a:close/>
                  <a:moveTo>
                    <a:pt x="68796" y="31232"/>
                  </a:moveTo>
                  <a:lnTo>
                    <a:pt x="118343" y="31520"/>
                  </a:lnTo>
                  <a:lnTo>
                    <a:pt x="118343" y="31520"/>
                  </a:lnTo>
                  <a:cubicBezTo>
                    <a:pt x="148878" y="31520"/>
                    <a:pt x="179413" y="31520"/>
                    <a:pt x="209947" y="31520"/>
                  </a:cubicBezTo>
                  <a:lnTo>
                    <a:pt x="209945" y="31807"/>
                  </a:lnTo>
                  <a:lnTo>
                    <a:pt x="283694" y="31232"/>
                  </a:lnTo>
                  <a:cubicBezTo>
                    <a:pt x="301842" y="31521"/>
                    <a:pt x="316821" y="47940"/>
                    <a:pt x="317685" y="66664"/>
                  </a:cubicBezTo>
                  <a:cubicBezTo>
                    <a:pt x="318837" y="86829"/>
                    <a:pt x="306451" y="104689"/>
                    <a:pt x="287438" y="106130"/>
                  </a:cubicBezTo>
                  <a:lnTo>
                    <a:pt x="212498" y="107852"/>
                  </a:lnTo>
                  <a:lnTo>
                    <a:pt x="210236" y="123125"/>
                  </a:lnTo>
                  <a:cubicBezTo>
                    <a:pt x="210236" y="201191"/>
                    <a:pt x="209947" y="278969"/>
                    <a:pt x="210236" y="357035"/>
                  </a:cubicBezTo>
                  <a:cubicBezTo>
                    <a:pt x="210236" y="369998"/>
                    <a:pt x="206779" y="380944"/>
                    <a:pt x="197273" y="389586"/>
                  </a:cubicBezTo>
                  <a:cubicBezTo>
                    <a:pt x="179989" y="404854"/>
                    <a:pt x="154639" y="400533"/>
                    <a:pt x="143405" y="380368"/>
                  </a:cubicBezTo>
                  <a:cubicBezTo>
                    <a:pt x="138796" y="372014"/>
                    <a:pt x="137356" y="362796"/>
                    <a:pt x="137356" y="353290"/>
                  </a:cubicBezTo>
                  <a:cubicBezTo>
                    <a:pt x="137356" y="276952"/>
                    <a:pt x="137356" y="200903"/>
                    <a:pt x="137356" y="124565"/>
                  </a:cubicBezTo>
                  <a:cubicBezTo>
                    <a:pt x="137356" y="119668"/>
                    <a:pt x="137356" y="114771"/>
                    <a:pt x="137356" y="109010"/>
                  </a:cubicBezTo>
                  <a:cubicBezTo>
                    <a:pt x="130442" y="108433"/>
                    <a:pt x="124392" y="107857"/>
                    <a:pt x="118055" y="107570"/>
                  </a:cubicBezTo>
                  <a:lnTo>
                    <a:pt x="118055" y="107562"/>
                  </a:lnTo>
                  <a:lnTo>
                    <a:pt x="70237" y="106417"/>
                  </a:lnTo>
                  <a:cubicBezTo>
                    <a:pt x="48343" y="106129"/>
                    <a:pt x="33364" y="91725"/>
                    <a:pt x="31636" y="71849"/>
                  </a:cubicBezTo>
                  <a:cubicBezTo>
                    <a:pt x="29619" y="49668"/>
                    <a:pt x="47767" y="31520"/>
                    <a:pt x="68796" y="31232"/>
                  </a:cubicBezTo>
                  <a:close/>
                  <a:moveTo>
                    <a:pt x="307315" y="9627"/>
                  </a:moveTo>
                  <a:cubicBezTo>
                    <a:pt x="313652" y="6746"/>
                    <a:pt x="317973" y="11644"/>
                    <a:pt x="322294" y="15101"/>
                  </a:cubicBezTo>
                  <a:cubicBezTo>
                    <a:pt x="326615" y="18557"/>
                    <a:pt x="330360" y="23167"/>
                    <a:pt x="333529" y="27776"/>
                  </a:cubicBezTo>
                  <a:cubicBezTo>
                    <a:pt x="335257" y="30368"/>
                    <a:pt x="330648" y="34689"/>
                    <a:pt x="328344" y="32672"/>
                  </a:cubicBezTo>
                  <a:cubicBezTo>
                    <a:pt x="320854" y="26335"/>
                    <a:pt x="313652" y="19134"/>
                    <a:pt x="306739" y="12220"/>
                  </a:cubicBezTo>
                  <a:cubicBezTo>
                    <a:pt x="306163" y="12220"/>
                    <a:pt x="307027" y="10779"/>
                    <a:pt x="307315" y="9627"/>
                  </a:cubicBezTo>
                  <a:close/>
                  <a:moveTo>
                    <a:pt x="36245" y="9051"/>
                  </a:moveTo>
                  <a:cubicBezTo>
                    <a:pt x="37397" y="8475"/>
                    <a:pt x="39702" y="10203"/>
                    <a:pt x="43447" y="11643"/>
                  </a:cubicBezTo>
                  <a:cubicBezTo>
                    <a:pt x="34516" y="19421"/>
                    <a:pt x="27315" y="26047"/>
                    <a:pt x="19537" y="32096"/>
                  </a:cubicBezTo>
                  <a:cubicBezTo>
                    <a:pt x="18673" y="32960"/>
                    <a:pt x="16081" y="30943"/>
                    <a:pt x="13488" y="29791"/>
                  </a:cubicBezTo>
                  <a:cubicBezTo>
                    <a:pt x="19825" y="20285"/>
                    <a:pt x="27027" y="13660"/>
                    <a:pt x="36245" y="9051"/>
                  </a:cubicBezTo>
                  <a:close/>
                  <a:moveTo>
                    <a:pt x="136204" y="1273"/>
                  </a:moveTo>
                  <a:cubicBezTo>
                    <a:pt x="137644" y="1273"/>
                    <a:pt x="139373" y="3866"/>
                    <a:pt x="139948" y="5594"/>
                  </a:cubicBezTo>
                  <a:cubicBezTo>
                    <a:pt x="140237" y="6459"/>
                    <a:pt x="137932" y="8763"/>
                    <a:pt x="136780" y="9051"/>
                  </a:cubicBezTo>
                  <a:cubicBezTo>
                    <a:pt x="127274" y="9339"/>
                    <a:pt x="117767" y="11068"/>
                    <a:pt x="108549" y="7611"/>
                  </a:cubicBezTo>
                  <a:cubicBezTo>
                    <a:pt x="107685" y="6459"/>
                    <a:pt x="106821" y="5018"/>
                    <a:pt x="106245" y="3866"/>
                  </a:cubicBezTo>
                  <a:cubicBezTo>
                    <a:pt x="107974" y="3002"/>
                    <a:pt x="109414" y="1849"/>
                    <a:pt x="111142" y="1849"/>
                  </a:cubicBezTo>
                  <a:cubicBezTo>
                    <a:pt x="119496" y="1561"/>
                    <a:pt x="127850" y="1273"/>
                    <a:pt x="136204" y="1273"/>
                  </a:cubicBezTo>
                  <a:close/>
                  <a:moveTo>
                    <a:pt x="211677" y="985"/>
                  </a:moveTo>
                  <a:cubicBezTo>
                    <a:pt x="219455" y="409"/>
                    <a:pt x="227521" y="409"/>
                    <a:pt x="235587" y="985"/>
                  </a:cubicBezTo>
                  <a:cubicBezTo>
                    <a:pt x="237316" y="985"/>
                    <a:pt x="239043" y="4154"/>
                    <a:pt x="240772" y="5595"/>
                  </a:cubicBezTo>
                  <a:cubicBezTo>
                    <a:pt x="239043" y="6746"/>
                    <a:pt x="237603" y="9051"/>
                    <a:pt x="235875" y="9051"/>
                  </a:cubicBezTo>
                  <a:cubicBezTo>
                    <a:pt x="226368" y="9339"/>
                    <a:pt x="216863" y="9051"/>
                    <a:pt x="207357" y="9051"/>
                  </a:cubicBezTo>
                  <a:cubicBezTo>
                    <a:pt x="207068" y="8187"/>
                    <a:pt x="206780" y="7035"/>
                    <a:pt x="206204" y="5882"/>
                  </a:cubicBezTo>
                  <a:cubicBezTo>
                    <a:pt x="207933" y="4154"/>
                    <a:pt x="209661" y="985"/>
                    <a:pt x="211677" y="985"/>
                  </a:cubicBezTo>
                  <a:close/>
                  <a:moveTo>
                    <a:pt x="167099" y="517"/>
                  </a:moveTo>
                  <a:cubicBezTo>
                    <a:pt x="171275" y="194"/>
                    <a:pt x="175380" y="1130"/>
                    <a:pt x="179125" y="698"/>
                  </a:cubicBezTo>
                  <a:cubicBezTo>
                    <a:pt x="183446" y="121"/>
                    <a:pt x="189208" y="-743"/>
                    <a:pt x="191512" y="8475"/>
                  </a:cubicBezTo>
                  <a:cubicBezTo>
                    <a:pt x="178837" y="9627"/>
                    <a:pt x="167891" y="10204"/>
                    <a:pt x="154640" y="7899"/>
                  </a:cubicBezTo>
                  <a:cubicBezTo>
                    <a:pt x="158673" y="2426"/>
                    <a:pt x="162922" y="841"/>
                    <a:pt x="167099" y="517"/>
                  </a:cubicBezTo>
                  <a:close/>
                  <a:moveTo>
                    <a:pt x="281964" y="410"/>
                  </a:moveTo>
                  <a:cubicBezTo>
                    <a:pt x="286861" y="986"/>
                    <a:pt x="291183" y="1273"/>
                    <a:pt x="289742" y="8475"/>
                  </a:cubicBezTo>
                  <a:cubicBezTo>
                    <a:pt x="279084" y="10492"/>
                    <a:pt x="268426" y="9915"/>
                    <a:pt x="257191" y="8475"/>
                  </a:cubicBezTo>
                  <a:cubicBezTo>
                    <a:pt x="260648" y="121"/>
                    <a:pt x="264393" y="-743"/>
                    <a:pt x="281964" y="410"/>
                  </a:cubicBezTo>
                  <a:close/>
                  <a:moveTo>
                    <a:pt x="79347" y="194"/>
                  </a:moveTo>
                  <a:cubicBezTo>
                    <a:pt x="83632" y="698"/>
                    <a:pt x="87953" y="2570"/>
                    <a:pt x="92130" y="7899"/>
                  </a:cubicBezTo>
                  <a:cubicBezTo>
                    <a:pt x="78879" y="10780"/>
                    <a:pt x="68508" y="10492"/>
                    <a:pt x="57562" y="8475"/>
                  </a:cubicBezTo>
                  <a:cubicBezTo>
                    <a:pt x="57562" y="410"/>
                    <a:pt x="63035" y="986"/>
                    <a:pt x="66780" y="697"/>
                  </a:cubicBezTo>
                  <a:cubicBezTo>
                    <a:pt x="70813" y="554"/>
                    <a:pt x="75062" y="-311"/>
                    <a:pt x="79347" y="1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8213519" y="289635"/>
              <a:ext cx="318271" cy="428508"/>
            </a:xfrm>
            <a:custGeom>
              <a:avLst/>
              <a:gdLst/>
              <a:ahLst/>
              <a:cxnLst/>
              <a:rect l="l" t="t" r="r" b="b"/>
              <a:pathLst>
                <a:path w="318271" h="428508" extrusionOk="0">
                  <a:moveTo>
                    <a:pt x="122441" y="417996"/>
                  </a:moveTo>
                  <a:cubicBezTo>
                    <a:pt x="131371" y="417996"/>
                    <a:pt x="140301" y="418284"/>
                    <a:pt x="149232" y="418860"/>
                  </a:cubicBezTo>
                  <a:cubicBezTo>
                    <a:pt x="150960" y="418860"/>
                    <a:pt x="153265" y="421453"/>
                    <a:pt x="153552" y="423181"/>
                  </a:cubicBezTo>
                  <a:cubicBezTo>
                    <a:pt x="153841" y="424910"/>
                    <a:pt x="151824" y="428367"/>
                    <a:pt x="150960" y="428367"/>
                  </a:cubicBezTo>
                  <a:cubicBezTo>
                    <a:pt x="140013" y="427790"/>
                    <a:pt x="128491" y="431247"/>
                    <a:pt x="115816" y="421453"/>
                  </a:cubicBezTo>
                  <a:cubicBezTo>
                    <a:pt x="119273" y="419436"/>
                    <a:pt x="121001" y="417996"/>
                    <a:pt x="122441" y="417996"/>
                  </a:cubicBezTo>
                  <a:close/>
                  <a:moveTo>
                    <a:pt x="196763" y="413964"/>
                  </a:moveTo>
                  <a:cubicBezTo>
                    <a:pt x="199355" y="413676"/>
                    <a:pt x="201947" y="415980"/>
                    <a:pt x="204540" y="417132"/>
                  </a:cubicBezTo>
                  <a:cubicBezTo>
                    <a:pt x="202812" y="419437"/>
                    <a:pt x="201372" y="422894"/>
                    <a:pt x="199355" y="423470"/>
                  </a:cubicBezTo>
                  <a:cubicBezTo>
                    <a:pt x="192442" y="425487"/>
                    <a:pt x="185528" y="426351"/>
                    <a:pt x="176886" y="427791"/>
                  </a:cubicBezTo>
                  <a:cubicBezTo>
                    <a:pt x="174294" y="428656"/>
                    <a:pt x="170836" y="427503"/>
                    <a:pt x="170260" y="423182"/>
                  </a:cubicBezTo>
                  <a:cubicBezTo>
                    <a:pt x="169396" y="418573"/>
                    <a:pt x="173141" y="417708"/>
                    <a:pt x="177174" y="417132"/>
                  </a:cubicBezTo>
                  <a:cubicBezTo>
                    <a:pt x="183799" y="416268"/>
                    <a:pt x="190137" y="414540"/>
                    <a:pt x="196763" y="413964"/>
                  </a:cubicBezTo>
                  <a:close/>
                  <a:moveTo>
                    <a:pt x="74335" y="406474"/>
                  </a:moveTo>
                  <a:cubicBezTo>
                    <a:pt x="84417" y="409066"/>
                    <a:pt x="94499" y="412235"/>
                    <a:pt x="104581" y="415116"/>
                  </a:cubicBezTo>
                  <a:cubicBezTo>
                    <a:pt x="94499" y="422894"/>
                    <a:pt x="79232" y="418861"/>
                    <a:pt x="70302" y="409066"/>
                  </a:cubicBezTo>
                  <a:cubicBezTo>
                    <a:pt x="71742" y="408202"/>
                    <a:pt x="73470" y="406186"/>
                    <a:pt x="74335" y="406474"/>
                  </a:cubicBezTo>
                  <a:close/>
                  <a:moveTo>
                    <a:pt x="255239" y="397544"/>
                  </a:moveTo>
                  <a:cubicBezTo>
                    <a:pt x="244581" y="409067"/>
                    <a:pt x="233634" y="413388"/>
                    <a:pt x="222112" y="415980"/>
                  </a:cubicBezTo>
                  <a:cubicBezTo>
                    <a:pt x="218656" y="410507"/>
                    <a:pt x="219520" y="406762"/>
                    <a:pt x="224416" y="405322"/>
                  </a:cubicBezTo>
                  <a:cubicBezTo>
                    <a:pt x="233634" y="402729"/>
                    <a:pt x="240836" y="392071"/>
                    <a:pt x="255239" y="397544"/>
                  </a:cubicBezTo>
                  <a:close/>
                  <a:moveTo>
                    <a:pt x="32853" y="380259"/>
                  </a:moveTo>
                  <a:cubicBezTo>
                    <a:pt x="40919" y="385732"/>
                    <a:pt x="48696" y="391782"/>
                    <a:pt x="57914" y="398695"/>
                  </a:cubicBezTo>
                  <a:cubicBezTo>
                    <a:pt x="54457" y="400711"/>
                    <a:pt x="52729" y="402440"/>
                    <a:pt x="51865" y="402152"/>
                  </a:cubicBezTo>
                  <a:cubicBezTo>
                    <a:pt x="41782" y="398407"/>
                    <a:pt x="33717" y="392358"/>
                    <a:pt x="26227" y="381699"/>
                  </a:cubicBezTo>
                  <a:cubicBezTo>
                    <a:pt x="29971" y="380835"/>
                    <a:pt x="31988" y="379683"/>
                    <a:pt x="32853" y="380259"/>
                  </a:cubicBezTo>
                  <a:close/>
                  <a:moveTo>
                    <a:pt x="280013" y="363841"/>
                  </a:moveTo>
                  <a:cubicBezTo>
                    <a:pt x="283758" y="360671"/>
                    <a:pt x="287215" y="360384"/>
                    <a:pt x="290095" y="365857"/>
                  </a:cubicBezTo>
                  <a:cubicBezTo>
                    <a:pt x="286639" y="375075"/>
                    <a:pt x="278285" y="380836"/>
                    <a:pt x="271371" y="387462"/>
                  </a:cubicBezTo>
                  <a:cubicBezTo>
                    <a:pt x="270219" y="388614"/>
                    <a:pt x="266762" y="387750"/>
                    <a:pt x="264170" y="387750"/>
                  </a:cubicBezTo>
                  <a:cubicBezTo>
                    <a:pt x="264458" y="385446"/>
                    <a:pt x="263594" y="382277"/>
                    <a:pt x="264746" y="380548"/>
                  </a:cubicBezTo>
                  <a:cubicBezTo>
                    <a:pt x="269355" y="374787"/>
                    <a:pt x="274828" y="369313"/>
                    <a:pt x="280013" y="363841"/>
                  </a:cubicBezTo>
                  <a:close/>
                  <a:moveTo>
                    <a:pt x="2606" y="337050"/>
                  </a:moveTo>
                  <a:cubicBezTo>
                    <a:pt x="5199" y="337338"/>
                    <a:pt x="7503" y="337050"/>
                    <a:pt x="7792" y="337338"/>
                  </a:cubicBezTo>
                  <a:cubicBezTo>
                    <a:pt x="11824" y="346556"/>
                    <a:pt x="15857" y="355774"/>
                    <a:pt x="20466" y="366145"/>
                  </a:cubicBezTo>
                  <a:cubicBezTo>
                    <a:pt x="16721" y="366145"/>
                    <a:pt x="13841" y="367009"/>
                    <a:pt x="12976" y="366145"/>
                  </a:cubicBezTo>
                  <a:cubicBezTo>
                    <a:pt x="7215" y="357791"/>
                    <a:pt x="1742" y="349149"/>
                    <a:pt x="2606" y="337050"/>
                  </a:cubicBezTo>
                  <a:close/>
                  <a:moveTo>
                    <a:pt x="308244" y="316309"/>
                  </a:moveTo>
                  <a:cubicBezTo>
                    <a:pt x="309397" y="318902"/>
                    <a:pt x="312277" y="321782"/>
                    <a:pt x="311701" y="323798"/>
                  </a:cubicBezTo>
                  <a:cubicBezTo>
                    <a:pt x="309684" y="333305"/>
                    <a:pt x="306516" y="342523"/>
                    <a:pt x="297586" y="353181"/>
                  </a:cubicBezTo>
                  <a:cubicBezTo>
                    <a:pt x="295569" y="347996"/>
                    <a:pt x="293553" y="345115"/>
                    <a:pt x="294129" y="343099"/>
                  </a:cubicBezTo>
                  <a:cubicBezTo>
                    <a:pt x="296433" y="335609"/>
                    <a:pt x="299314" y="328120"/>
                    <a:pt x="302483" y="320630"/>
                  </a:cubicBezTo>
                  <a:cubicBezTo>
                    <a:pt x="303347" y="318613"/>
                    <a:pt x="306228" y="317749"/>
                    <a:pt x="308244" y="316309"/>
                  </a:cubicBezTo>
                  <a:close/>
                  <a:moveTo>
                    <a:pt x="118696" y="290959"/>
                  </a:moveTo>
                  <a:cubicBezTo>
                    <a:pt x="131659" y="288367"/>
                    <a:pt x="142029" y="292399"/>
                    <a:pt x="152688" y="293264"/>
                  </a:cubicBezTo>
                  <a:cubicBezTo>
                    <a:pt x="153264" y="294416"/>
                    <a:pt x="153552" y="295856"/>
                    <a:pt x="153840" y="297296"/>
                  </a:cubicBezTo>
                  <a:cubicBezTo>
                    <a:pt x="151535" y="298736"/>
                    <a:pt x="148655" y="301329"/>
                    <a:pt x="146639" y="301041"/>
                  </a:cubicBezTo>
                  <a:cubicBezTo>
                    <a:pt x="137708" y="299025"/>
                    <a:pt x="126762" y="302193"/>
                    <a:pt x="118696" y="290959"/>
                  </a:cubicBezTo>
                  <a:close/>
                  <a:moveTo>
                    <a:pt x="19313" y="288078"/>
                  </a:moveTo>
                  <a:cubicBezTo>
                    <a:pt x="17873" y="299025"/>
                    <a:pt x="12111" y="307667"/>
                    <a:pt x="9231" y="316885"/>
                  </a:cubicBezTo>
                  <a:cubicBezTo>
                    <a:pt x="8943" y="318037"/>
                    <a:pt x="5486" y="318037"/>
                    <a:pt x="3469" y="318613"/>
                  </a:cubicBezTo>
                  <a:cubicBezTo>
                    <a:pt x="2318" y="303922"/>
                    <a:pt x="7502" y="292975"/>
                    <a:pt x="19313" y="288078"/>
                  </a:cubicBezTo>
                  <a:close/>
                  <a:moveTo>
                    <a:pt x="172277" y="279149"/>
                  </a:moveTo>
                  <a:cubicBezTo>
                    <a:pt x="179479" y="282030"/>
                    <a:pt x="185240" y="284046"/>
                    <a:pt x="191289" y="286639"/>
                  </a:cubicBezTo>
                  <a:cubicBezTo>
                    <a:pt x="187256" y="295569"/>
                    <a:pt x="180631" y="297009"/>
                    <a:pt x="172277" y="297298"/>
                  </a:cubicBezTo>
                  <a:cubicBezTo>
                    <a:pt x="172277" y="291536"/>
                    <a:pt x="172277" y="286639"/>
                    <a:pt x="172277" y="279149"/>
                  </a:cubicBezTo>
                  <a:close/>
                  <a:moveTo>
                    <a:pt x="127339" y="267626"/>
                  </a:moveTo>
                  <a:cubicBezTo>
                    <a:pt x="137132" y="267914"/>
                    <a:pt x="149807" y="273387"/>
                    <a:pt x="153840" y="278572"/>
                  </a:cubicBezTo>
                  <a:cubicBezTo>
                    <a:pt x="144046" y="282029"/>
                    <a:pt x="133676" y="279725"/>
                    <a:pt x="121289" y="271371"/>
                  </a:cubicBezTo>
                  <a:cubicBezTo>
                    <a:pt x="123593" y="269930"/>
                    <a:pt x="125610" y="267626"/>
                    <a:pt x="127339" y="267626"/>
                  </a:cubicBezTo>
                  <a:close/>
                  <a:moveTo>
                    <a:pt x="312277" y="267050"/>
                  </a:moveTo>
                  <a:cubicBezTo>
                    <a:pt x="313429" y="266762"/>
                    <a:pt x="316598" y="269066"/>
                    <a:pt x="316886" y="270507"/>
                  </a:cubicBezTo>
                  <a:cubicBezTo>
                    <a:pt x="318614" y="280589"/>
                    <a:pt x="320055" y="291535"/>
                    <a:pt x="312565" y="303922"/>
                  </a:cubicBezTo>
                  <a:cubicBezTo>
                    <a:pt x="309684" y="299890"/>
                    <a:pt x="307668" y="298449"/>
                    <a:pt x="307380" y="296721"/>
                  </a:cubicBezTo>
                  <a:cubicBezTo>
                    <a:pt x="307091" y="288367"/>
                    <a:pt x="306804" y="280013"/>
                    <a:pt x="307380" y="271659"/>
                  </a:cubicBezTo>
                  <a:cubicBezTo>
                    <a:pt x="307380" y="269931"/>
                    <a:pt x="310261" y="267625"/>
                    <a:pt x="312277" y="267050"/>
                  </a:cubicBezTo>
                  <a:close/>
                  <a:moveTo>
                    <a:pt x="47580" y="262369"/>
                  </a:moveTo>
                  <a:cubicBezTo>
                    <a:pt x="51577" y="261072"/>
                    <a:pt x="55755" y="260712"/>
                    <a:pt x="60220" y="262441"/>
                  </a:cubicBezTo>
                  <a:cubicBezTo>
                    <a:pt x="60795" y="263881"/>
                    <a:pt x="61084" y="265033"/>
                    <a:pt x="61660" y="266474"/>
                  </a:cubicBezTo>
                  <a:cubicBezTo>
                    <a:pt x="54170" y="269354"/>
                    <a:pt x="46680" y="272523"/>
                    <a:pt x="38902" y="275115"/>
                  </a:cubicBezTo>
                  <a:cubicBezTo>
                    <a:pt x="38038" y="275404"/>
                    <a:pt x="35445" y="273675"/>
                    <a:pt x="34869" y="272523"/>
                  </a:cubicBezTo>
                  <a:cubicBezTo>
                    <a:pt x="34293" y="271371"/>
                    <a:pt x="35158" y="268490"/>
                    <a:pt x="36021" y="267914"/>
                  </a:cubicBezTo>
                  <a:cubicBezTo>
                    <a:pt x="39766" y="265897"/>
                    <a:pt x="43583" y="263665"/>
                    <a:pt x="47580" y="262369"/>
                  </a:cubicBezTo>
                  <a:close/>
                  <a:moveTo>
                    <a:pt x="75487" y="253223"/>
                  </a:moveTo>
                  <a:cubicBezTo>
                    <a:pt x="83265" y="251783"/>
                    <a:pt x="89026" y="253510"/>
                    <a:pt x="103141" y="261288"/>
                  </a:cubicBezTo>
                  <a:cubicBezTo>
                    <a:pt x="104582" y="267625"/>
                    <a:pt x="106022" y="273099"/>
                    <a:pt x="107174" y="278860"/>
                  </a:cubicBezTo>
                  <a:cubicBezTo>
                    <a:pt x="102853" y="280588"/>
                    <a:pt x="102853" y="280588"/>
                    <a:pt x="79808" y="268778"/>
                  </a:cubicBezTo>
                  <a:cubicBezTo>
                    <a:pt x="78367" y="263305"/>
                    <a:pt x="76927" y="258120"/>
                    <a:pt x="75487" y="253223"/>
                  </a:cubicBezTo>
                  <a:close/>
                  <a:moveTo>
                    <a:pt x="37714" y="223804"/>
                  </a:moveTo>
                  <a:cubicBezTo>
                    <a:pt x="39334" y="224128"/>
                    <a:pt x="40919" y="225424"/>
                    <a:pt x="42647" y="226720"/>
                  </a:cubicBezTo>
                  <a:cubicBezTo>
                    <a:pt x="59067" y="239107"/>
                    <a:pt x="59067" y="239107"/>
                    <a:pt x="58203" y="246886"/>
                  </a:cubicBezTo>
                  <a:cubicBezTo>
                    <a:pt x="47256" y="242853"/>
                    <a:pt x="39190" y="235939"/>
                    <a:pt x="32565" y="226720"/>
                  </a:cubicBezTo>
                  <a:cubicBezTo>
                    <a:pt x="34437" y="224128"/>
                    <a:pt x="36093" y="223480"/>
                    <a:pt x="37714" y="223804"/>
                  </a:cubicBezTo>
                  <a:close/>
                  <a:moveTo>
                    <a:pt x="290672" y="217791"/>
                  </a:moveTo>
                  <a:cubicBezTo>
                    <a:pt x="296434" y="218655"/>
                    <a:pt x="299890" y="218079"/>
                    <a:pt x="300466" y="219231"/>
                  </a:cubicBezTo>
                  <a:cubicBezTo>
                    <a:pt x="304787" y="227585"/>
                    <a:pt x="308532" y="235939"/>
                    <a:pt x="311989" y="244581"/>
                  </a:cubicBezTo>
                  <a:cubicBezTo>
                    <a:pt x="312565" y="245733"/>
                    <a:pt x="310836" y="249190"/>
                    <a:pt x="309396" y="249766"/>
                  </a:cubicBezTo>
                  <a:cubicBezTo>
                    <a:pt x="307956" y="250342"/>
                    <a:pt x="304499" y="249190"/>
                    <a:pt x="303923" y="248038"/>
                  </a:cubicBezTo>
                  <a:cubicBezTo>
                    <a:pt x="299602" y="239108"/>
                    <a:pt x="295857" y="229890"/>
                    <a:pt x="290672" y="217791"/>
                  </a:cubicBezTo>
                  <a:close/>
                  <a:moveTo>
                    <a:pt x="9519" y="181206"/>
                  </a:moveTo>
                  <a:cubicBezTo>
                    <a:pt x="10383" y="180630"/>
                    <a:pt x="12688" y="181494"/>
                    <a:pt x="12976" y="182070"/>
                  </a:cubicBezTo>
                  <a:cubicBezTo>
                    <a:pt x="17585" y="191000"/>
                    <a:pt x="21906" y="199930"/>
                    <a:pt x="23058" y="210301"/>
                  </a:cubicBezTo>
                  <a:cubicBezTo>
                    <a:pt x="12112" y="205115"/>
                    <a:pt x="9519" y="194745"/>
                    <a:pt x="6350" y="184951"/>
                  </a:cubicBezTo>
                  <a:cubicBezTo>
                    <a:pt x="6063" y="184087"/>
                    <a:pt x="8079" y="182070"/>
                    <a:pt x="9519" y="181206"/>
                  </a:cubicBezTo>
                  <a:close/>
                  <a:moveTo>
                    <a:pt x="260424" y="181206"/>
                  </a:moveTo>
                  <a:cubicBezTo>
                    <a:pt x="271659" y="184663"/>
                    <a:pt x="279437" y="192728"/>
                    <a:pt x="286927" y="201370"/>
                  </a:cubicBezTo>
                  <a:cubicBezTo>
                    <a:pt x="285486" y="206267"/>
                    <a:pt x="283181" y="209148"/>
                    <a:pt x="278285" y="205691"/>
                  </a:cubicBezTo>
                  <a:cubicBezTo>
                    <a:pt x="271659" y="201082"/>
                    <a:pt x="265610" y="196185"/>
                    <a:pt x="259560" y="190712"/>
                  </a:cubicBezTo>
                  <a:cubicBezTo>
                    <a:pt x="256679" y="188408"/>
                    <a:pt x="256679" y="184951"/>
                    <a:pt x="260424" y="181206"/>
                  </a:cubicBezTo>
                  <a:close/>
                  <a:moveTo>
                    <a:pt x="213182" y="149519"/>
                  </a:moveTo>
                  <a:cubicBezTo>
                    <a:pt x="220672" y="152399"/>
                    <a:pt x="228738" y="154704"/>
                    <a:pt x="235076" y="159313"/>
                  </a:cubicBezTo>
                  <a:cubicBezTo>
                    <a:pt x="239684" y="162482"/>
                    <a:pt x="241701" y="169107"/>
                    <a:pt x="245158" y="174868"/>
                  </a:cubicBezTo>
                  <a:cubicBezTo>
                    <a:pt x="243141" y="176021"/>
                    <a:pt x="240549" y="178613"/>
                    <a:pt x="239108" y="178325"/>
                  </a:cubicBezTo>
                  <a:cubicBezTo>
                    <a:pt x="226434" y="174004"/>
                    <a:pt x="212319" y="171700"/>
                    <a:pt x="207421" y="156144"/>
                  </a:cubicBezTo>
                  <a:cubicBezTo>
                    <a:pt x="206845" y="154416"/>
                    <a:pt x="207421" y="151823"/>
                    <a:pt x="208286" y="150095"/>
                  </a:cubicBezTo>
                  <a:cubicBezTo>
                    <a:pt x="208862" y="149231"/>
                    <a:pt x="211742" y="148943"/>
                    <a:pt x="213182" y="149519"/>
                  </a:cubicBezTo>
                  <a:close/>
                  <a:moveTo>
                    <a:pt x="278574" y="149519"/>
                  </a:moveTo>
                  <a:cubicBezTo>
                    <a:pt x="280302" y="148942"/>
                    <a:pt x="283470" y="149806"/>
                    <a:pt x="285199" y="151247"/>
                  </a:cubicBezTo>
                  <a:cubicBezTo>
                    <a:pt x="286063" y="151823"/>
                    <a:pt x="285487" y="156144"/>
                    <a:pt x="284623" y="156720"/>
                  </a:cubicBezTo>
                  <a:cubicBezTo>
                    <a:pt x="276845" y="161041"/>
                    <a:pt x="268779" y="165362"/>
                    <a:pt x="260426" y="169683"/>
                  </a:cubicBezTo>
                  <a:cubicBezTo>
                    <a:pt x="257544" y="167379"/>
                    <a:pt x="254664" y="165938"/>
                    <a:pt x="254664" y="164786"/>
                  </a:cubicBezTo>
                  <a:cubicBezTo>
                    <a:pt x="254952" y="162770"/>
                    <a:pt x="256393" y="159889"/>
                    <a:pt x="258120" y="159025"/>
                  </a:cubicBezTo>
                  <a:cubicBezTo>
                    <a:pt x="264746" y="155568"/>
                    <a:pt x="271660" y="152111"/>
                    <a:pt x="278574" y="149519"/>
                  </a:cubicBezTo>
                  <a:close/>
                  <a:moveTo>
                    <a:pt x="164787" y="146927"/>
                  </a:moveTo>
                  <a:cubicBezTo>
                    <a:pt x="174870" y="148943"/>
                    <a:pt x="185240" y="150672"/>
                    <a:pt x="195035" y="153841"/>
                  </a:cubicBezTo>
                  <a:cubicBezTo>
                    <a:pt x="198204" y="154705"/>
                    <a:pt x="197627" y="160754"/>
                    <a:pt x="194171" y="161042"/>
                  </a:cubicBezTo>
                  <a:cubicBezTo>
                    <a:pt x="188121" y="161330"/>
                    <a:pt x="182072" y="160178"/>
                    <a:pt x="176310" y="158450"/>
                  </a:cubicBezTo>
                  <a:cubicBezTo>
                    <a:pt x="170836" y="157009"/>
                    <a:pt x="163923" y="157874"/>
                    <a:pt x="162483" y="149808"/>
                  </a:cubicBezTo>
                  <a:cubicBezTo>
                    <a:pt x="163347" y="148943"/>
                    <a:pt x="164211" y="146639"/>
                    <a:pt x="164787" y="146927"/>
                  </a:cubicBezTo>
                  <a:close/>
                  <a:moveTo>
                    <a:pt x="5774" y="130795"/>
                  </a:moveTo>
                  <a:cubicBezTo>
                    <a:pt x="12400" y="141741"/>
                    <a:pt x="12112" y="156433"/>
                    <a:pt x="5487" y="164211"/>
                  </a:cubicBezTo>
                  <a:cubicBezTo>
                    <a:pt x="-1139" y="161042"/>
                    <a:pt x="14" y="154704"/>
                    <a:pt x="589" y="149231"/>
                  </a:cubicBezTo>
                  <a:cubicBezTo>
                    <a:pt x="589" y="143182"/>
                    <a:pt x="-2579" y="135980"/>
                    <a:pt x="5774" y="130795"/>
                  </a:cubicBezTo>
                  <a:close/>
                  <a:moveTo>
                    <a:pt x="144910" y="130795"/>
                  </a:moveTo>
                  <a:cubicBezTo>
                    <a:pt x="146350" y="132522"/>
                    <a:pt x="146638" y="132811"/>
                    <a:pt x="146638" y="133099"/>
                  </a:cubicBezTo>
                  <a:cubicBezTo>
                    <a:pt x="146638" y="137708"/>
                    <a:pt x="146638" y="142605"/>
                    <a:pt x="146638" y="147502"/>
                  </a:cubicBezTo>
                  <a:cubicBezTo>
                    <a:pt x="139148" y="150959"/>
                    <a:pt x="133675" y="146638"/>
                    <a:pt x="128202" y="143757"/>
                  </a:cubicBezTo>
                  <a:cubicBezTo>
                    <a:pt x="127050" y="143181"/>
                    <a:pt x="126762" y="137132"/>
                    <a:pt x="127915" y="136268"/>
                  </a:cubicBezTo>
                  <a:cubicBezTo>
                    <a:pt x="133099" y="131947"/>
                    <a:pt x="138861" y="129066"/>
                    <a:pt x="144910" y="130795"/>
                  </a:cubicBezTo>
                  <a:close/>
                  <a:moveTo>
                    <a:pt x="166803" y="127914"/>
                  </a:moveTo>
                  <a:cubicBezTo>
                    <a:pt x="176022" y="129354"/>
                    <a:pt x="184952" y="131083"/>
                    <a:pt x="193882" y="132811"/>
                  </a:cubicBezTo>
                  <a:cubicBezTo>
                    <a:pt x="195322" y="133099"/>
                    <a:pt x="196187" y="135403"/>
                    <a:pt x="197627" y="137708"/>
                  </a:cubicBezTo>
                  <a:cubicBezTo>
                    <a:pt x="195322" y="139436"/>
                    <a:pt x="193306" y="142605"/>
                    <a:pt x="191865" y="142317"/>
                  </a:cubicBezTo>
                  <a:cubicBezTo>
                    <a:pt x="183223" y="140877"/>
                    <a:pt x="174582" y="139148"/>
                    <a:pt x="165939" y="136844"/>
                  </a:cubicBezTo>
                  <a:cubicBezTo>
                    <a:pt x="164787" y="136556"/>
                    <a:pt x="163635" y="133099"/>
                    <a:pt x="163635" y="131371"/>
                  </a:cubicBezTo>
                  <a:cubicBezTo>
                    <a:pt x="163635" y="130218"/>
                    <a:pt x="165939" y="127914"/>
                    <a:pt x="166803" y="127914"/>
                  </a:cubicBezTo>
                  <a:close/>
                  <a:moveTo>
                    <a:pt x="307379" y="106309"/>
                  </a:moveTo>
                  <a:cubicBezTo>
                    <a:pt x="308820" y="108613"/>
                    <a:pt x="311700" y="111206"/>
                    <a:pt x="311412" y="113222"/>
                  </a:cubicBezTo>
                  <a:cubicBezTo>
                    <a:pt x="309971" y="123305"/>
                    <a:pt x="307667" y="133099"/>
                    <a:pt x="296721" y="142317"/>
                  </a:cubicBezTo>
                  <a:cubicBezTo>
                    <a:pt x="295569" y="137420"/>
                    <a:pt x="293840" y="134539"/>
                    <a:pt x="294416" y="132235"/>
                  </a:cubicBezTo>
                  <a:cubicBezTo>
                    <a:pt x="296433" y="125033"/>
                    <a:pt x="299025" y="118120"/>
                    <a:pt x="301906" y="111206"/>
                  </a:cubicBezTo>
                  <a:cubicBezTo>
                    <a:pt x="302770" y="109189"/>
                    <a:pt x="305363" y="108037"/>
                    <a:pt x="307379" y="106309"/>
                  </a:cubicBezTo>
                  <a:close/>
                  <a:moveTo>
                    <a:pt x="19890" y="82976"/>
                  </a:moveTo>
                  <a:cubicBezTo>
                    <a:pt x="20466" y="84129"/>
                    <a:pt x="21330" y="84993"/>
                    <a:pt x="21906" y="85856"/>
                  </a:cubicBezTo>
                  <a:cubicBezTo>
                    <a:pt x="19025" y="93634"/>
                    <a:pt x="16721" y="101700"/>
                    <a:pt x="13553" y="109478"/>
                  </a:cubicBezTo>
                  <a:cubicBezTo>
                    <a:pt x="12688" y="111206"/>
                    <a:pt x="9807" y="112359"/>
                    <a:pt x="8079" y="113511"/>
                  </a:cubicBezTo>
                  <a:cubicBezTo>
                    <a:pt x="7215" y="111206"/>
                    <a:pt x="5198" y="108614"/>
                    <a:pt x="5774" y="106886"/>
                  </a:cubicBezTo>
                  <a:cubicBezTo>
                    <a:pt x="7791" y="99972"/>
                    <a:pt x="10096" y="93347"/>
                    <a:pt x="13264" y="87009"/>
                  </a:cubicBezTo>
                  <a:cubicBezTo>
                    <a:pt x="14129" y="84993"/>
                    <a:pt x="17585" y="84416"/>
                    <a:pt x="19890" y="82976"/>
                  </a:cubicBezTo>
                  <a:close/>
                  <a:moveTo>
                    <a:pt x="300754" y="61948"/>
                  </a:moveTo>
                  <a:cubicBezTo>
                    <a:pt x="304499" y="68861"/>
                    <a:pt x="307668" y="76351"/>
                    <a:pt x="310260" y="83841"/>
                  </a:cubicBezTo>
                  <a:cubicBezTo>
                    <a:pt x="311125" y="85857"/>
                    <a:pt x="308244" y="89026"/>
                    <a:pt x="305363" y="94788"/>
                  </a:cubicBezTo>
                  <a:cubicBezTo>
                    <a:pt x="299314" y="81824"/>
                    <a:pt x="294705" y="72030"/>
                    <a:pt x="290384" y="62236"/>
                  </a:cubicBezTo>
                  <a:cubicBezTo>
                    <a:pt x="294705" y="57627"/>
                    <a:pt x="298450" y="57915"/>
                    <a:pt x="300754" y="61948"/>
                  </a:cubicBezTo>
                  <a:close/>
                  <a:moveTo>
                    <a:pt x="50137" y="44664"/>
                  </a:moveTo>
                  <a:cubicBezTo>
                    <a:pt x="46968" y="55034"/>
                    <a:pt x="35157" y="66845"/>
                    <a:pt x="27380" y="67421"/>
                  </a:cubicBezTo>
                  <a:cubicBezTo>
                    <a:pt x="29973" y="54170"/>
                    <a:pt x="40631" y="43511"/>
                    <a:pt x="50137" y="44664"/>
                  </a:cubicBezTo>
                  <a:close/>
                  <a:moveTo>
                    <a:pt x="189990" y="32781"/>
                  </a:moveTo>
                  <a:cubicBezTo>
                    <a:pt x="208930" y="35950"/>
                    <a:pt x="227294" y="42503"/>
                    <a:pt x="245010" y="52441"/>
                  </a:cubicBezTo>
                  <a:cubicBezTo>
                    <a:pt x="257397" y="59355"/>
                    <a:pt x="266903" y="69149"/>
                    <a:pt x="274104" y="81536"/>
                  </a:cubicBezTo>
                  <a:cubicBezTo>
                    <a:pt x="289084" y="106597"/>
                    <a:pt x="270648" y="137420"/>
                    <a:pt x="247314" y="139149"/>
                  </a:cubicBezTo>
                  <a:cubicBezTo>
                    <a:pt x="235792" y="140013"/>
                    <a:pt x="225710" y="137708"/>
                    <a:pt x="218508" y="128779"/>
                  </a:cubicBezTo>
                  <a:cubicBezTo>
                    <a:pt x="205545" y="112358"/>
                    <a:pt x="187685" y="108614"/>
                    <a:pt x="168384" y="108038"/>
                  </a:cubicBezTo>
                  <a:lnTo>
                    <a:pt x="133964" y="110189"/>
                  </a:lnTo>
                  <a:lnTo>
                    <a:pt x="133964" y="110343"/>
                  </a:lnTo>
                  <a:cubicBezTo>
                    <a:pt x="126762" y="114087"/>
                    <a:pt x="118984" y="116968"/>
                    <a:pt x="112935" y="121577"/>
                  </a:cubicBezTo>
                  <a:cubicBezTo>
                    <a:pt x="100836" y="131659"/>
                    <a:pt x="99972" y="146638"/>
                    <a:pt x="110342" y="158737"/>
                  </a:cubicBezTo>
                  <a:lnTo>
                    <a:pt x="110335" y="159785"/>
                  </a:lnTo>
                  <a:lnTo>
                    <a:pt x="148400" y="172996"/>
                  </a:lnTo>
                  <a:cubicBezTo>
                    <a:pt x="162407" y="176741"/>
                    <a:pt x="176595" y="179910"/>
                    <a:pt x="190566" y="183799"/>
                  </a:cubicBezTo>
                  <a:cubicBezTo>
                    <a:pt x="211595" y="189848"/>
                    <a:pt x="232047" y="197914"/>
                    <a:pt x="249907" y="211165"/>
                  </a:cubicBezTo>
                  <a:cubicBezTo>
                    <a:pt x="278713" y="232770"/>
                    <a:pt x="287644" y="262153"/>
                    <a:pt x="283611" y="296432"/>
                  </a:cubicBezTo>
                  <a:cubicBezTo>
                    <a:pt x="276697" y="355198"/>
                    <a:pt x="230895" y="388901"/>
                    <a:pt x="176739" y="396391"/>
                  </a:cubicBezTo>
                  <a:lnTo>
                    <a:pt x="150672" y="397925"/>
                  </a:lnTo>
                  <a:lnTo>
                    <a:pt x="150672" y="398119"/>
                  </a:lnTo>
                  <a:lnTo>
                    <a:pt x="149665" y="397984"/>
                  </a:lnTo>
                  <a:lnTo>
                    <a:pt x="147356" y="398120"/>
                  </a:lnTo>
                  <a:lnTo>
                    <a:pt x="147356" y="397674"/>
                  </a:lnTo>
                  <a:lnTo>
                    <a:pt x="99972" y="391314"/>
                  </a:lnTo>
                  <a:cubicBezTo>
                    <a:pt x="83913" y="386236"/>
                    <a:pt x="68717" y="378386"/>
                    <a:pt x="54458" y="367872"/>
                  </a:cubicBezTo>
                  <a:cubicBezTo>
                    <a:pt x="47832" y="362975"/>
                    <a:pt x="42071" y="356061"/>
                    <a:pt x="37750" y="348860"/>
                  </a:cubicBezTo>
                  <a:cubicBezTo>
                    <a:pt x="29396" y="335897"/>
                    <a:pt x="28820" y="322070"/>
                    <a:pt x="36886" y="308531"/>
                  </a:cubicBezTo>
                  <a:cubicBezTo>
                    <a:pt x="44376" y="295568"/>
                    <a:pt x="55610" y="288943"/>
                    <a:pt x="70302" y="291535"/>
                  </a:cubicBezTo>
                  <a:cubicBezTo>
                    <a:pt x="77215" y="292688"/>
                    <a:pt x="86145" y="295856"/>
                    <a:pt x="89890" y="301041"/>
                  </a:cubicBezTo>
                  <a:cubicBezTo>
                    <a:pt x="99972" y="314869"/>
                    <a:pt x="114375" y="317749"/>
                    <a:pt x="129355" y="320918"/>
                  </a:cubicBezTo>
                  <a:lnTo>
                    <a:pt x="148667" y="323527"/>
                  </a:lnTo>
                  <a:lnTo>
                    <a:pt x="189126" y="315157"/>
                  </a:lnTo>
                  <a:cubicBezTo>
                    <a:pt x="199785" y="311988"/>
                    <a:pt x="207850" y="304786"/>
                    <a:pt x="211019" y="293552"/>
                  </a:cubicBezTo>
                  <a:cubicBezTo>
                    <a:pt x="215052" y="279725"/>
                    <a:pt x="211019" y="270794"/>
                    <a:pt x="197479" y="265897"/>
                  </a:cubicBezTo>
                  <a:cubicBezTo>
                    <a:pt x="185093" y="261288"/>
                    <a:pt x="172129" y="257544"/>
                    <a:pt x="159455" y="253511"/>
                  </a:cubicBezTo>
                  <a:cubicBezTo>
                    <a:pt x="141883" y="248325"/>
                    <a:pt x="124599" y="243140"/>
                    <a:pt x="107027" y="237955"/>
                  </a:cubicBezTo>
                  <a:lnTo>
                    <a:pt x="107031" y="236886"/>
                  </a:lnTo>
                  <a:lnTo>
                    <a:pt x="60543" y="213830"/>
                  </a:lnTo>
                  <a:cubicBezTo>
                    <a:pt x="47112" y="202523"/>
                    <a:pt x="37318" y="187544"/>
                    <a:pt x="33141" y="167379"/>
                  </a:cubicBezTo>
                  <a:cubicBezTo>
                    <a:pt x="25075" y="126762"/>
                    <a:pt x="35445" y="86433"/>
                    <a:pt x="75199" y="57339"/>
                  </a:cubicBezTo>
                  <a:cubicBezTo>
                    <a:pt x="83841" y="51001"/>
                    <a:pt x="92987" y="45384"/>
                    <a:pt x="102745" y="41171"/>
                  </a:cubicBezTo>
                  <a:lnTo>
                    <a:pt x="131512" y="34037"/>
                  </a:lnTo>
                  <a:lnTo>
                    <a:pt x="131512" y="33429"/>
                  </a:lnTo>
                  <a:cubicBezTo>
                    <a:pt x="151532" y="29828"/>
                    <a:pt x="171049" y="29612"/>
                    <a:pt x="189990" y="32781"/>
                  </a:cubicBezTo>
                  <a:close/>
                  <a:moveTo>
                    <a:pt x="256392" y="25939"/>
                  </a:moveTo>
                  <a:cubicBezTo>
                    <a:pt x="258697" y="25939"/>
                    <a:pt x="261865" y="25075"/>
                    <a:pt x="263594" y="26227"/>
                  </a:cubicBezTo>
                  <a:cubicBezTo>
                    <a:pt x="271083" y="31124"/>
                    <a:pt x="278285" y="36885"/>
                    <a:pt x="286063" y="42647"/>
                  </a:cubicBezTo>
                  <a:cubicBezTo>
                    <a:pt x="282318" y="48984"/>
                    <a:pt x="279725" y="50424"/>
                    <a:pt x="275981" y="47544"/>
                  </a:cubicBezTo>
                  <a:cubicBezTo>
                    <a:pt x="269931" y="43223"/>
                    <a:pt x="263594" y="38902"/>
                    <a:pt x="257832" y="34005"/>
                  </a:cubicBezTo>
                  <a:cubicBezTo>
                    <a:pt x="256392" y="32565"/>
                    <a:pt x="256968" y="28820"/>
                    <a:pt x="256392" y="25939"/>
                  </a:cubicBezTo>
                  <a:close/>
                  <a:moveTo>
                    <a:pt x="87874" y="15569"/>
                  </a:moveTo>
                  <a:cubicBezTo>
                    <a:pt x="89314" y="15280"/>
                    <a:pt x="91331" y="17009"/>
                    <a:pt x="95076" y="18449"/>
                  </a:cubicBezTo>
                  <a:cubicBezTo>
                    <a:pt x="85858" y="26804"/>
                    <a:pt x="76351" y="30548"/>
                    <a:pt x="66845" y="34581"/>
                  </a:cubicBezTo>
                  <a:cubicBezTo>
                    <a:pt x="65981" y="34870"/>
                    <a:pt x="64252" y="32853"/>
                    <a:pt x="61948" y="31124"/>
                  </a:cubicBezTo>
                  <a:cubicBezTo>
                    <a:pt x="69150" y="22771"/>
                    <a:pt x="78368" y="18738"/>
                    <a:pt x="87874" y="15569"/>
                  </a:cubicBezTo>
                  <a:close/>
                  <a:moveTo>
                    <a:pt x="225750" y="9375"/>
                  </a:moveTo>
                  <a:cubicBezTo>
                    <a:pt x="232411" y="11319"/>
                    <a:pt x="238676" y="15424"/>
                    <a:pt x="242277" y="21041"/>
                  </a:cubicBezTo>
                  <a:cubicBezTo>
                    <a:pt x="230755" y="25362"/>
                    <a:pt x="222401" y="17873"/>
                    <a:pt x="213183" y="16433"/>
                  </a:cubicBezTo>
                  <a:cubicBezTo>
                    <a:pt x="210878" y="16144"/>
                    <a:pt x="209150" y="12687"/>
                    <a:pt x="206845" y="10671"/>
                  </a:cubicBezTo>
                  <a:cubicBezTo>
                    <a:pt x="212031" y="7647"/>
                    <a:pt x="219088" y="7430"/>
                    <a:pt x="225750" y="9375"/>
                  </a:cubicBezTo>
                  <a:close/>
                  <a:moveTo>
                    <a:pt x="137132" y="877"/>
                  </a:moveTo>
                  <a:cubicBezTo>
                    <a:pt x="138573" y="2317"/>
                    <a:pt x="141453" y="4046"/>
                    <a:pt x="142029" y="6350"/>
                  </a:cubicBezTo>
                  <a:cubicBezTo>
                    <a:pt x="142317" y="7503"/>
                    <a:pt x="139437" y="10959"/>
                    <a:pt x="137708" y="11536"/>
                  </a:cubicBezTo>
                  <a:cubicBezTo>
                    <a:pt x="129931" y="13552"/>
                    <a:pt x="122153" y="14992"/>
                    <a:pt x="114375" y="15856"/>
                  </a:cubicBezTo>
                  <a:cubicBezTo>
                    <a:pt x="112647" y="16145"/>
                    <a:pt x="110343" y="13264"/>
                    <a:pt x="108326" y="11823"/>
                  </a:cubicBezTo>
                  <a:cubicBezTo>
                    <a:pt x="109766" y="9807"/>
                    <a:pt x="110630" y="6638"/>
                    <a:pt x="112359" y="6350"/>
                  </a:cubicBezTo>
                  <a:cubicBezTo>
                    <a:pt x="119848" y="4334"/>
                    <a:pt x="127914" y="2894"/>
                    <a:pt x="137132" y="877"/>
                  </a:cubicBezTo>
                  <a:close/>
                  <a:moveTo>
                    <a:pt x="177390" y="85"/>
                  </a:moveTo>
                  <a:cubicBezTo>
                    <a:pt x="182431" y="373"/>
                    <a:pt x="187400" y="1453"/>
                    <a:pt x="192153" y="4334"/>
                  </a:cubicBezTo>
                  <a:cubicBezTo>
                    <a:pt x="192442" y="4622"/>
                    <a:pt x="192442" y="5774"/>
                    <a:pt x="193305" y="7503"/>
                  </a:cubicBezTo>
                  <a:cubicBezTo>
                    <a:pt x="192153" y="8655"/>
                    <a:pt x="190425" y="10959"/>
                    <a:pt x="188985" y="11247"/>
                  </a:cubicBezTo>
                  <a:cubicBezTo>
                    <a:pt x="180631" y="11536"/>
                    <a:pt x="171989" y="11247"/>
                    <a:pt x="163634" y="10383"/>
                  </a:cubicBezTo>
                  <a:cubicBezTo>
                    <a:pt x="161618" y="10095"/>
                    <a:pt x="159602" y="7214"/>
                    <a:pt x="158737" y="5198"/>
                  </a:cubicBezTo>
                  <a:cubicBezTo>
                    <a:pt x="158450" y="4046"/>
                    <a:pt x="160754" y="589"/>
                    <a:pt x="162194" y="589"/>
                  </a:cubicBezTo>
                  <a:cubicBezTo>
                    <a:pt x="167235" y="301"/>
                    <a:pt x="172349" y="-203"/>
                    <a:pt x="177390" y="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7239920" y="287253"/>
              <a:ext cx="391212" cy="441147"/>
            </a:xfrm>
            <a:custGeom>
              <a:avLst/>
              <a:gdLst/>
              <a:ahLst/>
              <a:cxnLst/>
              <a:rect l="l" t="t" r="r" b="b"/>
              <a:pathLst>
                <a:path w="391212" h="441147" extrusionOk="0">
                  <a:moveTo>
                    <a:pt x="290678" y="424123"/>
                  </a:moveTo>
                  <a:cubicBezTo>
                    <a:pt x="300760" y="427292"/>
                    <a:pt x="309402" y="429596"/>
                    <a:pt x="318043" y="432765"/>
                  </a:cubicBezTo>
                  <a:cubicBezTo>
                    <a:pt x="319484" y="433341"/>
                    <a:pt x="320348" y="436222"/>
                    <a:pt x="320348" y="438238"/>
                  </a:cubicBezTo>
                  <a:cubicBezTo>
                    <a:pt x="320348" y="439391"/>
                    <a:pt x="318043" y="441407"/>
                    <a:pt x="316891" y="441120"/>
                  </a:cubicBezTo>
                  <a:cubicBezTo>
                    <a:pt x="307097" y="440543"/>
                    <a:pt x="297879" y="438527"/>
                    <a:pt x="290965" y="430749"/>
                  </a:cubicBezTo>
                  <a:cubicBezTo>
                    <a:pt x="290101" y="430172"/>
                    <a:pt x="290678" y="428444"/>
                    <a:pt x="290678" y="424123"/>
                  </a:cubicBezTo>
                  <a:close/>
                  <a:moveTo>
                    <a:pt x="359814" y="420090"/>
                  </a:moveTo>
                  <a:cubicBezTo>
                    <a:pt x="360677" y="419514"/>
                    <a:pt x="363846" y="421242"/>
                    <a:pt x="364134" y="422107"/>
                  </a:cubicBezTo>
                  <a:cubicBezTo>
                    <a:pt x="364422" y="424411"/>
                    <a:pt x="364422" y="427868"/>
                    <a:pt x="362982" y="429020"/>
                  </a:cubicBezTo>
                  <a:cubicBezTo>
                    <a:pt x="355781" y="435357"/>
                    <a:pt x="347426" y="439102"/>
                    <a:pt x="335904" y="439966"/>
                  </a:cubicBezTo>
                  <a:cubicBezTo>
                    <a:pt x="336193" y="436221"/>
                    <a:pt x="335616" y="433341"/>
                    <a:pt x="336480" y="432765"/>
                  </a:cubicBezTo>
                  <a:cubicBezTo>
                    <a:pt x="343970" y="428444"/>
                    <a:pt x="351748" y="424123"/>
                    <a:pt x="359814" y="420090"/>
                  </a:cubicBezTo>
                  <a:close/>
                  <a:moveTo>
                    <a:pt x="151542" y="415481"/>
                  </a:moveTo>
                  <a:cubicBezTo>
                    <a:pt x="159320" y="416057"/>
                    <a:pt x="167386" y="416921"/>
                    <a:pt x="175164" y="418074"/>
                  </a:cubicBezTo>
                  <a:cubicBezTo>
                    <a:pt x="177756" y="418650"/>
                    <a:pt x="180349" y="420954"/>
                    <a:pt x="184093" y="422970"/>
                  </a:cubicBezTo>
                  <a:cubicBezTo>
                    <a:pt x="181501" y="425563"/>
                    <a:pt x="179484" y="428732"/>
                    <a:pt x="178044" y="428444"/>
                  </a:cubicBezTo>
                  <a:cubicBezTo>
                    <a:pt x="169402" y="427868"/>
                    <a:pt x="160472" y="426427"/>
                    <a:pt x="151830" y="424699"/>
                  </a:cubicBezTo>
                  <a:cubicBezTo>
                    <a:pt x="150102" y="424411"/>
                    <a:pt x="148950" y="420954"/>
                    <a:pt x="148085" y="418650"/>
                  </a:cubicBezTo>
                  <a:cubicBezTo>
                    <a:pt x="147797" y="418074"/>
                    <a:pt x="150390" y="415481"/>
                    <a:pt x="151542" y="415481"/>
                  </a:cubicBezTo>
                  <a:close/>
                  <a:moveTo>
                    <a:pt x="236521" y="414041"/>
                  </a:moveTo>
                  <a:cubicBezTo>
                    <a:pt x="233928" y="418938"/>
                    <a:pt x="233065" y="422972"/>
                    <a:pt x="231336" y="423259"/>
                  </a:cubicBezTo>
                  <a:cubicBezTo>
                    <a:pt x="222694" y="425276"/>
                    <a:pt x="214052" y="427005"/>
                    <a:pt x="205410" y="427868"/>
                  </a:cubicBezTo>
                  <a:cubicBezTo>
                    <a:pt x="203682" y="428157"/>
                    <a:pt x="201089" y="425276"/>
                    <a:pt x="200225" y="423547"/>
                  </a:cubicBezTo>
                  <a:cubicBezTo>
                    <a:pt x="199937" y="422683"/>
                    <a:pt x="202242" y="419226"/>
                    <a:pt x="203682" y="418938"/>
                  </a:cubicBezTo>
                  <a:cubicBezTo>
                    <a:pt x="213476" y="416922"/>
                    <a:pt x="223559" y="415770"/>
                    <a:pt x="236521" y="414041"/>
                  </a:cubicBezTo>
                  <a:close/>
                  <a:moveTo>
                    <a:pt x="267921" y="399350"/>
                  </a:moveTo>
                  <a:cubicBezTo>
                    <a:pt x="273971" y="404247"/>
                    <a:pt x="281172" y="407416"/>
                    <a:pt x="280020" y="418074"/>
                  </a:cubicBezTo>
                  <a:cubicBezTo>
                    <a:pt x="277427" y="417786"/>
                    <a:pt x="274835" y="418074"/>
                    <a:pt x="273683" y="416922"/>
                  </a:cubicBezTo>
                  <a:cubicBezTo>
                    <a:pt x="269074" y="412025"/>
                    <a:pt x="264176" y="411161"/>
                    <a:pt x="258127" y="414041"/>
                  </a:cubicBezTo>
                  <a:cubicBezTo>
                    <a:pt x="256687" y="414618"/>
                    <a:pt x="253806" y="412601"/>
                    <a:pt x="251501" y="411737"/>
                  </a:cubicBezTo>
                  <a:cubicBezTo>
                    <a:pt x="252654" y="409432"/>
                    <a:pt x="253230" y="406552"/>
                    <a:pt x="254958" y="405399"/>
                  </a:cubicBezTo>
                  <a:cubicBezTo>
                    <a:pt x="258415" y="402806"/>
                    <a:pt x="262736" y="401654"/>
                    <a:pt x="267921" y="399350"/>
                  </a:cubicBezTo>
                  <a:close/>
                  <a:moveTo>
                    <a:pt x="101129" y="395605"/>
                  </a:moveTo>
                  <a:cubicBezTo>
                    <a:pt x="111211" y="400214"/>
                    <a:pt x="120718" y="404247"/>
                    <a:pt x="129935" y="408856"/>
                  </a:cubicBezTo>
                  <a:cubicBezTo>
                    <a:pt x="130800" y="409144"/>
                    <a:pt x="131376" y="411449"/>
                    <a:pt x="131088" y="412313"/>
                  </a:cubicBezTo>
                  <a:cubicBezTo>
                    <a:pt x="130512" y="413753"/>
                    <a:pt x="129071" y="415482"/>
                    <a:pt x="127631" y="415769"/>
                  </a:cubicBezTo>
                  <a:cubicBezTo>
                    <a:pt x="122446" y="416922"/>
                    <a:pt x="101994" y="404823"/>
                    <a:pt x="99401" y="399350"/>
                  </a:cubicBezTo>
                  <a:cubicBezTo>
                    <a:pt x="99689" y="399062"/>
                    <a:pt x="99977" y="398485"/>
                    <a:pt x="101129" y="395605"/>
                  </a:cubicBezTo>
                  <a:close/>
                  <a:moveTo>
                    <a:pt x="384011" y="378033"/>
                  </a:moveTo>
                  <a:cubicBezTo>
                    <a:pt x="387180" y="382066"/>
                    <a:pt x="390061" y="384082"/>
                    <a:pt x="389485" y="385235"/>
                  </a:cubicBezTo>
                  <a:cubicBezTo>
                    <a:pt x="386892" y="393589"/>
                    <a:pt x="383723" y="401655"/>
                    <a:pt x="380266" y="409721"/>
                  </a:cubicBezTo>
                  <a:cubicBezTo>
                    <a:pt x="379690" y="410873"/>
                    <a:pt x="376233" y="411737"/>
                    <a:pt x="374793" y="411161"/>
                  </a:cubicBezTo>
                  <a:cubicBezTo>
                    <a:pt x="373352" y="410585"/>
                    <a:pt x="371912" y="407416"/>
                    <a:pt x="372489" y="405976"/>
                  </a:cubicBezTo>
                  <a:cubicBezTo>
                    <a:pt x="375657" y="397334"/>
                    <a:pt x="379402" y="388980"/>
                    <a:pt x="384011" y="378033"/>
                  </a:cubicBezTo>
                  <a:close/>
                  <a:moveTo>
                    <a:pt x="61953" y="362189"/>
                  </a:moveTo>
                  <a:cubicBezTo>
                    <a:pt x="70307" y="369679"/>
                    <a:pt x="78372" y="377169"/>
                    <a:pt x="86438" y="384370"/>
                  </a:cubicBezTo>
                  <a:cubicBezTo>
                    <a:pt x="85574" y="385522"/>
                    <a:pt x="84998" y="386675"/>
                    <a:pt x="84422" y="387828"/>
                  </a:cubicBezTo>
                  <a:cubicBezTo>
                    <a:pt x="74628" y="388403"/>
                    <a:pt x="70018" y="380049"/>
                    <a:pt x="63969" y="374576"/>
                  </a:cubicBezTo>
                  <a:cubicBezTo>
                    <a:pt x="60800" y="371984"/>
                    <a:pt x="56480" y="368815"/>
                    <a:pt x="61953" y="362189"/>
                  </a:cubicBezTo>
                  <a:close/>
                  <a:moveTo>
                    <a:pt x="374217" y="336263"/>
                  </a:moveTo>
                  <a:cubicBezTo>
                    <a:pt x="375369" y="335399"/>
                    <a:pt x="379114" y="335975"/>
                    <a:pt x="379690" y="337127"/>
                  </a:cubicBezTo>
                  <a:cubicBezTo>
                    <a:pt x="384011" y="344329"/>
                    <a:pt x="387468" y="352107"/>
                    <a:pt x="391212" y="360461"/>
                  </a:cubicBezTo>
                  <a:cubicBezTo>
                    <a:pt x="388908" y="362766"/>
                    <a:pt x="387468" y="365358"/>
                    <a:pt x="385451" y="365934"/>
                  </a:cubicBezTo>
                  <a:cubicBezTo>
                    <a:pt x="384011" y="366223"/>
                    <a:pt x="381130" y="364494"/>
                    <a:pt x="380266" y="363054"/>
                  </a:cubicBezTo>
                  <a:cubicBezTo>
                    <a:pt x="377097" y="356140"/>
                    <a:pt x="374505" y="348938"/>
                    <a:pt x="372200" y="341737"/>
                  </a:cubicBezTo>
                  <a:cubicBezTo>
                    <a:pt x="371624" y="340296"/>
                    <a:pt x="373064" y="337127"/>
                    <a:pt x="374217" y="336263"/>
                  </a:cubicBezTo>
                  <a:close/>
                  <a:moveTo>
                    <a:pt x="32606" y="321141"/>
                  </a:moveTo>
                  <a:cubicBezTo>
                    <a:pt x="34011" y="321645"/>
                    <a:pt x="35019" y="323157"/>
                    <a:pt x="36027" y="324741"/>
                  </a:cubicBezTo>
                  <a:cubicBezTo>
                    <a:pt x="46685" y="339144"/>
                    <a:pt x="48702" y="344330"/>
                    <a:pt x="45245" y="350955"/>
                  </a:cubicBezTo>
                  <a:cubicBezTo>
                    <a:pt x="36315" y="343177"/>
                    <a:pt x="31706" y="333095"/>
                    <a:pt x="26809" y="323589"/>
                  </a:cubicBezTo>
                  <a:cubicBezTo>
                    <a:pt x="29402" y="321140"/>
                    <a:pt x="31202" y="320636"/>
                    <a:pt x="32606" y="321141"/>
                  </a:cubicBezTo>
                  <a:close/>
                  <a:moveTo>
                    <a:pt x="359813" y="296798"/>
                  </a:moveTo>
                  <a:cubicBezTo>
                    <a:pt x="363558" y="298527"/>
                    <a:pt x="362982" y="301407"/>
                    <a:pt x="361254" y="304576"/>
                  </a:cubicBezTo>
                  <a:cubicBezTo>
                    <a:pt x="360389" y="306016"/>
                    <a:pt x="360102" y="307745"/>
                    <a:pt x="359237" y="310049"/>
                  </a:cubicBezTo>
                  <a:cubicBezTo>
                    <a:pt x="361542" y="313794"/>
                    <a:pt x="363846" y="316675"/>
                    <a:pt x="365287" y="319844"/>
                  </a:cubicBezTo>
                  <a:cubicBezTo>
                    <a:pt x="365863" y="320996"/>
                    <a:pt x="365575" y="323877"/>
                    <a:pt x="364422" y="324453"/>
                  </a:cubicBezTo>
                  <a:cubicBezTo>
                    <a:pt x="362694" y="325317"/>
                    <a:pt x="359813" y="326182"/>
                    <a:pt x="358661" y="325317"/>
                  </a:cubicBezTo>
                  <a:cubicBezTo>
                    <a:pt x="354628" y="321860"/>
                    <a:pt x="351460" y="317827"/>
                    <a:pt x="347138" y="313218"/>
                  </a:cubicBezTo>
                  <a:cubicBezTo>
                    <a:pt x="348578" y="309185"/>
                    <a:pt x="350019" y="305152"/>
                    <a:pt x="351747" y="301119"/>
                  </a:cubicBezTo>
                  <a:cubicBezTo>
                    <a:pt x="353188" y="297663"/>
                    <a:pt x="355204" y="294494"/>
                    <a:pt x="359813" y="296798"/>
                  </a:cubicBezTo>
                  <a:close/>
                  <a:moveTo>
                    <a:pt x="7220" y="270872"/>
                  </a:moveTo>
                  <a:cubicBezTo>
                    <a:pt x="19030" y="276634"/>
                    <a:pt x="25080" y="295069"/>
                    <a:pt x="20183" y="305440"/>
                  </a:cubicBezTo>
                  <a:cubicBezTo>
                    <a:pt x="11829" y="295358"/>
                    <a:pt x="10100" y="284411"/>
                    <a:pt x="7220" y="270872"/>
                  </a:cubicBezTo>
                  <a:close/>
                  <a:moveTo>
                    <a:pt x="160471" y="270585"/>
                  </a:moveTo>
                  <a:cubicBezTo>
                    <a:pt x="165080" y="278363"/>
                    <a:pt x="169401" y="284700"/>
                    <a:pt x="165656" y="293054"/>
                  </a:cubicBezTo>
                  <a:cubicBezTo>
                    <a:pt x="155286" y="290750"/>
                    <a:pt x="154998" y="290462"/>
                    <a:pt x="147508" y="279227"/>
                  </a:cubicBezTo>
                  <a:cubicBezTo>
                    <a:pt x="152117" y="276347"/>
                    <a:pt x="155862" y="273754"/>
                    <a:pt x="160471" y="270585"/>
                  </a:cubicBezTo>
                  <a:close/>
                  <a:moveTo>
                    <a:pt x="369032" y="242930"/>
                  </a:moveTo>
                  <a:cubicBezTo>
                    <a:pt x="371913" y="244659"/>
                    <a:pt x="375658" y="246099"/>
                    <a:pt x="375370" y="247251"/>
                  </a:cubicBezTo>
                  <a:cubicBezTo>
                    <a:pt x="375081" y="258485"/>
                    <a:pt x="374218" y="270009"/>
                    <a:pt x="366439" y="282108"/>
                  </a:cubicBezTo>
                  <a:cubicBezTo>
                    <a:pt x="363559" y="278075"/>
                    <a:pt x="361254" y="276058"/>
                    <a:pt x="361254" y="274618"/>
                  </a:cubicBezTo>
                  <a:cubicBezTo>
                    <a:pt x="362983" y="264247"/>
                    <a:pt x="363847" y="253589"/>
                    <a:pt x="369032" y="242930"/>
                  </a:cubicBezTo>
                  <a:close/>
                  <a:moveTo>
                    <a:pt x="128496" y="232560"/>
                  </a:moveTo>
                  <a:cubicBezTo>
                    <a:pt x="129937" y="231984"/>
                    <a:pt x="133393" y="233424"/>
                    <a:pt x="133969" y="234577"/>
                  </a:cubicBezTo>
                  <a:cubicBezTo>
                    <a:pt x="137426" y="242931"/>
                    <a:pt x="140019" y="251285"/>
                    <a:pt x="143187" y="260503"/>
                  </a:cubicBezTo>
                  <a:cubicBezTo>
                    <a:pt x="142323" y="261655"/>
                    <a:pt x="141459" y="263960"/>
                    <a:pt x="140306" y="263960"/>
                  </a:cubicBezTo>
                  <a:cubicBezTo>
                    <a:pt x="138578" y="264248"/>
                    <a:pt x="135122" y="263672"/>
                    <a:pt x="134546" y="262519"/>
                  </a:cubicBezTo>
                  <a:cubicBezTo>
                    <a:pt x="131089" y="254453"/>
                    <a:pt x="127920" y="245811"/>
                    <a:pt x="125327" y="237457"/>
                  </a:cubicBezTo>
                  <a:cubicBezTo>
                    <a:pt x="125040" y="236305"/>
                    <a:pt x="127056" y="233137"/>
                    <a:pt x="128496" y="232560"/>
                  </a:cubicBezTo>
                  <a:close/>
                  <a:moveTo>
                    <a:pt x="171418" y="223053"/>
                  </a:moveTo>
                  <a:cubicBezTo>
                    <a:pt x="172570" y="223053"/>
                    <a:pt x="173435" y="225358"/>
                    <a:pt x="174299" y="226222"/>
                  </a:cubicBezTo>
                  <a:cubicBezTo>
                    <a:pt x="173722" y="227662"/>
                    <a:pt x="173722" y="228814"/>
                    <a:pt x="173435" y="229391"/>
                  </a:cubicBezTo>
                  <a:cubicBezTo>
                    <a:pt x="170554" y="236880"/>
                    <a:pt x="167673" y="244370"/>
                    <a:pt x="164217" y="251571"/>
                  </a:cubicBezTo>
                  <a:cubicBezTo>
                    <a:pt x="163353" y="253300"/>
                    <a:pt x="160184" y="254741"/>
                    <a:pt x="158167" y="254741"/>
                  </a:cubicBezTo>
                  <a:cubicBezTo>
                    <a:pt x="157303" y="254741"/>
                    <a:pt x="154710" y="250995"/>
                    <a:pt x="154998" y="249843"/>
                  </a:cubicBezTo>
                  <a:cubicBezTo>
                    <a:pt x="158167" y="241201"/>
                    <a:pt x="161912" y="232559"/>
                    <a:pt x="165657" y="224205"/>
                  </a:cubicBezTo>
                  <a:cubicBezTo>
                    <a:pt x="166233" y="223053"/>
                    <a:pt x="169690" y="222765"/>
                    <a:pt x="171418" y="223053"/>
                  </a:cubicBezTo>
                  <a:close/>
                  <a:moveTo>
                    <a:pt x="3475" y="219309"/>
                  </a:moveTo>
                  <a:cubicBezTo>
                    <a:pt x="10389" y="225358"/>
                    <a:pt x="12405" y="241490"/>
                    <a:pt x="7508" y="253301"/>
                  </a:cubicBezTo>
                  <a:cubicBezTo>
                    <a:pt x="-846" y="243794"/>
                    <a:pt x="-2286" y="229103"/>
                    <a:pt x="3475" y="219309"/>
                  </a:cubicBezTo>
                  <a:close/>
                  <a:moveTo>
                    <a:pt x="210883" y="195688"/>
                  </a:moveTo>
                  <a:cubicBezTo>
                    <a:pt x="212611" y="194824"/>
                    <a:pt x="215492" y="197992"/>
                    <a:pt x="218949" y="200009"/>
                  </a:cubicBezTo>
                  <a:cubicBezTo>
                    <a:pt x="215780" y="202601"/>
                    <a:pt x="214340" y="204330"/>
                    <a:pt x="212611" y="204906"/>
                  </a:cubicBezTo>
                  <a:cubicBezTo>
                    <a:pt x="205698" y="207498"/>
                    <a:pt x="198496" y="210091"/>
                    <a:pt x="191295" y="212395"/>
                  </a:cubicBezTo>
                  <a:cubicBezTo>
                    <a:pt x="189278" y="212971"/>
                    <a:pt x="186398" y="211531"/>
                    <a:pt x="184093" y="211243"/>
                  </a:cubicBezTo>
                  <a:cubicBezTo>
                    <a:pt x="184669" y="208938"/>
                    <a:pt x="184957" y="205194"/>
                    <a:pt x="186110" y="204618"/>
                  </a:cubicBezTo>
                  <a:cubicBezTo>
                    <a:pt x="194175" y="201161"/>
                    <a:pt x="202529" y="197992"/>
                    <a:pt x="210883" y="195688"/>
                  </a:cubicBezTo>
                  <a:close/>
                  <a:moveTo>
                    <a:pt x="373064" y="191367"/>
                  </a:moveTo>
                  <a:cubicBezTo>
                    <a:pt x="373929" y="191079"/>
                    <a:pt x="376809" y="193095"/>
                    <a:pt x="376809" y="194248"/>
                  </a:cubicBezTo>
                  <a:cubicBezTo>
                    <a:pt x="377674" y="203466"/>
                    <a:pt x="378538" y="212683"/>
                    <a:pt x="378538" y="221902"/>
                  </a:cubicBezTo>
                  <a:cubicBezTo>
                    <a:pt x="378538" y="223342"/>
                    <a:pt x="375081" y="225071"/>
                    <a:pt x="373352" y="226511"/>
                  </a:cubicBezTo>
                  <a:cubicBezTo>
                    <a:pt x="371912" y="224495"/>
                    <a:pt x="369896" y="222766"/>
                    <a:pt x="369608" y="220462"/>
                  </a:cubicBezTo>
                  <a:cubicBezTo>
                    <a:pt x="369032" y="216429"/>
                    <a:pt x="369319" y="212396"/>
                    <a:pt x="369319" y="208363"/>
                  </a:cubicBezTo>
                  <a:cubicBezTo>
                    <a:pt x="368743" y="208651"/>
                    <a:pt x="368455" y="208651"/>
                    <a:pt x="368455" y="208651"/>
                  </a:cubicBezTo>
                  <a:cubicBezTo>
                    <a:pt x="368455" y="204330"/>
                    <a:pt x="368167" y="199721"/>
                    <a:pt x="368743" y="195400"/>
                  </a:cubicBezTo>
                  <a:cubicBezTo>
                    <a:pt x="369032" y="193959"/>
                    <a:pt x="371336" y="191943"/>
                    <a:pt x="373064" y="191367"/>
                  </a:cubicBezTo>
                  <a:close/>
                  <a:moveTo>
                    <a:pt x="248332" y="190214"/>
                  </a:moveTo>
                  <a:cubicBezTo>
                    <a:pt x="256110" y="197416"/>
                    <a:pt x="256974" y="203465"/>
                    <a:pt x="250348" y="213548"/>
                  </a:cubicBezTo>
                  <a:cubicBezTo>
                    <a:pt x="244299" y="208938"/>
                    <a:pt x="235657" y="210091"/>
                    <a:pt x="233928" y="201160"/>
                  </a:cubicBezTo>
                  <a:cubicBezTo>
                    <a:pt x="238826" y="197416"/>
                    <a:pt x="243723" y="193959"/>
                    <a:pt x="248332" y="190214"/>
                  </a:cubicBezTo>
                  <a:close/>
                  <a:moveTo>
                    <a:pt x="132817" y="181572"/>
                  </a:moveTo>
                  <a:cubicBezTo>
                    <a:pt x="134257" y="184165"/>
                    <a:pt x="135698" y="186469"/>
                    <a:pt x="136274" y="187045"/>
                  </a:cubicBezTo>
                  <a:cubicBezTo>
                    <a:pt x="134833" y="196551"/>
                    <a:pt x="133970" y="203753"/>
                    <a:pt x="132529" y="210666"/>
                  </a:cubicBezTo>
                  <a:cubicBezTo>
                    <a:pt x="131953" y="212683"/>
                    <a:pt x="129360" y="214123"/>
                    <a:pt x="127632" y="215564"/>
                  </a:cubicBezTo>
                  <a:cubicBezTo>
                    <a:pt x="126191" y="213547"/>
                    <a:pt x="123311" y="211531"/>
                    <a:pt x="123311" y="209802"/>
                  </a:cubicBezTo>
                  <a:cubicBezTo>
                    <a:pt x="123887" y="202313"/>
                    <a:pt x="125039" y="194823"/>
                    <a:pt x="126768" y="187333"/>
                  </a:cubicBezTo>
                  <a:cubicBezTo>
                    <a:pt x="127344" y="185029"/>
                    <a:pt x="130801" y="183589"/>
                    <a:pt x="132817" y="181572"/>
                  </a:cubicBezTo>
                  <a:close/>
                  <a:moveTo>
                    <a:pt x="8948" y="167169"/>
                  </a:moveTo>
                  <a:cubicBezTo>
                    <a:pt x="10388" y="167169"/>
                    <a:pt x="12981" y="170338"/>
                    <a:pt x="12693" y="171202"/>
                  </a:cubicBezTo>
                  <a:cubicBezTo>
                    <a:pt x="9524" y="180708"/>
                    <a:pt x="13269" y="191366"/>
                    <a:pt x="4915" y="201449"/>
                  </a:cubicBezTo>
                  <a:cubicBezTo>
                    <a:pt x="2899" y="198280"/>
                    <a:pt x="594" y="196551"/>
                    <a:pt x="882" y="194823"/>
                  </a:cubicBezTo>
                  <a:cubicBezTo>
                    <a:pt x="1458" y="186757"/>
                    <a:pt x="2611" y="178979"/>
                    <a:pt x="4339" y="170914"/>
                  </a:cubicBezTo>
                  <a:cubicBezTo>
                    <a:pt x="4627" y="169473"/>
                    <a:pt x="7220" y="167169"/>
                    <a:pt x="8948" y="167169"/>
                  </a:cubicBezTo>
                  <a:close/>
                  <a:moveTo>
                    <a:pt x="224422" y="144412"/>
                  </a:moveTo>
                  <a:cubicBezTo>
                    <a:pt x="227591" y="146141"/>
                    <a:pt x="229607" y="146716"/>
                    <a:pt x="230760" y="147868"/>
                  </a:cubicBezTo>
                  <a:cubicBezTo>
                    <a:pt x="235657" y="154206"/>
                    <a:pt x="240266" y="160832"/>
                    <a:pt x="244299" y="167745"/>
                  </a:cubicBezTo>
                  <a:cubicBezTo>
                    <a:pt x="245163" y="169474"/>
                    <a:pt x="243723" y="172354"/>
                    <a:pt x="243147" y="174947"/>
                  </a:cubicBezTo>
                  <a:cubicBezTo>
                    <a:pt x="240842" y="174371"/>
                    <a:pt x="237385" y="174371"/>
                    <a:pt x="236233" y="172931"/>
                  </a:cubicBezTo>
                  <a:cubicBezTo>
                    <a:pt x="231336" y="166593"/>
                    <a:pt x="226727" y="159967"/>
                    <a:pt x="222694" y="153054"/>
                  </a:cubicBezTo>
                  <a:cubicBezTo>
                    <a:pt x="221830" y="151038"/>
                    <a:pt x="223558" y="147868"/>
                    <a:pt x="224422" y="144412"/>
                  </a:cubicBezTo>
                  <a:close/>
                  <a:moveTo>
                    <a:pt x="160760" y="141243"/>
                  </a:moveTo>
                  <a:cubicBezTo>
                    <a:pt x="161336" y="140955"/>
                    <a:pt x="161913" y="142972"/>
                    <a:pt x="162777" y="144412"/>
                  </a:cubicBezTo>
                  <a:cubicBezTo>
                    <a:pt x="161913" y="145852"/>
                    <a:pt x="161336" y="147581"/>
                    <a:pt x="160184" y="149021"/>
                  </a:cubicBezTo>
                  <a:cubicBezTo>
                    <a:pt x="155575" y="154494"/>
                    <a:pt x="151254" y="159968"/>
                    <a:pt x="146356" y="165152"/>
                  </a:cubicBezTo>
                  <a:cubicBezTo>
                    <a:pt x="144916" y="166593"/>
                    <a:pt x="141747" y="166593"/>
                    <a:pt x="139442" y="167458"/>
                  </a:cubicBezTo>
                  <a:cubicBezTo>
                    <a:pt x="138866" y="165152"/>
                    <a:pt x="137426" y="161984"/>
                    <a:pt x="138290" y="160544"/>
                  </a:cubicBezTo>
                  <a:cubicBezTo>
                    <a:pt x="143475" y="153918"/>
                    <a:pt x="148949" y="147581"/>
                    <a:pt x="154711" y="141532"/>
                  </a:cubicBezTo>
                  <a:cubicBezTo>
                    <a:pt x="155863" y="140379"/>
                    <a:pt x="158744" y="140955"/>
                    <a:pt x="160760" y="141243"/>
                  </a:cubicBezTo>
                  <a:close/>
                  <a:moveTo>
                    <a:pt x="361541" y="140666"/>
                  </a:moveTo>
                  <a:cubicBezTo>
                    <a:pt x="362982" y="140090"/>
                    <a:pt x="366727" y="141242"/>
                    <a:pt x="367015" y="142395"/>
                  </a:cubicBezTo>
                  <a:cubicBezTo>
                    <a:pt x="369608" y="152189"/>
                    <a:pt x="371624" y="161983"/>
                    <a:pt x="373353" y="171778"/>
                  </a:cubicBezTo>
                  <a:cubicBezTo>
                    <a:pt x="373353" y="172353"/>
                    <a:pt x="371624" y="173218"/>
                    <a:pt x="370183" y="174658"/>
                  </a:cubicBezTo>
                  <a:cubicBezTo>
                    <a:pt x="368456" y="173506"/>
                    <a:pt x="365863" y="172642"/>
                    <a:pt x="365287" y="170913"/>
                  </a:cubicBezTo>
                  <a:cubicBezTo>
                    <a:pt x="362694" y="162560"/>
                    <a:pt x="360389" y="153918"/>
                    <a:pt x="358661" y="145563"/>
                  </a:cubicBezTo>
                  <a:cubicBezTo>
                    <a:pt x="358373" y="144123"/>
                    <a:pt x="360101" y="141242"/>
                    <a:pt x="361541" y="140666"/>
                  </a:cubicBezTo>
                  <a:close/>
                  <a:moveTo>
                    <a:pt x="191295" y="127128"/>
                  </a:moveTo>
                  <a:cubicBezTo>
                    <a:pt x="195039" y="127992"/>
                    <a:pt x="201089" y="129433"/>
                    <a:pt x="206850" y="131449"/>
                  </a:cubicBezTo>
                  <a:cubicBezTo>
                    <a:pt x="208291" y="132025"/>
                    <a:pt x="210307" y="135770"/>
                    <a:pt x="210019" y="136346"/>
                  </a:cubicBezTo>
                  <a:cubicBezTo>
                    <a:pt x="208579" y="138075"/>
                    <a:pt x="205986" y="140092"/>
                    <a:pt x="203970" y="140092"/>
                  </a:cubicBezTo>
                  <a:cubicBezTo>
                    <a:pt x="197344" y="139803"/>
                    <a:pt x="190719" y="138939"/>
                    <a:pt x="184093" y="137786"/>
                  </a:cubicBezTo>
                  <a:cubicBezTo>
                    <a:pt x="181501" y="137210"/>
                    <a:pt x="178908" y="135482"/>
                    <a:pt x="176315" y="134330"/>
                  </a:cubicBezTo>
                  <a:cubicBezTo>
                    <a:pt x="178620" y="132025"/>
                    <a:pt x="180924" y="129721"/>
                    <a:pt x="183517" y="127992"/>
                  </a:cubicBezTo>
                  <a:cubicBezTo>
                    <a:pt x="184669" y="127128"/>
                    <a:pt x="186686" y="127416"/>
                    <a:pt x="191295" y="127128"/>
                  </a:cubicBezTo>
                  <a:close/>
                  <a:moveTo>
                    <a:pt x="24216" y="116181"/>
                  </a:moveTo>
                  <a:cubicBezTo>
                    <a:pt x="28537" y="122807"/>
                    <a:pt x="24792" y="136058"/>
                    <a:pt x="14710" y="148733"/>
                  </a:cubicBezTo>
                  <a:cubicBezTo>
                    <a:pt x="10101" y="139802"/>
                    <a:pt x="14422" y="126263"/>
                    <a:pt x="24216" y="116181"/>
                  </a:cubicBezTo>
                  <a:close/>
                  <a:moveTo>
                    <a:pt x="188450" y="107539"/>
                  </a:moveTo>
                  <a:cubicBezTo>
                    <a:pt x="169978" y="107683"/>
                    <a:pt x="151541" y="115029"/>
                    <a:pt x="136561" y="129432"/>
                  </a:cubicBezTo>
                  <a:cubicBezTo>
                    <a:pt x="117261" y="147868"/>
                    <a:pt x="106891" y="170914"/>
                    <a:pt x="103722" y="196839"/>
                  </a:cubicBezTo>
                  <a:cubicBezTo>
                    <a:pt x="98825" y="235728"/>
                    <a:pt x="107755" y="270872"/>
                    <a:pt x="135697" y="299391"/>
                  </a:cubicBezTo>
                  <a:cubicBezTo>
                    <a:pt x="148949" y="312930"/>
                    <a:pt x="165369" y="320996"/>
                    <a:pt x="184669" y="321860"/>
                  </a:cubicBezTo>
                  <a:cubicBezTo>
                    <a:pt x="195615" y="322436"/>
                    <a:pt x="206562" y="321860"/>
                    <a:pt x="217221" y="314658"/>
                  </a:cubicBezTo>
                  <a:cubicBezTo>
                    <a:pt x="208866" y="306017"/>
                    <a:pt x="201377" y="298239"/>
                    <a:pt x="194463" y="290173"/>
                  </a:cubicBezTo>
                  <a:cubicBezTo>
                    <a:pt x="179196" y="273177"/>
                    <a:pt x="180060" y="249555"/>
                    <a:pt x="195904" y="234576"/>
                  </a:cubicBezTo>
                  <a:cubicBezTo>
                    <a:pt x="211171" y="220173"/>
                    <a:pt x="231624" y="221901"/>
                    <a:pt x="248331" y="238897"/>
                  </a:cubicBezTo>
                  <a:cubicBezTo>
                    <a:pt x="253805" y="245235"/>
                    <a:pt x="259854" y="251284"/>
                    <a:pt x="267056" y="258773"/>
                  </a:cubicBezTo>
                  <a:cubicBezTo>
                    <a:pt x="273394" y="244370"/>
                    <a:pt x="274834" y="231695"/>
                    <a:pt x="275122" y="218732"/>
                  </a:cubicBezTo>
                  <a:cubicBezTo>
                    <a:pt x="275698" y="184164"/>
                    <a:pt x="266192" y="153054"/>
                    <a:pt x="240554" y="128856"/>
                  </a:cubicBezTo>
                  <a:cubicBezTo>
                    <a:pt x="225430" y="114453"/>
                    <a:pt x="206922" y="107395"/>
                    <a:pt x="188450" y="107539"/>
                  </a:cubicBezTo>
                  <a:close/>
                  <a:moveTo>
                    <a:pt x="343106" y="91983"/>
                  </a:moveTo>
                  <a:cubicBezTo>
                    <a:pt x="348579" y="100625"/>
                    <a:pt x="353764" y="109267"/>
                    <a:pt x="358950" y="118198"/>
                  </a:cubicBezTo>
                  <a:cubicBezTo>
                    <a:pt x="357221" y="120502"/>
                    <a:pt x="356357" y="122807"/>
                    <a:pt x="355205" y="122807"/>
                  </a:cubicBezTo>
                  <a:cubicBezTo>
                    <a:pt x="353477" y="123095"/>
                    <a:pt x="350308" y="122807"/>
                    <a:pt x="349444" y="121366"/>
                  </a:cubicBezTo>
                  <a:cubicBezTo>
                    <a:pt x="344834" y="113300"/>
                    <a:pt x="340513" y="104947"/>
                    <a:pt x="336480" y="96592"/>
                  </a:cubicBezTo>
                  <a:cubicBezTo>
                    <a:pt x="335904" y="95729"/>
                    <a:pt x="337056" y="92848"/>
                    <a:pt x="338209" y="92272"/>
                  </a:cubicBezTo>
                  <a:cubicBezTo>
                    <a:pt x="339361" y="91407"/>
                    <a:pt x="342530" y="91407"/>
                    <a:pt x="343106" y="91983"/>
                  </a:cubicBezTo>
                  <a:close/>
                  <a:moveTo>
                    <a:pt x="58496" y="71243"/>
                  </a:moveTo>
                  <a:cubicBezTo>
                    <a:pt x="51295" y="82189"/>
                    <a:pt x="45821" y="90255"/>
                    <a:pt x="40348" y="97744"/>
                  </a:cubicBezTo>
                  <a:cubicBezTo>
                    <a:pt x="39484" y="98897"/>
                    <a:pt x="36603" y="98897"/>
                    <a:pt x="34587" y="99473"/>
                  </a:cubicBezTo>
                  <a:cubicBezTo>
                    <a:pt x="34299" y="97457"/>
                    <a:pt x="33146" y="94864"/>
                    <a:pt x="34011" y="93712"/>
                  </a:cubicBezTo>
                  <a:cubicBezTo>
                    <a:pt x="38332" y="86511"/>
                    <a:pt x="43229" y="79597"/>
                    <a:pt x="48414" y="72971"/>
                  </a:cubicBezTo>
                  <a:cubicBezTo>
                    <a:pt x="49278" y="71531"/>
                    <a:pt x="53023" y="72107"/>
                    <a:pt x="58496" y="71243"/>
                  </a:cubicBezTo>
                  <a:close/>
                  <a:moveTo>
                    <a:pt x="309114" y="48486"/>
                  </a:moveTo>
                  <a:cubicBezTo>
                    <a:pt x="316027" y="55976"/>
                    <a:pt x="322940" y="63177"/>
                    <a:pt x="329278" y="70955"/>
                  </a:cubicBezTo>
                  <a:cubicBezTo>
                    <a:pt x="330142" y="72107"/>
                    <a:pt x="329854" y="75564"/>
                    <a:pt x="328702" y="76716"/>
                  </a:cubicBezTo>
                  <a:cubicBezTo>
                    <a:pt x="327549" y="77869"/>
                    <a:pt x="324093" y="78445"/>
                    <a:pt x="323229" y="77580"/>
                  </a:cubicBezTo>
                  <a:cubicBezTo>
                    <a:pt x="316603" y="70955"/>
                    <a:pt x="310266" y="64041"/>
                    <a:pt x="304505" y="56840"/>
                  </a:cubicBezTo>
                  <a:cubicBezTo>
                    <a:pt x="303641" y="55688"/>
                    <a:pt x="305081" y="52231"/>
                    <a:pt x="305657" y="49926"/>
                  </a:cubicBezTo>
                  <a:cubicBezTo>
                    <a:pt x="306809" y="49639"/>
                    <a:pt x="307961" y="49062"/>
                    <a:pt x="309114" y="48486"/>
                  </a:cubicBezTo>
                  <a:close/>
                  <a:moveTo>
                    <a:pt x="89895" y="34658"/>
                  </a:moveTo>
                  <a:cubicBezTo>
                    <a:pt x="90472" y="34082"/>
                    <a:pt x="92488" y="36099"/>
                    <a:pt x="95657" y="38404"/>
                  </a:cubicBezTo>
                  <a:cubicBezTo>
                    <a:pt x="86727" y="45605"/>
                    <a:pt x="78661" y="52231"/>
                    <a:pt x="70307" y="58568"/>
                  </a:cubicBezTo>
                  <a:cubicBezTo>
                    <a:pt x="69731" y="59144"/>
                    <a:pt x="67426" y="57128"/>
                    <a:pt x="65122" y="56264"/>
                  </a:cubicBezTo>
                  <a:cubicBezTo>
                    <a:pt x="71459" y="45893"/>
                    <a:pt x="80101" y="39556"/>
                    <a:pt x="89895" y="34658"/>
                  </a:cubicBezTo>
                  <a:close/>
                  <a:moveTo>
                    <a:pt x="168538" y="32066"/>
                  </a:moveTo>
                  <a:cubicBezTo>
                    <a:pt x="230472" y="24288"/>
                    <a:pt x="277138" y="50214"/>
                    <a:pt x="312570" y="99185"/>
                  </a:cubicBezTo>
                  <a:cubicBezTo>
                    <a:pt x="336192" y="132025"/>
                    <a:pt x="347138" y="169185"/>
                    <a:pt x="347714" y="209803"/>
                  </a:cubicBezTo>
                  <a:cubicBezTo>
                    <a:pt x="348291" y="245522"/>
                    <a:pt x="340801" y="278938"/>
                    <a:pt x="324669" y="310625"/>
                  </a:cubicBezTo>
                  <a:cubicBezTo>
                    <a:pt x="324093" y="312930"/>
                    <a:pt x="323229" y="314946"/>
                    <a:pt x="322365" y="317251"/>
                  </a:cubicBezTo>
                  <a:cubicBezTo>
                    <a:pt x="332447" y="327909"/>
                    <a:pt x="342529" y="337992"/>
                    <a:pt x="351747" y="348938"/>
                  </a:cubicBezTo>
                  <a:cubicBezTo>
                    <a:pt x="369895" y="370831"/>
                    <a:pt x="358949" y="403959"/>
                    <a:pt x="331583" y="410872"/>
                  </a:cubicBezTo>
                  <a:cubicBezTo>
                    <a:pt x="319772" y="413753"/>
                    <a:pt x="309402" y="410008"/>
                    <a:pt x="300471" y="402230"/>
                  </a:cubicBezTo>
                  <a:cubicBezTo>
                    <a:pt x="295286" y="397621"/>
                    <a:pt x="290678" y="391860"/>
                    <a:pt x="285780" y="386675"/>
                  </a:cubicBezTo>
                  <a:cubicBezTo>
                    <a:pt x="281171" y="381778"/>
                    <a:pt x="276274" y="377457"/>
                    <a:pt x="272529" y="373424"/>
                  </a:cubicBezTo>
                  <a:cubicBezTo>
                    <a:pt x="257262" y="380337"/>
                    <a:pt x="244011" y="388115"/>
                    <a:pt x="229607" y="392436"/>
                  </a:cubicBezTo>
                  <a:cubicBezTo>
                    <a:pt x="182653" y="406551"/>
                    <a:pt x="139154" y="397333"/>
                    <a:pt x="100841" y="366798"/>
                  </a:cubicBezTo>
                  <a:cubicBezTo>
                    <a:pt x="61953" y="335975"/>
                    <a:pt x="39771" y="294782"/>
                    <a:pt x="32570" y="246099"/>
                  </a:cubicBezTo>
                  <a:cubicBezTo>
                    <a:pt x="22775" y="182436"/>
                    <a:pt x="39483" y="125975"/>
                    <a:pt x="82981" y="78733"/>
                  </a:cubicBezTo>
                  <a:cubicBezTo>
                    <a:pt x="105738" y="53959"/>
                    <a:pt x="133969" y="36675"/>
                    <a:pt x="168538" y="32066"/>
                  </a:cubicBezTo>
                  <a:close/>
                  <a:moveTo>
                    <a:pt x="267920" y="20542"/>
                  </a:moveTo>
                  <a:cubicBezTo>
                    <a:pt x="277138" y="24864"/>
                    <a:pt x="286644" y="28608"/>
                    <a:pt x="294133" y="39267"/>
                  </a:cubicBezTo>
                  <a:cubicBezTo>
                    <a:pt x="290677" y="40707"/>
                    <a:pt x="287796" y="42724"/>
                    <a:pt x="286356" y="42148"/>
                  </a:cubicBezTo>
                  <a:cubicBezTo>
                    <a:pt x="278578" y="38115"/>
                    <a:pt x="270800" y="33506"/>
                    <a:pt x="263599" y="28608"/>
                  </a:cubicBezTo>
                  <a:cubicBezTo>
                    <a:pt x="262158" y="27456"/>
                    <a:pt x="262158" y="24288"/>
                    <a:pt x="261294" y="21983"/>
                  </a:cubicBezTo>
                  <a:cubicBezTo>
                    <a:pt x="263599" y="21407"/>
                    <a:pt x="266480" y="19678"/>
                    <a:pt x="267920" y="20542"/>
                  </a:cubicBezTo>
                  <a:close/>
                  <a:moveTo>
                    <a:pt x="135409" y="9309"/>
                  </a:moveTo>
                  <a:cubicBezTo>
                    <a:pt x="136561" y="8733"/>
                    <a:pt x="139442" y="10461"/>
                    <a:pt x="140594" y="11901"/>
                  </a:cubicBezTo>
                  <a:cubicBezTo>
                    <a:pt x="141459" y="12766"/>
                    <a:pt x="141170" y="15934"/>
                    <a:pt x="140018" y="16510"/>
                  </a:cubicBezTo>
                  <a:cubicBezTo>
                    <a:pt x="137714" y="18239"/>
                    <a:pt x="134833" y="20543"/>
                    <a:pt x="131952" y="20832"/>
                  </a:cubicBezTo>
                  <a:cubicBezTo>
                    <a:pt x="124175" y="21695"/>
                    <a:pt x="117837" y="29761"/>
                    <a:pt x="106603" y="25728"/>
                  </a:cubicBezTo>
                  <a:cubicBezTo>
                    <a:pt x="115533" y="15646"/>
                    <a:pt x="126191" y="13918"/>
                    <a:pt x="135409" y="9309"/>
                  </a:cubicBezTo>
                  <a:close/>
                  <a:moveTo>
                    <a:pt x="214916" y="3260"/>
                  </a:moveTo>
                  <a:cubicBezTo>
                    <a:pt x="224134" y="4987"/>
                    <a:pt x="233064" y="7004"/>
                    <a:pt x="241994" y="9597"/>
                  </a:cubicBezTo>
                  <a:cubicBezTo>
                    <a:pt x="243435" y="9885"/>
                    <a:pt x="245163" y="13342"/>
                    <a:pt x="244587" y="14782"/>
                  </a:cubicBezTo>
                  <a:cubicBezTo>
                    <a:pt x="244298" y="16222"/>
                    <a:pt x="241130" y="18815"/>
                    <a:pt x="239978" y="18527"/>
                  </a:cubicBezTo>
                  <a:cubicBezTo>
                    <a:pt x="230471" y="14782"/>
                    <a:pt x="219237" y="15646"/>
                    <a:pt x="209154" y="8445"/>
                  </a:cubicBezTo>
                  <a:cubicBezTo>
                    <a:pt x="211459" y="6140"/>
                    <a:pt x="213763" y="2971"/>
                    <a:pt x="214916" y="3260"/>
                  </a:cubicBezTo>
                  <a:close/>
                  <a:moveTo>
                    <a:pt x="177468" y="90"/>
                  </a:moveTo>
                  <a:cubicBezTo>
                    <a:pt x="182942" y="-270"/>
                    <a:pt x="188559" y="378"/>
                    <a:pt x="194464" y="3259"/>
                  </a:cubicBezTo>
                  <a:cubicBezTo>
                    <a:pt x="192736" y="5852"/>
                    <a:pt x="191872" y="9021"/>
                    <a:pt x="190431" y="9021"/>
                  </a:cubicBezTo>
                  <a:cubicBezTo>
                    <a:pt x="180349" y="10749"/>
                    <a:pt x="169978" y="11325"/>
                    <a:pt x="156727" y="12190"/>
                  </a:cubicBezTo>
                  <a:cubicBezTo>
                    <a:pt x="159320" y="7004"/>
                    <a:pt x="159896" y="3547"/>
                    <a:pt x="161336" y="2971"/>
                  </a:cubicBezTo>
                  <a:cubicBezTo>
                    <a:pt x="166666" y="1819"/>
                    <a:pt x="171995" y="450"/>
                    <a:pt x="177468" y="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6271807" y="289647"/>
              <a:ext cx="379141" cy="429218"/>
            </a:xfrm>
            <a:custGeom>
              <a:avLst/>
              <a:gdLst/>
              <a:ahLst/>
              <a:cxnLst/>
              <a:rect l="l" t="t" r="r" b="b"/>
              <a:pathLst>
                <a:path w="379141" h="429218" extrusionOk="0">
                  <a:moveTo>
                    <a:pt x="165684" y="417407"/>
                  </a:moveTo>
                  <a:cubicBezTo>
                    <a:pt x="168564" y="417119"/>
                    <a:pt x="171733" y="417983"/>
                    <a:pt x="175766" y="418271"/>
                  </a:cubicBezTo>
                  <a:cubicBezTo>
                    <a:pt x="179223" y="418271"/>
                    <a:pt x="183832" y="417695"/>
                    <a:pt x="188153" y="418560"/>
                  </a:cubicBezTo>
                  <a:cubicBezTo>
                    <a:pt x="190458" y="419136"/>
                    <a:pt x="192474" y="422016"/>
                    <a:pt x="194490" y="424032"/>
                  </a:cubicBezTo>
                  <a:cubicBezTo>
                    <a:pt x="192474" y="425761"/>
                    <a:pt x="190170" y="429218"/>
                    <a:pt x="188153" y="429218"/>
                  </a:cubicBezTo>
                  <a:cubicBezTo>
                    <a:pt x="180375" y="429218"/>
                    <a:pt x="172310" y="428353"/>
                    <a:pt x="164531" y="426913"/>
                  </a:cubicBezTo>
                  <a:cubicBezTo>
                    <a:pt x="162515" y="426625"/>
                    <a:pt x="161075" y="422880"/>
                    <a:pt x="159346" y="420864"/>
                  </a:cubicBezTo>
                  <a:cubicBezTo>
                    <a:pt x="161362" y="419712"/>
                    <a:pt x="163379" y="417695"/>
                    <a:pt x="165684" y="417407"/>
                  </a:cubicBezTo>
                  <a:close/>
                  <a:moveTo>
                    <a:pt x="237700" y="411646"/>
                  </a:moveTo>
                  <a:cubicBezTo>
                    <a:pt x="240004" y="411358"/>
                    <a:pt x="242597" y="413662"/>
                    <a:pt x="245190" y="414527"/>
                  </a:cubicBezTo>
                  <a:cubicBezTo>
                    <a:pt x="243750" y="416543"/>
                    <a:pt x="242885" y="420000"/>
                    <a:pt x="241157" y="420576"/>
                  </a:cubicBezTo>
                  <a:cubicBezTo>
                    <a:pt x="233379" y="423456"/>
                    <a:pt x="225602" y="425185"/>
                    <a:pt x="216671" y="427489"/>
                  </a:cubicBezTo>
                  <a:cubicBezTo>
                    <a:pt x="214943" y="425761"/>
                    <a:pt x="212350" y="424320"/>
                    <a:pt x="211487" y="422016"/>
                  </a:cubicBezTo>
                  <a:cubicBezTo>
                    <a:pt x="211198" y="420864"/>
                    <a:pt x="214079" y="417695"/>
                    <a:pt x="215807" y="417119"/>
                  </a:cubicBezTo>
                  <a:cubicBezTo>
                    <a:pt x="223009" y="414814"/>
                    <a:pt x="230211" y="413086"/>
                    <a:pt x="237700" y="411646"/>
                  </a:cubicBezTo>
                  <a:close/>
                  <a:moveTo>
                    <a:pt x="111239" y="405308"/>
                  </a:moveTo>
                  <a:cubicBezTo>
                    <a:pt x="117288" y="402139"/>
                    <a:pt x="140621" y="409053"/>
                    <a:pt x="142637" y="414526"/>
                  </a:cubicBezTo>
                  <a:cubicBezTo>
                    <a:pt x="144078" y="417983"/>
                    <a:pt x="140910" y="421440"/>
                    <a:pt x="136588" y="420575"/>
                  </a:cubicBezTo>
                  <a:cubicBezTo>
                    <a:pt x="127082" y="418271"/>
                    <a:pt x="118153" y="413662"/>
                    <a:pt x="110663" y="407324"/>
                  </a:cubicBezTo>
                  <a:cubicBezTo>
                    <a:pt x="110951" y="406172"/>
                    <a:pt x="110951" y="405308"/>
                    <a:pt x="111239" y="405308"/>
                  </a:cubicBezTo>
                  <a:close/>
                  <a:moveTo>
                    <a:pt x="285231" y="388024"/>
                  </a:moveTo>
                  <a:cubicBezTo>
                    <a:pt x="286095" y="387448"/>
                    <a:pt x="288976" y="388601"/>
                    <a:pt x="289840" y="389464"/>
                  </a:cubicBezTo>
                  <a:cubicBezTo>
                    <a:pt x="290704" y="390617"/>
                    <a:pt x="290992" y="392921"/>
                    <a:pt x="290416" y="394361"/>
                  </a:cubicBezTo>
                  <a:cubicBezTo>
                    <a:pt x="288399" y="399259"/>
                    <a:pt x="268524" y="410494"/>
                    <a:pt x="263338" y="409629"/>
                  </a:cubicBezTo>
                  <a:cubicBezTo>
                    <a:pt x="261898" y="409629"/>
                    <a:pt x="260745" y="407613"/>
                    <a:pt x="258729" y="405885"/>
                  </a:cubicBezTo>
                  <a:cubicBezTo>
                    <a:pt x="265931" y="396954"/>
                    <a:pt x="276589" y="393786"/>
                    <a:pt x="285231" y="388024"/>
                  </a:cubicBezTo>
                  <a:close/>
                  <a:moveTo>
                    <a:pt x="71198" y="371316"/>
                  </a:moveTo>
                  <a:cubicBezTo>
                    <a:pt x="80416" y="378518"/>
                    <a:pt x="88482" y="385143"/>
                    <a:pt x="97988" y="392633"/>
                  </a:cubicBezTo>
                  <a:cubicBezTo>
                    <a:pt x="87330" y="400411"/>
                    <a:pt x="83297" y="390617"/>
                    <a:pt x="78399" y="387160"/>
                  </a:cubicBezTo>
                  <a:cubicBezTo>
                    <a:pt x="74655" y="384279"/>
                    <a:pt x="65437" y="381975"/>
                    <a:pt x="71198" y="371316"/>
                  </a:cubicBezTo>
                  <a:close/>
                  <a:moveTo>
                    <a:pt x="326137" y="353745"/>
                  </a:moveTo>
                  <a:cubicBezTo>
                    <a:pt x="327289" y="354033"/>
                    <a:pt x="328154" y="356050"/>
                    <a:pt x="329018" y="357201"/>
                  </a:cubicBezTo>
                  <a:cubicBezTo>
                    <a:pt x="328154" y="358930"/>
                    <a:pt x="327865" y="360370"/>
                    <a:pt x="327001" y="361523"/>
                  </a:cubicBezTo>
                  <a:cubicBezTo>
                    <a:pt x="321528" y="367572"/>
                    <a:pt x="316343" y="373333"/>
                    <a:pt x="310581" y="378807"/>
                  </a:cubicBezTo>
                  <a:cubicBezTo>
                    <a:pt x="309141" y="379958"/>
                    <a:pt x="305972" y="379382"/>
                    <a:pt x="303379" y="379382"/>
                  </a:cubicBezTo>
                  <a:cubicBezTo>
                    <a:pt x="303379" y="377078"/>
                    <a:pt x="302515" y="373909"/>
                    <a:pt x="303668" y="372469"/>
                  </a:cubicBezTo>
                  <a:cubicBezTo>
                    <a:pt x="308853" y="366420"/>
                    <a:pt x="314326" y="360370"/>
                    <a:pt x="320087" y="354897"/>
                  </a:cubicBezTo>
                  <a:cubicBezTo>
                    <a:pt x="321240" y="353745"/>
                    <a:pt x="324121" y="353457"/>
                    <a:pt x="326137" y="353745"/>
                  </a:cubicBezTo>
                  <a:close/>
                  <a:moveTo>
                    <a:pt x="37207" y="334444"/>
                  </a:moveTo>
                  <a:cubicBezTo>
                    <a:pt x="48729" y="337901"/>
                    <a:pt x="51610" y="349712"/>
                    <a:pt x="61404" y="358929"/>
                  </a:cubicBezTo>
                  <a:cubicBezTo>
                    <a:pt x="56507" y="359794"/>
                    <a:pt x="52762" y="361522"/>
                    <a:pt x="51898" y="360370"/>
                  </a:cubicBezTo>
                  <a:cubicBezTo>
                    <a:pt x="45273" y="353168"/>
                    <a:pt x="38071" y="345966"/>
                    <a:pt x="37207" y="334444"/>
                  </a:cubicBezTo>
                  <a:close/>
                  <a:moveTo>
                    <a:pt x="354655" y="310246"/>
                  </a:moveTo>
                  <a:cubicBezTo>
                    <a:pt x="355519" y="320905"/>
                    <a:pt x="348893" y="333867"/>
                    <a:pt x="338523" y="341645"/>
                  </a:cubicBezTo>
                  <a:cubicBezTo>
                    <a:pt x="331609" y="335884"/>
                    <a:pt x="336795" y="331275"/>
                    <a:pt x="339099" y="326954"/>
                  </a:cubicBezTo>
                  <a:cubicBezTo>
                    <a:pt x="347453" y="311399"/>
                    <a:pt x="347453" y="311399"/>
                    <a:pt x="354655" y="310246"/>
                  </a:cubicBezTo>
                  <a:close/>
                  <a:moveTo>
                    <a:pt x="163884" y="286049"/>
                  </a:moveTo>
                  <a:cubicBezTo>
                    <a:pt x="165468" y="285473"/>
                    <a:pt x="167269" y="285761"/>
                    <a:pt x="169141" y="286337"/>
                  </a:cubicBezTo>
                  <a:cubicBezTo>
                    <a:pt x="175479" y="288065"/>
                    <a:pt x="182104" y="289794"/>
                    <a:pt x="188153" y="291811"/>
                  </a:cubicBezTo>
                  <a:cubicBezTo>
                    <a:pt x="190170" y="292675"/>
                    <a:pt x="191610" y="294979"/>
                    <a:pt x="193339" y="296708"/>
                  </a:cubicBezTo>
                  <a:cubicBezTo>
                    <a:pt x="191610" y="298437"/>
                    <a:pt x="189594" y="301605"/>
                    <a:pt x="187866" y="301317"/>
                  </a:cubicBezTo>
                  <a:cubicBezTo>
                    <a:pt x="177207" y="301317"/>
                    <a:pt x="167413" y="298724"/>
                    <a:pt x="159923" y="290946"/>
                  </a:cubicBezTo>
                  <a:cubicBezTo>
                    <a:pt x="160931" y="288066"/>
                    <a:pt x="162300" y="286625"/>
                    <a:pt x="163884" y="286049"/>
                  </a:cubicBezTo>
                  <a:close/>
                  <a:moveTo>
                    <a:pt x="13297" y="285760"/>
                  </a:moveTo>
                  <a:cubicBezTo>
                    <a:pt x="25395" y="290081"/>
                    <a:pt x="23667" y="301028"/>
                    <a:pt x="28276" y="307941"/>
                  </a:cubicBezTo>
                  <a:cubicBezTo>
                    <a:pt x="30292" y="311110"/>
                    <a:pt x="32309" y="315143"/>
                    <a:pt x="25683" y="319176"/>
                  </a:cubicBezTo>
                  <a:cubicBezTo>
                    <a:pt x="18770" y="309381"/>
                    <a:pt x="13873" y="299587"/>
                    <a:pt x="13297" y="285760"/>
                  </a:cubicBezTo>
                  <a:close/>
                  <a:moveTo>
                    <a:pt x="233379" y="268189"/>
                  </a:moveTo>
                  <a:cubicBezTo>
                    <a:pt x="233956" y="270493"/>
                    <a:pt x="236260" y="274238"/>
                    <a:pt x="235396" y="275391"/>
                  </a:cubicBezTo>
                  <a:cubicBezTo>
                    <a:pt x="228770" y="282016"/>
                    <a:pt x="221857" y="288065"/>
                    <a:pt x="214655" y="293826"/>
                  </a:cubicBezTo>
                  <a:cubicBezTo>
                    <a:pt x="213791" y="294690"/>
                    <a:pt x="210335" y="293250"/>
                    <a:pt x="208894" y="291810"/>
                  </a:cubicBezTo>
                  <a:cubicBezTo>
                    <a:pt x="208030" y="291234"/>
                    <a:pt x="208318" y="287777"/>
                    <a:pt x="209182" y="286913"/>
                  </a:cubicBezTo>
                  <a:cubicBezTo>
                    <a:pt x="215519" y="280864"/>
                    <a:pt x="222433" y="274815"/>
                    <a:pt x="229058" y="269053"/>
                  </a:cubicBezTo>
                  <a:cubicBezTo>
                    <a:pt x="229634" y="268765"/>
                    <a:pt x="230787" y="268765"/>
                    <a:pt x="233379" y="268189"/>
                  </a:cubicBezTo>
                  <a:close/>
                  <a:moveTo>
                    <a:pt x="369922" y="260699"/>
                  </a:moveTo>
                  <a:cubicBezTo>
                    <a:pt x="370787" y="260699"/>
                    <a:pt x="373379" y="264156"/>
                    <a:pt x="373091" y="265596"/>
                  </a:cubicBezTo>
                  <a:cubicBezTo>
                    <a:pt x="371075" y="274238"/>
                    <a:pt x="369058" y="282592"/>
                    <a:pt x="366178" y="290946"/>
                  </a:cubicBezTo>
                  <a:cubicBezTo>
                    <a:pt x="365602" y="292386"/>
                    <a:pt x="361569" y="293826"/>
                    <a:pt x="359840" y="293250"/>
                  </a:cubicBezTo>
                  <a:cubicBezTo>
                    <a:pt x="358111" y="292962"/>
                    <a:pt x="357247" y="289793"/>
                    <a:pt x="356671" y="288641"/>
                  </a:cubicBezTo>
                  <a:cubicBezTo>
                    <a:pt x="359264" y="279423"/>
                    <a:pt x="360993" y="271645"/>
                    <a:pt x="363873" y="264156"/>
                  </a:cubicBezTo>
                  <a:cubicBezTo>
                    <a:pt x="364449" y="262428"/>
                    <a:pt x="367618" y="260987"/>
                    <a:pt x="369922" y="260699"/>
                  </a:cubicBezTo>
                  <a:close/>
                  <a:moveTo>
                    <a:pt x="133709" y="245144"/>
                  </a:moveTo>
                  <a:cubicBezTo>
                    <a:pt x="136589" y="247449"/>
                    <a:pt x="138318" y="248313"/>
                    <a:pt x="138894" y="249753"/>
                  </a:cubicBezTo>
                  <a:cubicBezTo>
                    <a:pt x="142639" y="256379"/>
                    <a:pt x="146672" y="263004"/>
                    <a:pt x="149841" y="269630"/>
                  </a:cubicBezTo>
                  <a:cubicBezTo>
                    <a:pt x="150704" y="271358"/>
                    <a:pt x="149552" y="274527"/>
                    <a:pt x="149264" y="276832"/>
                  </a:cubicBezTo>
                  <a:cubicBezTo>
                    <a:pt x="146960" y="276256"/>
                    <a:pt x="143215" y="276543"/>
                    <a:pt x="142351" y="275391"/>
                  </a:cubicBezTo>
                  <a:cubicBezTo>
                    <a:pt x="137742" y="268190"/>
                    <a:pt x="133709" y="260700"/>
                    <a:pt x="130252" y="253210"/>
                  </a:cubicBezTo>
                  <a:cubicBezTo>
                    <a:pt x="129676" y="251482"/>
                    <a:pt x="132268" y="248313"/>
                    <a:pt x="133709" y="245144"/>
                  </a:cubicBezTo>
                  <a:close/>
                  <a:moveTo>
                    <a:pt x="5519" y="237366"/>
                  </a:moveTo>
                  <a:cubicBezTo>
                    <a:pt x="7248" y="238806"/>
                    <a:pt x="9840" y="239670"/>
                    <a:pt x="10129" y="241399"/>
                  </a:cubicBezTo>
                  <a:cubicBezTo>
                    <a:pt x="11857" y="250329"/>
                    <a:pt x="12721" y="259547"/>
                    <a:pt x="13873" y="268477"/>
                  </a:cubicBezTo>
                  <a:cubicBezTo>
                    <a:pt x="13009" y="269053"/>
                    <a:pt x="11569" y="269629"/>
                    <a:pt x="10416" y="269918"/>
                  </a:cubicBezTo>
                  <a:cubicBezTo>
                    <a:pt x="8688" y="268189"/>
                    <a:pt x="6096" y="267037"/>
                    <a:pt x="5519" y="265020"/>
                  </a:cubicBezTo>
                  <a:cubicBezTo>
                    <a:pt x="3791" y="257819"/>
                    <a:pt x="2351" y="250329"/>
                    <a:pt x="1487" y="242839"/>
                  </a:cubicBezTo>
                  <a:cubicBezTo>
                    <a:pt x="1199" y="241111"/>
                    <a:pt x="4079" y="239095"/>
                    <a:pt x="5519" y="237366"/>
                  </a:cubicBezTo>
                  <a:close/>
                  <a:moveTo>
                    <a:pt x="250663" y="223539"/>
                  </a:moveTo>
                  <a:cubicBezTo>
                    <a:pt x="252967" y="223826"/>
                    <a:pt x="253544" y="228724"/>
                    <a:pt x="254984" y="231316"/>
                  </a:cubicBezTo>
                  <a:cubicBezTo>
                    <a:pt x="252679" y="238806"/>
                    <a:pt x="251239" y="245432"/>
                    <a:pt x="248646" y="251481"/>
                  </a:cubicBezTo>
                  <a:cubicBezTo>
                    <a:pt x="247782" y="253498"/>
                    <a:pt x="244037" y="254362"/>
                    <a:pt x="241733" y="255802"/>
                  </a:cubicBezTo>
                  <a:cubicBezTo>
                    <a:pt x="240869" y="253498"/>
                    <a:pt x="239140" y="251193"/>
                    <a:pt x="239429" y="248889"/>
                  </a:cubicBezTo>
                  <a:cubicBezTo>
                    <a:pt x="240292" y="242839"/>
                    <a:pt x="242021" y="236790"/>
                    <a:pt x="243749" y="230740"/>
                  </a:cubicBezTo>
                  <a:cubicBezTo>
                    <a:pt x="244902" y="226996"/>
                    <a:pt x="245189" y="221810"/>
                    <a:pt x="250663" y="223539"/>
                  </a:cubicBezTo>
                  <a:close/>
                  <a:moveTo>
                    <a:pt x="373667" y="209136"/>
                  </a:moveTo>
                  <a:cubicBezTo>
                    <a:pt x="375395" y="210865"/>
                    <a:pt x="379141" y="212305"/>
                    <a:pt x="379141" y="214033"/>
                  </a:cubicBezTo>
                  <a:cubicBezTo>
                    <a:pt x="378853" y="223251"/>
                    <a:pt x="377988" y="232469"/>
                    <a:pt x="376836" y="241399"/>
                  </a:cubicBezTo>
                  <a:cubicBezTo>
                    <a:pt x="376836" y="242263"/>
                    <a:pt x="373955" y="243992"/>
                    <a:pt x="372803" y="243703"/>
                  </a:cubicBezTo>
                  <a:cubicBezTo>
                    <a:pt x="371075" y="243127"/>
                    <a:pt x="368482" y="241111"/>
                    <a:pt x="368482" y="239670"/>
                  </a:cubicBezTo>
                  <a:cubicBezTo>
                    <a:pt x="367906" y="236214"/>
                    <a:pt x="368482" y="232181"/>
                    <a:pt x="369058" y="228724"/>
                  </a:cubicBezTo>
                  <a:cubicBezTo>
                    <a:pt x="369058" y="223827"/>
                    <a:pt x="368482" y="219218"/>
                    <a:pt x="369346" y="214897"/>
                  </a:cubicBezTo>
                  <a:cubicBezTo>
                    <a:pt x="369634" y="212881"/>
                    <a:pt x="372227" y="211153"/>
                    <a:pt x="373667" y="209136"/>
                  </a:cubicBezTo>
                  <a:close/>
                  <a:moveTo>
                    <a:pt x="128812" y="197901"/>
                  </a:moveTo>
                  <a:cubicBezTo>
                    <a:pt x="130540" y="198189"/>
                    <a:pt x="132557" y="200494"/>
                    <a:pt x="132845" y="202222"/>
                  </a:cubicBezTo>
                  <a:cubicBezTo>
                    <a:pt x="133422" y="206543"/>
                    <a:pt x="133133" y="210864"/>
                    <a:pt x="133133" y="215473"/>
                  </a:cubicBezTo>
                  <a:cubicBezTo>
                    <a:pt x="133133" y="215185"/>
                    <a:pt x="132845" y="215185"/>
                    <a:pt x="132845" y="215185"/>
                  </a:cubicBezTo>
                  <a:cubicBezTo>
                    <a:pt x="133133" y="219218"/>
                    <a:pt x="133709" y="223251"/>
                    <a:pt x="133133" y="226995"/>
                  </a:cubicBezTo>
                  <a:cubicBezTo>
                    <a:pt x="132845" y="228724"/>
                    <a:pt x="130829" y="231028"/>
                    <a:pt x="129100" y="231317"/>
                  </a:cubicBezTo>
                  <a:cubicBezTo>
                    <a:pt x="127660" y="231604"/>
                    <a:pt x="124203" y="229588"/>
                    <a:pt x="124203" y="228435"/>
                  </a:cubicBezTo>
                  <a:cubicBezTo>
                    <a:pt x="123915" y="219218"/>
                    <a:pt x="123915" y="210000"/>
                    <a:pt x="124203" y="201070"/>
                  </a:cubicBezTo>
                  <a:cubicBezTo>
                    <a:pt x="124203" y="199918"/>
                    <a:pt x="127372" y="197901"/>
                    <a:pt x="128812" y="197901"/>
                  </a:cubicBezTo>
                  <a:close/>
                  <a:moveTo>
                    <a:pt x="6672" y="186090"/>
                  </a:moveTo>
                  <a:cubicBezTo>
                    <a:pt x="7536" y="186090"/>
                    <a:pt x="9840" y="188394"/>
                    <a:pt x="9840" y="189835"/>
                  </a:cubicBezTo>
                  <a:cubicBezTo>
                    <a:pt x="9552" y="197901"/>
                    <a:pt x="9264" y="205966"/>
                    <a:pt x="8400" y="213744"/>
                  </a:cubicBezTo>
                  <a:cubicBezTo>
                    <a:pt x="8112" y="215472"/>
                    <a:pt x="5807" y="216913"/>
                    <a:pt x="3215" y="220369"/>
                  </a:cubicBezTo>
                  <a:cubicBezTo>
                    <a:pt x="-1970" y="208559"/>
                    <a:pt x="334" y="198765"/>
                    <a:pt x="1774" y="189259"/>
                  </a:cubicBezTo>
                  <a:cubicBezTo>
                    <a:pt x="2063" y="187818"/>
                    <a:pt x="4943" y="186378"/>
                    <a:pt x="6672" y="186090"/>
                  </a:cubicBezTo>
                  <a:close/>
                  <a:moveTo>
                    <a:pt x="243174" y="173703"/>
                  </a:moveTo>
                  <a:cubicBezTo>
                    <a:pt x="244614" y="173414"/>
                    <a:pt x="247783" y="175143"/>
                    <a:pt x="248359" y="176583"/>
                  </a:cubicBezTo>
                  <a:cubicBezTo>
                    <a:pt x="250952" y="183497"/>
                    <a:pt x="252968" y="190698"/>
                    <a:pt x="254985" y="197900"/>
                  </a:cubicBezTo>
                  <a:cubicBezTo>
                    <a:pt x="254697" y="198188"/>
                    <a:pt x="254409" y="198188"/>
                    <a:pt x="254121" y="198477"/>
                  </a:cubicBezTo>
                  <a:cubicBezTo>
                    <a:pt x="254121" y="199917"/>
                    <a:pt x="254697" y="201357"/>
                    <a:pt x="254121" y="202510"/>
                  </a:cubicBezTo>
                  <a:cubicBezTo>
                    <a:pt x="252968" y="204238"/>
                    <a:pt x="251528" y="205966"/>
                    <a:pt x="249799" y="206830"/>
                  </a:cubicBezTo>
                  <a:cubicBezTo>
                    <a:pt x="248936" y="207119"/>
                    <a:pt x="246054" y="205390"/>
                    <a:pt x="245767" y="204238"/>
                  </a:cubicBezTo>
                  <a:cubicBezTo>
                    <a:pt x="243462" y="195596"/>
                    <a:pt x="241445" y="187242"/>
                    <a:pt x="239717" y="178312"/>
                  </a:cubicBezTo>
                  <a:cubicBezTo>
                    <a:pt x="239429" y="176871"/>
                    <a:pt x="241734" y="173991"/>
                    <a:pt x="243174" y="173703"/>
                  </a:cubicBezTo>
                  <a:close/>
                  <a:moveTo>
                    <a:pt x="367041" y="158148"/>
                  </a:moveTo>
                  <a:cubicBezTo>
                    <a:pt x="369058" y="159588"/>
                    <a:pt x="372514" y="160452"/>
                    <a:pt x="372803" y="162181"/>
                  </a:cubicBezTo>
                  <a:cubicBezTo>
                    <a:pt x="375107" y="171687"/>
                    <a:pt x="378852" y="181193"/>
                    <a:pt x="375971" y="190699"/>
                  </a:cubicBezTo>
                  <a:cubicBezTo>
                    <a:pt x="371363" y="193004"/>
                    <a:pt x="368194" y="191564"/>
                    <a:pt x="367330" y="187242"/>
                  </a:cubicBezTo>
                  <a:cubicBezTo>
                    <a:pt x="365890" y="179753"/>
                    <a:pt x="364737" y="172263"/>
                    <a:pt x="363873" y="164774"/>
                  </a:cubicBezTo>
                  <a:cubicBezTo>
                    <a:pt x="363585" y="162757"/>
                    <a:pt x="365890" y="160452"/>
                    <a:pt x="367041" y="158148"/>
                  </a:cubicBezTo>
                  <a:close/>
                  <a:moveTo>
                    <a:pt x="144655" y="151810"/>
                  </a:moveTo>
                  <a:cubicBezTo>
                    <a:pt x="144942" y="151234"/>
                    <a:pt x="148399" y="151234"/>
                    <a:pt x="149552" y="152099"/>
                  </a:cubicBezTo>
                  <a:cubicBezTo>
                    <a:pt x="150704" y="152963"/>
                    <a:pt x="151856" y="155556"/>
                    <a:pt x="151280" y="156708"/>
                  </a:cubicBezTo>
                  <a:cubicBezTo>
                    <a:pt x="146959" y="165062"/>
                    <a:pt x="142350" y="173127"/>
                    <a:pt x="137453" y="181193"/>
                  </a:cubicBezTo>
                  <a:cubicBezTo>
                    <a:pt x="136877" y="182057"/>
                    <a:pt x="135724" y="182057"/>
                    <a:pt x="133996" y="182633"/>
                  </a:cubicBezTo>
                  <a:cubicBezTo>
                    <a:pt x="132844" y="180905"/>
                    <a:pt x="129675" y="178312"/>
                    <a:pt x="130251" y="177160"/>
                  </a:cubicBezTo>
                  <a:cubicBezTo>
                    <a:pt x="134572" y="168518"/>
                    <a:pt x="139469" y="160164"/>
                    <a:pt x="144655" y="151810"/>
                  </a:cubicBezTo>
                  <a:close/>
                  <a:moveTo>
                    <a:pt x="14161" y="136831"/>
                  </a:moveTo>
                  <a:cubicBezTo>
                    <a:pt x="14449" y="136255"/>
                    <a:pt x="18194" y="137119"/>
                    <a:pt x="20498" y="137407"/>
                  </a:cubicBezTo>
                  <a:cubicBezTo>
                    <a:pt x="19922" y="140864"/>
                    <a:pt x="20498" y="144609"/>
                    <a:pt x="19058" y="147489"/>
                  </a:cubicBezTo>
                  <a:cubicBezTo>
                    <a:pt x="15601" y="153827"/>
                    <a:pt x="17906" y="163333"/>
                    <a:pt x="6384" y="168807"/>
                  </a:cubicBezTo>
                  <a:cubicBezTo>
                    <a:pt x="5519" y="155555"/>
                    <a:pt x="9552" y="146049"/>
                    <a:pt x="14161" y="136831"/>
                  </a:cubicBezTo>
                  <a:close/>
                  <a:moveTo>
                    <a:pt x="215520" y="135678"/>
                  </a:moveTo>
                  <a:cubicBezTo>
                    <a:pt x="222433" y="140863"/>
                    <a:pt x="228770" y="146913"/>
                    <a:pt x="235108" y="152962"/>
                  </a:cubicBezTo>
                  <a:cubicBezTo>
                    <a:pt x="235972" y="153826"/>
                    <a:pt x="235684" y="158147"/>
                    <a:pt x="234819" y="158723"/>
                  </a:cubicBezTo>
                  <a:cubicBezTo>
                    <a:pt x="232803" y="159588"/>
                    <a:pt x="229346" y="160164"/>
                    <a:pt x="228194" y="159299"/>
                  </a:cubicBezTo>
                  <a:cubicBezTo>
                    <a:pt x="221280" y="152962"/>
                    <a:pt x="214655" y="146048"/>
                    <a:pt x="205725" y="137695"/>
                  </a:cubicBezTo>
                  <a:cubicBezTo>
                    <a:pt x="210622" y="136542"/>
                    <a:pt x="214367" y="134526"/>
                    <a:pt x="215520" y="135678"/>
                  </a:cubicBezTo>
                  <a:close/>
                  <a:moveTo>
                    <a:pt x="187577" y="127613"/>
                  </a:moveTo>
                  <a:cubicBezTo>
                    <a:pt x="189594" y="127613"/>
                    <a:pt x="191610" y="130206"/>
                    <a:pt x="193626" y="131646"/>
                  </a:cubicBezTo>
                  <a:cubicBezTo>
                    <a:pt x="192186" y="133662"/>
                    <a:pt x="191034" y="136543"/>
                    <a:pt x="189017" y="137119"/>
                  </a:cubicBezTo>
                  <a:cubicBezTo>
                    <a:pt x="181815" y="139424"/>
                    <a:pt x="174614" y="141440"/>
                    <a:pt x="167124" y="142881"/>
                  </a:cubicBezTo>
                  <a:cubicBezTo>
                    <a:pt x="165108" y="143457"/>
                    <a:pt x="162804" y="141728"/>
                    <a:pt x="158482" y="140288"/>
                  </a:cubicBezTo>
                  <a:cubicBezTo>
                    <a:pt x="167413" y="129629"/>
                    <a:pt x="177495" y="127901"/>
                    <a:pt x="187577" y="127613"/>
                  </a:cubicBezTo>
                  <a:close/>
                  <a:moveTo>
                    <a:pt x="350046" y="108600"/>
                  </a:moveTo>
                  <a:cubicBezTo>
                    <a:pt x="351486" y="108600"/>
                    <a:pt x="352926" y="108600"/>
                    <a:pt x="354655" y="108600"/>
                  </a:cubicBezTo>
                  <a:cubicBezTo>
                    <a:pt x="358399" y="118394"/>
                    <a:pt x="362432" y="127901"/>
                    <a:pt x="365889" y="137695"/>
                  </a:cubicBezTo>
                  <a:cubicBezTo>
                    <a:pt x="366177" y="138847"/>
                    <a:pt x="363873" y="141152"/>
                    <a:pt x="362144" y="143456"/>
                  </a:cubicBezTo>
                  <a:cubicBezTo>
                    <a:pt x="352350" y="136254"/>
                    <a:pt x="351486" y="125020"/>
                    <a:pt x="347453" y="115802"/>
                  </a:cubicBezTo>
                  <a:cubicBezTo>
                    <a:pt x="346589" y="114073"/>
                    <a:pt x="349182" y="110904"/>
                    <a:pt x="350046" y="108600"/>
                  </a:cubicBezTo>
                  <a:close/>
                  <a:moveTo>
                    <a:pt x="37206" y="89588"/>
                  </a:moveTo>
                  <a:cubicBezTo>
                    <a:pt x="38071" y="88436"/>
                    <a:pt x="40664" y="89588"/>
                    <a:pt x="43256" y="89876"/>
                  </a:cubicBezTo>
                  <a:cubicBezTo>
                    <a:pt x="39511" y="100822"/>
                    <a:pt x="34614" y="110040"/>
                    <a:pt x="27988" y="118394"/>
                  </a:cubicBezTo>
                  <a:cubicBezTo>
                    <a:pt x="27412" y="118970"/>
                    <a:pt x="24820" y="118106"/>
                    <a:pt x="22227" y="117818"/>
                  </a:cubicBezTo>
                  <a:cubicBezTo>
                    <a:pt x="25396" y="106584"/>
                    <a:pt x="29717" y="97366"/>
                    <a:pt x="37206" y="89588"/>
                  </a:cubicBezTo>
                  <a:close/>
                  <a:moveTo>
                    <a:pt x="324984" y="66543"/>
                  </a:moveTo>
                  <a:cubicBezTo>
                    <a:pt x="332762" y="73744"/>
                    <a:pt x="340539" y="81235"/>
                    <a:pt x="342556" y="92469"/>
                  </a:cubicBezTo>
                  <a:cubicBezTo>
                    <a:pt x="342556" y="93334"/>
                    <a:pt x="341116" y="94774"/>
                    <a:pt x="339099" y="97943"/>
                  </a:cubicBezTo>
                  <a:cubicBezTo>
                    <a:pt x="330169" y="89877"/>
                    <a:pt x="324696" y="80659"/>
                    <a:pt x="318935" y="72017"/>
                  </a:cubicBezTo>
                  <a:cubicBezTo>
                    <a:pt x="318358" y="71152"/>
                    <a:pt x="319223" y="68559"/>
                    <a:pt x="320375" y="67407"/>
                  </a:cubicBezTo>
                  <a:cubicBezTo>
                    <a:pt x="321527" y="66543"/>
                    <a:pt x="324120" y="65679"/>
                    <a:pt x="324984" y="66543"/>
                  </a:cubicBezTo>
                  <a:close/>
                  <a:moveTo>
                    <a:pt x="76383" y="51275"/>
                  </a:moveTo>
                  <a:cubicBezTo>
                    <a:pt x="70910" y="60781"/>
                    <a:pt x="63132" y="67694"/>
                    <a:pt x="55642" y="74896"/>
                  </a:cubicBezTo>
                  <a:cubicBezTo>
                    <a:pt x="55066" y="75472"/>
                    <a:pt x="52185" y="73744"/>
                    <a:pt x="49017" y="72880"/>
                  </a:cubicBezTo>
                  <a:cubicBezTo>
                    <a:pt x="62556" y="53291"/>
                    <a:pt x="67453" y="49546"/>
                    <a:pt x="76383" y="51275"/>
                  </a:cubicBezTo>
                  <a:close/>
                  <a:moveTo>
                    <a:pt x="167412" y="33128"/>
                  </a:moveTo>
                  <a:cubicBezTo>
                    <a:pt x="182967" y="29671"/>
                    <a:pt x="198235" y="29095"/>
                    <a:pt x="213503" y="33992"/>
                  </a:cubicBezTo>
                  <a:cubicBezTo>
                    <a:pt x="222721" y="36872"/>
                    <a:pt x="232803" y="37448"/>
                    <a:pt x="241733" y="40905"/>
                  </a:cubicBezTo>
                  <a:cubicBezTo>
                    <a:pt x="273996" y="53869"/>
                    <a:pt x="298482" y="76337"/>
                    <a:pt x="317206" y="105144"/>
                  </a:cubicBezTo>
                  <a:cubicBezTo>
                    <a:pt x="363584" y="176873"/>
                    <a:pt x="358111" y="277120"/>
                    <a:pt x="304243" y="341358"/>
                  </a:cubicBezTo>
                  <a:cubicBezTo>
                    <a:pt x="277453" y="373045"/>
                    <a:pt x="243462" y="394074"/>
                    <a:pt x="201692" y="397819"/>
                  </a:cubicBezTo>
                  <a:cubicBezTo>
                    <a:pt x="172309" y="400411"/>
                    <a:pt x="143790" y="395802"/>
                    <a:pt x="119305" y="377078"/>
                  </a:cubicBezTo>
                  <a:cubicBezTo>
                    <a:pt x="119305" y="354897"/>
                    <a:pt x="119016" y="332716"/>
                    <a:pt x="119305" y="310535"/>
                  </a:cubicBezTo>
                  <a:lnTo>
                    <a:pt x="121499" y="297642"/>
                  </a:lnTo>
                  <a:lnTo>
                    <a:pt x="121033" y="297572"/>
                  </a:lnTo>
                  <a:cubicBezTo>
                    <a:pt x="120168" y="302181"/>
                    <a:pt x="118728" y="306502"/>
                    <a:pt x="118728" y="311111"/>
                  </a:cubicBezTo>
                  <a:cubicBezTo>
                    <a:pt x="118440" y="333292"/>
                    <a:pt x="118728" y="355474"/>
                    <a:pt x="118728" y="377654"/>
                  </a:cubicBezTo>
                  <a:cubicBezTo>
                    <a:pt x="95107" y="366132"/>
                    <a:pt x="77823" y="347408"/>
                    <a:pt x="63419" y="326091"/>
                  </a:cubicBezTo>
                  <a:cubicBezTo>
                    <a:pt x="38358" y="288354"/>
                    <a:pt x="27412" y="246297"/>
                    <a:pt x="30580" y="201070"/>
                  </a:cubicBezTo>
                  <a:cubicBezTo>
                    <a:pt x="33749" y="156132"/>
                    <a:pt x="49304" y="115515"/>
                    <a:pt x="80127" y="81811"/>
                  </a:cubicBezTo>
                  <a:cubicBezTo>
                    <a:pt x="100580" y="59630"/>
                    <a:pt x="125066" y="42346"/>
                    <a:pt x="155313" y="34857"/>
                  </a:cubicBezTo>
                  <a:cubicBezTo>
                    <a:pt x="159346" y="33992"/>
                    <a:pt x="163379" y="33704"/>
                    <a:pt x="167412" y="33128"/>
                  </a:cubicBezTo>
                  <a:cubicBezTo>
                    <a:pt x="167412" y="50988"/>
                    <a:pt x="167124" y="68560"/>
                    <a:pt x="167412" y="86420"/>
                  </a:cubicBezTo>
                  <a:cubicBezTo>
                    <a:pt x="167700" y="93910"/>
                    <a:pt x="169140" y="101112"/>
                    <a:pt x="170004" y="108601"/>
                  </a:cubicBezTo>
                  <a:cubicBezTo>
                    <a:pt x="157905" y="114362"/>
                    <a:pt x="145806" y="119547"/>
                    <a:pt x="136012" y="129342"/>
                  </a:cubicBezTo>
                  <a:cubicBezTo>
                    <a:pt x="106341" y="159589"/>
                    <a:pt x="98276" y="196173"/>
                    <a:pt x="104037" y="236790"/>
                  </a:cubicBezTo>
                  <a:cubicBezTo>
                    <a:pt x="105766" y="248889"/>
                    <a:pt x="109438" y="260051"/>
                    <a:pt x="114660" y="270458"/>
                  </a:cubicBezTo>
                  <a:lnTo>
                    <a:pt x="134068" y="298852"/>
                  </a:lnTo>
                  <a:lnTo>
                    <a:pt x="135148" y="299012"/>
                  </a:lnTo>
                  <a:cubicBezTo>
                    <a:pt x="136877" y="300453"/>
                    <a:pt x="138893" y="301605"/>
                    <a:pt x="140622" y="303045"/>
                  </a:cubicBezTo>
                  <a:cubicBezTo>
                    <a:pt x="174326" y="330124"/>
                    <a:pt x="214367" y="327531"/>
                    <a:pt x="244902" y="296996"/>
                  </a:cubicBezTo>
                  <a:cubicBezTo>
                    <a:pt x="286671" y="254650"/>
                    <a:pt x="287247" y="174280"/>
                    <a:pt x="245478" y="131358"/>
                  </a:cubicBezTo>
                  <a:cubicBezTo>
                    <a:pt x="235684" y="121276"/>
                    <a:pt x="224449" y="114074"/>
                    <a:pt x="210334" y="109753"/>
                  </a:cubicBezTo>
                  <a:cubicBezTo>
                    <a:pt x="196795" y="105720"/>
                    <a:pt x="183832" y="107449"/>
                    <a:pt x="170581" y="107736"/>
                  </a:cubicBezTo>
                  <a:cubicBezTo>
                    <a:pt x="169717" y="100247"/>
                    <a:pt x="168276" y="93045"/>
                    <a:pt x="167988" y="85555"/>
                  </a:cubicBezTo>
                  <a:cubicBezTo>
                    <a:pt x="167124" y="68560"/>
                    <a:pt x="167412" y="50700"/>
                    <a:pt x="167412" y="33128"/>
                  </a:cubicBezTo>
                  <a:close/>
                  <a:moveTo>
                    <a:pt x="289552" y="32551"/>
                  </a:moveTo>
                  <a:cubicBezTo>
                    <a:pt x="296465" y="37448"/>
                    <a:pt x="303091" y="42921"/>
                    <a:pt x="309140" y="48683"/>
                  </a:cubicBezTo>
                  <a:cubicBezTo>
                    <a:pt x="312020" y="51563"/>
                    <a:pt x="310004" y="56460"/>
                    <a:pt x="305107" y="56749"/>
                  </a:cubicBezTo>
                  <a:cubicBezTo>
                    <a:pt x="304243" y="56460"/>
                    <a:pt x="302514" y="55884"/>
                    <a:pt x="301362" y="54732"/>
                  </a:cubicBezTo>
                  <a:cubicBezTo>
                    <a:pt x="295313" y="50123"/>
                    <a:pt x="289264" y="45802"/>
                    <a:pt x="283790" y="40617"/>
                  </a:cubicBezTo>
                  <a:cubicBezTo>
                    <a:pt x="282350" y="39177"/>
                    <a:pt x="282926" y="35432"/>
                    <a:pt x="282350" y="32839"/>
                  </a:cubicBezTo>
                  <a:cubicBezTo>
                    <a:pt x="284655" y="32839"/>
                    <a:pt x="287823" y="31687"/>
                    <a:pt x="289552" y="32551"/>
                  </a:cubicBezTo>
                  <a:close/>
                  <a:moveTo>
                    <a:pt x="120746" y="21893"/>
                  </a:moveTo>
                  <a:cubicBezTo>
                    <a:pt x="110664" y="31111"/>
                    <a:pt x="100581" y="35144"/>
                    <a:pt x="90211" y="41770"/>
                  </a:cubicBezTo>
                  <a:cubicBezTo>
                    <a:pt x="90211" y="38024"/>
                    <a:pt x="89347" y="34856"/>
                    <a:pt x="90499" y="33415"/>
                  </a:cubicBezTo>
                  <a:cubicBezTo>
                    <a:pt x="96260" y="25926"/>
                    <a:pt x="109799" y="20164"/>
                    <a:pt x="120746" y="21893"/>
                  </a:cubicBezTo>
                  <a:close/>
                  <a:moveTo>
                    <a:pt x="237413" y="6049"/>
                  </a:moveTo>
                  <a:cubicBezTo>
                    <a:pt x="248935" y="11234"/>
                    <a:pt x="257577" y="14979"/>
                    <a:pt x="265643" y="19012"/>
                  </a:cubicBezTo>
                  <a:cubicBezTo>
                    <a:pt x="266795" y="19588"/>
                    <a:pt x="267372" y="23333"/>
                    <a:pt x="266795" y="24773"/>
                  </a:cubicBezTo>
                  <a:cubicBezTo>
                    <a:pt x="266219" y="26213"/>
                    <a:pt x="262762" y="27366"/>
                    <a:pt x="261322" y="27078"/>
                  </a:cubicBezTo>
                  <a:cubicBezTo>
                    <a:pt x="253544" y="24197"/>
                    <a:pt x="245767" y="21029"/>
                    <a:pt x="237989" y="17571"/>
                  </a:cubicBezTo>
                  <a:cubicBezTo>
                    <a:pt x="236549" y="16995"/>
                    <a:pt x="235396" y="14115"/>
                    <a:pt x="235396" y="12098"/>
                  </a:cubicBezTo>
                  <a:cubicBezTo>
                    <a:pt x="235396" y="9794"/>
                    <a:pt x="236836" y="7778"/>
                    <a:pt x="237413" y="6049"/>
                  </a:cubicBezTo>
                  <a:close/>
                  <a:moveTo>
                    <a:pt x="146779" y="4898"/>
                  </a:moveTo>
                  <a:cubicBezTo>
                    <a:pt x="152936" y="3097"/>
                    <a:pt x="160210" y="3025"/>
                    <a:pt x="166836" y="5185"/>
                  </a:cubicBezTo>
                  <a:cubicBezTo>
                    <a:pt x="163667" y="13827"/>
                    <a:pt x="146671" y="18724"/>
                    <a:pt x="133420" y="14979"/>
                  </a:cubicBezTo>
                  <a:cubicBezTo>
                    <a:pt x="135580" y="10227"/>
                    <a:pt x="140621" y="6698"/>
                    <a:pt x="146779" y="4898"/>
                  </a:cubicBezTo>
                  <a:close/>
                  <a:moveTo>
                    <a:pt x="190745" y="0"/>
                  </a:moveTo>
                  <a:cubicBezTo>
                    <a:pt x="198235" y="288"/>
                    <a:pt x="205725" y="576"/>
                    <a:pt x="213215" y="1729"/>
                  </a:cubicBezTo>
                  <a:cubicBezTo>
                    <a:pt x="215231" y="2016"/>
                    <a:pt x="216960" y="5762"/>
                    <a:pt x="218688" y="7778"/>
                  </a:cubicBezTo>
                  <a:cubicBezTo>
                    <a:pt x="216672" y="8931"/>
                    <a:pt x="214655" y="11235"/>
                    <a:pt x="212351" y="11235"/>
                  </a:cubicBezTo>
                  <a:cubicBezTo>
                    <a:pt x="202556" y="12387"/>
                    <a:pt x="193338" y="10659"/>
                    <a:pt x="184408" y="6626"/>
                  </a:cubicBezTo>
                  <a:cubicBezTo>
                    <a:pt x="184120" y="2016"/>
                    <a:pt x="186713" y="0"/>
                    <a:pt x="190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7762813" y="288923"/>
              <a:ext cx="319025" cy="428675"/>
            </a:xfrm>
            <a:custGeom>
              <a:avLst/>
              <a:gdLst/>
              <a:ahLst/>
              <a:cxnLst/>
              <a:rect l="l" t="t" r="r" b="b"/>
              <a:pathLst>
                <a:path w="319025" h="428675" extrusionOk="0">
                  <a:moveTo>
                    <a:pt x="263716" y="418421"/>
                  </a:moveTo>
                  <a:cubicBezTo>
                    <a:pt x="266021" y="418421"/>
                    <a:pt x="268037" y="420437"/>
                    <a:pt x="270342" y="421301"/>
                  </a:cubicBezTo>
                  <a:cubicBezTo>
                    <a:pt x="268902" y="423606"/>
                    <a:pt x="267461" y="427639"/>
                    <a:pt x="265733" y="427927"/>
                  </a:cubicBezTo>
                  <a:cubicBezTo>
                    <a:pt x="256514" y="428791"/>
                    <a:pt x="247297" y="428791"/>
                    <a:pt x="238367" y="428503"/>
                  </a:cubicBezTo>
                  <a:cubicBezTo>
                    <a:pt x="236350" y="428215"/>
                    <a:pt x="234910" y="425047"/>
                    <a:pt x="232317" y="422454"/>
                  </a:cubicBezTo>
                  <a:cubicBezTo>
                    <a:pt x="235486" y="421014"/>
                    <a:pt x="237502" y="418997"/>
                    <a:pt x="239807" y="418997"/>
                  </a:cubicBezTo>
                  <a:cubicBezTo>
                    <a:pt x="247585" y="418421"/>
                    <a:pt x="255651" y="418133"/>
                    <a:pt x="263716" y="418421"/>
                  </a:cubicBezTo>
                  <a:close/>
                  <a:moveTo>
                    <a:pt x="29519" y="413523"/>
                  </a:moveTo>
                  <a:cubicBezTo>
                    <a:pt x="43058" y="412947"/>
                    <a:pt x="52852" y="418997"/>
                    <a:pt x="63222" y="421301"/>
                  </a:cubicBezTo>
                  <a:cubicBezTo>
                    <a:pt x="63222" y="422741"/>
                    <a:pt x="63510" y="424182"/>
                    <a:pt x="63510" y="425623"/>
                  </a:cubicBezTo>
                  <a:cubicBezTo>
                    <a:pt x="60918" y="426775"/>
                    <a:pt x="58037" y="429079"/>
                    <a:pt x="56309" y="428503"/>
                  </a:cubicBezTo>
                  <a:cubicBezTo>
                    <a:pt x="47378" y="425623"/>
                    <a:pt x="37008" y="425047"/>
                    <a:pt x="29519" y="413523"/>
                  </a:cubicBezTo>
                  <a:close/>
                  <a:moveTo>
                    <a:pt x="108736" y="403153"/>
                  </a:moveTo>
                  <a:cubicBezTo>
                    <a:pt x="113346" y="405170"/>
                    <a:pt x="113634" y="410066"/>
                    <a:pt x="110177" y="412371"/>
                  </a:cubicBezTo>
                  <a:cubicBezTo>
                    <a:pt x="102687" y="417556"/>
                    <a:pt x="94045" y="421589"/>
                    <a:pt x="85979" y="425622"/>
                  </a:cubicBezTo>
                  <a:cubicBezTo>
                    <a:pt x="85403" y="425910"/>
                    <a:pt x="82235" y="423605"/>
                    <a:pt x="82235" y="422741"/>
                  </a:cubicBezTo>
                  <a:cubicBezTo>
                    <a:pt x="82235" y="420725"/>
                    <a:pt x="83387" y="418420"/>
                    <a:pt x="84827" y="417268"/>
                  </a:cubicBezTo>
                  <a:cubicBezTo>
                    <a:pt x="92317" y="412659"/>
                    <a:pt x="100383" y="408050"/>
                    <a:pt x="108736" y="403153"/>
                  </a:cubicBezTo>
                  <a:close/>
                  <a:moveTo>
                    <a:pt x="194581" y="387310"/>
                  </a:moveTo>
                  <a:cubicBezTo>
                    <a:pt x="195445" y="387598"/>
                    <a:pt x="197173" y="388174"/>
                    <a:pt x="198326" y="389327"/>
                  </a:cubicBezTo>
                  <a:cubicBezTo>
                    <a:pt x="204375" y="395088"/>
                    <a:pt x="210424" y="401137"/>
                    <a:pt x="216185" y="407474"/>
                  </a:cubicBezTo>
                  <a:cubicBezTo>
                    <a:pt x="217626" y="409203"/>
                    <a:pt x="217050" y="412948"/>
                    <a:pt x="217050" y="415540"/>
                  </a:cubicBezTo>
                  <a:cubicBezTo>
                    <a:pt x="214169" y="415252"/>
                    <a:pt x="210424" y="416116"/>
                    <a:pt x="208696" y="414676"/>
                  </a:cubicBezTo>
                  <a:cubicBezTo>
                    <a:pt x="202359" y="409203"/>
                    <a:pt x="196309" y="403154"/>
                    <a:pt x="190836" y="396816"/>
                  </a:cubicBezTo>
                  <a:cubicBezTo>
                    <a:pt x="187667" y="393071"/>
                    <a:pt x="189684" y="387598"/>
                    <a:pt x="194581" y="387310"/>
                  </a:cubicBezTo>
                  <a:close/>
                  <a:moveTo>
                    <a:pt x="308943" y="384141"/>
                  </a:moveTo>
                  <a:cubicBezTo>
                    <a:pt x="309519" y="386446"/>
                    <a:pt x="311247" y="389614"/>
                    <a:pt x="310383" y="391343"/>
                  </a:cubicBezTo>
                  <a:cubicBezTo>
                    <a:pt x="306062" y="401137"/>
                    <a:pt x="300589" y="410643"/>
                    <a:pt x="290219" y="415253"/>
                  </a:cubicBezTo>
                  <a:cubicBezTo>
                    <a:pt x="285610" y="412660"/>
                    <a:pt x="284745" y="409779"/>
                    <a:pt x="287338" y="406034"/>
                  </a:cubicBezTo>
                  <a:cubicBezTo>
                    <a:pt x="292235" y="399121"/>
                    <a:pt x="297132" y="392495"/>
                    <a:pt x="302317" y="386158"/>
                  </a:cubicBezTo>
                  <a:cubicBezTo>
                    <a:pt x="303469" y="384717"/>
                    <a:pt x="306638" y="384717"/>
                    <a:pt x="308943" y="384141"/>
                  </a:cubicBezTo>
                  <a:close/>
                  <a:moveTo>
                    <a:pt x="8202" y="369449"/>
                  </a:moveTo>
                  <a:cubicBezTo>
                    <a:pt x="11371" y="380971"/>
                    <a:pt x="18573" y="389902"/>
                    <a:pt x="20301" y="403441"/>
                  </a:cubicBezTo>
                  <a:cubicBezTo>
                    <a:pt x="7914" y="398544"/>
                    <a:pt x="7050" y="388462"/>
                    <a:pt x="3017" y="380396"/>
                  </a:cubicBezTo>
                  <a:cubicBezTo>
                    <a:pt x="1289" y="376651"/>
                    <a:pt x="713" y="372906"/>
                    <a:pt x="8202" y="369449"/>
                  </a:cubicBezTo>
                  <a:close/>
                  <a:moveTo>
                    <a:pt x="128902" y="357351"/>
                  </a:moveTo>
                  <a:cubicBezTo>
                    <a:pt x="131207" y="358215"/>
                    <a:pt x="132359" y="363113"/>
                    <a:pt x="134375" y="366281"/>
                  </a:cubicBezTo>
                  <a:cubicBezTo>
                    <a:pt x="131783" y="374347"/>
                    <a:pt x="129766" y="381549"/>
                    <a:pt x="127174" y="388463"/>
                  </a:cubicBezTo>
                  <a:cubicBezTo>
                    <a:pt x="126597" y="389903"/>
                    <a:pt x="122853" y="390479"/>
                    <a:pt x="120836" y="391343"/>
                  </a:cubicBezTo>
                  <a:cubicBezTo>
                    <a:pt x="119972" y="389039"/>
                    <a:pt x="118244" y="386734"/>
                    <a:pt x="118531" y="384717"/>
                  </a:cubicBezTo>
                  <a:cubicBezTo>
                    <a:pt x="119396" y="378092"/>
                    <a:pt x="121412" y="371755"/>
                    <a:pt x="122564" y="365129"/>
                  </a:cubicBezTo>
                  <a:cubicBezTo>
                    <a:pt x="123141" y="361096"/>
                    <a:pt x="123717" y="356199"/>
                    <a:pt x="128902" y="357351"/>
                  </a:cubicBezTo>
                  <a:close/>
                  <a:moveTo>
                    <a:pt x="157420" y="346404"/>
                  </a:moveTo>
                  <a:cubicBezTo>
                    <a:pt x="164046" y="353318"/>
                    <a:pt x="171536" y="360232"/>
                    <a:pt x="178161" y="368009"/>
                  </a:cubicBezTo>
                  <a:cubicBezTo>
                    <a:pt x="181906" y="372330"/>
                    <a:pt x="179889" y="375499"/>
                    <a:pt x="173264" y="378092"/>
                  </a:cubicBezTo>
                  <a:cubicBezTo>
                    <a:pt x="166350" y="370602"/>
                    <a:pt x="159725" y="363688"/>
                    <a:pt x="153099" y="356199"/>
                  </a:cubicBezTo>
                  <a:cubicBezTo>
                    <a:pt x="149642" y="352166"/>
                    <a:pt x="150506" y="348997"/>
                    <a:pt x="157420" y="346404"/>
                  </a:cubicBezTo>
                  <a:close/>
                  <a:moveTo>
                    <a:pt x="305486" y="329984"/>
                  </a:moveTo>
                  <a:cubicBezTo>
                    <a:pt x="307790" y="331424"/>
                    <a:pt x="311535" y="332577"/>
                    <a:pt x="312399" y="334593"/>
                  </a:cubicBezTo>
                  <a:cubicBezTo>
                    <a:pt x="314992" y="342082"/>
                    <a:pt x="316432" y="349861"/>
                    <a:pt x="319025" y="359079"/>
                  </a:cubicBezTo>
                  <a:cubicBezTo>
                    <a:pt x="317297" y="360807"/>
                    <a:pt x="315280" y="364552"/>
                    <a:pt x="312976" y="365128"/>
                  </a:cubicBezTo>
                  <a:cubicBezTo>
                    <a:pt x="308366" y="366280"/>
                    <a:pt x="307503" y="362247"/>
                    <a:pt x="306926" y="358503"/>
                  </a:cubicBezTo>
                  <a:cubicBezTo>
                    <a:pt x="305774" y="351589"/>
                    <a:pt x="303757" y="344675"/>
                    <a:pt x="302893" y="337762"/>
                  </a:cubicBezTo>
                  <a:cubicBezTo>
                    <a:pt x="302605" y="335169"/>
                    <a:pt x="304333" y="332577"/>
                    <a:pt x="305486" y="329984"/>
                  </a:cubicBezTo>
                  <a:close/>
                  <a:moveTo>
                    <a:pt x="5609" y="318462"/>
                  </a:moveTo>
                  <a:cubicBezTo>
                    <a:pt x="12811" y="327104"/>
                    <a:pt x="9354" y="337186"/>
                    <a:pt x="9066" y="346404"/>
                  </a:cubicBezTo>
                  <a:cubicBezTo>
                    <a:pt x="9066" y="348421"/>
                    <a:pt x="5897" y="350437"/>
                    <a:pt x="3592" y="353030"/>
                  </a:cubicBezTo>
                  <a:cubicBezTo>
                    <a:pt x="-1881" y="339202"/>
                    <a:pt x="-1016" y="325376"/>
                    <a:pt x="5609" y="318462"/>
                  </a:cubicBezTo>
                  <a:close/>
                  <a:moveTo>
                    <a:pt x="128613" y="318462"/>
                  </a:moveTo>
                  <a:cubicBezTo>
                    <a:pt x="136103" y="320766"/>
                    <a:pt x="139272" y="326816"/>
                    <a:pt x="142440" y="334882"/>
                  </a:cubicBezTo>
                  <a:cubicBezTo>
                    <a:pt x="136103" y="337186"/>
                    <a:pt x="131206" y="338915"/>
                    <a:pt x="126885" y="340355"/>
                  </a:cubicBezTo>
                  <a:cubicBezTo>
                    <a:pt x="119971" y="334306"/>
                    <a:pt x="122275" y="327680"/>
                    <a:pt x="123428" y="321342"/>
                  </a:cubicBezTo>
                  <a:cubicBezTo>
                    <a:pt x="123716" y="319902"/>
                    <a:pt x="127173" y="318173"/>
                    <a:pt x="128613" y="318462"/>
                  </a:cubicBezTo>
                  <a:close/>
                  <a:moveTo>
                    <a:pt x="274951" y="288791"/>
                  </a:moveTo>
                  <a:cubicBezTo>
                    <a:pt x="281865" y="295128"/>
                    <a:pt x="288202" y="302042"/>
                    <a:pt x="294539" y="308955"/>
                  </a:cubicBezTo>
                  <a:cubicBezTo>
                    <a:pt x="295692" y="310108"/>
                    <a:pt x="295404" y="312988"/>
                    <a:pt x="294828" y="315005"/>
                  </a:cubicBezTo>
                  <a:cubicBezTo>
                    <a:pt x="294251" y="315869"/>
                    <a:pt x="292235" y="316733"/>
                    <a:pt x="291083" y="317597"/>
                  </a:cubicBezTo>
                  <a:cubicBezTo>
                    <a:pt x="289354" y="316733"/>
                    <a:pt x="287914" y="316445"/>
                    <a:pt x="287050" y="315581"/>
                  </a:cubicBezTo>
                  <a:cubicBezTo>
                    <a:pt x="280713" y="309243"/>
                    <a:pt x="274375" y="303194"/>
                    <a:pt x="268614" y="296281"/>
                  </a:cubicBezTo>
                  <a:cubicBezTo>
                    <a:pt x="267461" y="294840"/>
                    <a:pt x="267174" y="290807"/>
                    <a:pt x="268326" y="289367"/>
                  </a:cubicBezTo>
                  <a:cubicBezTo>
                    <a:pt x="269190" y="288215"/>
                    <a:pt x="273799" y="287639"/>
                    <a:pt x="274951" y="288791"/>
                  </a:cubicBezTo>
                  <a:close/>
                  <a:moveTo>
                    <a:pt x="4746" y="266610"/>
                  </a:moveTo>
                  <a:cubicBezTo>
                    <a:pt x="11659" y="275828"/>
                    <a:pt x="11659" y="291096"/>
                    <a:pt x="4746" y="299738"/>
                  </a:cubicBezTo>
                  <a:cubicBezTo>
                    <a:pt x="-1304" y="291672"/>
                    <a:pt x="-1304" y="274388"/>
                    <a:pt x="4746" y="266610"/>
                  </a:cubicBezTo>
                  <a:close/>
                  <a:moveTo>
                    <a:pt x="260260" y="253359"/>
                  </a:moveTo>
                  <a:cubicBezTo>
                    <a:pt x="254787" y="263441"/>
                    <a:pt x="254787" y="263441"/>
                    <a:pt x="256516" y="273812"/>
                  </a:cubicBezTo>
                  <a:cubicBezTo>
                    <a:pt x="247585" y="276116"/>
                    <a:pt x="247585" y="276116"/>
                    <a:pt x="238367" y="261425"/>
                  </a:cubicBezTo>
                  <a:cubicBezTo>
                    <a:pt x="244416" y="256528"/>
                    <a:pt x="249025" y="249038"/>
                    <a:pt x="260260" y="253359"/>
                  </a:cubicBezTo>
                  <a:close/>
                  <a:moveTo>
                    <a:pt x="296845" y="215047"/>
                  </a:moveTo>
                  <a:cubicBezTo>
                    <a:pt x="292235" y="227145"/>
                    <a:pt x="285610" y="235211"/>
                    <a:pt x="277544" y="241836"/>
                  </a:cubicBezTo>
                  <a:cubicBezTo>
                    <a:pt x="276391" y="242700"/>
                    <a:pt x="272935" y="242412"/>
                    <a:pt x="271782" y="241548"/>
                  </a:cubicBezTo>
                  <a:cubicBezTo>
                    <a:pt x="270630" y="240396"/>
                    <a:pt x="270054" y="236939"/>
                    <a:pt x="270630" y="236075"/>
                  </a:cubicBezTo>
                  <a:cubicBezTo>
                    <a:pt x="275815" y="228873"/>
                    <a:pt x="281289" y="221960"/>
                    <a:pt x="287339" y="215334"/>
                  </a:cubicBezTo>
                  <a:cubicBezTo>
                    <a:pt x="288779" y="213894"/>
                    <a:pt x="292524" y="215047"/>
                    <a:pt x="296845" y="215047"/>
                  </a:cubicBezTo>
                  <a:close/>
                  <a:moveTo>
                    <a:pt x="3593" y="213606"/>
                  </a:moveTo>
                  <a:cubicBezTo>
                    <a:pt x="11371" y="222248"/>
                    <a:pt x="11659" y="238379"/>
                    <a:pt x="5034" y="247598"/>
                  </a:cubicBezTo>
                  <a:cubicBezTo>
                    <a:pt x="-728" y="241260"/>
                    <a:pt x="-1304" y="227145"/>
                    <a:pt x="3593" y="213606"/>
                  </a:cubicBezTo>
                  <a:close/>
                  <a:moveTo>
                    <a:pt x="311247" y="165787"/>
                  </a:moveTo>
                  <a:cubicBezTo>
                    <a:pt x="312688" y="167516"/>
                    <a:pt x="314416" y="169820"/>
                    <a:pt x="315569" y="171548"/>
                  </a:cubicBezTo>
                  <a:cubicBezTo>
                    <a:pt x="312688" y="180478"/>
                    <a:pt x="310383" y="188256"/>
                    <a:pt x="307503" y="195746"/>
                  </a:cubicBezTo>
                  <a:cubicBezTo>
                    <a:pt x="306638" y="197474"/>
                    <a:pt x="303470" y="198338"/>
                    <a:pt x="301453" y="199779"/>
                  </a:cubicBezTo>
                  <a:cubicBezTo>
                    <a:pt x="300301" y="197186"/>
                    <a:pt x="297996" y="194305"/>
                    <a:pt x="298572" y="192289"/>
                  </a:cubicBezTo>
                  <a:cubicBezTo>
                    <a:pt x="300012" y="185087"/>
                    <a:pt x="302317" y="177598"/>
                    <a:pt x="304910" y="170684"/>
                  </a:cubicBezTo>
                  <a:cubicBezTo>
                    <a:pt x="305774" y="168380"/>
                    <a:pt x="309231" y="167227"/>
                    <a:pt x="311247" y="165787"/>
                  </a:cubicBezTo>
                  <a:close/>
                  <a:moveTo>
                    <a:pt x="1289" y="163482"/>
                  </a:moveTo>
                  <a:cubicBezTo>
                    <a:pt x="8778" y="162618"/>
                    <a:pt x="9930" y="166651"/>
                    <a:pt x="9354" y="170684"/>
                  </a:cubicBezTo>
                  <a:cubicBezTo>
                    <a:pt x="8202" y="178750"/>
                    <a:pt x="13387" y="188544"/>
                    <a:pt x="2729" y="197474"/>
                  </a:cubicBezTo>
                  <a:cubicBezTo>
                    <a:pt x="-1016" y="184223"/>
                    <a:pt x="713" y="173852"/>
                    <a:pt x="1289" y="163482"/>
                  </a:cubicBezTo>
                  <a:close/>
                  <a:moveTo>
                    <a:pt x="173551" y="146198"/>
                  </a:moveTo>
                  <a:cubicBezTo>
                    <a:pt x="173551" y="146198"/>
                    <a:pt x="173551" y="146486"/>
                    <a:pt x="173551" y="146486"/>
                  </a:cubicBezTo>
                  <a:cubicBezTo>
                    <a:pt x="177008" y="146486"/>
                    <a:pt x="180753" y="145910"/>
                    <a:pt x="184210" y="146774"/>
                  </a:cubicBezTo>
                  <a:cubicBezTo>
                    <a:pt x="185938" y="147062"/>
                    <a:pt x="188243" y="149367"/>
                    <a:pt x="188243" y="150807"/>
                  </a:cubicBezTo>
                  <a:cubicBezTo>
                    <a:pt x="188243" y="152536"/>
                    <a:pt x="186226" y="155704"/>
                    <a:pt x="185074" y="155704"/>
                  </a:cubicBezTo>
                  <a:cubicBezTo>
                    <a:pt x="177297" y="156280"/>
                    <a:pt x="169231" y="156569"/>
                    <a:pt x="161453" y="155993"/>
                  </a:cubicBezTo>
                  <a:cubicBezTo>
                    <a:pt x="160013" y="155993"/>
                    <a:pt x="157996" y="152824"/>
                    <a:pt x="157996" y="151384"/>
                  </a:cubicBezTo>
                  <a:cubicBezTo>
                    <a:pt x="157996" y="149943"/>
                    <a:pt x="160013" y="147351"/>
                    <a:pt x="161741" y="147062"/>
                  </a:cubicBezTo>
                  <a:cubicBezTo>
                    <a:pt x="165486" y="146198"/>
                    <a:pt x="169518" y="146486"/>
                    <a:pt x="173551" y="146198"/>
                  </a:cubicBezTo>
                  <a:close/>
                  <a:moveTo>
                    <a:pt x="139848" y="128051"/>
                  </a:moveTo>
                  <a:cubicBezTo>
                    <a:pt x="141864" y="128627"/>
                    <a:pt x="145033" y="130643"/>
                    <a:pt x="145321" y="132371"/>
                  </a:cubicBezTo>
                  <a:cubicBezTo>
                    <a:pt x="145609" y="134100"/>
                    <a:pt x="143016" y="136693"/>
                    <a:pt x="141000" y="137844"/>
                  </a:cubicBezTo>
                  <a:cubicBezTo>
                    <a:pt x="138984" y="138997"/>
                    <a:pt x="136103" y="138997"/>
                    <a:pt x="133798" y="139573"/>
                  </a:cubicBezTo>
                  <a:cubicBezTo>
                    <a:pt x="133510" y="141301"/>
                    <a:pt x="133222" y="142453"/>
                    <a:pt x="132934" y="143894"/>
                  </a:cubicBezTo>
                  <a:cubicBezTo>
                    <a:pt x="135815" y="144758"/>
                    <a:pt x="138984" y="145334"/>
                    <a:pt x="141576" y="146775"/>
                  </a:cubicBezTo>
                  <a:cubicBezTo>
                    <a:pt x="143305" y="147639"/>
                    <a:pt x="145897" y="150232"/>
                    <a:pt x="145609" y="151095"/>
                  </a:cubicBezTo>
                  <a:cubicBezTo>
                    <a:pt x="144745" y="153112"/>
                    <a:pt x="143016" y="155993"/>
                    <a:pt x="140712" y="156569"/>
                  </a:cubicBezTo>
                  <a:cubicBezTo>
                    <a:pt x="128325" y="160601"/>
                    <a:pt x="122276" y="155993"/>
                    <a:pt x="122276" y="142742"/>
                  </a:cubicBezTo>
                  <a:cubicBezTo>
                    <a:pt x="122276" y="128627"/>
                    <a:pt x="126309" y="125170"/>
                    <a:pt x="139848" y="128051"/>
                  </a:cubicBezTo>
                  <a:close/>
                  <a:moveTo>
                    <a:pt x="163469" y="128050"/>
                  </a:moveTo>
                  <a:cubicBezTo>
                    <a:pt x="170095" y="127474"/>
                    <a:pt x="176720" y="127474"/>
                    <a:pt x="183346" y="128339"/>
                  </a:cubicBezTo>
                  <a:cubicBezTo>
                    <a:pt x="185362" y="128627"/>
                    <a:pt x="186802" y="131507"/>
                    <a:pt x="188819" y="133236"/>
                  </a:cubicBezTo>
                  <a:cubicBezTo>
                    <a:pt x="186802" y="134964"/>
                    <a:pt x="185074" y="137556"/>
                    <a:pt x="182481" y="138421"/>
                  </a:cubicBezTo>
                  <a:cubicBezTo>
                    <a:pt x="179601" y="139285"/>
                    <a:pt x="176144" y="138709"/>
                    <a:pt x="173264" y="138421"/>
                  </a:cubicBezTo>
                  <a:cubicBezTo>
                    <a:pt x="170095" y="138421"/>
                    <a:pt x="166926" y="139285"/>
                    <a:pt x="164045" y="138133"/>
                  </a:cubicBezTo>
                  <a:cubicBezTo>
                    <a:pt x="161741" y="137269"/>
                    <a:pt x="160013" y="134676"/>
                    <a:pt x="157996" y="132660"/>
                  </a:cubicBezTo>
                  <a:cubicBezTo>
                    <a:pt x="159725" y="131220"/>
                    <a:pt x="161453" y="128339"/>
                    <a:pt x="163469" y="128050"/>
                  </a:cubicBezTo>
                  <a:close/>
                  <a:moveTo>
                    <a:pt x="312112" y="111631"/>
                  </a:moveTo>
                  <a:cubicBezTo>
                    <a:pt x="317873" y="122290"/>
                    <a:pt x="319025" y="132948"/>
                    <a:pt x="317585" y="144183"/>
                  </a:cubicBezTo>
                  <a:cubicBezTo>
                    <a:pt x="317297" y="145911"/>
                    <a:pt x="314992" y="147639"/>
                    <a:pt x="313264" y="148504"/>
                  </a:cubicBezTo>
                  <a:cubicBezTo>
                    <a:pt x="312112" y="148792"/>
                    <a:pt x="309231" y="147351"/>
                    <a:pt x="308943" y="146487"/>
                  </a:cubicBezTo>
                  <a:cubicBezTo>
                    <a:pt x="306926" y="135828"/>
                    <a:pt x="304046" y="124882"/>
                    <a:pt x="307790" y="114224"/>
                  </a:cubicBezTo>
                  <a:cubicBezTo>
                    <a:pt x="307790" y="113359"/>
                    <a:pt x="309231" y="113359"/>
                    <a:pt x="312112" y="111631"/>
                  </a:cubicBezTo>
                  <a:close/>
                  <a:moveTo>
                    <a:pt x="4169" y="110190"/>
                  </a:moveTo>
                  <a:cubicBezTo>
                    <a:pt x="12234" y="118832"/>
                    <a:pt x="8777" y="128626"/>
                    <a:pt x="8777" y="138132"/>
                  </a:cubicBezTo>
                  <a:cubicBezTo>
                    <a:pt x="8777" y="140149"/>
                    <a:pt x="5609" y="142165"/>
                    <a:pt x="2440" y="143606"/>
                  </a:cubicBezTo>
                  <a:cubicBezTo>
                    <a:pt x="712" y="131795"/>
                    <a:pt x="-1305" y="120849"/>
                    <a:pt x="4169" y="110190"/>
                  </a:cubicBezTo>
                  <a:close/>
                  <a:moveTo>
                    <a:pt x="291082" y="61795"/>
                  </a:moveTo>
                  <a:cubicBezTo>
                    <a:pt x="301453" y="71013"/>
                    <a:pt x="305198" y="81383"/>
                    <a:pt x="308079" y="92042"/>
                  </a:cubicBezTo>
                  <a:cubicBezTo>
                    <a:pt x="308366" y="93482"/>
                    <a:pt x="306350" y="96075"/>
                    <a:pt x="304910" y="96939"/>
                  </a:cubicBezTo>
                  <a:cubicBezTo>
                    <a:pt x="304046" y="97515"/>
                    <a:pt x="300877" y="96651"/>
                    <a:pt x="300301" y="95786"/>
                  </a:cubicBezTo>
                  <a:cubicBezTo>
                    <a:pt x="295691" y="87145"/>
                    <a:pt x="291371" y="78214"/>
                    <a:pt x="287338" y="69285"/>
                  </a:cubicBezTo>
                  <a:cubicBezTo>
                    <a:pt x="287049" y="68132"/>
                    <a:pt x="289066" y="65828"/>
                    <a:pt x="291082" y="61795"/>
                  </a:cubicBezTo>
                  <a:close/>
                  <a:moveTo>
                    <a:pt x="2153" y="56322"/>
                  </a:moveTo>
                  <a:cubicBezTo>
                    <a:pt x="11659" y="64388"/>
                    <a:pt x="11659" y="82247"/>
                    <a:pt x="3017" y="91178"/>
                  </a:cubicBezTo>
                  <a:cubicBezTo>
                    <a:pt x="-440" y="79943"/>
                    <a:pt x="-440" y="68997"/>
                    <a:pt x="2153" y="56322"/>
                  </a:cubicBezTo>
                  <a:close/>
                  <a:moveTo>
                    <a:pt x="175709" y="31836"/>
                  </a:moveTo>
                  <a:lnTo>
                    <a:pt x="177147" y="32125"/>
                  </a:lnTo>
                  <a:lnTo>
                    <a:pt x="178737" y="32125"/>
                  </a:lnTo>
                  <a:lnTo>
                    <a:pt x="178737" y="32444"/>
                  </a:lnTo>
                  <a:lnTo>
                    <a:pt x="225185" y="41774"/>
                  </a:lnTo>
                  <a:cubicBezTo>
                    <a:pt x="239660" y="49264"/>
                    <a:pt x="252190" y="60643"/>
                    <a:pt x="262993" y="75046"/>
                  </a:cubicBezTo>
                  <a:cubicBezTo>
                    <a:pt x="292375" y="113935"/>
                    <a:pt x="291511" y="173277"/>
                    <a:pt x="261265" y="211589"/>
                  </a:cubicBezTo>
                  <a:cubicBezTo>
                    <a:pt x="253775" y="221096"/>
                    <a:pt x="245493" y="229594"/>
                    <a:pt x="235951" y="236183"/>
                  </a:cubicBezTo>
                  <a:lnTo>
                    <a:pt x="205845" y="248219"/>
                  </a:lnTo>
                  <a:lnTo>
                    <a:pt x="206104" y="249327"/>
                  </a:lnTo>
                  <a:cubicBezTo>
                    <a:pt x="204375" y="250478"/>
                    <a:pt x="202647" y="251919"/>
                    <a:pt x="200342" y="253359"/>
                  </a:cubicBezTo>
                  <a:cubicBezTo>
                    <a:pt x="219931" y="273812"/>
                    <a:pt x="239231" y="294265"/>
                    <a:pt x="258820" y="314718"/>
                  </a:cubicBezTo>
                  <a:cubicBezTo>
                    <a:pt x="265445" y="321919"/>
                    <a:pt x="272646" y="328833"/>
                    <a:pt x="278696" y="336322"/>
                  </a:cubicBezTo>
                  <a:cubicBezTo>
                    <a:pt x="296268" y="357351"/>
                    <a:pt x="285898" y="390767"/>
                    <a:pt x="259396" y="397968"/>
                  </a:cubicBezTo>
                  <a:cubicBezTo>
                    <a:pt x="246433" y="401425"/>
                    <a:pt x="235487" y="397968"/>
                    <a:pt x="226268" y="388750"/>
                  </a:cubicBezTo>
                  <a:cubicBezTo>
                    <a:pt x="212729" y="375211"/>
                    <a:pt x="199478" y="361096"/>
                    <a:pt x="186227" y="347269"/>
                  </a:cubicBezTo>
                  <a:cubicBezTo>
                    <a:pt x="163758" y="323647"/>
                    <a:pt x="141288" y="299738"/>
                    <a:pt x="118820" y="276117"/>
                  </a:cubicBezTo>
                  <a:cubicBezTo>
                    <a:pt x="118243" y="275252"/>
                    <a:pt x="117379" y="274100"/>
                    <a:pt x="116803" y="272947"/>
                  </a:cubicBezTo>
                  <a:cubicBezTo>
                    <a:pt x="121700" y="247886"/>
                    <a:pt x="118531" y="222536"/>
                    <a:pt x="119396" y="197186"/>
                  </a:cubicBezTo>
                  <a:cubicBezTo>
                    <a:pt x="119683" y="190561"/>
                    <a:pt x="119396" y="183935"/>
                    <a:pt x="119396" y="177310"/>
                  </a:cubicBezTo>
                  <a:cubicBezTo>
                    <a:pt x="137831" y="177021"/>
                    <a:pt x="155979" y="176445"/>
                    <a:pt x="174416" y="176734"/>
                  </a:cubicBezTo>
                  <a:lnTo>
                    <a:pt x="199622" y="170818"/>
                  </a:lnTo>
                  <a:lnTo>
                    <a:pt x="199619" y="170108"/>
                  </a:lnTo>
                  <a:cubicBezTo>
                    <a:pt x="203363" y="163194"/>
                    <a:pt x="208837" y="156569"/>
                    <a:pt x="210565" y="149079"/>
                  </a:cubicBezTo>
                  <a:cubicBezTo>
                    <a:pt x="213014" y="137556"/>
                    <a:pt x="210781" y="127834"/>
                    <a:pt x="204696" y="120668"/>
                  </a:cubicBezTo>
                  <a:lnTo>
                    <a:pt x="176349" y="107886"/>
                  </a:lnTo>
                  <a:lnTo>
                    <a:pt x="114210" y="107886"/>
                  </a:lnTo>
                  <a:cubicBezTo>
                    <a:pt x="114210" y="82536"/>
                    <a:pt x="114210" y="57475"/>
                    <a:pt x="114210" y="32125"/>
                  </a:cubicBezTo>
                  <a:lnTo>
                    <a:pt x="175709" y="32125"/>
                  </a:lnTo>
                  <a:close/>
                  <a:moveTo>
                    <a:pt x="66967" y="31548"/>
                  </a:moveTo>
                  <a:cubicBezTo>
                    <a:pt x="82523" y="30972"/>
                    <a:pt x="98366" y="31836"/>
                    <a:pt x="113922" y="31836"/>
                  </a:cubicBezTo>
                  <a:cubicBezTo>
                    <a:pt x="113922" y="57186"/>
                    <a:pt x="113922" y="82248"/>
                    <a:pt x="113922" y="107597"/>
                  </a:cubicBezTo>
                  <a:cubicBezTo>
                    <a:pt x="110465" y="108173"/>
                    <a:pt x="107296" y="108749"/>
                    <a:pt x="102687" y="109614"/>
                  </a:cubicBezTo>
                  <a:cubicBezTo>
                    <a:pt x="102687" y="121137"/>
                    <a:pt x="102687" y="132083"/>
                    <a:pt x="102687" y="143317"/>
                  </a:cubicBezTo>
                  <a:cubicBezTo>
                    <a:pt x="102687" y="154264"/>
                    <a:pt x="102687" y="165211"/>
                    <a:pt x="102687" y="175869"/>
                  </a:cubicBezTo>
                  <a:cubicBezTo>
                    <a:pt x="109600" y="176445"/>
                    <a:pt x="114209" y="176733"/>
                    <a:pt x="119106" y="177310"/>
                  </a:cubicBezTo>
                  <a:cubicBezTo>
                    <a:pt x="119106" y="183935"/>
                    <a:pt x="119395" y="190561"/>
                    <a:pt x="119106" y="197186"/>
                  </a:cubicBezTo>
                  <a:cubicBezTo>
                    <a:pt x="118531" y="222536"/>
                    <a:pt x="121699" y="247885"/>
                    <a:pt x="116802" y="272947"/>
                  </a:cubicBezTo>
                  <a:cubicBezTo>
                    <a:pt x="112769" y="269778"/>
                    <a:pt x="108737" y="266322"/>
                    <a:pt x="102975" y="261713"/>
                  </a:cubicBezTo>
                  <a:cubicBezTo>
                    <a:pt x="102975" y="268050"/>
                    <a:pt x="102975" y="272371"/>
                    <a:pt x="102975" y="276692"/>
                  </a:cubicBezTo>
                  <a:cubicBezTo>
                    <a:pt x="102975" y="304058"/>
                    <a:pt x="102687" y="331424"/>
                    <a:pt x="102975" y="358791"/>
                  </a:cubicBezTo>
                  <a:cubicBezTo>
                    <a:pt x="102975" y="374346"/>
                    <a:pt x="95485" y="385581"/>
                    <a:pt x="83386" y="393359"/>
                  </a:cubicBezTo>
                  <a:cubicBezTo>
                    <a:pt x="60342" y="408626"/>
                    <a:pt x="32975" y="389037"/>
                    <a:pt x="30959" y="363976"/>
                  </a:cubicBezTo>
                  <a:cubicBezTo>
                    <a:pt x="30670" y="361383"/>
                    <a:pt x="30959" y="358503"/>
                    <a:pt x="30959" y="355910"/>
                  </a:cubicBezTo>
                  <a:cubicBezTo>
                    <a:pt x="30959" y="262289"/>
                    <a:pt x="30959" y="168379"/>
                    <a:pt x="30959" y="74758"/>
                  </a:cubicBezTo>
                  <a:cubicBezTo>
                    <a:pt x="30959" y="66116"/>
                    <a:pt x="31535" y="57762"/>
                    <a:pt x="36144" y="50272"/>
                  </a:cubicBezTo>
                  <a:cubicBezTo>
                    <a:pt x="43345" y="38750"/>
                    <a:pt x="53716" y="32124"/>
                    <a:pt x="66967" y="31548"/>
                  </a:cubicBezTo>
                  <a:close/>
                  <a:moveTo>
                    <a:pt x="259396" y="26939"/>
                  </a:moveTo>
                  <a:cubicBezTo>
                    <a:pt x="266598" y="32412"/>
                    <a:pt x="273223" y="38174"/>
                    <a:pt x="279560" y="44510"/>
                  </a:cubicBezTo>
                  <a:cubicBezTo>
                    <a:pt x="280713" y="45663"/>
                    <a:pt x="279560" y="49120"/>
                    <a:pt x="279560" y="51712"/>
                  </a:cubicBezTo>
                  <a:cubicBezTo>
                    <a:pt x="276968" y="51712"/>
                    <a:pt x="273799" y="52576"/>
                    <a:pt x="272359" y="51424"/>
                  </a:cubicBezTo>
                  <a:cubicBezTo>
                    <a:pt x="265157" y="45087"/>
                    <a:pt x="258532" y="38461"/>
                    <a:pt x="249025" y="29532"/>
                  </a:cubicBezTo>
                  <a:cubicBezTo>
                    <a:pt x="254499" y="28091"/>
                    <a:pt x="258243" y="26075"/>
                    <a:pt x="259396" y="26939"/>
                  </a:cubicBezTo>
                  <a:close/>
                  <a:moveTo>
                    <a:pt x="27791" y="14553"/>
                  </a:moveTo>
                  <a:cubicBezTo>
                    <a:pt x="28655" y="13689"/>
                    <a:pt x="31536" y="14841"/>
                    <a:pt x="33552" y="15129"/>
                  </a:cubicBezTo>
                  <a:cubicBezTo>
                    <a:pt x="33264" y="17146"/>
                    <a:pt x="33840" y="19738"/>
                    <a:pt x="32688" y="21179"/>
                  </a:cubicBezTo>
                  <a:cubicBezTo>
                    <a:pt x="26639" y="27804"/>
                    <a:pt x="20013" y="34429"/>
                    <a:pt x="11947" y="42783"/>
                  </a:cubicBezTo>
                  <a:cubicBezTo>
                    <a:pt x="10795" y="39327"/>
                    <a:pt x="9066" y="36446"/>
                    <a:pt x="9930" y="35581"/>
                  </a:cubicBezTo>
                  <a:cubicBezTo>
                    <a:pt x="15692" y="28380"/>
                    <a:pt x="21453" y="21466"/>
                    <a:pt x="27791" y="14553"/>
                  </a:cubicBezTo>
                  <a:close/>
                  <a:moveTo>
                    <a:pt x="211865" y="3318"/>
                  </a:moveTo>
                  <a:cubicBezTo>
                    <a:pt x="220507" y="6487"/>
                    <a:pt x="228861" y="9367"/>
                    <a:pt x="236927" y="13112"/>
                  </a:cubicBezTo>
                  <a:cubicBezTo>
                    <a:pt x="238367" y="13688"/>
                    <a:pt x="239519" y="18009"/>
                    <a:pt x="238655" y="19450"/>
                  </a:cubicBezTo>
                  <a:cubicBezTo>
                    <a:pt x="237791" y="20890"/>
                    <a:pt x="234046" y="22042"/>
                    <a:pt x="232030" y="21466"/>
                  </a:cubicBezTo>
                  <a:cubicBezTo>
                    <a:pt x="224252" y="19450"/>
                    <a:pt x="216762" y="16857"/>
                    <a:pt x="209272" y="13688"/>
                  </a:cubicBezTo>
                  <a:cubicBezTo>
                    <a:pt x="207545" y="12824"/>
                    <a:pt x="205240" y="9367"/>
                    <a:pt x="205528" y="7639"/>
                  </a:cubicBezTo>
                  <a:cubicBezTo>
                    <a:pt x="206392" y="6198"/>
                    <a:pt x="209561" y="5046"/>
                    <a:pt x="211865" y="3318"/>
                  </a:cubicBezTo>
                  <a:close/>
                  <a:moveTo>
                    <a:pt x="157997" y="725"/>
                  </a:moveTo>
                  <a:cubicBezTo>
                    <a:pt x="166927" y="149"/>
                    <a:pt x="175858" y="149"/>
                    <a:pt x="184787" y="725"/>
                  </a:cubicBezTo>
                  <a:cubicBezTo>
                    <a:pt x="186227" y="725"/>
                    <a:pt x="188532" y="3318"/>
                    <a:pt x="188820" y="5046"/>
                  </a:cubicBezTo>
                  <a:cubicBezTo>
                    <a:pt x="188820" y="6487"/>
                    <a:pt x="187092" y="9368"/>
                    <a:pt x="185364" y="9655"/>
                  </a:cubicBezTo>
                  <a:cubicBezTo>
                    <a:pt x="180754" y="11384"/>
                    <a:pt x="175858" y="11384"/>
                    <a:pt x="171536" y="11960"/>
                  </a:cubicBezTo>
                  <a:cubicBezTo>
                    <a:pt x="166639" y="11384"/>
                    <a:pt x="162030" y="11384"/>
                    <a:pt x="157709" y="10231"/>
                  </a:cubicBezTo>
                  <a:cubicBezTo>
                    <a:pt x="156269" y="9944"/>
                    <a:pt x="154252" y="7063"/>
                    <a:pt x="154252" y="5335"/>
                  </a:cubicBezTo>
                  <a:cubicBezTo>
                    <a:pt x="154252" y="3606"/>
                    <a:pt x="156556" y="725"/>
                    <a:pt x="157997" y="725"/>
                  </a:cubicBezTo>
                  <a:close/>
                  <a:moveTo>
                    <a:pt x="68228" y="617"/>
                  </a:moveTo>
                  <a:cubicBezTo>
                    <a:pt x="74529" y="581"/>
                    <a:pt x="80362" y="2742"/>
                    <a:pt x="83963" y="7063"/>
                  </a:cubicBezTo>
                  <a:cubicBezTo>
                    <a:pt x="74457" y="13113"/>
                    <a:pt x="63799" y="8503"/>
                    <a:pt x="54293" y="11096"/>
                  </a:cubicBezTo>
                  <a:cubicBezTo>
                    <a:pt x="53140" y="11384"/>
                    <a:pt x="51412" y="8791"/>
                    <a:pt x="49684" y="7351"/>
                  </a:cubicBezTo>
                  <a:cubicBezTo>
                    <a:pt x="55157" y="2886"/>
                    <a:pt x="61927" y="653"/>
                    <a:pt x="68228" y="617"/>
                  </a:cubicBezTo>
                  <a:close/>
                  <a:moveTo>
                    <a:pt x="121628" y="5"/>
                  </a:moveTo>
                  <a:cubicBezTo>
                    <a:pt x="126957" y="-67"/>
                    <a:pt x="132214" y="581"/>
                    <a:pt x="137255" y="3030"/>
                  </a:cubicBezTo>
                  <a:cubicBezTo>
                    <a:pt x="137543" y="4758"/>
                    <a:pt x="137831" y="6199"/>
                    <a:pt x="137831" y="7639"/>
                  </a:cubicBezTo>
                  <a:cubicBezTo>
                    <a:pt x="134086" y="9079"/>
                    <a:pt x="130053" y="11096"/>
                    <a:pt x="126309" y="11383"/>
                  </a:cubicBezTo>
                  <a:cubicBezTo>
                    <a:pt x="120259" y="11960"/>
                    <a:pt x="113922" y="11672"/>
                    <a:pt x="107585" y="10807"/>
                  </a:cubicBezTo>
                  <a:cubicBezTo>
                    <a:pt x="105856" y="10519"/>
                    <a:pt x="104128" y="7350"/>
                    <a:pt x="103263" y="5334"/>
                  </a:cubicBezTo>
                  <a:cubicBezTo>
                    <a:pt x="102976" y="4470"/>
                    <a:pt x="104704" y="1301"/>
                    <a:pt x="105568" y="1301"/>
                  </a:cubicBezTo>
                  <a:cubicBezTo>
                    <a:pt x="110897" y="869"/>
                    <a:pt x="116298" y="77"/>
                    <a:pt x="121628" y="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6782629" y="289747"/>
              <a:ext cx="325610" cy="427865"/>
            </a:xfrm>
            <a:custGeom>
              <a:avLst/>
              <a:gdLst/>
              <a:ahLst/>
              <a:cxnLst/>
              <a:rect l="l" t="t" r="r" b="b"/>
              <a:pathLst>
                <a:path w="325610" h="427865" extrusionOk="0">
                  <a:moveTo>
                    <a:pt x="93140" y="417885"/>
                  </a:moveTo>
                  <a:cubicBezTo>
                    <a:pt x="81617" y="429983"/>
                    <a:pt x="64045" y="431135"/>
                    <a:pt x="55692" y="421053"/>
                  </a:cubicBezTo>
                  <a:cubicBezTo>
                    <a:pt x="68078" y="419901"/>
                    <a:pt x="79025" y="416444"/>
                    <a:pt x="93140" y="417885"/>
                  </a:cubicBezTo>
                  <a:close/>
                  <a:moveTo>
                    <a:pt x="16513" y="391959"/>
                  </a:moveTo>
                  <a:cubicBezTo>
                    <a:pt x="25155" y="400025"/>
                    <a:pt x="32645" y="407227"/>
                    <a:pt x="40711" y="415005"/>
                  </a:cubicBezTo>
                  <a:cubicBezTo>
                    <a:pt x="34662" y="421342"/>
                    <a:pt x="30917" y="416733"/>
                    <a:pt x="27172" y="413564"/>
                  </a:cubicBezTo>
                  <a:cubicBezTo>
                    <a:pt x="15361" y="404634"/>
                    <a:pt x="13632" y="401465"/>
                    <a:pt x="16513" y="391959"/>
                  </a:cubicBezTo>
                  <a:close/>
                  <a:moveTo>
                    <a:pt x="125691" y="381876"/>
                  </a:moveTo>
                  <a:cubicBezTo>
                    <a:pt x="127131" y="382453"/>
                    <a:pt x="128283" y="384469"/>
                    <a:pt x="128571" y="385909"/>
                  </a:cubicBezTo>
                  <a:cubicBezTo>
                    <a:pt x="129147" y="390518"/>
                    <a:pt x="115609" y="410107"/>
                    <a:pt x="111288" y="411547"/>
                  </a:cubicBezTo>
                  <a:cubicBezTo>
                    <a:pt x="110712" y="411835"/>
                    <a:pt x="110423" y="411835"/>
                    <a:pt x="108695" y="411835"/>
                  </a:cubicBezTo>
                  <a:cubicBezTo>
                    <a:pt x="107831" y="410107"/>
                    <a:pt x="104950" y="407226"/>
                    <a:pt x="105526" y="406362"/>
                  </a:cubicBezTo>
                  <a:cubicBezTo>
                    <a:pt x="110423" y="398008"/>
                    <a:pt x="115609" y="389942"/>
                    <a:pt x="121082" y="382165"/>
                  </a:cubicBezTo>
                  <a:cubicBezTo>
                    <a:pt x="121658" y="381300"/>
                    <a:pt x="124538" y="381300"/>
                    <a:pt x="125691" y="381876"/>
                  </a:cubicBezTo>
                  <a:close/>
                  <a:moveTo>
                    <a:pt x="4703" y="342987"/>
                  </a:moveTo>
                  <a:cubicBezTo>
                    <a:pt x="6143" y="343851"/>
                    <a:pt x="8736" y="344427"/>
                    <a:pt x="8736" y="345580"/>
                  </a:cubicBezTo>
                  <a:cubicBezTo>
                    <a:pt x="9600" y="354509"/>
                    <a:pt x="10465" y="363151"/>
                    <a:pt x="10752" y="372081"/>
                  </a:cubicBezTo>
                  <a:cubicBezTo>
                    <a:pt x="11041" y="373521"/>
                    <a:pt x="9024" y="375250"/>
                    <a:pt x="7584" y="377266"/>
                  </a:cubicBezTo>
                  <a:cubicBezTo>
                    <a:pt x="-1346" y="368337"/>
                    <a:pt x="-2498" y="353933"/>
                    <a:pt x="4703" y="342987"/>
                  </a:cubicBezTo>
                  <a:close/>
                  <a:moveTo>
                    <a:pt x="129148" y="327431"/>
                  </a:moveTo>
                  <a:cubicBezTo>
                    <a:pt x="131452" y="330024"/>
                    <a:pt x="134045" y="331464"/>
                    <a:pt x="134045" y="333192"/>
                  </a:cubicBezTo>
                  <a:cubicBezTo>
                    <a:pt x="134621" y="341546"/>
                    <a:pt x="134909" y="350188"/>
                    <a:pt x="134333" y="358542"/>
                  </a:cubicBezTo>
                  <a:cubicBezTo>
                    <a:pt x="134045" y="363439"/>
                    <a:pt x="130876" y="365456"/>
                    <a:pt x="125979" y="363151"/>
                  </a:cubicBezTo>
                  <a:cubicBezTo>
                    <a:pt x="122810" y="347595"/>
                    <a:pt x="123386" y="336361"/>
                    <a:pt x="129148" y="327431"/>
                  </a:cubicBezTo>
                  <a:close/>
                  <a:moveTo>
                    <a:pt x="127996" y="289983"/>
                  </a:moveTo>
                  <a:cubicBezTo>
                    <a:pt x="133469" y="289119"/>
                    <a:pt x="139230" y="289983"/>
                    <a:pt x="144704" y="289983"/>
                  </a:cubicBezTo>
                  <a:cubicBezTo>
                    <a:pt x="144416" y="292576"/>
                    <a:pt x="145280" y="296321"/>
                    <a:pt x="143839" y="297761"/>
                  </a:cubicBezTo>
                  <a:cubicBezTo>
                    <a:pt x="142688" y="299778"/>
                    <a:pt x="138943" y="299202"/>
                    <a:pt x="138366" y="299489"/>
                  </a:cubicBezTo>
                  <a:cubicBezTo>
                    <a:pt x="134045" y="305251"/>
                    <a:pt x="131165" y="311877"/>
                    <a:pt x="128860" y="311589"/>
                  </a:cubicBezTo>
                  <a:cubicBezTo>
                    <a:pt x="120794" y="310724"/>
                    <a:pt x="124827" y="303235"/>
                    <a:pt x="124539" y="298625"/>
                  </a:cubicBezTo>
                  <a:cubicBezTo>
                    <a:pt x="124251" y="295745"/>
                    <a:pt x="126268" y="290271"/>
                    <a:pt x="127996" y="289983"/>
                  </a:cubicBezTo>
                  <a:close/>
                  <a:moveTo>
                    <a:pt x="7296" y="289407"/>
                  </a:moveTo>
                  <a:cubicBezTo>
                    <a:pt x="12769" y="300353"/>
                    <a:pt x="11040" y="310724"/>
                    <a:pt x="9313" y="320806"/>
                  </a:cubicBezTo>
                  <a:cubicBezTo>
                    <a:pt x="8736" y="323975"/>
                    <a:pt x="3263" y="325415"/>
                    <a:pt x="2399" y="321958"/>
                  </a:cubicBezTo>
                  <a:cubicBezTo>
                    <a:pt x="383" y="315909"/>
                    <a:pt x="671" y="308995"/>
                    <a:pt x="383" y="302658"/>
                  </a:cubicBezTo>
                  <a:cubicBezTo>
                    <a:pt x="94" y="298049"/>
                    <a:pt x="-482" y="292864"/>
                    <a:pt x="7296" y="289407"/>
                  </a:cubicBezTo>
                  <a:close/>
                  <a:moveTo>
                    <a:pt x="198285" y="288831"/>
                  </a:moveTo>
                  <a:cubicBezTo>
                    <a:pt x="200878" y="296321"/>
                    <a:pt x="197997" y="298914"/>
                    <a:pt x="192812" y="298914"/>
                  </a:cubicBezTo>
                  <a:cubicBezTo>
                    <a:pt x="185322" y="299201"/>
                    <a:pt x="177832" y="299201"/>
                    <a:pt x="170343" y="298914"/>
                  </a:cubicBezTo>
                  <a:cubicBezTo>
                    <a:pt x="168326" y="298914"/>
                    <a:pt x="166310" y="296321"/>
                    <a:pt x="164581" y="294881"/>
                  </a:cubicBezTo>
                  <a:cubicBezTo>
                    <a:pt x="166598" y="292864"/>
                    <a:pt x="168326" y="289119"/>
                    <a:pt x="170343" y="289119"/>
                  </a:cubicBezTo>
                  <a:cubicBezTo>
                    <a:pt x="179561" y="288543"/>
                    <a:pt x="189067" y="288831"/>
                    <a:pt x="198285" y="288831"/>
                  </a:cubicBezTo>
                  <a:close/>
                  <a:moveTo>
                    <a:pt x="245995" y="273924"/>
                  </a:moveTo>
                  <a:cubicBezTo>
                    <a:pt x="247040" y="274644"/>
                    <a:pt x="248120" y="276444"/>
                    <a:pt x="250136" y="279901"/>
                  </a:cubicBezTo>
                  <a:cubicBezTo>
                    <a:pt x="242358" y="286815"/>
                    <a:pt x="232564" y="289695"/>
                    <a:pt x="222770" y="292864"/>
                  </a:cubicBezTo>
                  <a:cubicBezTo>
                    <a:pt x="221041" y="293440"/>
                    <a:pt x="218449" y="290847"/>
                    <a:pt x="216432" y="289695"/>
                  </a:cubicBezTo>
                  <a:cubicBezTo>
                    <a:pt x="217585" y="287679"/>
                    <a:pt x="218161" y="284510"/>
                    <a:pt x="219889" y="283646"/>
                  </a:cubicBezTo>
                  <a:cubicBezTo>
                    <a:pt x="227091" y="280189"/>
                    <a:pt x="234581" y="277309"/>
                    <a:pt x="242070" y="274428"/>
                  </a:cubicBezTo>
                  <a:cubicBezTo>
                    <a:pt x="243943" y="273564"/>
                    <a:pt x="244951" y="273204"/>
                    <a:pt x="245995" y="273924"/>
                  </a:cubicBezTo>
                  <a:close/>
                  <a:moveTo>
                    <a:pt x="282975" y="241012"/>
                  </a:moveTo>
                  <a:cubicBezTo>
                    <a:pt x="283839" y="240147"/>
                    <a:pt x="287008" y="240723"/>
                    <a:pt x="288736" y="241588"/>
                  </a:cubicBezTo>
                  <a:cubicBezTo>
                    <a:pt x="289889" y="242164"/>
                    <a:pt x="290465" y="245332"/>
                    <a:pt x="289889" y="246197"/>
                  </a:cubicBezTo>
                  <a:cubicBezTo>
                    <a:pt x="283839" y="255127"/>
                    <a:pt x="277790" y="263769"/>
                    <a:pt x="267132" y="267226"/>
                  </a:cubicBezTo>
                  <a:cubicBezTo>
                    <a:pt x="265692" y="267801"/>
                    <a:pt x="263963" y="266649"/>
                    <a:pt x="260506" y="265497"/>
                  </a:cubicBezTo>
                  <a:cubicBezTo>
                    <a:pt x="266844" y="254551"/>
                    <a:pt x="275485" y="248213"/>
                    <a:pt x="282975" y="241012"/>
                  </a:cubicBezTo>
                  <a:close/>
                  <a:moveTo>
                    <a:pt x="7296" y="236403"/>
                  </a:moveTo>
                  <a:cubicBezTo>
                    <a:pt x="12769" y="247638"/>
                    <a:pt x="11041" y="258296"/>
                    <a:pt x="9600" y="268666"/>
                  </a:cubicBezTo>
                  <a:cubicBezTo>
                    <a:pt x="9312" y="271547"/>
                    <a:pt x="4127" y="273852"/>
                    <a:pt x="2687" y="269819"/>
                  </a:cubicBezTo>
                  <a:cubicBezTo>
                    <a:pt x="671" y="264346"/>
                    <a:pt x="671" y="257720"/>
                    <a:pt x="382" y="251671"/>
                  </a:cubicBezTo>
                  <a:cubicBezTo>
                    <a:pt x="382" y="246485"/>
                    <a:pt x="-1058" y="240724"/>
                    <a:pt x="7296" y="236403"/>
                  </a:cubicBezTo>
                  <a:close/>
                  <a:moveTo>
                    <a:pt x="312071" y="195497"/>
                  </a:moveTo>
                  <a:cubicBezTo>
                    <a:pt x="313799" y="195497"/>
                    <a:pt x="314952" y="197802"/>
                    <a:pt x="316968" y="200394"/>
                  </a:cubicBezTo>
                  <a:cubicBezTo>
                    <a:pt x="312935" y="208748"/>
                    <a:pt x="308902" y="217390"/>
                    <a:pt x="304581" y="225168"/>
                  </a:cubicBezTo>
                  <a:cubicBezTo>
                    <a:pt x="303717" y="226608"/>
                    <a:pt x="299972" y="226608"/>
                    <a:pt x="297667" y="226320"/>
                  </a:cubicBezTo>
                  <a:cubicBezTo>
                    <a:pt x="296803" y="226032"/>
                    <a:pt x="295939" y="222287"/>
                    <a:pt x="296515" y="220559"/>
                  </a:cubicBezTo>
                  <a:cubicBezTo>
                    <a:pt x="299684" y="212781"/>
                    <a:pt x="303141" y="205003"/>
                    <a:pt x="306885" y="197802"/>
                  </a:cubicBezTo>
                  <a:cubicBezTo>
                    <a:pt x="307750" y="196362"/>
                    <a:pt x="310630" y="195210"/>
                    <a:pt x="312071" y="195497"/>
                  </a:cubicBezTo>
                  <a:close/>
                  <a:moveTo>
                    <a:pt x="5280" y="184263"/>
                  </a:moveTo>
                  <a:cubicBezTo>
                    <a:pt x="7296" y="186856"/>
                    <a:pt x="10177" y="189160"/>
                    <a:pt x="10177" y="191177"/>
                  </a:cubicBezTo>
                  <a:cubicBezTo>
                    <a:pt x="9889" y="200395"/>
                    <a:pt x="13922" y="210477"/>
                    <a:pt x="6144" y="219984"/>
                  </a:cubicBezTo>
                  <a:cubicBezTo>
                    <a:pt x="-1346" y="211053"/>
                    <a:pt x="-1634" y="194922"/>
                    <a:pt x="5280" y="184263"/>
                  </a:cubicBezTo>
                  <a:close/>
                  <a:moveTo>
                    <a:pt x="189354" y="157761"/>
                  </a:moveTo>
                  <a:cubicBezTo>
                    <a:pt x="191370" y="157473"/>
                    <a:pt x="193963" y="158625"/>
                    <a:pt x="196267" y="158913"/>
                  </a:cubicBezTo>
                  <a:cubicBezTo>
                    <a:pt x="195691" y="161217"/>
                    <a:pt x="195980" y="164963"/>
                    <a:pt x="194539" y="165826"/>
                  </a:cubicBezTo>
                  <a:cubicBezTo>
                    <a:pt x="189066" y="168995"/>
                    <a:pt x="183016" y="171299"/>
                    <a:pt x="177255" y="173892"/>
                  </a:cubicBezTo>
                  <a:cubicBezTo>
                    <a:pt x="176967" y="173316"/>
                    <a:pt x="176679" y="172740"/>
                    <a:pt x="176391" y="172164"/>
                  </a:cubicBezTo>
                  <a:cubicBezTo>
                    <a:pt x="174950" y="172164"/>
                    <a:pt x="173510" y="172740"/>
                    <a:pt x="172358" y="172164"/>
                  </a:cubicBezTo>
                  <a:cubicBezTo>
                    <a:pt x="169765" y="170435"/>
                    <a:pt x="167461" y="168419"/>
                    <a:pt x="164868" y="166403"/>
                  </a:cubicBezTo>
                  <a:cubicBezTo>
                    <a:pt x="167749" y="164963"/>
                    <a:pt x="170341" y="162658"/>
                    <a:pt x="173222" y="161793"/>
                  </a:cubicBezTo>
                  <a:cubicBezTo>
                    <a:pt x="178407" y="160065"/>
                    <a:pt x="183881" y="158625"/>
                    <a:pt x="189354" y="157761"/>
                  </a:cubicBezTo>
                  <a:close/>
                  <a:moveTo>
                    <a:pt x="320137" y="143645"/>
                  </a:moveTo>
                  <a:cubicBezTo>
                    <a:pt x="322729" y="143934"/>
                    <a:pt x="324457" y="148830"/>
                    <a:pt x="325610" y="150271"/>
                  </a:cubicBezTo>
                  <a:cubicBezTo>
                    <a:pt x="324457" y="159201"/>
                    <a:pt x="324170" y="165826"/>
                    <a:pt x="322729" y="172164"/>
                  </a:cubicBezTo>
                  <a:cubicBezTo>
                    <a:pt x="322153" y="174468"/>
                    <a:pt x="318984" y="176197"/>
                    <a:pt x="317256" y="178213"/>
                  </a:cubicBezTo>
                  <a:cubicBezTo>
                    <a:pt x="315815" y="175909"/>
                    <a:pt x="313223" y="173604"/>
                    <a:pt x="312935" y="171300"/>
                  </a:cubicBezTo>
                  <a:cubicBezTo>
                    <a:pt x="312646" y="164674"/>
                    <a:pt x="313799" y="158049"/>
                    <a:pt x="314375" y="151711"/>
                  </a:cubicBezTo>
                  <a:cubicBezTo>
                    <a:pt x="314663" y="147678"/>
                    <a:pt x="314663" y="142493"/>
                    <a:pt x="320137" y="143645"/>
                  </a:cubicBezTo>
                  <a:close/>
                  <a:moveTo>
                    <a:pt x="6144" y="131547"/>
                  </a:moveTo>
                  <a:cubicBezTo>
                    <a:pt x="13058" y="142782"/>
                    <a:pt x="12769" y="157473"/>
                    <a:pt x="5856" y="166692"/>
                  </a:cubicBezTo>
                  <a:cubicBezTo>
                    <a:pt x="95" y="164387"/>
                    <a:pt x="671" y="159202"/>
                    <a:pt x="383" y="154304"/>
                  </a:cubicBezTo>
                  <a:cubicBezTo>
                    <a:pt x="95" y="139325"/>
                    <a:pt x="-193" y="139325"/>
                    <a:pt x="6144" y="131547"/>
                  </a:cubicBezTo>
                  <a:close/>
                  <a:moveTo>
                    <a:pt x="132317" y="128090"/>
                  </a:moveTo>
                  <a:cubicBezTo>
                    <a:pt x="137791" y="127514"/>
                    <a:pt x="143264" y="129242"/>
                    <a:pt x="149025" y="130107"/>
                  </a:cubicBezTo>
                  <a:cubicBezTo>
                    <a:pt x="148449" y="132411"/>
                    <a:pt x="148737" y="135868"/>
                    <a:pt x="147297" y="136732"/>
                  </a:cubicBezTo>
                  <a:cubicBezTo>
                    <a:pt x="144992" y="138461"/>
                    <a:pt x="141535" y="138461"/>
                    <a:pt x="137791" y="139325"/>
                  </a:cubicBezTo>
                  <a:cubicBezTo>
                    <a:pt x="137502" y="146239"/>
                    <a:pt x="137502" y="153152"/>
                    <a:pt x="137502" y="159489"/>
                  </a:cubicBezTo>
                  <a:cubicBezTo>
                    <a:pt x="141823" y="163522"/>
                    <a:pt x="151618" y="160065"/>
                    <a:pt x="149313" y="168419"/>
                  </a:cubicBezTo>
                  <a:cubicBezTo>
                    <a:pt x="147585" y="175045"/>
                    <a:pt x="140095" y="172164"/>
                    <a:pt x="134910" y="172164"/>
                  </a:cubicBezTo>
                  <a:cubicBezTo>
                    <a:pt x="129436" y="172452"/>
                    <a:pt x="126844" y="169284"/>
                    <a:pt x="126844" y="163810"/>
                  </a:cubicBezTo>
                  <a:cubicBezTo>
                    <a:pt x="126844" y="154304"/>
                    <a:pt x="126556" y="145086"/>
                    <a:pt x="127132" y="135868"/>
                  </a:cubicBezTo>
                  <a:cubicBezTo>
                    <a:pt x="127420" y="132987"/>
                    <a:pt x="130301" y="128090"/>
                    <a:pt x="132317" y="128090"/>
                  </a:cubicBezTo>
                  <a:close/>
                  <a:moveTo>
                    <a:pt x="177543" y="125210"/>
                  </a:moveTo>
                  <a:cubicBezTo>
                    <a:pt x="183305" y="127803"/>
                    <a:pt x="189354" y="130107"/>
                    <a:pt x="194540" y="133564"/>
                  </a:cubicBezTo>
                  <a:cubicBezTo>
                    <a:pt x="195980" y="134428"/>
                    <a:pt x="195116" y="138749"/>
                    <a:pt x="195404" y="141630"/>
                  </a:cubicBezTo>
                  <a:cubicBezTo>
                    <a:pt x="193099" y="141630"/>
                    <a:pt x="190507" y="141630"/>
                    <a:pt x="188202" y="141342"/>
                  </a:cubicBezTo>
                  <a:cubicBezTo>
                    <a:pt x="183305" y="140478"/>
                    <a:pt x="178120" y="139325"/>
                    <a:pt x="173223" y="137885"/>
                  </a:cubicBezTo>
                  <a:cubicBezTo>
                    <a:pt x="170342" y="137021"/>
                    <a:pt x="165445" y="135005"/>
                    <a:pt x="165445" y="132988"/>
                  </a:cubicBezTo>
                  <a:cubicBezTo>
                    <a:pt x="164868" y="127515"/>
                    <a:pt x="169766" y="127515"/>
                    <a:pt x="173799" y="127227"/>
                  </a:cubicBezTo>
                  <a:cubicBezTo>
                    <a:pt x="174663" y="127227"/>
                    <a:pt x="175527" y="127227"/>
                    <a:pt x="176391" y="127227"/>
                  </a:cubicBezTo>
                  <a:cubicBezTo>
                    <a:pt x="176967" y="126363"/>
                    <a:pt x="177256" y="125786"/>
                    <a:pt x="177543" y="125210"/>
                  </a:cubicBezTo>
                  <a:close/>
                  <a:moveTo>
                    <a:pt x="180425" y="107061"/>
                  </a:moveTo>
                  <a:lnTo>
                    <a:pt x="107543" y="108214"/>
                  </a:lnTo>
                  <a:cubicBezTo>
                    <a:pt x="107543" y="137020"/>
                    <a:pt x="107543" y="164098"/>
                    <a:pt x="107543" y="193193"/>
                  </a:cubicBezTo>
                  <a:lnTo>
                    <a:pt x="180424" y="193193"/>
                  </a:lnTo>
                  <a:lnTo>
                    <a:pt x="180424" y="192904"/>
                  </a:lnTo>
                  <a:cubicBezTo>
                    <a:pt x="206926" y="189448"/>
                    <a:pt x="221618" y="173316"/>
                    <a:pt x="221618" y="149119"/>
                  </a:cubicBezTo>
                  <a:cubicBezTo>
                    <a:pt x="221618" y="139325"/>
                    <a:pt x="218017" y="128882"/>
                    <a:pt x="211067" y="120852"/>
                  </a:cubicBezTo>
                  <a:close/>
                  <a:moveTo>
                    <a:pt x="308325" y="92370"/>
                  </a:moveTo>
                  <a:cubicBezTo>
                    <a:pt x="309766" y="91794"/>
                    <a:pt x="312071" y="92081"/>
                    <a:pt x="313223" y="92946"/>
                  </a:cubicBezTo>
                  <a:cubicBezTo>
                    <a:pt x="317832" y="96403"/>
                    <a:pt x="322441" y="119736"/>
                    <a:pt x="319848" y="125209"/>
                  </a:cubicBezTo>
                  <a:cubicBezTo>
                    <a:pt x="319560" y="125785"/>
                    <a:pt x="318408" y="125785"/>
                    <a:pt x="315815" y="127226"/>
                  </a:cubicBezTo>
                  <a:cubicBezTo>
                    <a:pt x="308902" y="117719"/>
                    <a:pt x="309190" y="106197"/>
                    <a:pt x="305157" y="96114"/>
                  </a:cubicBezTo>
                  <a:cubicBezTo>
                    <a:pt x="304869" y="95251"/>
                    <a:pt x="306885" y="92946"/>
                    <a:pt x="308325" y="92370"/>
                  </a:cubicBezTo>
                  <a:close/>
                  <a:moveTo>
                    <a:pt x="5567" y="77679"/>
                  </a:moveTo>
                  <a:cubicBezTo>
                    <a:pt x="7583" y="81136"/>
                    <a:pt x="9888" y="83728"/>
                    <a:pt x="10176" y="86897"/>
                  </a:cubicBezTo>
                  <a:cubicBezTo>
                    <a:pt x="12480" y="97267"/>
                    <a:pt x="10463" y="107349"/>
                    <a:pt x="5567" y="113975"/>
                  </a:cubicBezTo>
                  <a:cubicBezTo>
                    <a:pt x="-1634" y="104469"/>
                    <a:pt x="-1634" y="88337"/>
                    <a:pt x="5567" y="77679"/>
                  </a:cubicBezTo>
                  <a:close/>
                  <a:moveTo>
                    <a:pt x="285569" y="47720"/>
                  </a:moveTo>
                  <a:cubicBezTo>
                    <a:pt x="291618" y="55209"/>
                    <a:pt x="297379" y="62987"/>
                    <a:pt x="302565" y="71342"/>
                  </a:cubicBezTo>
                  <a:cubicBezTo>
                    <a:pt x="303429" y="72205"/>
                    <a:pt x="300548" y="75662"/>
                    <a:pt x="298243" y="79984"/>
                  </a:cubicBezTo>
                  <a:cubicBezTo>
                    <a:pt x="290754" y="70189"/>
                    <a:pt x="284704" y="62123"/>
                    <a:pt x="278944" y="53769"/>
                  </a:cubicBezTo>
                  <a:cubicBezTo>
                    <a:pt x="278079" y="52617"/>
                    <a:pt x="278655" y="49160"/>
                    <a:pt x="279808" y="48008"/>
                  </a:cubicBezTo>
                  <a:cubicBezTo>
                    <a:pt x="280960" y="46856"/>
                    <a:pt x="284993" y="46567"/>
                    <a:pt x="285569" y="47720"/>
                  </a:cubicBezTo>
                  <a:close/>
                  <a:moveTo>
                    <a:pt x="76144" y="30436"/>
                  </a:moveTo>
                  <a:cubicBezTo>
                    <a:pt x="83346" y="31012"/>
                    <a:pt x="90547" y="31012"/>
                    <a:pt x="97461" y="31012"/>
                  </a:cubicBezTo>
                  <a:lnTo>
                    <a:pt x="97461" y="31872"/>
                  </a:lnTo>
                  <a:lnTo>
                    <a:pt x="180424" y="31300"/>
                  </a:lnTo>
                  <a:lnTo>
                    <a:pt x="180424" y="31300"/>
                  </a:lnTo>
                  <a:cubicBezTo>
                    <a:pt x="208367" y="29860"/>
                    <a:pt x="231988" y="39942"/>
                    <a:pt x="252729" y="57802"/>
                  </a:cubicBezTo>
                  <a:cubicBezTo>
                    <a:pt x="304004" y="101588"/>
                    <a:pt x="308326" y="180518"/>
                    <a:pt x="263963" y="230929"/>
                  </a:cubicBezTo>
                  <a:cubicBezTo>
                    <a:pt x="253017" y="243460"/>
                    <a:pt x="240486" y="252823"/>
                    <a:pt x="226515" y="259124"/>
                  </a:cubicBezTo>
                  <a:lnTo>
                    <a:pt x="180425" y="268954"/>
                  </a:lnTo>
                  <a:lnTo>
                    <a:pt x="180425" y="269242"/>
                  </a:lnTo>
                  <a:cubicBezTo>
                    <a:pt x="155074" y="269242"/>
                    <a:pt x="129436" y="269242"/>
                    <a:pt x="102070" y="269242"/>
                  </a:cubicBezTo>
                  <a:lnTo>
                    <a:pt x="102070" y="361063"/>
                  </a:lnTo>
                  <a:lnTo>
                    <a:pt x="102358" y="361423"/>
                  </a:lnTo>
                  <a:cubicBezTo>
                    <a:pt x="102070" y="378132"/>
                    <a:pt x="93428" y="389654"/>
                    <a:pt x="78737" y="395415"/>
                  </a:cubicBezTo>
                  <a:cubicBezTo>
                    <a:pt x="55115" y="404633"/>
                    <a:pt x="34663" y="384757"/>
                    <a:pt x="32358" y="364592"/>
                  </a:cubicBezTo>
                  <a:cubicBezTo>
                    <a:pt x="32070" y="361423"/>
                    <a:pt x="32358" y="358255"/>
                    <a:pt x="32358" y="355086"/>
                  </a:cubicBezTo>
                  <a:cubicBezTo>
                    <a:pt x="32358" y="261464"/>
                    <a:pt x="32935" y="167843"/>
                    <a:pt x="32070" y="74510"/>
                  </a:cubicBezTo>
                  <a:cubicBezTo>
                    <a:pt x="31782" y="48584"/>
                    <a:pt x="49930" y="28707"/>
                    <a:pt x="76144" y="30436"/>
                  </a:cubicBezTo>
                  <a:close/>
                  <a:moveTo>
                    <a:pt x="17379" y="28996"/>
                  </a:moveTo>
                  <a:cubicBezTo>
                    <a:pt x="18243" y="30436"/>
                    <a:pt x="19971" y="32165"/>
                    <a:pt x="19683" y="33317"/>
                  </a:cubicBezTo>
                  <a:cubicBezTo>
                    <a:pt x="15938" y="43111"/>
                    <a:pt x="11905" y="52617"/>
                    <a:pt x="7585" y="62988"/>
                  </a:cubicBezTo>
                  <a:cubicBezTo>
                    <a:pt x="671" y="52905"/>
                    <a:pt x="5280" y="38214"/>
                    <a:pt x="17379" y="28996"/>
                  </a:cubicBezTo>
                  <a:close/>
                  <a:moveTo>
                    <a:pt x="244663" y="15456"/>
                  </a:moveTo>
                  <a:cubicBezTo>
                    <a:pt x="253017" y="20065"/>
                    <a:pt x="261083" y="25539"/>
                    <a:pt x="269437" y="30724"/>
                  </a:cubicBezTo>
                  <a:cubicBezTo>
                    <a:pt x="269149" y="32165"/>
                    <a:pt x="268861" y="33605"/>
                    <a:pt x="268861" y="35045"/>
                  </a:cubicBezTo>
                  <a:cubicBezTo>
                    <a:pt x="266268" y="35622"/>
                    <a:pt x="263099" y="37638"/>
                    <a:pt x="261371" y="36774"/>
                  </a:cubicBezTo>
                  <a:cubicBezTo>
                    <a:pt x="253881" y="32741"/>
                    <a:pt x="246680" y="28420"/>
                    <a:pt x="239766" y="23523"/>
                  </a:cubicBezTo>
                  <a:cubicBezTo>
                    <a:pt x="238325" y="22370"/>
                    <a:pt x="238325" y="19201"/>
                    <a:pt x="237749" y="16897"/>
                  </a:cubicBezTo>
                  <a:cubicBezTo>
                    <a:pt x="240054" y="16321"/>
                    <a:pt x="243223" y="14592"/>
                    <a:pt x="244663" y="15456"/>
                  </a:cubicBezTo>
                  <a:close/>
                  <a:moveTo>
                    <a:pt x="57707" y="1341"/>
                  </a:moveTo>
                  <a:cubicBezTo>
                    <a:pt x="59147" y="1053"/>
                    <a:pt x="61452" y="3069"/>
                    <a:pt x="62604" y="4509"/>
                  </a:cubicBezTo>
                  <a:cubicBezTo>
                    <a:pt x="63180" y="5373"/>
                    <a:pt x="62028" y="8254"/>
                    <a:pt x="60876" y="8830"/>
                  </a:cubicBezTo>
                  <a:cubicBezTo>
                    <a:pt x="51946" y="12287"/>
                    <a:pt x="43016" y="15456"/>
                    <a:pt x="33797" y="18337"/>
                  </a:cubicBezTo>
                  <a:cubicBezTo>
                    <a:pt x="33221" y="18337"/>
                    <a:pt x="32069" y="16608"/>
                    <a:pt x="30053" y="14880"/>
                  </a:cubicBezTo>
                  <a:cubicBezTo>
                    <a:pt x="37830" y="5662"/>
                    <a:pt x="47625" y="3069"/>
                    <a:pt x="57707" y="1341"/>
                  </a:cubicBezTo>
                  <a:close/>
                  <a:moveTo>
                    <a:pt x="137790" y="477"/>
                  </a:moveTo>
                  <a:cubicBezTo>
                    <a:pt x="147585" y="189"/>
                    <a:pt x="157091" y="477"/>
                    <a:pt x="166885" y="1053"/>
                  </a:cubicBezTo>
                  <a:cubicBezTo>
                    <a:pt x="167749" y="1053"/>
                    <a:pt x="168614" y="4510"/>
                    <a:pt x="170918" y="8830"/>
                  </a:cubicBezTo>
                  <a:cubicBezTo>
                    <a:pt x="158243" y="8830"/>
                    <a:pt x="148737" y="9119"/>
                    <a:pt x="139230" y="8543"/>
                  </a:cubicBezTo>
                  <a:cubicBezTo>
                    <a:pt x="137502" y="8543"/>
                    <a:pt x="135197" y="6526"/>
                    <a:pt x="134621" y="5086"/>
                  </a:cubicBezTo>
                  <a:cubicBezTo>
                    <a:pt x="134334" y="3646"/>
                    <a:pt x="136638" y="477"/>
                    <a:pt x="137790" y="477"/>
                  </a:cubicBezTo>
                  <a:close/>
                  <a:moveTo>
                    <a:pt x="192812" y="189"/>
                  </a:moveTo>
                  <a:cubicBezTo>
                    <a:pt x="200302" y="765"/>
                    <a:pt x="207791" y="1918"/>
                    <a:pt x="214993" y="3646"/>
                  </a:cubicBezTo>
                  <a:cubicBezTo>
                    <a:pt x="217297" y="4222"/>
                    <a:pt x="219026" y="7391"/>
                    <a:pt x="221043" y="9120"/>
                  </a:cubicBezTo>
                  <a:cubicBezTo>
                    <a:pt x="218738" y="11712"/>
                    <a:pt x="216433" y="13440"/>
                    <a:pt x="216146" y="13729"/>
                  </a:cubicBezTo>
                  <a:cubicBezTo>
                    <a:pt x="206063" y="12288"/>
                    <a:pt x="198861" y="12000"/>
                    <a:pt x="192236" y="10271"/>
                  </a:cubicBezTo>
                  <a:cubicBezTo>
                    <a:pt x="189931" y="9696"/>
                    <a:pt x="188491" y="6238"/>
                    <a:pt x="186762" y="3934"/>
                  </a:cubicBezTo>
                  <a:cubicBezTo>
                    <a:pt x="188778" y="2782"/>
                    <a:pt x="191084" y="189"/>
                    <a:pt x="192812" y="189"/>
                  </a:cubicBezTo>
                  <a:close/>
                  <a:moveTo>
                    <a:pt x="96165" y="9"/>
                  </a:moveTo>
                  <a:cubicBezTo>
                    <a:pt x="101566" y="-99"/>
                    <a:pt x="106680" y="766"/>
                    <a:pt x="111577" y="766"/>
                  </a:cubicBezTo>
                  <a:cubicBezTo>
                    <a:pt x="113305" y="766"/>
                    <a:pt x="115033" y="4510"/>
                    <a:pt x="116762" y="6239"/>
                  </a:cubicBezTo>
                  <a:cubicBezTo>
                    <a:pt x="116474" y="7103"/>
                    <a:pt x="115897" y="7968"/>
                    <a:pt x="115322" y="8832"/>
                  </a:cubicBezTo>
                  <a:cubicBezTo>
                    <a:pt x="104087" y="8255"/>
                    <a:pt x="92564" y="11712"/>
                    <a:pt x="79025" y="5086"/>
                  </a:cubicBezTo>
                  <a:cubicBezTo>
                    <a:pt x="85074" y="1197"/>
                    <a:pt x="90764" y="117"/>
                    <a:pt x="96165" y="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9629500" y="290720"/>
              <a:ext cx="380571" cy="434535"/>
            </a:xfrm>
            <a:custGeom>
              <a:avLst/>
              <a:gdLst/>
              <a:ahLst/>
              <a:cxnLst/>
              <a:rect l="l" t="t" r="r" b="b"/>
              <a:pathLst>
                <a:path w="380571" h="434535" extrusionOk="0">
                  <a:moveTo>
                    <a:pt x="223097" y="413205"/>
                  </a:moveTo>
                  <a:cubicBezTo>
                    <a:pt x="224850" y="412328"/>
                    <a:pt x="228064" y="413789"/>
                    <a:pt x="230110" y="414958"/>
                  </a:cubicBezTo>
                  <a:cubicBezTo>
                    <a:pt x="230695" y="415250"/>
                    <a:pt x="230110" y="419925"/>
                    <a:pt x="228941" y="420510"/>
                  </a:cubicBezTo>
                  <a:cubicBezTo>
                    <a:pt x="220759" y="425477"/>
                    <a:pt x="212578" y="429860"/>
                    <a:pt x="204103" y="434535"/>
                  </a:cubicBezTo>
                  <a:cubicBezTo>
                    <a:pt x="201181" y="431613"/>
                    <a:pt x="198551" y="430444"/>
                    <a:pt x="197967" y="428399"/>
                  </a:cubicBezTo>
                  <a:cubicBezTo>
                    <a:pt x="197675" y="427230"/>
                    <a:pt x="199428" y="424308"/>
                    <a:pt x="201181" y="423431"/>
                  </a:cubicBezTo>
                  <a:cubicBezTo>
                    <a:pt x="208194" y="419633"/>
                    <a:pt x="215500" y="416126"/>
                    <a:pt x="223097" y="413205"/>
                  </a:cubicBezTo>
                  <a:close/>
                  <a:moveTo>
                    <a:pt x="153553" y="412911"/>
                  </a:moveTo>
                  <a:cubicBezTo>
                    <a:pt x="162319" y="416710"/>
                    <a:pt x="170793" y="420801"/>
                    <a:pt x="178975" y="425184"/>
                  </a:cubicBezTo>
                  <a:cubicBezTo>
                    <a:pt x="180436" y="425768"/>
                    <a:pt x="180436" y="428106"/>
                    <a:pt x="181898" y="431612"/>
                  </a:cubicBezTo>
                  <a:cubicBezTo>
                    <a:pt x="167579" y="433658"/>
                    <a:pt x="158228" y="427522"/>
                    <a:pt x="149169" y="420509"/>
                  </a:cubicBezTo>
                  <a:cubicBezTo>
                    <a:pt x="148001" y="419632"/>
                    <a:pt x="148293" y="416125"/>
                    <a:pt x="148877" y="414372"/>
                  </a:cubicBezTo>
                  <a:cubicBezTo>
                    <a:pt x="149169" y="413496"/>
                    <a:pt x="152384" y="412327"/>
                    <a:pt x="153553" y="412911"/>
                  </a:cubicBezTo>
                  <a:close/>
                  <a:moveTo>
                    <a:pt x="257871" y="368788"/>
                  </a:moveTo>
                  <a:cubicBezTo>
                    <a:pt x="258163" y="381061"/>
                    <a:pt x="252611" y="390119"/>
                    <a:pt x="247059" y="399470"/>
                  </a:cubicBezTo>
                  <a:cubicBezTo>
                    <a:pt x="246182" y="400639"/>
                    <a:pt x="242968" y="401223"/>
                    <a:pt x="241214" y="400931"/>
                  </a:cubicBezTo>
                  <a:cubicBezTo>
                    <a:pt x="240046" y="400639"/>
                    <a:pt x="238585" y="397717"/>
                    <a:pt x="238877" y="396840"/>
                  </a:cubicBezTo>
                  <a:cubicBezTo>
                    <a:pt x="242676" y="387781"/>
                    <a:pt x="246474" y="378723"/>
                    <a:pt x="250857" y="369665"/>
                  </a:cubicBezTo>
                  <a:cubicBezTo>
                    <a:pt x="251442" y="368788"/>
                    <a:pt x="254948" y="369080"/>
                    <a:pt x="257871" y="368788"/>
                  </a:cubicBezTo>
                  <a:close/>
                  <a:moveTo>
                    <a:pt x="124331" y="367035"/>
                  </a:moveTo>
                  <a:cubicBezTo>
                    <a:pt x="133098" y="376678"/>
                    <a:pt x="135728" y="387197"/>
                    <a:pt x="139526" y="396840"/>
                  </a:cubicBezTo>
                  <a:cubicBezTo>
                    <a:pt x="139818" y="397717"/>
                    <a:pt x="138357" y="400347"/>
                    <a:pt x="137189" y="400931"/>
                  </a:cubicBezTo>
                  <a:cubicBezTo>
                    <a:pt x="136020" y="401515"/>
                    <a:pt x="133390" y="401515"/>
                    <a:pt x="132221" y="400639"/>
                  </a:cubicBezTo>
                  <a:cubicBezTo>
                    <a:pt x="130468" y="399470"/>
                    <a:pt x="128714" y="397424"/>
                    <a:pt x="128130" y="395379"/>
                  </a:cubicBezTo>
                  <a:cubicBezTo>
                    <a:pt x="125500" y="388658"/>
                    <a:pt x="122870" y="381938"/>
                    <a:pt x="121117" y="374924"/>
                  </a:cubicBezTo>
                  <a:cubicBezTo>
                    <a:pt x="120533" y="373464"/>
                    <a:pt x="122578" y="371126"/>
                    <a:pt x="124331" y="367035"/>
                  </a:cubicBezTo>
                  <a:close/>
                  <a:moveTo>
                    <a:pt x="275987" y="320282"/>
                  </a:moveTo>
                  <a:cubicBezTo>
                    <a:pt x="277448" y="320867"/>
                    <a:pt x="279201" y="323204"/>
                    <a:pt x="278909" y="324081"/>
                  </a:cubicBezTo>
                  <a:cubicBezTo>
                    <a:pt x="274526" y="333724"/>
                    <a:pt x="269851" y="343367"/>
                    <a:pt x="265175" y="353010"/>
                  </a:cubicBezTo>
                  <a:cubicBezTo>
                    <a:pt x="265175" y="353010"/>
                    <a:pt x="263714" y="352717"/>
                    <a:pt x="260500" y="352717"/>
                  </a:cubicBezTo>
                  <a:cubicBezTo>
                    <a:pt x="259331" y="340152"/>
                    <a:pt x="266636" y="330802"/>
                    <a:pt x="271312" y="321159"/>
                  </a:cubicBezTo>
                  <a:cubicBezTo>
                    <a:pt x="271896" y="320282"/>
                    <a:pt x="274818" y="319698"/>
                    <a:pt x="275987" y="320282"/>
                  </a:cubicBezTo>
                  <a:close/>
                  <a:moveTo>
                    <a:pt x="103877" y="319405"/>
                  </a:moveTo>
                  <a:cubicBezTo>
                    <a:pt x="111766" y="328464"/>
                    <a:pt x="114688" y="338691"/>
                    <a:pt x="117611" y="348918"/>
                  </a:cubicBezTo>
                  <a:cubicBezTo>
                    <a:pt x="117903" y="349795"/>
                    <a:pt x="115565" y="351548"/>
                    <a:pt x="114104" y="353593"/>
                  </a:cubicBezTo>
                  <a:cubicBezTo>
                    <a:pt x="105630" y="345119"/>
                    <a:pt x="103292" y="334600"/>
                    <a:pt x="99785" y="324664"/>
                  </a:cubicBezTo>
                  <a:cubicBezTo>
                    <a:pt x="99493" y="323788"/>
                    <a:pt x="102123" y="321743"/>
                    <a:pt x="103877" y="319405"/>
                  </a:cubicBezTo>
                  <a:close/>
                  <a:moveTo>
                    <a:pt x="83130" y="270899"/>
                  </a:moveTo>
                  <a:cubicBezTo>
                    <a:pt x="91020" y="279081"/>
                    <a:pt x="93650" y="289600"/>
                    <a:pt x="96864" y="299244"/>
                  </a:cubicBezTo>
                  <a:cubicBezTo>
                    <a:pt x="97157" y="300120"/>
                    <a:pt x="95111" y="302166"/>
                    <a:pt x="93942" y="303042"/>
                  </a:cubicBezTo>
                  <a:cubicBezTo>
                    <a:pt x="93065" y="303626"/>
                    <a:pt x="90728" y="303042"/>
                    <a:pt x="90435" y="302166"/>
                  </a:cubicBezTo>
                  <a:cubicBezTo>
                    <a:pt x="86344" y="292815"/>
                    <a:pt x="79039" y="284341"/>
                    <a:pt x="80208" y="272945"/>
                  </a:cubicBezTo>
                  <a:cubicBezTo>
                    <a:pt x="80208" y="272945"/>
                    <a:pt x="80792" y="272652"/>
                    <a:pt x="83130" y="270899"/>
                  </a:cubicBezTo>
                  <a:close/>
                  <a:moveTo>
                    <a:pt x="296150" y="270899"/>
                  </a:moveTo>
                  <a:cubicBezTo>
                    <a:pt x="297611" y="271190"/>
                    <a:pt x="299657" y="273820"/>
                    <a:pt x="299364" y="274405"/>
                  </a:cubicBezTo>
                  <a:cubicBezTo>
                    <a:pt x="295565" y="284048"/>
                    <a:pt x="291474" y="293690"/>
                    <a:pt x="287091" y="303333"/>
                  </a:cubicBezTo>
                  <a:cubicBezTo>
                    <a:pt x="286507" y="304210"/>
                    <a:pt x="282708" y="303333"/>
                    <a:pt x="280078" y="302749"/>
                  </a:cubicBezTo>
                  <a:cubicBezTo>
                    <a:pt x="281539" y="291060"/>
                    <a:pt x="286507" y="281710"/>
                    <a:pt x="291474" y="272360"/>
                  </a:cubicBezTo>
                  <a:cubicBezTo>
                    <a:pt x="292059" y="271190"/>
                    <a:pt x="294689" y="270606"/>
                    <a:pt x="296150" y="270899"/>
                  </a:cubicBezTo>
                  <a:close/>
                  <a:moveTo>
                    <a:pt x="61799" y="223561"/>
                  </a:moveTo>
                  <a:cubicBezTo>
                    <a:pt x="67351" y="224438"/>
                    <a:pt x="78455" y="249276"/>
                    <a:pt x="75533" y="252782"/>
                  </a:cubicBezTo>
                  <a:cubicBezTo>
                    <a:pt x="74656" y="253951"/>
                    <a:pt x="70273" y="253951"/>
                    <a:pt x="69981" y="253367"/>
                  </a:cubicBezTo>
                  <a:cubicBezTo>
                    <a:pt x="65890" y="244892"/>
                    <a:pt x="62091" y="236418"/>
                    <a:pt x="58584" y="227944"/>
                  </a:cubicBezTo>
                  <a:cubicBezTo>
                    <a:pt x="58292" y="226775"/>
                    <a:pt x="60922" y="224730"/>
                    <a:pt x="61799" y="223561"/>
                  </a:cubicBezTo>
                  <a:close/>
                  <a:moveTo>
                    <a:pt x="316896" y="222976"/>
                  </a:moveTo>
                  <a:cubicBezTo>
                    <a:pt x="318357" y="223561"/>
                    <a:pt x="320403" y="226776"/>
                    <a:pt x="320110" y="227944"/>
                  </a:cubicBezTo>
                  <a:cubicBezTo>
                    <a:pt x="316312" y="237587"/>
                    <a:pt x="313974" y="248107"/>
                    <a:pt x="304331" y="258918"/>
                  </a:cubicBezTo>
                  <a:cubicBezTo>
                    <a:pt x="302578" y="253951"/>
                    <a:pt x="300533" y="251613"/>
                    <a:pt x="301117" y="250152"/>
                  </a:cubicBezTo>
                  <a:cubicBezTo>
                    <a:pt x="304039" y="241678"/>
                    <a:pt x="307545" y="233204"/>
                    <a:pt x="311344" y="225022"/>
                  </a:cubicBezTo>
                  <a:cubicBezTo>
                    <a:pt x="311928" y="223561"/>
                    <a:pt x="315435" y="222392"/>
                    <a:pt x="316896" y="222976"/>
                  </a:cubicBezTo>
                  <a:close/>
                  <a:moveTo>
                    <a:pt x="197968" y="185574"/>
                  </a:moveTo>
                  <a:cubicBezTo>
                    <a:pt x="198259" y="196678"/>
                    <a:pt x="196799" y="203690"/>
                    <a:pt x="188909" y="208074"/>
                  </a:cubicBezTo>
                  <a:cubicBezTo>
                    <a:pt x="187448" y="207489"/>
                    <a:pt x="186279" y="207197"/>
                    <a:pt x="185987" y="206613"/>
                  </a:cubicBezTo>
                  <a:cubicBezTo>
                    <a:pt x="182481" y="201061"/>
                    <a:pt x="176637" y="194632"/>
                    <a:pt x="180727" y="188788"/>
                  </a:cubicBezTo>
                  <a:cubicBezTo>
                    <a:pt x="182773" y="185866"/>
                    <a:pt x="190954" y="186743"/>
                    <a:pt x="197968" y="185574"/>
                  </a:cubicBezTo>
                  <a:close/>
                  <a:moveTo>
                    <a:pt x="43098" y="175347"/>
                  </a:moveTo>
                  <a:cubicBezTo>
                    <a:pt x="46604" y="182068"/>
                    <a:pt x="50110" y="188788"/>
                    <a:pt x="53325" y="195509"/>
                  </a:cubicBezTo>
                  <a:cubicBezTo>
                    <a:pt x="55078" y="199015"/>
                    <a:pt x="58292" y="202522"/>
                    <a:pt x="53617" y="206321"/>
                  </a:cubicBezTo>
                  <a:cubicBezTo>
                    <a:pt x="53617" y="206321"/>
                    <a:pt x="53032" y="206321"/>
                    <a:pt x="51571" y="206906"/>
                  </a:cubicBezTo>
                  <a:cubicBezTo>
                    <a:pt x="43682" y="199600"/>
                    <a:pt x="42221" y="188497"/>
                    <a:pt x="37838" y="179146"/>
                  </a:cubicBezTo>
                  <a:cubicBezTo>
                    <a:pt x="37546" y="178854"/>
                    <a:pt x="41344" y="176516"/>
                    <a:pt x="43098" y="175347"/>
                  </a:cubicBezTo>
                  <a:close/>
                  <a:moveTo>
                    <a:pt x="339689" y="172425"/>
                  </a:moveTo>
                  <a:cubicBezTo>
                    <a:pt x="340566" y="186743"/>
                    <a:pt x="334136" y="196970"/>
                    <a:pt x="327708" y="207490"/>
                  </a:cubicBezTo>
                  <a:cubicBezTo>
                    <a:pt x="322156" y="205737"/>
                    <a:pt x="320695" y="203107"/>
                    <a:pt x="321864" y="198724"/>
                  </a:cubicBezTo>
                  <a:cubicBezTo>
                    <a:pt x="324786" y="187327"/>
                    <a:pt x="331507" y="176224"/>
                    <a:pt x="339689" y="172425"/>
                  </a:cubicBezTo>
                  <a:close/>
                  <a:moveTo>
                    <a:pt x="215793" y="137944"/>
                  </a:moveTo>
                  <a:cubicBezTo>
                    <a:pt x="217254" y="139113"/>
                    <a:pt x="219592" y="141743"/>
                    <a:pt x="219007" y="142911"/>
                  </a:cubicBezTo>
                  <a:cubicBezTo>
                    <a:pt x="215793" y="153139"/>
                    <a:pt x="213164" y="163951"/>
                    <a:pt x="204397" y="173301"/>
                  </a:cubicBezTo>
                  <a:cubicBezTo>
                    <a:pt x="202351" y="170087"/>
                    <a:pt x="200014" y="168041"/>
                    <a:pt x="200598" y="166581"/>
                  </a:cubicBezTo>
                  <a:cubicBezTo>
                    <a:pt x="203812" y="157229"/>
                    <a:pt x="207612" y="148171"/>
                    <a:pt x="211410" y="139405"/>
                  </a:cubicBezTo>
                  <a:cubicBezTo>
                    <a:pt x="211994" y="138236"/>
                    <a:pt x="215209" y="137359"/>
                    <a:pt x="215793" y="137944"/>
                  </a:cubicBezTo>
                  <a:close/>
                  <a:moveTo>
                    <a:pt x="161479" y="137542"/>
                  </a:moveTo>
                  <a:cubicBezTo>
                    <a:pt x="163049" y="136921"/>
                    <a:pt x="164949" y="137067"/>
                    <a:pt x="165825" y="138528"/>
                  </a:cubicBezTo>
                  <a:cubicBezTo>
                    <a:pt x="171085" y="147002"/>
                    <a:pt x="174883" y="156645"/>
                    <a:pt x="180435" y="168041"/>
                  </a:cubicBezTo>
                  <a:cubicBezTo>
                    <a:pt x="178390" y="168918"/>
                    <a:pt x="176928" y="170087"/>
                    <a:pt x="175176" y="170087"/>
                  </a:cubicBezTo>
                  <a:cubicBezTo>
                    <a:pt x="173422" y="170379"/>
                    <a:pt x="170792" y="170087"/>
                    <a:pt x="170208" y="169502"/>
                  </a:cubicBezTo>
                  <a:cubicBezTo>
                    <a:pt x="166117" y="160152"/>
                    <a:pt x="162026" y="150801"/>
                    <a:pt x="159104" y="141158"/>
                  </a:cubicBezTo>
                  <a:cubicBezTo>
                    <a:pt x="158666" y="139551"/>
                    <a:pt x="159908" y="138163"/>
                    <a:pt x="161479" y="137542"/>
                  </a:cubicBezTo>
                  <a:close/>
                  <a:moveTo>
                    <a:pt x="20012" y="126548"/>
                  </a:moveTo>
                  <a:cubicBezTo>
                    <a:pt x="21181" y="125964"/>
                    <a:pt x="24103" y="126548"/>
                    <a:pt x="24688" y="127425"/>
                  </a:cubicBezTo>
                  <a:cubicBezTo>
                    <a:pt x="28486" y="135899"/>
                    <a:pt x="32285" y="144665"/>
                    <a:pt x="35499" y="153724"/>
                  </a:cubicBezTo>
                  <a:cubicBezTo>
                    <a:pt x="35792" y="154600"/>
                    <a:pt x="33162" y="156645"/>
                    <a:pt x="30240" y="160445"/>
                  </a:cubicBezTo>
                  <a:cubicBezTo>
                    <a:pt x="25564" y="149048"/>
                    <a:pt x="21474" y="139990"/>
                    <a:pt x="17675" y="130639"/>
                  </a:cubicBezTo>
                  <a:cubicBezTo>
                    <a:pt x="17383" y="129763"/>
                    <a:pt x="18844" y="127133"/>
                    <a:pt x="20012" y="126548"/>
                  </a:cubicBezTo>
                  <a:close/>
                  <a:moveTo>
                    <a:pt x="357222" y="120412"/>
                  </a:moveTo>
                  <a:cubicBezTo>
                    <a:pt x="359851" y="125964"/>
                    <a:pt x="362189" y="128594"/>
                    <a:pt x="361605" y="130347"/>
                  </a:cubicBezTo>
                  <a:cubicBezTo>
                    <a:pt x="358683" y="138821"/>
                    <a:pt x="354883" y="147003"/>
                    <a:pt x="350793" y="155184"/>
                  </a:cubicBezTo>
                  <a:cubicBezTo>
                    <a:pt x="349916" y="156645"/>
                    <a:pt x="346702" y="157814"/>
                    <a:pt x="344364" y="157814"/>
                  </a:cubicBezTo>
                  <a:cubicBezTo>
                    <a:pt x="343488" y="157814"/>
                    <a:pt x="341734" y="153723"/>
                    <a:pt x="342027" y="152262"/>
                  </a:cubicBezTo>
                  <a:cubicBezTo>
                    <a:pt x="345533" y="142035"/>
                    <a:pt x="349040" y="132100"/>
                    <a:pt x="357222" y="120412"/>
                  </a:cubicBezTo>
                  <a:close/>
                  <a:moveTo>
                    <a:pt x="140694" y="89145"/>
                  </a:moveTo>
                  <a:cubicBezTo>
                    <a:pt x="141863" y="88561"/>
                    <a:pt x="144201" y="88561"/>
                    <a:pt x="145662" y="89438"/>
                  </a:cubicBezTo>
                  <a:cubicBezTo>
                    <a:pt x="150045" y="92068"/>
                    <a:pt x="158227" y="114859"/>
                    <a:pt x="156766" y="120119"/>
                  </a:cubicBezTo>
                  <a:cubicBezTo>
                    <a:pt x="155889" y="120996"/>
                    <a:pt x="154428" y="121580"/>
                    <a:pt x="152383" y="123334"/>
                  </a:cubicBezTo>
                  <a:cubicBezTo>
                    <a:pt x="144493" y="114859"/>
                    <a:pt x="141279" y="104340"/>
                    <a:pt x="138357" y="93528"/>
                  </a:cubicBezTo>
                  <a:cubicBezTo>
                    <a:pt x="138065" y="92359"/>
                    <a:pt x="139526" y="90022"/>
                    <a:pt x="140694" y="89145"/>
                  </a:cubicBezTo>
                  <a:close/>
                  <a:moveTo>
                    <a:pt x="234494" y="87393"/>
                  </a:moveTo>
                  <a:cubicBezTo>
                    <a:pt x="236247" y="88270"/>
                    <a:pt x="237708" y="88561"/>
                    <a:pt x="239461" y="89146"/>
                  </a:cubicBezTo>
                  <a:cubicBezTo>
                    <a:pt x="238584" y="93529"/>
                    <a:pt x="238584" y="98204"/>
                    <a:pt x="236832" y="102295"/>
                  </a:cubicBezTo>
                  <a:cubicBezTo>
                    <a:pt x="234494" y="108432"/>
                    <a:pt x="231280" y="114568"/>
                    <a:pt x="228065" y="120413"/>
                  </a:cubicBezTo>
                  <a:cubicBezTo>
                    <a:pt x="227480" y="121581"/>
                    <a:pt x="224851" y="122458"/>
                    <a:pt x="223389" y="122166"/>
                  </a:cubicBezTo>
                  <a:cubicBezTo>
                    <a:pt x="221928" y="121874"/>
                    <a:pt x="219883" y="119536"/>
                    <a:pt x="220175" y="118659"/>
                  </a:cubicBezTo>
                  <a:cubicBezTo>
                    <a:pt x="223097" y="107556"/>
                    <a:pt x="226312" y="96159"/>
                    <a:pt x="234494" y="87393"/>
                  </a:cubicBezTo>
                  <a:close/>
                  <a:moveTo>
                    <a:pt x="3065" y="75120"/>
                  </a:moveTo>
                  <a:cubicBezTo>
                    <a:pt x="9786" y="84179"/>
                    <a:pt x="10078" y="94990"/>
                    <a:pt x="14461" y="103756"/>
                  </a:cubicBezTo>
                  <a:cubicBezTo>
                    <a:pt x="15046" y="104925"/>
                    <a:pt x="12708" y="107263"/>
                    <a:pt x="11539" y="109308"/>
                  </a:cubicBezTo>
                  <a:cubicBezTo>
                    <a:pt x="727" y="99081"/>
                    <a:pt x="-3364" y="84763"/>
                    <a:pt x="3065" y="75120"/>
                  </a:cubicBezTo>
                  <a:close/>
                  <a:moveTo>
                    <a:pt x="376507" y="73951"/>
                  </a:moveTo>
                  <a:cubicBezTo>
                    <a:pt x="382351" y="78919"/>
                    <a:pt x="380598" y="83301"/>
                    <a:pt x="379137" y="87392"/>
                  </a:cubicBezTo>
                  <a:cubicBezTo>
                    <a:pt x="376799" y="93821"/>
                    <a:pt x="374461" y="100250"/>
                    <a:pt x="371540" y="106386"/>
                  </a:cubicBezTo>
                  <a:cubicBezTo>
                    <a:pt x="370955" y="107847"/>
                    <a:pt x="366864" y="108432"/>
                    <a:pt x="364818" y="108139"/>
                  </a:cubicBezTo>
                  <a:cubicBezTo>
                    <a:pt x="363942" y="107847"/>
                    <a:pt x="362481" y="104341"/>
                    <a:pt x="362773" y="102587"/>
                  </a:cubicBezTo>
                  <a:cubicBezTo>
                    <a:pt x="365403" y="94113"/>
                    <a:pt x="368617" y="85347"/>
                    <a:pt x="371831" y="77165"/>
                  </a:cubicBezTo>
                  <a:cubicBezTo>
                    <a:pt x="372416" y="75704"/>
                    <a:pt x="374754" y="75120"/>
                    <a:pt x="376507" y="73951"/>
                  </a:cubicBezTo>
                  <a:close/>
                  <a:moveTo>
                    <a:pt x="125208" y="39762"/>
                  </a:moveTo>
                  <a:cubicBezTo>
                    <a:pt x="129007" y="48528"/>
                    <a:pt x="133098" y="57003"/>
                    <a:pt x="136605" y="65476"/>
                  </a:cubicBezTo>
                  <a:cubicBezTo>
                    <a:pt x="138066" y="68982"/>
                    <a:pt x="137481" y="69275"/>
                    <a:pt x="129299" y="73950"/>
                  </a:cubicBezTo>
                  <a:cubicBezTo>
                    <a:pt x="125793" y="64600"/>
                    <a:pt x="121994" y="55833"/>
                    <a:pt x="118488" y="46483"/>
                  </a:cubicBezTo>
                  <a:cubicBezTo>
                    <a:pt x="117611" y="43853"/>
                    <a:pt x="118195" y="43561"/>
                    <a:pt x="125208" y="39762"/>
                  </a:cubicBezTo>
                  <a:close/>
                  <a:moveTo>
                    <a:pt x="258163" y="39470"/>
                  </a:moveTo>
                  <a:cubicBezTo>
                    <a:pt x="258747" y="42100"/>
                    <a:pt x="260500" y="45314"/>
                    <a:pt x="259916" y="47652"/>
                  </a:cubicBezTo>
                  <a:cubicBezTo>
                    <a:pt x="257286" y="55249"/>
                    <a:pt x="254072" y="62846"/>
                    <a:pt x="250565" y="70151"/>
                  </a:cubicBezTo>
                  <a:cubicBezTo>
                    <a:pt x="249688" y="71905"/>
                    <a:pt x="246474" y="73073"/>
                    <a:pt x="244136" y="73366"/>
                  </a:cubicBezTo>
                  <a:cubicBezTo>
                    <a:pt x="243260" y="73366"/>
                    <a:pt x="240922" y="69859"/>
                    <a:pt x="241507" y="68398"/>
                  </a:cubicBezTo>
                  <a:cubicBezTo>
                    <a:pt x="244429" y="58171"/>
                    <a:pt x="247643" y="47944"/>
                    <a:pt x="254364" y="39762"/>
                  </a:cubicBezTo>
                  <a:cubicBezTo>
                    <a:pt x="255533" y="39178"/>
                    <a:pt x="256993" y="39178"/>
                    <a:pt x="258163" y="39470"/>
                  </a:cubicBezTo>
                  <a:close/>
                  <a:moveTo>
                    <a:pt x="66580" y="31289"/>
                  </a:moveTo>
                  <a:cubicBezTo>
                    <a:pt x="80607" y="31289"/>
                    <a:pt x="91710" y="38594"/>
                    <a:pt x="98139" y="51743"/>
                  </a:cubicBezTo>
                  <a:cubicBezTo>
                    <a:pt x="101938" y="59341"/>
                    <a:pt x="105152" y="67523"/>
                    <a:pt x="108659" y="75412"/>
                  </a:cubicBezTo>
                  <a:lnTo>
                    <a:pt x="189021" y="263310"/>
                  </a:lnTo>
                  <a:lnTo>
                    <a:pt x="192124" y="260379"/>
                  </a:lnTo>
                  <a:cubicBezTo>
                    <a:pt x="212578" y="213042"/>
                    <a:pt x="232741" y="165411"/>
                    <a:pt x="252903" y="117782"/>
                  </a:cubicBezTo>
                  <a:cubicBezTo>
                    <a:pt x="261670" y="97035"/>
                    <a:pt x="271020" y="76288"/>
                    <a:pt x="279494" y="54957"/>
                  </a:cubicBezTo>
                  <a:cubicBezTo>
                    <a:pt x="286799" y="36548"/>
                    <a:pt x="306085" y="24860"/>
                    <a:pt x="325663" y="32165"/>
                  </a:cubicBezTo>
                  <a:cubicBezTo>
                    <a:pt x="346118" y="39762"/>
                    <a:pt x="356053" y="61094"/>
                    <a:pt x="348164" y="82132"/>
                  </a:cubicBezTo>
                  <a:cubicBezTo>
                    <a:pt x="339105" y="106386"/>
                    <a:pt x="328585" y="130054"/>
                    <a:pt x="318650" y="153723"/>
                  </a:cubicBezTo>
                  <a:cubicBezTo>
                    <a:pt x="287676" y="227360"/>
                    <a:pt x="256410" y="300704"/>
                    <a:pt x="225728" y="374340"/>
                  </a:cubicBezTo>
                  <a:cubicBezTo>
                    <a:pt x="219884" y="388366"/>
                    <a:pt x="211118" y="398009"/>
                    <a:pt x="196799" y="402099"/>
                  </a:cubicBezTo>
                  <a:lnTo>
                    <a:pt x="189892" y="402747"/>
                  </a:lnTo>
                  <a:lnTo>
                    <a:pt x="189892" y="403562"/>
                  </a:lnTo>
                  <a:lnTo>
                    <a:pt x="188053" y="402919"/>
                  </a:lnTo>
                  <a:lnTo>
                    <a:pt x="187448" y="402976"/>
                  </a:lnTo>
                  <a:lnTo>
                    <a:pt x="187447" y="402707"/>
                  </a:lnTo>
                  <a:lnTo>
                    <a:pt x="170862" y="396914"/>
                  </a:lnTo>
                  <a:cubicBezTo>
                    <a:pt x="165639" y="393115"/>
                    <a:pt x="161548" y="387782"/>
                    <a:pt x="158626" y="381062"/>
                  </a:cubicBezTo>
                  <a:cubicBezTo>
                    <a:pt x="146938" y="353010"/>
                    <a:pt x="135541" y="324958"/>
                    <a:pt x="123853" y="296906"/>
                  </a:cubicBezTo>
                  <a:cubicBezTo>
                    <a:pt x="94925" y="227945"/>
                    <a:pt x="65704" y="158984"/>
                    <a:pt x="36483" y="90023"/>
                  </a:cubicBezTo>
                  <a:cubicBezTo>
                    <a:pt x="31224" y="77750"/>
                    <a:pt x="28594" y="65770"/>
                    <a:pt x="34730" y="53205"/>
                  </a:cubicBezTo>
                  <a:cubicBezTo>
                    <a:pt x="41158" y="39763"/>
                    <a:pt x="51970" y="31289"/>
                    <a:pt x="66580" y="31289"/>
                  </a:cubicBezTo>
                  <a:close/>
                  <a:moveTo>
                    <a:pt x="14753" y="26029"/>
                  </a:moveTo>
                  <a:cubicBezTo>
                    <a:pt x="15630" y="26906"/>
                    <a:pt x="17676" y="27782"/>
                    <a:pt x="17383" y="28367"/>
                  </a:cubicBezTo>
                  <a:cubicBezTo>
                    <a:pt x="15045" y="39179"/>
                    <a:pt x="9786" y="48529"/>
                    <a:pt x="4526" y="58757"/>
                  </a:cubicBezTo>
                  <a:cubicBezTo>
                    <a:pt x="-2779" y="49990"/>
                    <a:pt x="1897" y="36549"/>
                    <a:pt x="14753" y="26029"/>
                  </a:cubicBezTo>
                  <a:close/>
                  <a:moveTo>
                    <a:pt x="361020" y="25737"/>
                  </a:moveTo>
                  <a:cubicBezTo>
                    <a:pt x="362481" y="24860"/>
                    <a:pt x="365987" y="25445"/>
                    <a:pt x="366864" y="26905"/>
                  </a:cubicBezTo>
                  <a:cubicBezTo>
                    <a:pt x="373585" y="35672"/>
                    <a:pt x="379721" y="44730"/>
                    <a:pt x="377968" y="58757"/>
                  </a:cubicBezTo>
                  <a:cubicBezTo>
                    <a:pt x="374461" y="57587"/>
                    <a:pt x="372124" y="57295"/>
                    <a:pt x="371540" y="56418"/>
                  </a:cubicBezTo>
                  <a:cubicBezTo>
                    <a:pt x="367156" y="48237"/>
                    <a:pt x="362773" y="39763"/>
                    <a:pt x="358974" y="31289"/>
                  </a:cubicBezTo>
                  <a:cubicBezTo>
                    <a:pt x="358390" y="29828"/>
                    <a:pt x="359851" y="26614"/>
                    <a:pt x="361020" y="25737"/>
                  </a:cubicBezTo>
                  <a:close/>
                  <a:moveTo>
                    <a:pt x="89376" y="4734"/>
                  </a:moveTo>
                  <a:cubicBezTo>
                    <a:pt x="92116" y="5501"/>
                    <a:pt x="94527" y="7765"/>
                    <a:pt x="96572" y="9373"/>
                  </a:cubicBezTo>
                  <a:cubicBezTo>
                    <a:pt x="102124" y="13464"/>
                    <a:pt x="112351" y="14925"/>
                    <a:pt x="109136" y="27198"/>
                  </a:cubicBezTo>
                  <a:cubicBezTo>
                    <a:pt x="99201" y="21061"/>
                    <a:pt x="90435" y="15509"/>
                    <a:pt x="80208" y="9081"/>
                  </a:cubicBezTo>
                  <a:cubicBezTo>
                    <a:pt x="83569" y="4697"/>
                    <a:pt x="86637" y="3967"/>
                    <a:pt x="89376" y="4734"/>
                  </a:cubicBezTo>
                  <a:close/>
                  <a:moveTo>
                    <a:pt x="290597" y="4113"/>
                  </a:moveTo>
                  <a:cubicBezTo>
                    <a:pt x="291765" y="3236"/>
                    <a:pt x="294980" y="5575"/>
                    <a:pt x="298195" y="7036"/>
                  </a:cubicBezTo>
                  <a:cubicBezTo>
                    <a:pt x="296149" y="10250"/>
                    <a:pt x="295565" y="12003"/>
                    <a:pt x="294395" y="12879"/>
                  </a:cubicBezTo>
                  <a:cubicBezTo>
                    <a:pt x="287675" y="17263"/>
                    <a:pt x="280954" y="21646"/>
                    <a:pt x="273941" y="25737"/>
                  </a:cubicBezTo>
                  <a:cubicBezTo>
                    <a:pt x="272188" y="26614"/>
                    <a:pt x="269266" y="25737"/>
                    <a:pt x="266636" y="25445"/>
                  </a:cubicBezTo>
                  <a:cubicBezTo>
                    <a:pt x="266928" y="23107"/>
                    <a:pt x="266636" y="19308"/>
                    <a:pt x="268097" y="18431"/>
                  </a:cubicBezTo>
                  <a:cubicBezTo>
                    <a:pt x="275402" y="13172"/>
                    <a:pt x="282707" y="8204"/>
                    <a:pt x="290597" y="4113"/>
                  </a:cubicBezTo>
                  <a:close/>
                  <a:moveTo>
                    <a:pt x="46568" y="2652"/>
                  </a:moveTo>
                  <a:cubicBezTo>
                    <a:pt x="52887" y="1191"/>
                    <a:pt x="59900" y="2068"/>
                    <a:pt x="66474" y="5866"/>
                  </a:cubicBezTo>
                  <a:cubicBezTo>
                    <a:pt x="53617" y="9957"/>
                    <a:pt x="43682" y="12879"/>
                    <a:pt x="33455" y="15801"/>
                  </a:cubicBezTo>
                  <a:cubicBezTo>
                    <a:pt x="32870" y="16093"/>
                    <a:pt x="31702" y="14048"/>
                    <a:pt x="30825" y="13463"/>
                  </a:cubicBezTo>
                  <a:cubicBezTo>
                    <a:pt x="34624" y="7911"/>
                    <a:pt x="40249" y="4113"/>
                    <a:pt x="46568" y="2652"/>
                  </a:cubicBezTo>
                  <a:close/>
                  <a:moveTo>
                    <a:pt x="316604" y="314"/>
                  </a:moveTo>
                  <a:cubicBezTo>
                    <a:pt x="327415" y="-1147"/>
                    <a:pt x="337058" y="2653"/>
                    <a:pt x="345824" y="8205"/>
                  </a:cubicBezTo>
                  <a:cubicBezTo>
                    <a:pt x="346993" y="9081"/>
                    <a:pt x="347870" y="12296"/>
                    <a:pt x="347285" y="14048"/>
                  </a:cubicBezTo>
                  <a:cubicBezTo>
                    <a:pt x="346700" y="15509"/>
                    <a:pt x="343486" y="16971"/>
                    <a:pt x="342025" y="16678"/>
                  </a:cubicBezTo>
                  <a:cubicBezTo>
                    <a:pt x="332383" y="13757"/>
                    <a:pt x="322740" y="10542"/>
                    <a:pt x="313097" y="7328"/>
                  </a:cubicBezTo>
                  <a:cubicBezTo>
                    <a:pt x="312513" y="5574"/>
                    <a:pt x="312220" y="4113"/>
                    <a:pt x="311636" y="2360"/>
                  </a:cubicBezTo>
                  <a:cubicBezTo>
                    <a:pt x="313389" y="1776"/>
                    <a:pt x="314850" y="607"/>
                    <a:pt x="316604" y="3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5"/>
            <p:cNvSpPr/>
            <p:nvPr/>
          </p:nvSpPr>
          <p:spPr>
            <a:xfrm>
              <a:off x="9142797" y="290082"/>
              <a:ext cx="355022" cy="435404"/>
            </a:xfrm>
            <a:custGeom>
              <a:avLst/>
              <a:gdLst/>
              <a:ahLst/>
              <a:cxnLst/>
              <a:rect l="l" t="t" r="r" b="b"/>
              <a:pathLst>
                <a:path w="355022" h="435404" extrusionOk="0">
                  <a:moveTo>
                    <a:pt x="165985" y="424215"/>
                  </a:moveTo>
                  <a:cubicBezTo>
                    <a:pt x="171464" y="424288"/>
                    <a:pt x="176870" y="425091"/>
                    <a:pt x="181983" y="428159"/>
                  </a:cubicBezTo>
                  <a:cubicBezTo>
                    <a:pt x="182568" y="428159"/>
                    <a:pt x="182568" y="429621"/>
                    <a:pt x="183445" y="432835"/>
                  </a:cubicBezTo>
                  <a:cubicBezTo>
                    <a:pt x="171464" y="436926"/>
                    <a:pt x="160068" y="435757"/>
                    <a:pt x="149256" y="431959"/>
                  </a:cubicBezTo>
                  <a:cubicBezTo>
                    <a:pt x="146041" y="431082"/>
                    <a:pt x="146626" y="424653"/>
                    <a:pt x="149548" y="424653"/>
                  </a:cubicBezTo>
                  <a:cubicBezTo>
                    <a:pt x="154954" y="424799"/>
                    <a:pt x="160506" y="424142"/>
                    <a:pt x="165985" y="424215"/>
                  </a:cubicBezTo>
                  <a:close/>
                  <a:moveTo>
                    <a:pt x="228737" y="417056"/>
                  </a:moveTo>
                  <a:cubicBezTo>
                    <a:pt x="230490" y="417056"/>
                    <a:pt x="233120" y="420563"/>
                    <a:pt x="235750" y="423192"/>
                  </a:cubicBezTo>
                  <a:cubicBezTo>
                    <a:pt x="225230" y="429913"/>
                    <a:pt x="215003" y="431374"/>
                    <a:pt x="204775" y="432543"/>
                  </a:cubicBezTo>
                  <a:cubicBezTo>
                    <a:pt x="203314" y="432835"/>
                    <a:pt x="200393" y="430497"/>
                    <a:pt x="200100" y="429036"/>
                  </a:cubicBezTo>
                  <a:cubicBezTo>
                    <a:pt x="199808" y="427575"/>
                    <a:pt x="201561" y="424361"/>
                    <a:pt x="202730" y="423777"/>
                  </a:cubicBezTo>
                  <a:cubicBezTo>
                    <a:pt x="211204" y="421147"/>
                    <a:pt x="219970" y="418809"/>
                    <a:pt x="228737" y="417056"/>
                  </a:cubicBezTo>
                  <a:close/>
                  <a:moveTo>
                    <a:pt x="102795" y="408290"/>
                  </a:moveTo>
                  <a:cubicBezTo>
                    <a:pt x="110977" y="410920"/>
                    <a:pt x="118867" y="413842"/>
                    <a:pt x="126756" y="417056"/>
                  </a:cubicBezTo>
                  <a:cubicBezTo>
                    <a:pt x="128510" y="417933"/>
                    <a:pt x="129094" y="421147"/>
                    <a:pt x="130263" y="423192"/>
                  </a:cubicBezTo>
                  <a:cubicBezTo>
                    <a:pt x="127925" y="424361"/>
                    <a:pt x="125295" y="426699"/>
                    <a:pt x="123834" y="426114"/>
                  </a:cubicBezTo>
                  <a:cubicBezTo>
                    <a:pt x="114776" y="422608"/>
                    <a:pt x="105425" y="419394"/>
                    <a:pt x="96659" y="412381"/>
                  </a:cubicBezTo>
                  <a:cubicBezTo>
                    <a:pt x="99581" y="410335"/>
                    <a:pt x="101627" y="407997"/>
                    <a:pt x="102795" y="408290"/>
                  </a:cubicBezTo>
                  <a:close/>
                  <a:moveTo>
                    <a:pt x="272567" y="394555"/>
                  </a:moveTo>
                  <a:cubicBezTo>
                    <a:pt x="276366" y="392218"/>
                    <a:pt x="279581" y="393971"/>
                    <a:pt x="281042" y="400400"/>
                  </a:cubicBezTo>
                  <a:cubicBezTo>
                    <a:pt x="273444" y="405368"/>
                    <a:pt x="265262" y="410627"/>
                    <a:pt x="256788" y="415595"/>
                  </a:cubicBezTo>
                  <a:cubicBezTo>
                    <a:pt x="254158" y="417056"/>
                    <a:pt x="253866" y="416764"/>
                    <a:pt x="248022" y="410335"/>
                  </a:cubicBezTo>
                  <a:cubicBezTo>
                    <a:pt x="256204" y="405076"/>
                    <a:pt x="264386" y="399523"/>
                    <a:pt x="272567" y="394555"/>
                  </a:cubicBezTo>
                  <a:close/>
                  <a:moveTo>
                    <a:pt x="58964" y="376146"/>
                  </a:moveTo>
                  <a:cubicBezTo>
                    <a:pt x="68022" y="383743"/>
                    <a:pt x="76496" y="390464"/>
                    <a:pt x="84386" y="397477"/>
                  </a:cubicBezTo>
                  <a:cubicBezTo>
                    <a:pt x="80879" y="405074"/>
                    <a:pt x="77373" y="401568"/>
                    <a:pt x="74158" y="399230"/>
                  </a:cubicBezTo>
                  <a:cubicBezTo>
                    <a:pt x="61009" y="390464"/>
                    <a:pt x="57210" y="385205"/>
                    <a:pt x="58964" y="376146"/>
                  </a:cubicBezTo>
                  <a:close/>
                  <a:moveTo>
                    <a:pt x="312600" y="353939"/>
                  </a:moveTo>
                  <a:cubicBezTo>
                    <a:pt x="314937" y="358614"/>
                    <a:pt x="316983" y="360952"/>
                    <a:pt x="316691" y="362705"/>
                  </a:cubicBezTo>
                  <a:cubicBezTo>
                    <a:pt x="315814" y="368550"/>
                    <a:pt x="303249" y="380822"/>
                    <a:pt x="293898" y="385790"/>
                  </a:cubicBezTo>
                  <a:cubicBezTo>
                    <a:pt x="293022" y="384037"/>
                    <a:pt x="290684" y="381115"/>
                    <a:pt x="291269" y="380238"/>
                  </a:cubicBezTo>
                  <a:cubicBezTo>
                    <a:pt x="297697" y="371764"/>
                    <a:pt x="304418" y="363582"/>
                    <a:pt x="312600" y="353939"/>
                  </a:cubicBezTo>
                  <a:close/>
                  <a:moveTo>
                    <a:pt x="21561" y="337575"/>
                  </a:moveTo>
                  <a:cubicBezTo>
                    <a:pt x="27113" y="337868"/>
                    <a:pt x="30912" y="336991"/>
                    <a:pt x="31788" y="338160"/>
                  </a:cubicBezTo>
                  <a:cubicBezTo>
                    <a:pt x="36756" y="344881"/>
                    <a:pt x="41431" y="352186"/>
                    <a:pt x="45815" y="359491"/>
                  </a:cubicBezTo>
                  <a:cubicBezTo>
                    <a:pt x="46692" y="360660"/>
                    <a:pt x="45230" y="363290"/>
                    <a:pt x="44938" y="365043"/>
                  </a:cubicBezTo>
                  <a:cubicBezTo>
                    <a:pt x="43477" y="365920"/>
                    <a:pt x="42308" y="366504"/>
                    <a:pt x="41140" y="366797"/>
                  </a:cubicBezTo>
                  <a:cubicBezTo>
                    <a:pt x="35295" y="358030"/>
                    <a:pt x="29451" y="349263"/>
                    <a:pt x="21561" y="337575"/>
                  </a:cubicBezTo>
                  <a:close/>
                  <a:moveTo>
                    <a:pt x="341529" y="312153"/>
                  </a:moveTo>
                  <a:cubicBezTo>
                    <a:pt x="342113" y="325594"/>
                    <a:pt x="334223" y="334653"/>
                    <a:pt x="328671" y="345465"/>
                  </a:cubicBezTo>
                  <a:cubicBezTo>
                    <a:pt x="321366" y="342542"/>
                    <a:pt x="321366" y="339328"/>
                    <a:pt x="323119" y="334653"/>
                  </a:cubicBezTo>
                  <a:cubicBezTo>
                    <a:pt x="329256" y="318582"/>
                    <a:pt x="332762" y="313614"/>
                    <a:pt x="341529" y="312153"/>
                  </a:cubicBezTo>
                  <a:close/>
                  <a:moveTo>
                    <a:pt x="152178" y="288192"/>
                  </a:moveTo>
                  <a:cubicBezTo>
                    <a:pt x="162405" y="291698"/>
                    <a:pt x="172632" y="295497"/>
                    <a:pt x="183736" y="299588"/>
                  </a:cubicBezTo>
                  <a:cubicBezTo>
                    <a:pt x="177016" y="309523"/>
                    <a:pt x="170003" y="305432"/>
                    <a:pt x="164743" y="303971"/>
                  </a:cubicBezTo>
                  <a:cubicBezTo>
                    <a:pt x="158898" y="302510"/>
                    <a:pt x="153639" y="298712"/>
                    <a:pt x="148671" y="294912"/>
                  </a:cubicBezTo>
                  <a:cubicBezTo>
                    <a:pt x="146334" y="293159"/>
                    <a:pt x="149256" y="287316"/>
                    <a:pt x="152178" y="288192"/>
                  </a:cubicBezTo>
                  <a:close/>
                  <a:moveTo>
                    <a:pt x="11626" y="286439"/>
                  </a:moveTo>
                  <a:cubicBezTo>
                    <a:pt x="16593" y="297543"/>
                    <a:pt x="20100" y="308062"/>
                    <a:pt x="21854" y="320627"/>
                  </a:cubicBezTo>
                  <a:cubicBezTo>
                    <a:pt x="9872" y="319166"/>
                    <a:pt x="10749" y="310108"/>
                    <a:pt x="8996" y="303971"/>
                  </a:cubicBezTo>
                  <a:cubicBezTo>
                    <a:pt x="7827" y="299004"/>
                    <a:pt x="1983" y="292283"/>
                    <a:pt x="11626" y="286439"/>
                  </a:cubicBezTo>
                  <a:close/>
                  <a:moveTo>
                    <a:pt x="217340" y="269199"/>
                  </a:moveTo>
                  <a:cubicBezTo>
                    <a:pt x="222016" y="269783"/>
                    <a:pt x="225523" y="272413"/>
                    <a:pt x="222892" y="276212"/>
                  </a:cubicBezTo>
                  <a:cubicBezTo>
                    <a:pt x="217340" y="283810"/>
                    <a:pt x="210912" y="290823"/>
                    <a:pt x="204191" y="297251"/>
                  </a:cubicBezTo>
                  <a:cubicBezTo>
                    <a:pt x="203022" y="298420"/>
                    <a:pt x="199223" y="296374"/>
                    <a:pt x="194840" y="295205"/>
                  </a:cubicBezTo>
                  <a:cubicBezTo>
                    <a:pt x="203314" y="285271"/>
                    <a:pt x="210327" y="277381"/>
                    <a:pt x="217340" y="269199"/>
                  </a:cubicBezTo>
                  <a:close/>
                  <a:moveTo>
                    <a:pt x="349127" y="260432"/>
                  </a:moveTo>
                  <a:cubicBezTo>
                    <a:pt x="350588" y="260432"/>
                    <a:pt x="353217" y="262185"/>
                    <a:pt x="353217" y="263354"/>
                  </a:cubicBezTo>
                  <a:cubicBezTo>
                    <a:pt x="352633" y="273874"/>
                    <a:pt x="354386" y="284978"/>
                    <a:pt x="347373" y="294329"/>
                  </a:cubicBezTo>
                  <a:cubicBezTo>
                    <a:pt x="346497" y="295205"/>
                    <a:pt x="344743" y="295205"/>
                    <a:pt x="341821" y="295790"/>
                  </a:cubicBezTo>
                  <a:cubicBezTo>
                    <a:pt x="339191" y="283517"/>
                    <a:pt x="343282" y="273582"/>
                    <a:pt x="345036" y="263062"/>
                  </a:cubicBezTo>
                  <a:cubicBezTo>
                    <a:pt x="345328" y="261893"/>
                    <a:pt x="347665" y="260432"/>
                    <a:pt x="349127" y="260432"/>
                  </a:cubicBezTo>
                  <a:close/>
                  <a:moveTo>
                    <a:pt x="129678" y="244068"/>
                  </a:moveTo>
                  <a:cubicBezTo>
                    <a:pt x="131431" y="243776"/>
                    <a:pt x="134646" y="245529"/>
                    <a:pt x="134937" y="246698"/>
                  </a:cubicBezTo>
                  <a:cubicBezTo>
                    <a:pt x="136983" y="255757"/>
                    <a:pt x="139028" y="265107"/>
                    <a:pt x="140197" y="274457"/>
                  </a:cubicBezTo>
                  <a:cubicBezTo>
                    <a:pt x="140782" y="276211"/>
                    <a:pt x="138444" y="278257"/>
                    <a:pt x="137275" y="280886"/>
                  </a:cubicBezTo>
                  <a:cubicBezTo>
                    <a:pt x="126756" y="270367"/>
                    <a:pt x="125879" y="259848"/>
                    <a:pt x="126171" y="248744"/>
                  </a:cubicBezTo>
                  <a:cubicBezTo>
                    <a:pt x="126171" y="246991"/>
                    <a:pt x="128217" y="244361"/>
                    <a:pt x="129678" y="244068"/>
                  </a:cubicBezTo>
                  <a:close/>
                  <a:moveTo>
                    <a:pt x="4905" y="232673"/>
                  </a:moveTo>
                  <a:cubicBezTo>
                    <a:pt x="13963" y="243484"/>
                    <a:pt x="9580" y="252836"/>
                    <a:pt x="10457" y="261309"/>
                  </a:cubicBezTo>
                  <a:cubicBezTo>
                    <a:pt x="10749" y="263647"/>
                    <a:pt x="8996" y="265985"/>
                    <a:pt x="7534" y="268322"/>
                  </a:cubicBezTo>
                  <a:cubicBezTo>
                    <a:pt x="7242" y="268907"/>
                    <a:pt x="5197" y="268322"/>
                    <a:pt x="3444" y="268322"/>
                  </a:cubicBezTo>
                  <a:cubicBezTo>
                    <a:pt x="-355" y="258972"/>
                    <a:pt x="-647" y="249913"/>
                    <a:pt x="814" y="240270"/>
                  </a:cubicBezTo>
                  <a:cubicBezTo>
                    <a:pt x="1398" y="237933"/>
                    <a:pt x="3151" y="235887"/>
                    <a:pt x="4905" y="232673"/>
                  </a:cubicBezTo>
                  <a:close/>
                  <a:moveTo>
                    <a:pt x="224646" y="218062"/>
                  </a:moveTo>
                  <a:cubicBezTo>
                    <a:pt x="226106" y="218062"/>
                    <a:pt x="228444" y="220692"/>
                    <a:pt x="228736" y="222445"/>
                  </a:cubicBezTo>
                  <a:cubicBezTo>
                    <a:pt x="229028" y="227121"/>
                    <a:pt x="228736" y="231503"/>
                    <a:pt x="229028" y="236179"/>
                  </a:cubicBezTo>
                  <a:cubicBezTo>
                    <a:pt x="229028" y="240269"/>
                    <a:pt x="229321" y="244360"/>
                    <a:pt x="228736" y="248451"/>
                  </a:cubicBezTo>
                  <a:cubicBezTo>
                    <a:pt x="228444" y="250205"/>
                    <a:pt x="226399" y="252542"/>
                    <a:pt x="224646" y="252834"/>
                  </a:cubicBezTo>
                  <a:cubicBezTo>
                    <a:pt x="223185" y="253127"/>
                    <a:pt x="219678" y="251081"/>
                    <a:pt x="219678" y="249620"/>
                  </a:cubicBezTo>
                  <a:cubicBezTo>
                    <a:pt x="219094" y="240269"/>
                    <a:pt x="219094" y="230627"/>
                    <a:pt x="219386" y="221276"/>
                  </a:cubicBezTo>
                  <a:cubicBezTo>
                    <a:pt x="219386" y="220107"/>
                    <a:pt x="222892" y="218062"/>
                    <a:pt x="224646" y="218062"/>
                  </a:cubicBezTo>
                  <a:close/>
                  <a:moveTo>
                    <a:pt x="350003" y="208712"/>
                  </a:moveTo>
                  <a:cubicBezTo>
                    <a:pt x="350879" y="208419"/>
                    <a:pt x="354093" y="211341"/>
                    <a:pt x="354093" y="212802"/>
                  </a:cubicBezTo>
                  <a:cubicBezTo>
                    <a:pt x="354386" y="221861"/>
                    <a:pt x="354386" y="230627"/>
                    <a:pt x="353801" y="239686"/>
                  </a:cubicBezTo>
                  <a:cubicBezTo>
                    <a:pt x="353801" y="241147"/>
                    <a:pt x="350587" y="243192"/>
                    <a:pt x="349126" y="243192"/>
                  </a:cubicBezTo>
                  <a:cubicBezTo>
                    <a:pt x="347665" y="243192"/>
                    <a:pt x="345035" y="240854"/>
                    <a:pt x="344743" y="239101"/>
                  </a:cubicBezTo>
                  <a:cubicBezTo>
                    <a:pt x="344159" y="234718"/>
                    <a:pt x="344451" y="230043"/>
                    <a:pt x="344451" y="225659"/>
                  </a:cubicBezTo>
                  <a:cubicBezTo>
                    <a:pt x="344451" y="221568"/>
                    <a:pt x="343866" y="217478"/>
                    <a:pt x="344743" y="213679"/>
                  </a:cubicBezTo>
                  <a:cubicBezTo>
                    <a:pt x="345035" y="211634"/>
                    <a:pt x="347665" y="209588"/>
                    <a:pt x="350003" y="208712"/>
                  </a:cubicBezTo>
                  <a:close/>
                  <a:moveTo>
                    <a:pt x="131140" y="191763"/>
                  </a:moveTo>
                  <a:cubicBezTo>
                    <a:pt x="132309" y="191471"/>
                    <a:pt x="135523" y="194101"/>
                    <a:pt x="135815" y="195270"/>
                  </a:cubicBezTo>
                  <a:cubicBezTo>
                    <a:pt x="136107" y="204328"/>
                    <a:pt x="136107" y="213387"/>
                    <a:pt x="135815" y="222153"/>
                  </a:cubicBezTo>
                  <a:cubicBezTo>
                    <a:pt x="135815" y="223614"/>
                    <a:pt x="132893" y="225952"/>
                    <a:pt x="131140" y="225952"/>
                  </a:cubicBezTo>
                  <a:cubicBezTo>
                    <a:pt x="129679" y="225952"/>
                    <a:pt x="126756" y="223614"/>
                    <a:pt x="126756" y="222153"/>
                  </a:cubicBezTo>
                  <a:cubicBezTo>
                    <a:pt x="126172" y="217186"/>
                    <a:pt x="126464" y="212219"/>
                    <a:pt x="126464" y="207251"/>
                  </a:cubicBezTo>
                  <a:cubicBezTo>
                    <a:pt x="126172" y="207543"/>
                    <a:pt x="125880" y="207543"/>
                    <a:pt x="125880" y="207543"/>
                  </a:cubicBezTo>
                  <a:cubicBezTo>
                    <a:pt x="125880" y="204037"/>
                    <a:pt x="125295" y="200237"/>
                    <a:pt x="126172" y="196731"/>
                  </a:cubicBezTo>
                  <a:cubicBezTo>
                    <a:pt x="126756" y="194685"/>
                    <a:pt x="129094" y="192640"/>
                    <a:pt x="131140" y="191763"/>
                  </a:cubicBezTo>
                  <a:close/>
                  <a:moveTo>
                    <a:pt x="4905" y="183289"/>
                  </a:moveTo>
                  <a:cubicBezTo>
                    <a:pt x="6659" y="185042"/>
                    <a:pt x="9580" y="186503"/>
                    <a:pt x="10165" y="188549"/>
                  </a:cubicBezTo>
                  <a:cubicBezTo>
                    <a:pt x="12211" y="196146"/>
                    <a:pt x="10457" y="210757"/>
                    <a:pt x="6366" y="217770"/>
                  </a:cubicBezTo>
                  <a:cubicBezTo>
                    <a:pt x="-1524" y="209003"/>
                    <a:pt x="-1815" y="194685"/>
                    <a:pt x="4905" y="183289"/>
                  </a:cubicBezTo>
                  <a:close/>
                  <a:moveTo>
                    <a:pt x="222308" y="163419"/>
                  </a:moveTo>
                  <a:cubicBezTo>
                    <a:pt x="225522" y="166341"/>
                    <a:pt x="227860" y="167510"/>
                    <a:pt x="228152" y="168678"/>
                  </a:cubicBezTo>
                  <a:cubicBezTo>
                    <a:pt x="228737" y="178030"/>
                    <a:pt x="228737" y="187672"/>
                    <a:pt x="228737" y="197023"/>
                  </a:cubicBezTo>
                  <a:cubicBezTo>
                    <a:pt x="228737" y="198191"/>
                    <a:pt x="226399" y="200530"/>
                    <a:pt x="225230" y="200530"/>
                  </a:cubicBezTo>
                  <a:cubicBezTo>
                    <a:pt x="223184" y="200530"/>
                    <a:pt x="219970" y="199069"/>
                    <a:pt x="219970" y="197900"/>
                  </a:cubicBezTo>
                  <a:cubicBezTo>
                    <a:pt x="218508" y="187088"/>
                    <a:pt x="216463" y="175984"/>
                    <a:pt x="222308" y="163419"/>
                  </a:cubicBezTo>
                  <a:close/>
                  <a:moveTo>
                    <a:pt x="348834" y="156407"/>
                  </a:moveTo>
                  <a:cubicBezTo>
                    <a:pt x="350003" y="156115"/>
                    <a:pt x="352925" y="157576"/>
                    <a:pt x="352925" y="158744"/>
                  </a:cubicBezTo>
                  <a:cubicBezTo>
                    <a:pt x="353802" y="166634"/>
                    <a:pt x="354386" y="174815"/>
                    <a:pt x="354386" y="182705"/>
                  </a:cubicBezTo>
                  <a:cubicBezTo>
                    <a:pt x="354386" y="185627"/>
                    <a:pt x="352341" y="188549"/>
                    <a:pt x="350587" y="194101"/>
                  </a:cubicBezTo>
                  <a:cubicBezTo>
                    <a:pt x="347081" y="190010"/>
                    <a:pt x="345035" y="188549"/>
                    <a:pt x="345035" y="187381"/>
                  </a:cubicBezTo>
                  <a:cubicBezTo>
                    <a:pt x="344743" y="178322"/>
                    <a:pt x="344451" y="169556"/>
                    <a:pt x="344743" y="160498"/>
                  </a:cubicBezTo>
                  <a:cubicBezTo>
                    <a:pt x="344743" y="159037"/>
                    <a:pt x="347081" y="156991"/>
                    <a:pt x="348834" y="156407"/>
                  </a:cubicBezTo>
                  <a:close/>
                  <a:moveTo>
                    <a:pt x="131139" y="139750"/>
                  </a:moveTo>
                  <a:cubicBezTo>
                    <a:pt x="132308" y="139458"/>
                    <a:pt x="135522" y="141212"/>
                    <a:pt x="135522" y="142088"/>
                  </a:cubicBezTo>
                  <a:cubicBezTo>
                    <a:pt x="135522" y="152316"/>
                    <a:pt x="134938" y="162543"/>
                    <a:pt x="134353" y="172770"/>
                  </a:cubicBezTo>
                  <a:cubicBezTo>
                    <a:pt x="134061" y="173355"/>
                    <a:pt x="131139" y="173939"/>
                    <a:pt x="128216" y="175693"/>
                  </a:cubicBezTo>
                  <a:cubicBezTo>
                    <a:pt x="124418" y="163712"/>
                    <a:pt x="126171" y="153484"/>
                    <a:pt x="126464" y="143257"/>
                  </a:cubicBezTo>
                  <a:cubicBezTo>
                    <a:pt x="126464" y="141796"/>
                    <a:pt x="129386" y="140043"/>
                    <a:pt x="131139" y="139750"/>
                  </a:cubicBezTo>
                  <a:close/>
                  <a:moveTo>
                    <a:pt x="5781" y="131569"/>
                  </a:moveTo>
                  <a:cubicBezTo>
                    <a:pt x="12210" y="133907"/>
                    <a:pt x="11041" y="139459"/>
                    <a:pt x="10457" y="144134"/>
                  </a:cubicBezTo>
                  <a:cubicBezTo>
                    <a:pt x="9872" y="151147"/>
                    <a:pt x="13963" y="159621"/>
                    <a:pt x="5196" y="166050"/>
                  </a:cubicBezTo>
                  <a:cubicBezTo>
                    <a:pt x="-2109" y="154069"/>
                    <a:pt x="-1524" y="139751"/>
                    <a:pt x="5781" y="131569"/>
                  </a:cubicBezTo>
                  <a:close/>
                  <a:moveTo>
                    <a:pt x="224353" y="114036"/>
                  </a:moveTo>
                  <a:cubicBezTo>
                    <a:pt x="225814" y="115789"/>
                    <a:pt x="228736" y="117835"/>
                    <a:pt x="228736" y="119880"/>
                  </a:cubicBezTo>
                  <a:cubicBezTo>
                    <a:pt x="229321" y="129231"/>
                    <a:pt x="229028" y="138581"/>
                    <a:pt x="229028" y="147932"/>
                  </a:cubicBezTo>
                  <a:cubicBezTo>
                    <a:pt x="227859" y="148224"/>
                    <a:pt x="226398" y="148809"/>
                    <a:pt x="225230" y="149393"/>
                  </a:cubicBezTo>
                  <a:cubicBezTo>
                    <a:pt x="223184" y="147640"/>
                    <a:pt x="219385" y="146179"/>
                    <a:pt x="219385" y="144425"/>
                  </a:cubicBezTo>
                  <a:cubicBezTo>
                    <a:pt x="218801" y="135952"/>
                    <a:pt x="218801" y="127477"/>
                    <a:pt x="219093" y="119004"/>
                  </a:cubicBezTo>
                  <a:cubicBezTo>
                    <a:pt x="219093" y="117250"/>
                    <a:pt x="222600" y="115789"/>
                    <a:pt x="224353" y="114036"/>
                  </a:cubicBezTo>
                  <a:close/>
                  <a:moveTo>
                    <a:pt x="354386" y="105562"/>
                  </a:moveTo>
                  <a:cubicBezTo>
                    <a:pt x="354094" y="117251"/>
                    <a:pt x="357016" y="128647"/>
                    <a:pt x="352341" y="139459"/>
                  </a:cubicBezTo>
                  <a:cubicBezTo>
                    <a:pt x="351172" y="139751"/>
                    <a:pt x="350003" y="139751"/>
                    <a:pt x="348834" y="140043"/>
                  </a:cubicBezTo>
                  <a:cubicBezTo>
                    <a:pt x="347373" y="137705"/>
                    <a:pt x="344743" y="135368"/>
                    <a:pt x="344743" y="133030"/>
                  </a:cubicBezTo>
                  <a:cubicBezTo>
                    <a:pt x="344159" y="125432"/>
                    <a:pt x="344451" y="117543"/>
                    <a:pt x="344451" y="109945"/>
                  </a:cubicBezTo>
                  <a:cubicBezTo>
                    <a:pt x="344451" y="103809"/>
                    <a:pt x="347958" y="103224"/>
                    <a:pt x="354386" y="105562"/>
                  </a:cubicBezTo>
                  <a:close/>
                  <a:moveTo>
                    <a:pt x="131139" y="84231"/>
                  </a:moveTo>
                  <a:cubicBezTo>
                    <a:pt x="133477" y="88322"/>
                    <a:pt x="135814" y="90660"/>
                    <a:pt x="135814" y="92705"/>
                  </a:cubicBezTo>
                  <a:cubicBezTo>
                    <a:pt x="136399" y="100302"/>
                    <a:pt x="136107" y="108192"/>
                    <a:pt x="136107" y="115789"/>
                  </a:cubicBezTo>
                  <a:cubicBezTo>
                    <a:pt x="136107" y="119588"/>
                    <a:pt x="134061" y="122218"/>
                    <a:pt x="130262" y="121341"/>
                  </a:cubicBezTo>
                  <a:cubicBezTo>
                    <a:pt x="128509" y="120757"/>
                    <a:pt x="126171" y="117835"/>
                    <a:pt x="125879" y="115789"/>
                  </a:cubicBezTo>
                  <a:cubicBezTo>
                    <a:pt x="125587" y="107608"/>
                    <a:pt x="125587" y="99426"/>
                    <a:pt x="126171" y="91244"/>
                  </a:cubicBezTo>
                  <a:cubicBezTo>
                    <a:pt x="126464" y="89491"/>
                    <a:pt x="128509" y="88030"/>
                    <a:pt x="131139" y="84231"/>
                  </a:cubicBezTo>
                  <a:close/>
                  <a:moveTo>
                    <a:pt x="5489" y="77511"/>
                  </a:moveTo>
                  <a:cubicBezTo>
                    <a:pt x="12210" y="89199"/>
                    <a:pt x="12210" y="104102"/>
                    <a:pt x="6074" y="113452"/>
                  </a:cubicBezTo>
                  <a:cubicBezTo>
                    <a:pt x="4320" y="111991"/>
                    <a:pt x="1398" y="110823"/>
                    <a:pt x="1398" y="109361"/>
                  </a:cubicBezTo>
                  <a:cubicBezTo>
                    <a:pt x="814" y="101180"/>
                    <a:pt x="229" y="93290"/>
                    <a:pt x="522" y="85109"/>
                  </a:cubicBezTo>
                  <a:cubicBezTo>
                    <a:pt x="522" y="83063"/>
                    <a:pt x="3152" y="81018"/>
                    <a:pt x="5489" y="77511"/>
                  </a:cubicBezTo>
                  <a:close/>
                  <a:moveTo>
                    <a:pt x="224937" y="62024"/>
                  </a:moveTo>
                  <a:cubicBezTo>
                    <a:pt x="226399" y="62024"/>
                    <a:pt x="228736" y="64654"/>
                    <a:pt x="228736" y="66407"/>
                  </a:cubicBezTo>
                  <a:cubicBezTo>
                    <a:pt x="229321" y="70790"/>
                    <a:pt x="229028" y="75465"/>
                    <a:pt x="229028" y="79849"/>
                  </a:cubicBezTo>
                  <a:cubicBezTo>
                    <a:pt x="229028" y="79849"/>
                    <a:pt x="229028" y="79849"/>
                    <a:pt x="229321" y="79849"/>
                  </a:cubicBezTo>
                  <a:cubicBezTo>
                    <a:pt x="229028" y="84232"/>
                    <a:pt x="229028" y="88907"/>
                    <a:pt x="228152" y="93290"/>
                  </a:cubicBezTo>
                  <a:cubicBezTo>
                    <a:pt x="227860" y="94459"/>
                    <a:pt x="225522" y="96505"/>
                    <a:pt x="224353" y="96505"/>
                  </a:cubicBezTo>
                  <a:cubicBezTo>
                    <a:pt x="222600" y="96212"/>
                    <a:pt x="219386" y="94459"/>
                    <a:pt x="219386" y="93290"/>
                  </a:cubicBezTo>
                  <a:cubicBezTo>
                    <a:pt x="219094" y="83940"/>
                    <a:pt x="219094" y="74589"/>
                    <a:pt x="219678" y="65238"/>
                  </a:cubicBezTo>
                  <a:cubicBezTo>
                    <a:pt x="219678" y="64070"/>
                    <a:pt x="223185" y="62024"/>
                    <a:pt x="224937" y="62024"/>
                  </a:cubicBezTo>
                  <a:close/>
                  <a:moveTo>
                    <a:pt x="347665" y="52381"/>
                  </a:moveTo>
                  <a:cubicBezTo>
                    <a:pt x="349126" y="52089"/>
                    <a:pt x="352340" y="54134"/>
                    <a:pt x="352340" y="55595"/>
                  </a:cubicBezTo>
                  <a:cubicBezTo>
                    <a:pt x="353217" y="64361"/>
                    <a:pt x="354094" y="73420"/>
                    <a:pt x="354094" y="82186"/>
                  </a:cubicBezTo>
                  <a:cubicBezTo>
                    <a:pt x="354094" y="83647"/>
                    <a:pt x="351171" y="86569"/>
                    <a:pt x="350003" y="86277"/>
                  </a:cubicBezTo>
                  <a:cubicBezTo>
                    <a:pt x="347957" y="85693"/>
                    <a:pt x="344743" y="83939"/>
                    <a:pt x="344451" y="82186"/>
                  </a:cubicBezTo>
                  <a:cubicBezTo>
                    <a:pt x="343866" y="77218"/>
                    <a:pt x="344451" y="72251"/>
                    <a:pt x="344451" y="69621"/>
                  </a:cubicBezTo>
                  <a:cubicBezTo>
                    <a:pt x="344158" y="63485"/>
                    <a:pt x="343281" y="59979"/>
                    <a:pt x="343574" y="56472"/>
                  </a:cubicBezTo>
                  <a:cubicBezTo>
                    <a:pt x="343866" y="54719"/>
                    <a:pt x="345912" y="52381"/>
                    <a:pt x="347665" y="52381"/>
                  </a:cubicBezTo>
                  <a:close/>
                  <a:moveTo>
                    <a:pt x="121788" y="35725"/>
                  </a:moveTo>
                  <a:cubicBezTo>
                    <a:pt x="124125" y="36894"/>
                    <a:pt x="127632" y="37478"/>
                    <a:pt x="128216" y="38939"/>
                  </a:cubicBezTo>
                  <a:cubicBezTo>
                    <a:pt x="131138" y="46829"/>
                    <a:pt x="133768" y="55011"/>
                    <a:pt x="135814" y="63485"/>
                  </a:cubicBezTo>
                  <a:cubicBezTo>
                    <a:pt x="136106" y="64946"/>
                    <a:pt x="133476" y="67868"/>
                    <a:pt x="131431" y="69037"/>
                  </a:cubicBezTo>
                  <a:cubicBezTo>
                    <a:pt x="130554" y="69621"/>
                    <a:pt x="126755" y="67576"/>
                    <a:pt x="126463" y="66115"/>
                  </a:cubicBezTo>
                  <a:cubicBezTo>
                    <a:pt x="123833" y="56764"/>
                    <a:pt x="121788" y="47121"/>
                    <a:pt x="119450" y="37771"/>
                  </a:cubicBezTo>
                  <a:cubicBezTo>
                    <a:pt x="120327" y="37186"/>
                    <a:pt x="120911" y="36602"/>
                    <a:pt x="121788" y="35725"/>
                  </a:cubicBezTo>
                  <a:close/>
                  <a:moveTo>
                    <a:pt x="285178" y="31008"/>
                  </a:moveTo>
                  <a:cubicBezTo>
                    <a:pt x="301642" y="30227"/>
                    <a:pt x="317859" y="41569"/>
                    <a:pt x="322243" y="59978"/>
                  </a:cubicBezTo>
                  <a:cubicBezTo>
                    <a:pt x="323996" y="66990"/>
                    <a:pt x="324288" y="74296"/>
                    <a:pt x="324288" y="81601"/>
                  </a:cubicBezTo>
                  <a:cubicBezTo>
                    <a:pt x="324580" y="134490"/>
                    <a:pt x="324580" y="187088"/>
                    <a:pt x="324288" y="239977"/>
                  </a:cubicBezTo>
                  <a:cubicBezTo>
                    <a:pt x="323996" y="273581"/>
                    <a:pt x="318152" y="306016"/>
                    <a:pt x="299450" y="334945"/>
                  </a:cubicBezTo>
                  <a:cubicBezTo>
                    <a:pt x="270522" y="379653"/>
                    <a:pt x="229321" y="404198"/>
                    <a:pt x="175847" y="404490"/>
                  </a:cubicBezTo>
                  <a:cubicBezTo>
                    <a:pt x="139904" y="404782"/>
                    <a:pt x="108931" y="390464"/>
                    <a:pt x="82632" y="365919"/>
                  </a:cubicBezTo>
                  <a:cubicBezTo>
                    <a:pt x="47859" y="333192"/>
                    <a:pt x="31203" y="293159"/>
                    <a:pt x="32080" y="245529"/>
                  </a:cubicBezTo>
                  <a:cubicBezTo>
                    <a:pt x="32664" y="218939"/>
                    <a:pt x="32372" y="192348"/>
                    <a:pt x="32372" y="166049"/>
                  </a:cubicBezTo>
                  <a:cubicBezTo>
                    <a:pt x="32372" y="134198"/>
                    <a:pt x="32664" y="102348"/>
                    <a:pt x="32372" y="70497"/>
                  </a:cubicBezTo>
                  <a:cubicBezTo>
                    <a:pt x="32372" y="55887"/>
                    <a:pt x="38508" y="44783"/>
                    <a:pt x="50197" y="37186"/>
                  </a:cubicBezTo>
                  <a:cubicBezTo>
                    <a:pt x="55676" y="33533"/>
                    <a:pt x="61648" y="31798"/>
                    <a:pt x="67560" y="31675"/>
                  </a:cubicBezTo>
                  <a:cubicBezTo>
                    <a:pt x="85298" y="31305"/>
                    <a:pt x="102502" y="45440"/>
                    <a:pt x="104255" y="65822"/>
                  </a:cubicBezTo>
                  <a:cubicBezTo>
                    <a:pt x="104548" y="70789"/>
                    <a:pt x="104255" y="75757"/>
                    <a:pt x="104255" y="80724"/>
                  </a:cubicBezTo>
                  <a:cubicBezTo>
                    <a:pt x="104255" y="136828"/>
                    <a:pt x="103963" y="192640"/>
                    <a:pt x="104255" y="248743"/>
                  </a:cubicBezTo>
                  <a:cubicBezTo>
                    <a:pt x="104548" y="280302"/>
                    <a:pt x="118573" y="304847"/>
                    <a:pt x="147210" y="319165"/>
                  </a:cubicBezTo>
                  <a:cubicBezTo>
                    <a:pt x="191333" y="341666"/>
                    <a:pt x="241301" y="310984"/>
                    <a:pt x="248606" y="263646"/>
                  </a:cubicBezTo>
                  <a:cubicBezTo>
                    <a:pt x="250359" y="251081"/>
                    <a:pt x="250652" y="238224"/>
                    <a:pt x="250652" y="225659"/>
                  </a:cubicBezTo>
                  <a:cubicBezTo>
                    <a:pt x="250944" y="173646"/>
                    <a:pt x="250944" y="121926"/>
                    <a:pt x="250652" y="69913"/>
                  </a:cubicBezTo>
                  <a:cubicBezTo>
                    <a:pt x="250652" y="54718"/>
                    <a:pt x="256203" y="43614"/>
                    <a:pt x="269061" y="36017"/>
                  </a:cubicBezTo>
                  <a:cubicBezTo>
                    <a:pt x="274175" y="32875"/>
                    <a:pt x="279690" y="31268"/>
                    <a:pt x="285178" y="31008"/>
                  </a:cubicBezTo>
                  <a:close/>
                  <a:moveTo>
                    <a:pt x="15716" y="28420"/>
                  </a:moveTo>
                  <a:cubicBezTo>
                    <a:pt x="17469" y="29589"/>
                    <a:pt x="19223" y="30173"/>
                    <a:pt x="19515" y="31050"/>
                  </a:cubicBezTo>
                  <a:cubicBezTo>
                    <a:pt x="20100" y="32511"/>
                    <a:pt x="20391" y="34849"/>
                    <a:pt x="19515" y="36017"/>
                  </a:cubicBezTo>
                  <a:cubicBezTo>
                    <a:pt x="13963" y="43615"/>
                    <a:pt x="14548" y="54719"/>
                    <a:pt x="6073" y="62901"/>
                  </a:cubicBezTo>
                  <a:cubicBezTo>
                    <a:pt x="4612" y="59394"/>
                    <a:pt x="2567" y="57349"/>
                    <a:pt x="2859" y="55888"/>
                  </a:cubicBezTo>
                  <a:cubicBezTo>
                    <a:pt x="4612" y="45952"/>
                    <a:pt x="7827" y="36602"/>
                    <a:pt x="15716" y="28420"/>
                  </a:cubicBezTo>
                  <a:close/>
                  <a:moveTo>
                    <a:pt x="243639" y="16732"/>
                  </a:moveTo>
                  <a:cubicBezTo>
                    <a:pt x="244808" y="15855"/>
                    <a:pt x="247730" y="16439"/>
                    <a:pt x="249484" y="17316"/>
                  </a:cubicBezTo>
                  <a:cubicBezTo>
                    <a:pt x="250360" y="17900"/>
                    <a:pt x="250944" y="21115"/>
                    <a:pt x="250360" y="21991"/>
                  </a:cubicBezTo>
                  <a:cubicBezTo>
                    <a:pt x="244808" y="29589"/>
                    <a:pt x="239256" y="36894"/>
                    <a:pt x="233120" y="44199"/>
                  </a:cubicBezTo>
                  <a:cubicBezTo>
                    <a:pt x="232243" y="45368"/>
                    <a:pt x="229321" y="44491"/>
                    <a:pt x="225522" y="44783"/>
                  </a:cubicBezTo>
                  <a:cubicBezTo>
                    <a:pt x="227860" y="31926"/>
                    <a:pt x="234581" y="23452"/>
                    <a:pt x="243639" y="16732"/>
                  </a:cubicBezTo>
                  <a:close/>
                  <a:moveTo>
                    <a:pt x="320198" y="10011"/>
                  </a:moveTo>
                  <a:cubicBezTo>
                    <a:pt x="329256" y="14393"/>
                    <a:pt x="336561" y="21114"/>
                    <a:pt x="341528" y="30172"/>
                  </a:cubicBezTo>
                  <a:cubicBezTo>
                    <a:pt x="341821" y="30756"/>
                    <a:pt x="341821" y="31926"/>
                    <a:pt x="342405" y="34556"/>
                  </a:cubicBezTo>
                  <a:cubicBezTo>
                    <a:pt x="339776" y="35140"/>
                    <a:pt x="336269" y="36601"/>
                    <a:pt x="335100" y="35724"/>
                  </a:cubicBezTo>
                  <a:cubicBezTo>
                    <a:pt x="328379" y="29880"/>
                    <a:pt x="321658" y="23744"/>
                    <a:pt x="315522" y="17315"/>
                  </a:cubicBezTo>
                  <a:cubicBezTo>
                    <a:pt x="314646" y="16147"/>
                    <a:pt x="314938" y="13224"/>
                    <a:pt x="315522" y="11472"/>
                  </a:cubicBezTo>
                  <a:cubicBezTo>
                    <a:pt x="316107" y="10595"/>
                    <a:pt x="319029" y="9718"/>
                    <a:pt x="320198" y="10011"/>
                  </a:cubicBezTo>
                  <a:close/>
                  <a:moveTo>
                    <a:pt x="89938" y="4751"/>
                  </a:moveTo>
                  <a:cubicBezTo>
                    <a:pt x="98120" y="8842"/>
                    <a:pt x="108055" y="10887"/>
                    <a:pt x="113315" y="22867"/>
                  </a:cubicBezTo>
                  <a:cubicBezTo>
                    <a:pt x="108639" y="22283"/>
                    <a:pt x="106009" y="22867"/>
                    <a:pt x="103964" y="21699"/>
                  </a:cubicBezTo>
                  <a:cubicBezTo>
                    <a:pt x="97827" y="18776"/>
                    <a:pt x="91983" y="15562"/>
                    <a:pt x="86431" y="12056"/>
                  </a:cubicBezTo>
                  <a:cubicBezTo>
                    <a:pt x="84678" y="10887"/>
                    <a:pt x="83509" y="8257"/>
                    <a:pt x="82048" y="6504"/>
                  </a:cubicBezTo>
                  <a:cubicBezTo>
                    <a:pt x="84678" y="5919"/>
                    <a:pt x="87892" y="3582"/>
                    <a:pt x="89938" y="4751"/>
                  </a:cubicBezTo>
                  <a:close/>
                  <a:moveTo>
                    <a:pt x="56626" y="2121"/>
                  </a:moveTo>
                  <a:cubicBezTo>
                    <a:pt x="58378" y="1244"/>
                    <a:pt x="61301" y="3874"/>
                    <a:pt x="66853" y="6796"/>
                  </a:cubicBezTo>
                  <a:cubicBezTo>
                    <a:pt x="53703" y="11764"/>
                    <a:pt x="44060" y="15271"/>
                    <a:pt x="34126" y="18777"/>
                  </a:cubicBezTo>
                  <a:cubicBezTo>
                    <a:pt x="33541" y="19069"/>
                    <a:pt x="32080" y="17316"/>
                    <a:pt x="30619" y="16147"/>
                  </a:cubicBezTo>
                  <a:cubicBezTo>
                    <a:pt x="36755" y="6212"/>
                    <a:pt x="47275" y="4751"/>
                    <a:pt x="56626" y="2121"/>
                  </a:cubicBezTo>
                  <a:close/>
                  <a:moveTo>
                    <a:pt x="282429" y="2"/>
                  </a:moveTo>
                  <a:cubicBezTo>
                    <a:pt x="289442" y="-71"/>
                    <a:pt x="296528" y="1391"/>
                    <a:pt x="299450" y="4459"/>
                  </a:cubicBezTo>
                  <a:cubicBezTo>
                    <a:pt x="299743" y="5043"/>
                    <a:pt x="299450" y="6212"/>
                    <a:pt x="299450" y="8550"/>
                  </a:cubicBezTo>
                  <a:cubicBezTo>
                    <a:pt x="289223" y="9719"/>
                    <a:pt x="278996" y="11180"/>
                    <a:pt x="268476" y="11764"/>
                  </a:cubicBezTo>
                  <a:cubicBezTo>
                    <a:pt x="264970" y="12057"/>
                    <a:pt x="263509" y="7381"/>
                    <a:pt x="265846" y="4751"/>
                  </a:cubicBezTo>
                  <a:cubicBezTo>
                    <a:pt x="268476" y="1683"/>
                    <a:pt x="275416" y="76"/>
                    <a:pt x="282429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5"/>
            <p:cNvSpPr/>
            <p:nvPr/>
          </p:nvSpPr>
          <p:spPr>
            <a:xfrm>
              <a:off x="10141752" y="289866"/>
              <a:ext cx="446453" cy="434829"/>
            </a:xfrm>
            <a:custGeom>
              <a:avLst/>
              <a:gdLst/>
              <a:ahLst/>
              <a:cxnLst/>
              <a:rect l="l" t="t" r="r" b="b"/>
              <a:pathLst>
                <a:path w="446453" h="434829" extrusionOk="0">
                  <a:moveTo>
                    <a:pt x="95028" y="420486"/>
                  </a:moveTo>
                  <a:cubicBezTo>
                    <a:pt x="106716" y="419609"/>
                    <a:pt x="116651" y="425161"/>
                    <a:pt x="129509" y="427791"/>
                  </a:cubicBezTo>
                  <a:cubicBezTo>
                    <a:pt x="126002" y="431298"/>
                    <a:pt x="124541" y="434219"/>
                    <a:pt x="122788" y="434512"/>
                  </a:cubicBezTo>
                  <a:cubicBezTo>
                    <a:pt x="114606" y="435680"/>
                    <a:pt x="100287" y="428960"/>
                    <a:pt x="95028" y="420486"/>
                  </a:cubicBezTo>
                  <a:close/>
                  <a:moveTo>
                    <a:pt x="348957" y="416980"/>
                  </a:moveTo>
                  <a:cubicBezTo>
                    <a:pt x="352464" y="421655"/>
                    <a:pt x="352171" y="425746"/>
                    <a:pt x="347496" y="427500"/>
                  </a:cubicBezTo>
                  <a:cubicBezTo>
                    <a:pt x="339607" y="430421"/>
                    <a:pt x="331425" y="432759"/>
                    <a:pt x="323243" y="434805"/>
                  </a:cubicBezTo>
                  <a:cubicBezTo>
                    <a:pt x="321782" y="435097"/>
                    <a:pt x="317983" y="432759"/>
                    <a:pt x="317691" y="431006"/>
                  </a:cubicBezTo>
                  <a:cubicBezTo>
                    <a:pt x="317399" y="429252"/>
                    <a:pt x="319444" y="425746"/>
                    <a:pt x="321198" y="425162"/>
                  </a:cubicBezTo>
                  <a:cubicBezTo>
                    <a:pt x="329964" y="422239"/>
                    <a:pt x="339022" y="419902"/>
                    <a:pt x="348957" y="416980"/>
                  </a:cubicBezTo>
                  <a:close/>
                  <a:moveTo>
                    <a:pt x="168080" y="409675"/>
                  </a:moveTo>
                  <a:cubicBezTo>
                    <a:pt x="169833" y="408798"/>
                    <a:pt x="172756" y="409675"/>
                    <a:pt x="175094" y="409967"/>
                  </a:cubicBezTo>
                  <a:cubicBezTo>
                    <a:pt x="174801" y="412304"/>
                    <a:pt x="175678" y="415811"/>
                    <a:pt x="174217" y="417272"/>
                  </a:cubicBezTo>
                  <a:cubicBezTo>
                    <a:pt x="167203" y="424577"/>
                    <a:pt x="158729" y="430129"/>
                    <a:pt x="148502" y="432174"/>
                  </a:cubicBezTo>
                  <a:cubicBezTo>
                    <a:pt x="144411" y="428084"/>
                    <a:pt x="144704" y="424577"/>
                    <a:pt x="148794" y="421655"/>
                  </a:cubicBezTo>
                  <a:cubicBezTo>
                    <a:pt x="154931" y="417272"/>
                    <a:pt x="161360" y="413181"/>
                    <a:pt x="168080" y="409675"/>
                  </a:cubicBezTo>
                  <a:close/>
                  <a:moveTo>
                    <a:pt x="275614" y="409383"/>
                  </a:moveTo>
                  <a:cubicBezTo>
                    <a:pt x="283503" y="413766"/>
                    <a:pt x="291100" y="418442"/>
                    <a:pt x="298406" y="423409"/>
                  </a:cubicBezTo>
                  <a:cubicBezTo>
                    <a:pt x="299867" y="423701"/>
                    <a:pt x="300451" y="425455"/>
                    <a:pt x="301620" y="427792"/>
                  </a:cubicBezTo>
                  <a:cubicBezTo>
                    <a:pt x="298991" y="429253"/>
                    <a:pt x="295776" y="432468"/>
                    <a:pt x="294315" y="431883"/>
                  </a:cubicBezTo>
                  <a:cubicBezTo>
                    <a:pt x="285841" y="427208"/>
                    <a:pt x="277659" y="421656"/>
                    <a:pt x="269477" y="416104"/>
                  </a:cubicBezTo>
                  <a:cubicBezTo>
                    <a:pt x="268601" y="415519"/>
                    <a:pt x="268893" y="411428"/>
                    <a:pt x="269769" y="410259"/>
                  </a:cubicBezTo>
                  <a:cubicBezTo>
                    <a:pt x="270939" y="409091"/>
                    <a:pt x="274153" y="408507"/>
                    <a:pt x="275614" y="409383"/>
                  </a:cubicBezTo>
                  <a:close/>
                  <a:moveTo>
                    <a:pt x="379055" y="376363"/>
                  </a:moveTo>
                  <a:cubicBezTo>
                    <a:pt x="379931" y="378993"/>
                    <a:pt x="382269" y="381915"/>
                    <a:pt x="381685" y="384253"/>
                  </a:cubicBezTo>
                  <a:cubicBezTo>
                    <a:pt x="379055" y="394188"/>
                    <a:pt x="375256" y="403538"/>
                    <a:pt x="367074" y="409967"/>
                  </a:cubicBezTo>
                  <a:cubicBezTo>
                    <a:pt x="361815" y="408214"/>
                    <a:pt x="360062" y="405584"/>
                    <a:pt x="362107" y="401493"/>
                  </a:cubicBezTo>
                  <a:cubicBezTo>
                    <a:pt x="365321" y="394480"/>
                    <a:pt x="368243" y="387467"/>
                    <a:pt x="372042" y="381038"/>
                  </a:cubicBezTo>
                  <a:cubicBezTo>
                    <a:pt x="373210" y="378993"/>
                    <a:pt x="376425" y="377824"/>
                    <a:pt x="379055" y="376363"/>
                  </a:cubicBezTo>
                  <a:close/>
                  <a:moveTo>
                    <a:pt x="69606" y="374610"/>
                  </a:moveTo>
                  <a:cubicBezTo>
                    <a:pt x="72236" y="381331"/>
                    <a:pt x="73989" y="386298"/>
                    <a:pt x="76034" y="390973"/>
                  </a:cubicBezTo>
                  <a:cubicBezTo>
                    <a:pt x="78372" y="395941"/>
                    <a:pt x="81002" y="400616"/>
                    <a:pt x="83924" y="406169"/>
                  </a:cubicBezTo>
                  <a:cubicBezTo>
                    <a:pt x="81295" y="407045"/>
                    <a:pt x="78372" y="408798"/>
                    <a:pt x="77496" y="407922"/>
                  </a:cubicBezTo>
                  <a:cubicBezTo>
                    <a:pt x="69314" y="400324"/>
                    <a:pt x="64638" y="390682"/>
                    <a:pt x="64346" y="379578"/>
                  </a:cubicBezTo>
                  <a:cubicBezTo>
                    <a:pt x="64346" y="378409"/>
                    <a:pt x="66099" y="377532"/>
                    <a:pt x="69606" y="374610"/>
                  </a:cubicBezTo>
                  <a:close/>
                  <a:moveTo>
                    <a:pt x="196425" y="362337"/>
                  </a:moveTo>
                  <a:cubicBezTo>
                    <a:pt x="197886" y="362337"/>
                    <a:pt x="199055" y="365259"/>
                    <a:pt x="200224" y="366720"/>
                  </a:cubicBezTo>
                  <a:cubicBezTo>
                    <a:pt x="197009" y="376071"/>
                    <a:pt x="194379" y="384545"/>
                    <a:pt x="190873" y="393019"/>
                  </a:cubicBezTo>
                  <a:cubicBezTo>
                    <a:pt x="190288" y="394772"/>
                    <a:pt x="186782" y="395649"/>
                    <a:pt x="184444" y="395941"/>
                  </a:cubicBezTo>
                  <a:cubicBezTo>
                    <a:pt x="183568" y="395941"/>
                    <a:pt x="181230" y="392142"/>
                    <a:pt x="181815" y="390682"/>
                  </a:cubicBezTo>
                  <a:cubicBezTo>
                    <a:pt x="184152" y="381915"/>
                    <a:pt x="186782" y="373441"/>
                    <a:pt x="189997" y="364967"/>
                  </a:cubicBezTo>
                  <a:cubicBezTo>
                    <a:pt x="190581" y="363506"/>
                    <a:pt x="194379" y="362337"/>
                    <a:pt x="196425" y="362337"/>
                  </a:cubicBezTo>
                  <a:close/>
                  <a:moveTo>
                    <a:pt x="248437" y="362337"/>
                  </a:moveTo>
                  <a:cubicBezTo>
                    <a:pt x="250191" y="362044"/>
                    <a:pt x="253697" y="362628"/>
                    <a:pt x="254282" y="363798"/>
                  </a:cubicBezTo>
                  <a:cubicBezTo>
                    <a:pt x="257788" y="373148"/>
                    <a:pt x="260710" y="382498"/>
                    <a:pt x="263048" y="391849"/>
                  </a:cubicBezTo>
                  <a:cubicBezTo>
                    <a:pt x="263632" y="393018"/>
                    <a:pt x="260418" y="395355"/>
                    <a:pt x="258080" y="397694"/>
                  </a:cubicBezTo>
                  <a:cubicBezTo>
                    <a:pt x="249314" y="388051"/>
                    <a:pt x="248145" y="376655"/>
                    <a:pt x="245516" y="366135"/>
                  </a:cubicBezTo>
                  <a:cubicBezTo>
                    <a:pt x="245223" y="364966"/>
                    <a:pt x="247268" y="362337"/>
                    <a:pt x="248437" y="362337"/>
                  </a:cubicBezTo>
                  <a:close/>
                  <a:moveTo>
                    <a:pt x="53535" y="325811"/>
                  </a:moveTo>
                  <a:cubicBezTo>
                    <a:pt x="56749" y="326688"/>
                    <a:pt x="59964" y="326688"/>
                    <a:pt x="60256" y="327857"/>
                  </a:cubicBezTo>
                  <a:cubicBezTo>
                    <a:pt x="64054" y="337499"/>
                    <a:pt x="66684" y="347434"/>
                    <a:pt x="65515" y="358831"/>
                  </a:cubicBezTo>
                  <a:cubicBezTo>
                    <a:pt x="63178" y="358538"/>
                    <a:pt x="60548" y="358831"/>
                    <a:pt x="59964" y="357954"/>
                  </a:cubicBezTo>
                  <a:cubicBezTo>
                    <a:pt x="54996" y="348019"/>
                    <a:pt x="52951" y="337792"/>
                    <a:pt x="53535" y="325811"/>
                  </a:cubicBezTo>
                  <a:close/>
                  <a:moveTo>
                    <a:pt x="389867" y="324058"/>
                  </a:moveTo>
                  <a:cubicBezTo>
                    <a:pt x="391036" y="326688"/>
                    <a:pt x="392497" y="329026"/>
                    <a:pt x="393082" y="330195"/>
                  </a:cubicBezTo>
                  <a:cubicBezTo>
                    <a:pt x="391036" y="339837"/>
                    <a:pt x="389867" y="347434"/>
                    <a:pt x="387821" y="354740"/>
                  </a:cubicBezTo>
                  <a:cubicBezTo>
                    <a:pt x="387237" y="356493"/>
                    <a:pt x="383731" y="358831"/>
                    <a:pt x="381978" y="358538"/>
                  </a:cubicBezTo>
                  <a:cubicBezTo>
                    <a:pt x="380224" y="358246"/>
                    <a:pt x="377594" y="354740"/>
                    <a:pt x="377886" y="352986"/>
                  </a:cubicBezTo>
                  <a:cubicBezTo>
                    <a:pt x="379055" y="344804"/>
                    <a:pt x="380808" y="336915"/>
                    <a:pt x="383146" y="329026"/>
                  </a:cubicBezTo>
                  <a:cubicBezTo>
                    <a:pt x="383731" y="326980"/>
                    <a:pt x="387530" y="325811"/>
                    <a:pt x="389867" y="324058"/>
                  </a:cubicBezTo>
                  <a:close/>
                  <a:moveTo>
                    <a:pt x="230613" y="311201"/>
                  </a:moveTo>
                  <a:cubicBezTo>
                    <a:pt x="233827" y="312078"/>
                    <a:pt x="236457" y="311785"/>
                    <a:pt x="237626" y="312954"/>
                  </a:cubicBezTo>
                  <a:cubicBezTo>
                    <a:pt x="242009" y="317630"/>
                    <a:pt x="246684" y="336039"/>
                    <a:pt x="245807" y="345389"/>
                  </a:cubicBezTo>
                  <a:cubicBezTo>
                    <a:pt x="243470" y="344805"/>
                    <a:pt x="239379" y="345097"/>
                    <a:pt x="238794" y="343928"/>
                  </a:cubicBezTo>
                  <a:cubicBezTo>
                    <a:pt x="234119" y="333993"/>
                    <a:pt x="229152" y="324058"/>
                    <a:pt x="230613" y="311201"/>
                  </a:cubicBezTo>
                  <a:close/>
                  <a:moveTo>
                    <a:pt x="211912" y="309740"/>
                  </a:moveTo>
                  <a:cubicBezTo>
                    <a:pt x="213081" y="312662"/>
                    <a:pt x="215419" y="315876"/>
                    <a:pt x="215126" y="318214"/>
                  </a:cubicBezTo>
                  <a:cubicBezTo>
                    <a:pt x="213373" y="326103"/>
                    <a:pt x="210743" y="333701"/>
                    <a:pt x="207821" y="341299"/>
                  </a:cubicBezTo>
                  <a:cubicBezTo>
                    <a:pt x="207236" y="343051"/>
                    <a:pt x="203730" y="344221"/>
                    <a:pt x="201684" y="345390"/>
                  </a:cubicBezTo>
                  <a:cubicBezTo>
                    <a:pt x="200515" y="343344"/>
                    <a:pt x="197593" y="341006"/>
                    <a:pt x="197886" y="339253"/>
                  </a:cubicBezTo>
                  <a:cubicBezTo>
                    <a:pt x="200515" y="329318"/>
                    <a:pt x="202561" y="319383"/>
                    <a:pt x="207529" y="310324"/>
                  </a:cubicBezTo>
                  <a:cubicBezTo>
                    <a:pt x="208990" y="310324"/>
                    <a:pt x="210451" y="310032"/>
                    <a:pt x="211912" y="309740"/>
                  </a:cubicBezTo>
                  <a:close/>
                  <a:moveTo>
                    <a:pt x="218341" y="275843"/>
                  </a:moveTo>
                  <a:cubicBezTo>
                    <a:pt x="220094" y="272045"/>
                    <a:pt x="225353" y="272337"/>
                    <a:pt x="227107" y="276136"/>
                  </a:cubicBezTo>
                  <a:cubicBezTo>
                    <a:pt x="229152" y="281688"/>
                    <a:pt x="230321" y="287824"/>
                    <a:pt x="232366" y="295129"/>
                  </a:cubicBezTo>
                  <a:cubicBezTo>
                    <a:pt x="224769" y="295129"/>
                    <a:pt x="220386" y="295129"/>
                    <a:pt x="215711" y="295129"/>
                  </a:cubicBezTo>
                  <a:cubicBezTo>
                    <a:pt x="211328" y="287824"/>
                    <a:pt x="215711" y="281688"/>
                    <a:pt x="218341" y="275843"/>
                  </a:cubicBezTo>
                  <a:close/>
                  <a:moveTo>
                    <a:pt x="45353" y="274383"/>
                  </a:moveTo>
                  <a:cubicBezTo>
                    <a:pt x="46814" y="274091"/>
                    <a:pt x="49444" y="275260"/>
                    <a:pt x="49737" y="276136"/>
                  </a:cubicBezTo>
                  <a:cubicBezTo>
                    <a:pt x="52366" y="286071"/>
                    <a:pt x="57334" y="296006"/>
                    <a:pt x="52074" y="307111"/>
                  </a:cubicBezTo>
                  <a:cubicBezTo>
                    <a:pt x="44185" y="298929"/>
                    <a:pt x="43600" y="288117"/>
                    <a:pt x="42139" y="277889"/>
                  </a:cubicBezTo>
                  <a:cubicBezTo>
                    <a:pt x="42139" y="276721"/>
                    <a:pt x="43892" y="274675"/>
                    <a:pt x="45353" y="274383"/>
                  </a:cubicBezTo>
                  <a:close/>
                  <a:moveTo>
                    <a:pt x="399218" y="272337"/>
                  </a:moveTo>
                  <a:cubicBezTo>
                    <a:pt x="401263" y="273506"/>
                    <a:pt x="403893" y="276135"/>
                    <a:pt x="403601" y="277889"/>
                  </a:cubicBezTo>
                  <a:cubicBezTo>
                    <a:pt x="402140" y="286947"/>
                    <a:pt x="400386" y="295714"/>
                    <a:pt x="398049" y="304480"/>
                  </a:cubicBezTo>
                  <a:cubicBezTo>
                    <a:pt x="397464" y="306233"/>
                    <a:pt x="393081" y="306525"/>
                    <a:pt x="389575" y="307986"/>
                  </a:cubicBezTo>
                  <a:cubicBezTo>
                    <a:pt x="387821" y="295714"/>
                    <a:pt x="391620" y="285778"/>
                    <a:pt x="394250" y="275844"/>
                  </a:cubicBezTo>
                  <a:cubicBezTo>
                    <a:pt x="394542" y="274382"/>
                    <a:pt x="398341" y="272044"/>
                    <a:pt x="399218" y="272337"/>
                  </a:cubicBezTo>
                  <a:close/>
                  <a:moveTo>
                    <a:pt x="34834" y="222369"/>
                  </a:moveTo>
                  <a:cubicBezTo>
                    <a:pt x="35710" y="221785"/>
                    <a:pt x="38632" y="223538"/>
                    <a:pt x="38925" y="224707"/>
                  </a:cubicBezTo>
                  <a:cubicBezTo>
                    <a:pt x="41847" y="234350"/>
                    <a:pt x="45061" y="244285"/>
                    <a:pt x="44477" y="256558"/>
                  </a:cubicBezTo>
                  <a:cubicBezTo>
                    <a:pt x="40678" y="254512"/>
                    <a:pt x="37171" y="253635"/>
                    <a:pt x="36587" y="252174"/>
                  </a:cubicBezTo>
                  <a:cubicBezTo>
                    <a:pt x="34249" y="243992"/>
                    <a:pt x="32496" y="235518"/>
                    <a:pt x="31327" y="227045"/>
                  </a:cubicBezTo>
                  <a:cubicBezTo>
                    <a:pt x="31035" y="225584"/>
                    <a:pt x="33373" y="223246"/>
                    <a:pt x="34834" y="222369"/>
                  </a:cubicBezTo>
                  <a:close/>
                  <a:moveTo>
                    <a:pt x="410028" y="220324"/>
                  </a:moveTo>
                  <a:cubicBezTo>
                    <a:pt x="412074" y="222954"/>
                    <a:pt x="414119" y="225584"/>
                    <a:pt x="414704" y="226753"/>
                  </a:cubicBezTo>
                  <a:cubicBezTo>
                    <a:pt x="412658" y="236395"/>
                    <a:pt x="411781" y="243701"/>
                    <a:pt x="409736" y="250422"/>
                  </a:cubicBezTo>
                  <a:cubicBezTo>
                    <a:pt x="409151" y="252759"/>
                    <a:pt x="405353" y="253928"/>
                    <a:pt x="403015" y="255681"/>
                  </a:cubicBezTo>
                  <a:cubicBezTo>
                    <a:pt x="401847" y="253051"/>
                    <a:pt x="399508" y="250422"/>
                    <a:pt x="399801" y="247792"/>
                  </a:cubicBezTo>
                  <a:cubicBezTo>
                    <a:pt x="400678" y="240486"/>
                    <a:pt x="402138" y="233474"/>
                    <a:pt x="404184" y="226461"/>
                  </a:cubicBezTo>
                  <a:cubicBezTo>
                    <a:pt x="404768" y="224123"/>
                    <a:pt x="407983" y="222370"/>
                    <a:pt x="410028" y="220324"/>
                  </a:cubicBezTo>
                  <a:close/>
                  <a:moveTo>
                    <a:pt x="23437" y="170648"/>
                  </a:moveTo>
                  <a:cubicBezTo>
                    <a:pt x="25191" y="170941"/>
                    <a:pt x="28113" y="172109"/>
                    <a:pt x="28697" y="173570"/>
                  </a:cubicBezTo>
                  <a:cubicBezTo>
                    <a:pt x="30743" y="183214"/>
                    <a:pt x="34833" y="192272"/>
                    <a:pt x="32788" y="204252"/>
                  </a:cubicBezTo>
                  <a:cubicBezTo>
                    <a:pt x="29574" y="203084"/>
                    <a:pt x="26944" y="202791"/>
                    <a:pt x="26652" y="201623"/>
                  </a:cubicBezTo>
                  <a:cubicBezTo>
                    <a:pt x="24314" y="192564"/>
                    <a:pt x="22268" y="183214"/>
                    <a:pt x="20515" y="174155"/>
                  </a:cubicBezTo>
                  <a:cubicBezTo>
                    <a:pt x="20223" y="172986"/>
                    <a:pt x="22561" y="170357"/>
                    <a:pt x="23437" y="170648"/>
                  </a:cubicBezTo>
                  <a:close/>
                  <a:moveTo>
                    <a:pt x="421424" y="169188"/>
                  </a:moveTo>
                  <a:cubicBezTo>
                    <a:pt x="423178" y="171526"/>
                    <a:pt x="424930" y="173571"/>
                    <a:pt x="425807" y="174740"/>
                  </a:cubicBezTo>
                  <a:cubicBezTo>
                    <a:pt x="423762" y="184091"/>
                    <a:pt x="422885" y="191688"/>
                    <a:pt x="420548" y="198993"/>
                  </a:cubicBezTo>
                  <a:cubicBezTo>
                    <a:pt x="419963" y="201331"/>
                    <a:pt x="416457" y="202792"/>
                    <a:pt x="414119" y="204545"/>
                  </a:cubicBezTo>
                  <a:cubicBezTo>
                    <a:pt x="412950" y="201915"/>
                    <a:pt x="410321" y="199286"/>
                    <a:pt x="410612" y="196947"/>
                  </a:cubicBezTo>
                  <a:cubicBezTo>
                    <a:pt x="411489" y="189350"/>
                    <a:pt x="413242" y="181753"/>
                    <a:pt x="415288" y="174740"/>
                  </a:cubicBezTo>
                  <a:cubicBezTo>
                    <a:pt x="415872" y="172402"/>
                    <a:pt x="419379" y="171234"/>
                    <a:pt x="421424" y="169188"/>
                  </a:cubicBezTo>
                  <a:close/>
                  <a:moveTo>
                    <a:pt x="12918" y="118344"/>
                  </a:moveTo>
                  <a:cubicBezTo>
                    <a:pt x="21392" y="127695"/>
                    <a:pt x="21976" y="139091"/>
                    <a:pt x="23145" y="150195"/>
                  </a:cubicBezTo>
                  <a:cubicBezTo>
                    <a:pt x="22269" y="150779"/>
                    <a:pt x="21392" y="151364"/>
                    <a:pt x="20515" y="151948"/>
                  </a:cubicBezTo>
                  <a:cubicBezTo>
                    <a:pt x="18470" y="150487"/>
                    <a:pt x="14963" y="149026"/>
                    <a:pt x="14671" y="146980"/>
                  </a:cubicBezTo>
                  <a:cubicBezTo>
                    <a:pt x="12918" y="137922"/>
                    <a:pt x="6781" y="128571"/>
                    <a:pt x="12918" y="118344"/>
                  </a:cubicBezTo>
                  <a:close/>
                  <a:moveTo>
                    <a:pt x="431653" y="117759"/>
                  </a:moveTo>
                  <a:cubicBezTo>
                    <a:pt x="433698" y="118636"/>
                    <a:pt x="436620" y="121557"/>
                    <a:pt x="436328" y="123019"/>
                  </a:cubicBezTo>
                  <a:cubicBezTo>
                    <a:pt x="435159" y="131785"/>
                    <a:pt x="433114" y="140843"/>
                    <a:pt x="430776" y="149317"/>
                  </a:cubicBezTo>
                  <a:cubicBezTo>
                    <a:pt x="430191" y="151071"/>
                    <a:pt x="426393" y="153116"/>
                    <a:pt x="424639" y="152532"/>
                  </a:cubicBezTo>
                  <a:cubicBezTo>
                    <a:pt x="422887" y="151947"/>
                    <a:pt x="422010" y="148733"/>
                    <a:pt x="420841" y="146980"/>
                  </a:cubicBezTo>
                  <a:cubicBezTo>
                    <a:pt x="422887" y="137921"/>
                    <a:pt x="424639" y="129448"/>
                    <a:pt x="426978" y="121266"/>
                  </a:cubicBezTo>
                  <a:cubicBezTo>
                    <a:pt x="427562" y="119805"/>
                    <a:pt x="430776" y="117467"/>
                    <a:pt x="431653" y="117759"/>
                  </a:cubicBezTo>
                  <a:close/>
                  <a:moveTo>
                    <a:pt x="133308" y="103149"/>
                  </a:moveTo>
                  <a:cubicBezTo>
                    <a:pt x="139737" y="103149"/>
                    <a:pt x="144119" y="103149"/>
                    <a:pt x="150548" y="103149"/>
                  </a:cubicBezTo>
                  <a:cubicBezTo>
                    <a:pt x="148795" y="109577"/>
                    <a:pt x="147626" y="114837"/>
                    <a:pt x="145873" y="120097"/>
                  </a:cubicBezTo>
                  <a:cubicBezTo>
                    <a:pt x="145289" y="121558"/>
                    <a:pt x="142658" y="123603"/>
                    <a:pt x="140905" y="123311"/>
                  </a:cubicBezTo>
                  <a:cubicBezTo>
                    <a:pt x="139152" y="123019"/>
                    <a:pt x="137107" y="120974"/>
                    <a:pt x="136522" y="119220"/>
                  </a:cubicBezTo>
                  <a:cubicBezTo>
                    <a:pt x="135061" y="114545"/>
                    <a:pt x="134477" y="109577"/>
                    <a:pt x="133308" y="103149"/>
                  </a:cubicBezTo>
                  <a:close/>
                  <a:moveTo>
                    <a:pt x="304505" y="101651"/>
                  </a:moveTo>
                  <a:cubicBezTo>
                    <a:pt x="307026" y="101542"/>
                    <a:pt x="309364" y="102272"/>
                    <a:pt x="311263" y="105486"/>
                  </a:cubicBezTo>
                  <a:cubicBezTo>
                    <a:pt x="313309" y="109286"/>
                    <a:pt x="309510" y="118636"/>
                    <a:pt x="303958" y="124481"/>
                  </a:cubicBezTo>
                  <a:cubicBezTo>
                    <a:pt x="296944" y="118929"/>
                    <a:pt x="294899" y="112207"/>
                    <a:pt x="296652" y="102857"/>
                  </a:cubicBezTo>
                  <a:cubicBezTo>
                    <a:pt x="299282" y="102711"/>
                    <a:pt x="301985" y="101761"/>
                    <a:pt x="304505" y="101651"/>
                  </a:cubicBezTo>
                  <a:close/>
                  <a:moveTo>
                    <a:pt x="3567" y="66039"/>
                  </a:moveTo>
                  <a:cubicBezTo>
                    <a:pt x="12625" y="72760"/>
                    <a:pt x="8242" y="83572"/>
                    <a:pt x="11749" y="91754"/>
                  </a:cubicBezTo>
                  <a:cubicBezTo>
                    <a:pt x="12917" y="94675"/>
                    <a:pt x="12333" y="94968"/>
                    <a:pt x="7658" y="99936"/>
                  </a:cubicBezTo>
                  <a:cubicBezTo>
                    <a:pt x="-524" y="90877"/>
                    <a:pt x="-2569" y="75098"/>
                    <a:pt x="3567" y="66039"/>
                  </a:cubicBezTo>
                  <a:close/>
                  <a:moveTo>
                    <a:pt x="441879" y="65747"/>
                  </a:moveTo>
                  <a:cubicBezTo>
                    <a:pt x="443048" y="65454"/>
                    <a:pt x="445094" y="68376"/>
                    <a:pt x="445970" y="70129"/>
                  </a:cubicBezTo>
                  <a:cubicBezTo>
                    <a:pt x="446847" y="71590"/>
                    <a:pt x="446262" y="73636"/>
                    <a:pt x="446262" y="77435"/>
                  </a:cubicBezTo>
                  <a:cubicBezTo>
                    <a:pt x="445094" y="82694"/>
                    <a:pt x="444217" y="89708"/>
                    <a:pt x="442171" y="96721"/>
                  </a:cubicBezTo>
                  <a:cubicBezTo>
                    <a:pt x="441587" y="98766"/>
                    <a:pt x="438373" y="99935"/>
                    <a:pt x="436327" y="101396"/>
                  </a:cubicBezTo>
                  <a:cubicBezTo>
                    <a:pt x="434866" y="99351"/>
                    <a:pt x="432236" y="97013"/>
                    <a:pt x="432528" y="95260"/>
                  </a:cubicBezTo>
                  <a:cubicBezTo>
                    <a:pt x="433113" y="86785"/>
                    <a:pt x="434282" y="78312"/>
                    <a:pt x="436035" y="69837"/>
                  </a:cubicBezTo>
                  <a:cubicBezTo>
                    <a:pt x="436327" y="68084"/>
                    <a:pt x="439834" y="66038"/>
                    <a:pt x="441879" y="65747"/>
                  </a:cubicBezTo>
                  <a:close/>
                  <a:moveTo>
                    <a:pt x="282918" y="54058"/>
                  </a:moveTo>
                  <a:cubicBezTo>
                    <a:pt x="284380" y="53474"/>
                    <a:pt x="288178" y="54350"/>
                    <a:pt x="288470" y="55227"/>
                  </a:cubicBezTo>
                  <a:cubicBezTo>
                    <a:pt x="291685" y="64578"/>
                    <a:pt x="294314" y="73636"/>
                    <a:pt x="296652" y="83279"/>
                  </a:cubicBezTo>
                  <a:cubicBezTo>
                    <a:pt x="297237" y="84740"/>
                    <a:pt x="294314" y="86493"/>
                    <a:pt x="291685" y="89123"/>
                  </a:cubicBezTo>
                  <a:cubicBezTo>
                    <a:pt x="283503" y="79480"/>
                    <a:pt x="282918" y="68961"/>
                    <a:pt x="279996" y="59318"/>
                  </a:cubicBezTo>
                  <a:cubicBezTo>
                    <a:pt x="279704" y="57857"/>
                    <a:pt x="281457" y="54935"/>
                    <a:pt x="282918" y="54058"/>
                  </a:cubicBezTo>
                  <a:close/>
                  <a:moveTo>
                    <a:pt x="160775" y="53765"/>
                  </a:moveTo>
                  <a:cubicBezTo>
                    <a:pt x="162529" y="54642"/>
                    <a:pt x="165158" y="56980"/>
                    <a:pt x="164866" y="58441"/>
                  </a:cubicBezTo>
                  <a:cubicBezTo>
                    <a:pt x="162529" y="68960"/>
                    <a:pt x="161068" y="79772"/>
                    <a:pt x="153178" y="88830"/>
                  </a:cubicBezTo>
                  <a:cubicBezTo>
                    <a:pt x="150548" y="86785"/>
                    <a:pt x="148502" y="85616"/>
                    <a:pt x="148795" y="85031"/>
                  </a:cubicBezTo>
                  <a:cubicBezTo>
                    <a:pt x="151132" y="75097"/>
                    <a:pt x="153762" y="65162"/>
                    <a:pt x="156392" y="55519"/>
                  </a:cubicBezTo>
                  <a:cubicBezTo>
                    <a:pt x="156684" y="54350"/>
                    <a:pt x="159899" y="53181"/>
                    <a:pt x="160775" y="53765"/>
                  </a:cubicBezTo>
                  <a:close/>
                  <a:moveTo>
                    <a:pt x="126586" y="51136"/>
                  </a:moveTo>
                  <a:cubicBezTo>
                    <a:pt x="128339" y="52305"/>
                    <a:pt x="130969" y="53182"/>
                    <a:pt x="131554" y="54643"/>
                  </a:cubicBezTo>
                  <a:cubicBezTo>
                    <a:pt x="133599" y="62824"/>
                    <a:pt x="135645" y="71298"/>
                    <a:pt x="136813" y="79480"/>
                  </a:cubicBezTo>
                  <a:cubicBezTo>
                    <a:pt x="137106" y="80941"/>
                    <a:pt x="135060" y="82987"/>
                    <a:pt x="133599" y="85617"/>
                  </a:cubicBezTo>
                  <a:cubicBezTo>
                    <a:pt x="131846" y="84156"/>
                    <a:pt x="129509" y="83279"/>
                    <a:pt x="129216" y="82110"/>
                  </a:cubicBezTo>
                  <a:cubicBezTo>
                    <a:pt x="126879" y="73344"/>
                    <a:pt x="124833" y="64870"/>
                    <a:pt x="123372" y="56104"/>
                  </a:cubicBezTo>
                  <a:cubicBezTo>
                    <a:pt x="123080" y="54643"/>
                    <a:pt x="125418" y="52889"/>
                    <a:pt x="126586" y="51136"/>
                  </a:cubicBezTo>
                  <a:close/>
                  <a:moveTo>
                    <a:pt x="318859" y="50260"/>
                  </a:moveTo>
                  <a:cubicBezTo>
                    <a:pt x="320029" y="52890"/>
                    <a:pt x="322658" y="55520"/>
                    <a:pt x="322366" y="58150"/>
                  </a:cubicBezTo>
                  <a:cubicBezTo>
                    <a:pt x="321489" y="65455"/>
                    <a:pt x="320029" y="72468"/>
                    <a:pt x="317983" y="79481"/>
                  </a:cubicBezTo>
                  <a:cubicBezTo>
                    <a:pt x="317399" y="81819"/>
                    <a:pt x="314184" y="83572"/>
                    <a:pt x="312138" y="85618"/>
                  </a:cubicBezTo>
                  <a:cubicBezTo>
                    <a:pt x="309801" y="82695"/>
                    <a:pt x="307756" y="80357"/>
                    <a:pt x="306879" y="78897"/>
                  </a:cubicBezTo>
                  <a:cubicBezTo>
                    <a:pt x="308924" y="69546"/>
                    <a:pt x="310093" y="62241"/>
                    <a:pt x="312431" y="55520"/>
                  </a:cubicBezTo>
                  <a:cubicBezTo>
                    <a:pt x="313015" y="53182"/>
                    <a:pt x="316522" y="52013"/>
                    <a:pt x="318859" y="50260"/>
                  </a:cubicBezTo>
                  <a:close/>
                  <a:moveTo>
                    <a:pt x="384899" y="31558"/>
                  </a:moveTo>
                  <a:cubicBezTo>
                    <a:pt x="405646" y="35649"/>
                    <a:pt x="419088" y="56688"/>
                    <a:pt x="414704" y="78019"/>
                  </a:cubicBezTo>
                  <a:cubicBezTo>
                    <a:pt x="394250" y="175324"/>
                    <a:pt x="373796" y="272337"/>
                    <a:pt x="353048" y="369642"/>
                  </a:cubicBezTo>
                  <a:cubicBezTo>
                    <a:pt x="352172" y="373733"/>
                    <a:pt x="351295" y="377824"/>
                    <a:pt x="349542" y="381330"/>
                  </a:cubicBezTo>
                  <a:cubicBezTo>
                    <a:pt x="343406" y="395357"/>
                    <a:pt x="332301" y="403830"/>
                    <a:pt x="316815" y="404415"/>
                  </a:cubicBezTo>
                  <a:cubicBezTo>
                    <a:pt x="302789" y="404999"/>
                    <a:pt x="291685" y="397986"/>
                    <a:pt x="284379" y="385421"/>
                  </a:cubicBezTo>
                  <a:cubicBezTo>
                    <a:pt x="283795" y="384253"/>
                    <a:pt x="282918" y="383084"/>
                    <a:pt x="282334" y="381915"/>
                  </a:cubicBezTo>
                  <a:cubicBezTo>
                    <a:pt x="276490" y="363214"/>
                    <a:pt x="270938" y="344512"/>
                    <a:pt x="265386" y="326103"/>
                  </a:cubicBezTo>
                  <a:lnTo>
                    <a:pt x="265499" y="325562"/>
                  </a:lnTo>
                  <a:lnTo>
                    <a:pt x="238794" y="244870"/>
                  </a:lnTo>
                  <a:cubicBezTo>
                    <a:pt x="233827" y="229382"/>
                    <a:pt x="228860" y="213896"/>
                    <a:pt x="223892" y="198409"/>
                  </a:cubicBezTo>
                  <a:cubicBezTo>
                    <a:pt x="218924" y="198701"/>
                    <a:pt x="218048" y="201330"/>
                    <a:pt x="216879" y="205421"/>
                  </a:cubicBezTo>
                  <a:cubicBezTo>
                    <a:pt x="204314" y="247500"/>
                    <a:pt x="191165" y="289577"/>
                    <a:pt x="178308" y="331655"/>
                  </a:cubicBezTo>
                  <a:lnTo>
                    <a:pt x="166212" y="367668"/>
                  </a:lnTo>
                  <a:lnTo>
                    <a:pt x="168479" y="369935"/>
                  </a:lnTo>
                  <a:cubicBezTo>
                    <a:pt x="166434" y="383961"/>
                    <a:pt x="160297" y="395065"/>
                    <a:pt x="146564" y="400324"/>
                  </a:cubicBezTo>
                  <a:cubicBezTo>
                    <a:pt x="123187" y="409091"/>
                    <a:pt x="102440" y="397694"/>
                    <a:pt x="96596" y="373149"/>
                  </a:cubicBezTo>
                  <a:cubicBezTo>
                    <a:pt x="89875" y="343928"/>
                    <a:pt x="84031" y="314708"/>
                    <a:pt x="77894" y="285195"/>
                  </a:cubicBezTo>
                  <a:cubicBezTo>
                    <a:pt x="64745" y="222662"/>
                    <a:pt x="51595" y="160130"/>
                    <a:pt x="38154" y="97305"/>
                  </a:cubicBezTo>
                  <a:cubicBezTo>
                    <a:pt x="36693" y="90585"/>
                    <a:pt x="35232" y="83864"/>
                    <a:pt x="34063" y="77143"/>
                  </a:cubicBezTo>
                  <a:cubicBezTo>
                    <a:pt x="32309" y="66331"/>
                    <a:pt x="33479" y="56104"/>
                    <a:pt x="40491" y="47338"/>
                  </a:cubicBezTo>
                  <a:cubicBezTo>
                    <a:pt x="49258" y="36526"/>
                    <a:pt x="60070" y="29222"/>
                    <a:pt x="74680" y="32143"/>
                  </a:cubicBezTo>
                  <a:cubicBezTo>
                    <a:pt x="91044" y="35358"/>
                    <a:pt x="100687" y="46461"/>
                    <a:pt x="104485" y="62240"/>
                  </a:cubicBezTo>
                  <a:cubicBezTo>
                    <a:pt x="107700" y="75974"/>
                    <a:pt x="110330" y="89708"/>
                    <a:pt x="113251" y="103442"/>
                  </a:cubicBezTo>
                  <a:cubicBezTo>
                    <a:pt x="120557" y="139091"/>
                    <a:pt x="128154" y="174448"/>
                    <a:pt x="135459" y="210097"/>
                  </a:cubicBezTo>
                  <a:cubicBezTo>
                    <a:pt x="136044" y="212143"/>
                    <a:pt x="137213" y="214188"/>
                    <a:pt x="140427" y="216526"/>
                  </a:cubicBezTo>
                  <a:lnTo>
                    <a:pt x="155334" y="168992"/>
                  </a:lnTo>
                  <a:lnTo>
                    <a:pt x="153470" y="167435"/>
                  </a:lnTo>
                  <a:cubicBezTo>
                    <a:pt x="158438" y="151363"/>
                    <a:pt x="163113" y="135292"/>
                    <a:pt x="168081" y="119220"/>
                  </a:cubicBezTo>
                  <a:cubicBezTo>
                    <a:pt x="174217" y="98765"/>
                    <a:pt x="180353" y="78603"/>
                    <a:pt x="186781" y="58149"/>
                  </a:cubicBezTo>
                  <a:cubicBezTo>
                    <a:pt x="194379" y="34188"/>
                    <a:pt x="219217" y="25422"/>
                    <a:pt x="237333" y="34188"/>
                  </a:cubicBezTo>
                  <a:cubicBezTo>
                    <a:pt x="245808" y="38279"/>
                    <a:pt x="252528" y="44707"/>
                    <a:pt x="255451" y="53473"/>
                  </a:cubicBezTo>
                  <a:cubicBezTo>
                    <a:pt x="262755" y="75974"/>
                    <a:pt x="269476" y="98474"/>
                    <a:pt x="276489" y="120974"/>
                  </a:cubicBezTo>
                  <a:cubicBezTo>
                    <a:pt x="272837" y="121558"/>
                    <a:pt x="271302" y="123603"/>
                    <a:pt x="270499" y="126087"/>
                  </a:cubicBezTo>
                  <a:lnTo>
                    <a:pt x="270105" y="127986"/>
                  </a:lnTo>
                  <a:lnTo>
                    <a:pt x="270500" y="126452"/>
                  </a:lnTo>
                  <a:cubicBezTo>
                    <a:pt x="271377" y="124042"/>
                    <a:pt x="272984" y="121996"/>
                    <a:pt x="276782" y="121266"/>
                  </a:cubicBezTo>
                  <a:cubicBezTo>
                    <a:pt x="285256" y="146688"/>
                    <a:pt x="293438" y="172110"/>
                    <a:pt x="301912" y="197532"/>
                  </a:cubicBezTo>
                  <a:cubicBezTo>
                    <a:pt x="303958" y="203376"/>
                    <a:pt x="306003" y="209220"/>
                    <a:pt x="309802" y="215357"/>
                  </a:cubicBezTo>
                  <a:cubicBezTo>
                    <a:pt x="312431" y="203961"/>
                    <a:pt x="315061" y="192564"/>
                    <a:pt x="317399" y="181168"/>
                  </a:cubicBezTo>
                  <a:cubicBezTo>
                    <a:pt x="325873" y="141720"/>
                    <a:pt x="334055" y="101980"/>
                    <a:pt x="342237" y="62532"/>
                  </a:cubicBezTo>
                  <a:cubicBezTo>
                    <a:pt x="346912" y="40908"/>
                    <a:pt x="365321" y="27759"/>
                    <a:pt x="384899" y="31558"/>
                  </a:cubicBezTo>
                  <a:close/>
                  <a:moveTo>
                    <a:pt x="21283" y="19615"/>
                  </a:moveTo>
                  <a:cubicBezTo>
                    <a:pt x="23073" y="18848"/>
                    <a:pt x="25191" y="19286"/>
                    <a:pt x="27821" y="22500"/>
                  </a:cubicBezTo>
                  <a:cubicBezTo>
                    <a:pt x="21685" y="31558"/>
                    <a:pt x="15548" y="40617"/>
                    <a:pt x="9412" y="49383"/>
                  </a:cubicBezTo>
                  <a:cubicBezTo>
                    <a:pt x="8243" y="49091"/>
                    <a:pt x="7074" y="48799"/>
                    <a:pt x="5613" y="48215"/>
                  </a:cubicBezTo>
                  <a:cubicBezTo>
                    <a:pt x="3567" y="37987"/>
                    <a:pt x="11165" y="31267"/>
                    <a:pt x="16717" y="23961"/>
                  </a:cubicBezTo>
                  <a:cubicBezTo>
                    <a:pt x="18032" y="22354"/>
                    <a:pt x="19493" y="20382"/>
                    <a:pt x="21283" y="19615"/>
                  </a:cubicBezTo>
                  <a:close/>
                  <a:moveTo>
                    <a:pt x="424347" y="18993"/>
                  </a:moveTo>
                  <a:cubicBezTo>
                    <a:pt x="430775" y="26591"/>
                    <a:pt x="436327" y="34480"/>
                    <a:pt x="442464" y="42370"/>
                  </a:cubicBezTo>
                  <a:cubicBezTo>
                    <a:pt x="440418" y="45584"/>
                    <a:pt x="439541" y="48214"/>
                    <a:pt x="437788" y="48798"/>
                  </a:cubicBezTo>
                  <a:cubicBezTo>
                    <a:pt x="436327" y="49382"/>
                    <a:pt x="433113" y="48798"/>
                    <a:pt x="431944" y="47337"/>
                  </a:cubicBezTo>
                  <a:cubicBezTo>
                    <a:pt x="426977" y="40616"/>
                    <a:pt x="422009" y="33603"/>
                    <a:pt x="417626" y="26298"/>
                  </a:cubicBezTo>
                  <a:cubicBezTo>
                    <a:pt x="416750" y="24545"/>
                    <a:pt x="417334" y="21039"/>
                    <a:pt x="418502" y="19285"/>
                  </a:cubicBezTo>
                  <a:cubicBezTo>
                    <a:pt x="419087" y="18409"/>
                    <a:pt x="423470" y="18117"/>
                    <a:pt x="424347" y="18993"/>
                  </a:cubicBezTo>
                  <a:close/>
                  <a:moveTo>
                    <a:pt x="260126" y="12564"/>
                  </a:moveTo>
                  <a:cubicBezTo>
                    <a:pt x="266847" y="18993"/>
                    <a:pt x="273275" y="25714"/>
                    <a:pt x="279412" y="33019"/>
                  </a:cubicBezTo>
                  <a:cubicBezTo>
                    <a:pt x="280289" y="33896"/>
                    <a:pt x="277659" y="37694"/>
                    <a:pt x="275613" y="43247"/>
                  </a:cubicBezTo>
                  <a:cubicBezTo>
                    <a:pt x="266555" y="32435"/>
                    <a:pt x="259834" y="24253"/>
                    <a:pt x="252821" y="16071"/>
                  </a:cubicBezTo>
                  <a:cubicBezTo>
                    <a:pt x="255451" y="14902"/>
                    <a:pt x="259250" y="11980"/>
                    <a:pt x="260126" y="12564"/>
                  </a:cubicBezTo>
                  <a:close/>
                  <a:moveTo>
                    <a:pt x="185613" y="11980"/>
                  </a:moveTo>
                  <a:cubicBezTo>
                    <a:pt x="187658" y="11980"/>
                    <a:pt x="189996" y="14318"/>
                    <a:pt x="191457" y="15194"/>
                  </a:cubicBezTo>
                  <a:cubicBezTo>
                    <a:pt x="191749" y="19870"/>
                    <a:pt x="172171" y="40616"/>
                    <a:pt x="169249" y="39448"/>
                  </a:cubicBezTo>
                  <a:cubicBezTo>
                    <a:pt x="167496" y="38863"/>
                    <a:pt x="165158" y="35941"/>
                    <a:pt x="165158" y="33896"/>
                  </a:cubicBezTo>
                  <a:cubicBezTo>
                    <a:pt x="165450" y="28636"/>
                    <a:pt x="180645" y="12272"/>
                    <a:pt x="185613" y="11980"/>
                  </a:cubicBezTo>
                  <a:close/>
                  <a:moveTo>
                    <a:pt x="344574" y="10228"/>
                  </a:moveTo>
                  <a:cubicBezTo>
                    <a:pt x="346035" y="9059"/>
                    <a:pt x="349542" y="10520"/>
                    <a:pt x="351880" y="10812"/>
                  </a:cubicBezTo>
                  <a:cubicBezTo>
                    <a:pt x="351295" y="13442"/>
                    <a:pt x="351295" y="16949"/>
                    <a:pt x="349834" y="18994"/>
                  </a:cubicBezTo>
                  <a:cubicBezTo>
                    <a:pt x="344574" y="24546"/>
                    <a:pt x="338730" y="29514"/>
                    <a:pt x="332886" y="34481"/>
                  </a:cubicBezTo>
                  <a:cubicBezTo>
                    <a:pt x="331425" y="35650"/>
                    <a:pt x="328795" y="36235"/>
                    <a:pt x="327042" y="36235"/>
                  </a:cubicBezTo>
                  <a:cubicBezTo>
                    <a:pt x="325289" y="35650"/>
                    <a:pt x="323535" y="34189"/>
                    <a:pt x="322951" y="33897"/>
                  </a:cubicBezTo>
                  <a:cubicBezTo>
                    <a:pt x="324120" y="30390"/>
                    <a:pt x="324120" y="28637"/>
                    <a:pt x="324704" y="28053"/>
                  </a:cubicBezTo>
                  <a:cubicBezTo>
                    <a:pt x="331133" y="21916"/>
                    <a:pt x="337562" y="15780"/>
                    <a:pt x="344574" y="10228"/>
                  </a:cubicBezTo>
                  <a:close/>
                  <a:moveTo>
                    <a:pt x="97366" y="9643"/>
                  </a:moveTo>
                  <a:cubicBezTo>
                    <a:pt x="103795" y="10520"/>
                    <a:pt x="115191" y="21624"/>
                    <a:pt x="120743" y="32143"/>
                  </a:cubicBezTo>
                  <a:cubicBezTo>
                    <a:pt x="118114" y="32727"/>
                    <a:pt x="114899" y="34481"/>
                    <a:pt x="114022" y="33604"/>
                  </a:cubicBezTo>
                  <a:cubicBezTo>
                    <a:pt x="106425" y="27468"/>
                    <a:pt x="99412" y="20455"/>
                    <a:pt x="91522" y="13150"/>
                  </a:cubicBezTo>
                  <a:cubicBezTo>
                    <a:pt x="93860" y="11689"/>
                    <a:pt x="95905" y="9643"/>
                    <a:pt x="97366" y="9643"/>
                  </a:cubicBezTo>
                  <a:close/>
                  <a:moveTo>
                    <a:pt x="56530" y="1534"/>
                  </a:moveTo>
                  <a:cubicBezTo>
                    <a:pt x="63178" y="365"/>
                    <a:pt x="70776" y="1899"/>
                    <a:pt x="76620" y="6721"/>
                  </a:cubicBezTo>
                  <a:cubicBezTo>
                    <a:pt x="64931" y="11104"/>
                    <a:pt x="53827" y="11396"/>
                    <a:pt x="42139" y="12565"/>
                  </a:cubicBezTo>
                  <a:cubicBezTo>
                    <a:pt x="44185" y="6575"/>
                    <a:pt x="49883" y="2703"/>
                    <a:pt x="56530" y="1534"/>
                  </a:cubicBezTo>
                  <a:close/>
                  <a:moveTo>
                    <a:pt x="384314" y="0"/>
                  </a:moveTo>
                  <a:cubicBezTo>
                    <a:pt x="387529" y="584"/>
                    <a:pt x="393081" y="1169"/>
                    <a:pt x="398048" y="3214"/>
                  </a:cubicBezTo>
                  <a:cubicBezTo>
                    <a:pt x="400678" y="4383"/>
                    <a:pt x="401847" y="8182"/>
                    <a:pt x="403893" y="10520"/>
                  </a:cubicBezTo>
                  <a:cubicBezTo>
                    <a:pt x="401263" y="11396"/>
                    <a:pt x="398341" y="13150"/>
                    <a:pt x="396003" y="13150"/>
                  </a:cubicBezTo>
                  <a:cubicBezTo>
                    <a:pt x="388405" y="12565"/>
                    <a:pt x="380808" y="11104"/>
                    <a:pt x="373503" y="9643"/>
                  </a:cubicBezTo>
                  <a:cubicBezTo>
                    <a:pt x="371749" y="9350"/>
                    <a:pt x="370288" y="7305"/>
                    <a:pt x="368535" y="6136"/>
                  </a:cubicBezTo>
                  <a:cubicBezTo>
                    <a:pt x="369996" y="4383"/>
                    <a:pt x="371165" y="1461"/>
                    <a:pt x="373210" y="584"/>
                  </a:cubicBezTo>
                  <a:cubicBezTo>
                    <a:pt x="375840" y="0"/>
                    <a:pt x="379055" y="292"/>
                    <a:pt x="384314" y="0"/>
                  </a:cubicBezTo>
                  <a:close/>
                  <a:moveTo>
                    <a:pt x="223600" y="0"/>
                  </a:moveTo>
                  <a:cubicBezTo>
                    <a:pt x="227691" y="584"/>
                    <a:pt x="231782" y="584"/>
                    <a:pt x="235581" y="1753"/>
                  </a:cubicBezTo>
                  <a:cubicBezTo>
                    <a:pt x="237334" y="2338"/>
                    <a:pt x="238795" y="5552"/>
                    <a:pt x="239087" y="7889"/>
                  </a:cubicBezTo>
                  <a:cubicBezTo>
                    <a:pt x="239087" y="9058"/>
                    <a:pt x="236165" y="11396"/>
                    <a:pt x="234412" y="11688"/>
                  </a:cubicBezTo>
                  <a:cubicBezTo>
                    <a:pt x="226522" y="11980"/>
                    <a:pt x="218340" y="12273"/>
                    <a:pt x="210450" y="11688"/>
                  </a:cubicBezTo>
                  <a:cubicBezTo>
                    <a:pt x="208697" y="11688"/>
                    <a:pt x="205775" y="8766"/>
                    <a:pt x="205775" y="7013"/>
                  </a:cubicBezTo>
                  <a:cubicBezTo>
                    <a:pt x="205775" y="5259"/>
                    <a:pt x="208405" y="2338"/>
                    <a:pt x="210158" y="1753"/>
                  </a:cubicBezTo>
                  <a:cubicBezTo>
                    <a:pt x="214541" y="292"/>
                    <a:pt x="218925" y="584"/>
                    <a:pt x="223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5"/>
            <p:cNvSpPr/>
            <p:nvPr/>
          </p:nvSpPr>
          <p:spPr>
            <a:xfrm>
              <a:off x="10719886" y="290247"/>
              <a:ext cx="352856" cy="434856"/>
            </a:xfrm>
            <a:custGeom>
              <a:avLst/>
              <a:gdLst/>
              <a:ahLst/>
              <a:cxnLst/>
              <a:rect l="l" t="t" r="r" b="b"/>
              <a:pathLst>
                <a:path w="352856" h="434856" extrusionOk="0">
                  <a:moveTo>
                    <a:pt x="278194" y="425072"/>
                  </a:moveTo>
                  <a:cubicBezTo>
                    <a:pt x="288129" y="424780"/>
                    <a:pt x="298064" y="422735"/>
                    <a:pt x="307707" y="426533"/>
                  </a:cubicBezTo>
                  <a:cubicBezTo>
                    <a:pt x="296019" y="436469"/>
                    <a:pt x="283162" y="437345"/>
                    <a:pt x="272642" y="430040"/>
                  </a:cubicBezTo>
                  <a:cubicBezTo>
                    <a:pt x="274688" y="428287"/>
                    <a:pt x="276149" y="425072"/>
                    <a:pt x="278194" y="425072"/>
                  </a:cubicBezTo>
                  <a:close/>
                  <a:moveTo>
                    <a:pt x="44721" y="424781"/>
                  </a:moveTo>
                  <a:cubicBezTo>
                    <a:pt x="57578" y="423904"/>
                    <a:pt x="68682" y="423612"/>
                    <a:pt x="82416" y="427703"/>
                  </a:cubicBezTo>
                  <a:cubicBezTo>
                    <a:pt x="69851" y="437638"/>
                    <a:pt x="53487" y="435885"/>
                    <a:pt x="44721" y="424781"/>
                  </a:cubicBezTo>
                  <a:close/>
                  <a:moveTo>
                    <a:pt x="230565" y="397897"/>
                  </a:moveTo>
                  <a:cubicBezTo>
                    <a:pt x="232318" y="397313"/>
                    <a:pt x="235240" y="397021"/>
                    <a:pt x="236409" y="398189"/>
                  </a:cubicBezTo>
                  <a:cubicBezTo>
                    <a:pt x="243130" y="405203"/>
                    <a:pt x="249850" y="412215"/>
                    <a:pt x="257448" y="420397"/>
                  </a:cubicBezTo>
                  <a:cubicBezTo>
                    <a:pt x="254234" y="421858"/>
                    <a:pt x="250727" y="423904"/>
                    <a:pt x="250143" y="423319"/>
                  </a:cubicBezTo>
                  <a:cubicBezTo>
                    <a:pt x="242837" y="416891"/>
                    <a:pt x="236117" y="409878"/>
                    <a:pt x="229688" y="402573"/>
                  </a:cubicBezTo>
                  <a:cubicBezTo>
                    <a:pt x="229104" y="401988"/>
                    <a:pt x="229688" y="398482"/>
                    <a:pt x="230565" y="397897"/>
                  </a:cubicBezTo>
                  <a:close/>
                  <a:moveTo>
                    <a:pt x="125662" y="397897"/>
                  </a:moveTo>
                  <a:cubicBezTo>
                    <a:pt x="120110" y="411047"/>
                    <a:pt x="111928" y="419228"/>
                    <a:pt x="98486" y="424780"/>
                  </a:cubicBezTo>
                  <a:cubicBezTo>
                    <a:pt x="99070" y="420981"/>
                    <a:pt x="98486" y="417767"/>
                    <a:pt x="99655" y="416306"/>
                  </a:cubicBezTo>
                  <a:cubicBezTo>
                    <a:pt x="108713" y="405202"/>
                    <a:pt x="118356" y="398189"/>
                    <a:pt x="125662" y="397897"/>
                  </a:cubicBezTo>
                  <a:close/>
                  <a:moveTo>
                    <a:pt x="5857" y="390591"/>
                  </a:moveTo>
                  <a:cubicBezTo>
                    <a:pt x="12870" y="389130"/>
                    <a:pt x="19298" y="395851"/>
                    <a:pt x="29818" y="415721"/>
                  </a:cubicBezTo>
                  <a:cubicBezTo>
                    <a:pt x="27480" y="416013"/>
                    <a:pt x="25143" y="417474"/>
                    <a:pt x="23974" y="416598"/>
                  </a:cubicBezTo>
                  <a:cubicBezTo>
                    <a:pt x="14623" y="410461"/>
                    <a:pt x="9071" y="401403"/>
                    <a:pt x="5857" y="390591"/>
                  </a:cubicBezTo>
                  <a:close/>
                  <a:moveTo>
                    <a:pt x="343357" y="385624"/>
                  </a:moveTo>
                  <a:cubicBezTo>
                    <a:pt x="347448" y="398481"/>
                    <a:pt x="341311" y="408708"/>
                    <a:pt x="324948" y="416598"/>
                  </a:cubicBezTo>
                  <a:cubicBezTo>
                    <a:pt x="327870" y="404910"/>
                    <a:pt x="335468" y="395851"/>
                    <a:pt x="343357" y="385624"/>
                  </a:cubicBezTo>
                  <a:close/>
                  <a:moveTo>
                    <a:pt x="158390" y="356111"/>
                  </a:moveTo>
                  <a:cubicBezTo>
                    <a:pt x="151961" y="364877"/>
                    <a:pt x="146117" y="373351"/>
                    <a:pt x="139688" y="381241"/>
                  </a:cubicBezTo>
                  <a:cubicBezTo>
                    <a:pt x="138519" y="382410"/>
                    <a:pt x="134720" y="381241"/>
                    <a:pt x="130045" y="381241"/>
                  </a:cubicBezTo>
                  <a:cubicBezTo>
                    <a:pt x="144948" y="356403"/>
                    <a:pt x="148454" y="353189"/>
                    <a:pt x="158390" y="356111"/>
                  </a:cubicBezTo>
                  <a:close/>
                  <a:moveTo>
                    <a:pt x="196669" y="350852"/>
                  </a:moveTo>
                  <a:cubicBezTo>
                    <a:pt x="210987" y="358742"/>
                    <a:pt x="215662" y="369846"/>
                    <a:pt x="221799" y="379781"/>
                  </a:cubicBezTo>
                  <a:cubicBezTo>
                    <a:pt x="220922" y="380658"/>
                    <a:pt x="220045" y="381826"/>
                    <a:pt x="219461" y="382703"/>
                  </a:cubicBezTo>
                  <a:cubicBezTo>
                    <a:pt x="217123" y="381826"/>
                    <a:pt x="213324" y="381535"/>
                    <a:pt x="212156" y="379489"/>
                  </a:cubicBezTo>
                  <a:cubicBezTo>
                    <a:pt x="206896" y="371015"/>
                    <a:pt x="197253" y="365170"/>
                    <a:pt x="196669" y="350852"/>
                  </a:cubicBezTo>
                  <a:close/>
                  <a:moveTo>
                    <a:pt x="12286" y="335365"/>
                  </a:moveTo>
                  <a:cubicBezTo>
                    <a:pt x="12871" y="347053"/>
                    <a:pt x="10825" y="358158"/>
                    <a:pt x="7026" y="368677"/>
                  </a:cubicBezTo>
                  <a:cubicBezTo>
                    <a:pt x="5857" y="368969"/>
                    <a:pt x="4688" y="368969"/>
                    <a:pt x="3519" y="369262"/>
                  </a:cubicBezTo>
                  <a:cubicBezTo>
                    <a:pt x="2351" y="366339"/>
                    <a:pt x="13" y="363710"/>
                    <a:pt x="13" y="360787"/>
                  </a:cubicBezTo>
                  <a:cubicBezTo>
                    <a:pt x="-279" y="350560"/>
                    <a:pt x="4104" y="341209"/>
                    <a:pt x="12286" y="335365"/>
                  </a:cubicBezTo>
                  <a:close/>
                  <a:moveTo>
                    <a:pt x="341604" y="335072"/>
                  </a:moveTo>
                  <a:cubicBezTo>
                    <a:pt x="342188" y="334488"/>
                    <a:pt x="345110" y="335364"/>
                    <a:pt x="345986" y="336241"/>
                  </a:cubicBezTo>
                  <a:cubicBezTo>
                    <a:pt x="351831" y="342669"/>
                    <a:pt x="353584" y="360786"/>
                    <a:pt x="348324" y="370721"/>
                  </a:cubicBezTo>
                  <a:cubicBezTo>
                    <a:pt x="346279" y="367799"/>
                    <a:pt x="344233" y="366338"/>
                    <a:pt x="343941" y="364293"/>
                  </a:cubicBezTo>
                  <a:cubicBezTo>
                    <a:pt x="341895" y="356403"/>
                    <a:pt x="340435" y="348514"/>
                    <a:pt x="338974" y="340624"/>
                  </a:cubicBezTo>
                  <a:cubicBezTo>
                    <a:pt x="338681" y="338871"/>
                    <a:pt x="340143" y="336533"/>
                    <a:pt x="341604" y="335072"/>
                  </a:cubicBezTo>
                  <a:close/>
                  <a:moveTo>
                    <a:pt x="175922" y="317832"/>
                  </a:moveTo>
                  <a:cubicBezTo>
                    <a:pt x="182058" y="325430"/>
                    <a:pt x="189656" y="328936"/>
                    <a:pt x="186441" y="340332"/>
                  </a:cubicBezTo>
                  <a:cubicBezTo>
                    <a:pt x="179720" y="332150"/>
                    <a:pt x="171831" y="339163"/>
                    <a:pt x="162480" y="336533"/>
                  </a:cubicBezTo>
                  <a:cubicBezTo>
                    <a:pt x="167155" y="329812"/>
                    <a:pt x="170954" y="324553"/>
                    <a:pt x="175922" y="317832"/>
                  </a:cubicBezTo>
                  <a:close/>
                  <a:moveTo>
                    <a:pt x="309753" y="290949"/>
                  </a:moveTo>
                  <a:cubicBezTo>
                    <a:pt x="311799" y="291533"/>
                    <a:pt x="314721" y="291241"/>
                    <a:pt x="315597" y="292410"/>
                  </a:cubicBezTo>
                  <a:cubicBezTo>
                    <a:pt x="321734" y="299715"/>
                    <a:pt x="326993" y="307605"/>
                    <a:pt x="334884" y="318124"/>
                  </a:cubicBezTo>
                  <a:cubicBezTo>
                    <a:pt x="329623" y="318417"/>
                    <a:pt x="326117" y="319585"/>
                    <a:pt x="325240" y="318417"/>
                  </a:cubicBezTo>
                  <a:cubicBezTo>
                    <a:pt x="319396" y="311403"/>
                    <a:pt x="314136" y="304099"/>
                    <a:pt x="308877" y="296793"/>
                  </a:cubicBezTo>
                  <a:cubicBezTo>
                    <a:pt x="308000" y="295624"/>
                    <a:pt x="309461" y="292994"/>
                    <a:pt x="309753" y="290949"/>
                  </a:cubicBezTo>
                  <a:close/>
                  <a:moveTo>
                    <a:pt x="40630" y="287150"/>
                  </a:moveTo>
                  <a:cubicBezTo>
                    <a:pt x="42967" y="291825"/>
                    <a:pt x="45305" y="294748"/>
                    <a:pt x="44721" y="295625"/>
                  </a:cubicBezTo>
                  <a:cubicBezTo>
                    <a:pt x="38876" y="304391"/>
                    <a:pt x="32740" y="312572"/>
                    <a:pt x="26019" y="321631"/>
                  </a:cubicBezTo>
                  <a:cubicBezTo>
                    <a:pt x="23681" y="318709"/>
                    <a:pt x="21343" y="316663"/>
                    <a:pt x="21636" y="316079"/>
                  </a:cubicBezTo>
                  <a:cubicBezTo>
                    <a:pt x="27188" y="307020"/>
                    <a:pt x="33324" y="298254"/>
                    <a:pt x="40630" y="287150"/>
                  </a:cubicBezTo>
                  <a:close/>
                  <a:moveTo>
                    <a:pt x="77156" y="248287"/>
                  </a:moveTo>
                  <a:cubicBezTo>
                    <a:pt x="72480" y="259390"/>
                    <a:pt x="66344" y="269326"/>
                    <a:pt x="55532" y="275462"/>
                  </a:cubicBezTo>
                  <a:cubicBezTo>
                    <a:pt x="54656" y="264066"/>
                    <a:pt x="63714" y="257637"/>
                    <a:pt x="69266" y="249748"/>
                  </a:cubicBezTo>
                  <a:cubicBezTo>
                    <a:pt x="70435" y="247994"/>
                    <a:pt x="73941" y="247702"/>
                    <a:pt x="77156" y="248287"/>
                  </a:cubicBezTo>
                  <a:close/>
                  <a:moveTo>
                    <a:pt x="280532" y="246606"/>
                  </a:moveTo>
                  <a:cubicBezTo>
                    <a:pt x="282066" y="246971"/>
                    <a:pt x="283454" y="248286"/>
                    <a:pt x="284915" y="249748"/>
                  </a:cubicBezTo>
                  <a:cubicBezTo>
                    <a:pt x="294265" y="259683"/>
                    <a:pt x="298649" y="268741"/>
                    <a:pt x="296311" y="278384"/>
                  </a:cubicBezTo>
                  <a:cubicBezTo>
                    <a:pt x="287253" y="268157"/>
                    <a:pt x="279363" y="259975"/>
                    <a:pt x="275272" y="249163"/>
                  </a:cubicBezTo>
                  <a:cubicBezTo>
                    <a:pt x="277317" y="246825"/>
                    <a:pt x="278998" y="246241"/>
                    <a:pt x="280532" y="246606"/>
                  </a:cubicBezTo>
                  <a:close/>
                  <a:moveTo>
                    <a:pt x="264753" y="203287"/>
                  </a:moveTo>
                  <a:cubicBezTo>
                    <a:pt x="265337" y="205332"/>
                    <a:pt x="267090" y="207670"/>
                    <a:pt x="266506" y="208839"/>
                  </a:cubicBezTo>
                  <a:cubicBezTo>
                    <a:pt x="263292" y="214391"/>
                    <a:pt x="262708" y="219651"/>
                    <a:pt x="266506" y="225203"/>
                  </a:cubicBezTo>
                  <a:cubicBezTo>
                    <a:pt x="267383" y="226372"/>
                    <a:pt x="265922" y="229002"/>
                    <a:pt x="265337" y="231047"/>
                  </a:cubicBezTo>
                  <a:cubicBezTo>
                    <a:pt x="262999" y="230463"/>
                    <a:pt x="260078" y="230463"/>
                    <a:pt x="258617" y="229002"/>
                  </a:cubicBezTo>
                  <a:cubicBezTo>
                    <a:pt x="255403" y="225787"/>
                    <a:pt x="253357" y="221988"/>
                    <a:pt x="250435" y="217313"/>
                  </a:cubicBezTo>
                  <a:cubicBezTo>
                    <a:pt x="253649" y="212638"/>
                    <a:pt x="255987" y="208839"/>
                    <a:pt x="258909" y="205332"/>
                  </a:cubicBezTo>
                  <a:cubicBezTo>
                    <a:pt x="260078" y="203871"/>
                    <a:pt x="262708" y="203871"/>
                    <a:pt x="264753" y="203287"/>
                  </a:cubicBezTo>
                  <a:close/>
                  <a:moveTo>
                    <a:pt x="88260" y="202118"/>
                  </a:moveTo>
                  <a:cubicBezTo>
                    <a:pt x="104331" y="214098"/>
                    <a:pt x="104624" y="219650"/>
                    <a:pt x="88844" y="232800"/>
                  </a:cubicBezTo>
                  <a:cubicBezTo>
                    <a:pt x="87968" y="230170"/>
                    <a:pt x="86214" y="226955"/>
                    <a:pt x="87091" y="225786"/>
                  </a:cubicBezTo>
                  <a:cubicBezTo>
                    <a:pt x="91766" y="219650"/>
                    <a:pt x="90013" y="214098"/>
                    <a:pt x="87091" y="208254"/>
                  </a:cubicBezTo>
                  <a:cubicBezTo>
                    <a:pt x="86507" y="207377"/>
                    <a:pt x="87675" y="205332"/>
                    <a:pt x="88260" y="202118"/>
                  </a:cubicBezTo>
                  <a:close/>
                  <a:moveTo>
                    <a:pt x="298649" y="159748"/>
                  </a:moveTo>
                  <a:cubicBezTo>
                    <a:pt x="299234" y="160917"/>
                    <a:pt x="299818" y="162086"/>
                    <a:pt x="300403" y="163547"/>
                  </a:cubicBezTo>
                  <a:cubicBezTo>
                    <a:pt x="294851" y="171144"/>
                    <a:pt x="289591" y="178741"/>
                    <a:pt x="283747" y="186047"/>
                  </a:cubicBezTo>
                  <a:cubicBezTo>
                    <a:pt x="282578" y="187508"/>
                    <a:pt x="279363" y="187508"/>
                    <a:pt x="277026" y="188093"/>
                  </a:cubicBezTo>
                  <a:cubicBezTo>
                    <a:pt x="277026" y="185755"/>
                    <a:pt x="276149" y="182832"/>
                    <a:pt x="277026" y="181079"/>
                  </a:cubicBezTo>
                  <a:cubicBezTo>
                    <a:pt x="281409" y="174359"/>
                    <a:pt x="286084" y="167638"/>
                    <a:pt x="291344" y="161501"/>
                  </a:cubicBezTo>
                  <a:cubicBezTo>
                    <a:pt x="292805" y="160040"/>
                    <a:pt x="296019" y="160332"/>
                    <a:pt x="298649" y="159748"/>
                  </a:cubicBezTo>
                  <a:close/>
                  <a:moveTo>
                    <a:pt x="57286" y="158579"/>
                  </a:moveTo>
                  <a:cubicBezTo>
                    <a:pt x="66928" y="165884"/>
                    <a:pt x="71896" y="176112"/>
                    <a:pt x="80078" y="186339"/>
                  </a:cubicBezTo>
                  <a:cubicBezTo>
                    <a:pt x="70142" y="191015"/>
                    <a:pt x="68389" y="184294"/>
                    <a:pt x="65467" y="180495"/>
                  </a:cubicBezTo>
                  <a:cubicBezTo>
                    <a:pt x="54364" y="166177"/>
                    <a:pt x="54656" y="166177"/>
                    <a:pt x="57286" y="158579"/>
                  </a:cubicBezTo>
                  <a:close/>
                  <a:moveTo>
                    <a:pt x="326700" y="114456"/>
                  </a:moveTo>
                  <a:cubicBezTo>
                    <a:pt x="327868" y="114748"/>
                    <a:pt x="329330" y="115333"/>
                    <a:pt x="330498" y="115917"/>
                  </a:cubicBezTo>
                  <a:cubicBezTo>
                    <a:pt x="330791" y="117963"/>
                    <a:pt x="331959" y="120592"/>
                    <a:pt x="331083" y="121761"/>
                  </a:cubicBezTo>
                  <a:cubicBezTo>
                    <a:pt x="324655" y="129943"/>
                    <a:pt x="320271" y="139878"/>
                    <a:pt x="309460" y="146599"/>
                  </a:cubicBezTo>
                  <a:cubicBezTo>
                    <a:pt x="308875" y="142508"/>
                    <a:pt x="307707" y="139878"/>
                    <a:pt x="308583" y="138709"/>
                  </a:cubicBezTo>
                  <a:cubicBezTo>
                    <a:pt x="314427" y="130527"/>
                    <a:pt x="320564" y="122345"/>
                    <a:pt x="326700" y="114456"/>
                  </a:cubicBezTo>
                  <a:close/>
                  <a:moveTo>
                    <a:pt x="24850" y="112410"/>
                  </a:moveTo>
                  <a:cubicBezTo>
                    <a:pt x="33032" y="123514"/>
                    <a:pt x="39753" y="132280"/>
                    <a:pt x="48519" y="143968"/>
                  </a:cubicBezTo>
                  <a:cubicBezTo>
                    <a:pt x="42675" y="143676"/>
                    <a:pt x="39168" y="144553"/>
                    <a:pt x="37999" y="143383"/>
                  </a:cubicBezTo>
                  <a:cubicBezTo>
                    <a:pt x="32155" y="136371"/>
                    <a:pt x="26895" y="129066"/>
                    <a:pt x="22220" y="121760"/>
                  </a:cubicBezTo>
                  <a:cubicBezTo>
                    <a:pt x="21343" y="120299"/>
                    <a:pt x="23389" y="117378"/>
                    <a:pt x="24850" y="112410"/>
                  </a:cubicBezTo>
                  <a:close/>
                  <a:moveTo>
                    <a:pt x="168799" y="96412"/>
                  </a:moveTo>
                  <a:cubicBezTo>
                    <a:pt x="170589" y="96485"/>
                    <a:pt x="172561" y="97654"/>
                    <a:pt x="174752" y="98384"/>
                  </a:cubicBezTo>
                  <a:cubicBezTo>
                    <a:pt x="177675" y="99553"/>
                    <a:pt x="182058" y="97215"/>
                    <a:pt x="185857" y="96631"/>
                  </a:cubicBezTo>
                  <a:cubicBezTo>
                    <a:pt x="187902" y="105397"/>
                    <a:pt x="186733" y="107734"/>
                    <a:pt x="174752" y="115624"/>
                  </a:cubicBezTo>
                  <a:cubicBezTo>
                    <a:pt x="170662" y="110072"/>
                    <a:pt x="167155" y="105397"/>
                    <a:pt x="163941" y="101014"/>
                  </a:cubicBezTo>
                  <a:cubicBezTo>
                    <a:pt x="165402" y="97361"/>
                    <a:pt x="167009" y="96339"/>
                    <a:pt x="168799" y="96412"/>
                  </a:cubicBezTo>
                  <a:close/>
                  <a:moveTo>
                    <a:pt x="344817" y="65365"/>
                  </a:moveTo>
                  <a:cubicBezTo>
                    <a:pt x="348031" y="67411"/>
                    <a:pt x="351246" y="67995"/>
                    <a:pt x="351831" y="69748"/>
                  </a:cubicBezTo>
                  <a:cubicBezTo>
                    <a:pt x="355044" y="77638"/>
                    <a:pt x="350369" y="92248"/>
                    <a:pt x="342479" y="101015"/>
                  </a:cubicBezTo>
                  <a:cubicBezTo>
                    <a:pt x="341311" y="99846"/>
                    <a:pt x="338972" y="98385"/>
                    <a:pt x="339265" y="97215"/>
                  </a:cubicBezTo>
                  <a:cubicBezTo>
                    <a:pt x="340726" y="86988"/>
                    <a:pt x="342772" y="77053"/>
                    <a:pt x="344817" y="65365"/>
                  </a:cubicBezTo>
                  <a:close/>
                  <a:moveTo>
                    <a:pt x="4688" y="64488"/>
                  </a:moveTo>
                  <a:cubicBezTo>
                    <a:pt x="7026" y="67994"/>
                    <a:pt x="9363" y="70332"/>
                    <a:pt x="9948" y="72962"/>
                  </a:cubicBezTo>
                  <a:cubicBezTo>
                    <a:pt x="11701" y="79975"/>
                    <a:pt x="12870" y="86988"/>
                    <a:pt x="14039" y="94294"/>
                  </a:cubicBezTo>
                  <a:cubicBezTo>
                    <a:pt x="14331" y="96047"/>
                    <a:pt x="12578" y="98092"/>
                    <a:pt x="11994" y="99846"/>
                  </a:cubicBezTo>
                  <a:cubicBezTo>
                    <a:pt x="10240" y="98969"/>
                    <a:pt x="7026" y="98385"/>
                    <a:pt x="6733" y="97216"/>
                  </a:cubicBezTo>
                  <a:cubicBezTo>
                    <a:pt x="4396" y="88449"/>
                    <a:pt x="2058" y="79975"/>
                    <a:pt x="597" y="70917"/>
                  </a:cubicBezTo>
                  <a:cubicBezTo>
                    <a:pt x="12" y="69456"/>
                    <a:pt x="2350" y="67702"/>
                    <a:pt x="4688" y="64488"/>
                  </a:cubicBezTo>
                  <a:close/>
                  <a:moveTo>
                    <a:pt x="218876" y="53092"/>
                  </a:moveTo>
                  <a:cubicBezTo>
                    <a:pt x="219169" y="55138"/>
                    <a:pt x="220630" y="57767"/>
                    <a:pt x="219753" y="58936"/>
                  </a:cubicBezTo>
                  <a:cubicBezTo>
                    <a:pt x="214201" y="67703"/>
                    <a:pt x="209234" y="76761"/>
                    <a:pt x="198714" y="84359"/>
                  </a:cubicBezTo>
                  <a:cubicBezTo>
                    <a:pt x="198130" y="79975"/>
                    <a:pt x="196669" y="76761"/>
                    <a:pt x="197837" y="75008"/>
                  </a:cubicBezTo>
                  <a:cubicBezTo>
                    <a:pt x="202513" y="67703"/>
                    <a:pt x="207480" y="60982"/>
                    <a:pt x="213032" y="54553"/>
                  </a:cubicBezTo>
                  <a:cubicBezTo>
                    <a:pt x="213909" y="53384"/>
                    <a:pt x="216831" y="53676"/>
                    <a:pt x="218876" y="53092"/>
                  </a:cubicBezTo>
                  <a:close/>
                  <a:moveTo>
                    <a:pt x="137058" y="52362"/>
                  </a:moveTo>
                  <a:cubicBezTo>
                    <a:pt x="138884" y="52581"/>
                    <a:pt x="140565" y="54115"/>
                    <a:pt x="142026" y="56015"/>
                  </a:cubicBezTo>
                  <a:cubicBezTo>
                    <a:pt x="147577" y="63320"/>
                    <a:pt x="152253" y="70625"/>
                    <a:pt x="157220" y="77638"/>
                  </a:cubicBezTo>
                  <a:cubicBezTo>
                    <a:pt x="154006" y="83190"/>
                    <a:pt x="150792" y="84066"/>
                    <a:pt x="147577" y="79391"/>
                  </a:cubicBezTo>
                  <a:cubicBezTo>
                    <a:pt x="142026" y="71794"/>
                    <a:pt x="136473" y="64196"/>
                    <a:pt x="131214" y="56599"/>
                  </a:cubicBezTo>
                  <a:cubicBezTo>
                    <a:pt x="133260" y="53238"/>
                    <a:pt x="135232" y="52143"/>
                    <a:pt x="137058" y="52362"/>
                  </a:cubicBezTo>
                  <a:close/>
                  <a:moveTo>
                    <a:pt x="64112" y="32930"/>
                  </a:moveTo>
                  <a:cubicBezTo>
                    <a:pt x="79891" y="28840"/>
                    <a:pt x="91287" y="37021"/>
                    <a:pt x="100345" y="48710"/>
                  </a:cubicBezTo>
                  <a:cubicBezTo>
                    <a:pt x="114079" y="66242"/>
                    <a:pt x="127229" y="84066"/>
                    <a:pt x="140378" y="101891"/>
                  </a:cubicBezTo>
                  <a:lnTo>
                    <a:pt x="176654" y="151770"/>
                  </a:lnTo>
                  <a:lnTo>
                    <a:pt x="182642" y="146891"/>
                  </a:lnTo>
                  <a:cubicBezTo>
                    <a:pt x="205727" y="115917"/>
                    <a:pt x="228811" y="84943"/>
                    <a:pt x="251895" y="53969"/>
                  </a:cubicBezTo>
                  <a:cubicBezTo>
                    <a:pt x="254525" y="50462"/>
                    <a:pt x="257447" y="46956"/>
                    <a:pt x="260661" y="43742"/>
                  </a:cubicBezTo>
                  <a:cubicBezTo>
                    <a:pt x="265337" y="38920"/>
                    <a:pt x="270304" y="35048"/>
                    <a:pt x="275893" y="33003"/>
                  </a:cubicBezTo>
                  <a:cubicBezTo>
                    <a:pt x="281481" y="30957"/>
                    <a:pt x="287691" y="30738"/>
                    <a:pt x="294850" y="33222"/>
                  </a:cubicBezTo>
                  <a:cubicBezTo>
                    <a:pt x="310044" y="38482"/>
                    <a:pt x="318811" y="49001"/>
                    <a:pt x="321733" y="64781"/>
                  </a:cubicBezTo>
                  <a:cubicBezTo>
                    <a:pt x="324071" y="77053"/>
                    <a:pt x="318519" y="86988"/>
                    <a:pt x="311798" y="96339"/>
                  </a:cubicBezTo>
                  <a:cubicBezTo>
                    <a:pt x="290467" y="125852"/>
                    <a:pt x="268551" y="154780"/>
                    <a:pt x="246928" y="184001"/>
                  </a:cubicBezTo>
                  <a:cubicBezTo>
                    <a:pt x="238746" y="194813"/>
                    <a:pt x="230856" y="205917"/>
                    <a:pt x="222382" y="217605"/>
                  </a:cubicBezTo>
                  <a:cubicBezTo>
                    <a:pt x="234655" y="234553"/>
                    <a:pt x="246635" y="250917"/>
                    <a:pt x="258616" y="267281"/>
                  </a:cubicBezTo>
                  <a:cubicBezTo>
                    <a:pt x="277025" y="292703"/>
                    <a:pt x="295726" y="317832"/>
                    <a:pt x="314135" y="343255"/>
                  </a:cubicBezTo>
                  <a:cubicBezTo>
                    <a:pt x="322317" y="354358"/>
                    <a:pt x="324362" y="366339"/>
                    <a:pt x="319103" y="379196"/>
                  </a:cubicBezTo>
                  <a:cubicBezTo>
                    <a:pt x="307414" y="408125"/>
                    <a:pt x="272934" y="410170"/>
                    <a:pt x="257740" y="388839"/>
                  </a:cubicBezTo>
                  <a:cubicBezTo>
                    <a:pt x="238746" y="362248"/>
                    <a:pt x="218876" y="336242"/>
                    <a:pt x="199298" y="309943"/>
                  </a:cubicBezTo>
                  <a:cubicBezTo>
                    <a:pt x="193454" y="302053"/>
                    <a:pt x="187318" y="294163"/>
                    <a:pt x="181473" y="285982"/>
                  </a:cubicBezTo>
                  <a:lnTo>
                    <a:pt x="175018" y="284524"/>
                  </a:lnTo>
                  <a:lnTo>
                    <a:pt x="118755" y="362248"/>
                  </a:lnTo>
                  <a:cubicBezTo>
                    <a:pt x="112326" y="371015"/>
                    <a:pt x="105605" y="379489"/>
                    <a:pt x="98884" y="388255"/>
                  </a:cubicBezTo>
                  <a:cubicBezTo>
                    <a:pt x="87196" y="403158"/>
                    <a:pt x="68787" y="407833"/>
                    <a:pt x="54177" y="399359"/>
                  </a:cubicBezTo>
                  <a:cubicBezTo>
                    <a:pt x="37521" y="389716"/>
                    <a:pt x="29631" y="367508"/>
                    <a:pt x="38398" y="350852"/>
                  </a:cubicBezTo>
                  <a:cubicBezTo>
                    <a:pt x="44242" y="339748"/>
                    <a:pt x="52131" y="329521"/>
                    <a:pt x="59728" y="319294"/>
                  </a:cubicBezTo>
                  <a:cubicBezTo>
                    <a:pt x="82521" y="288028"/>
                    <a:pt x="105605" y="257053"/>
                    <a:pt x="128398" y="226080"/>
                  </a:cubicBezTo>
                  <a:cubicBezTo>
                    <a:pt x="130150" y="223450"/>
                    <a:pt x="131904" y="220820"/>
                    <a:pt x="133949" y="217313"/>
                  </a:cubicBezTo>
                  <a:cubicBezTo>
                    <a:pt x="126060" y="206210"/>
                    <a:pt x="118462" y="195106"/>
                    <a:pt x="110280" y="184294"/>
                  </a:cubicBezTo>
                  <a:cubicBezTo>
                    <a:pt x="88073" y="154197"/>
                    <a:pt x="65865" y="124391"/>
                    <a:pt x="43949" y="94586"/>
                  </a:cubicBezTo>
                  <a:cubicBezTo>
                    <a:pt x="26417" y="70625"/>
                    <a:pt x="36352" y="40235"/>
                    <a:pt x="64112" y="32930"/>
                  </a:cubicBezTo>
                  <a:close/>
                  <a:moveTo>
                    <a:pt x="331084" y="18903"/>
                  </a:moveTo>
                  <a:cubicBezTo>
                    <a:pt x="336636" y="26501"/>
                    <a:pt x="341604" y="34390"/>
                    <a:pt x="346571" y="42280"/>
                  </a:cubicBezTo>
                  <a:cubicBezTo>
                    <a:pt x="346863" y="43157"/>
                    <a:pt x="345110" y="45494"/>
                    <a:pt x="343649" y="49294"/>
                  </a:cubicBezTo>
                  <a:cubicBezTo>
                    <a:pt x="336344" y="39942"/>
                    <a:pt x="330500" y="32637"/>
                    <a:pt x="325240" y="25040"/>
                  </a:cubicBezTo>
                  <a:cubicBezTo>
                    <a:pt x="324363" y="23579"/>
                    <a:pt x="324363" y="20365"/>
                    <a:pt x="325532" y="19196"/>
                  </a:cubicBezTo>
                  <a:cubicBezTo>
                    <a:pt x="326409" y="18319"/>
                    <a:pt x="330500" y="18027"/>
                    <a:pt x="331084" y="18903"/>
                  </a:cubicBezTo>
                  <a:close/>
                  <a:moveTo>
                    <a:pt x="26019" y="16567"/>
                  </a:moveTo>
                  <a:cubicBezTo>
                    <a:pt x="27480" y="19197"/>
                    <a:pt x="29526" y="21827"/>
                    <a:pt x="28941" y="22411"/>
                  </a:cubicBezTo>
                  <a:cubicBezTo>
                    <a:pt x="23389" y="30593"/>
                    <a:pt x="17545" y="38483"/>
                    <a:pt x="11701" y="46373"/>
                  </a:cubicBezTo>
                  <a:cubicBezTo>
                    <a:pt x="11116" y="46957"/>
                    <a:pt x="9071" y="46665"/>
                    <a:pt x="5857" y="46957"/>
                  </a:cubicBezTo>
                  <a:cubicBezTo>
                    <a:pt x="9071" y="33223"/>
                    <a:pt x="15792" y="24457"/>
                    <a:pt x="26019" y="16567"/>
                  </a:cubicBezTo>
                  <a:close/>
                  <a:moveTo>
                    <a:pt x="257740" y="13060"/>
                  </a:moveTo>
                  <a:cubicBezTo>
                    <a:pt x="249265" y="23287"/>
                    <a:pt x="240792" y="30592"/>
                    <a:pt x="232610" y="40819"/>
                  </a:cubicBezTo>
                  <a:cubicBezTo>
                    <a:pt x="226181" y="31469"/>
                    <a:pt x="232317" y="27670"/>
                    <a:pt x="235824" y="23871"/>
                  </a:cubicBezTo>
                  <a:cubicBezTo>
                    <a:pt x="240792" y="18319"/>
                    <a:pt x="245174" y="10137"/>
                    <a:pt x="257740" y="13060"/>
                  </a:cubicBezTo>
                  <a:close/>
                  <a:moveTo>
                    <a:pt x="101409" y="12184"/>
                  </a:moveTo>
                  <a:cubicBezTo>
                    <a:pt x="107545" y="11599"/>
                    <a:pt x="124785" y="29131"/>
                    <a:pt x="124493" y="35853"/>
                  </a:cubicBezTo>
                  <a:cubicBezTo>
                    <a:pt x="122740" y="36437"/>
                    <a:pt x="119526" y="38774"/>
                    <a:pt x="118649" y="38190"/>
                  </a:cubicBezTo>
                  <a:cubicBezTo>
                    <a:pt x="111636" y="31469"/>
                    <a:pt x="104623" y="24456"/>
                    <a:pt x="98195" y="17443"/>
                  </a:cubicBezTo>
                  <a:cubicBezTo>
                    <a:pt x="97610" y="16859"/>
                    <a:pt x="100240" y="12184"/>
                    <a:pt x="101409" y="12184"/>
                  </a:cubicBezTo>
                  <a:close/>
                  <a:moveTo>
                    <a:pt x="292257" y="275"/>
                  </a:moveTo>
                  <a:cubicBezTo>
                    <a:pt x="298941" y="1298"/>
                    <a:pt x="305078" y="5170"/>
                    <a:pt x="308876" y="11891"/>
                  </a:cubicBezTo>
                  <a:cubicBezTo>
                    <a:pt x="296311" y="11014"/>
                    <a:pt x="286084" y="10138"/>
                    <a:pt x="275857" y="9261"/>
                  </a:cubicBezTo>
                  <a:cubicBezTo>
                    <a:pt x="274688" y="9261"/>
                    <a:pt x="273519" y="6923"/>
                    <a:pt x="272350" y="5755"/>
                  </a:cubicBezTo>
                  <a:cubicBezTo>
                    <a:pt x="278340" y="1079"/>
                    <a:pt x="285573" y="-747"/>
                    <a:pt x="292257" y="275"/>
                  </a:cubicBezTo>
                  <a:close/>
                  <a:moveTo>
                    <a:pt x="63458" y="166"/>
                  </a:moveTo>
                  <a:cubicBezTo>
                    <a:pt x="69558" y="-89"/>
                    <a:pt x="75256" y="1956"/>
                    <a:pt x="78616" y="6340"/>
                  </a:cubicBezTo>
                  <a:cubicBezTo>
                    <a:pt x="69266" y="10722"/>
                    <a:pt x="51148" y="11599"/>
                    <a:pt x="45889" y="7800"/>
                  </a:cubicBezTo>
                  <a:cubicBezTo>
                    <a:pt x="50857" y="2979"/>
                    <a:pt x="57358" y="422"/>
                    <a:pt x="63458" y="1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5"/>
            <p:cNvSpPr/>
            <p:nvPr/>
          </p:nvSpPr>
          <p:spPr>
            <a:xfrm>
              <a:off x="11204423" y="290101"/>
              <a:ext cx="352384" cy="435446"/>
            </a:xfrm>
            <a:custGeom>
              <a:avLst/>
              <a:gdLst/>
              <a:ahLst/>
              <a:cxnLst/>
              <a:rect l="l" t="t" r="r" b="b"/>
              <a:pathLst>
                <a:path w="352384" h="435446" extrusionOk="0">
                  <a:moveTo>
                    <a:pt x="188983" y="424050"/>
                  </a:moveTo>
                  <a:cubicBezTo>
                    <a:pt x="190736" y="424050"/>
                    <a:pt x="193951" y="426388"/>
                    <a:pt x="193951" y="427264"/>
                  </a:cubicBezTo>
                  <a:cubicBezTo>
                    <a:pt x="193658" y="429602"/>
                    <a:pt x="192490" y="433108"/>
                    <a:pt x="190736" y="433693"/>
                  </a:cubicBezTo>
                  <a:cubicBezTo>
                    <a:pt x="185769" y="434569"/>
                    <a:pt x="180801" y="434862"/>
                    <a:pt x="177295" y="435446"/>
                  </a:cubicBezTo>
                  <a:cubicBezTo>
                    <a:pt x="171743" y="435154"/>
                    <a:pt x="167652" y="435154"/>
                    <a:pt x="163853" y="434278"/>
                  </a:cubicBezTo>
                  <a:cubicBezTo>
                    <a:pt x="161808" y="433693"/>
                    <a:pt x="159470" y="430771"/>
                    <a:pt x="159470" y="428726"/>
                  </a:cubicBezTo>
                  <a:cubicBezTo>
                    <a:pt x="159470" y="427264"/>
                    <a:pt x="162684" y="424342"/>
                    <a:pt x="164729" y="424342"/>
                  </a:cubicBezTo>
                  <a:cubicBezTo>
                    <a:pt x="172911" y="423758"/>
                    <a:pt x="181093" y="423758"/>
                    <a:pt x="188983" y="424050"/>
                  </a:cubicBezTo>
                  <a:close/>
                  <a:moveTo>
                    <a:pt x="119145" y="393368"/>
                  </a:moveTo>
                  <a:cubicBezTo>
                    <a:pt x="132002" y="396290"/>
                    <a:pt x="134340" y="410608"/>
                    <a:pt x="144274" y="414699"/>
                  </a:cubicBezTo>
                  <a:cubicBezTo>
                    <a:pt x="144859" y="420835"/>
                    <a:pt x="141937" y="422588"/>
                    <a:pt x="137846" y="421711"/>
                  </a:cubicBezTo>
                  <a:cubicBezTo>
                    <a:pt x="129372" y="419959"/>
                    <a:pt x="119145" y="404764"/>
                    <a:pt x="119145" y="393368"/>
                  </a:cubicBezTo>
                  <a:close/>
                  <a:moveTo>
                    <a:pt x="231646" y="390447"/>
                  </a:moveTo>
                  <a:cubicBezTo>
                    <a:pt x="233399" y="394538"/>
                    <a:pt x="235445" y="396876"/>
                    <a:pt x="235153" y="398337"/>
                  </a:cubicBezTo>
                  <a:cubicBezTo>
                    <a:pt x="231938" y="408564"/>
                    <a:pt x="224633" y="415869"/>
                    <a:pt x="215866" y="421421"/>
                  </a:cubicBezTo>
                  <a:cubicBezTo>
                    <a:pt x="214405" y="422298"/>
                    <a:pt x="210899" y="421421"/>
                    <a:pt x="210023" y="420252"/>
                  </a:cubicBezTo>
                  <a:cubicBezTo>
                    <a:pt x="208854" y="419083"/>
                    <a:pt x="208854" y="415577"/>
                    <a:pt x="210023" y="414116"/>
                  </a:cubicBezTo>
                  <a:cubicBezTo>
                    <a:pt x="216451" y="406810"/>
                    <a:pt x="223172" y="399506"/>
                    <a:pt x="231646" y="390447"/>
                  </a:cubicBezTo>
                  <a:close/>
                  <a:moveTo>
                    <a:pt x="114762" y="342816"/>
                  </a:moveTo>
                  <a:cubicBezTo>
                    <a:pt x="115931" y="344569"/>
                    <a:pt x="118269" y="346030"/>
                    <a:pt x="118269" y="347784"/>
                  </a:cubicBezTo>
                  <a:cubicBezTo>
                    <a:pt x="118561" y="357427"/>
                    <a:pt x="118269" y="367361"/>
                    <a:pt x="118269" y="377004"/>
                  </a:cubicBezTo>
                  <a:cubicBezTo>
                    <a:pt x="117392" y="377004"/>
                    <a:pt x="116223" y="377297"/>
                    <a:pt x="115346" y="377881"/>
                  </a:cubicBezTo>
                  <a:cubicBezTo>
                    <a:pt x="113593" y="375836"/>
                    <a:pt x="110380" y="374082"/>
                    <a:pt x="110087" y="372037"/>
                  </a:cubicBezTo>
                  <a:cubicBezTo>
                    <a:pt x="109503" y="363855"/>
                    <a:pt x="109503" y="355673"/>
                    <a:pt x="109795" y="347784"/>
                  </a:cubicBezTo>
                  <a:cubicBezTo>
                    <a:pt x="109795" y="346030"/>
                    <a:pt x="113009" y="344569"/>
                    <a:pt x="114762" y="342816"/>
                  </a:cubicBezTo>
                  <a:close/>
                  <a:moveTo>
                    <a:pt x="238660" y="342525"/>
                  </a:moveTo>
                  <a:cubicBezTo>
                    <a:pt x="240412" y="342232"/>
                    <a:pt x="243919" y="345154"/>
                    <a:pt x="243919" y="346907"/>
                  </a:cubicBezTo>
                  <a:cubicBezTo>
                    <a:pt x="244212" y="355966"/>
                    <a:pt x="243627" y="364732"/>
                    <a:pt x="242750" y="373791"/>
                  </a:cubicBezTo>
                  <a:cubicBezTo>
                    <a:pt x="242750" y="375252"/>
                    <a:pt x="239536" y="377297"/>
                    <a:pt x="238075" y="377297"/>
                  </a:cubicBezTo>
                  <a:cubicBezTo>
                    <a:pt x="236321" y="377005"/>
                    <a:pt x="233984" y="374959"/>
                    <a:pt x="233692" y="373206"/>
                  </a:cubicBezTo>
                  <a:cubicBezTo>
                    <a:pt x="232815" y="368823"/>
                    <a:pt x="233107" y="364148"/>
                    <a:pt x="232815" y="359765"/>
                  </a:cubicBezTo>
                  <a:cubicBezTo>
                    <a:pt x="233107" y="359472"/>
                    <a:pt x="233399" y="359472"/>
                    <a:pt x="233399" y="359472"/>
                  </a:cubicBezTo>
                  <a:cubicBezTo>
                    <a:pt x="233399" y="355382"/>
                    <a:pt x="232815" y="351291"/>
                    <a:pt x="233692" y="347492"/>
                  </a:cubicBezTo>
                  <a:cubicBezTo>
                    <a:pt x="233984" y="345447"/>
                    <a:pt x="236906" y="342816"/>
                    <a:pt x="238660" y="342525"/>
                  </a:cubicBezTo>
                  <a:close/>
                  <a:moveTo>
                    <a:pt x="115931" y="287882"/>
                  </a:moveTo>
                  <a:cubicBezTo>
                    <a:pt x="120899" y="300155"/>
                    <a:pt x="117977" y="311551"/>
                    <a:pt x="118561" y="324700"/>
                  </a:cubicBezTo>
                  <a:cubicBezTo>
                    <a:pt x="114762" y="322655"/>
                    <a:pt x="110671" y="321778"/>
                    <a:pt x="110671" y="320609"/>
                  </a:cubicBezTo>
                  <a:cubicBezTo>
                    <a:pt x="110087" y="311259"/>
                    <a:pt x="110379" y="301616"/>
                    <a:pt x="110671" y="292265"/>
                  </a:cubicBezTo>
                  <a:cubicBezTo>
                    <a:pt x="110379" y="291096"/>
                    <a:pt x="113009" y="289928"/>
                    <a:pt x="115931" y="287882"/>
                  </a:cubicBezTo>
                  <a:close/>
                  <a:moveTo>
                    <a:pt x="239243" y="285836"/>
                  </a:moveTo>
                  <a:cubicBezTo>
                    <a:pt x="241581" y="290219"/>
                    <a:pt x="243919" y="292849"/>
                    <a:pt x="244211" y="295479"/>
                  </a:cubicBezTo>
                  <a:cubicBezTo>
                    <a:pt x="244796" y="302784"/>
                    <a:pt x="244796" y="310090"/>
                    <a:pt x="244211" y="317103"/>
                  </a:cubicBezTo>
                  <a:cubicBezTo>
                    <a:pt x="243919" y="319440"/>
                    <a:pt x="240997" y="321486"/>
                    <a:pt x="239243" y="323824"/>
                  </a:cubicBezTo>
                  <a:cubicBezTo>
                    <a:pt x="237198" y="321778"/>
                    <a:pt x="233691" y="320024"/>
                    <a:pt x="233691" y="317687"/>
                  </a:cubicBezTo>
                  <a:cubicBezTo>
                    <a:pt x="233107" y="310090"/>
                    <a:pt x="233107" y="302200"/>
                    <a:pt x="233691" y="294602"/>
                  </a:cubicBezTo>
                  <a:cubicBezTo>
                    <a:pt x="233691" y="292265"/>
                    <a:pt x="236614" y="289927"/>
                    <a:pt x="239243" y="285836"/>
                  </a:cubicBezTo>
                  <a:close/>
                  <a:moveTo>
                    <a:pt x="111840" y="236746"/>
                  </a:moveTo>
                  <a:cubicBezTo>
                    <a:pt x="113594" y="236746"/>
                    <a:pt x="116808" y="238207"/>
                    <a:pt x="117100" y="239376"/>
                  </a:cubicBezTo>
                  <a:cubicBezTo>
                    <a:pt x="118269" y="244636"/>
                    <a:pt x="118561" y="249896"/>
                    <a:pt x="119146" y="255155"/>
                  </a:cubicBezTo>
                  <a:cubicBezTo>
                    <a:pt x="119146" y="255448"/>
                    <a:pt x="118853" y="255448"/>
                    <a:pt x="118853" y="255448"/>
                  </a:cubicBezTo>
                  <a:cubicBezTo>
                    <a:pt x="118853" y="258954"/>
                    <a:pt x="119146" y="262753"/>
                    <a:pt x="118561" y="266259"/>
                  </a:cubicBezTo>
                  <a:cubicBezTo>
                    <a:pt x="118269" y="268013"/>
                    <a:pt x="116223" y="270643"/>
                    <a:pt x="114762" y="270643"/>
                  </a:cubicBezTo>
                  <a:cubicBezTo>
                    <a:pt x="113301" y="270935"/>
                    <a:pt x="110379" y="268597"/>
                    <a:pt x="110087" y="267136"/>
                  </a:cubicBezTo>
                  <a:cubicBezTo>
                    <a:pt x="109210" y="258077"/>
                    <a:pt x="108918" y="249311"/>
                    <a:pt x="108626" y="240253"/>
                  </a:cubicBezTo>
                  <a:cubicBezTo>
                    <a:pt x="108626" y="239084"/>
                    <a:pt x="110964" y="236746"/>
                    <a:pt x="111840" y="236746"/>
                  </a:cubicBezTo>
                  <a:close/>
                  <a:moveTo>
                    <a:pt x="240704" y="235869"/>
                  </a:moveTo>
                  <a:cubicBezTo>
                    <a:pt x="242165" y="238207"/>
                    <a:pt x="244503" y="240252"/>
                    <a:pt x="244795" y="242882"/>
                  </a:cubicBezTo>
                  <a:cubicBezTo>
                    <a:pt x="245379" y="245804"/>
                    <a:pt x="244503" y="249310"/>
                    <a:pt x="244211" y="255739"/>
                  </a:cubicBezTo>
                  <a:cubicBezTo>
                    <a:pt x="244211" y="257200"/>
                    <a:pt x="244795" y="261583"/>
                    <a:pt x="243918" y="265966"/>
                  </a:cubicBezTo>
                  <a:cubicBezTo>
                    <a:pt x="243626" y="268012"/>
                    <a:pt x="240997" y="270349"/>
                    <a:pt x="238951" y="270934"/>
                  </a:cubicBezTo>
                  <a:cubicBezTo>
                    <a:pt x="237782" y="271226"/>
                    <a:pt x="234276" y="268596"/>
                    <a:pt x="234276" y="267135"/>
                  </a:cubicBezTo>
                  <a:cubicBezTo>
                    <a:pt x="233983" y="258076"/>
                    <a:pt x="233983" y="249310"/>
                    <a:pt x="234860" y="240252"/>
                  </a:cubicBezTo>
                  <a:cubicBezTo>
                    <a:pt x="234860" y="238499"/>
                    <a:pt x="238659" y="237330"/>
                    <a:pt x="240704" y="235869"/>
                  </a:cubicBezTo>
                  <a:close/>
                  <a:moveTo>
                    <a:pt x="74730" y="195836"/>
                  </a:moveTo>
                  <a:cubicBezTo>
                    <a:pt x="87295" y="196128"/>
                    <a:pt x="91094" y="200219"/>
                    <a:pt x="101906" y="221551"/>
                  </a:cubicBezTo>
                  <a:cubicBezTo>
                    <a:pt x="98399" y="221551"/>
                    <a:pt x="94600" y="222719"/>
                    <a:pt x="93724" y="221258"/>
                  </a:cubicBezTo>
                  <a:cubicBezTo>
                    <a:pt x="87587" y="213953"/>
                    <a:pt x="82035" y="205771"/>
                    <a:pt x="74730" y="195836"/>
                  </a:cubicBezTo>
                  <a:close/>
                  <a:moveTo>
                    <a:pt x="271679" y="188824"/>
                  </a:moveTo>
                  <a:cubicBezTo>
                    <a:pt x="274309" y="194083"/>
                    <a:pt x="276354" y="196713"/>
                    <a:pt x="275770" y="197883"/>
                  </a:cubicBezTo>
                  <a:cubicBezTo>
                    <a:pt x="271095" y="208110"/>
                    <a:pt x="264373" y="216583"/>
                    <a:pt x="257069" y="224473"/>
                  </a:cubicBezTo>
                  <a:cubicBezTo>
                    <a:pt x="251516" y="223012"/>
                    <a:pt x="249763" y="219506"/>
                    <a:pt x="252101" y="216292"/>
                  </a:cubicBezTo>
                  <a:cubicBezTo>
                    <a:pt x="257653" y="207817"/>
                    <a:pt x="263789" y="199635"/>
                    <a:pt x="271679" y="188824"/>
                  </a:cubicBezTo>
                  <a:close/>
                  <a:moveTo>
                    <a:pt x="307620" y="151713"/>
                  </a:moveTo>
                  <a:cubicBezTo>
                    <a:pt x="304405" y="163401"/>
                    <a:pt x="297392" y="170998"/>
                    <a:pt x="290379" y="178595"/>
                  </a:cubicBezTo>
                  <a:cubicBezTo>
                    <a:pt x="289210" y="180057"/>
                    <a:pt x="285412" y="179180"/>
                    <a:pt x="281905" y="179472"/>
                  </a:cubicBezTo>
                  <a:cubicBezTo>
                    <a:pt x="286873" y="162525"/>
                    <a:pt x="296808" y="151713"/>
                    <a:pt x="307620" y="151713"/>
                  </a:cubicBezTo>
                  <a:close/>
                  <a:moveTo>
                    <a:pt x="49599" y="148791"/>
                  </a:moveTo>
                  <a:cubicBezTo>
                    <a:pt x="58658" y="159018"/>
                    <a:pt x="67716" y="166616"/>
                    <a:pt x="67716" y="179765"/>
                  </a:cubicBezTo>
                  <a:cubicBezTo>
                    <a:pt x="57489" y="173921"/>
                    <a:pt x="52229" y="164863"/>
                    <a:pt x="46969" y="155512"/>
                  </a:cubicBezTo>
                  <a:cubicBezTo>
                    <a:pt x="46385" y="154635"/>
                    <a:pt x="48138" y="152590"/>
                    <a:pt x="49599" y="148791"/>
                  </a:cubicBezTo>
                  <a:close/>
                  <a:moveTo>
                    <a:pt x="328367" y="110220"/>
                  </a:moveTo>
                  <a:cubicBezTo>
                    <a:pt x="331874" y="105252"/>
                    <a:pt x="335380" y="106129"/>
                    <a:pt x="339471" y="112266"/>
                  </a:cubicBezTo>
                  <a:cubicBezTo>
                    <a:pt x="334211" y="119571"/>
                    <a:pt x="328951" y="127168"/>
                    <a:pt x="323107" y="134473"/>
                  </a:cubicBezTo>
                  <a:cubicBezTo>
                    <a:pt x="321938" y="135934"/>
                    <a:pt x="319601" y="137395"/>
                    <a:pt x="317847" y="137395"/>
                  </a:cubicBezTo>
                  <a:cubicBezTo>
                    <a:pt x="316094" y="137395"/>
                    <a:pt x="314341" y="135350"/>
                    <a:pt x="311711" y="133596"/>
                  </a:cubicBezTo>
                  <a:cubicBezTo>
                    <a:pt x="317555" y="125415"/>
                    <a:pt x="322815" y="117818"/>
                    <a:pt x="328367" y="110220"/>
                  </a:cubicBezTo>
                  <a:close/>
                  <a:moveTo>
                    <a:pt x="15996" y="108466"/>
                  </a:moveTo>
                  <a:cubicBezTo>
                    <a:pt x="18626" y="109050"/>
                    <a:pt x="22132" y="108758"/>
                    <a:pt x="23301" y="110219"/>
                  </a:cubicBezTo>
                  <a:cubicBezTo>
                    <a:pt x="28561" y="116356"/>
                    <a:pt x="33236" y="123077"/>
                    <a:pt x="37620" y="129797"/>
                  </a:cubicBezTo>
                  <a:cubicBezTo>
                    <a:pt x="38496" y="131258"/>
                    <a:pt x="37327" y="134472"/>
                    <a:pt x="37035" y="136810"/>
                  </a:cubicBezTo>
                  <a:cubicBezTo>
                    <a:pt x="34990" y="136226"/>
                    <a:pt x="32360" y="136226"/>
                    <a:pt x="31191" y="135057"/>
                  </a:cubicBezTo>
                  <a:cubicBezTo>
                    <a:pt x="25347" y="127752"/>
                    <a:pt x="20087" y="119862"/>
                    <a:pt x="14535" y="112265"/>
                  </a:cubicBezTo>
                  <a:cubicBezTo>
                    <a:pt x="14827" y="110804"/>
                    <a:pt x="15412" y="109634"/>
                    <a:pt x="15996" y="108466"/>
                  </a:cubicBezTo>
                  <a:close/>
                  <a:moveTo>
                    <a:pt x="186353" y="96193"/>
                  </a:moveTo>
                  <a:cubicBezTo>
                    <a:pt x="187523" y="99115"/>
                    <a:pt x="189276" y="101453"/>
                    <a:pt x="188691" y="102622"/>
                  </a:cubicBezTo>
                  <a:cubicBezTo>
                    <a:pt x="186062" y="108758"/>
                    <a:pt x="183139" y="114894"/>
                    <a:pt x="176710" y="117817"/>
                  </a:cubicBezTo>
                  <a:cubicBezTo>
                    <a:pt x="165606" y="109343"/>
                    <a:pt x="164438" y="107005"/>
                    <a:pt x="166191" y="96485"/>
                  </a:cubicBezTo>
                  <a:cubicBezTo>
                    <a:pt x="169697" y="98239"/>
                    <a:pt x="173204" y="99700"/>
                    <a:pt x="176710" y="101453"/>
                  </a:cubicBezTo>
                  <a:cubicBezTo>
                    <a:pt x="179633" y="99992"/>
                    <a:pt x="182555" y="98239"/>
                    <a:pt x="186353" y="96193"/>
                  </a:cubicBezTo>
                  <a:close/>
                  <a:moveTo>
                    <a:pt x="343269" y="59083"/>
                  </a:moveTo>
                  <a:cubicBezTo>
                    <a:pt x="347360" y="57037"/>
                    <a:pt x="352036" y="56453"/>
                    <a:pt x="352328" y="61128"/>
                  </a:cubicBezTo>
                  <a:cubicBezTo>
                    <a:pt x="352620" y="70479"/>
                    <a:pt x="351743" y="79830"/>
                    <a:pt x="350574" y="88887"/>
                  </a:cubicBezTo>
                  <a:cubicBezTo>
                    <a:pt x="350282" y="90349"/>
                    <a:pt x="346776" y="91517"/>
                    <a:pt x="344730" y="92687"/>
                  </a:cubicBezTo>
                  <a:cubicBezTo>
                    <a:pt x="343561" y="90641"/>
                    <a:pt x="340932" y="88303"/>
                    <a:pt x="341223" y="86258"/>
                  </a:cubicBezTo>
                  <a:cubicBezTo>
                    <a:pt x="341223" y="77784"/>
                    <a:pt x="342393" y="68725"/>
                    <a:pt x="343269" y="59083"/>
                  </a:cubicBezTo>
                  <a:close/>
                  <a:moveTo>
                    <a:pt x="6061" y="57914"/>
                  </a:moveTo>
                  <a:cubicBezTo>
                    <a:pt x="13074" y="66973"/>
                    <a:pt x="7522" y="78077"/>
                    <a:pt x="11029" y="87719"/>
                  </a:cubicBezTo>
                  <a:cubicBezTo>
                    <a:pt x="11321" y="88888"/>
                    <a:pt x="8983" y="90934"/>
                    <a:pt x="7814" y="92979"/>
                  </a:cubicBezTo>
                  <a:cubicBezTo>
                    <a:pt x="-1828" y="81875"/>
                    <a:pt x="-2705" y="65804"/>
                    <a:pt x="6061" y="57914"/>
                  </a:cubicBezTo>
                  <a:close/>
                  <a:moveTo>
                    <a:pt x="218789" y="54408"/>
                  </a:moveTo>
                  <a:cubicBezTo>
                    <a:pt x="220250" y="66096"/>
                    <a:pt x="212361" y="70771"/>
                    <a:pt x="208270" y="77200"/>
                  </a:cubicBezTo>
                  <a:cubicBezTo>
                    <a:pt x="205639" y="80999"/>
                    <a:pt x="203009" y="89181"/>
                    <a:pt x="196581" y="83921"/>
                  </a:cubicBezTo>
                  <a:cubicBezTo>
                    <a:pt x="191029" y="79538"/>
                    <a:pt x="197457" y="75155"/>
                    <a:pt x="200087" y="71356"/>
                  </a:cubicBezTo>
                  <a:cubicBezTo>
                    <a:pt x="203009" y="66973"/>
                    <a:pt x="205932" y="62298"/>
                    <a:pt x="209730" y="58499"/>
                  </a:cubicBezTo>
                  <a:cubicBezTo>
                    <a:pt x="211484" y="56453"/>
                    <a:pt x="214990" y="55869"/>
                    <a:pt x="218789" y="54408"/>
                  </a:cubicBezTo>
                  <a:close/>
                  <a:moveTo>
                    <a:pt x="139892" y="53239"/>
                  </a:moveTo>
                  <a:cubicBezTo>
                    <a:pt x="145445" y="61713"/>
                    <a:pt x="151581" y="70771"/>
                    <a:pt x="157133" y="79830"/>
                  </a:cubicBezTo>
                  <a:cubicBezTo>
                    <a:pt x="157717" y="80707"/>
                    <a:pt x="155672" y="83336"/>
                    <a:pt x="154211" y="85966"/>
                  </a:cubicBezTo>
                  <a:cubicBezTo>
                    <a:pt x="143107" y="80122"/>
                    <a:pt x="138724" y="69895"/>
                    <a:pt x="133172" y="60836"/>
                  </a:cubicBezTo>
                  <a:cubicBezTo>
                    <a:pt x="130542" y="57038"/>
                    <a:pt x="134049" y="54408"/>
                    <a:pt x="139892" y="53239"/>
                  </a:cubicBezTo>
                  <a:close/>
                  <a:moveTo>
                    <a:pt x="60121" y="32784"/>
                  </a:moveTo>
                  <a:cubicBezTo>
                    <a:pt x="73270" y="29278"/>
                    <a:pt x="84082" y="34246"/>
                    <a:pt x="91971" y="43304"/>
                  </a:cubicBezTo>
                  <a:cubicBezTo>
                    <a:pt x="102783" y="55284"/>
                    <a:pt x="111550" y="69018"/>
                    <a:pt x="121192" y="82168"/>
                  </a:cubicBezTo>
                  <a:cubicBezTo>
                    <a:pt x="120316" y="87427"/>
                    <a:pt x="118270" y="92687"/>
                    <a:pt x="118270" y="97947"/>
                  </a:cubicBezTo>
                  <a:cubicBezTo>
                    <a:pt x="117978" y="121324"/>
                    <a:pt x="117978" y="144992"/>
                    <a:pt x="118270" y="168369"/>
                  </a:cubicBezTo>
                  <a:cubicBezTo>
                    <a:pt x="118270" y="176843"/>
                    <a:pt x="117393" y="185317"/>
                    <a:pt x="111841" y="192330"/>
                  </a:cubicBezTo>
                  <a:cubicBezTo>
                    <a:pt x="96355" y="171291"/>
                    <a:pt x="80575" y="149960"/>
                    <a:pt x="65088" y="128921"/>
                  </a:cubicBezTo>
                  <a:cubicBezTo>
                    <a:pt x="55737" y="116064"/>
                    <a:pt x="46094" y="103499"/>
                    <a:pt x="37620" y="90057"/>
                  </a:cubicBezTo>
                  <a:cubicBezTo>
                    <a:pt x="23302" y="67557"/>
                    <a:pt x="34698" y="39798"/>
                    <a:pt x="60121" y="32784"/>
                  </a:cubicBezTo>
                  <a:close/>
                  <a:moveTo>
                    <a:pt x="277194" y="31944"/>
                  </a:moveTo>
                  <a:cubicBezTo>
                    <a:pt x="284974" y="29935"/>
                    <a:pt x="293302" y="30739"/>
                    <a:pt x="301191" y="34537"/>
                  </a:cubicBezTo>
                  <a:cubicBezTo>
                    <a:pt x="316971" y="42427"/>
                    <a:pt x="326029" y="61128"/>
                    <a:pt x="321354" y="77784"/>
                  </a:cubicBezTo>
                  <a:cubicBezTo>
                    <a:pt x="319600" y="83920"/>
                    <a:pt x="316971" y="89765"/>
                    <a:pt x="313464" y="95024"/>
                  </a:cubicBezTo>
                  <a:cubicBezTo>
                    <a:pt x="287457" y="131258"/>
                    <a:pt x="261451" y="167199"/>
                    <a:pt x="235152" y="203141"/>
                  </a:cubicBezTo>
                  <a:cubicBezTo>
                    <a:pt x="230769" y="209278"/>
                    <a:pt x="226970" y="215998"/>
                    <a:pt x="221711" y="221258"/>
                  </a:cubicBezTo>
                  <a:cubicBezTo>
                    <a:pt x="213821" y="229732"/>
                    <a:pt x="212944" y="239375"/>
                    <a:pt x="212944" y="250187"/>
                  </a:cubicBezTo>
                  <a:cubicBezTo>
                    <a:pt x="213236" y="287589"/>
                    <a:pt x="213236" y="324700"/>
                    <a:pt x="212944" y="362102"/>
                  </a:cubicBezTo>
                  <a:cubicBezTo>
                    <a:pt x="213236" y="375836"/>
                    <a:pt x="209438" y="388108"/>
                    <a:pt x="197457" y="396290"/>
                  </a:cubicBezTo>
                  <a:lnTo>
                    <a:pt x="197456" y="396265"/>
                  </a:lnTo>
                  <a:lnTo>
                    <a:pt x="197457" y="396291"/>
                  </a:lnTo>
                  <a:cubicBezTo>
                    <a:pt x="177587" y="414992"/>
                    <a:pt x="143983" y="400089"/>
                    <a:pt x="140184" y="370576"/>
                  </a:cubicBezTo>
                  <a:cubicBezTo>
                    <a:pt x="139600" y="366485"/>
                    <a:pt x="139892" y="362394"/>
                    <a:pt x="139892" y="358304"/>
                  </a:cubicBezTo>
                  <a:cubicBezTo>
                    <a:pt x="139892" y="320317"/>
                    <a:pt x="139600" y="282038"/>
                    <a:pt x="139892" y="244051"/>
                  </a:cubicBezTo>
                  <a:cubicBezTo>
                    <a:pt x="139892" y="236745"/>
                    <a:pt x="137847" y="231193"/>
                    <a:pt x="133756" y="225350"/>
                  </a:cubicBezTo>
                  <a:cubicBezTo>
                    <a:pt x="126158" y="214830"/>
                    <a:pt x="119145" y="203434"/>
                    <a:pt x="112132" y="192622"/>
                  </a:cubicBezTo>
                  <a:cubicBezTo>
                    <a:pt x="117684" y="185609"/>
                    <a:pt x="118561" y="177135"/>
                    <a:pt x="118561" y="168661"/>
                  </a:cubicBezTo>
                  <a:cubicBezTo>
                    <a:pt x="118561" y="145285"/>
                    <a:pt x="118269" y="121616"/>
                    <a:pt x="118561" y="98239"/>
                  </a:cubicBezTo>
                  <a:cubicBezTo>
                    <a:pt x="118561" y="92980"/>
                    <a:pt x="120314" y="87719"/>
                    <a:pt x="121483" y="82460"/>
                  </a:cubicBezTo>
                  <a:cubicBezTo>
                    <a:pt x="137847" y="104376"/>
                    <a:pt x="154211" y="126583"/>
                    <a:pt x="170574" y="148499"/>
                  </a:cubicBezTo>
                  <a:cubicBezTo>
                    <a:pt x="172035" y="150544"/>
                    <a:pt x="173788" y="152589"/>
                    <a:pt x="176418" y="155804"/>
                  </a:cubicBezTo>
                  <a:lnTo>
                    <a:pt x="194244" y="134866"/>
                  </a:lnTo>
                  <a:lnTo>
                    <a:pt x="194243" y="133888"/>
                  </a:lnTo>
                  <a:cubicBezTo>
                    <a:pt x="208269" y="113726"/>
                    <a:pt x="222295" y="93856"/>
                    <a:pt x="236321" y="73693"/>
                  </a:cubicBezTo>
                  <a:cubicBezTo>
                    <a:pt x="242749" y="64343"/>
                    <a:pt x="249470" y="55284"/>
                    <a:pt x="256483" y="46225"/>
                  </a:cubicBezTo>
                  <a:cubicBezTo>
                    <a:pt x="262181" y="38774"/>
                    <a:pt x="269414" y="33953"/>
                    <a:pt x="277194" y="31944"/>
                  </a:cubicBezTo>
                  <a:close/>
                  <a:moveTo>
                    <a:pt x="27392" y="14960"/>
                  </a:moveTo>
                  <a:cubicBezTo>
                    <a:pt x="28562" y="14084"/>
                    <a:pt x="31192" y="14960"/>
                    <a:pt x="36451" y="14960"/>
                  </a:cubicBezTo>
                  <a:cubicBezTo>
                    <a:pt x="27685" y="25188"/>
                    <a:pt x="20672" y="33370"/>
                    <a:pt x="13951" y="41552"/>
                  </a:cubicBezTo>
                  <a:cubicBezTo>
                    <a:pt x="8107" y="39214"/>
                    <a:pt x="8399" y="36000"/>
                    <a:pt x="11029" y="32785"/>
                  </a:cubicBezTo>
                  <a:cubicBezTo>
                    <a:pt x="16289" y="26649"/>
                    <a:pt x="21841" y="20805"/>
                    <a:pt x="27392" y="14960"/>
                  </a:cubicBezTo>
                  <a:close/>
                  <a:moveTo>
                    <a:pt x="106288" y="14960"/>
                  </a:moveTo>
                  <a:cubicBezTo>
                    <a:pt x="114762" y="19051"/>
                    <a:pt x="120898" y="25480"/>
                    <a:pt x="124989" y="33662"/>
                  </a:cubicBezTo>
                  <a:cubicBezTo>
                    <a:pt x="125866" y="35707"/>
                    <a:pt x="124113" y="38922"/>
                    <a:pt x="123820" y="41552"/>
                  </a:cubicBezTo>
                  <a:cubicBezTo>
                    <a:pt x="121775" y="40675"/>
                    <a:pt x="118853" y="40382"/>
                    <a:pt x="117392" y="38630"/>
                  </a:cubicBezTo>
                  <a:cubicBezTo>
                    <a:pt x="111548" y="32201"/>
                    <a:pt x="105996" y="25188"/>
                    <a:pt x="98691" y="16421"/>
                  </a:cubicBezTo>
                  <a:cubicBezTo>
                    <a:pt x="102490" y="15544"/>
                    <a:pt x="104827" y="14376"/>
                    <a:pt x="106288" y="14960"/>
                  </a:cubicBezTo>
                  <a:close/>
                  <a:moveTo>
                    <a:pt x="322814" y="12915"/>
                  </a:moveTo>
                  <a:cubicBezTo>
                    <a:pt x="328659" y="12915"/>
                    <a:pt x="344438" y="31032"/>
                    <a:pt x="344145" y="40090"/>
                  </a:cubicBezTo>
                  <a:cubicBezTo>
                    <a:pt x="344438" y="39798"/>
                    <a:pt x="342977" y="40966"/>
                    <a:pt x="341224" y="41259"/>
                  </a:cubicBezTo>
                  <a:cubicBezTo>
                    <a:pt x="339763" y="41551"/>
                    <a:pt x="337133" y="41259"/>
                    <a:pt x="336256" y="40382"/>
                  </a:cubicBezTo>
                  <a:cubicBezTo>
                    <a:pt x="330120" y="33661"/>
                    <a:pt x="324275" y="26941"/>
                    <a:pt x="318432" y="20220"/>
                  </a:cubicBezTo>
                  <a:cubicBezTo>
                    <a:pt x="317555" y="19051"/>
                    <a:pt x="317555" y="16714"/>
                    <a:pt x="318432" y="15252"/>
                  </a:cubicBezTo>
                  <a:cubicBezTo>
                    <a:pt x="319308" y="14084"/>
                    <a:pt x="321354" y="12623"/>
                    <a:pt x="322814" y="12915"/>
                  </a:cubicBezTo>
                  <a:close/>
                  <a:moveTo>
                    <a:pt x="250639" y="12038"/>
                  </a:moveTo>
                  <a:cubicBezTo>
                    <a:pt x="250932" y="15837"/>
                    <a:pt x="252393" y="19343"/>
                    <a:pt x="251224" y="21097"/>
                  </a:cubicBezTo>
                  <a:cubicBezTo>
                    <a:pt x="246256" y="27817"/>
                    <a:pt x="240704" y="34538"/>
                    <a:pt x="234568" y="40674"/>
                  </a:cubicBezTo>
                  <a:cubicBezTo>
                    <a:pt x="231646" y="43888"/>
                    <a:pt x="227847" y="43011"/>
                    <a:pt x="225217" y="38044"/>
                  </a:cubicBezTo>
                  <a:cubicBezTo>
                    <a:pt x="231061" y="27817"/>
                    <a:pt x="236613" y="17590"/>
                    <a:pt x="250639" y="12038"/>
                  </a:cubicBezTo>
                  <a:close/>
                  <a:moveTo>
                    <a:pt x="57782" y="1226"/>
                  </a:moveTo>
                  <a:cubicBezTo>
                    <a:pt x="68009" y="-1111"/>
                    <a:pt x="75899" y="350"/>
                    <a:pt x="86126" y="6486"/>
                  </a:cubicBezTo>
                  <a:cubicBezTo>
                    <a:pt x="83204" y="8531"/>
                    <a:pt x="81451" y="10869"/>
                    <a:pt x="79990" y="10869"/>
                  </a:cubicBezTo>
                  <a:cubicBezTo>
                    <a:pt x="70054" y="10577"/>
                    <a:pt x="60120" y="9701"/>
                    <a:pt x="50477" y="9116"/>
                  </a:cubicBezTo>
                  <a:cubicBezTo>
                    <a:pt x="50184" y="7947"/>
                    <a:pt x="49892" y="6778"/>
                    <a:pt x="49600" y="5901"/>
                  </a:cubicBezTo>
                  <a:cubicBezTo>
                    <a:pt x="52230" y="4441"/>
                    <a:pt x="54860" y="2103"/>
                    <a:pt x="57782" y="1226"/>
                  </a:cubicBezTo>
                  <a:close/>
                  <a:moveTo>
                    <a:pt x="288516" y="94"/>
                  </a:moveTo>
                  <a:cubicBezTo>
                    <a:pt x="293520" y="496"/>
                    <a:pt x="298415" y="2249"/>
                    <a:pt x="302944" y="6778"/>
                  </a:cubicBezTo>
                  <a:cubicBezTo>
                    <a:pt x="291256" y="12330"/>
                    <a:pt x="279276" y="9408"/>
                    <a:pt x="267587" y="11453"/>
                  </a:cubicBezTo>
                  <a:cubicBezTo>
                    <a:pt x="267003" y="9992"/>
                    <a:pt x="266710" y="8239"/>
                    <a:pt x="266126" y="6778"/>
                  </a:cubicBezTo>
                  <a:cubicBezTo>
                    <a:pt x="268464" y="5025"/>
                    <a:pt x="270801" y="1811"/>
                    <a:pt x="273431" y="1518"/>
                  </a:cubicBezTo>
                  <a:cubicBezTo>
                    <a:pt x="278399" y="642"/>
                    <a:pt x="283513" y="-308"/>
                    <a:pt x="288516" y="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5"/>
            <p:cNvSpPr/>
            <p:nvPr/>
          </p:nvSpPr>
          <p:spPr>
            <a:xfrm>
              <a:off x="11688488" y="290191"/>
              <a:ext cx="352623" cy="435137"/>
            </a:xfrm>
            <a:custGeom>
              <a:avLst/>
              <a:gdLst/>
              <a:ahLst/>
              <a:cxnLst/>
              <a:rect l="l" t="t" r="r" b="b"/>
              <a:pathLst>
                <a:path w="352623" h="435137" extrusionOk="0">
                  <a:moveTo>
                    <a:pt x="197039" y="425129"/>
                  </a:moveTo>
                  <a:cubicBezTo>
                    <a:pt x="206097" y="424837"/>
                    <a:pt x="215156" y="424837"/>
                    <a:pt x="224215" y="425129"/>
                  </a:cubicBezTo>
                  <a:cubicBezTo>
                    <a:pt x="225676" y="425129"/>
                    <a:pt x="228306" y="428636"/>
                    <a:pt x="228013" y="429512"/>
                  </a:cubicBezTo>
                  <a:cubicBezTo>
                    <a:pt x="227136" y="431557"/>
                    <a:pt x="225091" y="434187"/>
                    <a:pt x="223045" y="434480"/>
                  </a:cubicBezTo>
                  <a:cubicBezTo>
                    <a:pt x="219247" y="435356"/>
                    <a:pt x="214863" y="434772"/>
                    <a:pt x="210773" y="434772"/>
                  </a:cubicBezTo>
                  <a:cubicBezTo>
                    <a:pt x="206682" y="434772"/>
                    <a:pt x="202591" y="435356"/>
                    <a:pt x="198500" y="434480"/>
                  </a:cubicBezTo>
                  <a:cubicBezTo>
                    <a:pt x="196454" y="434187"/>
                    <a:pt x="194117" y="431850"/>
                    <a:pt x="193532" y="429804"/>
                  </a:cubicBezTo>
                  <a:cubicBezTo>
                    <a:pt x="193241" y="428927"/>
                    <a:pt x="195870" y="425129"/>
                    <a:pt x="197039" y="425129"/>
                  </a:cubicBezTo>
                  <a:close/>
                  <a:moveTo>
                    <a:pt x="171325" y="425129"/>
                  </a:moveTo>
                  <a:cubicBezTo>
                    <a:pt x="173078" y="425129"/>
                    <a:pt x="174539" y="428636"/>
                    <a:pt x="176293" y="430389"/>
                  </a:cubicBezTo>
                  <a:cubicBezTo>
                    <a:pt x="174247" y="431850"/>
                    <a:pt x="172493" y="434480"/>
                    <a:pt x="170448" y="434772"/>
                  </a:cubicBezTo>
                  <a:cubicBezTo>
                    <a:pt x="161097" y="435356"/>
                    <a:pt x="151747" y="435064"/>
                    <a:pt x="142396" y="435064"/>
                  </a:cubicBezTo>
                  <a:cubicBezTo>
                    <a:pt x="141812" y="433603"/>
                    <a:pt x="141227" y="432434"/>
                    <a:pt x="140643" y="431266"/>
                  </a:cubicBezTo>
                  <a:cubicBezTo>
                    <a:pt x="142396" y="429220"/>
                    <a:pt x="143857" y="425421"/>
                    <a:pt x="145611" y="425421"/>
                  </a:cubicBezTo>
                  <a:cubicBezTo>
                    <a:pt x="154084" y="424837"/>
                    <a:pt x="162851" y="424837"/>
                    <a:pt x="171325" y="425129"/>
                  </a:cubicBezTo>
                  <a:close/>
                  <a:moveTo>
                    <a:pt x="275058" y="424545"/>
                  </a:moveTo>
                  <a:cubicBezTo>
                    <a:pt x="277104" y="424837"/>
                    <a:pt x="278857" y="428343"/>
                    <a:pt x="280903" y="430097"/>
                  </a:cubicBezTo>
                  <a:cubicBezTo>
                    <a:pt x="278857" y="431558"/>
                    <a:pt x="277104" y="434188"/>
                    <a:pt x="275058" y="434188"/>
                  </a:cubicBezTo>
                  <a:cubicBezTo>
                    <a:pt x="265123" y="434188"/>
                    <a:pt x="254896" y="437110"/>
                    <a:pt x="242331" y="430973"/>
                  </a:cubicBezTo>
                  <a:cubicBezTo>
                    <a:pt x="246714" y="427467"/>
                    <a:pt x="248760" y="424837"/>
                    <a:pt x="250805" y="424837"/>
                  </a:cubicBezTo>
                  <a:cubicBezTo>
                    <a:pt x="258694" y="424252"/>
                    <a:pt x="266876" y="423960"/>
                    <a:pt x="275058" y="424545"/>
                  </a:cubicBezTo>
                  <a:close/>
                  <a:moveTo>
                    <a:pt x="103497" y="424179"/>
                  </a:moveTo>
                  <a:cubicBezTo>
                    <a:pt x="108647" y="424033"/>
                    <a:pt x="113761" y="424983"/>
                    <a:pt x="118728" y="424837"/>
                  </a:cubicBezTo>
                  <a:cubicBezTo>
                    <a:pt x="120773" y="424837"/>
                    <a:pt x="123111" y="428344"/>
                    <a:pt x="126618" y="431265"/>
                  </a:cubicBezTo>
                  <a:cubicBezTo>
                    <a:pt x="115514" y="437110"/>
                    <a:pt x="105578" y="434187"/>
                    <a:pt x="96228" y="434480"/>
                  </a:cubicBezTo>
                  <a:cubicBezTo>
                    <a:pt x="93890" y="434772"/>
                    <a:pt x="91260" y="432142"/>
                    <a:pt x="88046" y="430096"/>
                  </a:cubicBezTo>
                  <a:cubicBezTo>
                    <a:pt x="93160" y="425567"/>
                    <a:pt x="98346" y="424326"/>
                    <a:pt x="103497" y="424179"/>
                  </a:cubicBezTo>
                  <a:close/>
                  <a:moveTo>
                    <a:pt x="36909" y="420746"/>
                  </a:moveTo>
                  <a:cubicBezTo>
                    <a:pt x="49474" y="423084"/>
                    <a:pt x="61163" y="422207"/>
                    <a:pt x="71974" y="429805"/>
                  </a:cubicBezTo>
                  <a:cubicBezTo>
                    <a:pt x="60578" y="437402"/>
                    <a:pt x="44214" y="433603"/>
                    <a:pt x="36909" y="420746"/>
                  </a:cubicBezTo>
                  <a:close/>
                  <a:moveTo>
                    <a:pt x="322981" y="411687"/>
                  </a:moveTo>
                  <a:cubicBezTo>
                    <a:pt x="324442" y="411102"/>
                    <a:pt x="327656" y="411979"/>
                    <a:pt x="328824" y="413148"/>
                  </a:cubicBezTo>
                  <a:cubicBezTo>
                    <a:pt x="329701" y="414317"/>
                    <a:pt x="329409" y="418408"/>
                    <a:pt x="328240" y="418993"/>
                  </a:cubicBezTo>
                  <a:cubicBezTo>
                    <a:pt x="320058" y="423668"/>
                    <a:pt x="311877" y="428343"/>
                    <a:pt x="303403" y="432142"/>
                  </a:cubicBezTo>
                  <a:cubicBezTo>
                    <a:pt x="302234" y="432726"/>
                    <a:pt x="299312" y="429512"/>
                    <a:pt x="295513" y="426882"/>
                  </a:cubicBezTo>
                  <a:cubicBezTo>
                    <a:pt x="306033" y="421038"/>
                    <a:pt x="314506" y="416070"/>
                    <a:pt x="322981" y="411687"/>
                  </a:cubicBezTo>
                  <a:close/>
                  <a:moveTo>
                    <a:pt x="8565" y="381298"/>
                  </a:moveTo>
                  <a:cubicBezTo>
                    <a:pt x="13825" y="390064"/>
                    <a:pt x="19084" y="399123"/>
                    <a:pt x="24052" y="407889"/>
                  </a:cubicBezTo>
                  <a:cubicBezTo>
                    <a:pt x="24636" y="408766"/>
                    <a:pt x="23175" y="410811"/>
                    <a:pt x="22591" y="412565"/>
                  </a:cubicBezTo>
                  <a:cubicBezTo>
                    <a:pt x="11195" y="407013"/>
                    <a:pt x="4182" y="394155"/>
                    <a:pt x="5643" y="382759"/>
                  </a:cubicBezTo>
                  <a:cubicBezTo>
                    <a:pt x="6812" y="382467"/>
                    <a:pt x="7688" y="381882"/>
                    <a:pt x="8565" y="381298"/>
                  </a:cubicBezTo>
                  <a:close/>
                  <a:moveTo>
                    <a:pt x="348402" y="365519"/>
                  </a:moveTo>
                  <a:cubicBezTo>
                    <a:pt x="349864" y="367857"/>
                    <a:pt x="351325" y="370194"/>
                    <a:pt x="352493" y="372824"/>
                  </a:cubicBezTo>
                  <a:cubicBezTo>
                    <a:pt x="352786" y="373409"/>
                    <a:pt x="352493" y="374285"/>
                    <a:pt x="352493" y="378084"/>
                  </a:cubicBezTo>
                  <a:cubicBezTo>
                    <a:pt x="351032" y="382467"/>
                    <a:pt x="349279" y="389188"/>
                    <a:pt x="346065" y="395616"/>
                  </a:cubicBezTo>
                  <a:cubicBezTo>
                    <a:pt x="345188" y="397370"/>
                    <a:pt x="341097" y="397954"/>
                    <a:pt x="338759" y="399123"/>
                  </a:cubicBezTo>
                  <a:cubicBezTo>
                    <a:pt x="338175" y="396785"/>
                    <a:pt x="336714" y="394448"/>
                    <a:pt x="337298" y="392402"/>
                  </a:cubicBezTo>
                  <a:cubicBezTo>
                    <a:pt x="338759" y="385389"/>
                    <a:pt x="340513" y="378376"/>
                    <a:pt x="342850" y="371655"/>
                  </a:cubicBezTo>
                  <a:cubicBezTo>
                    <a:pt x="343727" y="369318"/>
                    <a:pt x="346357" y="367564"/>
                    <a:pt x="348402" y="365519"/>
                  </a:cubicBezTo>
                  <a:close/>
                  <a:moveTo>
                    <a:pt x="12364" y="330746"/>
                  </a:moveTo>
                  <a:cubicBezTo>
                    <a:pt x="13532" y="332499"/>
                    <a:pt x="15870" y="334545"/>
                    <a:pt x="15285" y="335129"/>
                  </a:cubicBezTo>
                  <a:cubicBezTo>
                    <a:pt x="10902" y="344480"/>
                    <a:pt x="12655" y="356168"/>
                    <a:pt x="3597" y="366104"/>
                  </a:cubicBezTo>
                  <a:cubicBezTo>
                    <a:pt x="1844" y="362013"/>
                    <a:pt x="-494" y="359091"/>
                    <a:pt x="91" y="357045"/>
                  </a:cubicBezTo>
                  <a:cubicBezTo>
                    <a:pt x="2721" y="347987"/>
                    <a:pt x="3012" y="337467"/>
                    <a:pt x="12364" y="330746"/>
                  </a:cubicBezTo>
                  <a:close/>
                  <a:moveTo>
                    <a:pt x="329701" y="315844"/>
                  </a:moveTo>
                  <a:cubicBezTo>
                    <a:pt x="333500" y="317889"/>
                    <a:pt x="336130" y="318474"/>
                    <a:pt x="337007" y="320227"/>
                  </a:cubicBezTo>
                  <a:cubicBezTo>
                    <a:pt x="341098" y="326655"/>
                    <a:pt x="345188" y="333084"/>
                    <a:pt x="348403" y="339805"/>
                  </a:cubicBezTo>
                  <a:cubicBezTo>
                    <a:pt x="349279" y="341850"/>
                    <a:pt x="347525" y="345357"/>
                    <a:pt x="346941" y="347987"/>
                  </a:cubicBezTo>
                  <a:cubicBezTo>
                    <a:pt x="344312" y="346818"/>
                    <a:pt x="340805" y="346233"/>
                    <a:pt x="339637" y="344188"/>
                  </a:cubicBezTo>
                  <a:cubicBezTo>
                    <a:pt x="335253" y="338051"/>
                    <a:pt x="331455" y="331331"/>
                    <a:pt x="328241" y="324610"/>
                  </a:cubicBezTo>
                  <a:cubicBezTo>
                    <a:pt x="327364" y="322565"/>
                    <a:pt x="328825" y="319643"/>
                    <a:pt x="329701" y="315844"/>
                  </a:cubicBezTo>
                  <a:close/>
                  <a:moveTo>
                    <a:pt x="281195" y="297434"/>
                  </a:moveTo>
                  <a:cubicBezTo>
                    <a:pt x="292006" y="293928"/>
                    <a:pt x="301941" y="296557"/>
                    <a:pt x="311291" y="301233"/>
                  </a:cubicBezTo>
                  <a:cubicBezTo>
                    <a:pt x="313337" y="302109"/>
                    <a:pt x="313630" y="305909"/>
                    <a:pt x="314798" y="308246"/>
                  </a:cubicBezTo>
                  <a:cubicBezTo>
                    <a:pt x="312460" y="309123"/>
                    <a:pt x="310123" y="310584"/>
                    <a:pt x="308077" y="310291"/>
                  </a:cubicBezTo>
                  <a:cubicBezTo>
                    <a:pt x="301064" y="309123"/>
                    <a:pt x="294052" y="307661"/>
                    <a:pt x="287039" y="305909"/>
                  </a:cubicBezTo>
                  <a:cubicBezTo>
                    <a:pt x="283240" y="305324"/>
                    <a:pt x="280318" y="303863"/>
                    <a:pt x="281195" y="297434"/>
                  </a:cubicBezTo>
                  <a:close/>
                  <a:moveTo>
                    <a:pt x="248614" y="295827"/>
                  </a:moveTo>
                  <a:cubicBezTo>
                    <a:pt x="254020" y="295900"/>
                    <a:pt x="259718" y="296558"/>
                    <a:pt x="266000" y="298895"/>
                  </a:cubicBezTo>
                  <a:cubicBezTo>
                    <a:pt x="262786" y="302402"/>
                    <a:pt x="261325" y="305616"/>
                    <a:pt x="259279" y="305616"/>
                  </a:cubicBezTo>
                  <a:cubicBezTo>
                    <a:pt x="250805" y="306201"/>
                    <a:pt x="242039" y="306201"/>
                    <a:pt x="233565" y="305908"/>
                  </a:cubicBezTo>
                  <a:cubicBezTo>
                    <a:pt x="231812" y="305908"/>
                    <a:pt x="229766" y="302694"/>
                    <a:pt x="228890" y="300356"/>
                  </a:cubicBezTo>
                  <a:cubicBezTo>
                    <a:pt x="228597" y="299480"/>
                    <a:pt x="231519" y="296265"/>
                    <a:pt x="232980" y="296265"/>
                  </a:cubicBezTo>
                  <a:cubicBezTo>
                    <a:pt x="238094" y="296265"/>
                    <a:pt x="243208" y="295754"/>
                    <a:pt x="248614" y="295827"/>
                  </a:cubicBezTo>
                  <a:close/>
                  <a:moveTo>
                    <a:pt x="196747" y="288084"/>
                  </a:moveTo>
                  <a:cubicBezTo>
                    <a:pt x="200838" y="283409"/>
                    <a:pt x="204052" y="284285"/>
                    <a:pt x="206682" y="290129"/>
                  </a:cubicBezTo>
                  <a:cubicBezTo>
                    <a:pt x="208143" y="293636"/>
                    <a:pt x="209896" y="296850"/>
                    <a:pt x="211942" y="301233"/>
                  </a:cubicBezTo>
                  <a:cubicBezTo>
                    <a:pt x="203760" y="308246"/>
                    <a:pt x="197624" y="308538"/>
                    <a:pt x="187981" y="301233"/>
                  </a:cubicBezTo>
                  <a:cubicBezTo>
                    <a:pt x="190903" y="296850"/>
                    <a:pt x="193533" y="292175"/>
                    <a:pt x="196747" y="288084"/>
                  </a:cubicBezTo>
                  <a:close/>
                  <a:moveTo>
                    <a:pt x="42753" y="287792"/>
                  </a:moveTo>
                  <a:cubicBezTo>
                    <a:pt x="43922" y="289545"/>
                    <a:pt x="45968" y="291591"/>
                    <a:pt x="45968" y="293051"/>
                  </a:cubicBezTo>
                  <a:cubicBezTo>
                    <a:pt x="45383" y="298019"/>
                    <a:pt x="32234" y="313214"/>
                    <a:pt x="25805" y="316721"/>
                  </a:cubicBezTo>
                  <a:cubicBezTo>
                    <a:pt x="23759" y="308831"/>
                    <a:pt x="28142" y="300942"/>
                    <a:pt x="42753" y="287792"/>
                  </a:cubicBezTo>
                  <a:close/>
                  <a:moveTo>
                    <a:pt x="75773" y="247759"/>
                  </a:moveTo>
                  <a:cubicBezTo>
                    <a:pt x="74604" y="260324"/>
                    <a:pt x="65546" y="267629"/>
                    <a:pt x="57364" y="277565"/>
                  </a:cubicBezTo>
                  <a:cubicBezTo>
                    <a:pt x="55610" y="274058"/>
                    <a:pt x="54149" y="272304"/>
                    <a:pt x="54442" y="271136"/>
                  </a:cubicBezTo>
                  <a:cubicBezTo>
                    <a:pt x="55610" y="265000"/>
                    <a:pt x="67007" y="251850"/>
                    <a:pt x="75773" y="247759"/>
                  </a:cubicBezTo>
                  <a:close/>
                  <a:moveTo>
                    <a:pt x="230058" y="244544"/>
                  </a:moveTo>
                  <a:cubicBezTo>
                    <a:pt x="230643" y="243668"/>
                    <a:pt x="233857" y="243960"/>
                    <a:pt x="235025" y="244836"/>
                  </a:cubicBezTo>
                  <a:cubicBezTo>
                    <a:pt x="236194" y="245713"/>
                    <a:pt x="237363" y="248635"/>
                    <a:pt x="236779" y="249219"/>
                  </a:cubicBezTo>
                  <a:cubicBezTo>
                    <a:pt x="231227" y="257109"/>
                    <a:pt x="225091" y="264999"/>
                    <a:pt x="219246" y="272888"/>
                  </a:cubicBezTo>
                  <a:cubicBezTo>
                    <a:pt x="218954" y="273180"/>
                    <a:pt x="217785" y="273180"/>
                    <a:pt x="215740" y="273765"/>
                  </a:cubicBezTo>
                  <a:cubicBezTo>
                    <a:pt x="214863" y="272011"/>
                    <a:pt x="212233" y="269089"/>
                    <a:pt x="212818" y="268213"/>
                  </a:cubicBezTo>
                  <a:cubicBezTo>
                    <a:pt x="218370" y="260031"/>
                    <a:pt x="224214" y="252142"/>
                    <a:pt x="230058" y="244544"/>
                  </a:cubicBezTo>
                  <a:close/>
                  <a:moveTo>
                    <a:pt x="108792" y="207142"/>
                  </a:moveTo>
                  <a:cubicBezTo>
                    <a:pt x="103824" y="217369"/>
                    <a:pt x="97981" y="226427"/>
                    <a:pt x="89214" y="233441"/>
                  </a:cubicBezTo>
                  <a:cubicBezTo>
                    <a:pt x="83663" y="231103"/>
                    <a:pt x="84539" y="228473"/>
                    <a:pt x="86877" y="224675"/>
                  </a:cubicBezTo>
                  <a:cubicBezTo>
                    <a:pt x="97104" y="208895"/>
                    <a:pt x="100902" y="205681"/>
                    <a:pt x="108792" y="207142"/>
                  </a:cubicBezTo>
                  <a:close/>
                  <a:moveTo>
                    <a:pt x="258987" y="203636"/>
                  </a:moveTo>
                  <a:cubicBezTo>
                    <a:pt x="262494" y="199252"/>
                    <a:pt x="265708" y="199837"/>
                    <a:pt x="270092" y="206265"/>
                  </a:cubicBezTo>
                  <a:cubicBezTo>
                    <a:pt x="263371" y="215324"/>
                    <a:pt x="256650" y="224090"/>
                    <a:pt x="250513" y="232272"/>
                  </a:cubicBezTo>
                  <a:cubicBezTo>
                    <a:pt x="244377" y="230518"/>
                    <a:pt x="241163" y="228181"/>
                    <a:pt x="244669" y="223213"/>
                  </a:cubicBezTo>
                  <a:cubicBezTo>
                    <a:pt x="249345" y="216493"/>
                    <a:pt x="254020" y="210064"/>
                    <a:pt x="258987" y="203636"/>
                  </a:cubicBezTo>
                  <a:close/>
                  <a:moveTo>
                    <a:pt x="131292" y="163604"/>
                  </a:moveTo>
                  <a:cubicBezTo>
                    <a:pt x="133922" y="160097"/>
                    <a:pt x="138013" y="160682"/>
                    <a:pt x="141227" y="166234"/>
                  </a:cubicBezTo>
                  <a:cubicBezTo>
                    <a:pt x="135091" y="175877"/>
                    <a:pt x="129247" y="185519"/>
                    <a:pt x="118143" y="194286"/>
                  </a:cubicBezTo>
                  <a:cubicBezTo>
                    <a:pt x="117559" y="189318"/>
                    <a:pt x="116098" y="186104"/>
                    <a:pt x="116975" y="184643"/>
                  </a:cubicBezTo>
                  <a:cubicBezTo>
                    <a:pt x="121357" y="177337"/>
                    <a:pt x="126032" y="170032"/>
                    <a:pt x="131292" y="163604"/>
                  </a:cubicBezTo>
                  <a:close/>
                  <a:moveTo>
                    <a:pt x="297558" y="159806"/>
                  </a:moveTo>
                  <a:cubicBezTo>
                    <a:pt x="298435" y="160097"/>
                    <a:pt x="299312" y="161851"/>
                    <a:pt x="299896" y="163020"/>
                  </a:cubicBezTo>
                  <a:cubicBezTo>
                    <a:pt x="299312" y="164481"/>
                    <a:pt x="299312" y="165942"/>
                    <a:pt x="298435" y="167111"/>
                  </a:cubicBezTo>
                  <a:cubicBezTo>
                    <a:pt x="293760" y="173831"/>
                    <a:pt x="289084" y="180552"/>
                    <a:pt x="283824" y="186688"/>
                  </a:cubicBezTo>
                  <a:cubicBezTo>
                    <a:pt x="282655" y="188149"/>
                    <a:pt x="279149" y="187857"/>
                    <a:pt x="276811" y="188442"/>
                  </a:cubicBezTo>
                  <a:cubicBezTo>
                    <a:pt x="276519" y="185812"/>
                    <a:pt x="275058" y="182597"/>
                    <a:pt x="275935" y="181136"/>
                  </a:cubicBezTo>
                  <a:cubicBezTo>
                    <a:pt x="280610" y="173831"/>
                    <a:pt x="285870" y="167111"/>
                    <a:pt x="291422" y="160390"/>
                  </a:cubicBezTo>
                  <a:cubicBezTo>
                    <a:pt x="292298" y="159221"/>
                    <a:pt x="295513" y="159513"/>
                    <a:pt x="297558" y="159806"/>
                  </a:cubicBezTo>
                  <a:close/>
                  <a:moveTo>
                    <a:pt x="124571" y="131168"/>
                  </a:moveTo>
                  <a:cubicBezTo>
                    <a:pt x="124864" y="132337"/>
                    <a:pt x="125448" y="133506"/>
                    <a:pt x="125741" y="134675"/>
                  </a:cubicBezTo>
                  <a:cubicBezTo>
                    <a:pt x="123111" y="136428"/>
                    <a:pt x="120481" y="139642"/>
                    <a:pt x="118143" y="139642"/>
                  </a:cubicBezTo>
                  <a:cubicBezTo>
                    <a:pt x="108500" y="139057"/>
                    <a:pt x="98273" y="143441"/>
                    <a:pt x="87169" y="132337"/>
                  </a:cubicBezTo>
                  <a:cubicBezTo>
                    <a:pt x="101487" y="127954"/>
                    <a:pt x="112883" y="128538"/>
                    <a:pt x="124571" y="131168"/>
                  </a:cubicBezTo>
                  <a:close/>
                  <a:moveTo>
                    <a:pt x="151162" y="129707"/>
                  </a:moveTo>
                  <a:cubicBezTo>
                    <a:pt x="153792" y="129707"/>
                    <a:pt x="156714" y="129707"/>
                    <a:pt x="159344" y="129999"/>
                  </a:cubicBezTo>
                  <a:cubicBezTo>
                    <a:pt x="160513" y="129999"/>
                    <a:pt x="161681" y="130876"/>
                    <a:pt x="162851" y="131460"/>
                  </a:cubicBezTo>
                  <a:cubicBezTo>
                    <a:pt x="162266" y="141980"/>
                    <a:pt x="159636" y="145486"/>
                    <a:pt x="148532" y="148993"/>
                  </a:cubicBezTo>
                  <a:cubicBezTo>
                    <a:pt x="147656" y="146363"/>
                    <a:pt x="147071" y="143148"/>
                    <a:pt x="145610" y="140811"/>
                  </a:cubicBezTo>
                  <a:cubicBezTo>
                    <a:pt x="140350" y="130584"/>
                    <a:pt x="140643" y="129999"/>
                    <a:pt x="151162" y="129707"/>
                  </a:cubicBezTo>
                  <a:close/>
                  <a:moveTo>
                    <a:pt x="40708" y="125909"/>
                  </a:moveTo>
                  <a:cubicBezTo>
                    <a:pt x="50058" y="127370"/>
                    <a:pt x="59117" y="128831"/>
                    <a:pt x="68175" y="130876"/>
                  </a:cubicBezTo>
                  <a:cubicBezTo>
                    <a:pt x="69344" y="131168"/>
                    <a:pt x="70220" y="133506"/>
                    <a:pt x="71390" y="134967"/>
                  </a:cubicBezTo>
                  <a:cubicBezTo>
                    <a:pt x="59117" y="140519"/>
                    <a:pt x="49182" y="138766"/>
                    <a:pt x="38370" y="128831"/>
                  </a:cubicBezTo>
                  <a:cubicBezTo>
                    <a:pt x="38954" y="127954"/>
                    <a:pt x="40123" y="125909"/>
                    <a:pt x="40708" y="125909"/>
                  </a:cubicBezTo>
                  <a:close/>
                  <a:moveTo>
                    <a:pt x="325318" y="116266"/>
                  </a:moveTo>
                  <a:cubicBezTo>
                    <a:pt x="330285" y="118019"/>
                    <a:pt x="331454" y="121526"/>
                    <a:pt x="329409" y="125032"/>
                  </a:cubicBezTo>
                  <a:cubicBezTo>
                    <a:pt x="324733" y="132045"/>
                    <a:pt x="319474" y="139059"/>
                    <a:pt x="314214" y="145487"/>
                  </a:cubicBezTo>
                  <a:cubicBezTo>
                    <a:pt x="313338" y="146656"/>
                    <a:pt x="309247" y="147240"/>
                    <a:pt x="308662" y="146656"/>
                  </a:cubicBezTo>
                  <a:cubicBezTo>
                    <a:pt x="307201" y="144902"/>
                    <a:pt x="306032" y="141396"/>
                    <a:pt x="306909" y="139935"/>
                  </a:cubicBezTo>
                  <a:cubicBezTo>
                    <a:pt x="312753" y="131753"/>
                    <a:pt x="317136" y="122110"/>
                    <a:pt x="325318" y="116266"/>
                  </a:cubicBezTo>
                  <a:close/>
                  <a:moveTo>
                    <a:pt x="4474" y="87045"/>
                  </a:moveTo>
                  <a:cubicBezTo>
                    <a:pt x="7688" y="87629"/>
                    <a:pt x="10318" y="87629"/>
                    <a:pt x="10611" y="88214"/>
                  </a:cubicBezTo>
                  <a:cubicBezTo>
                    <a:pt x="14994" y="97857"/>
                    <a:pt x="22591" y="105747"/>
                    <a:pt x="22883" y="116851"/>
                  </a:cubicBezTo>
                  <a:cubicBezTo>
                    <a:pt x="11779" y="110130"/>
                    <a:pt x="5058" y="101363"/>
                    <a:pt x="4474" y="87045"/>
                  </a:cubicBezTo>
                  <a:close/>
                  <a:moveTo>
                    <a:pt x="348402" y="69805"/>
                  </a:moveTo>
                  <a:cubicBezTo>
                    <a:pt x="355122" y="79740"/>
                    <a:pt x="352785" y="92305"/>
                    <a:pt x="340804" y="105746"/>
                  </a:cubicBezTo>
                  <a:cubicBezTo>
                    <a:pt x="339051" y="103116"/>
                    <a:pt x="336129" y="100487"/>
                    <a:pt x="336422" y="98733"/>
                  </a:cubicBezTo>
                  <a:cubicBezTo>
                    <a:pt x="338759" y="89675"/>
                    <a:pt x="341681" y="80617"/>
                    <a:pt x="344895" y="71558"/>
                  </a:cubicBezTo>
                  <a:cubicBezTo>
                    <a:pt x="345188" y="70682"/>
                    <a:pt x="347233" y="70389"/>
                    <a:pt x="348402" y="69805"/>
                  </a:cubicBezTo>
                  <a:close/>
                  <a:moveTo>
                    <a:pt x="12364" y="36785"/>
                  </a:moveTo>
                  <a:cubicBezTo>
                    <a:pt x="13533" y="37078"/>
                    <a:pt x="15578" y="39415"/>
                    <a:pt x="15286" y="40585"/>
                  </a:cubicBezTo>
                  <a:cubicBezTo>
                    <a:pt x="12656" y="49935"/>
                    <a:pt x="9442" y="58994"/>
                    <a:pt x="6227" y="68344"/>
                  </a:cubicBezTo>
                  <a:cubicBezTo>
                    <a:pt x="6227" y="68636"/>
                    <a:pt x="4766" y="68636"/>
                    <a:pt x="3305" y="69221"/>
                  </a:cubicBezTo>
                  <a:cubicBezTo>
                    <a:pt x="2429" y="68052"/>
                    <a:pt x="91" y="66298"/>
                    <a:pt x="383" y="65422"/>
                  </a:cubicBezTo>
                  <a:cubicBezTo>
                    <a:pt x="2721" y="56364"/>
                    <a:pt x="5058" y="47305"/>
                    <a:pt x="7981" y="38539"/>
                  </a:cubicBezTo>
                  <a:cubicBezTo>
                    <a:pt x="8273" y="37370"/>
                    <a:pt x="11195" y="36494"/>
                    <a:pt x="12364" y="36785"/>
                  </a:cubicBezTo>
                  <a:close/>
                  <a:moveTo>
                    <a:pt x="282071" y="30357"/>
                  </a:moveTo>
                  <a:cubicBezTo>
                    <a:pt x="298728" y="30357"/>
                    <a:pt x="312169" y="37078"/>
                    <a:pt x="319182" y="53149"/>
                  </a:cubicBezTo>
                  <a:cubicBezTo>
                    <a:pt x="325903" y="68929"/>
                    <a:pt x="322396" y="83247"/>
                    <a:pt x="312461" y="96688"/>
                  </a:cubicBezTo>
                  <a:cubicBezTo>
                    <a:pt x="268630" y="155714"/>
                    <a:pt x="224799" y="215032"/>
                    <a:pt x="180968" y="274058"/>
                  </a:cubicBezTo>
                  <a:lnTo>
                    <a:pt x="156363" y="306189"/>
                  </a:lnTo>
                  <a:lnTo>
                    <a:pt x="156421" y="306785"/>
                  </a:lnTo>
                  <a:cubicBezTo>
                    <a:pt x="152623" y="312630"/>
                    <a:pt x="149117" y="318474"/>
                    <a:pt x="144441" y="325779"/>
                  </a:cubicBezTo>
                  <a:lnTo>
                    <a:pt x="174511" y="326947"/>
                  </a:lnTo>
                  <a:lnTo>
                    <a:pt x="285870" y="326655"/>
                  </a:lnTo>
                  <a:cubicBezTo>
                    <a:pt x="306909" y="326947"/>
                    <a:pt x="322396" y="344772"/>
                    <a:pt x="322104" y="366395"/>
                  </a:cubicBezTo>
                  <a:cubicBezTo>
                    <a:pt x="321811" y="387142"/>
                    <a:pt x="306617" y="404382"/>
                    <a:pt x="285870" y="404674"/>
                  </a:cubicBezTo>
                  <a:cubicBezTo>
                    <a:pt x="248760" y="404966"/>
                    <a:pt x="211649" y="404089"/>
                    <a:pt x="174247" y="404089"/>
                  </a:cubicBezTo>
                  <a:lnTo>
                    <a:pt x="174247" y="404085"/>
                  </a:lnTo>
                  <a:lnTo>
                    <a:pt x="112006" y="402922"/>
                  </a:lnTo>
                  <a:cubicBezTo>
                    <a:pt x="97980" y="402630"/>
                    <a:pt x="83662" y="402922"/>
                    <a:pt x="69636" y="402922"/>
                  </a:cubicBezTo>
                  <a:cubicBezTo>
                    <a:pt x="39246" y="402630"/>
                    <a:pt x="21421" y="372240"/>
                    <a:pt x="37493" y="346233"/>
                  </a:cubicBezTo>
                  <a:cubicBezTo>
                    <a:pt x="47720" y="329578"/>
                    <a:pt x="59993" y="314383"/>
                    <a:pt x="71681" y="298604"/>
                  </a:cubicBezTo>
                  <a:cubicBezTo>
                    <a:pt x="96811" y="264124"/>
                    <a:pt x="121941" y="229643"/>
                    <a:pt x="147071" y="194870"/>
                  </a:cubicBezTo>
                  <a:cubicBezTo>
                    <a:pt x="148532" y="192533"/>
                    <a:pt x="150578" y="190779"/>
                    <a:pt x="152331" y="188734"/>
                  </a:cubicBezTo>
                  <a:lnTo>
                    <a:pt x="152332" y="189005"/>
                  </a:lnTo>
                  <a:lnTo>
                    <a:pt x="152332" y="188733"/>
                  </a:lnTo>
                  <a:cubicBezTo>
                    <a:pt x="162267" y="174707"/>
                    <a:pt x="172202" y="160681"/>
                    <a:pt x="182137" y="146948"/>
                  </a:cubicBezTo>
                  <a:cubicBezTo>
                    <a:pt x="189149" y="137305"/>
                    <a:pt x="196163" y="128247"/>
                    <a:pt x="202883" y="118604"/>
                  </a:cubicBezTo>
                  <a:cubicBezTo>
                    <a:pt x="204929" y="115974"/>
                    <a:pt x="206097" y="112759"/>
                    <a:pt x="208728" y="107208"/>
                  </a:cubicBezTo>
                  <a:cubicBezTo>
                    <a:pt x="188273" y="107208"/>
                    <a:pt x="170448" y="107208"/>
                    <a:pt x="152624" y="107208"/>
                  </a:cubicBezTo>
                  <a:lnTo>
                    <a:pt x="152624" y="107208"/>
                  </a:lnTo>
                  <a:cubicBezTo>
                    <a:pt x="124572" y="107500"/>
                    <a:pt x="96228" y="108084"/>
                    <a:pt x="68176" y="107500"/>
                  </a:cubicBezTo>
                  <a:cubicBezTo>
                    <a:pt x="47428" y="107208"/>
                    <a:pt x="33403" y="91137"/>
                    <a:pt x="31649" y="70974"/>
                  </a:cubicBezTo>
                  <a:cubicBezTo>
                    <a:pt x="30188" y="51689"/>
                    <a:pt x="46844" y="32111"/>
                    <a:pt x="66714" y="31526"/>
                  </a:cubicBezTo>
                  <a:cubicBezTo>
                    <a:pt x="95351" y="30650"/>
                    <a:pt x="123987" y="31234"/>
                    <a:pt x="152624" y="30942"/>
                  </a:cubicBezTo>
                  <a:lnTo>
                    <a:pt x="152624" y="30941"/>
                  </a:lnTo>
                  <a:cubicBezTo>
                    <a:pt x="195870" y="30649"/>
                    <a:pt x="239117" y="30357"/>
                    <a:pt x="282071" y="30357"/>
                  </a:cubicBezTo>
                  <a:close/>
                  <a:moveTo>
                    <a:pt x="329116" y="23929"/>
                  </a:moveTo>
                  <a:cubicBezTo>
                    <a:pt x="331162" y="23345"/>
                    <a:pt x="334960" y="22760"/>
                    <a:pt x="336129" y="24221"/>
                  </a:cubicBezTo>
                  <a:cubicBezTo>
                    <a:pt x="343142" y="31819"/>
                    <a:pt x="349278" y="40001"/>
                    <a:pt x="349278" y="53735"/>
                  </a:cubicBezTo>
                  <a:cubicBezTo>
                    <a:pt x="345480" y="52565"/>
                    <a:pt x="341973" y="52274"/>
                    <a:pt x="341097" y="50812"/>
                  </a:cubicBezTo>
                  <a:cubicBezTo>
                    <a:pt x="336713" y="44092"/>
                    <a:pt x="332623" y="37078"/>
                    <a:pt x="328824" y="29773"/>
                  </a:cubicBezTo>
                  <a:cubicBezTo>
                    <a:pt x="327947" y="28312"/>
                    <a:pt x="328532" y="24221"/>
                    <a:pt x="329116" y="23929"/>
                  </a:cubicBezTo>
                  <a:close/>
                  <a:moveTo>
                    <a:pt x="50350" y="3474"/>
                  </a:moveTo>
                  <a:cubicBezTo>
                    <a:pt x="51811" y="3474"/>
                    <a:pt x="53272" y="5227"/>
                    <a:pt x="54149" y="6688"/>
                  </a:cubicBezTo>
                  <a:cubicBezTo>
                    <a:pt x="54733" y="7565"/>
                    <a:pt x="53856" y="9903"/>
                    <a:pt x="53272" y="10194"/>
                  </a:cubicBezTo>
                  <a:cubicBezTo>
                    <a:pt x="44214" y="14285"/>
                    <a:pt x="34863" y="18377"/>
                    <a:pt x="25805" y="22175"/>
                  </a:cubicBezTo>
                  <a:cubicBezTo>
                    <a:pt x="25220" y="22468"/>
                    <a:pt x="24928" y="21591"/>
                    <a:pt x="24636" y="21298"/>
                  </a:cubicBezTo>
                  <a:cubicBezTo>
                    <a:pt x="28143" y="12825"/>
                    <a:pt x="42461" y="2889"/>
                    <a:pt x="50350" y="3474"/>
                  </a:cubicBezTo>
                  <a:close/>
                  <a:moveTo>
                    <a:pt x="128078" y="1136"/>
                  </a:moveTo>
                  <a:cubicBezTo>
                    <a:pt x="137429" y="552"/>
                    <a:pt x="146779" y="844"/>
                    <a:pt x="156422" y="1136"/>
                  </a:cubicBezTo>
                  <a:cubicBezTo>
                    <a:pt x="157298" y="1136"/>
                    <a:pt x="158467" y="3474"/>
                    <a:pt x="161097" y="6396"/>
                  </a:cubicBezTo>
                  <a:cubicBezTo>
                    <a:pt x="149117" y="11948"/>
                    <a:pt x="137720" y="8734"/>
                    <a:pt x="124279" y="9318"/>
                  </a:cubicBezTo>
                  <a:cubicBezTo>
                    <a:pt x="126032" y="5520"/>
                    <a:pt x="126909" y="1429"/>
                    <a:pt x="128078" y="1136"/>
                  </a:cubicBezTo>
                  <a:close/>
                  <a:moveTo>
                    <a:pt x="232396" y="1136"/>
                  </a:moveTo>
                  <a:cubicBezTo>
                    <a:pt x="241747" y="844"/>
                    <a:pt x="251098" y="844"/>
                    <a:pt x="260448" y="1136"/>
                  </a:cubicBezTo>
                  <a:cubicBezTo>
                    <a:pt x="261617" y="1136"/>
                    <a:pt x="263955" y="3766"/>
                    <a:pt x="263955" y="4350"/>
                  </a:cubicBezTo>
                  <a:cubicBezTo>
                    <a:pt x="263371" y="6104"/>
                    <a:pt x="261910" y="8734"/>
                    <a:pt x="260448" y="9026"/>
                  </a:cubicBezTo>
                  <a:cubicBezTo>
                    <a:pt x="256065" y="9611"/>
                    <a:pt x="251682" y="9318"/>
                    <a:pt x="246715" y="9611"/>
                  </a:cubicBezTo>
                  <a:cubicBezTo>
                    <a:pt x="242040" y="9318"/>
                    <a:pt x="237364" y="9318"/>
                    <a:pt x="232396" y="8734"/>
                  </a:cubicBezTo>
                  <a:cubicBezTo>
                    <a:pt x="231227" y="8441"/>
                    <a:pt x="229474" y="6104"/>
                    <a:pt x="229474" y="4935"/>
                  </a:cubicBezTo>
                  <a:cubicBezTo>
                    <a:pt x="229474" y="3474"/>
                    <a:pt x="231227" y="1136"/>
                    <a:pt x="232396" y="1136"/>
                  </a:cubicBezTo>
                  <a:close/>
                  <a:moveTo>
                    <a:pt x="207559" y="844"/>
                  </a:moveTo>
                  <a:cubicBezTo>
                    <a:pt x="209020" y="844"/>
                    <a:pt x="211650" y="3474"/>
                    <a:pt x="211650" y="4935"/>
                  </a:cubicBezTo>
                  <a:cubicBezTo>
                    <a:pt x="211650" y="6396"/>
                    <a:pt x="209312" y="9026"/>
                    <a:pt x="207850" y="9026"/>
                  </a:cubicBezTo>
                  <a:cubicBezTo>
                    <a:pt x="203468" y="9610"/>
                    <a:pt x="199084" y="9318"/>
                    <a:pt x="194409" y="9318"/>
                  </a:cubicBezTo>
                  <a:cubicBezTo>
                    <a:pt x="194409" y="9318"/>
                    <a:pt x="194409" y="9610"/>
                    <a:pt x="194409" y="9610"/>
                  </a:cubicBezTo>
                  <a:cubicBezTo>
                    <a:pt x="190026" y="9318"/>
                    <a:pt x="185350" y="9610"/>
                    <a:pt x="180968" y="8734"/>
                  </a:cubicBezTo>
                  <a:cubicBezTo>
                    <a:pt x="179507" y="8441"/>
                    <a:pt x="177753" y="6104"/>
                    <a:pt x="177461" y="4350"/>
                  </a:cubicBezTo>
                  <a:cubicBezTo>
                    <a:pt x="177169" y="3474"/>
                    <a:pt x="179507" y="1136"/>
                    <a:pt x="180675" y="1136"/>
                  </a:cubicBezTo>
                  <a:cubicBezTo>
                    <a:pt x="189734" y="844"/>
                    <a:pt x="198500" y="552"/>
                    <a:pt x="207559" y="844"/>
                  </a:cubicBezTo>
                  <a:close/>
                  <a:moveTo>
                    <a:pt x="287038" y="260"/>
                  </a:moveTo>
                  <a:cubicBezTo>
                    <a:pt x="288499" y="-325"/>
                    <a:pt x="290544" y="260"/>
                    <a:pt x="295220" y="260"/>
                  </a:cubicBezTo>
                  <a:cubicBezTo>
                    <a:pt x="299019" y="1429"/>
                    <a:pt x="305739" y="3182"/>
                    <a:pt x="311876" y="6104"/>
                  </a:cubicBezTo>
                  <a:cubicBezTo>
                    <a:pt x="313629" y="6981"/>
                    <a:pt x="314505" y="10195"/>
                    <a:pt x="315675" y="12240"/>
                  </a:cubicBezTo>
                  <a:cubicBezTo>
                    <a:pt x="313337" y="13117"/>
                    <a:pt x="310999" y="15455"/>
                    <a:pt x="308954" y="15162"/>
                  </a:cubicBezTo>
                  <a:cubicBezTo>
                    <a:pt x="301356" y="13994"/>
                    <a:pt x="293759" y="12240"/>
                    <a:pt x="286453" y="9903"/>
                  </a:cubicBezTo>
                  <a:cubicBezTo>
                    <a:pt x="284408" y="9318"/>
                    <a:pt x="282947" y="6688"/>
                    <a:pt x="281194" y="4935"/>
                  </a:cubicBezTo>
                  <a:cubicBezTo>
                    <a:pt x="283240" y="3474"/>
                    <a:pt x="284701" y="1429"/>
                    <a:pt x="287038" y="260"/>
                  </a:cubicBezTo>
                  <a:close/>
                  <a:moveTo>
                    <a:pt x="89433" y="5"/>
                  </a:moveTo>
                  <a:cubicBezTo>
                    <a:pt x="95643" y="-32"/>
                    <a:pt x="101925" y="1721"/>
                    <a:pt x="105870" y="5228"/>
                  </a:cubicBezTo>
                  <a:cubicBezTo>
                    <a:pt x="97689" y="11072"/>
                    <a:pt x="81909" y="11364"/>
                    <a:pt x="73435" y="5520"/>
                  </a:cubicBezTo>
                  <a:cubicBezTo>
                    <a:pt x="77088" y="1867"/>
                    <a:pt x="83224" y="41"/>
                    <a:pt x="89433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3" name="Google Shape;773;p35"/>
          <p:cNvGrpSpPr/>
          <p:nvPr/>
        </p:nvGrpSpPr>
        <p:grpSpPr>
          <a:xfrm>
            <a:off x="91580" y="4597128"/>
            <a:ext cx="8960854" cy="330860"/>
            <a:chOff x="122106" y="6232928"/>
            <a:chExt cx="11947805" cy="441147"/>
          </a:xfrm>
        </p:grpSpPr>
        <p:sp>
          <p:nvSpPr>
            <p:cNvPr id="774" name="Google Shape;774;p35"/>
            <p:cNvSpPr/>
            <p:nvPr/>
          </p:nvSpPr>
          <p:spPr>
            <a:xfrm>
              <a:off x="122106" y="6255683"/>
              <a:ext cx="351433" cy="395073"/>
            </a:xfrm>
            <a:custGeom>
              <a:avLst/>
              <a:gdLst/>
              <a:ahLst/>
              <a:cxnLst/>
              <a:rect l="l" t="t" r="r" b="b"/>
              <a:pathLst>
                <a:path w="351433" h="395073" extrusionOk="0">
                  <a:moveTo>
                    <a:pt x="320811" y="380353"/>
                  </a:moveTo>
                  <a:cubicBezTo>
                    <a:pt x="321347" y="380085"/>
                    <a:pt x="323489" y="381959"/>
                    <a:pt x="325899" y="383298"/>
                  </a:cubicBezTo>
                  <a:cubicBezTo>
                    <a:pt x="316794" y="392136"/>
                    <a:pt x="307422" y="395885"/>
                    <a:pt x="295371" y="392404"/>
                  </a:cubicBezTo>
                  <a:cubicBezTo>
                    <a:pt x="302066" y="384638"/>
                    <a:pt x="312777" y="385441"/>
                    <a:pt x="320811" y="380353"/>
                  </a:cubicBezTo>
                  <a:close/>
                  <a:moveTo>
                    <a:pt x="34813" y="380353"/>
                  </a:moveTo>
                  <a:cubicBezTo>
                    <a:pt x="43114" y="383298"/>
                    <a:pt x="51416" y="386512"/>
                    <a:pt x="59717" y="389993"/>
                  </a:cubicBezTo>
                  <a:cubicBezTo>
                    <a:pt x="60253" y="389993"/>
                    <a:pt x="60253" y="391332"/>
                    <a:pt x="60788" y="394010"/>
                  </a:cubicBezTo>
                  <a:cubicBezTo>
                    <a:pt x="49273" y="397224"/>
                    <a:pt x="40436" y="392671"/>
                    <a:pt x="31867" y="386780"/>
                  </a:cubicBezTo>
                  <a:cubicBezTo>
                    <a:pt x="31064" y="386244"/>
                    <a:pt x="30528" y="383566"/>
                    <a:pt x="31064" y="382495"/>
                  </a:cubicBezTo>
                  <a:cubicBezTo>
                    <a:pt x="31599" y="381424"/>
                    <a:pt x="33742" y="380085"/>
                    <a:pt x="34813" y="380353"/>
                  </a:cubicBezTo>
                  <a:close/>
                  <a:moveTo>
                    <a:pt x="104706" y="375533"/>
                  </a:moveTo>
                  <a:cubicBezTo>
                    <a:pt x="99083" y="386513"/>
                    <a:pt x="88371" y="392672"/>
                    <a:pt x="77927" y="390530"/>
                  </a:cubicBezTo>
                  <a:cubicBezTo>
                    <a:pt x="81944" y="383032"/>
                    <a:pt x="98012" y="373926"/>
                    <a:pt x="104706" y="375533"/>
                  </a:cubicBezTo>
                  <a:close/>
                  <a:moveTo>
                    <a:pt x="252258" y="373391"/>
                  </a:moveTo>
                  <a:cubicBezTo>
                    <a:pt x="260827" y="378211"/>
                    <a:pt x="269664" y="382764"/>
                    <a:pt x="280108" y="388388"/>
                  </a:cubicBezTo>
                  <a:cubicBezTo>
                    <a:pt x="276626" y="390530"/>
                    <a:pt x="275020" y="392672"/>
                    <a:pt x="273145" y="392404"/>
                  </a:cubicBezTo>
                  <a:cubicBezTo>
                    <a:pt x="264576" y="391601"/>
                    <a:pt x="254132" y="383567"/>
                    <a:pt x="250651" y="375801"/>
                  </a:cubicBezTo>
                  <a:cubicBezTo>
                    <a:pt x="251186" y="374998"/>
                    <a:pt x="251722" y="374194"/>
                    <a:pt x="252258" y="373391"/>
                  </a:cubicBezTo>
                  <a:close/>
                  <a:moveTo>
                    <a:pt x="348662" y="342059"/>
                  </a:moveTo>
                  <a:cubicBezTo>
                    <a:pt x="350001" y="343131"/>
                    <a:pt x="351875" y="345540"/>
                    <a:pt x="351340" y="346612"/>
                  </a:cubicBezTo>
                  <a:cubicBezTo>
                    <a:pt x="348929" y="355984"/>
                    <a:pt x="346520" y="365089"/>
                    <a:pt x="337683" y="372588"/>
                  </a:cubicBezTo>
                  <a:cubicBezTo>
                    <a:pt x="336344" y="369909"/>
                    <a:pt x="335004" y="368570"/>
                    <a:pt x="335272" y="367767"/>
                  </a:cubicBezTo>
                  <a:cubicBezTo>
                    <a:pt x="338218" y="359733"/>
                    <a:pt x="341432" y="351700"/>
                    <a:pt x="344645" y="343666"/>
                  </a:cubicBezTo>
                  <a:cubicBezTo>
                    <a:pt x="345181" y="342595"/>
                    <a:pt x="348126" y="341524"/>
                    <a:pt x="348662" y="342059"/>
                  </a:cubicBezTo>
                  <a:close/>
                  <a:moveTo>
                    <a:pt x="9105" y="341792"/>
                  </a:moveTo>
                  <a:cubicBezTo>
                    <a:pt x="12854" y="350629"/>
                    <a:pt x="16603" y="359466"/>
                    <a:pt x="20085" y="368303"/>
                  </a:cubicBezTo>
                  <a:cubicBezTo>
                    <a:pt x="20353" y="368839"/>
                    <a:pt x="19013" y="370178"/>
                    <a:pt x="17942" y="372053"/>
                  </a:cubicBezTo>
                  <a:cubicBezTo>
                    <a:pt x="10444" y="369107"/>
                    <a:pt x="8837" y="361877"/>
                    <a:pt x="5624" y="356253"/>
                  </a:cubicBezTo>
                  <a:cubicBezTo>
                    <a:pt x="4285" y="353575"/>
                    <a:pt x="5356" y="349022"/>
                    <a:pt x="268" y="349558"/>
                  </a:cubicBezTo>
                  <a:cubicBezTo>
                    <a:pt x="268" y="347683"/>
                    <a:pt x="268" y="346077"/>
                    <a:pt x="268" y="344470"/>
                  </a:cubicBezTo>
                  <a:cubicBezTo>
                    <a:pt x="2946" y="343667"/>
                    <a:pt x="5356" y="342863"/>
                    <a:pt x="9105" y="341792"/>
                  </a:cubicBezTo>
                  <a:close/>
                  <a:moveTo>
                    <a:pt x="230299" y="331616"/>
                  </a:moveTo>
                  <a:cubicBezTo>
                    <a:pt x="236994" y="340185"/>
                    <a:pt x="242082" y="349290"/>
                    <a:pt x="243154" y="360001"/>
                  </a:cubicBezTo>
                  <a:cubicBezTo>
                    <a:pt x="242350" y="360537"/>
                    <a:pt x="241547" y="361073"/>
                    <a:pt x="240743" y="361608"/>
                  </a:cubicBezTo>
                  <a:cubicBezTo>
                    <a:pt x="238868" y="360001"/>
                    <a:pt x="236459" y="358662"/>
                    <a:pt x="235387" y="356788"/>
                  </a:cubicBezTo>
                  <a:cubicBezTo>
                    <a:pt x="228157" y="343667"/>
                    <a:pt x="227085" y="339382"/>
                    <a:pt x="230299" y="331616"/>
                  </a:cubicBezTo>
                  <a:close/>
                  <a:moveTo>
                    <a:pt x="124522" y="331615"/>
                  </a:moveTo>
                  <a:cubicBezTo>
                    <a:pt x="125057" y="331347"/>
                    <a:pt x="126128" y="331883"/>
                    <a:pt x="127735" y="332419"/>
                  </a:cubicBezTo>
                  <a:cubicBezTo>
                    <a:pt x="127735" y="342863"/>
                    <a:pt x="122380" y="351432"/>
                    <a:pt x="117292" y="360001"/>
                  </a:cubicBezTo>
                  <a:cubicBezTo>
                    <a:pt x="117024" y="360269"/>
                    <a:pt x="112471" y="359465"/>
                    <a:pt x="111936" y="358127"/>
                  </a:cubicBezTo>
                  <a:cubicBezTo>
                    <a:pt x="110329" y="354645"/>
                    <a:pt x="120773" y="333757"/>
                    <a:pt x="124522" y="331615"/>
                  </a:cubicBezTo>
                  <a:close/>
                  <a:moveTo>
                    <a:pt x="170381" y="297138"/>
                  </a:moveTo>
                  <a:cubicBezTo>
                    <a:pt x="172858" y="296737"/>
                    <a:pt x="175669" y="297339"/>
                    <a:pt x="178080" y="297339"/>
                  </a:cubicBezTo>
                  <a:cubicBezTo>
                    <a:pt x="182632" y="297071"/>
                    <a:pt x="188524" y="295196"/>
                    <a:pt x="189863" y="304301"/>
                  </a:cubicBezTo>
                  <a:cubicBezTo>
                    <a:pt x="180757" y="306979"/>
                    <a:pt x="172724" y="308853"/>
                    <a:pt x="164690" y="302962"/>
                  </a:cubicBezTo>
                  <a:cubicBezTo>
                    <a:pt x="165761" y="298946"/>
                    <a:pt x="167903" y="297540"/>
                    <a:pt x="170381" y="297138"/>
                  </a:cubicBezTo>
                  <a:close/>
                  <a:moveTo>
                    <a:pt x="144271" y="297138"/>
                  </a:moveTo>
                  <a:cubicBezTo>
                    <a:pt x="147954" y="297607"/>
                    <a:pt x="152506" y="299481"/>
                    <a:pt x="157728" y="302963"/>
                  </a:cubicBezTo>
                  <a:cubicBezTo>
                    <a:pt x="150766" y="305105"/>
                    <a:pt x="146213" y="306444"/>
                    <a:pt x="141661" y="307783"/>
                  </a:cubicBezTo>
                  <a:cubicBezTo>
                    <a:pt x="139786" y="310728"/>
                    <a:pt x="137376" y="313942"/>
                    <a:pt x="134966" y="317423"/>
                  </a:cubicBezTo>
                  <a:cubicBezTo>
                    <a:pt x="131216" y="312068"/>
                    <a:pt x="132020" y="304034"/>
                    <a:pt x="136037" y="299749"/>
                  </a:cubicBezTo>
                  <a:cubicBezTo>
                    <a:pt x="137778" y="297607"/>
                    <a:pt x="140589" y="296669"/>
                    <a:pt x="144271" y="297138"/>
                  </a:cubicBezTo>
                  <a:close/>
                  <a:moveTo>
                    <a:pt x="210717" y="296803"/>
                  </a:moveTo>
                  <a:cubicBezTo>
                    <a:pt x="214164" y="296268"/>
                    <a:pt x="217043" y="297205"/>
                    <a:pt x="218784" y="299749"/>
                  </a:cubicBezTo>
                  <a:cubicBezTo>
                    <a:pt x="221462" y="303498"/>
                    <a:pt x="222801" y="308586"/>
                    <a:pt x="224140" y="313138"/>
                  </a:cubicBezTo>
                  <a:cubicBezTo>
                    <a:pt x="224408" y="313942"/>
                    <a:pt x="222265" y="315280"/>
                    <a:pt x="220123" y="317958"/>
                  </a:cubicBezTo>
                  <a:cubicBezTo>
                    <a:pt x="217177" y="307247"/>
                    <a:pt x="207537" y="307247"/>
                    <a:pt x="199235" y="302694"/>
                  </a:cubicBezTo>
                  <a:cubicBezTo>
                    <a:pt x="203252" y="299347"/>
                    <a:pt x="207269" y="297339"/>
                    <a:pt x="210717" y="296803"/>
                  </a:cubicBezTo>
                  <a:close/>
                  <a:moveTo>
                    <a:pt x="342770" y="294393"/>
                  </a:moveTo>
                  <a:cubicBezTo>
                    <a:pt x="345716" y="302427"/>
                    <a:pt x="348662" y="310192"/>
                    <a:pt x="351339" y="318494"/>
                  </a:cubicBezTo>
                  <a:cubicBezTo>
                    <a:pt x="351875" y="320101"/>
                    <a:pt x="350001" y="322511"/>
                    <a:pt x="349197" y="324385"/>
                  </a:cubicBezTo>
                  <a:cubicBezTo>
                    <a:pt x="347323" y="323046"/>
                    <a:pt x="344912" y="321975"/>
                    <a:pt x="344109" y="320369"/>
                  </a:cubicBezTo>
                  <a:cubicBezTo>
                    <a:pt x="341431" y="314477"/>
                    <a:pt x="339021" y="308050"/>
                    <a:pt x="337414" y="301891"/>
                  </a:cubicBezTo>
                  <a:cubicBezTo>
                    <a:pt x="336879" y="299749"/>
                    <a:pt x="338217" y="297339"/>
                    <a:pt x="338753" y="294928"/>
                  </a:cubicBezTo>
                  <a:cubicBezTo>
                    <a:pt x="339824" y="294661"/>
                    <a:pt x="341431" y="294661"/>
                    <a:pt x="342770" y="294393"/>
                  </a:cubicBezTo>
                  <a:close/>
                  <a:moveTo>
                    <a:pt x="13390" y="293858"/>
                  </a:moveTo>
                  <a:cubicBezTo>
                    <a:pt x="18478" y="300285"/>
                    <a:pt x="18478" y="300285"/>
                    <a:pt x="9105" y="324654"/>
                  </a:cubicBezTo>
                  <a:cubicBezTo>
                    <a:pt x="6160" y="324386"/>
                    <a:pt x="3214" y="324386"/>
                    <a:pt x="0" y="324119"/>
                  </a:cubicBezTo>
                  <a:cubicBezTo>
                    <a:pt x="268" y="320905"/>
                    <a:pt x="268" y="317692"/>
                    <a:pt x="268" y="314210"/>
                  </a:cubicBezTo>
                  <a:cubicBezTo>
                    <a:pt x="4820" y="315817"/>
                    <a:pt x="4553" y="311800"/>
                    <a:pt x="5624" y="309390"/>
                  </a:cubicBezTo>
                  <a:cubicBezTo>
                    <a:pt x="8302" y="304569"/>
                    <a:pt x="10712" y="299481"/>
                    <a:pt x="13390" y="293858"/>
                  </a:cubicBezTo>
                  <a:close/>
                  <a:moveTo>
                    <a:pt x="31901" y="251613"/>
                  </a:moveTo>
                  <a:cubicBezTo>
                    <a:pt x="33340" y="251212"/>
                    <a:pt x="35215" y="251681"/>
                    <a:pt x="37759" y="253421"/>
                  </a:cubicBezTo>
                  <a:cubicBezTo>
                    <a:pt x="34010" y="263329"/>
                    <a:pt x="31599" y="273238"/>
                    <a:pt x="24101" y="281807"/>
                  </a:cubicBezTo>
                  <a:cubicBezTo>
                    <a:pt x="22226" y="279397"/>
                    <a:pt x="20352" y="277790"/>
                    <a:pt x="20620" y="276987"/>
                  </a:cubicBezTo>
                  <a:cubicBezTo>
                    <a:pt x="23030" y="269489"/>
                    <a:pt x="25708" y="262258"/>
                    <a:pt x="28654" y="255028"/>
                  </a:cubicBezTo>
                  <a:cubicBezTo>
                    <a:pt x="29457" y="253287"/>
                    <a:pt x="30461" y="252015"/>
                    <a:pt x="31901" y="251613"/>
                  </a:cubicBezTo>
                  <a:close/>
                  <a:moveTo>
                    <a:pt x="321346" y="249940"/>
                  </a:moveTo>
                  <a:cubicBezTo>
                    <a:pt x="329380" y="256903"/>
                    <a:pt x="330184" y="267346"/>
                    <a:pt x="334469" y="275648"/>
                  </a:cubicBezTo>
                  <a:cubicBezTo>
                    <a:pt x="334736" y="276184"/>
                    <a:pt x="333665" y="278326"/>
                    <a:pt x="332594" y="278594"/>
                  </a:cubicBezTo>
                  <a:cubicBezTo>
                    <a:pt x="331255" y="279129"/>
                    <a:pt x="328577" y="279129"/>
                    <a:pt x="328309" y="278326"/>
                  </a:cubicBezTo>
                  <a:cubicBezTo>
                    <a:pt x="324828" y="269757"/>
                    <a:pt x="321346" y="261187"/>
                    <a:pt x="318401" y="252618"/>
                  </a:cubicBezTo>
                  <a:cubicBezTo>
                    <a:pt x="318133" y="252350"/>
                    <a:pt x="320007" y="251279"/>
                    <a:pt x="321346" y="249940"/>
                  </a:cubicBezTo>
                  <a:close/>
                  <a:moveTo>
                    <a:pt x="300192" y="206290"/>
                  </a:moveTo>
                  <a:cubicBezTo>
                    <a:pt x="302067" y="207093"/>
                    <a:pt x="305280" y="207093"/>
                    <a:pt x="306084" y="208432"/>
                  </a:cubicBezTo>
                  <a:cubicBezTo>
                    <a:pt x="309565" y="215127"/>
                    <a:pt x="312510" y="221822"/>
                    <a:pt x="314920" y="228784"/>
                  </a:cubicBezTo>
                  <a:cubicBezTo>
                    <a:pt x="315456" y="230391"/>
                    <a:pt x="313582" y="232801"/>
                    <a:pt x="312778" y="234944"/>
                  </a:cubicBezTo>
                  <a:cubicBezTo>
                    <a:pt x="310903" y="233605"/>
                    <a:pt x="308226" y="232801"/>
                    <a:pt x="307422" y="230926"/>
                  </a:cubicBezTo>
                  <a:cubicBezTo>
                    <a:pt x="303941" y="223429"/>
                    <a:pt x="300996" y="215931"/>
                    <a:pt x="298050" y="208164"/>
                  </a:cubicBezTo>
                  <a:cubicBezTo>
                    <a:pt x="298585" y="207629"/>
                    <a:pt x="299389" y="207093"/>
                    <a:pt x="300192" y="206290"/>
                  </a:cubicBezTo>
                  <a:close/>
                  <a:moveTo>
                    <a:pt x="55700" y="204416"/>
                  </a:moveTo>
                  <a:cubicBezTo>
                    <a:pt x="55433" y="218341"/>
                    <a:pt x="49273" y="226910"/>
                    <a:pt x="44989" y="236284"/>
                  </a:cubicBezTo>
                  <a:cubicBezTo>
                    <a:pt x="43650" y="236284"/>
                    <a:pt x="42311" y="236284"/>
                    <a:pt x="40972" y="236284"/>
                  </a:cubicBezTo>
                  <a:cubicBezTo>
                    <a:pt x="40704" y="233873"/>
                    <a:pt x="39098" y="231195"/>
                    <a:pt x="39901" y="229589"/>
                  </a:cubicBezTo>
                  <a:cubicBezTo>
                    <a:pt x="43650" y="221555"/>
                    <a:pt x="44453" y="211379"/>
                    <a:pt x="55700" y="204416"/>
                  </a:cubicBezTo>
                  <a:close/>
                  <a:moveTo>
                    <a:pt x="283322" y="161302"/>
                  </a:moveTo>
                  <a:cubicBezTo>
                    <a:pt x="291891" y="167729"/>
                    <a:pt x="292694" y="178173"/>
                    <a:pt x="296711" y="186742"/>
                  </a:cubicBezTo>
                  <a:cubicBezTo>
                    <a:pt x="297246" y="187545"/>
                    <a:pt x="295104" y="189687"/>
                    <a:pt x="294033" y="191294"/>
                  </a:cubicBezTo>
                  <a:cubicBezTo>
                    <a:pt x="284928" y="183260"/>
                    <a:pt x="279840" y="169068"/>
                    <a:pt x="283322" y="161302"/>
                  </a:cubicBezTo>
                  <a:close/>
                  <a:moveTo>
                    <a:pt x="70695" y="160231"/>
                  </a:moveTo>
                  <a:cubicBezTo>
                    <a:pt x="72570" y="162641"/>
                    <a:pt x="74980" y="164516"/>
                    <a:pt x="74444" y="165587"/>
                  </a:cubicBezTo>
                  <a:cubicBezTo>
                    <a:pt x="71499" y="174691"/>
                    <a:pt x="68821" y="184332"/>
                    <a:pt x="59984" y="194241"/>
                  </a:cubicBezTo>
                  <a:cubicBezTo>
                    <a:pt x="59181" y="191562"/>
                    <a:pt x="57842" y="189955"/>
                    <a:pt x="58110" y="188617"/>
                  </a:cubicBezTo>
                  <a:cubicBezTo>
                    <a:pt x="60252" y="178709"/>
                    <a:pt x="63733" y="169604"/>
                    <a:pt x="70695" y="160231"/>
                  </a:cubicBezTo>
                  <a:close/>
                  <a:moveTo>
                    <a:pt x="173981" y="151125"/>
                  </a:moveTo>
                  <a:lnTo>
                    <a:pt x="165826" y="167435"/>
                  </a:lnTo>
                  <a:lnTo>
                    <a:pt x="167904" y="169068"/>
                  </a:lnTo>
                  <a:cubicBezTo>
                    <a:pt x="163351" y="180851"/>
                    <a:pt x="158799" y="192901"/>
                    <a:pt x="154246" y="205219"/>
                  </a:cubicBezTo>
                  <a:cubicBezTo>
                    <a:pt x="156656" y="206290"/>
                    <a:pt x="158531" y="206826"/>
                    <a:pt x="160405" y="207362"/>
                  </a:cubicBezTo>
                  <a:lnTo>
                    <a:pt x="160405" y="207629"/>
                  </a:lnTo>
                  <a:lnTo>
                    <a:pt x="198885" y="207629"/>
                  </a:lnTo>
                  <a:cubicBezTo>
                    <a:pt x="190584" y="187545"/>
                    <a:pt x="183889" y="169335"/>
                    <a:pt x="173981" y="151125"/>
                  </a:cubicBezTo>
                  <a:close/>
                  <a:moveTo>
                    <a:pt x="91583" y="117652"/>
                  </a:moveTo>
                  <a:cubicBezTo>
                    <a:pt x="93457" y="127293"/>
                    <a:pt x="87566" y="141486"/>
                    <a:pt x="79533" y="146574"/>
                  </a:cubicBezTo>
                  <a:cubicBezTo>
                    <a:pt x="76052" y="137736"/>
                    <a:pt x="82747" y="122205"/>
                    <a:pt x="91583" y="117652"/>
                  </a:cubicBezTo>
                  <a:close/>
                  <a:moveTo>
                    <a:pt x="264039" y="117385"/>
                  </a:moveTo>
                  <a:cubicBezTo>
                    <a:pt x="264843" y="116849"/>
                    <a:pt x="266985" y="117385"/>
                    <a:pt x="267253" y="118188"/>
                  </a:cubicBezTo>
                  <a:cubicBezTo>
                    <a:pt x="271537" y="127025"/>
                    <a:pt x="277161" y="135327"/>
                    <a:pt x="275822" y="146039"/>
                  </a:cubicBezTo>
                  <a:cubicBezTo>
                    <a:pt x="266182" y="139879"/>
                    <a:pt x="264843" y="129703"/>
                    <a:pt x="261361" y="120866"/>
                  </a:cubicBezTo>
                  <a:cubicBezTo>
                    <a:pt x="261093" y="120062"/>
                    <a:pt x="262700" y="118188"/>
                    <a:pt x="264039" y="117385"/>
                  </a:cubicBezTo>
                  <a:close/>
                  <a:moveTo>
                    <a:pt x="247437" y="72396"/>
                  </a:moveTo>
                  <a:cubicBezTo>
                    <a:pt x="253329" y="81233"/>
                    <a:pt x="257614" y="90605"/>
                    <a:pt x="259220" y="100781"/>
                  </a:cubicBezTo>
                  <a:cubicBezTo>
                    <a:pt x="257614" y="101317"/>
                    <a:pt x="255739" y="101853"/>
                    <a:pt x="254132" y="102388"/>
                  </a:cubicBezTo>
                  <a:cubicBezTo>
                    <a:pt x="248508" y="93551"/>
                    <a:pt x="244224" y="84179"/>
                    <a:pt x="242617" y="73735"/>
                  </a:cubicBezTo>
                  <a:cubicBezTo>
                    <a:pt x="244224" y="73467"/>
                    <a:pt x="245831" y="72931"/>
                    <a:pt x="247437" y="72396"/>
                  </a:cubicBezTo>
                  <a:close/>
                  <a:moveTo>
                    <a:pt x="107116" y="71593"/>
                  </a:moveTo>
                  <a:cubicBezTo>
                    <a:pt x="111401" y="74003"/>
                    <a:pt x="113543" y="76145"/>
                    <a:pt x="111401" y="79895"/>
                  </a:cubicBezTo>
                  <a:cubicBezTo>
                    <a:pt x="107384" y="87392"/>
                    <a:pt x="107384" y="97836"/>
                    <a:pt x="96672" y="101050"/>
                  </a:cubicBezTo>
                  <a:cubicBezTo>
                    <a:pt x="97475" y="90338"/>
                    <a:pt x="101492" y="80965"/>
                    <a:pt x="107116" y="71593"/>
                  </a:cubicBezTo>
                  <a:close/>
                  <a:moveTo>
                    <a:pt x="222533" y="29817"/>
                  </a:moveTo>
                  <a:cubicBezTo>
                    <a:pt x="225747" y="29817"/>
                    <a:pt x="229228" y="29014"/>
                    <a:pt x="229763" y="29817"/>
                  </a:cubicBezTo>
                  <a:cubicBezTo>
                    <a:pt x="233513" y="37047"/>
                    <a:pt x="236994" y="44545"/>
                    <a:pt x="240207" y="52044"/>
                  </a:cubicBezTo>
                  <a:cubicBezTo>
                    <a:pt x="240475" y="53651"/>
                    <a:pt x="238601" y="55525"/>
                    <a:pt x="237262" y="58739"/>
                  </a:cubicBezTo>
                  <a:cubicBezTo>
                    <a:pt x="228692" y="50437"/>
                    <a:pt x="227353" y="39993"/>
                    <a:pt x="222533" y="29817"/>
                  </a:cubicBezTo>
                  <a:close/>
                  <a:moveTo>
                    <a:pt x="129610" y="29014"/>
                  </a:moveTo>
                  <a:cubicBezTo>
                    <a:pt x="129878" y="31156"/>
                    <a:pt x="130949" y="33567"/>
                    <a:pt x="130413" y="35441"/>
                  </a:cubicBezTo>
                  <a:cubicBezTo>
                    <a:pt x="127200" y="42939"/>
                    <a:pt x="123719" y="50437"/>
                    <a:pt x="120237" y="57936"/>
                  </a:cubicBezTo>
                  <a:cubicBezTo>
                    <a:pt x="119167" y="58203"/>
                    <a:pt x="118363" y="58203"/>
                    <a:pt x="117292" y="58203"/>
                  </a:cubicBezTo>
                  <a:cubicBezTo>
                    <a:pt x="116488" y="56329"/>
                    <a:pt x="114346" y="53918"/>
                    <a:pt x="114882" y="52312"/>
                  </a:cubicBezTo>
                  <a:cubicBezTo>
                    <a:pt x="117292" y="45349"/>
                    <a:pt x="120505" y="38387"/>
                    <a:pt x="123719" y="31692"/>
                  </a:cubicBezTo>
                  <a:cubicBezTo>
                    <a:pt x="124522" y="30085"/>
                    <a:pt x="127735" y="29817"/>
                    <a:pt x="129610" y="29014"/>
                  </a:cubicBezTo>
                  <a:close/>
                  <a:moveTo>
                    <a:pt x="183688" y="28478"/>
                  </a:moveTo>
                  <a:cubicBezTo>
                    <a:pt x="192124" y="30955"/>
                    <a:pt x="199555" y="37449"/>
                    <a:pt x="204241" y="47492"/>
                  </a:cubicBezTo>
                  <a:cubicBezTo>
                    <a:pt x="210133" y="59810"/>
                    <a:pt x="214953" y="72663"/>
                    <a:pt x="220309" y="85249"/>
                  </a:cubicBezTo>
                  <a:cubicBezTo>
                    <a:pt x="251372" y="158624"/>
                    <a:pt x="282436" y="232266"/>
                    <a:pt x="313499" y="305640"/>
                  </a:cubicBezTo>
                  <a:cubicBezTo>
                    <a:pt x="315910" y="311264"/>
                    <a:pt x="317784" y="317423"/>
                    <a:pt x="320462" y="323046"/>
                  </a:cubicBezTo>
                  <a:cubicBezTo>
                    <a:pt x="326621" y="336971"/>
                    <a:pt x="316981" y="358395"/>
                    <a:pt x="300645" y="365089"/>
                  </a:cubicBezTo>
                  <a:cubicBezTo>
                    <a:pt x="285381" y="371516"/>
                    <a:pt x="267707" y="364821"/>
                    <a:pt x="260209" y="348219"/>
                  </a:cubicBezTo>
                  <a:cubicBezTo>
                    <a:pt x="251372" y="328938"/>
                    <a:pt x="243606" y="309389"/>
                    <a:pt x="235037" y="289840"/>
                  </a:cubicBezTo>
                  <a:cubicBezTo>
                    <a:pt x="233162" y="285824"/>
                    <a:pt x="231288" y="281539"/>
                    <a:pt x="228878" y="276719"/>
                  </a:cubicBezTo>
                  <a:cubicBezTo>
                    <a:pt x="204777" y="276719"/>
                    <a:pt x="181211" y="276719"/>
                    <a:pt x="157378" y="276719"/>
                  </a:cubicBezTo>
                  <a:lnTo>
                    <a:pt x="157378" y="276451"/>
                  </a:lnTo>
                  <a:lnTo>
                    <a:pt x="123450" y="276451"/>
                  </a:lnTo>
                  <a:cubicBezTo>
                    <a:pt x="121576" y="280468"/>
                    <a:pt x="119434" y="284217"/>
                    <a:pt x="117827" y="287966"/>
                  </a:cubicBezTo>
                  <a:cubicBezTo>
                    <a:pt x="109793" y="306979"/>
                    <a:pt x="101760" y="326260"/>
                    <a:pt x="93458" y="345273"/>
                  </a:cubicBezTo>
                  <a:cubicBezTo>
                    <a:pt x="88103" y="357591"/>
                    <a:pt x="79266" y="365893"/>
                    <a:pt x="65341" y="366964"/>
                  </a:cubicBezTo>
                  <a:cubicBezTo>
                    <a:pt x="40972" y="368838"/>
                    <a:pt x="23030" y="343666"/>
                    <a:pt x="32403" y="320101"/>
                  </a:cubicBezTo>
                  <a:cubicBezTo>
                    <a:pt x="39365" y="301891"/>
                    <a:pt x="47399" y="283949"/>
                    <a:pt x="55165" y="266007"/>
                  </a:cubicBezTo>
                  <a:cubicBezTo>
                    <a:pt x="85157" y="194776"/>
                    <a:pt x="115149" y="123544"/>
                    <a:pt x="145409" y="52312"/>
                  </a:cubicBezTo>
                  <a:cubicBezTo>
                    <a:pt x="147016" y="48563"/>
                    <a:pt x="148489" y="44613"/>
                    <a:pt x="150664" y="41199"/>
                  </a:cubicBezTo>
                  <a:lnTo>
                    <a:pt x="157115" y="35819"/>
                  </a:lnTo>
                  <a:lnTo>
                    <a:pt x="157110" y="33566"/>
                  </a:lnTo>
                  <a:cubicBezTo>
                    <a:pt x="165813" y="27541"/>
                    <a:pt x="175253" y="26001"/>
                    <a:pt x="183688" y="28478"/>
                  </a:cubicBezTo>
                  <a:close/>
                  <a:moveTo>
                    <a:pt x="199905" y="3307"/>
                  </a:moveTo>
                  <a:cubicBezTo>
                    <a:pt x="205729" y="5382"/>
                    <a:pt x="211420" y="10135"/>
                    <a:pt x="216374" y="17232"/>
                  </a:cubicBezTo>
                  <a:cubicBezTo>
                    <a:pt x="202716" y="15625"/>
                    <a:pt x="194950" y="8127"/>
                    <a:pt x="182632" y="5449"/>
                  </a:cubicBezTo>
                  <a:cubicBezTo>
                    <a:pt x="188122" y="1834"/>
                    <a:pt x="194080" y="1231"/>
                    <a:pt x="199905" y="3307"/>
                  </a:cubicBezTo>
                  <a:close/>
                  <a:moveTo>
                    <a:pt x="163619" y="93"/>
                  </a:moveTo>
                  <a:cubicBezTo>
                    <a:pt x="164690" y="-443"/>
                    <a:pt x="167904" y="1432"/>
                    <a:pt x="168172" y="2771"/>
                  </a:cubicBezTo>
                  <a:cubicBezTo>
                    <a:pt x="168440" y="4110"/>
                    <a:pt x="167101" y="6788"/>
                    <a:pt x="165761" y="7591"/>
                  </a:cubicBezTo>
                  <a:cubicBezTo>
                    <a:pt x="158263" y="11072"/>
                    <a:pt x="150765" y="14285"/>
                    <a:pt x="141125" y="18303"/>
                  </a:cubicBezTo>
                  <a:cubicBezTo>
                    <a:pt x="141393" y="15089"/>
                    <a:pt x="140589" y="11608"/>
                    <a:pt x="141660" y="11072"/>
                  </a:cubicBezTo>
                  <a:cubicBezTo>
                    <a:pt x="148890" y="7055"/>
                    <a:pt x="156121" y="3306"/>
                    <a:pt x="163619" y="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5"/>
            <p:cNvSpPr/>
            <p:nvPr/>
          </p:nvSpPr>
          <p:spPr>
            <a:xfrm>
              <a:off x="1021379" y="6255331"/>
              <a:ext cx="308937" cy="397788"/>
            </a:xfrm>
            <a:custGeom>
              <a:avLst/>
              <a:gdLst/>
              <a:ahLst/>
              <a:cxnLst/>
              <a:rect l="l" t="t" r="r" b="b"/>
              <a:pathLst>
                <a:path w="308937" h="397788" extrusionOk="0">
                  <a:moveTo>
                    <a:pt x="160883" y="387801"/>
                  </a:moveTo>
                  <a:cubicBezTo>
                    <a:pt x="162992" y="387265"/>
                    <a:pt x="165268" y="387934"/>
                    <a:pt x="167544" y="388738"/>
                  </a:cubicBezTo>
                  <a:cubicBezTo>
                    <a:pt x="173971" y="391148"/>
                    <a:pt x="183076" y="385257"/>
                    <a:pt x="189236" y="395968"/>
                  </a:cubicBezTo>
                  <a:cubicBezTo>
                    <a:pt x="176649" y="398646"/>
                    <a:pt x="166205" y="398646"/>
                    <a:pt x="155226" y="394094"/>
                  </a:cubicBezTo>
                  <a:cubicBezTo>
                    <a:pt x="156833" y="390077"/>
                    <a:pt x="158775" y="388336"/>
                    <a:pt x="160883" y="387801"/>
                  </a:cubicBezTo>
                  <a:close/>
                  <a:moveTo>
                    <a:pt x="229672" y="383115"/>
                  </a:moveTo>
                  <a:cubicBezTo>
                    <a:pt x="231278" y="382847"/>
                    <a:pt x="233153" y="384454"/>
                    <a:pt x="234760" y="384989"/>
                  </a:cubicBezTo>
                  <a:cubicBezTo>
                    <a:pt x="233688" y="386864"/>
                    <a:pt x="233421" y="390077"/>
                    <a:pt x="231814" y="390613"/>
                  </a:cubicBezTo>
                  <a:cubicBezTo>
                    <a:pt x="223512" y="393559"/>
                    <a:pt x="215211" y="396772"/>
                    <a:pt x="203160" y="393559"/>
                  </a:cubicBezTo>
                  <a:cubicBezTo>
                    <a:pt x="206106" y="390613"/>
                    <a:pt x="207445" y="388203"/>
                    <a:pt x="209320" y="387667"/>
                  </a:cubicBezTo>
                  <a:cubicBezTo>
                    <a:pt x="216014" y="385793"/>
                    <a:pt x="222709" y="384186"/>
                    <a:pt x="229672" y="383115"/>
                  </a:cubicBezTo>
                  <a:close/>
                  <a:moveTo>
                    <a:pt x="115593" y="374813"/>
                  </a:moveTo>
                  <a:cubicBezTo>
                    <a:pt x="123894" y="378294"/>
                    <a:pt x="132999" y="379633"/>
                    <a:pt x="141033" y="386328"/>
                  </a:cubicBezTo>
                  <a:cubicBezTo>
                    <a:pt x="138622" y="388202"/>
                    <a:pt x="136480" y="391148"/>
                    <a:pt x="135409" y="390612"/>
                  </a:cubicBezTo>
                  <a:cubicBezTo>
                    <a:pt x="127643" y="388202"/>
                    <a:pt x="119877" y="385256"/>
                    <a:pt x="112379" y="382043"/>
                  </a:cubicBezTo>
                  <a:cubicBezTo>
                    <a:pt x="111308" y="381507"/>
                    <a:pt x="110237" y="378294"/>
                    <a:pt x="110772" y="376955"/>
                  </a:cubicBezTo>
                  <a:cubicBezTo>
                    <a:pt x="111308" y="375616"/>
                    <a:pt x="114521" y="374277"/>
                    <a:pt x="115593" y="374813"/>
                  </a:cubicBezTo>
                  <a:close/>
                  <a:moveTo>
                    <a:pt x="274124" y="363297"/>
                  </a:moveTo>
                  <a:cubicBezTo>
                    <a:pt x="275195" y="362762"/>
                    <a:pt x="277606" y="363833"/>
                    <a:pt x="278141" y="364904"/>
                  </a:cubicBezTo>
                  <a:cubicBezTo>
                    <a:pt x="278676" y="365976"/>
                    <a:pt x="278676" y="368653"/>
                    <a:pt x="277873" y="369189"/>
                  </a:cubicBezTo>
                  <a:cubicBezTo>
                    <a:pt x="270643" y="373741"/>
                    <a:pt x="262877" y="378026"/>
                    <a:pt x="255111" y="382847"/>
                  </a:cubicBezTo>
                  <a:cubicBezTo>
                    <a:pt x="253237" y="381507"/>
                    <a:pt x="251630" y="380704"/>
                    <a:pt x="251094" y="379365"/>
                  </a:cubicBezTo>
                  <a:cubicBezTo>
                    <a:pt x="250559" y="378026"/>
                    <a:pt x="251094" y="375616"/>
                    <a:pt x="252165" y="375080"/>
                  </a:cubicBezTo>
                  <a:cubicBezTo>
                    <a:pt x="259396" y="370796"/>
                    <a:pt x="266626" y="367047"/>
                    <a:pt x="274124" y="363297"/>
                  </a:cubicBezTo>
                  <a:close/>
                  <a:moveTo>
                    <a:pt x="71408" y="349909"/>
                  </a:moveTo>
                  <a:cubicBezTo>
                    <a:pt x="81584" y="352855"/>
                    <a:pt x="89350" y="359281"/>
                    <a:pt x="97384" y="367048"/>
                  </a:cubicBezTo>
                  <a:cubicBezTo>
                    <a:pt x="87207" y="369993"/>
                    <a:pt x="74622" y="361960"/>
                    <a:pt x="71408" y="349909"/>
                  </a:cubicBezTo>
                  <a:close/>
                  <a:moveTo>
                    <a:pt x="304117" y="325540"/>
                  </a:moveTo>
                  <a:cubicBezTo>
                    <a:pt x="304920" y="325540"/>
                    <a:pt x="307062" y="328218"/>
                    <a:pt x="306794" y="329021"/>
                  </a:cubicBezTo>
                  <a:cubicBezTo>
                    <a:pt x="304117" y="338394"/>
                    <a:pt x="302242" y="348838"/>
                    <a:pt x="291262" y="354729"/>
                  </a:cubicBezTo>
                  <a:cubicBezTo>
                    <a:pt x="290727" y="352319"/>
                    <a:pt x="289655" y="350444"/>
                    <a:pt x="289923" y="349374"/>
                  </a:cubicBezTo>
                  <a:cubicBezTo>
                    <a:pt x="292869" y="342143"/>
                    <a:pt x="295815" y="334913"/>
                    <a:pt x="299296" y="327950"/>
                  </a:cubicBezTo>
                  <a:cubicBezTo>
                    <a:pt x="299831" y="326611"/>
                    <a:pt x="302510" y="325540"/>
                    <a:pt x="304117" y="325540"/>
                  </a:cubicBezTo>
                  <a:close/>
                  <a:moveTo>
                    <a:pt x="44295" y="315598"/>
                  </a:moveTo>
                  <a:cubicBezTo>
                    <a:pt x="45901" y="316769"/>
                    <a:pt x="47040" y="318845"/>
                    <a:pt x="48378" y="320452"/>
                  </a:cubicBezTo>
                  <a:cubicBezTo>
                    <a:pt x="59090" y="334109"/>
                    <a:pt x="59090" y="334109"/>
                    <a:pt x="55877" y="340804"/>
                  </a:cubicBezTo>
                  <a:cubicBezTo>
                    <a:pt x="48110" y="332770"/>
                    <a:pt x="40613" y="326343"/>
                    <a:pt x="37399" y="316167"/>
                  </a:cubicBezTo>
                  <a:cubicBezTo>
                    <a:pt x="40612" y="314158"/>
                    <a:pt x="42688" y="314426"/>
                    <a:pt x="44295" y="315598"/>
                  </a:cubicBezTo>
                  <a:close/>
                  <a:moveTo>
                    <a:pt x="294208" y="278944"/>
                  </a:moveTo>
                  <a:cubicBezTo>
                    <a:pt x="294744" y="278409"/>
                    <a:pt x="297957" y="278944"/>
                    <a:pt x="298493" y="280015"/>
                  </a:cubicBezTo>
                  <a:cubicBezTo>
                    <a:pt x="301974" y="287246"/>
                    <a:pt x="305455" y="294743"/>
                    <a:pt x="308937" y="302242"/>
                  </a:cubicBezTo>
                  <a:cubicBezTo>
                    <a:pt x="307062" y="304652"/>
                    <a:pt x="306258" y="306794"/>
                    <a:pt x="304652" y="307062"/>
                  </a:cubicBezTo>
                  <a:cubicBezTo>
                    <a:pt x="303313" y="307330"/>
                    <a:pt x="300635" y="305991"/>
                    <a:pt x="300099" y="304384"/>
                  </a:cubicBezTo>
                  <a:cubicBezTo>
                    <a:pt x="297154" y="297689"/>
                    <a:pt x="294476" y="290727"/>
                    <a:pt x="292066" y="283764"/>
                  </a:cubicBezTo>
                  <a:cubicBezTo>
                    <a:pt x="291530" y="282425"/>
                    <a:pt x="292869" y="280015"/>
                    <a:pt x="294208" y="278944"/>
                  </a:cubicBezTo>
                  <a:close/>
                  <a:moveTo>
                    <a:pt x="14369" y="271714"/>
                  </a:moveTo>
                  <a:cubicBezTo>
                    <a:pt x="17850" y="272249"/>
                    <a:pt x="19725" y="271982"/>
                    <a:pt x="20528" y="272785"/>
                  </a:cubicBezTo>
                  <a:cubicBezTo>
                    <a:pt x="24277" y="275999"/>
                    <a:pt x="30168" y="291262"/>
                    <a:pt x="31240" y="299029"/>
                  </a:cubicBezTo>
                  <a:cubicBezTo>
                    <a:pt x="29633" y="299029"/>
                    <a:pt x="27491" y="299564"/>
                    <a:pt x="26955" y="299029"/>
                  </a:cubicBezTo>
                  <a:cubicBezTo>
                    <a:pt x="20528" y="291798"/>
                    <a:pt x="16779" y="283229"/>
                    <a:pt x="14369" y="271714"/>
                  </a:cubicBezTo>
                  <a:close/>
                  <a:moveTo>
                    <a:pt x="164330" y="268233"/>
                  </a:moveTo>
                  <a:cubicBezTo>
                    <a:pt x="172900" y="269304"/>
                    <a:pt x="181201" y="270375"/>
                    <a:pt x="189770" y="271982"/>
                  </a:cubicBezTo>
                  <a:cubicBezTo>
                    <a:pt x="190841" y="272250"/>
                    <a:pt x="191645" y="274392"/>
                    <a:pt x="192448" y="275731"/>
                  </a:cubicBezTo>
                  <a:cubicBezTo>
                    <a:pt x="184414" y="280551"/>
                    <a:pt x="169418" y="280551"/>
                    <a:pt x="162991" y="275463"/>
                  </a:cubicBezTo>
                  <a:cubicBezTo>
                    <a:pt x="161920" y="274660"/>
                    <a:pt x="160849" y="272518"/>
                    <a:pt x="161117" y="271447"/>
                  </a:cubicBezTo>
                  <a:cubicBezTo>
                    <a:pt x="161385" y="270107"/>
                    <a:pt x="163259" y="268233"/>
                    <a:pt x="164330" y="268233"/>
                  </a:cubicBezTo>
                  <a:close/>
                  <a:moveTo>
                    <a:pt x="265219" y="254476"/>
                  </a:moveTo>
                  <a:cubicBezTo>
                    <a:pt x="270307" y="255179"/>
                    <a:pt x="275328" y="257388"/>
                    <a:pt x="279479" y="260735"/>
                  </a:cubicBezTo>
                  <a:cubicBezTo>
                    <a:pt x="282425" y="263145"/>
                    <a:pt x="284031" y="265823"/>
                    <a:pt x="279479" y="268769"/>
                  </a:cubicBezTo>
                  <a:cubicBezTo>
                    <a:pt x="270642" y="265555"/>
                    <a:pt x="261537" y="261806"/>
                    <a:pt x="250558" y="257254"/>
                  </a:cubicBezTo>
                  <a:cubicBezTo>
                    <a:pt x="254977" y="254576"/>
                    <a:pt x="260131" y="253773"/>
                    <a:pt x="265219" y="254476"/>
                  </a:cubicBezTo>
                  <a:close/>
                  <a:moveTo>
                    <a:pt x="232081" y="253771"/>
                  </a:moveTo>
                  <a:cubicBezTo>
                    <a:pt x="233420" y="253504"/>
                    <a:pt x="235562" y="256182"/>
                    <a:pt x="238508" y="258592"/>
                  </a:cubicBezTo>
                  <a:cubicBezTo>
                    <a:pt x="228332" y="263412"/>
                    <a:pt x="219495" y="267696"/>
                    <a:pt x="210658" y="271445"/>
                  </a:cubicBezTo>
                  <a:cubicBezTo>
                    <a:pt x="210122" y="271713"/>
                    <a:pt x="208783" y="270374"/>
                    <a:pt x="206373" y="268767"/>
                  </a:cubicBezTo>
                  <a:cubicBezTo>
                    <a:pt x="213603" y="259663"/>
                    <a:pt x="222173" y="255646"/>
                    <a:pt x="232081" y="253771"/>
                  </a:cubicBezTo>
                  <a:close/>
                  <a:moveTo>
                    <a:pt x="130322" y="236098"/>
                  </a:moveTo>
                  <a:cubicBezTo>
                    <a:pt x="136213" y="243596"/>
                    <a:pt x="142104" y="251094"/>
                    <a:pt x="147460" y="258592"/>
                  </a:cubicBezTo>
                  <a:cubicBezTo>
                    <a:pt x="147996" y="259395"/>
                    <a:pt x="146924" y="261538"/>
                    <a:pt x="146389" y="263680"/>
                  </a:cubicBezTo>
                  <a:cubicBezTo>
                    <a:pt x="136481" y="260734"/>
                    <a:pt x="132732" y="252701"/>
                    <a:pt x="127911" y="246006"/>
                  </a:cubicBezTo>
                  <a:cubicBezTo>
                    <a:pt x="126037" y="243596"/>
                    <a:pt x="123627" y="240115"/>
                    <a:pt x="130322" y="236098"/>
                  </a:cubicBezTo>
                  <a:close/>
                  <a:moveTo>
                    <a:pt x="3122" y="222977"/>
                  </a:moveTo>
                  <a:cubicBezTo>
                    <a:pt x="6872" y="225655"/>
                    <a:pt x="9014" y="226458"/>
                    <a:pt x="9281" y="227530"/>
                  </a:cubicBezTo>
                  <a:cubicBezTo>
                    <a:pt x="11156" y="235028"/>
                    <a:pt x="13031" y="242525"/>
                    <a:pt x="14370" y="250292"/>
                  </a:cubicBezTo>
                  <a:cubicBezTo>
                    <a:pt x="14637" y="251631"/>
                    <a:pt x="12763" y="253773"/>
                    <a:pt x="11156" y="254576"/>
                  </a:cubicBezTo>
                  <a:cubicBezTo>
                    <a:pt x="10621" y="255112"/>
                    <a:pt x="7675" y="253773"/>
                    <a:pt x="7407" y="252701"/>
                  </a:cubicBezTo>
                  <a:cubicBezTo>
                    <a:pt x="4193" y="243865"/>
                    <a:pt x="1516" y="235028"/>
                    <a:pt x="3122" y="222977"/>
                  </a:cubicBezTo>
                  <a:close/>
                  <a:moveTo>
                    <a:pt x="118806" y="190306"/>
                  </a:moveTo>
                  <a:cubicBezTo>
                    <a:pt x="123090" y="195662"/>
                    <a:pt x="125501" y="211194"/>
                    <a:pt x="123090" y="222441"/>
                  </a:cubicBezTo>
                  <a:cubicBezTo>
                    <a:pt x="113450" y="216014"/>
                    <a:pt x="111576" y="199679"/>
                    <a:pt x="118806" y="190306"/>
                  </a:cubicBezTo>
                  <a:close/>
                  <a:moveTo>
                    <a:pt x="4193" y="177453"/>
                  </a:moveTo>
                  <a:cubicBezTo>
                    <a:pt x="6067" y="178256"/>
                    <a:pt x="9013" y="180399"/>
                    <a:pt x="9013" y="181738"/>
                  </a:cubicBezTo>
                  <a:cubicBezTo>
                    <a:pt x="8746" y="190039"/>
                    <a:pt x="7407" y="198340"/>
                    <a:pt x="6603" y="206910"/>
                  </a:cubicBezTo>
                  <a:cubicBezTo>
                    <a:pt x="5800" y="206910"/>
                    <a:pt x="4728" y="207178"/>
                    <a:pt x="3657" y="207446"/>
                  </a:cubicBezTo>
                  <a:cubicBezTo>
                    <a:pt x="2586" y="206107"/>
                    <a:pt x="176" y="204767"/>
                    <a:pt x="176" y="203161"/>
                  </a:cubicBezTo>
                  <a:cubicBezTo>
                    <a:pt x="-92" y="195930"/>
                    <a:pt x="-92" y="188432"/>
                    <a:pt x="444" y="181202"/>
                  </a:cubicBezTo>
                  <a:cubicBezTo>
                    <a:pt x="444" y="179863"/>
                    <a:pt x="3389" y="177185"/>
                    <a:pt x="4193" y="177453"/>
                  </a:cubicBezTo>
                  <a:close/>
                  <a:moveTo>
                    <a:pt x="135409" y="145585"/>
                  </a:moveTo>
                  <a:cubicBezTo>
                    <a:pt x="136212" y="146924"/>
                    <a:pt x="137819" y="148799"/>
                    <a:pt x="137283" y="149602"/>
                  </a:cubicBezTo>
                  <a:cubicBezTo>
                    <a:pt x="133534" y="158171"/>
                    <a:pt x="129517" y="166473"/>
                    <a:pt x="125501" y="175042"/>
                  </a:cubicBezTo>
                  <a:cubicBezTo>
                    <a:pt x="124430" y="175042"/>
                    <a:pt x="123091" y="174774"/>
                    <a:pt x="121752" y="174774"/>
                  </a:cubicBezTo>
                  <a:cubicBezTo>
                    <a:pt x="121216" y="172363"/>
                    <a:pt x="119877" y="169686"/>
                    <a:pt x="120145" y="167543"/>
                  </a:cubicBezTo>
                  <a:cubicBezTo>
                    <a:pt x="121752" y="159242"/>
                    <a:pt x="127911" y="150673"/>
                    <a:pt x="135409" y="145585"/>
                  </a:cubicBezTo>
                  <a:close/>
                  <a:moveTo>
                    <a:pt x="257052" y="135778"/>
                  </a:moveTo>
                  <a:cubicBezTo>
                    <a:pt x="261404" y="134807"/>
                    <a:pt x="265823" y="134338"/>
                    <a:pt x="270375" y="137016"/>
                  </a:cubicBezTo>
                  <a:cubicBezTo>
                    <a:pt x="260735" y="147192"/>
                    <a:pt x="247881" y="149066"/>
                    <a:pt x="237437" y="141569"/>
                  </a:cubicBezTo>
                  <a:cubicBezTo>
                    <a:pt x="240115" y="139962"/>
                    <a:pt x="242257" y="137284"/>
                    <a:pt x="244132" y="137552"/>
                  </a:cubicBezTo>
                  <a:cubicBezTo>
                    <a:pt x="248416" y="138221"/>
                    <a:pt x="252701" y="136748"/>
                    <a:pt x="257052" y="135778"/>
                  </a:cubicBezTo>
                  <a:close/>
                  <a:moveTo>
                    <a:pt x="14904" y="128983"/>
                  </a:moveTo>
                  <a:cubicBezTo>
                    <a:pt x="19457" y="138624"/>
                    <a:pt x="15439" y="153888"/>
                    <a:pt x="7674" y="159244"/>
                  </a:cubicBezTo>
                  <a:cubicBezTo>
                    <a:pt x="3925" y="151210"/>
                    <a:pt x="6602" y="138624"/>
                    <a:pt x="14904" y="128983"/>
                  </a:cubicBezTo>
                  <a:close/>
                  <a:moveTo>
                    <a:pt x="163260" y="122120"/>
                  </a:moveTo>
                  <a:cubicBezTo>
                    <a:pt x="168616" y="120547"/>
                    <a:pt x="174105" y="121216"/>
                    <a:pt x="179863" y="124430"/>
                  </a:cubicBezTo>
                  <a:cubicBezTo>
                    <a:pt x="169151" y="128982"/>
                    <a:pt x="160582" y="132999"/>
                    <a:pt x="152013" y="136212"/>
                  </a:cubicBezTo>
                  <a:cubicBezTo>
                    <a:pt x="150941" y="136480"/>
                    <a:pt x="149067" y="134338"/>
                    <a:pt x="147460" y="133267"/>
                  </a:cubicBezTo>
                  <a:cubicBezTo>
                    <a:pt x="152682" y="127509"/>
                    <a:pt x="157904" y="123693"/>
                    <a:pt x="163260" y="122120"/>
                  </a:cubicBezTo>
                  <a:close/>
                  <a:moveTo>
                    <a:pt x="197000" y="120414"/>
                  </a:moveTo>
                  <a:cubicBezTo>
                    <a:pt x="201553" y="119074"/>
                    <a:pt x="220834" y="129518"/>
                    <a:pt x="222173" y="133803"/>
                  </a:cubicBezTo>
                  <a:cubicBezTo>
                    <a:pt x="222441" y="134071"/>
                    <a:pt x="222441" y="134606"/>
                    <a:pt x="222709" y="136213"/>
                  </a:cubicBezTo>
                  <a:cubicBezTo>
                    <a:pt x="221102" y="137017"/>
                    <a:pt x="218691" y="138891"/>
                    <a:pt x="217353" y="138355"/>
                  </a:cubicBezTo>
                  <a:cubicBezTo>
                    <a:pt x="209854" y="135142"/>
                    <a:pt x="202624" y="131661"/>
                    <a:pt x="195394" y="127644"/>
                  </a:cubicBezTo>
                  <a:cubicBezTo>
                    <a:pt x="194323" y="127108"/>
                    <a:pt x="193519" y="124698"/>
                    <a:pt x="193787" y="123627"/>
                  </a:cubicBezTo>
                  <a:cubicBezTo>
                    <a:pt x="194055" y="122288"/>
                    <a:pt x="195662" y="120681"/>
                    <a:pt x="197000" y="120414"/>
                  </a:cubicBezTo>
                  <a:close/>
                  <a:moveTo>
                    <a:pt x="300100" y="99258"/>
                  </a:moveTo>
                  <a:cubicBezTo>
                    <a:pt x="301438" y="104346"/>
                    <a:pt x="302510" y="106488"/>
                    <a:pt x="302242" y="108363"/>
                  </a:cubicBezTo>
                  <a:cubicBezTo>
                    <a:pt x="300903" y="114522"/>
                    <a:pt x="293405" y="123895"/>
                    <a:pt x="285639" y="129786"/>
                  </a:cubicBezTo>
                  <a:cubicBezTo>
                    <a:pt x="284568" y="128715"/>
                    <a:pt x="282693" y="127108"/>
                    <a:pt x="282961" y="126573"/>
                  </a:cubicBezTo>
                  <a:cubicBezTo>
                    <a:pt x="286978" y="117200"/>
                    <a:pt x="292601" y="109434"/>
                    <a:pt x="300100" y="99258"/>
                  </a:cubicBezTo>
                  <a:close/>
                  <a:moveTo>
                    <a:pt x="37399" y="87475"/>
                  </a:moveTo>
                  <a:cubicBezTo>
                    <a:pt x="36863" y="98454"/>
                    <a:pt x="28294" y="112111"/>
                    <a:pt x="20260" y="113451"/>
                  </a:cubicBezTo>
                  <a:cubicBezTo>
                    <a:pt x="24277" y="96580"/>
                    <a:pt x="29365" y="89082"/>
                    <a:pt x="37399" y="87475"/>
                  </a:cubicBezTo>
                  <a:close/>
                  <a:moveTo>
                    <a:pt x="299028" y="53198"/>
                  </a:moveTo>
                  <a:cubicBezTo>
                    <a:pt x="306526" y="64445"/>
                    <a:pt x="308936" y="74621"/>
                    <a:pt x="305455" y="88814"/>
                  </a:cubicBezTo>
                  <a:cubicBezTo>
                    <a:pt x="296082" y="79441"/>
                    <a:pt x="299028" y="68462"/>
                    <a:pt x="295279" y="60161"/>
                  </a:cubicBezTo>
                  <a:cubicBezTo>
                    <a:pt x="295011" y="59089"/>
                    <a:pt x="297153" y="56412"/>
                    <a:pt x="299028" y="53198"/>
                  </a:cubicBezTo>
                  <a:close/>
                  <a:moveTo>
                    <a:pt x="62570" y="50253"/>
                  </a:moveTo>
                  <a:cubicBezTo>
                    <a:pt x="63642" y="49182"/>
                    <a:pt x="66588" y="50521"/>
                    <a:pt x="71408" y="51056"/>
                  </a:cubicBezTo>
                  <a:cubicBezTo>
                    <a:pt x="62838" y="60428"/>
                    <a:pt x="56144" y="67659"/>
                    <a:pt x="48645" y="75960"/>
                  </a:cubicBezTo>
                  <a:cubicBezTo>
                    <a:pt x="47038" y="72747"/>
                    <a:pt x="45432" y="70337"/>
                    <a:pt x="45699" y="69533"/>
                  </a:cubicBezTo>
                  <a:cubicBezTo>
                    <a:pt x="51056" y="62839"/>
                    <a:pt x="56679" y="56412"/>
                    <a:pt x="62570" y="50253"/>
                  </a:cubicBezTo>
                  <a:close/>
                  <a:moveTo>
                    <a:pt x="179512" y="29364"/>
                  </a:moveTo>
                  <a:cubicBezTo>
                    <a:pt x="210308" y="26954"/>
                    <a:pt x="237354" y="37666"/>
                    <a:pt x="262259" y="54537"/>
                  </a:cubicBezTo>
                  <a:cubicBezTo>
                    <a:pt x="274309" y="62571"/>
                    <a:pt x="279129" y="80245"/>
                    <a:pt x="274577" y="93366"/>
                  </a:cubicBezTo>
                  <a:cubicBezTo>
                    <a:pt x="269221" y="108363"/>
                    <a:pt x="256367" y="118003"/>
                    <a:pt x="241639" y="117199"/>
                  </a:cubicBezTo>
                  <a:cubicBezTo>
                    <a:pt x="237354" y="116932"/>
                    <a:pt x="232266" y="115860"/>
                    <a:pt x="228785" y="113718"/>
                  </a:cubicBezTo>
                  <a:cubicBezTo>
                    <a:pt x="213789" y="104078"/>
                    <a:pt x="197454" y="98990"/>
                    <a:pt x="179512" y="98722"/>
                  </a:cubicBezTo>
                  <a:lnTo>
                    <a:pt x="179512" y="98455"/>
                  </a:lnTo>
                  <a:lnTo>
                    <a:pt x="148114" y="105417"/>
                  </a:lnTo>
                  <a:cubicBezTo>
                    <a:pt x="138474" y="109702"/>
                    <a:pt x="129570" y="115727"/>
                    <a:pt x="121134" y="122823"/>
                  </a:cubicBezTo>
                  <a:lnTo>
                    <a:pt x="110579" y="135834"/>
                  </a:lnTo>
                  <a:lnTo>
                    <a:pt x="112380" y="137283"/>
                  </a:lnTo>
                  <a:cubicBezTo>
                    <a:pt x="101668" y="154690"/>
                    <a:pt x="96848" y="173703"/>
                    <a:pt x="95776" y="193787"/>
                  </a:cubicBezTo>
                  <a:cubicBezTo>
                    <a:pt x="95241" y="209587"/>
                    <a:pt x="97115" y="225118"/>
                    <a:pt x="102203" y="240114"/>
                  </a:cubicBezTo>
                  <a:cubicBezTo>
                    <a:pt x="103275" y="243596"/>
                    <a:pt x="104346" y="247077"/>
                    <a:pt x="105149" y="250826"/>
                  </a:cubicBezTo>
                  <a:lnTo>
                    <a:pt x="104679" y="253519"/>
                  </a:lnTo>
                  <a:lnTo>
                    <a:pt x="113636" y="266626"/>
                  </a:lnTo>
                  <a:cubicBezTo>
                    <a:pt x="121803" y="275865"/>
                    <a:pt x="130841" y="283430"/>
                    <a:pt x="140950" y="289054"/>
                  </a:cubicBezTo>
                  <a:lnTo>
                    <a:pt x="173918" y="299585"/>
                  </a:lnTo>
                  <a:lnTo>
                    <a:pt x="198878" y="296853"/>
                  </a:lnTo>
                  <a:cubicBezTo>
                    <a:pt x="207615" y="294610"/>
                    <a:pt x="215983" y="290995"/>
                    <a:pt x="223883" y="285639"/>
                  </a:cubicBezTo>
                  <a:cubicBezTo>
                    <a:pt x="231917" y="280283"/>
                    <a:pt x="240151" y="279011"/>
                    <a:pt x="247649" y="280685"/>
                  </a:cubicBezTo>
                  <a:cubicBezTo>
                    <a:pt x="255147" y="282359"/>
                    <a:pt x="261909" y="286978"/>
                    <a:pt x="266997" y="293405"/>
                  </a:cubicBezTo>
                  <a:cubicBezTo>
                    <a:pt x="277708" y="306795"/>
                    <a:pt x="277173" y="325540"/>
                    <a:pt x="265123" y="338126"/>
                  </a:cubicBezTo>
                  <a:cubicBezTo>
                    <a:pt x="252536" y="351247"/>
                    <a:pt x="236201" y="357674"/>
                    <a:pt x="219598" y="363030"/>
                  </a:cubicBezTo>
                  <a:lnTo>
                    <a:pt x="174691" y="368549"/>
                  </a:lnTo>
                  <a:lnTo>
                    <a:pt x="174691" y="368922"/>
                  </a:lnTo>
                  <a:lnTo>
                    <a:pt x="173315" y="368718"/>
                  </a:lnTo>
                  <a:lnTo>
                    <a:pt x="171664" y="368921"/>
                  </a:lnTo>
                  <a:lnTo>
                    <a:pt x="171664" y="368474"/>
                  </a:lnTo>
                  <a:lnTo>
                    <a:pt x="140046" y="363801"/>
                  </a:lnTo>
                  <a:cubicBezTo>
                    <a:pt x="129034" y="360286"/>
                    <a:pt x="118456" y="355265"/>
                    <a:pt x="108012" y="349641"/>
                  </a:cubicBezTo>
                  <a:cubicBezTo>
                    <a:pt x="104799" y="348034"/>
                    <a:pt x="102121" y="345088"/>
                    <a:pt x="99443" y="342946"/>
                  </a:cubicBezTo>
                  <a:lnTo>
                    <a:pt x="99453" y="340173"/>
                  </a:lnTo>
                  <a:lnTo>
                    <a:pt x="57181" y="297555"/>
                  </a:lnTo>
                  <a:cubicBezTo>
                    <a:pt x="45834" y="280015"/>
                    <a:pt x="37934" y="260199"/>
                    <a:pt x="32846" y="238508"/>
                  </a:cubicBezTo>
                  <a:cubicBezTo>
                    <a:pt x="23206" y="197804"/>
                    <a:pt x="28562" y="158171"/>
                    <a:pt x="46236" y="120681"/>
                  </a:cubicBezTo>
                  <a:cubicBezTo>
                    <a:pt x="53064" y="106354"/>
                    <a:pt x="61433" y="93232"/>
                    <a:pt x="71542" y="81617"/>
                  </a:cubicBezTo>
                  <a:lnTo>
                    <a:pt x="104532" y="53909"/>
                  </a:lnTo>
                  <a:lnTo>
                    <a:pt x="104532" y="51324"/>
                  </a:lnTo>
                  <a:cubicBezTo>
                    <a:pt x="115779" y="43826"/>
                    <a:pt x="127628" y="38068"/>
                    <a:pt x="140114" y="34319"/>
                  </a:cubicBezTo>
                  <a:lnTo>
                    <a:pt x="179512" y="29365"/>
                  </a:lnTo>
                  <a:close/>
                  <a:moveTo>
                    <a:pt x="263412" y="19189"/>
                  </a:moveTo>
                  <a:cubicBezTo>
                    <a:pt x="273052" y="25884"/>
                    <a:pt x="280551" y="30972"/>
                    <a:pt x="287513" y="36060"/>
                  </a:cubicBezTo>
                  <a:cubicBezTo>
                    <a:pt x="288584" y="36863"/>
                    <a:pt x="288316" y="39809"/>
                    <a:pt x="287781" y="41148"/>
                  </a:cubicBezTo>
                  <a:cubicBezTo>
                    <a:pt x="287513" y="41951"/>
                    <a:pt x="284567" y="42754"/>
                    <a:pt x="283764" y="42219"/>
                  </a:cubicBezTo>
                  <a:cubicBezTo>
                    <a:pt x="276801" y="37399"/>
                    <a:pt x="269839" y="32311"/>
                    <a:pt x="263144" y="26955"/>
                  </a:cubicBezTo>
                  <a:cubicBezTo>
                    <a:pt x="262341" y="26687"/>
                    <a:pt x="263144" y="24277"/>
                    <a:pt x="263412" y="19189"/>
                  </a:cubicBezTo>
                  <a:close/>
                  <a:moveTo>
                    <a:pt x="105684" y="19189"/>
                  </a:moveTo>
                  <a:cubicBezTo>
                    <a:pt x="106220" y="22670"/>
                    <a:pt x="107559" y="26152"/>
                    <a:pt x="106755" y="26419"/>
                  </a:cubicBezTo>
                  <a:cubicBezTo>
                    <a:pt x="99258" y="31240"/>
                    <a:pt x="91224" y="35524"/>
                    <a:pt x="83458" y="39809"/>
                  </a:cubicBezTo>
                  <a:cubicBezTo>
                    <a:pt x="82923" y="40077"/>
                    <a:pt x="81584" y="38737"/>
                    <a:pt x="79977" y="37666"/>
                  </a:cubicBezTo>
                  <a:cubicBezTo>
                    <a:pt x="86136" y="28294"/>
                    <a:pt x="96044" y="25080"/>
                    <a:pt x="105684" y="19189"/>
                  </a:cubicBezTo>
                  <a:close/>
                  <a:moveTo>
                    <a:pt x="217888" y="7139"/>
                  </a:moveTo>
                  <a:cubicBezTo>
                    <a:pt x="229403" y="4193"/>
                    <a:pt x="238776" y="8745"/>
                    <a:pt x="249488" y="14905"/>
                  </a:cubicBezTo>
                  <a:cubicBezTo>
                    <a:pt x="246542" y="17047"/>
                    <a:pt x="244667" y="19457"/>
                    <a:pt x="243596" y="18921"/>
                  </a:cubicBezTo>
                  <a:cubicBezTo>
                    <a:pt x="234491" y="15976"/>
                    <a:pt x="224315" y="15976"/>
                    <a:pt x="217888" y="7139"/>
                  </a:cubicBezTo>
                  <a:close/>
                  <a:moveTo>
                    <a:pt x="150406" y="4997"/>
                  </a:moveTo>
                  <a:cubicBezTo>
                    <a:pt x="150941" y="4729"/>
                    <a:pt x="152012" y="6603"/>
                    <a:pt x="154691" y="9816"/>
                  </a:cubicBezTo>
                  <a:cubicBezTo>
                    <a:pt x="144515" y="13030"/>
                    <a:pt x="135945" y="15976"/>
                    <a:pt x="127376" y="18385"/>
                  </a:cubicBezTo>
                  <a:cubicBezTo>
                    <a:pt x="126305" y="18653"/>
                    <a:pt x="123894" y="16779"/>
                    <a:pt x="122823" y="15440"/>
                  </a:cubicBezTo>
                  <a:cubicBezTo>
                    <a:pt x="122288" y="14636"/>
                    <a:pt x="123359" y="11423"/>
                    <a:pt x="124162" y="11423"/>
                  </a:cubicBezTo>
                  <a:cubicBezTo>
                    <a:pt x="132732" y="9013"/>
                    <a:pt x="141569" y="6871"/>
                    <a:pt x="150406" y="4997"/>
                  </a:cubicBezTo>
                  <a:close/>
                  <a:moveTo>
                    <a:pt x="173168" y="176"/>
                  </a:moveTo>
                  <a:cubicBezTo>
                    <a:pt x="180933" y="-92"/>
                    <a:pt x="188700" y="-92"/>
                    <a:pt x="196465" y="444"/>
                  </a:cubicBezTo>
                  <a:cubicBezTo>
                    <a:pt x="197804" y="444"/>
                    <a:pt x="200214" y="3925"/>
                    <a:pt x="199947" y="4728"/>
                  </a:cubicBezTo>
                  <a:cubicBezTo>
                    <a:pt x="199144" y="6603"/>
                    <a:pt x="197001" y="8477"/>
                    <a:pt x="195127" y="8745"/>
                  </a:cubicBezTo>
                  <a:cubicBezTo>
                    <a:pt x="191913" y="9549"/>
                    <a:pt x="188432" y="9013"/>
                    <a:pt x="185219" y="8745"/>
                  </a:cubicBezTo>
                  <a:cubicBezTo>
                    <a:pt x="181469" y="8745"/>
                    <a:pt x="177720" y="9013"/>
                    <a:pt x="173971" y="8477"/>
                  </a:cubicBezTo>
                  <a:cubicBezTo>
                    <a:pt x="172364" y="8209"/>
                    <a:pt x="170222" y="6067"/>
                    <a:pt x="170222" y="4728"/>
                  </a:cubicBezTo>
                  <a:cubicBezTo>
                    <a:pt x="170222" y="3121"/>
                    <a:pt x="172097" y="176"/>
                    <a:pt x="173168" y="1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5"/>
            <p:cNvSpPr/>
            <p:nvPr/>
          </p:nvSpPr>
          <p:spPr>
            <a:xfrm>
              <a:off x="2343404" y="6253633"/>
              <a:ext cx="297610" cy="395637"/>
            </a:xfrm>
            <a:custGeom>
              <a:avLst/>
              <a:gdLst/>
              <a:ahLst/>
              <a:cxnLst/>
              <a:rect l="l" t="t" r="r" b="b"/>
              <a:pathLst>
                <a:path w="297610" h="395637" extrusionOk="0">
                  <a:moveTo>
                    <a:pt x="27946" y="383473"/>
                  </a:moveTo>
                  <a:cubicBezTo>
                    <a:pt x="34641" y="381331"/>
                    <a:pt x="49369" y="386419"/>
                    <a:pt x="57402" y="394185"/>
                  </a:cubicBezTo>
                  <a:cubicBezTo>
                    <a:pt x="45888" y="398202"/>
                    <a:pt x="34105" y="393649"/>
                    <a:pt x="27946" y="383473"/>
                  </a:cubicBezTo>
                  <a:close/>
                  <a:moveTo>
                    <a:pt x="101589" y="379724"/>
                  </a:moveTo>
                  <a:cubicBezTo>
                    <a:pt x="98375" y="390435"/>
                    <a:pt x="88734" y="391239"/>
                    <a:pt x="80969" y="394988"/>
                  </a:cubicBezTo>
                  <a:cubicBezTo>
                    <a:pt x="78826" y="396059"/>
                    <a:pt x="75345" y="394720"/>
                    <a:pt x="72667" y="394452"/>
                  </a:cubicBezTo>
                  <a:cubicBezTo>
                    <a:pt x="72935" y="393114"/>
                    <a:pt x="72935" y="391507"/>
                    <a:pt x="72667" y="389900"/>
                  </a:cubicBezTo>
                  <a:cubicBezTo>
                    <a:pt x="82575" y="387222"/>
                    <a:pt x="90877" y="379992"/>
                    <a:pt x="101589" y="379724"/>
                  </a:cubicBezTo>
                  <a:close/>
                  <a:moveTo>
                    <a:pt x="7862" y="341163"/>
                  </a:moveTo>
                  <a:cubicBezTo>
                    <a:pt x="11343" y="349197"/>
                    <a:pt x="14825" y="357230"/>
                    <a:pt x="18038" y="365532"/>
                  </a:cubicBezTo>
                  <a:cubicBezTo>
                    <a:pt x="18574" y="366871"/>
                    <a:pt x="17234" y="369013"/>
                    <a:pt x="16967" y="371155"/>
                  </a:cubicBezTo>
                  <a:cubicBezTo>
                    <a:pt x="6255" y="364460"/>
                    <a:pt x="1703" y="352142"/>
                    <a:pt x="7862" y="341163"/>
                  </a:cubicBezTo>
                  <a:close/>
                  <a:moveTo>
                    <a:pt x="121137" y="337146"/>
                  </a:moveTo>
                  <a:cubicBezTo>
                    <a:pt x="122743" y="339556"/>
                    <a:pt x="124082" y="341699"/>
                    <a:pt x="125421" y="343573"/>
                  </a:cubicBezTo>
                  <a:cubicBezTo>
                    <a:pt x="122743" y="351339"/>
                    <a:pt x="120869" y="358034"/>
                    <a:pt x="117923" y="364461"/>
                  </a:cubicBezTo>
                  <a:cubicBezTo>
                    <a:pt x="117119" y="366335"/>
                    <a:pt x="113638" y="367138"/>
                    <a:pt x="111228" y="368210"/>
                  </a:cubicBezTo>
                  <a:cubicBezTo>
                    <a:pt x="110425" y="365799"/>
                    <a:pt x="108550" y="363122"/>
                    <a:pt x="109086" y="360979"/>
                  </a:cubicBezTo>
                  <a:cubicBezTo>
                    <a:pt x="110693" y="354552"/>
                    <a:pt x="112835" y="348393"/>
                    <a:pt x="115245" y="342234"/>
                  </a:cubicBezTo>
                  <a:cubicBezTo>
                    <a:pt x="116049" y="340092"/>
                    <a:pt x="119262" y="339020"/>
                    <a:pt x="121137" y="337146"/>
                  </a:cubicBezTo>
                  <a:close/>
                  <a:moveTo>
                    <a:pt x="5987" y="293229"/>
                  </a:moveTo>
                  <a:cubicBezTo>
                    <a:pt x="7594" y="296175"/>
                    <a:pt x="9468" y="298317"/>
                    <a:pt x="9736" y="300727"/>
                  </a:cubicBezTo>
                  <a:cubicBezTo>
                    <a:pt x="11343" y="310903"/>
                    <a:pt x="10004" y="319472"/>
                    <a:pt x="5452" y="327239"/>
                  </a:cubicBezTo>
                  <a:cubicBezTo>
                    <a:pt x="3577" y="323221"/>
                    <a:pt x="899" y="320276"/>
                    <a:pt x="899" y="317330"/>
                  </a:cubicBezTo>
                  <a:cubicBezTo>
                    <a:pt x="1167" y="309564"/>
                    <a:pt x="-2582" y="300727"/>
                    <a:pt x="5987" y="293229"/>
                  </a:cubicBezTo>
                  <a:close/>
                  <a:moveTo>
                    <a:pt x="120601" y="287605"/>
                  </a:moveTo>
                  <a:cubicBezTo>
                    <a:pt x="122743" y="291354"/>
                    <a:pt x="124885" y="293228"/>
                    <a:pt x="124885" y="295371"/>
                  </a:cubicBezTo>
                  <a:cubicBezTo>
                    <a:pt x="125421" y="302333"/>
                    <a:pt x="125153" y="309564"/>
                    <a:pt x="125153" y="316527"/>
                  </a:cubicBezTo>
                  <a:cubicBezTo>
                    <a:pt x="125153" y="320008"/>
                    <a:pt x="123547" y="322418"/>
                    <a:pt x="120065" y="321614"/>
                  </a:cubicBezTo>
                  <a:cubicBezTo>
                    <a:pt x="118459" y="321078"/>
                    <a:pt x="116048" y="318401"/>
                    <a:pt x="116048" y="316794"/>
                  </a:cubicBezTo>
                  <a:cubicBezTo>
                    <a:pt x="115513" y="309296"/>
                    <a:pt x="115780" y="301798"/>
                    <a:pt x="116048" y="294300"/>
                  </a:cubicBezTo>
                  <a:cubicBezTo>
                    <a:pt x="116048" y="292693"/>
                    <a:pt x="118191" y="291086"/>
                    <a:pt x="120601" y="287605"/>
                  </a:cubicBezTo>
                  <a:close/>
                  <a:moveTo>
                    <a:pt x="180854" y="254132"/>
                  </a:moveTo>
                  <a:cubicBezTo>
                    <a:pt x="182460" y="254132"/>
                    <a:pt x="184067" y="257077"/>
                    <a:pt x="185406" y="258417"/>
                  </a:cubicBezTo>
                  <a:cubicBezTo>
                    <a:pt x="183800" y="260023"/>
                    <a:pt x="182193" y="262701"/>
                    <a:pt x="180318" y="262969"/>
                  </a:cubicBezTo>
                  <a:cubicBezTo>
                    <a:pt x="176569" y="264040"/>
                    <a:pt x="172284" y="263504"/>
                    <a:pt x="168268" y="263237"/>
                  </a:cubicBezTo>
                  <a:cubicBezTo>
                    <a:pt x="164519" y="263237"/>
                    <a:pt x="160770" y="263504"/>
                    <a:pt x="157021" y="262969"/>
                  </a:cubicBezTo>
                  <a:cubicBezTo>
                    <a:pt x="155414" y="262701"/>
                    <a:pt x="152736" y="260023"/>
                    <a:pt x="153004" y="259220"/>
                  </a:cubicBezTo>
                  <a:cubicBezTo>
                    <a:pt x="153807" y="257345"/>
                    <a:pt x="155682" y="254400"/>
                    <a:pt x="157289" y="254400"/>
                  </a:cubicBezTo>
                  <a:cubicBezTo>
                    <a:pt x="165054" y="253864"/>
                    <a:pt x="173088" y="253864"/>
                    <a:pt x="180854" y="254132"/>
                  </a:cubicBezTo>
                  <a:close/>
                  <a:moveTo>
                    <a:pt x="127731" y="253930"/>
                  </a:moveTo>
                  <a:cubicBezTo>
                    <a:pt x="131447" y="253997"/>
                    <a:pt x="134928" y="255068"/>
                    <a:pt x="138275" y="258952"/>
                  </a:cubicBezTo>
                  <a:cubicBezTo>
                    <a:pt x="136133" y="260826"/>
                    <a:pt x="134526" y="263236"/>
                    <a:pt x="132652" y="263236"/>
                  </a:cubicBezTo>
                  <a:cubicBezTo>
                    <a:pt x="128099" y="263772"/>
                    <a:pt x="124886" y="264575"/>
                    <a:pt x="125154" y="270198"/>
                  </a:cubicBezTo>
                  <a:cubicBezTo>
                    <a:pt x="125154" y="271805"/>
                    <a:pt x="122208" y="273144"/>
                    <a:pt x="120601" y="274751"/>
                  </a:cubicBezTo>
                  <a:cubicBezTo>
                    <a:pt x="118995" y="272609"/>
                    <a:pt x="116585" y="271002"/>
                    <a:pt x="116317" y="268592"/>
                  </a:cubicBezTo>
                  <a:cubicBezTo>
                    <a:pt x="115246" y="264575"/>
                    <a:pt x="115781" y="260558"/>
                    <a:pt x="115781" y="254934"/>
                  </a:cubicBezTo>
                  <a:cubicBezTo>
                    <a:pt x="120066" y="254801"/>
                    <a:pt x="124015" y="253863"/>
                    <a:pt x="127731" y="253930"/>
                  </a:cubicBezTo>
                  <a:close/>
                  <a:moveTo>
                    <a:pt x="5987" y="246098"/>
                  </a:moveTo>
                  <a:cubicBezTo>
                    <a:pt x="7594" y="248776"/>
                    <a:pt x="10004" y="250918"/>
                    <a:pt x="9736" y="253061"/>
                  </a:cubicBezTo>
                  <a:cubicBezTo>
                    <a:pt x="9468" y="261362"/>
                    <a:pt x="12682" y="270199"/>
                    <a:pt x="5719" y="280108"/>
                  </a:cubicBezTo>
                  <a:cubicBezTo>
                    <a:pt x="3577" y="275555"/>
                    <a:pt x="1167" y="272609"/>
                    <a:pt x="631" y="269664"/>
                  </a:cubicBezTo>
                  <a:cubicBezTo>
                    <a:pt x="-975" y="258952"/>
                    <a:pt x="364" y="252793"/>
                    <a:pt x="5987" y="246098"/>
                  </a:cubicBezTo>
                  <a:close/>
                  <a:moveTo>
                    <a:pt x="229055" y="246098"/>
                  </a:moveTo>
                  <a:cubicBezTo>
                    <a:pt x="231733" y="245295"/>
                    <a:pt x="234143" y="249312"/>
                    <a:pt x="233072" y="252257"/>
                  </a:cubicBezTo>
                  <a:cubicBezTo>
                    <a:pt x="229859" y="258684"/>
                    <a:pt x="209774" y="264307"/>
                    <a:pt x="202812" y="260559"/>
                  </a:cubicBezTo>
                  <a:cubicBezTo>
                    <a:pt x="202009" y="260291"/>
                    <a:pt x="202009" y="259219"/>
                    <a:pt x="200937" y="256274"/>
                  </a:cubicBezTo>
                  <a:cubicBezTo>
                    <a:pt x="210578" y="252793"/>
                    <a:pt x="219682" y="249044"/>
                    <a:pt x="229055" y="246098"/>
                  </a:cubicBezTo>
                  <a:close/>
                  <a:moveTo>
                    <a:pt x="254228" y="206733"/>
                  </a:moveTo>
                  <a:cubicBezTo>
                    <a:pt x="259851" y="207536"/>
                    <a:pt x="261725" y="210214"/>
                    <a:pt x="260386" y="213963"/>
                  </a:cubicBezTo>
                  <a:cubicBezTo>
                    <a:pt x="257709" y="221193"/>
                    <a:pt x="254763" y="228424"/>
                    <a:pt x="251014" y="235386"/>
                  </a:cubicBezTo>
                  <a:cubicBezTo>
                    <a:pt x="250211" y="236993"/>
                    <a:pt x="246997" y="237261"/>
                    <a:pt x="245123" y="238064"/>
                  </a:cubicBezTo>
                  <a:cubicBezTo>
                    <a:pt x="244319" y="235922"/>
                    <a:pt x="242445" y="233244"/>
                    <a:pt x="243248" y="231905"/>
                  </a:cubicBezTo>
                  <a:cubicBezTo>
                    <a:pt x="246462" y="223336"/>
                    <a:pt x="250479" y="215302"/>
                    <a:pt x="254228" y="206733"/>
                  </a:cubicBezTo>
                  <a:close/>
                  <a:moveTo>
                    <a:pt x="6523" y="198164"/>
                  </a:moveTo>
                  <a:cubicBezTo>
                    <a:pt x="7862" y="201645"/>
                    <a:pt x="9736" y="204323"/>
                    <a:pt x="10004" y="207001"/>
                  </a:cubicBezTo>
                  <a:cubicBezTo>
                    <a:pt x="11343" y="218516"/>
                    <a:pt x="10272" y="224407"/>
                    <a:pt x="5720" y="231102"/>
                  </a:cubicBezTo>
                  <a:cubicBezTo>
                    <a:pt x="-1512" y="221730"/>
                    <a:pt x="-1512" y="207805"/>
                    <a:pt x="6523" y="198164"/>
                  </a:cubicBezTo>
                  <a:close/>
                  <a:moveTo>
                    <a:pt x="245391" y="159870"/>
                  </a:moveTo>
                  <a:cubicBezTo>
                    <a:pt x="247801" y="161477"/>
                    <a:pt x="251282" y="162548"/>
                    <a:pt x="252353" y="164958"/>
                  </a:cubicBezTo>
                  <a:cubicBezTo>
                    <a:pt x="255567" y="171117"/>
                    <a:pt x="258245" y="177544"/>
                    <a:pt x="260387" y="184239"/>
                  </a:cubicBezTo>
                  <a:cubicBezTo>
                    <a:pt x="260922" y="186113"/>
                    <a:pt x="258513" y="188791"/>
                    <a:pt x="257441" y="191201"/>
                  </a:cubicBezTo>
                  <a:cubicBezTo>
                    <a:pt x="255567" y="189862"/>
                    <a:pt x="252889" y="189059"/>
                    <a:pt x="252086" y="187184"/>
                  </a:cubicBezTo>
                  <a:cubicBezTo>
                    <a:pt x="248604" y="179151"/>
                    <a:pt x="245391" y="170849"/>
                    <a:pt x="242177" y="162548"/>
                  </a:cubicBezTo>
                  <a:cubicBezTo>
                    <a:pt x="243248" y="161744"/>
                    <a:pt x="244319" y="160941"/>
                    <a:pt x="245391" y="159870"/>
                  </a:cubicBezTo>
                  <a:close/>
                  <a:moveTo>
                    <a:pt x="5720" y="150765"/>
                  </a:moveTo>
                  <a:cubicBezTo>
                    <a:pt x="12950" y="158799"/>
                    <a:pt x="9201" y="167368"/>
                    <a:pt x="9736" y="175401"/>
                  </a:cubicBezTo>
                  <a:cubicBezTo>
                    <a:pt x="10004" y="178080"/>
                    <a:pt x="7862" y="180757"/>
                    <a:pt x="6523" y="183703"/>
                  </a:cubicBezTo>
                  <a:cubicBezTo>
                    <a:pt x="-171" y="180489"/>
                    <a:pt x="96" y="175937"/>
                    <a:pt x="364" y="171385"/>
                  </a:cubicBezTo>
                  <a:cubicBezTo>
                    <a:pt x="1167" y="164690"/>
                    <a:pt x="-2046" y="157192"/>
                    <a:pt x="5720" y="150765"/>
                  </a:cubicBezTo>
                  <a:close/>
                  <a:moveTo>
                    <a:pt x="205758" y="136037"/>
                  </a:moveTo>
                  <a:cubicBezTo>
                    <a:pt x="215131" y="135501"/>
                    <a:pt x="223700" y="139250"/>
                    <a:pt x="231466" y="144338"/>
                  </a:cubicBezTo>
                  <a:cubicBezTo>
                    <a:pt x="232537" y="145142"/>
                    <a:pt x="233341" y="148356"/>
                    <a:pt x="232805" y="149695"/>
                  </a:cubicBezTo>
                  <a:cubicBezTo>
                    <a:pt x="232270" y="151033"/>
                    <a:pt x="229324" y="152640"/>
                    <a:pt x="227985" y="152105"/>
                  </a:cubicBezTo>
                  <a:cubicBezTo>
                    <a:pt x="218880" y="149159"/>
                    <a:pt x="210043" y="145678"/>
                    <a:pt x="199063" y="141393"/>
                  </a:cubicBezTo>
                  <a:cubicBezTo>
                    <a:pt x="202812" y="138447"/>
                    <a:pt x="204151" y="136305"/>
                    <a:pt x="205758" y="136037"/>
                  </a:cubicBezTo>
                  <a:close/>
                  <a:moveTo>
                    <a:pt x="180585" y="136037"/>
                  </a:moveTo>
                  <a:cubicBezTo>
                    <a:pt x="182191" y="136037"/>
                    <a:pt x="183798" y="138982"/>
                    <a:pt x="185405" y="140322"/>
                  </a:cubicBezTo>
                  <a:cubicBezTo>
                    <a:pt x="183798" y="141392"/>
                    <a:pt x="182459" y="143535"/>
                    <a:pt x="180853" y="143803"/>
                  </a:cubicBezTo>
                  <a:cubicBezTo>
                    <a:pt x="171748" y="144070"/>
                    <a:pt x="162911" y="144070"/>
                    <a:pt x="153806" y="144070"/>
                  </a:cubicBezTo>
                  <a:cubicBezTo>
                    <a:pt x="153271" y="142731"/>
                    <a:pt x="153003" y="141660"/>
                    <a:pt x="152467" y="140589"/>
                  </a:cubicBezTo>
                  <a:cubicBezTo>
                    <a:pt x="154074" y="138982"/>
                    <a:pt x="155413" y="136305"/>
                    <a:pt x="157020" y="136305"/>
                  </a:cubicBezTo>
                  <a:cubicBezTo>
                    <a:pt x="164785" y="135769"/>
                    <a:pt x="172819" y="135769"/>
                    <a:pt x="180585" y="136037"/>
                  </a:cubicBezTo>
                  <a:close/>
                  <a:moveTo>
                    <a:pt x="204419" y="118631"/>
                  </a:moveTo>
                  <a:cubicBezTo>
                    <a:pt x="212185" y="118363"/>
                    <a:pt x="220218" y="118363"/>
                    <a:pt x="227984" y="118631"/>
                  </a:cubicBezTo>
                  <a:cubicBezTo>
                    <a:pt x="229323" y="118631"/>
                    <a:pt x="231466" y="121309"/>
                    <a:pt x="231466" y="122648"/>
                  </a:cubicBezTo>
                  <a:cubicBezTo>
                    <a:pt x="231466" y="124255"/>
                    <a:pt x="229591" y="126933"/>
                    <a:pt x="227984" y="127201"/>
                  </a:cubicBezTo>
                  <a:cubicBezTo>
                    <a:pt x="223699" y="128272"/>
                    <a:pt x="219147" y="128272"/>
                    <a:pt x="215934" y="128540"/>
                  </a:cubicBezTo>
                  <a:cubicBezTo>
                    <a:pt x="211113" y="128272"/>
                    <a:pt x="207632" y="128807"/>
                    <a:pt x="204687" y="127736"/>
                  </a:cubicBezTo>
                  <a:cubicBezTo>
                    <a:pt x="202812" y="127201"/>
                    <a:pt x="201205" y="124522"/>
                    <a:pt x="200670" y="122648"/>
                  </a:cubicBezTo>
                  <a:cubicBezTo>
                    <a:pt x="200402" y="121577"/>
                    <a:pt x="203080" y="118899"/>
                    <a:pt x="204419" y="118631"/>
                  </a:cubicBezTo>
                  <a:close/>
                  <a:moveTo>
                    <a:pt x="128567" y="117827"/>
                  </a:moveTo>
                  <a:cubicBezTo>
                    <a:pt x="131780" y="118229"/>
                    <a:pt x="135061" y="119836"/>
                    <a:pt x="138274" y="123719"/>
                  </a:cubicBezTo>
                  <a:cubicBezTo>
                    <a:pt x="133722" y="126128"/>
                    <a:pt x="129705" y="128271"/>
                    <a:pt x="125688" y="130413"/>
                  </a:cubicBezTo>
                  <a:cubicBezTo>
                    <a:pt x="124082" y="139786"/>
                    <a:pt x="136667" y="132288"/>
                    <a:pt x="136935" y="140857"/>
                  </a:cubicBezTo>
                  <a:cubicBezTo>
                    <a:pt x="132115" y="147552"/>
                    <a:pt x="124349" y="142999"/>
                    <a:pt x="116584" y="143803"/>
                  </a:cubicBezTo>
                  <a:cubicBezTo>
                    <a:pt x="116316" y="139251"/>
                    <a:pt x="115780" y="135233"/>
                    <a:pt x="116048" y="131216"/>
                  </a:cubicBezTo>
                  <a:cubicBezTo>
                    <a:pt x="116316" y="126932"/>
                    <a:pt x="113905" y="121040"/>
                    <a:pt x="119261" y="119166"/>
                  </a:cubicBezTo>
                  <a:cubicBezTo>
                    <a:pt x="122207" y="118229"/>
                    <a:pt x="125354" y="117425"/>
                    <a:pt x="128567" y="117827"/>
                  </a:cubicBezTo>
                  <a:close/>
                  <a:moveTo>
                    <a:pt x="170342" y="117760"/>
                  </a:moveTo>
                  <a:cubicBezTo>
                    <a:pt x="175296" y="117693"/>
                    <a:pt x="180183" y="118363"/>
                    <a:pt x="184870" y="120773"/>
                  </a:cubicBezTo>
                  <a:cubicBezTo>
                    <a:pt x="184870" y="122112"/>
                    <a:pt x="185138" y="123183"/>
                    <a:pt x="185405" y="124522"/>
                  </a:cubicBezTo>
                  <a:cubicBezTo>
                    <a:pt x="182727" y="125861"/>
                    <a:pt x="180049" y="128004"/>
                    <a:pt x="177103" y="128004"/>
                  </a:cubicBezTo>
                  <a:cubicBezTo>
                    <a:pt x="170409" y="128539"/>
                    <a:pt x="163982" y="128271"/>
                    <a:pt x="157287" y="127736"/>
                  </a:cubicBezTo>
                  <a:cubicBezTo>
                    <a:pt x="155681" y="127468"/>
                    <a:pt x="153806" y="124790"/>
                    <a:pt x="153003" y="122916"/>
                  </a:cubicBezTo>
                  <a:cubicBezTo>
                    <a:pt x="152735" y="122112"/>
                    <a:pt x="154342" y="119434"/>
                    <a:pt x="155413" y="119167"/>
                  </a:cubicBezTo>
                  <a:cubicBezTo>
                    <a:pt x="160367" y="118631"/>
                    <a:pt x="165388" y="117827"/>
                    <a:pt x="170342" y="117760"/>
                  </a:cubicBezTo>
                  <a:close/>
                  <a:moveTo>
                    <a:pt x="268956" y="105777"/>
                  </a:moveTo>
                  <a:cubicBezTo>
                    <a:pt x="270295" y="104974"/>
                    <a:pt x="273240" y="105509"/>
                    <a:pt x="274311" y="106580"/>
                  </a:cubicBezTo>
                  <a:cubicBezTo>
                    <a:pt x="275383" y="107651"/>
                    <a:pt x="275918" y="111132"/>
                    <a:pt x="275115" y="111936"/>
                  </a:cubicBezTo>
                  <a:cubicBezTo>
                    <a:pt x="268420" y="118898"/>
                    <a:pt x="260119" y="123718"/>
                    <a:pt x="250478" y="125057"/>
                  </a:cubicBezTo>
                  <a:cubicBezTo>
                    <a:pt x="248604" y="125057"/>
                    <a:pt x="246729" y="122915"/>
                    <a:pt x="242980" y="121041"/>
                  </a:cubicBezTo>
                  <a:cubicBezTo>
                    <a:pt x="253959" y="114346"/>
                    <a:pt x="261458" y="109793"/>
                    <a:pt x="268956" y="105777"/>
                  </a:cubicBezTo>
                  <a:close/>
                  <a:moveTo>
                    <a:pt x="5452" y="103634"/>
                  </a:moveTo>
                  <a:cubicBezTo>
                    <a:pt x="12147" y="113006"/>
                    <a:pt x="11879" y="128270"/>
                    <a:pt x="4113" y="136840"/>
                  </a:cubicBezTo>
                  <a:cubicBezTo>
                    <a:pt x="2774" y="132287"/>
                    <a:pt x="899" y="128806"/>
                    <a:pt x="632" y="125324"/>
                  </a:cubicBezTo>
                  <a:cubicBezTo>
                    <a:pt x="-171" y="112739"/>
                    <a:pt x="96" y="111132"/>
                    <a:pt x="5452" y="103634"/>
                  </a:cubicBezTo>
                  <a:close/>
                  <a:moveTo>
                    <a:pt x="292521" y="64002"/>
                  </a:moveTo>
                  <a:cubicBezTo>
                    <a:pt x="294128" y="65609"/>
                    <a:pt x="295735" y="67751"/>
                    <a:pt x="297610" y="70161"/>
                  </a:cubicBezTo>
                  <a:cubicBezTo>
                    <a:pt x="294931" y="77927"/>
                    <a:pt x="292789" y="84890"/>
                    <a:pt x="290112" y="91584"/>
                  </a:cubicBezTo>
                  <a:cubicBezTo>
                    <a:pt x="289576" y="92924"/>
                    <a:pt x="286095" y="93459"/>
                    <a:pt x="284220" y="94263"/>
                  </a:cubicBezTo>
                  <a:cubicBezTo>
                    <a:pt x="283417" y="92120"/>
                    <a:pt x="281810" y="89978"/>
                    <a:pt x="282078" y="88103"/>
                  </a:cubicBezTo>
                  <a:cubicBezTo>
                    <a:pt x="283417" y="81676"/>
                    <a:pt x="285291" y="75517"/>
                    <a:pt x="287433" y="69358"/>
                  </a:cubicBezTo>
                  <a:cubicBezTo>
                    <a:pt x="288237" y="67216"/>
                    <a:pt x="290647" y="65609"/>
                    <a:pt x="292521" y="64002"/>
                  </a:cubicBezTo>
                  <a:close/>
                  <a:moveTo>
                    <a:pt x="4916" y="55968"/>
                  </a:moveTo>
                  <a:cubicBezTo>
                    <a:pt x="11879" y="64270"/>
                    <a:pt x="12147" y="79534"/>
                    <a:pt x="4916" y="88906"/>
                  </a:cubicBezTo>
                  <a:cubicBezTo>
                    <a:pt x="3310" y="85692"/>
                    <a:pt x="899" y="83015"/>
                    <a:pt x="899" y="80337"/>
                  </a:cubicBezTo>
                  <a:cubicBezTo>
                    <a:pt x="1167" y="72571"/>
                    <a:pt x="-2314" y="64002"/>
                    <a:pt x="4916" y="55968"/>
                  </a:cubicBezTo>
                  <a:close/>
                  <a:moveTo>
                    <a:pt x="235215" y="28386"/>
                  </a:moveTo>
                  <a:cubicBezTo>
                    <a:pt x="251014" y="28386"/>
                    <a:pt x="263601" y="39901"/>
                    <a:pt x="267349" y="55165"/>
                  </a:cubicBezTo>
                  <a:cubicBezTo>
                    <a:pt x="271098" y="70429"/>
                    <a:pt x="264136" y="87567"/>
                    <a:pt x="250746" y="94797"/>
                  </a:cubicBezTo>
                  <a:cubicBezTo>
                    <a:pt x="246462" y="97208"/>
                    <a:pt x="241374" y="98815"/>
                    <a:pt x="236553" y="98815"/>
                  </a:cubicBezTo>
                  <a:lnTo>
                    <a:pt x="118191" y="98547"/>
                  </a:lnTo>
                  <a:lnTo>
                    <a:pt x="118191" y="98814"/>
                  </a:lnTo>
                  <a:cubicBezTo>
                    <a:pt x="112032" y="99082"/>
                    <a:pt x="105873" y="99617"/>
                    <a:pt x="98642" y="99885"/>
                  </a:cubicBezTo>
                  <a:cubicBezTo>
                    <a:pt x="98642" y="121041"/>
                    <a:pt x="98642" y="141928"/>
                    <a:pt x="98642" y="163619"/>
                  </a:cubicBezTo>
                  <a:lnTo>
                    <a:pt x="110425" y="165190"/>
                  </a:lnTo>
                  <a:lnTo>
                    <a:pt x="110425" y="164423"/>
                  </a:lnTo>
                  <a:cubicBezTo>
                    <a:pt x="141221" y="164155"/>
                    <a:pt x="172017" y="163619"/>
                    <a:pt x="202812" y="163887"/>
                  </a:cubicBezTo>
                  <a:cubicBezTo>
                    <a:pt x="218076" y="163887"/>
                    <a:pt x="234411" y="178615"/>
                    <a:pt x="233876" y="200842"/>
                  </a:cubicBezTo>
                  <a:cubicBezTo>
                    <a:pt x="233340" y="217178"/>
                    <a:pt x="218076" y="234584"/>
                    <a:pt x="201741" y="234048"/>
                  </a:cubicBezTo>
                  <a:cubicBezTo>
                    <a:pt x="171213" y="233512"/>
                    <a:pt x="140685" y="233780"/>
                    <a:pt x="110425" y="233512"/>
                  </a:cubicBezTo>
                  <a:lnTo>
                    <a:pt x="110425" y="233447"/>
                  </a:lnTo>
                  <a:lnTo>
                    <a:pt x="110425" y="233511"/>
                  </a:lnTo>
                  <a:cubicBezTo>
                    <a:pt x="106676" y="233779"/>
                    <a:pt x="102927" y="234315"/>
                    <a:pt x="98375" y="234583"/>
                  </a:cubicBezTo>
                  <a:cubicBezTo>
                    <a:pt x="98107" y="238332"/>
                    <a:pt x="97571" y="241813"/>
                    <a:pt x="97571" y="245562"/>
                  </a:cubicBezTo>
                  <a:cubicBezTo>
                    <a:pt x="97571" y="271805"/>
                    <a:pt x="97839" y="298049"/>
                    <a:pt x="97303" y="324292"/>
                  </a:cubicBezTo>
                  <a:cubicBezTo>
                    <a:pt x="97303" y="331522"/>
                    <a:pt x="95964" y="339288"/>
                    <a:pt x="93555" y="346251"/>
                  </a:cubicBezTo>
                  <a:cubicBezTo>
                    <a:pt x="87930" y="362318"/>
                    <a:pt x="74005" y="370887"/>
                    <a:pt x="59009" y="369013"/>
                  </a:cubicBezTo>
                  <a:cubicBezTo>
                    <a:pt x="45084" y="367406"/>
                    <a:pt x="33034" y="355088"/>
                    <a:pt x="30623" y="339824"/>
                  </a:cubicBezTo>
                  <a:cubicBezTo>
                    <a:pt x="30088" y="336610"/>
                    <a:pt x="30088" y="333129"/>
                    <a:pt x="30088" y="329916"/>
                  </a:cubicBezTo>
                  <a:cubicBezTo>
                    <a:pt x="30088" y="242885"/>
                    <a:pt x="30088" y="155585"/>
                    <a:pt x="30088" y="68554"/>
                  </a:cubicBezTo>
                  <a:cubicBezTo>
                    <a:pt x="30088" y="51951"/>
                    <a:pt x="35979" y="39365"/>
                    <a:pt x="51243" y="31867"/>
                  </a:cubicBezTo>
                  <a:cubicBezTo>
                    <a:pt x="54457" y="30260"/>
                    <a:pt x="58473" y="29189"/>
                    <a:pt x="61955" y="29189"/>
                  </a:cubicBezTo>
                  <a:lnTo>
                    <a:pt x="117923" y="29722"/>
                  </a:lnTo>
                  <a:lnTo>
                    <a:pt x="117923" y="29457"/>
                  </a:lnTo>
                  <a:cubicBezTo>
                    <a:pt x="157020" y="28922"/>
                    <a:pt x="196117" y="28118"/>
                    <a:pt x="235215" y="28386"/>
                  </a:cubicBezTo>
                  <a:close/>
                  <a:moveTo>
                    <a:pt x="275115" y="18210"/>
                  </a:moveTo>
                  <a:cubicBezTo>
                    <a:pt x="286094" y="24101"/>
                    <a:pt x="289576" y="33474"/>
                    <a:pt x="292789" y="42846"/>
                  </a:cubicBezTo>
                  <a:cubicBezTo>
                    <a:pt x="293324" y="44186"/>
                    <a:pt x="291450" y="47667"/>
                    <a:pt x="290646" y="47934"/>
                  </a:cubicBezTo>
                  <a:cubicBezTo>
                    <a:pt x="288504" y="47934"/>
                    <a:pt x="285558" y="47399"/>
                    <a:pt x="284487" y="45792"/>
                  </a:cubicBezTo>
                  <a:cubicBezTo>
                    <a:pt x="280471" y="39633"/>
                    <a:pt x="276454" y="33206"/>
                    <a:pt x="273240" y="26512"/>
                  </a:cubicBezTo>
                  <a:cubicBezTo>
                    <a:pt x="272704" y="24637"/>
                    <a:pt x="274311" y="21424"/>
                    <a:pt x="275115" y="18210"/>
                  </a:cubicBezTo>
                  <a:close/>
                  <a:moveTo>
                    <a:pt x="31159" y="16067"/>
                  </a:moveTo>
                  <a:cubicBezTo>
                    <a:pt x="24464" y="25439"/>
                    <a:pt x="20180" y="32134"/>
                    <a:pt x="15627" y="38025"/>
                  </a:cubicBezTo>
                  <a:cubicBezTo>
                    <a:pt x="14556" y="39632"/>
                    <a:pt x="11611" y="39632"/>
                    <a:pt x="9736" y="40436"/>
                  </a:cubicBezTo>
                  <a:cubicBezTo>
                    <a:pt x="9468" y="38293"/>
                    <a:pt x="8397" y="35348"/>
                    <a:pt x="9200" y="34009"/>
                  </a:cubicBezTo>
                  <a:cubicBezTo>
                    <a:pt x="12950" y="28118"/>
                    <a:pt x="17234" y="22762"/>
                    <a:pt x="22054" y="17406"/>
                  </a:cubicBezTo>
                  <a:cubicBezTo>
                    <a:pt x="23125" y="16335"/>
                    <a:pt x="26339" y="16870"/>
                    <a:pt x="31159" y="16067"/>
                  </a:cubicBezTo>
                  <a:close/>
                  <a:moveTo>
                    <a:pt x="48565" y="2142"/>
                  </a:moveTo>
                  <a:cubicBezTo>
                    <a:pt x="59544" y="-1339"/>
                    <a:pt x="67310" y="-535"/>
                    <a:pt x="73469" y="6159"/>
                  </a:cubicBezTo>
                  <a:cubicBezTo>
                    <a:pt x="63829" y="11783"/>
                    <a:pt x="53385" y="7498"/>
                    <a:pt x="44816" y="11248"/>
                  </a:cubicBezTo>
                  <a:cubicBezTo>
                    <a:pt x="41335" y="4820"/>
                    <a:pt x="44816" y="3481"/>
                    <a:pt x="48565" y="2142"/>
                  </a:cubicBezTo>
                  <a:close/>
                  <a:moveTo>
                    <a:pt x="167999" y="1338"/>
                  </a:moveTo>
                  <a:cubicBezTo>
                    <a:pt x="167463" y="10710"/>
                    <a:pt x="161304" y="9104"/>
                    <a:pt x="157019" y="8568"/>
                  </a:cubicBezTo>
                  <a:cubicBezTo>
                    <a:pt x="150057" y="8033"/>
                    <a:pt x="140952" y="12853"/>
                    <a:pt x="134793" y="2142"/>
                  </a:cubicBezTo>
                  <a:cubicBezTo>
                    <a:pt x="147111" y="-268"/>
                    <a:pt x="157287" y="535"/>
                    <a:pt x="167999" y="1338"/>
                  </a:cubicBezTo>
                  <a:close/>
                  <a:moveTo>
                    <a:pt x="186477" y="1071"/>
                  </a:moveTo>
                  <a:cubicBezTo>
                    <a:pt x="195046" y="803"/>
                    <a:pt x="203616" y="803"/>
                    <a:pt x="212185" y="1071"/>
                  </a:cubicBezTo>
                  <a:cubicBezTo>
                    <a:pt x="213256" y="1071"/>
                    <a:pt x="215398" y="3481"/>
                    <a:pt x="215130" y="4016"/>
                  </a:cubicBezTo>
                  <a:cubicBezTo>
                    <a:pt x="214595" y="5623"/>
                    <a:pt x="213256" y="8033"/>
                    <a:pt x="211917" y="8301"/>
                  </a:cubicBezTo>
                  <a:cubicBezTo>
                    <a:pt x="207900" y="9104"/>
                    <a:pt x="203884" y="8837"/>
                    <a:pt x="199063" y="9104"/>
                  </a:cubicBezTo>
                  <a:cubicBezTo>
                    <a:pt x="195314" y="8837"/>
                    <a:pt x="190761" y="8837"/>
                    <a:pt x="186209" y="8033"/>
                  </a:cubicBezTo>
                  <a:cubicBezTo>
                    <a:pt x="185138" y="7765"/>
                    <a:pt x="183799" y="5623"/>
                    <a:pt x="183799" y="4552"/>
                  </a:cubicBezTo>
                  <a:cubicBezTo>
                    <a:pt x="183799" y="3481"/>
                    <a:pt x="185406" y="1339"/>
                    <a:pt x="186477" y="1071"/>
                  </a:cubicBezTo>
                  <a:close/>
                  <a:moveTo>
                    <a:pt x="105571" y="669"/>
                  </a:moveTo>
                  <a:cubicBezTo>
                    <a:pt x="110961" y="469"/>
                    <a:pt x="116718" y="937"/>
                    <a:pt x="123279" y="1071"/>
                  </a:cubicBezTo>
                  <a:cubicBezTo>
                    <a:pt x="119530" y="5088"/>
                    <a:pt x="117923" y="8301"/>
                    <a:pt x="116316" y="8301"/>
                  </a:cubicBezTo>
                  <a:cubicBezTo>
                    <a:pt x="107479" y="8301"/>
                    <a:pt x="97839" y="11515"/>
                    <a:pt x="90073" y="4285"/>
                  </a:cubicBezTo>
                  <a:cubicBezTo>
                    <a:pt x="95161" y="1741"/>
                    <a:pt x="100182" y="870"/>
                    <a:pt x="105571" y="669"/>
                  </a:cubicBezTo>
                  <a:close/>
                  <a:moveTo>
                    <a:pt x="242177" y="0"/>
                  </a:moveTo>
                  <a:cubicBezTo>
                    <a:pt x="246462" y="1339"/>
                    <a:pt x="252889" y="2946"/>
                    <a:pt x="259048" y="5356"/>
                  </a:cubicBezTo>
                  <a:cubicBezTo>
                    <a:pt x="260655" y="5892"/>
                    <a:pt x="261458" y="9105"/>
                    <a:pt x="262529" y="10980"/>
                  </a:cubicBezTo>
                  <a:cubicBezTo>
                    <a:pt x="260387" y="12051"/>
                    <a:pt x="258245" y="13925"/>
                    <a:pt x="256370" y="13657"/>
                  </a:cubicBezTo>
                  <a:cubicBezTo>
                    <a:pt x="249140" y="12319"/>
                    <a:pt x="241909" y="10712"/>
                    <a:pt x="234679" y="8569"/>
                  </a:cubicBezTo>
                  <a:cubicBezTo>
                    <a:pt x="233073" y="8034"/>
                    <a:pt x="231198" y="5892"/>
                    <a:pt x="231198" y="4285"/>
                  </a:cubicBezTo>
                  <a:cubicBezTo>
                    <a:pt x="231198" y="2946"/>
                    <a:pt x="233340" y="1071"/>
                    <a:pt x="234947" y="268"/>
                  </a:cubicBezTo>
                  <a:cubicBezTo>
                    <a:pt x="236286" y="0"/>
                    <a:pt x="238161" y="268"/>
                    <a:pt x="242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5"/>
            <p:cNvSpPr/>
            <p:nvPr/>
          </p:nvSpPr>
          <p:spPr>
            <a:xfrm>
              <a:off x="1914745" y="6253098"/>
              <a:ext cx="296978" cy="400612"/>
            </a:xfrm>
            <a:custGeom>
              <a:avLst/>
              <a:gdLst/>
              <a:ahLst/>
              <a:cxnLst/>
              <a:rect l="l" t="t" r="r" b="b"/>
              <a:pathLst>
                <a:path w="296978" h="400612" extrusionOk="0">
                  <a:moveTo>
                    <a:pt x="134697" y="390435"/>
                  </a:moveTo>
                  <a:cubicBezTo>
                    <a:pt x="142999" y="389900"/>
                    <a:pt x="151300" y="389900"/>
                    <a:pt x="159334" y="390435"/>
                  </a:cubicBezTo>
                  <a:cubicBezTo>
                    <a:pt x="160673" y="390435"/>
                    <a:pt x="162547" y="393114"/>
                    <a:pt x="162547" y="394720"/>
                  </a:cubicBezTo>
                  <a:cubicBezTo>
                    <a:pt x="162547" y="396327"/>
                    <a:pt x="160673" y="398737"/>
                    <a:pt x="159334" y="399005"/>
                  </a:cubicBezTo>
                  <a:cubicBezTo>
                    <a:pt x="155317" y="399540"/>
                    <a:pt x="151032" y="399272"/>
                    <a:pt x="147016" y="399272"/>
                  </a:cubicBezTo>
                  <a:cubicBezTo>
                    <a:pt x="147016" y="399005"/>
                    <a:pt x="147016" y="399272"/>
                    <a:pt x="147016" y="399540"/>
                  </a:cubicBezTo>
                  <a:cubicBezTo>
                    <a:pt x="142999" y="399272"/>
                    <a:pt x="138714" y="399540"/>
                    <a:pt x="134697" y="398737"/>
                  </a:cubicBezTo>
                  <a:cubicBezTo>
                    <a:pt x="133358" y="398469"/>
                    <a:pt x="131216" y="396059"/>
                    <a:pt x="131216" y="394720"/>
                  </a:cubicBezTo>
                  <a:cubicBezTo>
                    <a:pt x="131216" y="393381"/>
                    <a:pt x="133358" y="390703"/>
                    <a:pt x="134697" y="390435"/>
                  </a:cubicBezTo>
                  <a:close/>
                  <a:moveTo>
                    <a:pt x="182095" y="390168"/>
                  </a:moveTo>
                  <a:cubicBezTo>
                    <a:pt x="190665" y="389900"/>
                    <a:pt x="199501" y="389900"/>
                    <a:pt x="208071" y="390168"/>
                  </a:cubicBezTo>
                  <a:cubicBezTo>
                    <a:pt x="209142" y="390168"/>
                    <a:pt x="211016" y="392578"/>
                    <a:pt x="210748" y="393649"/>
                  </a:cubicBezTo>
                  <a:cubicBezTo>
                    <a:pt x="210481" y="395256"/>
                    <a:pt x="208874" y="397934"/>
                    <a:pt x="207535" y="398201"/>
                  </a:cubicBezTo>
                  <a:cubicBezTo>
                    <a:pt x="202983" y="399005"/>
                    <a:pt x="198431" y="399005"/>
                    <a:pt x="193878" y="399273"/>
                  </a:cubicBezTo>
                  <a:cubicBezTo>
                    <a:pt x="194146" y="399273"/>
                    <a:pt x="194146" y="399273"/>
                    <a:pt x="194146" y="399005"/>
                  </a:cubicBezTo>
                  <a:cubicBezTo>
                    <a:pt x="190397" y="399005"/>
                    <a:pt x="186648" y="399273"/>
                    <a:pt x="182899" y="398737"/>
                  </a:cubicBezTo>
                  <a:cubicBezTo>
                    <a:pt x="181292" y="398469"/>
                    <a:pt x="179150" y="396327"/>
                    <a:pt x="179150" y="394720"/>
                  </a:cubicBezTo>
                  <a:cubicBezTo>
                    <a:pt x="178882" y="393381"/>
                    <a:pt x="181025" y="390168"/>
                    <a:pt x="182095" y="390168"/>
                  </a:cubicBezTo>
                  <a:close/>
                  <a:moveTo>
                    <a:pt x="94395" y="389666"/>
                  </a:moveTo>
                  <a:cubicBezTo>
                    <a:pt x="98613" y="389566"/>
                    <a:pt x="102831" y="390570"/>
                    <a:pt x="106580" y="389900"/>
                  </a:cubicBezTo>
                  <a:cubicBezTo>
                    <a:pt x="110864" y="389097"/>
                    <a:pt x="114881" y="390436"/>
                    <a:pt x="115417" y="397666"/>
                  </a:cubicBezTo>
                  <a:cubicBezTo>
                    <a:pt x="104705" y="399809"/>
                    <a:pt x="94262" y="401147"/>
                    <a:pt x="82211" y="396060"/>
                  </a:cubicBezTo>
                  <a:cubicBezTo>
                    <a:pt x="85960" y="390972"/>
                    <a:pt x="90178" y="389767"/>
                    <a:pt x="94395" y="389666"/>
                  </a:cubicBezTo>
                  <a:close/>
                  <a:moveTo>
                    <a:pt x="37490" y="387222"/>
                  </a:moveTo>
                  <a:cubicBezTo>
                    <a:pt x="47130" y="390971"/>
                    <a:pt x="57842" y="387490"/>
                    <a:pt x="66947" y="393649"/>
                  </a:cubicBezTo>
                  <a:cubicBezTo>
                    <a:pt x="62930" y="401682"/>
                    <a:pt x="57574" y="399273"/>
                    <a:pt x="52486" y="397933"/>
                  </a:cubicBezTo>
                  <a:cubicBezTo>
                    <a:pt x="46327" y="396327"/>
                    <a:pt x="38561" y="397130"/>
                    <a:pt x="37490" y="387222"/>
                  </a:cubicBezTo>
                  <a:close/>
                  <a:moveTo>
                    <a:pt x="251454" y="386687"/>
                  </a:moveTo>
                  <a:cubicBezTo>
                    <a:pt x="253597" y="386419"/>
                    <a:pt x="256006" y="388829"/>
                    <a:pt x="258417" y="389900"/>
                  </a:cubicBezTo>
                  <a:cubicBezTo>
                    <a:pt x="257078" y="391775"/>
                    <a:pt x="256274" y="394453"/>
                    <a:pt x="254400" y="394988"/>
                  </a:cubicBezTo>
                  <a:cubicBezTo>
                    <a:pt x="248776" y="397131"/>
                    <a:pt x="242885" y="398470"/>
                    <a:pt x="235387" y="400612"/>
                  </a:cubicBezTo>
                  <a:cubicBezTo>
                    <a:pt x="232709" y="399005"/>
                    <a:pt x="227086" y="397131"/>
                    <a:pt x="226818" y="394988"/>
                  </a:cubicBezTo>
                  <a:cubicBezTo>
                    <a:pt x="226282" y="389364"/>
                    <a:pt x="231906" y="390168"/>
                    <a:pt x="235923" y="389632"/>
                  </a:cubicBezTo>
                  <a:cubicBezTo>
                    <a:pt x="241278" y="388829"/>
                    <a:pt x="246366" y="387222"/>
                    <a:pt x="251454" y="386687"/>
                  </a:cubicBezTo>
                  <a:close/>
                  <a:moveTo>
                    <a:pt x="5892" y="352945"/>
                  </a:moveTo>
                  <a:cubicBezTo>
                    <a:pt x="6963" y="352410"/>
                    <a:pt x="9641" y="352410"/>
                    <a:pt x="10176" y="353213"/>
                  </a:cubicBezTo>
                  <a:cubicBezTo>
                    <a:pt x="14729" y="360979"/>
                    <a:pt x="19013" y="368745"/>
                    <a:pt x="23298" y="376511"/>
                  </a:cubicBezTo>
                  <a:cubicBezTo>
                    <a:pt x="23298" y="377047"/>
                    <a:pt x="22495" y="378118"/>
                    <a:pt x="21156" y="379992"/>
                  </a:cubicBezTo>
                  <a:cubicBezTo>
                    <a:pt x="11515" y="374637"/>
                    <a:pt x="8569" y="365531"/>
                    <a:pt x="4553" y="356962"/>
                  </a:cubicBezTo>
                  <a:cubicBezTo>
                    <a:pt x="4017" y="355891"/>
                    <a:pt x="4820" y="353481"/>
                    <a:pt x="5892" y="352945"/>
                  </a:cubicBezTo>
                  <a:close/>
                  <a:moveTo>
                    <a:pt x="285195" y="352410"/>
                  </a:moveTo>
                  <a:cubicBezTo>
                    <a:pt x="290283" y="353213"/>
                    <a:pt x="292694" y="355891"/>
                    <a:pt x="290819" y="359373"/>
                  </a:cubicBezTo>
                  <a:cubicBezTo>
                    <a:pt x="287070" y="366335"/>
                    <a:pt x="283053" y="373030"/>
                    <a:pt x="278501" y="379189"/>
                  </a:cubicBezTo>
                  <a:cubicBezTo>
                    <a:pt x="275556" y="382938"/>
                    <a:pt x="272074" y="382135"/>
                    <a:pt x="269396" y="377582"/>
                  </a:cubicBezTo>
                  <a:cubicBezTo>
                    <a:pt x="274752" y="369281"/>
                    <a:pt x="280107" y="360712"/>
                    <a:pt x="285195" y="352410"/>
                  </a:cubicBezTo>
                  <a:close/>
                  <a:moveTo>
                    <a:pt x="284124" y="306618"/>
                  </a:moveTo>
                  <a:cubicBezTo>
                    <a:pt x="286266" y="307689"/>
                    <a:pt x="289480" y="307957"/>
                    <a:pt x="290015" y="309564"/>
                  </a:cubicBezTo>
                  <a:cubicBezTo>
                    <a:pt x="292425" y="316259"/>
                    <a:pt x="294299" y="322953"/>
                    <a:pt x="296710" y="330987"/>
                  </a:cubicBezTo>
                  <a:cubicBezTo>
                    <a:pt x="295103" y="332862"/>
                    <a:pt x="293496" y="336611"/>
                    <a:pt x="291086" y="337146"/>
                  </a:cubicBezTo>
                  <a:cubicBezTo>
                    <a:pt x="286534" y="338218"/>
                    <a:pt x="286534" y="333933"/>
                    <a:pt x="285731" y="330719"/>
                  </a:cubicBezTo>
                  <a:cubicBezTo>
                    <a:pt x="284391" y="324828"/>
                    <a:pt x="282517" y="318936"/>
                    <a:pt x="281446" y="312777"/>
                  </a:cubicBezTo>
                  <a:cubicBezTo>
                    <a:pt x="281178" y="310903"/>
                    <a:pt x="283052" y="308760"/>
                    <a:pt x="284124" y="306618"/>
                  </a:cubicBezTo>
                  <a:close/>
                  <a:moveTo>
                    <a:pt x="4017" y="304208"/>
                  </a:moveTo>
                  <a:cubicBezTo>
                    <a:pt x="10444" y="312510"/>
                    <a:pt x="10711" y="326702"/>
                    <a:pt x="5088" y="335004"/>
                  </a:cubicBezTo>
                  <a:cubicBezTo>
                    <a:pt x="-803" y="328845"/>
                    <a:pt x="-1607" y="315723"/>
                    <a:pt x="4017" y="304208"/>
                  </a:cubicBezTo>
                  <a:close/>
                  <a:moveTo>
                    <a:pt x="251187" y="274751"/>
                  </a:moveTo>
                  <a:cubicBezTo>
                    <a:pt x="260827" y="276626"/>
                    <a:pt x="268861" y="281446"/>
                    <a:pt x="275287" y="288945"/>
                  </a:cubicBezTo>
                  <a:cubicBezTo>
                    <a:pt x="275555" y="289480"/>
                    <a:pt x="275555" y="290552"/>
                    <a:pt x="275823" y="292961"/>
                  </a:cubicBezTo>
                  <a:cubicBezTo>
                    <a:pt x="273680" y="293497"/>
                    <a:pt x="270735" y="295104"/>
                    <a:pt x="268861" y="294301"/>
                  </a:cubicBezTo>
                  <a:cubicBezTo>
                    <a:pt x="261898" y="290819"/>
                    <a:pt x="255203" y="286534"/>
                    <a:pt x="248776" y="282250"/>
                  </a:cubicBezTo>
                  <a:cubicBezTo>
                    <a:pt x="247705" y="281446"/>
                    <a:pt x="247169" y="278769"/>
                    <a:pt x="247437" y="276894"/>
                  </a:cubicBezTo>
                  <a:cubicBezTo>
                    <a:pt x="247705" y="275823"/>
                    <a:pt x="250115" y="274484"/>
                    <a:pt x="251187" y="274751"/>
                  </a:cubicBezTo>
                  <a:close/>
                  <a:moveTo>
                    <a:pt x="205395" y="271270"/>
                  </a:moveTo>
                  <a:cubicBezTo>
                    <a:pt x="208608" y="270467"/>
                    <a:pt x="212357" y="271270"/>
                    <a:pt x="216106" y="271270"/>
                  </a:cubicBezTo>
                  <a:cubicBezTo>
                    <a:pt x="219320" y="271270"/>
                    <a:pt x="222801" y="270735"/>
                    <a:pt x="226014" y="271538"/>
                  </a:cubicBezTo>
                  <a:cubicBezTo>
                    <a:pt x="227889" y="272073"/>
                    <a:pt x="229496" y="274216"/>
                    <a:pt x="231370" y="275555"/>
                  </a:cubicBezTo>
                  <a:cubicBezTo>
                    <a:pt x="229763" y="277430"/>
                    <a:pt x="228157" y="280911"/>
                    <a:pt x="226282" y="281179"/>
                  </a:cubicBezTo>
                  <a:cubicBezTo>
                    <a:pt x="219320" y="281982"/>
                    <a:pt x="212357" y="281982"/>
                    <a:pt x="205395" y="281179"/>
                  </a:cubicBezTo>
                  <a:cubicBezTo>
                    <a:pt x="203252" y="280911"/>
                    <a:pt x="201377" y="277965"/>
                    <a:pt x="199235" y="276091"/>
                  </a:cubicBezTo>
                  <a:cubicBezTo>
                    <a:pt x="201110" y="274484"/>
                    <a:pt x="202984" y="271805"/>
                    <a:pt x="205395" y="271270"/>
                  </a:cubicBezTo>
                  <a:close/>
                  <a:moveTo>
                    <a:pt x="167100" y="270734"/>
                  </a:moveTo>
                  <a:cubicBezTo>
                    <a:pt x="171384" y="271002"/>
                    <a:pt x="175134" y="270734"/>
                    <a:pt x="178615" y="271537"/>
                  </a:cubicBezTo>
                  <a:cubicBezTo>
                    <a:pt x="180489" y="272073"/>
                    <a:pt x="182364" y="274483"/>
                    <a:pt x="182899" y="276357"/>
                  </a:cubicBezTo>
                  <a:cubicBezTo>
                    <a:pt x="183167" y="277429"/>
                    <a:pt x="180757" y="280642"/>
                    <a:pt x="179418" y="280642"/>
                  </a:cubicBezTo>
                  <a:cubicBezTo>
                    <a:pt x="171116" y="281178"/>
                    <a:pt x="163083" y="281178"/>
                    <a:pt x="154781" y="280642"/>
                  </a:cubicBezTo>
                  <a:cubicBezTo>
                    <a:pt x="153443" y="280642"/>
                    <a:pt x="151300" y="277429"/>
                    <a:pt x="151033" y="275286"/>
                  </a:cubicBezTo>
                  <a:cubicBezTo>
                    <a:pt x="150765" y="274215"/>
                    <a:pt x="153443" y="271805"/>
                    <a:pt x="155049" y="271537"/>
                  </a:cubicBezTo>
                  <a:cubicBezTo>
                    <a:pt x="159334" y="271002"/>
                    <a:pt x="163618" y="271002"/>
                    <a:pt x="167100" y="270734"/>
                  </a:cubicBezTo>
                  <a:close/>
                  <a:moveTo>
                    <a:pt x="2946" y="255738"/>
                  </a:moveTo>
                  <a:cubicBezTo>
                    <a:pt x="5356" y="257345"/>
                    <a:pt x="7230" y="258148"/>
                    <a:pt x="7230" y="258684"/>
                  </a:cubicBezTo>
                  <a:cubicBezTo>
                    <a:pt x="7766" y="266717"/>
                    <a:pt x="8034" y="275019"/>
                    <a:pt x="8302" y="283053"/>
                  </a:cubicBezTo>
                  <a:cubicBezTo>
                    <a:pt x="8302" y="284124"/>
                    <a:pt x="6427" y="285999"/>
                    <a:pt x="5356" y="286266"/>
                  </a:cubicBezTo>
                  <a:cubicBezTo>
                    <a:pt x="4284" y="286534"/>
                    <a:pt x="1607" y="285195"/>
                    <a:pt x="1607" y="284392"/>
                  </a:cubicBezTo>
                  <a:cubicBezTo>
                    <a:pt x="268" y="275287"/>
                    <a:pt x="-1339" y="265646"/>
                    <a:pt x="2946" y="255738"/>
                  </a:cubicBezTo>
                  <a:close/>
                  <a:moveTo>
                    <a:pt x="115149" y="254667"/>
                  </a:moveTo>
                  <a:cubicBezTo>
                    <a:pt x="120504" y="254667"/>
                    <a:pt x="124521" y="254131"/>
                    <a:pt x="128538" y="254935"/>
                  </a:cubicBezTo>
                  <a:cubicBezTo>
                    <a:pt x="130948" y="255203"/>
                    <a:pt x="133090" y="257345"/>
                    <a:pt x="135233" y="258684"/>
                  </a:cubicBezTo>
                  <a:cubicBezTo>
                    <a:pt x="133358" y="260559"/>
                    <a:pt x="131752" y="262433"/>
                    <a:pt x="129609" y="264040"/>
                  </a:cubicBezTo>
                  <a:cubicBezTo>
                    <a:pt x="128270" y="264843"/>
                    <a:pt x="126664" y="265111"/>
                    <a:pt x="122379" y="266182"/>
                  </a:cubicBezTo>
                  <a:cubicBezTo>
                    <a:pt x="127735" y="269931"/>
                    <a:pt x="131752" y="272609"/>
                    <a:pt x="135501" y="275287"/>
                  </a:cubicBezTo>
                  <a:cubicBezTo>
                    <a:pt x="130145" y="281446"/>
                    <a:pt x="123183" y="283588"/>
                    <a:pt x="118362" y="280374"/>
                  </a:cubicBezTo>
                  <a:cubicBezTo>
                    <a:pt x="116756" y="279304"/>
                    <a:pt x="115149" y="276626"/>
                    <a:pt x="114881" y="274484"/>
                  </a:cubicBezTo>
                  <a:cubicBezTo>
                    <a:pt x="114881" y="268324"/>
                    <a:pt x="115149" y="262165"/>
                    <a:pt x="115149" y="254667"/>
                  </a:cubicBezTo>
                  <a:close/>
                  <a:moveTo>
                    <a:pt x="155586" y="254667"/>
                  </a:moveTo>
                  <a:cubicBezTo>
                    <a:pt x="159334" y="254132"/>
                    <a:pt x="163083" y="254667"/>
                    <a:pt x="166832" y="254667"/>
                  </a:cubicBezTo>
                  <a:cubicBezTo>
                    <a:pt x="170582" y="254667"/>
                    <a:pt x="174331" y="254400"/>
                    <a:pt x="177812" y="254935"/>
                  </a:cubicBezTo>
                  <a:cubicBezTo>
                    <a:pt x="179419" y="255202"/>
                    <a:pt x="181829" y="257880"/>
                    <a:pt x="181561" y="258684"/>
                  </a:cubicBezTo>
                  <a:cubicBezTo>
                    <a:pt x="181026" y="260558"/>
                    <a:pt x="179151" y="263504"/>
                    <a:pt x="177544" y="263504"/>
                  </a:cubicBezTo>
                  <a:cubicBezTo>
                    <a:pt x="170314" y="264039"/>
                    <a:pt x="162816" y="264039"/>
                    <a:pt x="155318" y="263504"/>
                  </a:cubicBezTo>
                  <a:cubicBezTo>
                    <a:pt x="153711" y="263504"/>
                    <a:pt x="152104" y="260558"/>
                    <a:pt x="150765" y="258684"/>
                  </a:cubicBezTo>
                  <a:cubicBezTo>
                    <a:pt x="152372" y="257345"/>
                    <a:pt x="153979" y="254935"/>
                    <a:pt x="155586" y="254667"/>
                  </a:cubicBezTo>
                  <a:close/>
                  <a:moveTo>
                    <a:pt x="220390" y="245026"/>
                  </a:moveTo>
                  <a:cubicBezTo>
                    <a:pt x="221728" y="244490"/>
                    <a:pt x="224942" y="245562"/>
                    <a:pt x="225478" y="246901"/>
                  </a:cubicBezTo>
                  <a:cubicBezTo>
                    <a:pt x="226281" y="248239"/>
                    <a:pt x="225746" y="250917"/>
                    <a:pt x="224674" y="252256"/>
                  </a:cubicBezTo>
                  <a:cubicBezTo>
                    <a:pt x="220390" y="258147"/>
                    <a:pt x="206464" y="262433"/>
                    <a:pt x="195485" y="260826"/>
                  </a:cubicBezTo>
                  <a:cubicBezTo>
                    <a:pt x="197092" y="257880"/>
                    <a:pt x="197360" y="255470"/>
                    <a:pt x="198966" y="254666"/>
                  </a:cubicBezTo>
                  <a:cubicBezTo>
                    <a:pt x="205929" y="251185"/>
                    <a:pt x="213159" y="247971"/>
                    <a:pt x="220390" y="245026"/>
                  </a:cubicBezTo>
                  <a:close/>
                  <a:moveTo>
                    <a:pt x="4820" y="209410"/>
                  </a:moveTo>
                  <a:cubicBezTo>
                    <a:pt x="10444" y="216908"/>
                    <a:pt x="10444" y="231100"/>
                    <a:pt x="4820" y="239134"/>
                  </a:cubicBezTo>
                  <a:cubicBezTo>
                    <a:pt x="-1607" y="232707"/>
                    <a:pt x="-1607" y="216105"/>
                    <a:pt x="4820" y="209410"/>
                  </a:cubicBezTo>
                  <a:close/>
                  <a:moveTo>
                    <a:pt x="250650" y="206465"/>
                  </a:moveTo>
                  <a:cubicBezTo>
                    <a:pt x="251989" y="219051"/>
                    <a:pt x="247437" y="227085"/>
                    <a:pt x="242081" y="234850"/>
                  </a:cubicBezTo>
                  <a:cubicBezTo>
                    <a:pt x="241277" y="235922"/>
                    <a:pt x="238064" y="236725"/>
                    <a:pt x="236993" y="236189"/>
                  </a:cubicBezTo>
                  <a:cubicBezTo>
                    <a:pt x="235654" y="235386"/>
                    <a:pt x="234047" y="232708"/>
                    <a:pt x="234583" y="231369"/>
                  </a:cubicBezTo>
                  <a:cubicBezTo>
                    <a:pt x="237260" y="224139"/>
                    <a:pt x="240206" y="216909"/>
                    <a:pt x="243420" y="209679"/>
                  </a:cubicBezTo>
                  <a:cubicBezTo>
                    <a:pt x="243955" y="208339"/>
                    <a:pt x="247169" y="207804"/>
                    <a:pt x="250650" y="206465"/>
                  </a:cubicBezTo>
                  <a:close/>
                  <a:moveTo>
                    <a:pt x="5356" y="160941"/>
                  </a:moveTo>
                  <a:cubicBezTo>
                    <a:pt x="11783" y="167904"/>
                    <a:pt x="8034" y="176473"/>
                    <a:pt x="8569" y="184239"/>
                  </a:cubicBezTo>
                  <a:cubicBezTo>
                    <a:pt x="8837" y="186649"/>
                    <a:pt x="6427" y="189327"/>
                    <a:pt x="4820" y="193076"/>
                  </a:cubicBezTo>
                  <a:cubicBezTo>
                    <a:pt x="-1339" y="181293"/>
                    <a:pt x="-803" y="167636"/>
                    <a:pt x="5356" y="160941"/>
                  </a:cubicBezTo>
                  <a:close/>
                  <a:moveTo>
                    <a:pt x="236725" y="160405"/>
                  </a:moveTo>
                  <a:cubicBezTo>
                    <a:pt x="246901" y="168439"/>
                    <a:pt x="249043" y="177276"/>
                    <a:pt x="250918" y="185845"/>
                  </a:cubicBezTo>
                  <a:cubicBezTo>
                    <a:pt x="251185" y="187452"/>
                    <a:pt x="249043" y="189862"/>
                    <a:pt x="248240" y="191736"/>
                  </a:cubicBezTo>
                  <a:cubicBezTo>
                    <a:pt x="246365" y="190665"/>
                    <a:pt x="243420" y="190129"/>
                    <a:pt x="242616" y="188523"/>
                  </a:cubicBezTo>
                  <a:cubicBezTo>
                    <a:pt x="239670" y="182364"/>
                    <a:pt x="236993" y="175937"/>
                    <a:pt x="234850" y="169242"/>
                  </a:cubicBezTo>
                  <a:cubicBezTo>
                    <a:pt x="234047" y="167368"/>
                    <a:pt x="235653" y="164690"/>
                    <a:pt x="236725" y="160405"/>
                  </a:cubicBezTo>
                  <a:close/>
                  <a:moveTo>
                    <a:pt x="201109" y="137108"/>
                  </a:moveTo>
                  <a:cubicBezTo>
                    <a:pt x="209143" y="140054"/>
                    <a:pt x="216908" y="143535"/>
                    <a:pt x="224675" y="147284"/>
                  </a:cubicBezTo>
                  <a:cubicBezTo>
                    <a:pt x="225477" y="147819"/>
                    <a:pt x="225745" y="151033"/>
                    <a:pt x="225210" y="152639"/>
                  </a:cubicBezTo>
                  <a:cubicBezTo>
                    <a:pt x="224942" y="153711"/>
                    <a:pt x="221996" y="154514"/>
                    <a:pt x="220926" y="154246"/>
                  </a:cubicBezTo>
                  <a:cubicBezTo>
                    <a:pt x="213159" y="151301"/>
                    <a:pt x="205661" y="148087"/>
                    <a:pt x="198163" y="144606"/>
                  </a:cubicBezTo>
                  <a:cubicBezTo>
                    <a:pt x="197360" y="144338"/>
                    <a:pt x="196824" y="142731"/>
                    <a:pt x="195753" y="140857"/>
                  </a:cubicBezTo>
                  <a:cubicBezTo>
                    <a:pt x="197627" y="139518"/>
                    <a:pt x="200038" y="136840"/>
                    <a:pt x="201109" y="137108"/>
                  </a:cubicBezTo>
                  <a:close/>
                  <a:moveTo>
                    <a:pt x="181294" y="136573"/>
                  </a:moveTo>
                  <a:cubicBezTo>
                    <a:pt x="181026" y="139787"/>
                    <a:pt x="181026" y="142464"/>
                    <a:pt x="180490" y="142732"/>
                  </a:cubicBezTo>
                  <a:cubicBezTo>
                    <a:pt x="171118" y="146213"/>
                    <a:pt x="161477" y="144606"/>
                    <a:pt x="149426" y="143803"/>
                  </a:cubicBezTo>
                  <a:cubicBezTo>
                    <a:pt x="151568" y="140590"/>
                    <a:pt x="152907" y="137108"/>
                    <a:pt x="154247" y="137108"/>
                  </a:cubicBezTo>
                  <a:cubicBezTo>
                    <a:pt x="163084" y="136305"/>
                    <a:pt x="171920" y="136573"/>
                    <a:pt x="181294" y="136573"/>
                  </a:cubicBezTo>
                  <a:close/>
                  <a:moveTo>
                    <a:pt x="116488" y="119166"/>
                  </a:moveTo>
                  <a:cubicBezTo>
                    <a:pt x="121576" y="119166"/>
                    <a:pt x="125861" y="118630"/>
                    <a:pt x="130413" y="119434"/>
                  </a:cubicBezTo>
                  <a:cubicBezTo>
                    <a:pt x="132288" y="119702"/>
                    <a:pt x="134431" y="122112"/>
                    <a:pt x="135233" y="123986"/>
                  </a:cubicBezTo>
                  <a:cubicBezTo>
                    <a:pt x="135501" y="125058"/>
                    <a:pt x="133627" y="127735"/>
                    <a:pt x="132020" y="128539"/>
                  </a:cubicBezTo>
                  <a:cubicBezTo>
                    <a:pt x="129610" y="129074"/>
                    <a:pt x="126932" y="129342"/>
                    <a:pt x="124254" y="129877"/>
                  </a:cubicBezTo>
                  <a:cubicBezTo>
                    <a:pt x="123986" y="136572"/>
                    <a:pt x="128003" y="135501"/>
                    <a:pt x="130949" y="136572"/>
                  </a:cubicBezTo>
                  <a:cubicBezTo>
                    <a:pt x="132824" y="137108"/>
                    <a:pt x="133895" y="139785"/>
                    <a:pt x="135233" y="141392"/>
                  </a:cubicBezTo>
                  <a:cubicBezTo>
                    <a:pt x="133627" y="142464"/>
                    <a:pt x="132288" y="144338"/>
                    <a:pt x="130681" y="144606"/>
                  </a:cubicBezTo>
                  <a:cubicBezTo>
                    <a:pt x="126129" y="145141"/>
                    <a:pt x="121844" y="144874"/>
                    <a:pt x="116488" y="144874"/>
                  </a:cubicBezTo>
                  <a:cubicBezTo>
                    <a:pt x="116488" y="136304"/>
                    <a:pt x="116488" y="128539"/>
                    <a:pt x="116488" y="119166"/>
                  </a:cubicBezTo>
                  <a:close/>
                  <a:moveTo>
                    <a:pt x="155050" y="118898"/>
                  </a:moveTo>
                  <a:cubicBezTo>
                    <a:pt x="163351" y="118630"/>
                    <a:pt x="171653" y="118630"/>
                    <a:pt x="179954" y="118898"/>
                  </a:cubicBezTo>
                  <a:cubicBezTo>
                    <a:pt x="181293" y="118898"/>
                    <a:pt x="183168" y="121843"/>
                    <a:pt x="183168" y="123182"/>
                  </a:cubicBezTo>
                  <a:cubicBezTo>
                    <a:pt x="183168" y="124789"/>
                    <a:pt x="181025" y="127200"/>
                    <a:pt x="179687" y="127468"/>
                  </a:cubicBezTo>
                  <a:cubicBezTo>
                    <a:pt x="175669" y="128270"/>
                    <a:pt x="171385" y="128270"/>
                    <a:pt x="167368" y="128806"/>
                  </a:cubicBezTo>
                  <a:cubicBezTo>
                    <a:pt x="167368" y="129074"/>
                    <a:pt x="167368" y="128806"/>
                    <a:pt x="167368" y="128538"/>
                  </a:cubicBezTo>
                  <a:cubicBezTo>
                    <a:pt x="163619" y="128538"/>
                    <a:pt x="159870" y="129074"/>
                    <a:pt x="156121" y="128270"/>
                  </a:cubicBezTo>
                  <a:cubicBezTo>
                    <a:pt x="154246" y="127735"/>
                    <a:pt x="152372" y="125325"/>
                    <a:pt x="151569" y="123182"/>
                  </a:cubicBezTo>
                  <a:cubicBezTo>
                    <a:pt x="151301" y="122111"/>
                    <a:pt x="153711" y="119166"/>
                    <a:pt x="155050" y="118898"/>
                  </a:cubicBezTo>
                  <a:close/>
                  <a:moveTo>
                    <a:pt x="206733" y="118630"/>
                  </a:moveTo>
                  <a:cubicBezTo>
                    <a:pt x="213160" y="118094"/>
                    <a:pt x="219854" y="118362"/>
                    <a:pt x="226549" y="118898"/>
                  </a:cubicBezTo>
                  <a:cubicBezTo>
                    <a:pt x="228156" y="119165"/>
                    <a:pt x="230566" y="121576"/>
                    <a:pt x="231101" y="123450"/>
                  </a:cubicBezTo>
                  <a:cubicBezTo>
                    <a:pt x="231369" y="124521"/>
                    <a:pt x="229227" y="128002"/>
                    <a:pt x="228156" y="128002"/>
                  </a:cubicBezTo>
                  <a:cubicBezTo>
                    <a:pt x="218248" y="128538"/>
                    <a:pt x="208072" y="131751"/>
                    <a:pt x="198966" y="125593"/>
                  </a:cubicBezTo>
                  <a:cubicBezTo>
                    <a:pt x="198966" y="124253"/>
                    <a:pt x="198699" y="123182"/>
                    <a:pt x="198431" y="121844"/>
                  </a:cubicBezTo>
                  <a:cubicBezTo>
                    <a:pt x="201109" y="120772"/>
                    <a:pt x="203787" y="118898"/>
                    <a:pt x="206733" y="118630"/>
                  </a:cubicBezTo>
                  <a:close/>
                  <a:moveTo>
                    <a:pt x="3481" y="111668"/>
                  </a:moveTo>
                  <a:cubicBezTo>
                    <a:pt x="10711" y="120773"/>
                    <a:pt x="10711" y="134698"/>
                    <a:pt x="3213" y="142732"/>
                  </a:cubicBezTo>
                  <a:cubicBezTo>
                    <a:pt x="0" y="132556"/>
                    <a:pt x="-1339" y="122647"/>
                    <a:pt x="3481" y="111668"/>
                  </a:cubicBezTo>
                  <a:close/>
                  <a:moveTo>
                    <a:pt x="268324" y="105241"/>
                  </a:moveTo>
                  <a:cubicBezTo>
                    <a:pt x="269931" y="104437"/>
                    <a:pt x="272877" y="105509"/>
                    <a:pt x="275019" y="105776"/>
                  </a:cubicBezTo>
                  <a:cubicBezTo>
                    <a:pt x="274752" y="107918"/>
                    <a:pt x="275019" y="111132"/>
                    <a:pt x="273948" y="112204"/>
                  </a:cubicBezTo>
                  <a:cubicBezTo>
                    <a:pt x="268057" y="116488"/>
                    <a:pt x="261630" y="120505"/>
                    <a:pt x="254935" y="123987"/>
                  </a:cubicBezTo>
                  <a:cubicBezTo>
                    <a:pt x="252793" y="124789"/>
                    <a:pt x="249312" y="123183"/>
                    <a:pt x="245027" y="122380"/>
                  </a:cubicBezTo>
                  <a:cubicBezTo>
                    <a:pt x="247437" y="119166"/>
                    <a:pt x="247973" y="117559"/>
                    <a:pt x="249312" y="116756"/>
                  </a:cubicBezTo>
                  <a:cubicBezTo>
                    <a:pt x="255471" y="112739"/>
                    <a:pt x="261898" y="108722"/>
                    <a:pt x="268324" y="105241"/>
                  </a:cubicBezTo>
                  <a:close/>
                  <a:moveTo>
                    <a:pt x="4285" y="65608"/>
                  </a:moveTo>
                  <a:cubicBezTo>
                    <a:pt x="10712" y="72303"/>
                    <a:pt x="10712" y="87566"/>
                    <a:pt x="4285" y="95332"/>
                  </a:cubicBezTo>
                  <a:cubicBezTo>
                    <a:pt x="-1339" y="87566"/>
                    <a:pt x="-1339" y="73374"/>
                    <a:pt x="4285" y="65608"/>
                  </a:cubicBezTo>
                  <a:close/>
                  <a:moveTo>
                    <a:pt x="290818" y="61859"/>
                  </a:moveTo>
                  <a:cubicBezTo>
                    <a:pt x="292961" y="63466"/>
                    <a:pt x="294835" y="65608"/>
                    <a:pt x="296978" y="67750"/>
                  </a:cubicBezTo>
                  <a:cubicBezTo>
                    <a:pt x="294300" y="76320"/>
                    <a:pt x="292693" y="83283"/>
                    <a:pt x="290015" y="90245"/>
                  </a:cubicBezTo>
                  <a:cubicBezTo>
                    <a:pt x="289480" y="91852"/>
                    <a:pt x="286267" y="92387"/>
                    <a:pt x="284124" y="93459"/>
                  </a:cubicBezTo>
                  <a:cubicBezTo>
                    <a:pt x="283320" y="91316"/>
                    <a:pt x="281446" y="89174"/>
                    <a:pt x="281714" y="87299"/>
                  </a:cubicBezTo>
                  <a:cubicBezTo>
                    <a:pt x="282785" y="80872"/>
                    <a:pt x="284392" y="74445"/>
                    <a:pt x="286267" y="68018"/>
                  </a:cubicBezTo>
                  <a:cubicBezTo>
                    <a:pt x="287069" y="65608"/>
                    <a:pt x="289212" y="63733"/>
                    <a:pt x="290818" y="61859"/>
                  </a:cubicBezTo>
                  <a:close/>
                  <a:moveTo>
                    <a:pt x="233511" y="28653"/>
                  </a:moveTo>
                  <a:cubicBezTo>
                    <a:pt x="250382" y="28653"/>
                    <a:pt x="268324" y="44720"/>
                    <a:pt x="266717" y="66144"/>
                  </a:cubicBezTo>
                  <a:cubicBezTo>
                    <a:pt x="265378" y="85692"/>
                    <a:pt x="252257" y="99350"/>
                    <a:pt x="232172" y="99350"/>
                  </a:cubicBezTo>
                  <a:lnTo>
                    <a:pt x="136305" y="99082"/>
                  </a:lnTo>
                  <a:lnTo>
                    <a:pt x="136305" y="99350"/>
                  </a:lnTo>
                  <a:cubicBezTo>
                    <a:pt x="123450" y="99350"/>
                    <a:pt x="110597" y="99350"/>
                    <a:pt x="96939" y="99350"/>
                  </a:cubicBezTo>
                  <a:cubicBezTo>
                    <a:pt x="96939" y="121576"/>
                    <a:pt x="96939" y="142464"/>
                    <a:pt x="96939" y="164155"/>
                  </a:cubicBezTo>
                  <a:lnTo>
                    <a:pt x="112925" y="165265"/>
                  </a:lnTo>
                  <a:lnTo>
                    <a:pt x="112925" y="165226"/>
                  </a:lnTo>
                  <a:cubicBezTo>
                    <a:pt x="138633" y="164958"/>
                    <a:pt x="164341" y="164422"/>
                    <a:pt x="190316" y="164690"/>
                  </a:cubicBezTo>
                  <a:cubicBezTo>
                    <a:pt x="207723" y="164958"/>
                    <a:pt x="222451" y="182364"/>
                    <a:pt x="221112" y="201645"/>
                  </a:cubicBezTo>
                  <a:cubicBezTo>
                    <a:pt x="220041" y="220390"/>
                    <a:pt x="207187" y="234583"/>
                    <a:pt x="188977" y="234583"/>
                  </a:cubicBezTo>
                  <a:lnTo>
                    <a:pt x="115792" y="234325"/>
                  </a:lnTo>
                  <a:lnTo>
                    <a:pt x="96672" y="235387"/>
                  </a:lnTo>
                  <a:cubicBezTo>
                    <a:pt x="96672" y="256542"/>
                    <a:pt x="96672" y="277430"/>
                    <a:pt x="96672" y="299388"/>
                  </a:cubicBezTo>
                  <a:lnTo>
                    <a:pt x="133604" y="300458"/>
                  </a:lnTo>
                  <a:lnTo>
                    <a:pt x="234583" y="300191"/>
                  </a:lnTo>
                  <a:cubicBezTo>
                    <a:pt x="253864" y="300459"/>
                    <a:pt x="267790" y="318401"/>
                    <a:pt x="266451" y="337681"/>
                  </a:cubicBezTo>
                  <a:cubicBezTo>
                    <a:pt x="265111" y="356962"/>
                    <a:pt x="251454" y="371422"/>
                    <a:pt x="230834" y="371958"/>
                  </a:cubicBezTo>
                  <a:cubicBezTo>
                    <a:pt x="207537" y="372494"/>
                    <a:pt x="184239" y="372226"/>
                    <a:pt x="160674" y="371958"/>
                  </a:cubicBezTo>
                  <a:cubicBezTo>
                    <a:pt x="151837" y="371422"/>
                    <a:pt x="142732" y="371154"/>
                    <a:pt x="133359" y="371154"/>
                  </a:cubicBezTo>
                  <a:lnTo>
                    <a:pt x="133359" y="371148"/>
                  </a:lnTo>
                  <a:lnTo>
                    <a:pt x="93726" y="370084"/>
                  </a:lnTo>
                  <a:cubicBezTo>
                    <a:pt x="83818" y="369817"/>
                    <a:pt x="73642" y="370084"/>
                    <a:pt x="63734" y="369817"/>
                  </a:cubicBezTo>
                  <a:cubicBezTo>
                    <a:pt x="45524" y="369549"/>
                    <a:pt x="30528" y="355624"/>
                    <a:pt x="28921" y="337414"/>
                  </a:cubicBezTo>
                  <a:cubicBezTo>
                    <a:pt x="28653" y="335272"/>
                    <a:pt x="28921" y="333130"/>
                    <a:pt x="28921" y="331255"/>
                  </a:cubicBezTo>
                  <a:cubicBezTo>
                    <a:pt x="28921" y="243688"/>
                    <a:pt x="28921" y="156121"/>
                    <a:pt x="28921" y="68554"/>
                  </a:cubicBezTo>
                  <a:cubicBezTo>
                    <a:pt x="28921" y="55968"/>
                    <a:pt x="32402" y="45256"/>
                    <a:pt x="42311" y="37758"/>
                  </a:cubicBezTo>
                  <a:cubicBezTo>
                    <a:pt x="47399" y="33742"/>
                    <a:pt x="54093" y="30260"/>
                    <a:pt x="59985" y="29992"/>
                  </a:cubicBezTo>
                  <a:lnTo>
                    <a:pt x="136036" y="29459"/>
                  </a:lnTo>
                  <a:lnTo>
                    <a:pt x="136036" y="29188"/>
                  </a:lnTo>
                  <a:cubicBezTo>
                    <a:pt x="168439" y="28921"/>
                    <a:pt x="201109" y="28921"/>
                    <a:pt x="233511" y="28653"/>
                  </a:cubicBezTo>
                  <a:close/>
                  <a:moveTo>
                    <a:pt x="20887" y="19548"/>
                  </a:moveTo>
                  <a:cubicBezTo>
                    <a:pt x="21691" y="21690"/>
                    <a:pt x="23833" y="24368"/>
                    <a:pt x="23030" y="25439"/>
                  </a:cubicBezTo>
                  <a:cubicBezTo>
                    <a:pt x="18478" y="33205"/>
                    <a:pt x="13657" y="40703"/>
                    <a:pt x="7230" y="50344"/>
                  </a:cubicBezTo>
                  <a:cubicBezTo>
                    <a:pt x="5623" y="46595"/>
                    <a:pt x="4017" y="44721"/>
                    <a:pt x="4285" y="43114"/>
                  </a:cubicBezTo>
                  <a:cubicBezTo>
                    <a:pt x="5355" y="37222"/>
                    <a:pt x="13389" y="25707"/>
                    <a:pt x="20887" y="19548"/>
                  </a:cubicBezTo>
                  <a:close/>
                  <a:moveTo>
                    <a:pt x="276894" y="19548"/>
                  </a:moveTo>
                  <a:cubicBezTo>
                    <a:pt x="282250" y="26243"/>
                    <a:pt x="286534" y="33741"/>
                    <a:pt x="291087" y="40971"/>
                  </a:cubicBezTo>
                  <a:cubicBezTo>
                    <a:pt x="291622" y="42043"/>
                    <a:pt x="290016" y="45792"/>
                    <a:pt x="288945" y="45792"/>
                  </a:cubicBezTo>
                  <a:cubicBezTo>
                    <a:pt x="286802" y="46059"/>
                    <a:pt x="283857" y="45256"/>
                    <a:pt x="282786" y="43649"/>
                  </a:cubicBezTo>
                  <a:cubicBezTo>
                    <a:pt x="277697" y="36687"/>
                    <a:pt x="273413" y="29189"/>
                    <a:pt x="269128" y="21958"/>
                  </a:cubicBezTo>
                  <a:cubicBezTo>
                    <a:pt x="270735" y="17674"/>
                    <a:pt x="274484" y="16602"/>
                    <a:pt x="276894" y="19548"/>
                  </a:cubicBezTo>
                  <a:close/>
                  <a:moveTo>
                    <a:pt x="115953" y="3481"/>
                  </a:moveTo>
                  <a:cubicBezTo>
                    <a:pt x="108722" y="11248"/>
                    <a:pt x="91584" y="11515"/>
                    <a:pt x="83550" y="3749"/>
                  </a:cubicBezTo>
                  <a:cubicBezTo>
                    <a:pt x="94261" y="803"/>
                    <a:pt x="104437" y="-536"/>
                    <a:pt x="115953" y="3481"/>
                  </a:cubicBezTo>
                  <a:close/>
                  <a:moveTo>
                    <a:pt x="131216" y="2142"/>
                  </a:moveTo>
                  <a:cubicBezTo>
                    <a:pt x="142196" y="2142"/>
                    <a:pt x="152104" y="2142"/>
                    <a:pt x="162815" y="2142"/>
                  </a:cubicBezTo>
                  <a:cubicBezTo>
                    <a:pt x="158799" y="9908"/>
                    <a:pt x="157192" y="10444"/>
                    <a:pt x="138982" y="9372"/>
                  </a:cubicBezTo>
                  <a:cubicBezTo>
                    <a:pt x="134966" y="9105"/>
                    <a:pt x="130145" y="9908"/>
                    <a:pt x="131216" y="2142"/>
                  </a:cubicBezTo>
                  <a:close/>
                  <a:moveTo>
                    <a:pt x="207000" y="1607"/>
                  </a:moveTo>
                  <a:cubicBezTo>
                    <a:pt x="208339" y="1607"/>
                    <a:pt x="209946" y="4017"/>
                    <a:pt x="210213" y="5624"/>
                  </a:cubicBezTo>
                  <a:cubicBezTo>
                    <a:pt x="210481" y="6427"/>
                    <a:pt x="208339" y="8838"/>
                    <a:pt x="207268" y="8838"/>
                  </a:cubicBezTo>
                  <a:cubicBezTo>
                    <a:pt x="197895" y="8570"/>
                    <a:pt x="188791" y="8034"/>
                    <a:pt x="179418" y="7498"/>
                  </a:cubicBezTo>
                  <a:cubicBezTo>
                    <a:pt x="179150" y="7498"/>
                    <a:pt x="178882" y="6159"/>
                    <a:pt x="178347" y="4820"/>
                  </a:cubicBezTo>
                  <a:cubicBezTo>
                    <a:pt x="179150" y="3750"/>
                    <a:pt x="180221" y="1875"/>
                    <a:pt x="181293" y="1875"/>
                  </a:cubicBezTo>
                  <a:cubicBezTo>
                    <a:pt x="189862" y="1607"/>
                    <a:pt x="198431" y="1339"/>
                    <a:pt x="207000" y="1607"/>
                  </a:cubicBezTo>
                  <a:close/>
                  <a:moveTo>
                    <a:pt x="62931" y="1606"/>
                  </a:moveTo>
                  <a:cubicBezTo>
                    <a:pt x="64002" y="1606"/>
                    <a:pt x="65341" y="3749"/>
                    <a:pt x="65609" y="5088"/>
                  </a:cubicBezTo>
                  <a:cubicBezTo>
                    <a:pt x="65877" y="5891"/>
                    <a:pt x="64805" y="8034"/>
                    <a:pt x="64270" y="8034"/>
                  </a:cubicBezTo>
                  <a:cubicBezTo>
                    <a:pt x="55165" y="9640"/>
                    <a:pt x="46328" y="13122"/>
                    <a:pt x="36955" y="12050"/>
                  </a:cubicBezTo>
                  <a:cubicBezTo>
                    <a:pt x="36687" y="11782"/>
                    <a:pt x="36419" y="10443"/>
                    <a:pt x="35616" y="9105"/>
                  </a:cubicBezTo>
                  <a:cubicBezTo>
                    <a:pt x="43382" y="1874"/>
                    <a:pt x="53022" y="1071"/>
                    <a:pt x="62931" y="1606"/>
                  </a:cubicBezTo>
                  <a:close/>
                  <a:moveTo>
                    <a:pt x="238600" y="0"/>
                  </a:moveTo>
                  <a:cubicBezTo>
                    <a:pt x="244223" y="1607"/>
                    <a:pt x="249846" y="2678"/>
                    <a:pt x="255202" y="4820"/>
                  </a:cubicBezTo>
                  <a:cubicBezTo>
                    <a:pt x="256541" y="5356"/>
                    <a:pt x="257613" y="8837"/>
                    <a:pt x="257613" y="10711"/>
                  </a:cubicBezTo>
                  <a:cubicBezTo>
                    <a:pt x="257613" y="11783"/>
                    <a:pt x="254399" y="13390"/>
                    <a:pt x="252792" y="13390"/>
                  </a:cubicBezTo>
                  <a:cubicBezTo>
                    <a:pt x="245562" y="12318"/>
                    <a:pt x="238064" y="11247"/>
                    <a:pt x="230834" y="9640"/>
                  </a:cubicBezTo>
                  <a:cubicBezTo>
                    <a:pt x="229227" y="9372"/>
                    <a:pt x="226549" y="6695"/>
                    <a:pt x="226817" y="6159"/>
                  </a:cubicBezTo>
                  <a:cubicBezTo>
                    <a:pt x="227352" y="4285"/>
                    <a:pt x="229227" y="1874"/>
                    <a:pt x="230834" y="1339"/>
                  </a:cubicBezTo>
                  <a:cubicBezTo>
                    <a:pt x="232976" y="535"/>
                    <a:pt x="235653" y="1071"/>
                    <a:pt x="238332" y="1071"/>
                  </a:cubicBezTo>
                  <a:cubicBezTo>
                    <a:pt x="238332" y="535"/>
                    <a:pt x="238332" y="268"/>
                    <a:pt x="238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5"/>
            <p:cNvSpPr/>
            <p:nvPr/>
          </p:nvSpPr>
          <p:spPr>
            <a:xfrm>
              <a:off x="2772695" y="6253929"/>
              <a:ext cx="342468" cy="398711"/>
            </a:xfrm>
            <a:custGeom>
              <a:avLst/>
              <a:gdLst/>
              <a:ahLst/>
              <a:cxnLst/>
              <a:rect l="l" t="t" r="r" b="b"/>
              <a:pathLst>
                <a:path w="342468" h="398711" extrusionOk="0">
                  <a:moveTo>
                    <a:pt x="154480" y="386660"/>
                  </a:moveTo>
                  <a:cubicBezTo>
                    <a:pt x="163049" y="387195"/>
                    <a:pt x="171618" y="387999"/>
                    <a:pt x="180187" y="389338"/>
                  </a:cubicBezTo>
                  <a:cubicBezTo>
                    <a:pt x="181259" y="389606"/>
                    <a:pt x="182866" y="392551"/>
                    <a:pt x="182866" y="393890"/>
                  </a:cubicBezTo>
                  <a:cubicBezTo>
                    <a:pt x="182598" y="395497"/>
                    <a:pt x="180723" y="397371"/>
                    <a:pt x="179117" y="397907"/>
                  </a:cubicBezTo>
                  <a:cubicBezTo>
                    <a:pt x="176438" y="398443"/>
                    <a:pt x="173493" y="398175"/>
                    <a:pt x="170547" y="398175"/>
                  </a:cubicBezTo>
                  <a:cubicBezTo>
                    <a:pt x="170280" y="398443"/>
                    <a:pt x="170280" y="398711"/>
                    <a:pt x="170280" y="398711"/>
                  </a:cubicBezTo>
                  <a:cubicBezTo>
                    <a:pt x="164656" y="397907"/>
                    <a:pt x="158764" y="397371"/>
                    <a:pt x="153409" y="395765"/>
                  </a:cubicBezTo>
                  <a:cubicBezTo>
                    <a:pt x="151802" y="395229"/>
                    <a:pt x="150463" y="392283"/>
                    <a:pt x="150195" y="390141"/>
                  </a:cubicBezTo>
                  <a:cubicBezTo>
                    <a:pt x="150195" y="389070"/>
                    <a:pt x="152873" y="386660"/>
                    <a:pt x="154480" y="386660"/>
                  </a:cubicBezTo>
                  <a:close/>
                  <a:moveTo>
                    <a:pt x="224104" y="383446"/>
                  </a:moveTo>
                  <a:cubicBezTo>
                    <a:pt x="226514" y="383178"/>
                    <a:pt x="228924" y="385321"/>
                    <a:pt x="231602" y="386124"/>
                  </a:cubicBezTo>
                  <a:cubicBezTo>
                    <a:pt x="229996" y="388266"/>
                    <a:pt x="228924" y="391479"/>
                    <a:pt x="226782" y="392283"/>
                  </a:cubicBezTo>
                  <a:cubicBezTo>
                    <a:pt x="220087" y="394158"/>
                    <a:pt x="213124" y="395765"/>
                    <a:pt x="206162" y="396567"/>
                  </a:cubicBezTo>
                  <a:cubicBezTo>
                    <a:pt x="203484" y="396835"/>
                    <a:pt x="200539" y="394961"/>
                    <a:pt x="195718" y="393354"/>
                  </a:cubicBezTo>
                  <a:cubicBezTo>
                    <a:pt x="199735" y="390409"/>
                    <a:pt x="201342" y="388266"/>
                    <a:pt x="203484" y="387730"/>
                  </a:cubicBezTo>
                  <a:cubicBezTo>
                    <a:pt x="210179" y="385856"/>
                    <a:pt x="217142" y="384249"/>
                    <a:pt x="224104" y="383446"/>
                  </a:cubicBezTo>
                  <a:close/>
                  <a:moveTo>
                    <a:pt x="109223" y="371931"/>
                  </a:moveTo>
                  <a:cubicBezTo>
                    <a:pt x="117257" y="375145"/>
                    <a:pt x="125291" y="378626"/>
                    <a:pt x="133324" y="382107"/>
                  </a:cubicBezTo>
                  <a:cubicBezTo>
                    <a:pt x="134128" y="382643"/>
                    <a:pt x="134663" y="384250"/>
                    <a:pt x="136002" y="386392"/>
                  </a:cubicBezTo>
                  <a:cubicBezTo>
                    <a:pt x="133592" y="387731"/>
                    <a:pt x="130647" y="390141"/>
                    <a:pt x="129040" y="389605"/>
                  </a:cubicBezTo>
                  <a:cubicBezTo>
                    <a:pt x="121273" y="386659"/>
                    <a:pt x="113775" y="383178"/>
                    <a:pt x="106545" y="379429"/>
                  </a:cubicBezTo>
                  <a:cubicBezTo>
                    <a:pt x="105474" y="378894"/>
                    <a:pt x="104939" y="375948"/>
                    <a:pt x="105474" y="374073"/>
                  </a:cubicBezTo>
                  <a:cubicBezTo>
                    <a:pt x="105741" y="373003"/>
                    <a:pt x="108420" y="371396"/>
                    <a:pt x="109223" y="371931"/>
                  </a:cubicBezTo>
                  <a:close/>
                  <a:moveTo>
                    <a:pt x="274181" y="362558"/>
                  </a:moveTo>
                  <a:cubicBezTo>
                    <a:pt x="276859" y="373537"/>
                    <a:pt x="268290" y="374609"/>
                    <a:pt x="263470" y="377287"/>
                  </a:cubicBezTo>
                  <a:cubicBezTo>
                    <a:pt x="258381" y="380232"/>
                    <a:pt x="252490" y="387731"/>
                    <a:pt x="243385" y="378357"/>
                  </a:cubicBezTo>
                  <a:cubicBezTo>
                    <a:pt x="253829" y="371663"/>
                    <a:pt x="262666" y="365236"/>
                    <a:pt x="274181" y="362558"/>
                  </a:cubicBezTo>
                  <a:close/>
                  <a:moveTo>
                    <a:pt x="65573" y="342742"/>
                  </a:moveTo>
                  <a:cubicBezTo>
                    <a:pt x="75749" y="349972"/>
                    <a:pt x="84854" y="355328"/>
                    <a:pt x="89406" y="365772"/>
                  </a:cubicBezTo>
                  <a:cubicBezTo>
                    <a:pt x="78694" y="364432"/>
                    <a:pt x="72268" y="357470"/>
                    <a:pt x="65573" y="351043"/>
                  </a:cubicBezTo>
                  <a:cubicBezTo>
                    <a:pt x="64769" y="350240"/>
                    <a:pt x="65573" y="347562"/>
                    <a:pt x="65573" y="342742"/>
                  </a:cubicBezTo>
                  <a:close/>
                  <a:moveTo>
                    <a:pt x="306583" y="331763"/>
                  </a:moveTo>
                  <a:cubicBezTo>
                    <a:pt x="307654" y="331227"/>
                    <a:pt x="311135" y="333102"/>
                    <a:pt x="313546" y="333905"/>
                  </a:cubicBezTo>
                  <a:cubicBezTo>
                    <a:pt x="312474" y="336583"/>
                    <a:pt x="312206" y="338190"/>
                    <a:pt x="311403" y="338725"/>
                  </a:cubicBezTo>
                  <a:cubicBezTo>
                    <a:pt x="305512" y="344616"/>
                    <a:pt x="299621" y="350240"/>
                    <a:pt x="293461" y="355864"/>
                  </a:cubicBezTo>
                  <a:cubicBezTo>
                    <a:pt x="292391" y="356666"/>
                    <a:pt x="289177" y="356131"/>
                    <a:pt x="288106" y="355060"/>
                  </a:cubicBezTo>
                  <a:cubicBezTo>
                    <a:pt x="287035" y="353989"/>
                    <a:pt x="286767" y="350508"/>
                    <a:pt x="287570" y="349436"/>
                  </a:cubicBezTo>
                  <a:cubicBezTo>
                    <a:pt x="293461" y="343278"/>
                    <a:pt x="299888" y="337118"/>
                    <a:pt x="306583" y="331763"/>
                  </a:cubicBezTo>
                  <a:close/>
                  <a:moveTo>
                    <a:pt x="36384" y="304984"/>
                  </a:moveTo>
                  <a:cubicBezTo>
                    <a:pt x="43346" y="314624"/>
                    <a:pt x="49238" y="322390"/>
                    <a:pt x="54861" y="330156"/>
                  </a:cubicBezTo>
                  <a:cubicBezTo>
                    <a:pt x="52184" y="335244"/>
                    <a:pt x="48970" y="334708"/>
                    <a:pt x="46828" y="331495"/>
                  </a:cubicBezTo>
                  <a:cubicBezTo>
                    <a:pt x="42008" y="325068"/>
                    <a:pt x="37455" y="318105"/>
                    <a:pt x="33170" y="311143"/>
                  </a:cubicBezTo>
                  <a:cubicBezTo>
                    <a:pt x="32902" y="310340"/>
                    <a:pt x="34509" y="308465"/>
                    <a:pt x="36384" y="304984"/>
                  </a:cubicBezTo>
                  <a:close/>
                  <a:moveTo>
                    <a:pt x="334970" y="291059"/>
                  </a:moveTo>
                  <a:cubicBezTo>
                    <a:pt x="336041" y="291059"/>
                    <a:pt x="337648" y="292933"/>
                    <a:pt x="337916" y="294273"/>
                  </a:cubicBezTo>
                  <a:cubicBezTo>
                    <a:pt x="339255" y="299361"/>
                    <a:pt x="330149" y="318374"/>
                    <a:pt x="325597" y="320784"/>
                  </a:cubicBezTo>
                  <a:cubicBezTo>
                    <a:pt x="325061" y="321052"/>
                    <a:pt x="324258" y="321052"/>
                    <a:pt x="322116" y="321587"/>
                  </a:cubicBezTo>
                  <a:cubicBezTo>
                    <a:pt x="321312" y="319177"/>
                    <a:pt x="319438" y="316499"/>
                    <a:pt x="320241" y="314625"/>
                  </a:cubicBezTo>
                  <a:cubicBezTo>
                    <a:pt x="322919" y="307126"/>
                    <a:pt x="326400" y="300164"/>
                    <a:pt x="329882" y="293201"/>
                  </a:cubicBezTo>
                  <a:cubicBezTo>
                    <a:pt x="330417" y="291862"/>
                    <a:pt x="333363" y="291059"/>
                    <a:pt x="334970" y="291059"/>
                  </a:cubicBezTo>
                  <a:close/>
                  <a:moveTo>
                    <a:pt x="185811" y="267762"/>
                  </a:moveTo>
                  <a:cubicBezTo>
                    <a:pt x="187953" y="267762"/>
                    <a:pt x="189828" y="268030"/>
                    <a:pt x="191970" y="268297"/>
                  </a:cubicBezTo>
                  <a:cubicBezTo>
                    <a:pt x="195452" y="268833"/>
                    <a:pt x="200272" y="267494"/>
                    <a:pt x="200004" y="273386"/>
                  </a:cubicBezTo>
                  <a:cubicBezTo>
                    <a:pt x="199736" y="278474"/>
                    <a:pt x="195452" y="278206"/>
                    <a:pt x="191702" y="279010"/>
                  </a:cubicBezTo>
                  <a:cubicBezTo>
                    <a:pt x="190096" y="279545"/>
                    <a:pt x="187953" y="279813"/>
                    <a:pt x="185543" y="280349"/>
                  </a:cubicBezTo>
                  <a:cubicBezTo>
                    <a:pt x="181526" y="280081"/>
                    <a:pt x="179116" y="277671"/>
                    <a:pt x="179116" y="273118"/>
                  </a:cubicBezTo>
                  <a:cubicBezTo>
                    <a:pt x="179116" y="268833"/>
                    <a:pt x="182062" y="267762"/>
                    <a:pt x="185811" y="267762"/>
                  </a:cubicBezTo>
                  <a:close/>
                  <a:moveTo>
                    <a:pt x="13890" y="264280"/>
                  </a:moveTo>
                  <a:cubicBezTo>
                    <a:pt x="21656" y="268029"/>
                    <a:pt x="27814" y="282222"/>
                    <a:pt x="26208" y="292398"/>
                  </a:cubicBezTo>
                  <a:cubicBezTo>
                    <a:pt x="17371" y="287845"/>
                    <a:pt x="11748" y="274991"/>
                    <a:pt x="13890" y="264280"/>
                  </a:cubicBezTo>
                  <a:close/>
                  <a:moveTo>
                    <a:pt x="149123" y="244732"/>
                  </a:moveTo>
                  <a:cubicBezTo>
                    <a:pt x="154479" y="250088"/>
                    <a:pt x="160906" y="256247"/>
                    <a:pt x="168672" y="263209"/>
                  </a:cubicBezTo>
                  <a:cubicBezTo>
                    <a:pt x="165993" y="267762"/>
                    <a:pt x="164119" y="271511"/>
                    <a:pt x="161709" y="275796"/>
                  </a:cubicBezTo>
                  <a:cubicBezTo>
                    <a:pt x="150194" y="272314"/>
                    <a:pt x="141893" y="265887"/>
                    <a:pt x="133859" y="255711"/>
                  </a:cubicBezTo>
                  <a:cubicBezTo>
                    <a:pt x="138680" y="252230"/>
                    <a:pt x="143500" y="248749"/>
                    <a:pt x="149123" y="244732"/>
                  </a:cubicBezTo>
                  <a:close/>
                  <a:moveTo>
                    <a:pt x="340593" y="243393"/>
                  </a:moveTo>
                  <a:cubicBezTo>
                    <a:pt x="341128" y="243393"/>
                    <a:pt x="341932" y="243393"/>
                    <a:pt x="342467" y="243393"/>
                  </a:cubicBezTo>
                  <a:cubicBezTo>
                    <a:pt x="342467" y="252765"/>
                    <a:pt x="342467" y="261871"/>
                    <a:pt x="342467" y="270975"/>
                  </a:cubicBezTo>
                  <a:lnTo>
                    <a:pt x="341664" y="270975"/>
                  </a:lnTo>
                  <a:lnTo>
                    <a:pt x="340861" y="270975"/>
                  </a:lnTo>
                  <a:cubicBezTo>
                    <a:pt x="340861" y="261871"/>
                    <a:pt x="340593" y="252498"/>
                    <a:pt x="340593" y="243393"/>
                  </a:cubicBezTo>
                  <a:close/>
                  <a:moveTo>
                    <a:pt x="340593" y="243392"/>
                  </a:moveTo>
                  <a:cubicBezTo>
                    <a:pt x="340593" y="252497"/>
                    <a:pt x="340860" y="261870"/>
                    <a:pt x="340860" y="270975"/>
                  </a:cubicBezTo>
                  <a:cubicBezTo>
                    <a:pt x="337646" y="276330"/>
                    <a:pt x="333630" y="276063"/>
                    <a:pt x="332559" y="270171"/>
                  </a:cubicBezTo>
                  <a:cubicBezTo>
                    <a:pt x="331220" y="262138"/>
                    <a:pt x="331755" y="253568"/>
                    <a:pt x="332559" y="245534"/>
                  </a:cubicBezTo>
                  <a:cubicBezTo>
                    <a:pt x="333094" y="240446"/>
                    <a:pt x="336575" y="240179"/>
                    <a:pt x="340593" y="243392"/>
                  </a:cubicBezTo>
                  <a:close/>
                  <a:moveTo>
                    <a:pt x="2642" y="216078"/>
                  </a:moveTo>
                  <a:cubicBezTo>
                    <a:pt x="10408" y="219559"/>
                    <a:pt x="12550" y="226789"/>
                    <a:pt x="11479" y="246874"/>
                  </a:cubicBezTo>
                  <a:cubicBezTo>
                    <a:pt x="8802" y="245535"/>
                    <a:pt x="5856" y="245000"/>
                    <a:pt x="5588" y="243928"/>
                  </a:cubicBezTo>
                  <a:cubicBezTo>
                    <a:pt x="3178" y="234823"/>
                    <a:pt x="232" y="225986"/>
                    <a:pt x="2642" y="216078"/>
                  </a:cubicBezTo>
                  <a:close/>
                  <a:moveTo>
                    <a:pt x="137072" y="203223"/>
                  </a:moveTo>
                  <a:cubicBezTo>
                    <a:pt x="138947" y="203759"/>
                    <a:pt x="141089" y="207241"/>
                    <a:pt x="141357" y="209383"/>
                  </a:cubicBezTo>
                  <a:cubicBezTo>
                    <a:pt x="141892" y="216881"/>
                    <a:pt x="141624" y="224647"/>
                    <a:pt x="141624" y="234019"/>
                  </a:cubicBezTo>
                  <a:lnTo>
                    <a:pt x="132224" y="230886"/>
                  </a:lnTo>
                  <a:lnTo>
                    <a:pt x="132207" y="230932"/>
                  </a:lnTo>
                  <a:lnTo>
                    <a:pt x="132252" y="231073"/>
                  </a:lnTo>
                  <a:lnTo>
                    <a:pt x="132181" y="231002"/>
                  </a:lnTo>
                  <a:lnTo>
                    <a:pt x="128235" y="241786"/>
                  </a:lnTo>
                  <a:cubicBezTo>
                    <a:pt x="125290" y="239376"/>
                    <a:pt x="122612" y="238305"/>
                    <a:pt x="122077" y="236430"/>
                  </a:cubicBezTo>
                  <a:cubicBezTo>
                    <a:pt x="119399" y="229200"/>
                    <a:pt x="116989" y="221702"/>
                    <a:pt x="115382" y="213936"/>
                  </a:cubicBezTo>
                  <a:cubicBezTo>
                    <a:pt x="114847" y="211794"/>
                    <a:pt x="117524" y="209116"/>
                    <a:pt x="118596" y="206706"/>
                  </a:cubicBezTo>
                  <a:cubicBezTo>
                    <a:pt x="120738" y="208313"/>
                    <a:pt x="123415" y="209652"/>
                    <a:pt x="124486" y="211794"/>
                  </a:cubicBezTo>
                  <a:cubicBezTo>
                    <a:pt x="126629" y="215275"/>
                    <a:pt x="127968" y="219559"/>
                    <a:pt x="129575" y="223309"/>
                  </a:cubicBezTo>
                  <a:lnTo>
                    <a:pt x="129575" y="223041"/>
                  </a:lnTo>
                  <a:lnTo>
                    <a:pt x="130983" y="227125"/>
                  </a:lnTo>
                  <a:lnTo>
                    <a:pt x="129842" y="223575"/>
                  </a:lnTo>
                  <a:cubicBezTo>
                    <a:pt x="130378" y="218755"/>
                    <a:pt x="131181" y="213935"/>
                    <a:pt x="131449" y="209115"/>
                  </a:cubicBezTo>
                  <a:cubicBezTo>
                    <a:pt x="131717" y="205366"/>
                    <a:pt x="133056" y="201885"/>
                    <a:pt x="137072" y="203223"/>
                  </a:cubicBezTo>
                  <a:close/>
                  <a:moveTo>
                    <a:pt x="333095" y="193584"/>
                  </a:moveTo>
                  <a:cubicBezTo>
                    <a:pt x="335237" y="193584"/>
                    <a:pt x="338450" y="194655"/>
                    <a:pt x="338986" y="196262"/>
                  </a:cubicBezTo>
                  <a:cubicBezTo>
                    <a:pt x="340057" y="200279"/>
                    <a:pt x="340057" y="204295"/>
                    <a:pt x="340860" y="208312"/>
                  </a:cubicBezTo>
                  <a:lnTo>
                    <a:pt x="340859" y="208367"/>
                  </a:lnTo>
                  <a:lnTo>
                    <a:pt x="340861" y="208312"/>
                  </a:lnTo>
                  <a:cubicBezTo>
                    <a:pt x="341396" y="208312"/>
                    <a:pt x="341932" y="208312"/>
                    <a:pt x="342467" y="208312"/>
                  </a:cubicBezTo>
                  <a:cubicBezTo>
                    <a:pt x="342467" y="213400"/>
                    <a:pt x="342467" y="218220"/>
                    <a:pt x="342467" y="223309"/>
                  </a:cubicBezTo>
                  <a:lnTo>
                    <a:pt x="341396" y="223309"/>
                  </a:lnTo>
                  <a:cubicBezTo>
                    <a:pt x="341396" y="223309"/>
                    <a:pt x="340325" y="223309"/>
                    <a:pt x="340325" y="223309"/>
                  </a:cubicBezTo>
                  <a:lnTo>
                    <a:pt x="340328" y="223238"/>
                  </a:lnTo>
                  <a:lnTo>
                    <a:pt x="332559" y="221166"/>
                  </a:lnTo>
                  <a:cubicBezTo>
                    <a:pt x="331221" y="213668"/>
                    <a:pt x="330685" y="205902"/>
                    <a:pt x="330149" y="198136"/>
                  </a:cubicBezTo>
                  <a:cubicBezTo>
                    <a:pt x="330149" y="196530"/>
                    <a:pt x="332023" y="193584"/>
                    <a:pt x="333095" y="193584"/>
                  </a:cubicBezTo>
                  <a:close/>
                  <a:moveTo>
                    <a:pt x="274717" y="178320"/>
                  </a:moveTo>
                  <a:cubicBezTo>
                    <a:pt x="300157" y="178588"/>
                    <a:pt x="313011" y="191977"/>
                    <a:pt x="313011" y="217150"/>
                  </a:cubicBezTo>
                  <a:cubicBezTo>
                    <a:pt x="313011" y="236431"/>
                    <a:pt x="312744" y="255444"/>
                    <a:pt x="313011" y="274725"/>
                  </a:cubicBezTo>
                  <a:cubicBezTo>
                    <a:pt x="313279" y="285168"/>
                    <a:pt x="310601" y="294808"/>
                    <a:pt x="304710" y="302842"/>
                  </a:cubicBezTo>
                  <a:cubicBezTo>
                    <a:pt x="287304" y="326408"/>
                    <a:pt x="266684" y="345956"/>
                    <a:pt x="238566" y="357471"/>
                  </a:cubicBezTo>
                  <a:cubicBezTo>
                    <a:pt x="221695" y="364434"/>
                    <a:pt x="205092" y="368718"/>
                    <a:pt x="187418" y="370058"/>
                  </a:cubicBezTo>
                  <a:cubicBezTo>
                    <a:pt x="187418" y="346492"/>
                    <a:pt x="187418" y="322927"/>
                    <a:pt x="187418" y="299361"/>
                  </a:cubicBezTo>
                  <a:cubicBezTo>
                    <a:pt x="205628" y="296147"/>
                    <a:pt x="222498" y="289988"/>
                    <a:pt x="236156" y="276599"/>
                  </a:cubicBezTo>
                  <a:cubicBezTo>
                    <a:pt x="246064" y="266958"/>
                    <a:pt x="246332" y="267226"/>
                    <a:pt x="244190" y="250356"/>
                  </a:cubicBezTo>
                  <a:cubicBezTo>
                    <a:pt x="234014" y="250356"/>
                    <a:pt x="223837" y="250623"/>
                    <a:pt x="213394" y="250356"/>
                  </a:cubicBezTo>
                  <a:cubicBezTo>
                    <a:pt x="205092" y="250088"/>
                    <a:pt x="196790" y="249820"/>
                    <a:pt x="188489" y="248749"/>
                  </a:cubicBezTo>
                  <a:cubicBezTo>
                    <a:pt x="170280" y="246071"/>
                    <a:pt x="158765" y="230539"/>
                    <a:pt x="160104" y="210990"/>
                  </a:cubicBezTo>
                  <a:cubicBezTo>
                    <a:pt x="161175" y="193317"/>
                    <a:pt x="174832" y="179123"/>
                    <a:pt x="192238" y="178855"/>
                  </a:cubicBezTo>
                  <a:cubicBezTo>
                    <a:pt x="219553" y="178320"/>
                    <a:pt x="247135" y="178052"/>
                    <a:pt x="274717" y="178320"/>
                  </a:cubicBezTo>
                  <a:close/>
                  <a:moveTo>
                    <a:pt x="156086" y="163859"/>
                  </a:moveTo>
                  <a:cubicBezTo>
                    <a:pt x="156889" y="163324"/>
                    <a:pt x="159299" y="164127"/>
                    <a:pt x="160370" y="164930"/>
                  </a:cubicBezTo>
                  <a:cubicBezTo>
                    <a:pt x="161441" y="166002"/>
                    <a:pt x="161976" y="168144"/>
                    <a:pt x="161441" y="169215"/>
                  </a:cubicBezTo>
                  <a:cubicBezTo>
                    <a:pt x="160906" y="171090"/>
                    <a:pt x="159567" y="173232"/>
                    <a:pt x="157960" y="174035"/>
                  </a:cubicBezTo>
                  <a:cubicBezTo>
                    <a:pt x="151801" y="178855"/>
                    <a:pt x="150730" y="188496"/>
                    <a:pt x="141358" y="190638"/>
                  </a:cubicBezTo>
                  <a:cubicBezTo>
                    <a:pt x="137341" y="183944"/>
                    <a:pt x="140822" y="179659"/>
                    <a:pt x="143767" y="175910"/>
                  </a:cubicBezTo>
                  <a:cubicBezTo>
                    <a:pt x="147516" y="171625"/>
                    <a:pt x="151801" y="167609"/>
                    <a:pt x="156086" y="163859"/>
                  </a:cubicBezTo>
                  <a:close/>
                  <a:moveTo>
                    <a:pt x="3178" y="163859"/>
                  </a:moveTo>
                  <a:cubicBezTo>
                    <a:pt x="6927" y="167876"/>
                    <a:pt x="9873" y="169750"/>
                    <a:pt x="9605" y="170822"/>
                  </a:cubicBezTo>
                  <a:cubicBezTo>
                    <a:pt x="7998" y="179926"/>
                    <a:pt x="13354" y="190638"/>
                    <a:pt x="3178" y="199743"/>
                  </a:cubicBezTo>
                  <a:cubicBezTo>
                    <a:pt x="-3250" y="187425"/>
                    <a:pt x="1839" y="177249"/>
                    <a:pt x="3178" y="163859"/>
                  </a:cubicBezTo>
                  <a:close/>
                  <a:moveTo>
                    <a:pt x="127433" y="159308"/>
                  </a:moveTo>
                  <a:cubicBezTo>
                    <a:pt x="131718" y="160111"/>
                    <a:pt x="130914" y="163860"/>
                    <a:pt x="130111" y="167341"/>
                  </a:cubicBezTo>
                  <a:cubicBezTo>
                    <a:pt x="128504" y="173233"/>
                    <a:pt x="126897" y="179124"/>
                    <a:pt x="125290" y="185283"/>
                  </a:cubicBezTo>
                  <a:cubicBezTo>
                    <a:pt x="124487" y="188764"/>
                    <a:pt x="123416" y="192513"/>
                    <a:pt x="119399" y="191174"/>
                  </a:cubicBezTo>
                  <a:cubicBezTo>
                    <a:pt x="116989" y="190371"/>
                    <a:pt x="115650" y="186889"/>
                    <a:pt x="114311" y="185015"/>
                  </a:cubicBezTo>
                  <a:cubicBezTo>
                    <a:pt x="116989" y="176714"/>
                    <a:pt x="118596" y="170019"/>
                    <a:pt x="121274" y="163592"/>
                  </a:cubicBezTo>
                  <a:cubicBezTo>
                    <a:pt x="122077" y="161450"/>
                    <a:pt x="125558" y="159040"/>
                    <a:pt x="127433" y="159308"/>
                  </a:cubicBezTo>
                  <a:close/>
                  <a:moveTo>
                    <a:pt x="322651" y="153415"/>
                  </a:moveTo>
                  <a:cubicBezTo>
                    <a:pt x="327739" y="156361"/>
                    <a:pt x="328543" y="159574"/>
                    <a:pt x="326133" y="162520"/>
                  </a:cubicBezTo>
                  <a:cubicBezTo>
                    <a:pt x="323187" y="166001"/>
                    <a:pt x="322919" y="168411"/>
                    <a:pt x="326133" y="171893"/>
                  </a:cubicBezTo>
                  <a:cubicBezTo>
                    <a:pt x="328810" y="174838"/>
                    <a:pt x="328007" y="178051"/>
                    <a:pt x="322651" y="181265"/>
                  </a:cubicBezTo>
                  <a:cubicBezTo>
                    <a:pt x="318634" y="177516"/>
                    <a:pt x="314350" y="173499"/>
                    <a:pt x="309529" y="169482"/>
                  </a:cubicBezTo>
                  <a:cubicBezTo>
                    <a:pt x="311136" y="161181"/>
                    <a:pt x="317563" y="157968"/>
                    <a:pt x="322651" y="153415"/>
                  </a:cubicBezTo>
                  <a:close/>
                  <a:moveTo>
                    <a:pt x="198397" y="150470"/>
                  </a:moveTo>
                  <a:cubicBezTo>
                    <a:pt x="199736" y="150470"/>
                    <a:pt x="201878" y="153416"/>
                    <a:pt x="202682" y="155290"/>
                  </a:cubicBezTo>
                  <a:cubicBezTo>
                    <a:pt x="202950" y="156093"/>
                    <a:pt x="200539" y="158772"/>
                    <a:pt x="198932" y="159039"/>
                  </a:cubicBezTo>
                  <a:cubicBezTo>
                    <a:pt x="191702" y="160378"/>
                    <a:pt x="184740" y="161182"/>
                    <a:pt x="176438" y="161985"/>
                  </a:cubicBezTo>
                  <a:cubicBezTo>
                    <a:pt x="175635" y="161182"/>
                    <a:pt x="172689" y="159843"/>
                    <a:pt x="172689" y="158236"/>
                  </a:cubicBezTo>
                  <a:cubicBezTo>
                    <a:pt x="172689" y="156361"/>
                    <a:pt x="174831" y="153148"/>
                    <a:pt x="176438" y="152880"/>
                  </a:cubicBezTo>
                  <a:cubicBezTo>
                    <a:pt x="183669" y="151541"/>
                    <a:pt x="191167" y="150738"/>
                    <a:pt x="198397" y="150470"/>
                  </a:cubicBezTo>
                  <a:close/>
                  <a:moveTo>
                    <a:pt x="223569" y="139758"/>
                  </a:moveTo>
                  <a:cubicBezTo>
                    <a:pt x="232674" y="142972"/>
                    <a:pt x="235084" y="149131"/>
                    <a:pt x="238298" y="157164"/>
                  </a:cubicBezTo>
                  <a:cubicBezTo>
                    <a:pt x="234281" y="158503"/>
                    <a:pt x="230799" y="160110"/>
                    <a:pt x="227586" y="160110"/>
                  </a:cubicBezTo>
                  <a:cubicBezTo>
                    <a:pt x="224105" y="160110"/>
                    <a:pt x="219820" y="159039"/>
                    <a:pt x="217678" y="156897"/>
                  </a:cubicBezTo>
                  <a:cubicBezTo>
                    <a:pt x="215000" y="153951"/>
                    <a:pt x="219016" y="151541"/>
                    <a:pt x="220891" y="148863"/>
                  </a:cubicBezTo>
                  <a:cubicBezTo>
                    <a:pt x="222498" y="146721"/>
                    <a:pt x="222498" y="143775"/>
                    <a:pt x="223569" y="139758"/>
                  </a:cubicBezTo>
                  <a:close/>
                  <a:moveTo>
                    <a:pt x="158764" y="123422"/>
                  </a:moveTo>
                  <a:cubicBezTo>
                    <a:pt x="159836" y="122887"/>
                    <a:pt x="162514" y="125565"/>
                    <a:pt x="166263" y="127439"/>
                  </a:cubicBezTo>
                  <a:cubicBezTo>
                    <a:pt x="156890" y="134670"/>
                    <a:pt x="149660" y="140561"/>
                    <a:pt x="141894" y="145917"/>
                  </a:cubicBezTo>
                  <a:cubicBezTo>
                    <a:pt x="140823" y="146720"/>
                    <a:pt x="137609" y="146185"/>
                    <a:pt x="136538" y="145113"/>
                  </a:cubicBezTo>
                  <a:cubicBezTo>
                    <a:pt x="135467" y="144042"/>
                    <a:pt x="135199" y="140293"/>
                    <a:pt x="136002" y="139758"/>
                  </a:cubicBezTo>
                  <a:cubicBezTo>
                    <a:pt x="143500" y="133866"/>
                    <a:pt x="150999" y="128510"/>
                    <a:pt x="158764" y="123422"/>
                  </a:cubicBezTo>
                  <a:close/>
                  <a:moveTo>
                    <a:pt x="183669" y="118335"/>
                  </a:moveTo>
                  <a:cubicBezTo>
                    <a:pt x="194381" y="118603"/>
                    <a:pt x="204825" y="120209"/>
                    <a:pt x="212055" y="128511"/>
                  </a:cubicBezTo>
                  <a:cubicBezTo>
                    <a:pt x="212055" y="129849"/>
                    <a:pt x="212055" y="130921"/>
                    <a:pt x="211787" y="131992"/>
                  </a:cubicBezTo>
                  <a:cubicBezTo>
                    <a:pt x="208841" y="132260"/>
                    <a:pt x="205896" y="133331"/>
                    <a:pt x="203218" y="132795"/>
                  </a:cubicBezTo>
                  <a:cubicBezTo>
                    <a:pt x="196790" y="131456"/>
                    <a:pt x="190364" y="129849"/>
                    <a:pt x="184205" y="127707"/>
                  </a:cubicBezTo>
                  <a:cubicBezTo>
                    <a:pt x="182330" y="127172"/>
                    <a:pt x="179652" y="124762"/>
                    <a:pt x="179652" y="123155"/>
                  </a:cubicBezTo>
                  <a:cubicBezTo>
                    <a:pt x="179652" y="121549"/>
                    <a:pt x="182330" y="118335"/>
                    <a:pt x="183669" y="118335"/>
                  </a:cubicBezTo>
                  <a:close/>
                  <a:moveTo>
                    <a:pt x="19782" y="117264"/>
                  </a:moveTo>
                  <a:cubicBezTo>
                    <a:pt x="20585" y="118871"/>
                    <a:pt x="21388" y="120478"/>
                    <a:pt x="21656" y="122084"/>
                  </a:cubicBezTo>
                  <a:cubicBezTo>
                    <a:pt x="22191" y="126904"/>
                    <a:pt x="15229" y="144846"/>
                    <a:pt x="11212" y="149934"/>
                  </a:cubicBezTo>
                  <a:cubicBezTo>
                    <a:pt x="5856" y="144043"/>
                    <a:pt x="9338" y="129582"/>
                    <a:pt x="19782" y="117264"/>
                  </a:cubicBezTo>
                  <a:close/>
                  <a:moveTo>
                    <a:pt x="336309" y="108427"/>
                  </a:moveTo>
                  <a:cubicBezTo>
                    <a:pt x="337647" y="110034"/>
                    <a:pt x="338986" y="111908"/>
                    <a:pt x="340325" y="113515"/>
                  </a:cubicBezTo>
                  <a:cubicBezTo>
                    <a:pt x="341129" y="114318"/>
                    <a:pt x="341932" y="115122"/>
                    <a:pt x="342468" y="116193"/>
                  </a:cubicBezTo>
                  <a:cubicBezTo>
                    <a:pt x="342468" y="118335"/>
                    <a:pt x="342468" y="120745"/>
                    <a:pt x="342468" y="123423"/>
                  </a:cubicBezTo>
                  <a:cubicBezTo>
                    <a:pt x="341664" y="126904"/>
                    <a:pt x="340593" y="130117"/>
                    <a:pt x="340058" y="133599"/>
                  </a:cubicBezTo>
                  <a:cubicBezTo>
                    <a:pt x="339522" y="137348"/>
                    <a:pt x="338986" y="141633"/>
                    <a:pt x="333899" y="140829"/>
                  </a:cubicBezTo>
                  <a:cubicBezTo>
                    <a:pt x="329614" y="140294"/>
                    <a:pt x="330150" y="136277"/>
                    <a:pt x="330417" y="132796"/>
                  </a:cubicBezTo>
                  <a:cubicBezTo>
                    <a:pt x="330953" y="126636"/>
                    <a:pt x="331221" y="120478"/>
                    <a:pt x="332292" y="114586"/>
                  </a:cubicBezTo>
                  <a:cubicBezTo>
                    <a:pt x="332560" y="112444"/>
                    <a:pt x="334970" y="110301"/>
                    <a:pt x="336309" y="108427"/>
                  </a:cubicBezTo>
                  <a:close/>
                  <a:moveTo>
                    <a:pt x="42543" y="75221"/>
                  </a:moveTo>
                  <a:cubicBezTo>
                    <a:pt x="43614" y="77363"/>
                    <a:pt x="45220" y="78702"/>
                    <a:pt x="44953" y="80041"/>
                  </a:cubicBezTo>
                  <a:cubicBezTo>
                    <a:pt x="43882" y="84862"/>
                    <a:pt x="33438" y="99857"/>
                    <a:pt x="28082" y="104410"/>
                  </a:cubicBezTo>
                  <a:cubicBezTo>
                    <a:pt x="27011" y="102803"/>
                    <a:pt x="24869" y="100661"/>
                    <a:pt x="25404" y="99590"/>
                  </a:cubicBezTo>
                  <a:cubicBezTo>
                    <a:pt x="29421" y="90753"/>
                    <a:pt x="33706" y="81916"/>
                    <a:pt x="42543" y="75221"/>
                  </a:cubicBezTo>
                  <a:close/>
                  <a:moveTo>
                    <a:pt x="308458" y="66117"/>
                  </a:moveTo>
                  <a:cubicBezTo>
                    <a:pt x="312475" y="66117"/>
                    <a:pt x="315688" y="65045"/>
                    <a:pt x="316760" y="66384"/>
                  </a:cubicBezTo>
                  <a:cubicBezTo>
                    <a:pt x="322383" y="73079"/>
                    <a:pt x="327471" y="80042"/>
                    <a:pt x="332291" y="87272"/>
                  </a:cubicBezTo>
                  <a:cubicBezTo>
                    <a:pt x="333094" y="88343"/>
                    <a:pt x="332023" y="91556"/>
                    <a:pt x="330684" y="92627"/>
                  </a:cubicBezTo>
                  <a:cubicBezTo>
                    <a:pt x="329613" y="93431"/>
                    <a:pt x="325864" y="93431"/>
                    <a:pt x="325329" y="92360"/>
                  </a:cubicBezTo>
                  <a:cubicBezTo>
                    <a:pt x="319973" y="84326"/>
                    <a:pt x="312207" y="77364"/>
                    <a:pt x="308458" y="66117"/>
                  </a:cubicBezTo>
                  <a:close/>
                  <a:moveTo>
                    <a:pt x="76819" y="41480"/>
                  </a:moveTo>
                  <a:cubicBezTo>
                    <a:pt x="74409" y="52995"/>
                    <a:pt x="63430" y="57279"/>
                    <a:pt x="56200" y="66920"/>
                  </a:cubicBezTo>
                  <a:cubicBezTo>
                    <a:pt x="54593" y="63439"/>
                    <a:pt x="52719" y="60761"/>
                    <a:pt x="53254" y="59958"/>
                  </a:cubicBezTo>
                  <a:cubicBezTo>
                    <a:pt x="59949" y="52459"/>
                    <a:pt x="65840" y="43622"/>
                    <a:pt x="76819" y="41480"/>
                  </a:cubicBezTo>
                  <a:close/>
                  <a:moveTo>
                    <a:pt x="280340" y="31572"/>
                  </a:moveTo>
                  <a:cubicBezTo>
                    <a:pt x="287570" y="37463"/>
                    <a:pt x="294533" y="43622"/>
                    <a:pt x="301763" y="49782"/>
                  </a:cubicBezTo>
                  <a:cubicBezTo>
                    <a:pt x="302031" y="50317"/>
                    <a:pt x="301763" y="51388"/>
                    <a:pt x="302298" y="53798"/>
                  </a:cubicBezTo>
                  <a:cubicBezTo>
                    <a:pt x="300156" y="54334"/>
                    <a:pt x="296942" y="56209"/>
                    <a:pt x="295603" y="55137"/>
                  </a:cubicBezTo>
                  <a:cubicBezTo>
                    <a:pt x="288641" y="50049"/>
                    <a:pt x="281947" y="44693"/>
                    <a:pt x="275520" y="39070"/>
                  </a:cubicBezTo>
                  <a:cubicBezTo>
                    <a:pt x="274448" y="38266"/>
                    <a:pt x="274448" y="34785"/>
                    <a:pt x="275252" y="33446"/>
                  </a:cubicBezTo>
                  <a:cubicBezTo>
                    <a:pt x="276055" y="32108"/>
                    <a:pt x="279536" y="31036"/>
                    <a:pt x="280340" y="31572"/>
                  </a:cubicBezTo>
                  <a:close/>
                  <a:moveTo>
                    <a:pt x="173132" y="28086"/>
                  </a:moveTo>
                  <a:cubicBezTo>
                    <a:pt x="210363" y="25061"/>
                    <a:pt x="244657" y="37664"/>
                    <a:pt x="275787" y="63974"/>
                  </a:cubicBezTo>
                  <a:cubicBezTo>
                    <a:pt x="287035" y="73346"/>
                    <a:pt x="296675" y="85665"/>
                    <a:pt x="305512" y="97447"/>
                  </a:cubicBezTo>
                  <a:cubicBezTo>
                    <a:pt x="315153" y="110569"/>
                    <a:pt x="316492" y="125297"/>
                    <a:pt x="307655" y="139490"/>
                  </a:cubicBezTo>
                  <a:cubicBezTo>
                    <a:pt x="295604" y="159574"/>
                    <a:pt x="269093" y="161181"/>
                    <a:pt x="253829" y="143239"/>
                  </a:cubicBezTo>
                  <a:cubicBezTo>
                    <a:pt x="246598" y="134670"/>
                    <a:pt x="239904" y="125297"/>
                    <a:pt x="231602" y="118067"/>
                  </a:cubicBezTo>
                  <a:cubicBezTo>
                    <a:pt x="205894" y="95841"/>
                    <a:pt x="171885" y="92359"/>
                    <a:pt x="141357" y="110569"/>
                  </a:cubicBezTo>
                  <a:lnTo>
                    <a:pt x="137876" y="112444"/>
                  </a:lnTo>
                  <a:lnTo>
                    <a:pt x="137876" y="112444"/>
                  </a:lnTo>
                  <a:cubicBezTo>
                    <a:pt x="122345" y="125298"/>
                    <a:pt x="108687" y="139759"/>
                    <a:pt x="101725" y="159040"/>
                  </a:cubicBezTo>
                  <a:cubicBezTo>
                    <a:pt x="91549" y="187960"/>
                    <a:pt x="92084" y="216882"/>
                    <a:pt x="104135" y="245000"/>
                  </a:cubicBezTo>
                  <a:cubicBezTo>
                    <a:pt x="107080" y="251695"/>
                    <a:pt x="111365" y="257854"/>
                    <a:pt x="115114" y="264280"/>
                  </a:cubicBezTo>
                  <a:cubicBezTo>
                    <a:pt x="114043" y="269368"/>
                    <a:pt x="112169" y="274724"/>
                    <a:pt x="112169" y="279812"/>
                  </a:cubicBezTo>
                  <a:cubicBezTo>
                    <a:pt x="111901" y="296416"/>
                    <a:pt x="112169" y="313018"/>
                    <a:pt x="111901" y="329621"/>
                  </a:cubicBezTo>
                  <a:lnTo>
                    <a:pt x="109762" y="348337"/>
                  </a:lnTo>
                  <a:lnTo>
                    <a:pt x="112168" y="330157"/>
                  </a:lnTo>
                  <a:cubicBezTo>
                    <a:pt x="112436" y="313554"/>
                    <a:pt x="112168" y="296951"/>
                    <a:pt x="112436" y="280348"/>
                  </a:cubicBezTo>
                  <a:cubicBezTo>
                    <a:pt x="112436" y="274992"/>
                    <a:pt x="114310" y="269904"/>
                    <a:pt x="115382" y="264816"/>
                  </a:cubicBezTo>
                  <a:cubicBezTo>
                    <a:pt x="119934" y="269369"/>
                    <a:pt x="124486" y="274457"/>
                    <a:pt x="129307" y="278741"/>
                  </a:cubicBezTo>
                  <a:cubicBezTo>
                    <a:pt x="145910" y="293470"/>
                    <a:pt x="165458" y="299629"/>
                    <a:pt x="187417" y="299896"/>
                  </a:cubicBezTo>
                  <a:cubicBezTo>
                    <a:pt x="187417" y="323462"/>
                    <a:pt x="187417" y="347027"/>
                    <a:pt x="187417" y="370593"/>
                  </a:cubicBezTo>
                  <a:cubicBezTo>
                    <a:pt x="162245" y="371664"/>
                    <a:pt x="138680" y="365773"/>
                    <a:pt x="116185" y="354258"/>
                  </a:cubicBezTo>
                  <a:cubicBezTo>
                    <a:pt x="113775" y="352651"/>
                    <a:pt x="111900" y="350241"/>
                    <a:pt x="109758" y="348366"/>
                  </a:cubicBezTo>
                  <a:lnTo>
                    <a:pt x="109758" y="348366"/>
                  </a:lnTo>
                  <a:lnTo>
                    <a:pt x="78795" y="325270"/>
                  </a:lnTo>
                  <a:cubicBezTo>
                    <a:pt x="69791" y="316232"/>
                    <a:pt x="62092" y="305922"/>
                    <a:pt x="55665" y="294541"/>
                  </a:cubicBezTo>
                  <a:cubicBezTo>
                    <a:pt x="18710" y="229736"/>
                    <a:pt x="19246" y="164663"/>
                    <a:pt x="57540" y="100394"/>
                  </a:cubicBezTo>
                  <a:cubicBezTo>
                    <a:pt x="68787" y="81648"/>
                    <a:pt x="84051" y="66116"/>
                    <a:pt x="102260" y="53798"/>
                  </a:cubicBezTo>
                  <a:cubicBezTo>
                    <a:pt x="107348" y="50317"/>
                    <a:pt x="112369" y="46568"/>
                    <a:pt x="117692" y="43388"/>
                  </a:cubicBezTo>
                  <a:lnTo>
                    <a:pt x="134930" y="36392"/>
                  </a:lnTo>
                  <a:lnTo>
                    <a:pt x="134930" y="36391"/>
                  </a:lnTo>
                  <a:cubicBezTo>
                    <a:pt x="147985" y="31839"/>
                    <a:pt x="160722" y="29094"/>
                    <a:pt x="173132" y="28086"/>
                  </a:cubicBezTo>
                  <a:close/>
                  <a:moveTo>
                    <a:pt x="113775" y="14166"/>
                  </a:moveTo>
                  <a:cubicBezTo>
                    <a:pt x="115113" y="13362"/>
                    <a:pt x="118862" y="14433"/>
                    <a:pt x="119130" y="15236"/>
                  </a:cubicBezTo>
                  <a:cubicBezTo>
                    <a:pt x="119666" y="17111"/>
                    <a:pt x="119666" y="21128"/>
                    <a:pt x="118595" y="21664"/>
                  </a:cubicBezTo>
                  <a:cubicBezTo>
                    <a:pt x="110561" y="25680"/>
                    <a:pt x="102260" y="29429"/>
                    <a:pt x="93691" y="32910"/>
                  </a:cubicBezTo>
                  <a:cubicBezTo>
                    <a:pt x="93155" y="33446"/>
                    <a:pt x="91549" y="31303"/>
                    <a:pt x="88335" y="28894"/>
                  </a:cubicBezTo>
                  <a:cubicBezTo>
                    <a:pt x="97975" y="23270"/>
                    <a:pt x="105741" y="18450"/>
                    <a:pt x="113775" y="14166"/>
                  </a:cubicBezTo>
                  <a:close/>
                  <a:moveTo>
                    <a:pt x="236690" y="9077"/>
                  </a:moveTo>
                  <a:cubicBezTo>
                    <a:pt x="244724" y="12023"/>
                    <a:pt x="252491" y="15505"/>
                    <a:pt x="260256" y="19522"/>
                  </a:cubicBezTo>
                  <a:cubicBezTo>
                    <a:pt x="261327" y="20057"/>
                    <a:pt x="261595" y="23806"/>
                    <a:pt x="261060" y="25681"/>
                  </a:cubicBezTo>
                  <a:cubicBezTo>
                    <a:pt x="260792" y="26485"/>
                    <a:pt x="257311" y="27555"/>
                    <a:pt x="255971" y="27020"/>
                  </a:cubicBezTo>
                  <a:cubicBezTo>
                    <a:pt x="248741" y="24342"/>
                    <a:pt x="241511" y="21396"/>
                    <a:pt x="234280" y="17915"/>
                  </a:cubicBezTo>
                  <a:cubicBezTo>
                    <a:pt x="232673" y="17379"/>
                    <a:pt x="231602" y="15237"/>
                    <a:pt x="229192" y="12827"/>
                  </a:cubicBezTo>
                  <a:cubicBezTo>
                    <a:pt x="232138" y="11220"/>
                    <a:pt x="235084" y="8542"/>
                    <a:pt x="236690" y="9077"/>
                  </a:cubicBezTo>
                  <a:close/>
                  <a:moveTo>
                    <a:pt x="161441" y="777"/>
                  </a:moveTo>
                  <a:cubicBezTo>
                    <a:pt x="163048" y="509"/>
                    <a:pt x="165190" y="2919"/>
                    <a:pt x="167064" y="4258"/>
                  </a:cubicBezTo>
                  <a:cubicBezTo>
                    <a:pt x="165725" y="6133"/>
                    <a:pt x="164654" y="9078"/>
                    <a:pt x="163048" y="9614"/>
                  </a:cubicBezTo>
                  <a:cubicBezTo>
                    <a:pt x="155817" y="11756"/>
                    <a:pt x="148051" y="12828"/>
                    <a:pt x="138947" y="14434"/>
                  </a:cubicBezTo>
                  <a:cubicBezTo>
                    <a:pt x="137876" y="13631"/>
                    <a:pt x="134930" y="12024"/>
                    <a:pt x="134930" y="10417"/>
                  </a:cubicBezTo>
                  <a:cubicBezTo>
                    <a:pt x="134662" y="8810"/>
                    <a:pt x="136805" y="5597"/>
                    <a:pt x="138411" y="5061"/>
                  </a:cubicBezTo>
                  <a:cubicBezTo>
                    <a:pt x="145909" y="3187"/>
                    <a:pt x="153675" y="1848"/>
                    <a:pt x="161441" y="777"/>
                  </a:cubicBezTo>
                  <a:close/>
                  <a:moveTo>
                    <a:pt x="201945" y="307"/>
                  </a:moveTo>
                  <a:cubicBezTo>
                    <a:pt x="207368" y="910"/>
                    <a:pt x="212724" y="2516"/>
                    <a:pt x="217946" y="6131"/>
                  </a:cubicBezTo>
                  <a:cubicBezTo>
                    <a:pt x="216071" y="8274"/>
                    <a:pt x="215000" y="10416"/>
                    <a:pt x="213929" y="10416"/>
                  </a:cubicBezTo>
                  <a:cubicBezTo>
                    <a:pt x="204556" y="9881"/>
                    <a:pt x="194916" y="9077"/>
                    <a:pt x="185543" y="8006"/>
                  </a:cubicBezTo>
                  <a:cubicBezTo>
                    <a:pt x="184472" y="8006"/>
                    <a:pt x="183133" y="5596"/>
                    <a:pt x="183133" y="4257"/>
                  </a:cubicBezTo>
                  <a:cubicBezTo>
                    <a:pt x="183133" y="2918"/>
                    <a:pt x="184472" y="508"/>
                    <a:pt x="185543" y="508"/>
                  </a:cubicBezTo>
                  <a:cubicBezTo>
                    <a:pt x="191033" y="106"/>
                    <a:pt x="196523" y="-295"/>
                    <a:pt x="201945" y="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5"/>
            <p:cNvSpPr/>
            <p:nvPr/>
          </p:nvSpPr>
          <p:spPr>
            <a:xfrm>
              <a:off x="605220" y="6254129"/>
              <a:ext cx="284478" cy="398533"/>
            </a:xfrm>
            <a:custGeom>
              <a:avLst/>
              <a:gdLst/>
              <a:ahLst/>
              <a:cxnLst/>
              <a:rect l="l" t="t" r="r" b="b"/>
              <a:pathLst>
                <a:path w="284478" h="398533" extrusionOk="0">
                  <a:moveTo>
                    <a:pt x="98900" y="389137"/>
                  </a:moveTo>
                  <a:cubicBezTo>
                    <a:pt x="106398" y="388602"/>
                    <a:pt x="113897" y="388602"/>
                    <a:pt x="121127" y="389137"/>
                  </a:cubicBezTo>
                  <a:cubicBezTo>
                    <a:pt x="122734" y="389137"/>
                    <a:pt x="124341" y="392083"/>
                    <a:pt x="125948" y="393690"/>
                  </a:cubicBezTo>
                  <a:cubicBezTo>
                    <a:pt x="124341" y="395297"/>
                    <a:pt x="123002" y="397707"/>
                    <a:pt x="121127" y="397974"/>
                  </a:cubicBezTo>
                  <a:cubicBezTo>
                    <a:pt x="117646" y="398778"/>
                    <a:pt x="113629" y="398242"/>
                    <a:pt x="110147" y="398242"/>
                  </a:cubicBezTo>
                  <a:cubicBezTo>
                    <a:pt x="106398" y="398242"/>
                    <a:pt x="102649" y="398778"/>
                    <a:pt x="98900" y="397974"/>
                  </a:cubicBezTo>
                  <a:cubicBezTo>
                    <a:pt x="97026" y="397707"/>
                    <a:pt x="95687" y="395029"/>
                    <a:pt x="94080" y="393423"/>
                  </a:cubicBezTo>
                  <a:cubicBezTo>
                    <a:pt x="95687" y="391816"/>
                    <a:pt x="97294" y="389137"/>
                    <a:pt x="98900" y="389137"/>
                  </a:cubicBezTo>
                  <a:close/>
                  <a:moveTo>
                    <a:pt x="62715" y="388435"/>
                  </a:moveTo>
                  <a:cubicBezTo>
                    <a:pt x="68104" y="388201"/>
                    <a:pt x="73460" y="389138"/>
                    <a:pt x="78549" y="393958"/>
                  </a:cubicBezTo>
                  <a:cubicBezTo>
                    <a:pt x="67301" y="401189"/>
                    <a:pt x="52840" y="399850"/>
                    <a:pt x="46681" y="389941"/>
                  </a:cubicBezTo>
                  <a:cubicBezTo>
                    <a:pt x="51903" y="390075"/>
                    <a:pt x="57326" y="388669"/>
                    <a:pt x="62715" y="388435"/>
                  </a:cubicBezTo>
                  <a:close/>
                  <a:moveTo>
                    <a:pt x="170131" y="388334"/>
                  </a:moveTo>
                  <a:cubicBezTo>
                    <a:pt x="171470" y="388334"/>
                    <a:pt x="174416" y="390744"/>
                    <a:pt x="174148" y="391815"/>
                  </a:cubicBezTo>
                  <a:cubicBezTo>
                    <a:pt x="173880" y="393958"/>
                    <a:pt x="172274" y="396904"/>
                    <a:pt x="170667" y="397172"/>
                  </a:cubicBezTo>
                  <a:cubicBezTo>
                    <a:pt x="166382" y="398242"/>
                    <a:pt x="161830" y="397975"/>
                    <a:pt x="157277" y="398242"/>
                  </a:cubicBezTo>
                  <a:cubicBezTo>
                    <a:pt x="157010" y="398510"/>
                    <a:pt x="157010" y="398242"/>
                    <a:pt x="157010" y="398242"/>
                  </a:cubicBezTo>
                  <a:cubicBezTo>
                    <a:pt x="153796" y="398242"/>
                    <a:pt x="150315" y="398778"/>
                    <a:pt x="147101" y="397975"/>
                  </a:cubicBezTo>
                  <a:cubicBezTo>
                    <a:pt x="144959" y="397440"/>
                    <a:pt x="143352" y="394761"/>
                    <a:pt x="141478" y="393154"/>
                  </a:cubicBezTo>
                  <a:cubicBezTo>
                    <a:pt x="143085" y="391548"/>
                    <a:pt x="144692" y="389138"/>
                    <a:pt x="146566" y="388870"/>
                  </a:cubicBezTo>
                  <a:cubicBezTo>
                    <a:pt x="154332" y="388334"/>
                    <a:pt x="162366" y="388066"/>
                    <a:pt x="170131" y="388334"/>
                  </a:cubicBezTo>
                  <a:close/>
                  <a:moveTo>
                    <a:pt x="213514" y="374677"/>
                  </a:moveTo>
                  <a:cubicBezTo>
                    <a:pt x="215121" y="374141"/>
                    <a:pt x="218067" y="375481"/>
                    <a:pt x="219406" y="377087"/>
                  </a:cubicBezTo>
                  <a:cubicBezTo>
                    <a:pt x="220209" y="377890"/>
                    <a:pt x="219406" y="381640"/>
                    <a:pt x="218067" y="382175"/>
                  </a:cubicBezTo>
                  <a:cubicBezTo>
                    <a:pt x="210301" y="386192"/>
                    <a:pt x="202535" y="389673"/>
                    <a:pt x="194501" y="392619"/>
                  </a:cubicBezTo>
                  <a:cubicBezTo>
                    <a:pt x="193162" y="393155"/>
                    <a:pt x="190485" y="389941"/>
                    <a:pt x="185932" y="386996"/>
                  </a:cubicBezTo>
                  <a:cubicBezTo>
                    <a:pt x="197179" y="381908"/>
                    <a:pt x="205213" y="377890"/>
                    <a:pt x="213514" y="374677"/>
                  </a:cubicBezTo>
                  <a:close/>
                  <a:moveTo>
                    <a:pt x="13475" y="361288"/>
                  </a:moveTo>
                  <a:cubicBezTo>
                    <a:pt x="18028" y="363965"/>
                    <a:pt x="29008" y="379230"/>
                    <a:pt x="29275" y="385122"/>
                  </a:cubicBezTo>
                  <a:cubicBezTo>
                    <a:pt x="19099" y="380836"/>
                    <a:pt x="12137" y="373606"/>
                    <a:pt x="7584" y="361823"/>
                  </a:cubicBezTo>
                  <a:cubicBezTo>
                    <a:pt x="10530" y="361556"/>
                    <a:pt x="12672" y="360484"/>
                    <a:pt x="13475" y="361288"/>
                  </a:cubicBezTo>
                  <a:close/>
                  <a:moveTo>
                    <a:pt x="251273" y="343078"/>
                  </a:moveTo>
                  <a:cubicBezTo>
                    <a:pt x="251809" y="342810"/>
                    <a:pt x="253415" y="343346"/>
                    <a:pt x="257165" y="343882"/>
                  </a:cubicBezTo>
                  <a:cubicBezTo>
                    <a:pt x="253415" y="355932"/>
                    <a:pt x="245917" y="362627"/>
                    <a:pt x="236813" y="368250"/>
                  </a:cubicBezTo>
                  <a:cubicBezTo>
                    <a:pt x="235741" y="368786"/>
                    <a:pt x="233331" y="368250"/>
                    <a:pt x="232527" y="367179"/>
                  </a:cubicBezTo>
                  <a:cubicBezTo>
                    <a:pt x="231725" y="366376"/>
                    <a:pt x="230921" y="363698"/>
                    <a:pt x="231457" y="362894"/>
                  </a:cubicBezTo>
                  <a:cubicBezTo>
                    <a:pt x="237883" y="356200"/>
                    <a:pt x="244578" y="349505"/>
                    <a:pt x="251273" y="343078"/>
                  </a:cubicBezTo>
                  <a:close/>
                  <a:moveTo>
                    <a:pt x="1961" y="311746"/>
                  </a:moveTo>
                  <a:cubicBezTo>
                    <a:pt x="5173" y="314156"/>
                    <a:pt x="7852" y="314960"/>
                    <a:pt x="7852" y="316031"/>
                  </a:cubicBezTo>
                  <a:cubicBezTo>
                    <a:pt x="8655" y="325671"/>
                    <a:pt x="10797" y="335312"/>
                    <a:pt x="4906" y="344416"/>
                  </a:cubicBezTo>
                  <a:cubicBezTo>
                    <a:pt x="-1788" y="334508"/>
                    <a:pt x="86" y="324332"/>
                    <a:pt x="1961" y="311746"/>
                  </a:cubicBezTo>
                  <a:close/>
                  <a:moveTo>
                    <a:pt x="275106" y="301035"/>
                  </a:moveTo>
                  <a:cubicBezTo>
                    <a:pt x="276445" y="301303"/>
                    <a:pt x="278854" y="304248"/>
                    <a:pt x="278587" y="305052"/>
                  </a:cubicBezTo>
                  <a:cubicBezTo>
                    <a:pt x="275373" y="313353"/>
                    <a:pt x="271892" y="321654"/>
                    <a:pt x="268411" y="329956"/>
                  </a:cubicBezTo>
                  <a:cubicBezTo>
                    <a:pt x="267875" y="330759"/>
                    <a:pt x="266001" y="330759"/>
                    <a:pt x="263590" y="331830"/>
                  </a:cubicBezTo>
                  <a:cubicBezTo>
                    <a:pt x="262519" y="329420"/>
                    <a:pt x="260645" y="326742"/>
                    <a:pt x="261181" y="324868"/>
                  </a:cubicBezTo>
                  <a:cubicBezTo>
                    <a:pt x="263590" y="317370"/>
                    <a:pt x="266804" y="310408"/>
                    <a:pt x="270017" y="303177"/>
                  </a:cubicBezTo>
                  <a:cubicBezTo>
                    <a:pt x="270553" y="301838"/>
                    <a:pt x="273499" y="300499"/>
                    <a:pt x="275106" y="301035"/>
                  </a:cubicBezTo>
                  <a:close/>
                  <a:moveTo>
                    <a:pt x="4103" y="266222"/>
                  </a:moveTo>
                  <a:cubicBezTo>
                    <a:pt x="4906" y="265954"/>
                    <a:pt x="7049" y="266758"/>
                    <a:pt x="7049" y="267293"/>
                  </a:cubicBezTo>
                  <a:cubicBezTo>
                    <a:pt x="7852" y="271310"/>
                    <a:pt x="8923" y="275327"/>
                    <a:pt x="8655" y="279344"/>
                  </a:cubicBezTo>
                  <a:cubicBezTo>
                    <a:pt x="8120" y="284967"/>
                    <a:pt x="11601" y="291662"/>
                    <a:pt x="4638" y="296215"/>
                  </a:cubicBezTo>
                  <a:cubicBezTo>
                    <a:pt x="3567" y="295411"/>
                    <a:pt x="1692" y="294608"/>
                    <a:pt x="1692" y="294072"/>
                  </a:cubicBezTo>
                  <a:cubicBezTo>
                    <a:pt x="1157" y="285771"/>
                    <a:pt x="889" y="277737"/>
                    <a:pt x="889" y="269436"/>
                  </a:cubicBezTo>
                  <a:cubicBezTo>
                    <a:pt x="889" y="268365"/>
                    <a:pt x="2763" y="266758"/>
                    <a:pt x="4103" y="266222"/>
                  </a:cubicBezTo>
                  <a:close/>
                  <a:moveTo>
                    <a:pt x="154332" y="255244"/>
                  </a:moveTo>
                  <a:cubicBezTo>
                    <a:pt x="156742" y="252030"/>
                    <a:pt x="162366" y="253101"/>
                    <a:pt x="166114" y="257386"/>
                  </a:cubicBezTo>
                  <a:cubicBezTo>
                    <a:pt x="171203" y="263277"/>
                    <a:pt x="170131" y="274257"/>
                    <a:pt x="163437" y="277738"/>
                  </a:cubicBezTo>
                  <a:cubicBezTo>
                    <a:pt x="161026" y="279076"/>
                    <a:pt x="156474" y="279344"/>
                    <a:pt x="154600" y="277738"/>
                  </a:cubicBezTo>
                  <a:cubicBezTo>
                    <a:pt x="151387" y="275060"/>
                    <a:pt x="153261" y="272114"/>
                    <a:pt x="156742" y="269971"/>
                  </a:cubicBezTo>
                  <a:cubicBezTo>
                    <a:pt x="157813" y="269704"/>
                    <a:pt x="158349" y="268365"/>
                    <a:pt x="159420" y="267026"/>
                  </a:cubicBezTo>
                  <a:cubicBezTo>
                    <a:pt x="158617" y="265420"/>
                    <a:pt x="158349" y="264348"/>
                    <a:pt x="157813" y="264080"/>
                  </a:cubicBezTo>
                  <a:cubicBezTo>
                    <a:pt x="154868" y="261670"/>
                    <a:pt x="151119" y="259796"/>
                    <a:pt x="154332" y="255244"/>
                  </a:cubicBezTo>
                  <a:close/>
                  <a:moveTo>
                    <a:pt x="115503" y="253637"/>
                  </a:moveTo>
                  <a:cubicBezTo>
                    <a:pt x="121127" y="253637"/>
                    <a:pt x="125411" y="253101"/>
                    <a:pt x="129964" y="253905"/>
                  </a:cubicBezTo>
                  <a:cubicBezTo>
                    <a:pt x="131839" y="254173"/>
                    <a:pt x="133713" y="256583"/>
                    <a:pt x="135320" y="257922"/>
                  </a:cubicBezTo>
                  <a:cubicBezTo>
                    <a:pt x="133981" y="259528"/>
                    <a:pt x="132642" y="261938"/>
                    <a:pt x="130767" y="263010"/>
                  </a:cubicBezTo>
                  <a:cubicBezTo>
                    <a:pt x="129160" y="263813"/>
                    <a:pt x="126751" y="263813"/>
                    <a:pt x="121395" y="265152"/>
                  </a:cubicBezTo>
                  <a:cubicBezTo>
                    <a:pt x="125411" y="267830"/>
                    <a:pt x="127554" y="269168"/>
                    <a:pt x="129428" y="270508"/>
                  </a:cubicBezTo>
                  <a:cubicBezTo>
                    <a:pt x="131571" y="272114"/>
                    <a:pt x="133713" y="273453"/>
                    <a:pt x="135588" y="275060"/>
                  </a:cubicBezTo>
                  <a:cubicBezTo>
                    <a:pt x="133177" y="276667"/>
                    <a:pt x="130767" y="279880"/>
                    <a:pt x="128089" y="280148"/>
                  </a:cubicBezTo>
                  <a:cubicBezTo>
                    <a:pt x="116574" y="281219"/>
                    <a:pt x="114164" y="278809"/>
                    <a:pt x="114700" y="268365"/>
                  </a:cubicBezTo>
                  <a:cubicBezTo>
                    <a:pt x="114968" y="263813"/>
                    <a:pt x="115235" y="259528"/>
                    <a:pt x="115503" y="253637"/>
                  </a:cubicBezTo>
                  <a:close/>
                  <a:moveTo>
                    <a:pt x="279390" y="253101"/>
                  </a:moveTo>
                  <a:cubicBezTo>
                    <a:pt x="280997" y="253101"/>
                    <a:pt x="283407" y="254975"/>
                    <a:pt x="283675" y="256315"/>
                  </a:cubicBezTo>
                  <a:cubicBezTo>
                    <a:pt x="284478" y="260599"/>
                    <a:pt x="284210" y="264884"/>
                    <a:pt x="284478" y="269704"/>
                  </a:cubicBezTo>
                  <a:cubicBezTo>
                    <a:pt x="284210" y="273186"/>
                    <a:pt x="284210" y="277202"/>
                    <a:pt x="283407" y="281219"/>
                  </a:cubicBezTo>
                  <a:cubicBezTo>
                    <a:pt x="283139" y="282826"/>
                    <a:pt x="280729" y="284969"/>
                    <a:pt x="279390" y="284969"/>
                  </a:cubicBezTo>
                  <a:cubicBezTo>
                    <a:pt x="277783" y="284969"/>
                    <a:pt x="274838" y="283094"/>
                    <a:pt x="274838" y="281755"/>
                  </a:cubicBezTo>
                  <a:cubicBezTo>
                    <a:pt x="274570" y="273186"/>
                    <a:pt x="274570" y="264616"/>
                    <a:pt x="274838" y="256047"/>
                  </a:cubicBezTo>
                  <a:cubicBezTo>
                    <a:pt x="274838" y="254975"/>
                    <a:pt x="277783" y="253101"/>
                    <a:pt x="279390" y="253101"/>
                  </a:cubicBezTo>
                  <a:close/>
                  <a:moveTo>
                    <a:pt x="4639" y="216682"/>
                  </a:moveTo>
                  <a:cubicBezTo>
                    <a:pt x="10262" y="223645"/>
                    <a:pt x="10530" y="238909"/>
                    <a:pt x="5442" y="247746"/>
                  </a:cubicBezTo>
                  <a:cubicBezTo>
                    <a:pt x="-1521" y="241854"/>
                    <a:pt x="-1789" y="225251"/>
                    <a:pt x="4639" y="216682"/>
                  </a:cubicBezTo>
                  <a:close/>
                  <a:moveTo>
                    <a:pt x="265733" y="206238"/>
                  </a:moveTo>
                  <a:cubicBezTo>
                    <a:pt x="267608" y="207309"/>
                    <a:pt x="270821" y="207845"/>
                    <a:pt x="271624" y="209452"/>
                  </a:cubicBezTo>
                  <a:cubicBezTo>
                    <a:pt x="275106" y="216414"/>
                    <a:pt x="277515" y="223912"/>
                    <a:pt x="280461" y="231678"/>
                  </a:cubicBezTo>
                  <a:cubicBezTo>
                    <a:pt x="279122" y="233553"/>
                    <a:pt x="278319" y="236766"/>
                    <a:pt x="276445" y="237302"/>
                  </a:cubicBezTo>
                  <a:cubicBezTo>
                    <a:pt x="275106" y="237838"/>
                    <a:pt x="271624" y="235963"/>
                    <a:pt x="270821" y="234356"/>
                  </a:cubicBezTo>
                  <a:cubicBezTo>
                    <a:pt x="267876" y="227662"/>
                    <a:pt x="265197" y="220699"/>
                    <a:pt x="263323" y="213468"/>
                  </a:cubicBezTo>
                  <a:cubicBezTo>
                    <a:pt x="262787" y="211326"/>
                    <a:pt x="264929" y="208648"/>
                    <a:pt x="265733" y="206238"/>
                  </a:cubicBezTo>
                  <a:close/>
                  <a:moveTo>
                    <a:pt x="5709" y="168212"/>
                  </a:moveTo>
                  <a:cubicBezTo>
                    <a:pt x="8654" y="179727"/>
                    <a:pt x="10796" y="189903"/>
                    <a:pt x="5441" y="202757"/>
                  </a:cubicBezTo>
                  <a:cubicBezTo>
                    <a:pt x="-2057" y="191777"/>
                    <a:pt x="1156" y="182405"/>
                    <a:pt x="1156" y="173300"/>
                  </a:cubicBezTo>
                  <a:cubicBezTo>
                    <a:pt x="889" y="171693"/>
                    <a:pt x="3835" y="169819"/>
                    <a:pt x="5709" y="168212"/>
                  </a:cubicBezTo>
                  <a:close/>
                  <a:moveTo>
                    <a:pt x="251540" y="164730"/>
                  </a:moveTo>
                  <a:cubicBezTo>
                    <a:pt x="258502" y="165801"/>
                    <a:pt x="254754" y="171425"/>
                    <a:pt x="254218" y="175710"/>
                  </a:cubicBezTo>
                  <a:cubicBezTo>
                    <a:pt x="253950" y="178119"/>
                    <a:pt x="255557" y="181065"/>
                    <a:pt x="256360" y="183743"/>
                  </a:cubicBezTo>
                  <a:cubicBezTo>
                    <a:pt x="257163" y="186421"/>
                    <a:pt x="258235" y="188831"/>
                    <a:pt x="259842" y="192581"/>
                  </a:cubicBezTo>
                  <a:cubicBezTo>
                    <a:pt x="248595" y="192045"/>
                    <a:pt x="242168" y="185082"/>
                    <a:pt x="243239" y="177049"/>
                  </a:cubicBezTo>
                  <a:cubicBezTo>
                    <a:pt x="243239" y="176245"/>
                    <a:pt x="243507" y="175442"/>
                    <a:pt x="244042" y="174638"/>
                  </a:cubicBezTo>
                  <a:cubicBezTo>
                    <a:pt x="246184" y="170889"/>
                    <a:pt x="245381" y="163659"/>
                    <a:pt x="251540" y="164730"/>
                  </a:cubicBezTo>
                  <a:close/>
                  <a:moveTo>
                    <a:pt x="4102" y="120813"/>
                  </a:moveTo>
                  <a:cubicBezTo>
                    <a:pt x="10262" y="126436"/>
                    <a:pt x="10797" y="141968"/>
                    <a:pt x="5174" y="150805"/>
                  </a:cubicBezTo>
                  <a:cubicBezTo>
                    <a:pt x="-1253" y="144914"/>
                    <a:pt x="-1789" y="129918"/>
                    <a:pt x="4102" y="120813"/>
                  </a:cubicBezTo>
                  <a:close/>
                  <a:moveTo>
                    <a:pt x="130767" y="118135"/>
                  </a:moveTo>
                  <a:cubicBezTo>
                    <a:pt x="132373" y="118135"/>
                    <a:pt x="135319" y="120545"/>
                    <a:pt x="135052" y="121349"/>
                  </a:cubicBezTo>
                  <a:cubicBezTo>
                    <a:pt x="134516" y="123491"/>
                    <a:pt x="133177" y="125633"/>
                    <a:pt x="131303" y="126972"/>
                  </a:cubicBezTo>
                  <a:cubicBezTo>
                    <a:pt x="129428" y="128311"/>
                    <a:pt x="126750" y="128311"/>
                    <a:pt x="124608" y="128579"/>
                  </a:cubicBezTo>
                  <a:cubicBezTo>
                    <a:pt x="123001" y="135542"/>
                    <a:pt x="127822" y="134202"/>
                    <a:pt x="131303" y="135274"/>
                  </a:cubicBezTo>
                  <a:cubicBezTo>
                    <a:pt x="132909" y="135809"/>
                    <a:pt x="133980" y="137684"/>
                    <a:pt x="135319" y="139023"/>
                  </a:cubicBezTo>
                  <a:cubicBezTo>
                    <a:pt x="133713" y="140630"/>
                    <a:pt x="132106" y="143040"/>
                    <a:pt x="130499" y="143308"/>
                  </a:cubicBezTo>
                  <a:cubicBezTo>
                    <a:pt x="126215" y="144378"/>
                    <a:pt x="121662" y="143843"/>
                    <a:pt x="115771" y="143843"/>
                  </a:cubicBezTo>
                  <a:cubicBezTo>
                    <a:pt x="115771" y="134470"/>
                    <a:pt x="115771" y="127240"/>
                    <a:pt x="115771" y="118671"/>
                  </a:cubicBezTo>
                  <a:cubicBezTo>
                    <a:pt x="121394" y="118403"/>
                    <a:pt x="126215" y="117867"/>
                    <a:pt x="130767" y="118135"/>
                  </a:cubicBezTo>
                  <a:close/>
                  <a:moveTo>
                    <a:pt x="256628" y="116328"/>
                  </a:moveTo>
                  <a:cubicBezTo>
                    <a:pt x="258302" y="116328"/>
                    <a:pt x="259975" y="117198"/>
                    <a:pt x="260377" y="118939"/>
                  </a:cubicBezTo>
                  <a:cubicBezTo>
                    <a:pt x="263055" y="128579"/>
                    <a:pt x="263323" y="138220"/>
                    <a:pt x="259038" y="147592"/>
                  </a:cubicBezTo>
                  <a:cubicBezTo>
                    <a:pt x="258503" y="148663"/>
                    <a:pt x="256360" y="149199"/>
                    <a:pt x="253683" y="150270"/>
                  </a:cubicBezTo>
                  <a:cubicBezTo>
                    <a:pt x="249666" y="139559"/>
                    <a:pt x="250737" y="129115"/>
                    <a:pt x="252879" y="118939"/>
                  </a:cubicBezTo>
                  <a:cubicBezTo>
                    <a:pt x="253281" y="117198"/>
                    <a:pt x="254955" y="116328"/>
                    <a:pt x="256628" y="116328"/>
                  </a:cubicBezTo>
                  <a:close/>
                  <a:moveTo>
                    <a:pt x="6246" y="71272"/>
                  </a:moveTo>
                  <a:cubicBezTo>
                    <a:pt x="9995" y="82787"/>
                    <a:pt x="9459" y="92695"/>
                    <a:pt x="5710" y="102872"/>
                  </a:cubicBezTo>
                  <a:cubicBezTo>
                    <a:pt x="-1788" y="94570"/>
                    <a:pt x="-1253" y="79038"/>
                    <a:pt x="6246" y="71272"/>
                  </a:cubicBezTo>
                  <a:close/>
                  <a:moveTo>
                    <a:pt x="241900" y="71004"/>
                  </a:moveTo>
                  <a:cubicBezTo>
                    <a:pt x="244042" y="70736"/>
                    <a:pt x="247523" y="71004"/>
                    <a:pt x="248059" y="72343"/>
                  </a:cubicBezTo>
                  <a:cubicBezTo>
                    <a:pt x="252075" y="80912"/>
                    <a:pt x="257163" y="89214"/>
                    <a:pt x="256092" y="102068"/>
                  </a:cubicBezTo>
                  <a:cubicBezTo>
                    <a:pt x="252343" y="100194"/>
                    <a:pt x="249130" y="99658"/>
                    <a:pt x="248326" y="97783"/>
                  </a:cubicBezTo>
                  <a:cubicBezTo>
                    <a:pt x="245113" y="90821"/>
                    <a:pt x="242435" y="83323"/>
                    <a:pt x="240025" y="75824"/>
                  </a:cubicBezTo>
                  <a:cubicBezTo>
                    <a:pt x="239489" y="74486"/>
                    <a:pt x="241096" y="71272"/>
                    <a:pt x="241900" y="71004"/>
                  </a:cubicBezTo>
                  <a:close/>
                  <a:moveTo>
                    <a:pt x="213247" y="31907"/>
                  </a:moveTo>
                  <a:cubicBezTo>
                    <a:pt x="213514" y="31371"/>
                    <a:pt x="217531" y="31639"/>
                    <a:pt x="218335" y="32710"/>
                  </a:cubicBezTo>
                  <a:cubicBezTo>
                    <a:pt x="223958" y="38066"/>
                    <a:pt x="229046" y="43957"/>
                    <a:pt x="234134" y="49848"/>
                  </a:cubicBezTo>
                  <a:cubicBezTo>
                    <a:pt x="235205" y="50652"/>
                    <a:pt x="235473" y="51990"/>
                    <a:pt x="236276" y="53597"/>
                  </a:cubicBezTo>
                  <a:cubicBezTo>
                    <a:pt x="235473" y="54669"/>
                    <a:pt x="234937" y="56811"/>
                    <a:pt x="233866" y="57078"/>
                  </a:cubicBezTo>
                  <a:cubicBezTo>
                    <a:pt x="232260" y="57614"/>
                    <a:pt x="229314" y="57882"/>
                    <a:pt x="228242" y="56811"/>
                  </a:cubicBezTo>
                  <a:cubicBezTo>
                    <a:pt x="222619" y="50920"/>
                    <a:pt x="217263" y="44760"/>
                    <a:pt x="212175" y="38334"/>
                  </a:cubicBezTo>
                  <a:cubicBezTo>
                    <a:pt x="211372" y="36995"/>
                    <a:pt x="212175" y="33781"/>
                    <a:pt x="213247" y="31907"/>
                  </a:cubicBezTo>
                  <a:close/>
                  <a:moveTo>
                    <a:pt x="142817" y="28158"/>
                  </a:moveTo>
                  <a:cubicBezTo>
                    <a:pt x="146299" y="28158"/>
                    <a:pt x="149780" y="29497"/>
                    <a:pt x="153529" y="30300"/>
                  </a:cubicBezTo>
                  <a:lnTo>
                    <a:pt x="153524" y="30355"/>
                  </a:lnTo>
                  <a:lnTo>
                    <a:pt x="153529" y="30300"/>
                  </a:lnTo>
                  <a:cubicBezTo>
                    <a:pt x="178702" y="33514"/>
                    <a:pt x="197447" y="47706"/>
                    <a:pt x="211908" y="67255"/>
                  </a:cubicBezTo>
                  <a:cubicBezTo>
                    <a:pt x="236277" y="100461"/>
                    <a:pt x="239758" y="136612"/>
                    <a:pt x="223958" y="174638"/>
                  </a:cubicBezTo>
                  <a:cubicBezTo>
                    <a:pt x="222619" y="177584"/>
                    <a:pt x="221280" y="180798"/>
                    <a:pt x="219406" y="185082"/>
                  </a:cubicBezTo>
                  <a:cubicBezTo>
                    <a:pt x="222084" y="188028"/>
                    <a:pt x="225030" y="191242"/>
                    <a:pt x="227975" y="194455"/>
                  </a:cubicBezTo>
                  <a:cubicBezTo>
                    <a:pt x="274570" y="243460"/>
                    <a:pt x="262520" y="330224"/>
                    <a:pt x="198518" y="360484"/>
                  </a:cubicBezTo>
                  <a:cubicBezTo>
                    <a:pt x="187271" y="365840"/>
                    <a:pt x="173882" y="367179"/>
                    <a:pt x="161563" y="370392"/>
                  </a:cubicBezTo>
                  <a:cubicBezTo>
                    <a:pt x="160760" y="370660"/>
                    <a:pt x="159421" y="369321"/>
                    <a:pt x="158350" y="368786"/>
                  </a:cubicBezTo>
                  <a:cubicBezTo>
                    <a:pt x="158350" y="345756"/>
                    <a:pt x="158350" y="322458"/>
                    <a:pt x="158350" y="299428"/>
                  </a:cubicBezTo>
                  <a:cubicBezTo>
                    <a:pt x="159153" y="299161"/>
                    <a:pt x="159957" y="298893"/>
                    <a:pt x="160760" y="298893"/>
                  </a:cubicBezTo>
                  <a:cubicBezTo>
                    <a:pt x="178970" y="295144"/>
                    <a:pt x="188878" y="282825"/>
                    <a:pt x="188074" y="264883"/>
                  </a:cubicBezTo>
                  <a:cubicBezTo>
                    <a:pt x="187539" y="248548"/>
                    <a:pt x="176560" y="237033"/>
                    <a:pt x="159421" y="234623"/>
                  </a:cubicBezTo>
                  <a:cubicBezTo>
                    <a:pt x="157279" y="234355"/>
                    <a:pt x="155404" y="234087"/>
                    <a:pt x="153262" y="233820"/>
                  </a:cubicBezTo>
                  <a:cubicBezTo>
                    <a:pt x="153262" y="208648"/>
                    <a:pt x="153262" y="183475"/>
                    <a:pt x="153262" y="158303"/>
                  </a:cubicBezTo>
                  <a:cubicBezTo>
                    <a:pt x="155404" y="155625"/>
                    <a:pt x="157547" y="153215"/>
                    <a:pt x="159689" y="150537"/>
                  </a:cubicBezTo>
                  <a:cubicBezTo>
                    <a:pt x="169329" y="137148"/>
                    <a:pt x="167454" y="118671"/>
                    <a:pt x="155672" y="107423"/>
                  </a:cubicBezTo>
                  <a:cubicBezTo>
                    <a:pt x="153262" y="105013"/>
                    <a:pt x="150584" y="103139"/>
                    <a:pt x="147906" y="101264"/>
                  </a:cubicBezTo>
                  <a:cubicBezTo>
                    <a:pt x="148977" y="96979"/>
                    <a:pt x="150584" y="92963"/>
                    <a:pt x="150852" y="88678"/>
                  </a:cubicBezTo>
                  <a:lnTo>
                    <a:pt x="150851" y="88144"/>
                  </a:lnTo>
                  <a:lnTo>
                    <a:pt x="147905" y="100729"/>
                  </a:lnTo>
                  <a:cubicBezTo>
                    <a:pt x="130767" y="96712"/>
                    <a:pt x="113628" y="98855"/>
                    <a:pt x="96489" y="98587"/>
                  </a:cubicBezTo>
                  <a:cubicBezTo>
                    <a:pt x="96489" y="120813"/>
                    <a:pt x="96489" y="141433"/>
                    <a:pt x="96489" y="163124"/>
                  </a:cubicBezTo>
                  <a:cubicBezTo>
                    <a:pt x="107469" y="163124"/>
                    <a:pt x="117913" y="162856"/>
                    <a:pt x="128089" y="163124"/>
                  </a:cubicBezTo>
                  <a:cubicBezTo>
                    <a:pt x="136926" y="163392"/>
                    <a:pt x="145495" y="162052"/>
                    <a:pt x="153261" y="157768"/>
                  </a:cubicBezTo>
                  <a:cubicBezTo>
                    <a:pt x="153261" y="182940"/>
                    <a:pt x="153261" y="208113"/>
                    <a:pt x="153261" y="233284"/>
                  </a:cubicBezTo>
                  <a:cubicBezTo>
                    <a:pt x="134248" y="233552"/>
                    <a:pt x="115235" y="234088"/>
                    <a:pt x="96489" y="234356"/>
                  </a:cubicBezTo>
                  <a:cubicBezTo>
                    <a:pt x="96489" y="256314"/>
                    <a:pt x="96489" y="276934"/>
                    <a:pt x="96489" y="299161"/>
                  </a:cubicBezTo>
                  <a:cubicBezTo>
                    <a:pt x="117645" y="299161"/>
                    <a:pt x="137997" y="299161"/>
                    <a:pt x="158349" y="299161"/>
                  </a:cubicBezTo>
                  <a:cubicBezTo>
                    <a:pt x="158349" y="322190"/>
                    <a:pt x="158349" y="345488"/>
                    <a:pt x="158349" y="368518"/>
                  </a:cubicBezTo>
                  <a:cubicBezTo>
                    <a:pt x="134248" y="368518"/>
                    <a:pt x="110147" y="368518"/>
                    <a:pt x="85778" y="368250"/>
                  </a:cubicBezTo>
                  <a:lnTo>
                    <a:pt x="85778" y="367697"/>
                  </a:lnTo>
                  <a:lnTo>
                    <a:pt x="85778" y="368251"/>
                  </a:lnTo>
                  <a:cubicBezTo>
                    <a:pt x="78815" y="368519"/>
                    <a:pt x="71585" y="368786"/>
                    <a:pt x="64622" y="368786"/>
                  </a:cubicBezTo>
                  <a:cubicBezTo>
                    <a:pt x="44806" y="368786"/>
                    <a:pt x="30078" y="354861"/>
                    <a:pt x="28739" y="335045"/>
                  </a:cubicBezTo>
                  <a:cubicBezTo>
                    <a:pt x="28471" y="332635"/>
                    <a:pt x="28739" y="329957"/>
                    <a:pt x="28739" y="327547"/>
                  </a:cubicBezTo>
                  <a:cubicBezTo>
                    <a:pt x="28739" y="241854"/>
                    <a:pt x="28739" y="155894"/>
                    <a:pt x="29007" y="70201"/>
                  </a:cubicBezTo>
                  <a:cubicBezTo>
                    <a:pt x="29007" y="63239"/>
                    <a:pt x="30346" y="56008"/>
                    <a:pt x="32756" y="49581"/>
                  </a:cubicBezTo>
                  <a:cubicBezTo>
                    <a:pt x="38111" y="35924"/>
                    <a:pt x="48823" y="28694"/>
                    <a:pt x="63552" y="28426"/>
                  </a:cubicBezTo>
                  <a:lnTo>
                    <a:pt x="85935" y="28959"/>
                  </a:lnTo>
                  <a:close/>
                  <a:moveTo>
                    <a:pt x="16153" y="24141"/>
                  </a:moveTo>
                  <a:cubicBezTo>
                    <a:pt x="17492" y="27355"/>
                    <a:pt x="18831" y="29229"/>
                    <a:pt x="18295" y="30300"/>
                  </a:cubicBezTo>
                  <a:cubicBezTo>
                    <a:pt x="15618" y="37530"/>
                    <a:pt x="12939" y="44761"/>
                    <a:pt x="9726" y="51991"/>
                  </a:cubicBezTo>
                  <a:cubicBezTo>
                    <a:pt x="9191" y="53330"/>
                    <a:pt x="6245" y="54937"/>
                    <a:pt x="4905" y="54669"/>
                  </a:cubicBezTo>
                  <a:cubicBezTo>
                    <a:pt x="3566" y="54401"/>
                    <a:pt x="1692" y="51455"/>
                    <a:pt x="1960" y="50117"/>
                  </a:cubicBezTo>
                  <a:cubicBezTo>
                    <a:pt x="4102" y="40744"/>
                    <a:pt x="7048" y="31907"/>
                    <a:pt x="16153" y="24141"/>
                  </a:cubicBezTo>
                  <a:close/>
                  <a:moveTo>
                    <a:pt x="175220" y="6467"/>
                  </a:moveTo>
                  <a:cubicBezTo>
                    <a:pt x="183254" y="9949"/>
                    <a:pt x="191020" y="13965"/>
                    <a:pt x="198518" y="17982"/>
                  </a:cubicBezTo>
                  <a:cubicBezTo>
                    <a:pt x="199857" y="18517"/>
                    <a:pt x="200392" y="20660"/>
                    <a:pt x="201464" y="22802"/>
                  </a:cubicBezTo>
                  <a:cubicBezTo>
                    <a:pt x="198785" y="23873"/>
                    <a:pt x="196376" y="26016"/>
                    <a:pt x="194769" y="25480"/>
                  </a:cubicBezTo>
                  <a:cubicBezTo>
                    <a:pt x="187003" y="22266"/>
                    <a:pt x="179505" y="18785"/>
                    <a:pt x="172275" y="14768"/>
                  </a:cubicBezTo>
                  <a:cubicBezTo>
                    <a:pt x="170935" y="14233"/>
                    <a:pt x="170132" y="11019"/>
                    <a:pt x="170668" y="9413"/>
                  </a:cubicBezTo>
                  <a:cubicBezTo>
                    <a:pt x="171203" y="8074"/>
                    <a:pt x="174149" y="5932"/>
                    <a:pt x="175220" y="6467"/>
                  </a:cubicBezTo>
                  <a:close/>
                  <a:moveTo>
                    <a:pt x="52070" y="1045"/>
                  </a:moveTo>
                  <a:cubicBezTo>
                    <a:pt x="54581" y="1179"/>
                    <a:pt x="57259" y="2585"/>
                    <a:pt x="60071" y="7003"/>
                  </a:cubicBezTo>
                  <a:cubicBezTo>
                    <a:pt x="48556" y="9146"/>
                    <a:pt x="39986" y="15573"/>
                    <a:pt x="27668" y="15305"/>
                  </a:cubicBezTo>
                  <a:cubicBezTo>
                    <a:pt x="31417" y="5664"/>
                    <a:pt x="38647" y="4593"/>
                    <a:pt x="45074" y="2719"/>
                  </a:cubicBezTo>
                  <a:cubicBezTo>
                    <a:pt x="47216" y="2049"/>
                    <a:pt x="49560" y="911"/>
                    <a:pt x="52070" y="1045"/>
                  </a:cubicBezTo>
                  <a:close/>
                  <a:moveTo>
                    <a:pt x="138801" y="308"/>
                  </a:moveTo>
                  <a:cubicBezTo>
                    <a:pt x="142550" y="308"/>
                    <a:pt x="146299" y="-495"/>
                    <a:pt x="149780" y="576"/>
                  </a:cubicBezTo>
                  <a:cubicBezTo>
                    <a:pt x="151923" y="1112"/>
                    <a:pt x="153262" y="4057"/>
                    <a:pt x="155136" y="6200"/>
                  </a:cubicBezTo>
                  <a:cubicBezTo>
                    <a:pt x="153262" y="7539"/>
                    <a:pt x="151387" y="9949"/>
                    <a:pt x="149513" y="9949"/>
                  </a:cubicBezTo>
                  <a:cubicBezTo>
                    <a:pt x="142014" y="9949"/>
                    <a:pt x="134784" y="9146"/>
                    <a:pt x="127286" y="8342"/>
                  </a:cubicBezTo>
                  <a:cubicBezTo>
                    <a:pt x="125679" y="8075"/>
                    <a:pt x="124340" y="6200"/>
                    <a:pt x="123001" y="4861"/>
                  </a:cubicBezTo>
                  <a:cubicBezTo>
                    <a:pt x="124340" y="3254"/>
                    <a:pt x="125679" y="844"/>
                    <a:pt x="127554" y="576"/>
                  </a:cubicBezTo>
                  <a:cubicBezTo>
                    <a:pt x="131303" y="-227"/>
                    <a:pt x="135319" y="41"/>
                    <a:pt x="138801" y="308"/>
                  </a:cubicBezTo>
                  <a:close/>
                  <a:moveTo>
                    <a:pt x="80155" y="308"/>
                  </a:moveTo>
                  <a:cubicBezTo>
                    <a:pt x="87653" y="41"/>
                    <a:pt x="95151" y="-227"/>
                    <a:pt x="102650" y="308"/>
                  </a:cubicBezTo>
                  <a:cubicBezTo>
                    <a:pt x="104257" y="308"/>
                    <a:pt x="105863" y="2183"/>
                    <a:pt x="107202" y="3789"/>
                  </a:cubicBezTo>
                  <a:cubicBezTo>
                    <a:pt x="107470" y="4057"/>
                    <a:pt x="106399" y="6735"/>
                    <a:pt x="105863" y="6735"/>
                  </a:cubicBezTo>
                  <a:cubicBezTo>
                    <a:pt x="100507" y="7538"/>
                    <a:pt x="95419" y="8342"/>
                    <a:pt x="90063" y="8342"/>
                  </a:cubicBezTo>
                  <a:cubicBezTo>
                    <a:pt x="85243" y="8074"/>
                    <a:pt x="79084" y="10752"/>
                    <a:pt x="75335" y="3522"/>
                  </a:cubicBezTo>
                  <a:cubicBezTo>
                    <a:pt x="76942" y="2450"/>
                    <a:pt x="78549" y="308"/>
                    <a:pt x="80155" y="3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5"/>
            <p:cNvSpPr/>
            <p:nvPr/>
          </p:nvSpPr>
          <p:spPr>
            <a:xfrm>
              <a:off x="1461997" y="6254838"/>
              <a:ext cx="321067" cy="398437"/>
            </a:xfrm>
            <a:custGeom>
              <a:avLst/>
              <a:gdLst/>
              <a:ahLst/>
              <a:cxnLst/>
              <a:rect l="l" t="t" r="r" b="b"/>
              <a:pathLst>
                <a:path w="321067" h="398437" extrusionOk="0">
                  <a:moveTo>
                    <a:pt x="111550" y="390570"/>
                  </a:moveTo>
                  <a:cubicBezTo>
                    <a:pt x="112354" y="390570"/>
                    <a:pt x="113157" y="394319"/>
                    <a:pt x="113960" y="397264"/>
                  </a:cubicBezTo>
                  <a:cubicBezTo>
                    <a:pt x="102981" y="398335"/>
                    <a:pt x="93073" y="399675"/>
                    <a:pt x="82897" y="396193"/>
                  </a:cubicBezTo>
                  <a:cubicBezTo>
                    <a:pt x="83432" y="394319"/>
                    <a:pt x="83700" y="392177"/>
                    <a:pt x="83968" y="392177"/>
                  </a:cubicBezTo>
                  <a:cubicBezTo>
                    <a:pt x="93073" y="391373"/>
                    <a:pt x="102445" y="390838"/>
                    <a:pt x="111550" y="390570"/>
                  </a:cubicBezTo>
                  <a:close/>
                  <a:moveTo>
                    <a:pt x="148037" y="389531"/>
                  </a:moveTo>
                  <a:cubicBezTo>
                    <a:pt x="153192" y="389498"/>
                    <a:pt x="158414" y="390167"/>
                    <a:pt x="163769" y="392711"/>
                  </a:cubicBezTo>
                  <a:cubicBezTo>
                    <a:pt x="158146" y="400209"/>
                    <a:pt x="152255" y="397532"/>
                    <a:pt x="147166" y="398067"/>
                  </a:cubicBezTo>
                  <a:cubicBezTo>
                    <a:pt x="142615" y="398335"/>
                    <a:pt x="138062" y="398067"/>
                    <a:pt x="133510" y="397532"/>
                  </a:cubicBezTo>
                  <a:cubicBezTo>
                    <a:pt x="132439" y="397532"/>
                    <a:pt x="130832" y="395389"/>
                    <a:pt x="130564" y="394318"/>
                  </a:cubicBezTo>
                  <a:cubicBezTo>
                    <a:pt x="130564" y="392979"/>
                    <a:pt x="131903" y="390569"/>
                    <a:pt x="132706" y="390569"/>
                  </a:cubicBezTo>
                  <a:cubicBezTo>
                    <a:pt x="137794" y="390301"/>
                    <a:pt x="142882" y="389564"/>
                    <a:pt x="148037" y="389531"/>
                  </a:cubicBezTo>
                  <a:close/>
                  <a:moveTo>
                    <a:pt x="39784" y="385750"/>
                  </a:moveTo>
                  <a:cubicBezTo>
                    <a:pt x="48620" y="387892"/>
                    <a:pt x="57457" y="390302"/>
                    <a:pt x="67633" y="392980"/>
                  </a:cubicBezTo>
                  <a:cubicBezTo>
                    <a:pt x="57457" y="400478"/>
                    <a:pt x="44604" y="398603"/>
                    <a:pt x="32821" y="387892"/>
                  </a:cubicBezTo>
                  <a:cubicBezTo>
                    <a:pt x="36302" y="386821"/>
                    <a:pt x="38177" y="385482"/>
                    <a:pt x="39784" y="385750"/>
                  </a:cubicBezTo>
                  <a:close/>
                  <a:moveTo>
                    <a:pt x="209294" y="378787"/>
                  </a:moveTo>
                  <a:cubicBezTo>
                    <a:pt x="208490" y="383340"/>
                    <a:pt x="208758" y="386821"/>
                    <a:pt x="207687" y="387089"/>
                  </a:cubicBezTo>
                  <a:cubicBezTo>
                    <a:pt x="199385" y="390035"/>
                    <a:pt x="190816" y="392444"/>
                    <a:pt x="181979" y="394855"/>
                  </a:cubicBezTo>
                  <a:cubicBezTo>
                    <a:pt x="181176" y="395123"/>
                    <a:pt x="178498" y="392444"/>
                    <a:pt x="178230" y="391105"/>
                  </a:cubicBezTo>
                  <a:cubicBezTo>
                    <a:pt x="178230" y="389499"/>
                    <a:pt x="179837" y="386821"/>
                    <a:pt x="181176" y="386553"/>
                  </a:cubicBezTo>
                  <a:cubicBezTo>
                    <a:pt x="190013" y="383875"/>
                    <a:pt x="198582" y="381733"/>
                    <a:pt x="209294" y="378787"/>
                  </a:cubicBezTo>
                  <a:close/>
                  <a:moveTo>
                    <a:pt x="245714" y="356561"/>
                  </a:moveTo>
                  <a:cubicBezTo>
                    <a:pt x="246517" y="356025"/>
                    <a:pt x="249463" y="356828"/>
                    <a:pt x="249998" y="357900"/>
                  </a:cubicBezTo>
                  <a:cubicBezTo>
                    <a:pt x="250802" y="359506"/>
                    <a:pt x="251337" y="362452"/>
                    <a:pt x="250534" y="363255"/>
                  </a:cubicBezTo>
                  <a:cubicBezTo>
                    <a:pt x="243035" y="369950"/>
                    <a:pt x="235538" y="376377"/>
                    <a:pt x="223487" y="379323"/>
                  </a:cubicBezTo>
                  <a:cubicBezTo>
                    <a:pt x="223487" y="375574"/>
                    <a:pt x="222952" y="372895"/>
                    <a:pt x="223487" y="372360"/>
                  </a:cubicBezTo>
                  <a:cubicBezTo>
                    <a:pt x="230717" y="367004"/>
                    <a:pt x="238215" y="361649"/>
                    <a:pt x="245714" y="356561"/>
                  </a:cubicBezTo>
                  <a:close/>
                  <a:moveTo>
                    <a:pt x="7649" y="349866"/>
                  </a:moveTo>
                  <a:cubicBezTo>
                    <a:pt x="13005" y="358435"/>
                    <a:pt x="18093" y="367005"/>
                    <a:pt x="23448" y="375574"/>
                  </a:cubicBezTo>
                  <a:cubicBezTo>
                    <a:pt x="18628" y="379858"/>
                    <a:pt x="15950" y="377716"/>
                    <a:pt x="13807" y="374235"/>
                  </a:cubicBezTo>
                  <a:cubicBezTo>
                    <a:pt x="9255" y="367005"/>
                    <a:pt x="2828" y="360577"/>
                    <a:pt x="4435" y="351473"/>
                  </a:cubicBezTo>
                  <a:cubicBezTo>
                    <a:pt x="5238" y="350937"/>
                    <a:pt x="6577" y="350401"/>
                    <a:pt x="7649" y="349866"/>
                  </a:cubicBezTo>
                  <a:close/>
                  <a:moveTo>
                    <a:pt x="277848" y="322552"/>
                  </a:moveTo>
                  <a:cubicBezTo>
                    <a:pt x="279991" y="320410"/>
                    <a:pt x="284008" y="322819"/>
                    <a:pt x="284008" y="325765"/>
                  </a:cubicBezTo>
                  <a:cubicBezTo>
                    <a:pt x="284008" y="331121"/>
                    <a:pt x="269815" y="347188"/>
                    <a:pt x="264191" y="347991"/>
                  </a:cubicBezTo>
                  <a:cubicBezTo>
                    <a:pt x="263120" y="348527"/>
                    <a:pt x="262049" y="347188"/>
                    <a:pt x="260174" y="345849"/>
                  </a:cubicBezTo>
                  <a:cubicBezTo>
                    <a:pt x="263923" y="336209"/>
                    <a:pt x="270885" y="329514"/>
                    <a:pt x="277848" y="322552"/>
                  </a:cubicBezTo>
                  <a:close/>
                  <a:moveTo>
                    <a:pt x="1490" y="301664"/>
                  </a:moveTo>
                  <a:cubicBezTo>
                    <a:pt x="9523" y="308359"/>
                    <a:pt x="10327" y="323623"/>
                    <a:pt x="3364" y="333799"/>
                  </a:cubicBezTo>
                  <a:cubicBezTo>
                    <a:pt x="-1188" y="323623"/>
                    <a:pt x="-385" y="313179"/>
                    <a:pt x="1490" y="301664"/>
                  </a:cubicBezTo>
                  <a:close/>
                  <a:moveTo>
                    <a:pt x="303288" y="276224"/>
                  </a:moveTo>
                  <a:cubicBezTo>
                    <a:pt x="304627" y="281044"/>
                    <a:pt x="306501" y="283990"/>
                    <a:pt x="305698" y="285864"/>
                  </a:cubicBezTo>
                  <a:cubicBezTo>
                    <a:pt x="303288" y="292827"/>
                    <a:pt x="300074" y="299789"/>
                    <a:pt x="296861" y="306216"/>
                  </a:cubicBezTo>
                  <a:cubicBezTo>
                    <a:pt x="296058" y="307823"/>
                    <a:pt x="293112" y="308358"/>
                    <a:pt x="290970" y="309430"/>
                  </a:cubicBezTo>
                  <a:cubicBezTo>
                    <a:pt x="290167" y="307287"/>
                    <a:pt x="287756" y="304877"/>
                    <a:pt x="288292" y="303538"/>
                  </a:cubicBezTo>
                  <a:cubicBezTo>
                    <a:pt x="292309" y="295237"/>
                    <a:pt x="293915" y="285596"/>
                    <a:pt x="303288" y="276224"/>
                  </a:cubicBezTo>
                  <a:close/>
                  <a:moveTo>
                    <a:pt x="171001" y="264977"/>
                  </a:moveTo>
                  <a:cubicBezTo>
                    <a:pt x="172875" y="264441"/>
                    <a:pt x="175285" y="266048"/>
                    <a:pt x="177427" y="266584"/>
                  </a:cubicBezTo>
                  <a:cubicBezTo>
                    <a:pt x="176624" y="268726"/>
                    <a:pt x="176624" y="271939"/>
                    <a:pt x="175017" y="272743"/>
                  </a:cubicBezTo>
                  <a:cubicBezTo>
                    <a:pt x="168858" y="275956"/>
                    <a:pt x="162164" y="278367"/>
                    <a:pt x="154933" y="281313"/>
                  </a:cubicBezTo>
                  <a:cubicBezTo>
                    <a:pt x="152523" y="279170"/>
                    <a:pt x="149845" y="277831"/>
                    <a:pt x="149041" y="275688"/>
                  </a:cubicBezTo>
                  <a:cubicBezTo>
                    <a:pt x="148774" y="274885"/>
                    <a:pt x="151452" y="271672"/>
                    <a:pt x="153326" y="270868"/>
                  </a:cubicBezTo>
                  <a:cubicBezTo>
                    <a:pt x="158950" y="268458"/>
                    <a:pt x="164841" y="266584"/>
                    <a:pt x="171001" y="264977"/>
                  </a:cubicBezTo>
                  <a:close/>
                  <a:moveTo>
                    <a:pt x="118513" y="259889"/>
                  </a:moveTo>
                  <a:cubicBezTo>
                    <a:pt x="120120" y="261763"/>
                    <a:pt x="121994" y="263638"/>
                    <a:pt x="123333" y="265780"/>
                  </a:cubicBezTo>
                  <a:cubicBezTo>
                    <a:pt x="124137" y="266584"/>
                    <a:pt x="124137" y="268191"/>
                    <a:pt x="123869" y="267655"/>
                  </a:cubicBezTo>
                  <a:cubicBezTo>
                    <a:pt x="128421" y="271136"/>
                    <a:pt x="134581" y="274082"/>
                    <a:pt x="134313" y="275956"/>
                  </a:cubicBezTo>
                  <a:cubicBezTo>
                    <a:pt x="133509" y="283186"/>
                    <a:pt x="126547" y="279705"/>
                    <a:pt x="121994" y="280240"/>
                  </a:cubicBezTo>
                  <a:cubicBezTo>
                    <a:pt x="120120" y="280508"/>
                    <a:pt x="117978" y="279705"/>
                    <a:pt x="114764" y="279170"/>
                  </a:cubicBezTo>
                  <a:cubicBezTo>
                    <a:pt x="114496" y="274617"/>
                    <a:pt x="113425" y="270333"/>
                    <a:pt x="113961" y="266048"/>
                  </a:cubicBezTo>
                  <a:cubicBezTo>
                    <a:pt x="114229" y="263906"/>
                    <a:pt x="116907" y="261763"/>
                    <a:pt x="118513" y="259889"/>
                  </a:cubicBezTo>
                  <a:close/>
                  <a:moveTo>
                    <a:pt x="954" y="252391"/>
                  </a:moveTo>
                  <a:cubicBezTo>
                    <a:pt x="4703" y="255872"/>
                    <a:pt x="7648" y="257479"/>
                    <a:pt x="7648" y="259086"/>
                  </a:cubicBezTo>
                  <a:cubicBezTo>
                    <a:pt x="7916" y="267388"/>
                    <a:pt x="7380" y="275689"/>
                    <a:pt x="6845" y="283722"/>
                  </a:cubicBezTo>
                  <a:cubicBezTo>
                    <a:pt x="6845" y="284526"/>
                    <a:pt x="4435" y="285061"/>
                    <a:pt x="954" y="286668"/>
                  </a:cubicBezTo>
                  <a:cubicBezTo>
                    <a:pt x="954" y="274885"/>
                    <a:pt x="954" y="265245"/>
                    <a:pt x="954" y="252391"/>
                  </a:cubicBezTo>
                  <a:close/>
                  <a:moveTo>
                    <a:pt x="314535" y="232574"/>
                  </a:moveTo>
                  <a:cubicBezTo>
                    <a:pt x="316141" y="234984"/>
                    <a:pt x="317748" y="237394"/>
                    <a:pt x="318284" y="238465"/>
                  </a:cubicBezTo>
                  <a:cubicBezTo>
                    <a:pt x="316677" y="246767"/>
                    <a:pt x="315338" y="252658"/>
                    <a:pt x="313999" y="258817"/>
                  </a:cubicBezTo>
                  <a:cubicBezTo>
                    <a:pt x="313196" y="262298"/>
                    <a:pt x="311589" y="265780"/>
                    <a:pt x="307572" y="264173"/>
                  </a:cubicBezTo>
                  <a:cubicBezTo>
                    <a:pt x="305966" y="263637"/>
                    <a:pt x="304894" y="259620"/>
                    <a:pt x="305162" y="257210"/>
                  </a:cubicBezTo>
                  <a:cubicBezTo>
                    <a:pt x="305698" y="251051"/>
                    <a:pt x="306769" y="244892"/>
                    <a:pt x="308643" y="239001"/>
                  </a:cubicBezTo>
                  <a:cubicBezTo>
                    <a:pt x="309447" y="236591"/>
                    <a:pt x="312392" y="234716"/>
                    <a:pt x="314535" y="232574"/>
                  </a:cubicBezTo>
                  <a:close/>
                  <a:moveTo>
                    <a:pt x="197779" y="226951"/>
                  </a:moveTo>
                  <a:cubicBezTo>
                    <a:pt x="199118" y="229629"/>
                    <a:pt x="201527" y="231771"/>
                    <a:pt x="200992" y="233378"/>
                  </a:cubicBezTo>
                  <a:cubicBezTo>
                    <a:pt x="198582" y="240876"/>
                    <a:pt x="195369" y="248106"/>
                    <a:pt x="191888" y="255069"/>
                  </a:cubicBezTo>
                  <a:cubicBezTo>
                    <a:pt x="191352" y="256140"/>
                    <a:pt x="187871" y="256943"/>
                    <a:pt x="186800" y="256140"/>
                  </a:cubicBezTo>
                  <a:cubicBezTo>
                    <a:pt x="185460" y="255336"/>
                    <a:pt x="184121" y="252391"/>
                    <a:pt x="184390" y="251052"/>
                  </a:cubicBezTo>
                  <a:cubicBezTo>
                    <a:pt x="187067" y="244090"/>
                    <a:pt x="190013" y="237127"/>
                    <a:pt x="192958" y="230432"/>
                  </a:cubicBezTo>
                  <a:cubicBezTo>
                    <a:pt x="193762" y="229093"/>
                    <a:pt x="195637" y="228558"/>
                    <a:pt x="197779" y="226951"/>
                  </a:cubicBezTo>
                  <a:close/>
                  <a:moveTo>
                    <a:pt x="119585" y="207403"/>
                  </a:moveTo>
                  <a:cubicBezTo>
                    <a:pt x="120924" y="209010"/>
                    <a:pt x="122798" y="210081"/>
                    <a:pt x="122798" y="211420"/>
                  </a:cubicBezTo>
                  <a:cubicBezTo>
                    <a:pt x="123066" y="219989"/>
                    <a:pt x="123334" y="228826"/>
                    <a:pt x="123066" y="237395"/>
                  </a:cubicBezTo>
                  <a:cubicBezTo>
                    <a:pt x="123066" y="239002"/>
                    <a:pt x="121192" y="241412"/>
                    <a:pt x="119585" y="241947"/>
                  </a:cubicBezTo>
                  <a:cubicBezTo>
                    <a:pt x="118246" y="242215"/>
                    <a:pt x="114765" y="240341"/>
                    <a:pt x="114765" y="239537"/>
                  </a:cubicBezTo>
                  <a:cubicBezTo>
                    <a:pt x="114497" y="229897"/>
                    <a:pt x="114765" y="219989"/>
                    <a:pt x="115300" y="210349"/>
                  </a:cubicBezTo>
                  <a:cubicBezTo>
                    <a:pt x="115568" y="209277"/>
                    <a:pt x="117979" y="208474"/>
                    <a:pt x="119585" y="207403"/>
                  </a:cubicBezTo>
                  <a:close/>
                  <a:moveTo>
                    <a:pt x="3364" y="206599"/>
                  </a:moveTo>
                  <a:cubicBezTo>
                    <a:pt x="9523" y="211955"/>
                    <a:pt x="10326" y="227219"/>
                    <a:pt x="4435" y="238467"/>
                  </a:cubicBezTo>
                  <a:cubicBezTo>
                    <a:pt x="-1189" y="229629"/>
                    <a:pt x="-1189" y="215436"/>
                    <a:pt x="3364" y="206599"/>
                  </a:cubicBezTo>
                  <a:close/>
                  <a:moveTo>
                    <a:pt x="311322" y="186247"/>
                  </a:moveTo>
                  <a:cubicBezTo>
                    <a:pt x="317481" y="183569"/>
                    <a:pt x="320427" y="185444"/>
                    <a:pt x="320695" y="189996"/>
                  </a:cubicBezTo>
                  <a:cubicBezTo>
                    <a:pt x="321230" y="196958"/>
                    <a:pt x="321230" y="204189"/>
                    <a:pt x="320427" y="211151"/>
                  </a:cubicBezTo>
                  <a:cubicBezTo>
                    <a:pt x="320159" y="213294"/>
                    <a:pt x="317213" y="214900"/>
                    <a:pt x="315339" y="216775"/>
                  </a:cubicBezTo>
                  <a:cubicBezTo>
                    <a:pt x="314000" y="214900"/>
                    <a:pt x="311590" y="213294"/>
                    <a:pt x="311590" y="211419"/>
                  </a:cubicBezTo>
                  <a:cubicBezTo>
                    <a:pt x="311054" y="202850"/>
                    <a:pt x="311322" y="194281"/>
                    <a:pt x="311322" y="186247"/>
                  </a:cubicBezTo>
                  <a:close/>
                  <a:moveTo>
                    <a:pt x="200725" y="185176"/>
                  </a:moveTo>
                  <a:cubicBezTo>
                    <a:pt x="202332" y="185176"/>
                    <a:pt x="204741" y="187050"/>
                    <a:pt x="205277" y="188390"/>
                  </a:cubicBezTo>
                  <a:cubicBezTo>
                    <a:pt x="206080" y="192139"/>
                    <a:pt x="206080" y="196155"/>
                    <a:pt x="206348" y="200440"/>
                  </a:cubicBezTo>
                  <a:cubicBezTo>
                    <a:pt x="205813" y="204189"/>
                    <a:pt x="205813" y="207938"/>
                    <a:pt x="205009" y="211419"/>
                  </a:cubicBezTo>
                  <a:cubicBezTo>
                    <a:pt x="204474" y="212758"/>
                    <a:pt x="202064" y="214633"/>
                    <a:pt x="200457" y="214633"/>
                  </a:cubicBezTo>
                  <a:cubicBezTo>
                    <a:pt x="199118" y="214633"/>
                    <a:pt x="196708" y="212222"/>
                    <a:pt x="196708" y="210884"/>
                  </a:cubicBezTo>
                  <a:cubicBezTo>
                    <a:pt x="196440" y="203385"/>
                    <a:pt x="196440" y="195887"/>
                    <a:pt x="196708" y="188657"/>
                  </a:cubicBezTo>
                  <a:cubicBezTo>
                    <a:pt x="196708" y="187318"/>
                    <a:pt x="199385" y="185176"/>
                    <a:pt x="200725" y="185176"/>
                  </a:cubicBezTo>
                  <a:close/>
                  <a:moveTo>
                    <a:pt x="118513" y="157594"/>
                  </a:moveTo>
                  <a:cubicBezTo>
                    <a:pt x="120388" y="158397"/>
                    <a:pt x="122798" y="160271"/>
                    <a:pt x="123065" y="162146"/>
                  </a:cubicBezTo>
                  <a:cubicBezTo>
                    <a:pt x="123869" y="166163"/>
                    <a:pt x="123333" y="170180"/>
                    <a:pt x="123333" y="174464"/>
                  </a:cubicBezTo>
                  <a:cubicBezTo>
                    <a:pt x="123333" y="178213"/>
                    <a:pt x="123869" y="181962"/>
                    <a:pt x="123065" y="185711"/>
                  </a:cubicBezTo>
                  <a:cubicBezTo>
                    <a:pt x="122798" y="187586"/>
                    <a:pt x="120388" y="189461"/>
                    <a:pt x="118513" y="190263"/>
                  </a:cubicBezTo>
                  <a:cubicBezTo>
                    <a:pt x="117442" y="190531"/>
                    <a:pt x="114229" y="188121"/>
                    <a:pt x="114229" y="187050"/>
                  </a:cubicBezTo>
                  <a:cubicBezTo>
                    <a:pt x="113961" y="178481"/>
                    <a:pt x="113961" y="169644"/>
                    <a:pt x="114229" y="161075"/>
                  </a:cubicBezTo>
                  <a:cubicBezTo>
                    <a:pt x="114229" y="159736"/>
                    <a:pt x="117442" y="157326"/>
                    <a:pt x="118513" y="157594"/>
                  </a:cubicBezTo>
                  <a:close/>
                  <a:moveTo>
                    <a:pt x="2293" y="156255"/>
                  </a:moveTo>
                  <a:cubicBezTo>
                    <a:pt x="5238" y="158665"/>
                    <a:pt x="6845" y="159201"/>
                    <a:pt x="6845" y="160004"/>
                  </a:cubicBezTo>
                  <a:cubicBezTo>
                    <a:pt x="7381" y="168573"/>
                    <a:pt x="7916" y="177143"/>
                    <a:pt x="7916" y="185712"/>
                  </a:cubicBezTo>
                  <a:cubicBezTo>
                    <a:pt x="7916" y="186783"/>
                    <a:pt x="5238" y="188390"/>
                    <a:pt x="3631" y="188925"/>
                  </a:cubicBezTo>
                  <a:cubicBezTo>
                    <a:pt x="2828" y="189193"/>
                    <a:pt x="686" y="187051"/>
                    <a:pt x="686" y="185712"/>
                  </a:cubicBezTo>
                  <a:cubicBezTo>
                    <a:pt x="150" y="176875"/>
                    <a:pt x="-921" y="167234"/>
                    <a:pt x="2293" y="156255"/>
                  </a:cubicBezTo>
                  <a:close/>
                  <a:moveTo>
                    <a:pt x="185996" y="143401"/>
                  </a:moveTo>
                  <a:cubicBezTo>
                    <a:pt x="187603" y="142866"/>
                    <a:pt x="190816" y="142866"/>
                    <a:pt x="191352" y="143669"/>
                  </a:cubicBezTo>
                  <a:cubicBezTo>
                    <a:pt x="195369" y="150631"/>
                    <a:pt x="198850" y="158130"/>
                    <a:pt x="202599" y="165628"/>
                  </a:cubicBezTo>
                  <a:cubicBezTo>
                    <a:pt x="200457" y="168038"/>
                    <a:pt x="199386" y="169912"/>
                    <a:pt x="198047" y="170448"/>
                  </a:cubicBezTo>
                  <a:cubicBezTo>
                    <a:pt x="196976" y="170984"/>
                    <a:pt x="194298" y="169912"/>
                    <a:pt x="193762" y="168841"/>
                  </a:cubicBezTo>
                  <a:cubicBezTo>
                    <a:pt x="190281" y="161879"/>
                    <a:pt x="187335" y="154648"/>
                    <a:pt x="184389" y="147418"/>
                  </a:cubicBezTo>
                  <a:cubicBezTo>
                    <a:pt x="183854" y="146347"/>
                    <a:pt x="184925" y="143669"/>
                    <a:pt x="185996" y="143401"/>
                  </a:cubicBezTo>
                  <a:close/>
                  <a:moveTo>
                    <a:pt x="304895" y="136974"/>
                  </a:moveTo>
                  <a:cubicBezTo>
                    <a:pt x="308912" y="137242"/>
                    <a:pt x="310786" y="136974"/>
                    <a:pt x="311322" y="137509"/>
                  </a:cubicBezTo>
                  <a:cubicBezTo>
                    <a:pt x="317749" y="145811"/>
                    <a:pt x="317749" y="155719"/>
                    <a:pt x="318017" y="165628"/>
                  </a:cubicBezTo>
                  <a:cubicBezTo>
                    <a:pt x="318017" y="166699"/>
                    <a:pt x="315874" y="168842"/>
                    <a:pt x="314804" y="168842"/>
                  </a:cubicBezTo>
                  <a:cubicBezTo>
                    <a:pt x="312929" y="168574"/>
                    <a:pt x="310251" y="167502"/>
                    <a:pt x="309983" y="166163"/>
                  </a:cubicBezTo>
                  <a:cubicBezTo>
                    <a:pt x="307841" y="156791"/>
                    <a:pt x="306502" y="147685"/>
                    <a:pt x="304895" y="136974"/>
                  </a:cubicBezTo>
                  <a:close/>
                  <a:moveTo>
                    <a:pt x="154129" y="119032"/>
                  </a:moveTo>
                  <a:cubicBezTo>
                    <a:pt x="163234" y="119567"/>
                    <a:pt x="171536" y="122781"/>
                    <a:pt x="179837" y="130280"/>
                  </a:cubicBezTo>
                  <a:cubicBezTo>
                    <a:pt x="177159" y="132422"/>
                    <a:pt x="175552" y="134564"/>
                    <a:pt x="174749" y="134296"/>
                  </a:cubicBezTo>
                  <a:cubicBezTo>
                    <a:pt x="166448" y="131886"/>
                    <a:pt x="158414" y="129208"/>
                    <a:pt x="150380" y="126262"/>
                  </a:cubicBezTo>
                  <a:cubicBezTo>
                    <a:pt x="149577" y="125995"/>
                    <a:pt x="148774" y="122781"/>
                    <a:pt x="149309" y="121978"/>
                  </a:cubicBezTo>
                  <a:cubicBezTo>
                    <a:pt x="150380" y="120639"/>
                    <a:pt x="152523" y="119032"/>
                    <a:pt x="154129" y="119032"/>
                  </a:cubicBezTo>
                  <a:close/>
                  <a:moveTo>
                    <a:pt x="123837" y="117793"/>
                  </a:moveTo>
                  <a:cubicBezTo>
                    <a:pt x="127552" y="117626"/>
                    <a:pt x="131502" y="118229"/>
                    <a:pt x="133243" y="119567"/>
                  </a:cubicBezTo>
                  <a:cubicBezTo>
                    <a:pt x="136188" y="121978"/>
                    <a:pt x="135920" y="124923"/>
                    <a:pt x="132975" y="126530"/>
                  </a:cubicBezTo>
                  <a:cubicBezTo>
                    <a:pt x="130564" y="128136"/>
                    <a:pt x="127351" y="128136"/>
                    <a:pt x="125209" y="128672"/>
                  </a:cubicBezTo>
                  <a:cubicBezTo>
                    <a:pt x="123602" y="132957"/>
                    <a:pt x="122263" y="136438"/>
                    <a:pt x="121192" y="139652"/>
                  </a:cubicBezTo>
                  <a:cubicBezTo>
                    <a:pt x="114765" y="138848"/>
                    <a:pt x="113694" y="135099"/>
                    <a:pt x="113962" y="131350"/>
                  </a:cubicBezTo>
                  <a:cubicBezTo>
                    <a:pt x="114230" y="127601"/>
                    <a:pt x="114230" y="123852"/>
                    <a:pt x="115836" y="120639"/>
                  </a:cubicBezTo>
                  <a:cubicBezTo>
                    <a:pt x="116640" y="118898"/>
                    <a:pt x="120121" y="117961"/>
                    <a:pt x="123837" y="117793"/>
                  </a:cubicBezTo>
                  <a:close/>
                  <a:moveTo>
                    <a:pt x="2293" y="108588"/>
                  </a:moveTo>
                  <a:cubicBezTo>
                    <a:pt x="9524" y="116622"/>
                    <a:pt x="10059" y="132421"/>
                    <a:pt x="3096" y="140991"/>
                  </a:cubicBezTo>
                  <a:cubicBezTo>
                    <a:pt x="-385" y="130547"/>
                    <a:pt x="-921" y="120371"/>
                    <a:pt x="2293" y="108588"/>
                  </a:cubicBezTo>
                  <a:close/>
                  <a:moveTo>
                    <a:pt x="98698" y="98955"/>
                  </a:moveTo>
                  <a:lnTo>
                    <a:pt x="98698" y="99216"/>
                  </a:lnTo>
                  <a:cubicBezTo>
                    <a:pt x="93074" y="102697"/>
                    <a:pt x="95484" y="108321"/>
                    <a:pt x="95484" y="112873"/>
                  </a:cubicBezTo>
                  <a:cubicBezTo>
                    <a:pt x="95216" y="170716"/>
                    <a:pt x="95484" y="228558"/>
                    <a:pt x="95484" y="286400"/>
                  </a:cubicBezTo>
                  <a:cubicBezTo>
                    <a:pt x="95484" y="290417"/>
                    <a:pt x="95752" y="294434"/>
                    <a:pt x="96020" y="298986"/>
                  </a:cubicBezTo>
                  <a:lnTo>
                    <a:pt x="103517" y="300538"/>
                  </a:lnTo>
                  <a:lnTo>
                    <a:pt x="103517" y="300058"/>
                  </a:lnTo>
                  <a:cubicBezTo>
                    <a:pt x="115568" y="299790"/>
                    <a:pt x="127618" y="299254"/>
                    <a:pt x="139669" y="299522"/>
                  </a:cubicBezTo>
                  <a:lnTo>
                    <a:pt x="185646" y="288719"/>
                  </a:lnTo>
                  <a:lnTo>
                    <a:pt x="185646" y="288007"/>
                  </a:lnTo>
                  <a:cubicBezTo>
                    <a:pt x="202785" y="274617"/>
                    <a:pt x="212693" y="256675"/>
                    <a:pt x="217781" y="235788"/>
                  </a:cubicBezTo>
                  <a:cubicBezTo>
                    <a:pt x="222066" y="217311"/>
                    <a:pt x="223137" y="198833"/>
                    <a:pt x="220994" y="180088"/>
                  </a:cubicBezTo>
                  <a:cubicBezTo>
                    <a:pt x="217513" y="150363"/>
                    <a:pt x="206266" y="124656"/>
                    <a:pt x="180826" y="107250"/>
                  </a:cubicBezTo>
                  <a:lnTo>
                    <a:pt x="180845" y="107088"/>
                  </a:lnTo>
                  <a:lnTo>
                    <a:pt x="136990" y="99483"/>
                  </a:lnTo>
                  <a:close/>
                  <a:moveTo>
                    <a:pt x="290971" y="92789"/>
                  </a:moveTo>
                  <a:cubicBezTo>
                    <a:pt x="293113" y="92254"/>
                    <a:pt x="296594" y="92789"/>
                    <a:pt x="297397" y="93860"/>
                  </a:cubicBezTo>
                  <a:cubicBezTo>
                    <a:pt x="301146" y="101091"/>
                    <a:pt x="304092" y="108856"/>
                    <a:pt x="307573" y="116890"/>
                  </a:cubicBezTo>
                  <a:cubicBezTo>
                    <a:pt x="305966" y="118764"/>
                    <a:pt x="304895" y="121174"/>
                    <a:pt x="303021" y="121978"/>
                  </a:cubicBezTo>
                  <a:cubicBezTo>
                    <a:pt x="301950" y="122513"/>
                    <a:pt x="299272" y="120639"/>
                    <a:pt x="298469" y="119300"/>
                  </a:cubicBezTo>
                  <a:cubicBezTo>
                    <a:pt x="294987" y="112337"/>
                    <a:pt x="292041" y="105107"/>
                    <a:pt x="289096" y="97877"/>
                  </a:cubicBezTo>
                  <a:cubicBezTo>
                    <a:pt x="288560" y="96538"/>
                    <a:pt x="289899" y="93057"/>
                    <a:pt x="290971" y="92789"/>
                  </a:cubicBezTo>
                  <a:close/>
                  <a:moveTo>
                    <a:pt x="3097" y="60118"/>
                  </a:moveTo>
                  <a:cubicBezTo>
                    <a:pt x="11398" y="70562"/>
                    <a:pt x="7113" y="80202"/>
                    <a:pt x="7649" y="89039"/>
                  </a:cubicBezTo>
                  <a:cubicBezTo>
                    <a:pt x="7649" y="90110"/>
                    <a:pt x="4704" y="91717"/>
                    <a:pt x="1222" y="95198"/>
                  </a:cubicBezTo>
                  <a:cubicBezTo>
                    <a:pt x="418" y="81808"/>
                    <a:pt x="-1188" y="72169"/>
                    <a:pt x="3097" y="60118"/>
                  </a:cubicBezTo>
                  <a:close/>
                  <a:moveTo>
                    <a:pt x="271153" y="54227"/>
                  </a:moveTo>
                  <a:cubicBezTo>
                    <a:pt x="275974" y="59850"/>
                    <a:pt x="280526" y="65742"/>
                    <a:pt x="284811" y="71900"/>
                  </a:cubicBezTo>
                  <a:cubicBezTo>
                    <a:pt x="285615" y="73239"/>
                    <a:pt x="284275" y="76185"/>
                    <a:pt x="284008" y="78327"/>
                  </a:cubicBezTo>
                  <a:cubicBezTo>
                    <a:pt x="281865" y="78060"/>
                    <a:pt x="278652" y="78327"/>
                    <a:pt x="277581" y="76988"/>
                  </a:cubicBezTo>
                  <a:cubicBezTo>
                    <a:pt x="271689" y="70561"/>
                    <a:pt x="266601" y="63599"/>
                    <a:pt x="261245" y="56369"/>
                  </a:cubicBezTo>
                  <a:cubicBezTo>
                    <a:pt x="264726" y="51013"/>
                    <a:pt x="267940" y="50746"/>
                    <a:pt x="271153" y="54227"/>
                  </a:cubicBezTo>
                  <a:close/>
                  <a:moveTo>
                    <a:pt x="143685" y="27984"/>
                  </a:moveTo>
                  <a:cubicBezTo>
                    <a:pt x="158145" y="28520"/>
                    <a:pt x="172606" y="28252"/>
                    <a:pt x="185995" y="34679"/>
                  </a:cubicBezTo>
                  <a:lnTo>
                    <a:pt x="185988" y="36197"/>
                  </a:lnTo>
                  <a:lnTo>
                    <a:pt x="231438" y="59048"/>
                  </a:lnTo>
                  <a:cubicBezTo>
                    <a:pt x="256343" y="79400"/>
                    <a:pt x="271607" y="106179"/>
                    <a:pt x="280980" y="136706"/>
                  </a:cubicBezTo>
                  <a:cubicBezTo>
                    <a:pt x="287139" y="156255"/>
                    <a:pt x="290084" y="176607"/>
                    <a:pt x="289816" y="196959"/>
                  </a:cubicBezTo>
                  <a:cubicBezTo>
                    <a:pt x="289281" y="243018"/>
                    <a:pt x="279640" y="286935"/>
                    <a:pt x="248309" y="323354"/>
                  </a:cubicBezTo>
                  <a:cubicBezTo>
                    <a:pt x="239204" y="333798"/>
                    <a:pt x="229296" y="342368"/>
                    <a:pt x="216978" y="349062"/>
                  </a:cubicBezTo>
                  <a:lnTo>
                    <a:pt x="191050" y="361420"/>
                  </a:lnTo>
                  <a:lnTo>
                    <a:pt x="191352" y="362720"/>
                  </a:lnTo>
                  <a:cubicBezTo>
                    <a:pt x="180641" y="365130"/>
                    <a:pt x="169929" y="368879"/>
                    <a:pt x="159217" y="369415"/>
                  </a:cubicBezTo>
                  <a:lnTo>
                    <a:pt x="103517" y="369147"/>
                  </a:lnTo>
                  <a:lnTo>
                    <a:pt x="103517" y="369147"/>
                  </a:lnTo>
                  <a:cubicBezTo>
                    <a:pt x="89057" y="369415"/>
                    <a:pt x="74329" y="369950"/>
                    <a:pt x="59868" y="369682"/>
                  </a:cubicBezTo>
                  <a:cubicBezTo>
                    <a:pt x="45140" y="369147"/>
                    <a:pt x="31750" y="356561"/>
                    <a:pt x="29072" y="341565"/>
                  </a:cubicBezTo>
                  <a:cubicBezTo>
                    <a:pt x="28269" y="337548"/>
                    <a:pt x="28269" y="333263"/>
                    <a:pt x="28269" y="329247"/>
                  </a:cubicBezTo>
                  <a:cubicBezTo>
                    <a:pt x="28269" y="243018"/>
                    <a:pt x="28269" y="156523"/>
                    <a:pt x="28269" y="70295"/>
                  </a:cubicBezTo>
                  <a:cubicBezTo>
                    <a:pt x="28269" y="56370"/>
                    <a:pt x="31483" y="43516"/>
                    <a:pt x="44068" y="35482"/>
                  </a:cubicBezTo>
                  <a:cubicBezTo>
                    <a:pt x="48889" y="32537"/>
                    <a:pt x="54780" y="30126"/>
                    <a:pt x="60136" y="29859"/>
                  </a:cubicBezTo>
                  <a:lnTo>
                    <a:pt x="98161" y="30123"/>
                  </a:lnTo>
                  <a:lnTo>
                    <a:pt x="98161" y="29859"/>
                  </a:lnTo>
                  <a:cubicBezTo>
                    <a:pt x="113425" y="29055"/>
                    <a:pt x="128421" y="27448"/>
                    <a:pt x="143685" y="27984"/>
                  </a:cubicBezTo>
                  <a:close/>
                  <a:moveTo>
                    <a:pt x="228575" y="22093"/>
                  </a:moveTo>
                  <a:cubicBezTo>
                    <a:pt x="235538" y="25574"/>
                    <a:pt x="242500" y="29323"/>
                    <a:pt x="248927" y="33339"/>
                  </a:cubicBezTo>
                  <a:cubicBezTo>
                    <a:pt x="252944" y="36285"/>
                    <a:pt x="255622" y="40034"/>
                    <a:pt x="249195" y="45122"/>
                  </a:cubicBezTo>
                  <a:cubicBezTo>
                    <a:pt x="240626" y="39231"/>
                    <a:pt x="232056" y="33072"/>
                    <a:pt x="222416" y="26377"/>
                  </a:cubicBezTo>
                  <a:cubicBezTo>
                    <a:pt x="225629" y="24235"/>
                    <a:pt x="227772" y="21825"/>
                    <a:pt x="228575" y="22093"/>
                  </a:cubicBezTo>
                  <a:close/>
                  <a:moveTo>
                    <a:pt x="20235" y="18344"/>
                  </a:moveTo>
                  <a:cubicBezTo>
                    <a:pt x="21038" y="17808"/>
                    <a:pt x="23180" y="19147"/>
                    <a:pt x="25858" y="20219"/>
                  </a:cubicBezTo>
                  <a:cubicBezTo>
                    <a:pt x="20503" y="28788"/>
                    <a:pt x="15950" y="36286"/>
                    <a:pt x="11130" y="43516"/>
                  </a:cubicBezTo>
                  <a:cubicBezTo>
                    <a:pt x="10327" y="44587"/>
                    <a:pt x="8184" y="45390"/>
                    <a:pt x="6845" y="44855"/>
                  </a:cubicBezTo>
                  <a:cubicBezTo>
                    <a:pt x="5774" y="44319"/>
                    <a:pt x="3899" y="42177"/>
                    <a:pt x="4435" y="41374"/>
                  </a:cubicBezTo>
                  <a:cubicBezTo>
                    <a:pt x="7649" y="32269"/>
                    <a:pt x="12469" y="24235"/>
                    <a:pt x="20235" y="18344"/>
                  </a:cubicBezTo>
                  <a:close/>
                  <a:moveTo>
                    <a:pt x="185194" y="4419"/>
                  </a:moveTo>
                  <a:cubicBezTo>
                    <a:pt x="192960" y="6561"/>
                    <a:pt x="200994" y="8971"/>
                    <a:pt x="208491" y="11382"/>
                  </a:cubicBezTo>
                  <a:cubicBezTo>
                    <a:pt x="210098" y="12185"/>
                    <a:pt x="210902" y="14059"/>
                    <a:pt x="212776" y="16469"/>
                  </a:cubicBezTo>
                  <a:cubicBezTo>
                    <a:pt x="209563" y="17808"/>
                    <a:pt x="207153" y="19950"/>
                    <a:pt x="205278" y="19415"/>
                  </a:cubicBezTo>
                  <a:cubicBezTo>
                    <a:pt x="198047" y="17808"/>
                    <a:pt x="191085" y="15398"/>
                    <a:pt x="184122" y="12720"/>
                  </a:cubicBezTo>
                  <a:cubicBezTo>
                    <a:pt x="182516" y="12185"/>
                    <a:pt x="181444" y="9239"/>
                    <a:pt x="180909" y="7097"/>
                  </a:cubicBezTo>
                  <a:cubicBezTo>
                    <a:pt x="180909" y="6294"/>
                    <a:pt x="184122" y="4151"/>
                    <a:pt x="185194" y="4419"/>
                  </a:cubicBezTo>
                  <a:close/>
                  <a:moveTo>
                    <a:pt x="136723" y="669"/>
                  </a:moveTo>
                  <a:cubicBezTo>
                    <a:pt x="144489" y="402"/>
                    <a:pt x="152255" y="134"/>
                    <a:pt x="160289" y="669"/>
                  </a:cubicBezTo>
                  <a:cubicBezTo>
                    <a:pt x="162163" y="937"/>
                    <a:pt x="164038" y="4150"/>
                    <a:pt x="165912" y="6025"/>
                  </a:cubicBezTo>
                  <a:cubicBezTo>
                    <a:pt x="164038" y="7364"/>
                    <a:pt x="162431" y="9507"/>
                    <a:pt x="160289" y="9775"/>
                  </a:cubicBezTo>
                  <a:cubicBezTo>
                    <a:pt x="156004" y="10042"/>
                    <a:pt x="151720" y="9507"/>
                    <a:pt x="147703" y="9507"/>
                  </a:cubicBezTo>
                  <a:cubicBezTo>
                    <a:pt x="143953" y="9507"/>
                    <a:pt x="140204" y="10042"/>
                    <a:pt x="136723" y="9239"/>
                  </a:cubicBezTo>
                  <a:cubicBezTo>
                    <a:pt x="135117" y="8971"/>
                    <a:pt x="133242" y="6025"/>
                    <a:pt x="132707" y="4150"/>
                  </a:cubicBezTo>
                  <a:cubicBezTo>
                    <a:pt x="132439" y="3347"/>
                    <a:pt x="135117" y="669"/>
                    <a:pt x="136723" y="669"/>
                  </a:cubicBezTo>
                  <a:close/>
                  <a:moveTo>
                    <a:pt x="90396" y="402"/>
                  </a:moveTo>
                  <a:cubicBezTo>
                    <a:pt x="97359" y="-134"/>
                    <a:pt x="104589" y="-134"/>
                    <a:pt x="111551" y="402"/>
                  </a:cubicBezTo>
                  <a:cubicBezTo>
                    <a:pt x="113158" y="402"/>
                    <a:pt x="116104" y="3080"/>
                    <a:pt x="116104" y="4687"/>
                  </a:cubicBezTo>
                  <a:cubicBezTo>
                    <a:pt x="116104" y="6293"/>
                    <a:pt x="113694" y="9507"/>
                    <a:pt x="112355" y="9507"/>
                  </a:cubicBezTo>
                  <a:cubicBezTo>
                    <a:pt x="104856" y="10042"/>
                    <a:pt x="97359" y="10042"/>
                    <a:pt x="90128" y="9507"/>
                  </a:cubicBezTo>
                  <a:cubicBezTo>
                    <a:pt x="88254" y="8971"/>
                    <a:pt x="86379" y="6561"/>
                    <a:pt x="83701" y="4419"/>
                  </a:cubicBezTo>
                  <a:cubicBezTo>
                    <a:pt x="86647" y="2544"/>
                    <a:pt x="88522" y="402"/>
                    <a:pt x="90396" y="402"/>
                  </a:cubicBezTo>
                  <a:close/>
                  <a:moveTo>
                    <a:pt x="57457" y="134"/>
                  </a:moveTo>
                  <a:cubicBezTo>
                    <a:pt x="60938" y="-402"/>
                    <a:pt x="64687" y="1473"/>
                    <a:pt x="68436" y="2276"/>
                  </a:cubicBezTo>
                  <a:cubicBezTo>
                    <a:pt x="68169" y="3615"/>
                    <a:pt x="68169" y="4954"/>
                    <a:pt x="68169" y="6025"/>
                  </a:cubicBezTo>
                  <a:cubicBezTo>
                    <a:pt x="66294" y="7096"/>
                    <a:pt x="64419" y="8971"/>
                    <a:pt x="62277" y="9239"/>
                  </a:cubicBezTo>
                  <a:cubicBezTo>
                    <a:pt x="55850" y="10310"/>
                    <a:pt x="49423" y="11113"/>
                    <a:pt x="42996" y="11916"/>
                  </a:cubicBezTo>
                  <a:cubicBezTo>
                    <a:pt x="41658" y="12184"/>
                    <a:pt x="39515" y="11381"/>
                    <a:pt x="38712" y="10310"/>
                  </a:cubicBezTo>
                  <a:cubicBezTo>
                    <a:pt x="38176" y="9239"/>
                    <a:pt x="38444" y="6293"/>
                    <a:pt x="38980" y="6025"/>
                  </a:cubicBezTo>
                  <a:cubicBezTo>
                    <a:pt x="45139" y="3883"/>
                    <a:pt x="51030" y="1205"/>
                    <a:pt x="57457" y="1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5"/>
            <p:cNvSpPr/>
            <p:nvPr/>
          </p:nvSpPr>
          <p:spPr>
            <a:xfrm>
              <a:off x="3979965" y="6245312"/>
              <a:ext cx="279330" cy="416558"/>
            </a:xfrm>
            <a:custGeom>
              <a:avLst/>
              <a:gdLst/>
              <a:ahLst/>
              <a:cxnLst/>
              <a:rect l="l" t="t" r="r" b="b"/>
              <a:pathLst>
                <a:path w="279330" h="416558" extrusionOk="0">
                  <a:moveTo>
                    <a:pt x="117503" y="403980"/>
                  </a:moveTo>
                  <a:cubicBezTo>
                    <a:pt x="124491" y="403980"/>
                    <a:pt x="131198" y="404819"/>
                    <a:pt x="138186" y="405377"/>
                  </a:cubicBezTo>
                  <a:cubicBezTo>
                    <a:pt x="141819" y="405657"/>
                    <a:pt x="146011" y="406775"/>
                    <a:pt x="144893" y="411247"/>
                  </a:cubicBezTo>
                  <a:cubicBezTo>
                    <a:pt x="144055" y="413483"/>
                    <a:pt x="140142" y="415439"/>
                    <a:pt x="139024" y="416558"/>
                  </a:cubicBezTo>
                  <a:cubicBezTo>
                    <a:pt x="130080" y="415439"/>
                    <a:pt x="123093" y="414881"/>
                    <a:pt x="116385" y="413483"/>
                  </a:cubicBezTo>
                  <a:cubicBezTo>
                    <a:pt x="114149" y="412924"/>
                    <a:pt x="112473" y="409849"/>
                    <a:pt x="110516" y="408173"/>
                  </a:cubicBezTo>
                  <a:cubicBezTo>
                    <a:pt x="112752" y="406775"/>
                    <a:pt x="114988" y="404260"/>
                    <a:pt x="117503" y="403980"/>
                  </a:cubicBezTo>
                  <a:close/>
                  <a:moveTo>
                    <a:pt x="188773" y="396154"/>
                  </a:moveTo>
                  <a:cubicBezTo>
                    <a:pt x="189891" y="395875"/>
                    <a:pt x="192407" y="397272"/>
                    <a:pt x="192686" y="398390"/>
                  </a:cubicBezTo>
                  <a:cubicBezTo>
                    <a:pt x="192966" y="400067"/>
                    <a:pt x="192686" y="403701"/>
                    <a:pt x="191569" y="403980"/>
                  </a:cubicBezTo>
                  <a:cubicBezTo>
                    <a:pt x="183743" y="407613"/>
                    <a:pt x="175078" y="410688"/>
                    <a:pt x="163899" y="414881"/>
                  </a:cubicBezTo>
                  <a:cubicBezTo>
                    <a:pt x="163340" y="413204"/>
                    <a:pt x="161663" y="411247"/>
                    <a:pt x="161663" y="409290"/>
                  </a:cubicBezTo>
                  <a:cubicBezTo>
                    <a:pt x="161663" y="407613"/>
                    <a:pt x="162781" y="404539"/>
                    <a:pt x="164179" y="403980"/>
                  </a:cubicBezTo>
                  <a:cubicBezTo>
                    <a:pt x="172284" y="400906"/>
                    <a:pt x="180668" y="398390"/>
                    <a:pt x="188773" y="396154"/>
                  </a:cubicBezTo>
                  <a:close/>
                  <a:moveTo>
                    <a:pt x="69152" y="385812"/>
                  </a:moveTo>
                  <a:cubicBezTo>
                    <a:pt x="76698" y="388887"/>
                    <a:pt x="83964" y="392520"/>
                    <a:pt x="91231" y="396154"/>
                  </a:cubicBezTo>
                  <a:cubicBezTo>
                    <a:pt x="94026" y="397272"/>
                    <a:pt x="93747" y="397551"/>
                    <a:pt x="91511" y="407054"/>
                  </a:cubicBezTo>
                  <a:cubicBezTo>
                    <a:pt x="81170" y="401185"/>
                    <a:pt x="71946" y="395874"/>
                    <a:pt x="60487" y="389446"/>
                  </a:cubicBezTo>
                  <a:cubicBezTo>
                    <a:pt x="65239" y="387210"/>
                    <a:pt x="67754" y="385254"/>
                    <a:pt x="69152" y="385812"/>
                  </a:cubicBezTo>
                  <a:close/>
                  <a:moveTo>
                    <a:pt x="232654" y="365969"/>
                  </a:moveTo>
                  <a:cubicBezTo>
                    <a:pt x="236287" y="375192"/>
                    <a:pt x="233772" y="379384"/>
                    <a:pt x="220636" y="388608"/>
                  </a:cubicBezTo>
                  <a:cubicBezTo>
                    <a:pt x="216444" y="391403"/>
                    <a:pt x="211972" y="396993"/>
                    <a:pt x="206382" y="387769"/>
                  </a:cubicBezTo>
                  <a:cubicBezTo>
                    <a:pt x="214767" y="380782"/>
                    <a:pt x="223151" y="373795"/>
                    <a:pt x="232654" y="365969"/>
                  </a:cubicBezTo>
                  <a:close/>
                  <a:moveTo>
                    <a:pt x="26947" y="352833"/>
                  </a:moveTo>
                  <a:cubicBezTo>
                    <a:pt x="31978" y="348641"/>
                    <a:pt x="35052" y="350318"/>
                    <a:pt x="36450" y="353672"/>
                  </a:cubicBezTo>
                  <a:cubicBezTo>
                    <a:pt x="39803" y="361777"/>
                    <a:pt x="51542" y="364851"/>
                    <a:pt x="51262" y="378546"/>
                  </a:cubicBezTo>
                  <a:cubicBezTo>
                    <a:pt x="39245" y="371000"/>
                    <a:pt x="32257" y="362895"/>
                    <a:pt x="26947" y="352833"/>
                  </a:cubicBezTo>
                  <a:close/>
                  <a:moveTo>
                    <a:pt x="267312" y="330473"/>
                  </a:moveTo>
                  <a:cubicBezTo>
                    <a:pt x="262560" y="338859"/>
                    <a:pt x="258368" y="346684"/>
                    <a:pt x="253337" y="354230"/>
                  </a:cubicBezTo>
                  <a:cubicBezTo>
                    <a:pt x="252220" y="355908"/>
                    <a:pt x="247747" y="357305"/>
                    <a:pt x="245791" y="356467"/>
                  </a:cubicBezTo>
                  <a:cubicBezTo>
                    <a:pt x="241878" y="355069"/>
                    <a:pt x="243555" y="351715"/>
                    <a:pt x="245232" y="348920"/>
                  </a:cubicBezTo>
                  <a:cubicBezTo>
                    <a:pt x="248866" y="343051"/>
                    <a:pt x="252499" y="336902"/>
                    <a:pt x="255853" y="331033"/>
                  </a:cubicBezTo>
                  <a:cubicBezTo>
                    <a:pt x="258089" y="326561"/>
                    <a:pt x="261163" y="326001"/>
                    <a:pt x="267312" y="330473"/>
                  </a:cubicBezTo>
                  <a:close/>
                  <a:moveTo>
                    <a:pt x="11855" y="302244"/>
                  </a:moveTo>
                  <a:cubicBezTo>
                    <a:pt x="12414" y="303921"/>
                    <a:pt x="13252" y="305877"/>
                    <a:pt x="14091" y="308113"/>
                  </a:cubicBezTo>
                  <a:cubicBezTo>
                    <a:pt x="16886" y="315380"/>
                    <a:pt x="19681" y="322647"/>
                    <a:pt x="22196" y="329914"/>
                  </a:cubicBezTo>
                  <a:cubicBezTo>
                    <a:pt x="22755" y="331031"/>
                    <a:pt x="21917" y="333268"/>
                    <a:pt x="21078" y="334385"/>
                  </a:cubicBezTo>
                  <a:cubicBezTo>
                    <a:pt x="20520" y="335224"/>
                    <a:pt x="18004" y="335504"/>
                    <a:pt x="17724" y="334944"/>
                  </a:cubicBezTo>
                  <a:cubicBezTo>
                    <a:pt x="14650" y="329355"/>
                    <a:pt x="10737" y="324045"/>
                    <a:pt x="8780" y="318175"/>
                  </a:cubicBezTo>
                  <a:cubicBezTo>
                    <a:pt x="7103" y="313983"/>
                    <a:pt x="2911" y="308673"/>
                    <a:pt x="11855" y="302244"/>
                  </a:cubicBezTo>
                  <a:close/>
                  <a:moveTo>
                    <a:pt x="274018" y="277928"/>
                  </a:moveTo>
                  <a:cubicBezTo>
                    <a:pt x="278490" y="278208"/>
                    <a:pt x="279329" y="281841"/>
                    <a:pt x="278490" y="285754"/>
                  </a:cubicBezTo>
                  <a:cubicBezTo>
                    <a:pt x="277093" y="292461"/>
                    <a:pt x="276254" y="299449"/>
                    <a:pt x="274298" y="305877"/>
                  </a:cubicBezTo>
                  <a:cubicBezTo>
                    <a:pt x="273739" y="308113"/>
                    <a:pt x="270385" y="309511"/>
                    <a:pt x="268429" y="311188"/>
                  </a:cubicBezTo>
                  <a:cubicBezTo>
                    <a:pt x="267311" y="308672"/>
                    <a:pt x="265075" y="306156"/>
                    <a:pt x="265075" y="303921"/>
                  </a:cubicBezTo>
                  <a:cubicBezTo>
                    <a:pt x="265634" y="296933"/>
                    <a:pt x="266752" y="290226"/>
                    <a:pt x="268708" y="283518"/>
                  </a:cubicBezTo>
                  <a:cubicBezTo>
                    <a:pt x="269268" y="281282"/>
                    <a:pt x="272341" y="277928"/>
                    <a:pt x="274018" y="277928"/>
                  </a:cubicBezTo>
                  <a:close/>
                  <a:moveTo>
                    <a:pt x="123373" y="266190"/>
                  </a:moveTo>
                  <a:cubicBezTo>
                    <a:pt x="125609" y="266470"/>
                    <a:pt x="128963" y="267867"/>
                    <a:pt x="129242" y="269265"/>
                  </a:cubicBezTo>
                  <a:cubicBezTo>
                    <a:pt x="130640" y="276532"/>
                    <a:pt x="134553" y="280724"/>
                    <a:pt x="141261" y="283240"/>
                  </a:cubicBezTo>
                  <a:cubicBezTo>
                    <a:pt x="142938" y="283798"/>
                    <a:pt x="143217" y="287711"/>
                    <a:pt x="144614" y="290506"/>
                  </a:cubicBezTo>
                  <a:cubicBezTo>
                    <a:pt x="129522" y="292183"/>
                    <a:pt x="119460" y="283519"/>
                    <a:pt x="120578" y="271221"/>
                  </a:cubicBezTo>
                  <a:cubicBezTo>
                    <a:pt x="120858" y="269265"/>
                    <a:pt x="122534" y="266190"/>
                    <a:pt x="123373" y="266190"/>
                  </a:cubicBezTo>
                  <a:close/>
                  <a:moveTo>
                    <a:pt x="6544" y="252774"/>
                  </a:moveTo>
                  <a:cubicBezTo>
                    <a:pt x="8221" y="255848"/>
                    <a:pt x="10457" y="258364"/>
                    <a:pt x="10177" y="260041"/>
                  </a:cubicBezTo>
                  <a:cubicBezTo>
                    <a:pt x="8500" y="268705"/>
                    <a:pt x="14370" y="279046"/>
                    <a:pt x="5426" y="286593"/>
                  </a:cubicBezTo>
                  <a:cubicBezTo>
                    <a:pt x="-2120" y="275972"/>
                    <a:pt x="-1840" y="265631"/>
                    <a:pt x="6544" y="252774"/>
                  </a:cubicBezTo>
                  <a:close/>
                  <a:moveTo>
                    <a:pt x="154676" y="239359"/>
                  </a:moveTo>
                  <a:cubicBezTo>
                    <a:pt x="156074" y="241316"/>
                    <a:pt x="158589" y="243272"/>
                    <a:pt x="158589" y="245228"/>
                  </a:cubicBezTo>
                  <a:cubicBezTo>
                    <a:pt x="159148" y="254172"/>
                    <a:pt x="158869" y="263116"/>
                    <a:pt x="158869" y="271501"/>
                  </a:cubicBezTo>
                  <a:cubicBezTo>
                    <a:pt x="152441" y="274296"/>
                    <a:pt x="149366" y="272060"/>
                    <a:pt x="149087" y="267308"/>
                  </a:cubicBezTo>
                  <a:cubicBezTo>
                    <a:pt x="148528" y="260042"/>
                    <a:pt x="148528" y="252495"/>
                    <a:pt x="149366" y="245228"/>
                  </a:cubicBezTo>
                  <a:cubicBezTo>
                    <a:pt x="149646" y="243272"/>
                    <a:pt x="152999" y="241316"/>
                    <a:pt x="154676" y="239359"/>
                  </a:cubicBezTo>
                  <a:close/>
                  <a:moveTo>
                    <a:pt x="274298" y="227060"/>
                  </a:moveTo>
                  <a:cubicBezTo>
                    <a:pt x="274857" y="226781"/>
                    <a:pt x="278490" y="229296"/>
                    <a:pt x="278490" y="230694"/>
                  </a:cubicBezTo>
                  <a:cubicBezTo>
                    <a:pt x="278490" y="240197"/>
                    <a:pt x="278211" y="249699"/>
                    <a:pt x="277652" y="258923"/>
                  </a:cubicBezTo>
                  <a:cubicBezTo>
                    <a:pt x="277652" y="260041"/>
                    <a:pt x="275975" y="260880"/>
                    <a:pt x="273460" y="262557"/>
                  </a:cubicBezTo>
                  <a:cubicBezTo>
                    <a:pt x="271783" y="260041"/>
                    <a:pt x="269547" y="258364"/>
                    <a:pt x="269547" y="256687"/>
                  </a:cubicBezTo>
                  <a:cubicBezTo>
                    <a:pt x="269268" y="248582"/>
                    <a:pt x="268988" y="240197"/>
                    <a:pt x="269547" y="232092"/>
                  </a:cubicBezTo>
                  <a:cubicBezTo>
                    <a:pt x="269547" y="230135"/>
                    <a:pt x="272341" y="228179"/>
                    <a:pt x="274298" y="227060"/>
                  </a:cubicBezTo>
                  <a:close/>
                  <a:moveTo>
                    <a:pt x="104087" y="219515"/>
                  </a:moveTo>
                  <a:cubicBezTo>
                    <a:pt x="107161" y="221751"/>
                    <a:pt x="111074" y="223708"/>
                    <a:pt x="113590" y="226502"/>
                  </a:cubicBezTo>
                  <a:cubicBezTo>
                    <a:pt x="116944" y="230416"/>
                    <a:pt x="119739" y="234887"/>
                    <a:pt x="122254" y="239359"/>
                  </a:cubicBezTo>
                  <a:cubicBezTo>
                    <a:pt x="123931" y="242434"/>
                    <a:pt x="127285" y="246347"/>
                    <a:pt x="121975" y="249141"/>
                  </a:cubicBezTo>
                  <a:cubicBezTo>
                    <a:pt x="116944" y="251657"/>
                    <a:pt x="115546" y="246906"/>
                    <a:pt x="113590" y="243831"/>
                  </a:cubicBezTo>
                  <a:cubicBezTo>
                    <a:pt x="110515" y="239080"/>
                    <a:pt x="106882" y="234887"/>
                    <a:pt x="104087" y="230136"/>
                  </a:cubicBezTo>
                  <a:cubicBezTo>
                    <a:pt x="102689" y="227620"/>
                    <a:pt x="102410" y="224546"/>
                    <a:pt x="101292" y="221471"/>
                  </a:cubicBezTo>
                  <a:cubicBezTo>
                    <a:pt x="102131" y="220633"/>
                    <a:pt x="103248" y="220074"/>
                    <a:pt x="104087" y="219515"/>
                  </a:cubicBezTo>
                  <a:close/>
                  <a:moveTo>
                    <a:pt x="39525" y="216440"/>
                  </a:moveTo>
                  <a:cubicBezTo>
                    <a:pt x="31699" y="224265"/>
                    <a:pt x="24153" y="231252"/>
                    <a:pt x="16607" y="238520"/>
                  </a:cubicBezTo>
                  <a:cubicBezTo>
                    <a:pt x="9340" y="232091"/>
                    <a:pt x="15768" y="228737"/>
                    <a:pt x="18284" y="225383"/>
                  </a:cubicBezTo>
                  <a:cubicBezTo>
                    <a:pt x="26110" y="215601"/>
                    <a:pt x="31699" y="213085"/>
                    <a:pt x="39525" y="216440"/>
                  </a:cubicBezTo>
                  <a:close/>
                  <a:moveTo>
                    <a:pt x="70723" y="204491"/>
                  </a:moveTo>
                  <a:cubicBezTo>
                    <a:pt x="76768" y="205120"/>
                    <a:pt x="82567" y="208334"/>
                    <a:pt x="86201" y="213924"/>
                  </a:cubicBezTo>
                  <a:cubicBezTo>
                    <a:pt x="75579" y="213085"/>
                    <a:pt x="64680" y="215881"/>
                    <a:pt x="53779" y="210570"/>
                  </a:cubicBezTo>
                  <a:cubicBezTo>
                    <a:pt x="58391" y="205819"/>
                    <a:pt x="64679" y="203863"/>
                    <a:pt x="70723" y="204491"/>
                  </a:cubicBezTo>
                  <a:close/>
                  <a:moveTo>
                    <a:pt x="154117" y="188491"/>
                  </a:moveTo>
                  <a:cubicBezTo>
                    <a:pt x="155794" y="190168"/>
                    <a:pt x="158309" y="191565"/>
                    <a:pt x="158588" y="193522"/>
                  </a:cubicBezTo>
                  <a:cubicBezTo>
                    <a:pt x="159427" y="197435"/>
                    <a:pt x="158868" y="201348"/>
                    <a:pt x="158868" y="205261"/>
                  </a:cubicBezTo>
                  <a:cubicBezTo>
                    <a:pt x="158868" y="209174"/>
                    <a:pt x="159427" y="213087"/>
                    <a:pt x="158588" y="216720"/>
                  </a:cubicBezTo>
                  <a:cubicBezTo>
                    <a:pt x="158309" y="218677"/>
                    <a:pt x="156073" y="220633"/>
                    <a:pt x="154676" y="222589"/>
                  </a:cubicBezTo>
                  <a:cubicBezTo>
                    <a:pt x="152719" y="220633"/>
                    <a:pt x="149365" y="218956"/>
                    <a:pt x="149365" y="216720"/>
                  </a:cubicBezTo>
                  <a:cubicBezTo>
                    <a:pt x="148806" y="209174"/>
                    <a:pt x="148806" y="201348"/>
                    <a:pt x="149365" y="193522"/>
                  </a:cubicBezTo>
                  <a:cubicBezTo>
                    <a:pt x="149365" y="191845"/>
                    <a:pt x="152439" y="190168"/>
                    <a:pt x="154117" y="188491"/>
                  </a:cubicBezTo>
                  <a:close/>
                  <a:moveTo>
                    <a:pt x="274298" y="176752"/>
                  </a:moveTo>
                  <a:cubicBezTo>
                    <a:pt x="275696" y="176752"/>
                    <a:pt x="278212" y="178988"/>
                    <a:pt x="278491" y="180386"/>
                  </a:cubicBezTo>
                  <a:cubicBezTo>
                    <a:pt x="279050" y="184857"/>
                    <a:pt x="278770" y="189608"/>
                    <a:pt x="278770" y="194360"/>
                  </a:cubicBezTo>
                  <a:cubicBezTo>
                    <a:pt x="278770" y="198273"/>
                    <a:pt x="279050" y="202186"/>
                    <a:pt x="278491" y="205819"/>
                  </a:cubicBezTo>
                  <a:cubicBezTo>
                    <a:pt x="278212" y="207496"/>
                    <a:pt x="275416" y="210291"/>
                    <a:pt x="274578" y="210012"/>
                  </a:cubicBezTo>
                  <a:cubicBezTo>
                    <a:pt x="272621" y="209453"/>
                    <a:pt x="269547" y="207217"/>
                    <a:pt x="269547" y="205819"/>
                  </a:cubicBezTo>
                  <a:cubicBezTo>
                    <a:pt x="268988" y="197155"/>
                    <a:pt x="269267" y="188770"/>
                    <a:pt x="269827" y="180106"/>
                  </a:cubicBezTo>
                  <a:cubicBezTo>
                    <a:pt x="269827" y="178709"/>
                    <a:pt x="272621" y="176473"/>
                    <a:pt x="274298" y="176752"/>
                  </a:cubicBezTo>
                  <a:close/>
                  <a:moveTo>
                    <a:pt x="154956" y="137343"/>
                  </a:moveTo>
                  <a:cubicBezTo>
                    <a:pt x="156354" y="137622"/>
                    <a:pt x="158310" y="140138"/>
                    <a:pt x="158589" y="141815"/>
                  </a:cubicBezTo>
                  <a:cubicBezTo>
                    <a:pt x="159148" y="146846"/>
                    <a:pt x="158869" y="151877"/>
                    <a:pt x="158589" y="156349"/>
                  </a:cubicBezTo>
                  <a:cubicBezTo>
                    <a:pt x="158589" y="160262"/>
                    <a:pt x="158869" y="164175"/>
                    <a:pt x="158310" y="167808"/>
                  </a:cubicBezTo>
                  <a:cubicBezTo>
                    <a:pt x="158031" y="168926"/>
                    <a:pt x="156074" y="171162"/>
                    <a:pt x="154956" y="170883"/>
                  </a:cubicBezTo>
                  <a:cubicBezTo>
                    <a:pt x="153279" y="170883"/>
                    <a:pt x="149925" y="169485"/>
                    <a:pt x="149925" y="168367"/>
                  </a:cubicBezTo>
                  <a:cubicBezTo>
                    <a:pt x="149646" y="159144"/>
                    <a:pt x="149366" y="149641"/>
                    <a:pt x="149925" y="140138"/>
                  </a:cubicBezTo>
                  <a:cubicBezTo>
                    <a:pt x="149925" y="139020"/>
                    <a:pt x="153279" y="137064"/>
                    <a:pt x="154956" y="137343"/>
                  </a:cubicBezTo>
                  <a:close/>
                  <a:moveTo>
                    <a:pt x="273739" y="123648"/>
                  </a:moveTo>
                  <a:cubicBezTo>
                    <a:pt x="275696" y="126164"/>
                    <a:pt x="278770" y="128400"/>
                    <a:pt x="278770" y="130356"/>
                  </a:cubicBezTo>
                  <a:cubicBezTo>
                    <a:pt x="278211" y="140138"/>
                    <a:pt x="281845" y="150759"/>
                    <a:pt x="274857" y="161659"/>
                  </a:cubicBezTo>
                  <a:cubicBezTo>
                    <a:pt x="267590" y="151318"/>
                    <a:pt x="267311" y="133990"/>
                    <a:pt x="273739" y="123648"/>
                  </a:cubicBezTo>
                  <a:close/>
                  <a:moveTo>
                    <a:pt x="154117" y="87314"/>
                  </a:moveTo>
                  <a:cubicBezTo>
                    <a:pt x="156073" y="88152"/>
                    <a:pt x="158309" y="90109"/>
                    <a:pt x="158589" y="92065"/>
                  </a:cubicBezTo>
                  <a:cubicBezTo>
                    <a:pt x="159427" y="96258"/>
                    <a:pt x="158868" y="100450"/>
                    <a:pt x="158868" y="104922"/>
                  </a:cubicBezTo>
                  <a:cubicBezTo>
                    <a:pt x="158868" y="108835"/>
                    <a:pt x="159148" y="112748"/>
                    <a:pt x="158589" y="116381"/>
                  </a:cubicBezTo>
                  <a:cubicBezTo>
                    <a:pt x="158309" y="118059"/>
                    <a:pt x="156073" y="120294"/>
                    <a:pt x="154676" y="120574"/>
                  </a:cubicBezTo>
                  <a:cubicBezTo>
                    <a:pt x="153278" y="120853"/>
                    <a:pt x="149924" y="118617"/>
                    <a:pt x="149924" y="117500"/>
                  </a:cubicBezTo>
                  <a:cubicBezTo>
                    <a:pt x="149365" y="108555"/>
                    <a:pt x="149365" y="99612"/>
                    <a:pt x="149645" y="90668"/>
                  </a:cubicBezTo>
                  <a:cubicBezTo>
                    <a:pt x="149645" y="89271"/>
                    <a:pt x="152999" y="87035"/>
                    <a:pt x="154117" y="87314"/>
                  </a:cubicBezTo>
                  <a:close/>
                  <a:moveTo>
                    <a:pt x="274578" y="74737"/>
                  </a:moveTo>
                  <a:cubicBezTo>
                    <a:pt x="275976" y="75016"/>
                    <a:pt x="278211" y="77252"/>
                    <a:pt x="278491" y="78929"/>
                  </a:cubicBezTo>
                  <a:cubicBezTo>
                    <a:pt x="279050" y="83122"/>
                    <a:pt x="278771" y="87594"/>
                    <a:pt x="278771" y="91786"/>
                  </a:cubicBezTo>
                  <a:cubicBezTo>
                    <a:pt x="279050" y="91506"/>
                    <a:pt x="279050" y="91506"/>
                    <a:pt x="279330" y="91506"/>
                  </a:cubicBezTo>
                  <a:cubicBezTo>
                    <a:pt x="279050" y="95699"/>
                    <a:pt x="279330" y="100171"/>
                    <a:pt x="278491" y="104363"/>
                  </a:cubicBezTo>
                  <a:cubicBezTo>
                    <a:pt x="278211" y="106040"/>
                    <a:pt x="275696" y="107997"/>
                    <a:pt x="274298" y="107997"/>
                  </a:cubicBezTo>
                  <a:cubicBezTo>
                    <a:pt x="272901" y="107997"/>
                    <a:pt x="269827" y="105761"/>
                    <a:pt x="269827" y="104642"/>
                  </a:cubicBezTo>
                  <a:cubicBezTo>
                    <a:pt x="269547" y="95699"/>
                    <a:pt x="269547" y="86755"/>
                    <a:pt x="269827" y="77811"/>
                  </a:cubicBezTo>
                  <a:cubicBezTo>
                    <a:pt x="269827" y="76694"/>
                    <a:pt x="272901" y="74458"/>
                    <a:pt x="274578" y="74737"/>
                  </a:cubicBezTo>
                  <a:close/>
                  <a:moveTo>
                    <a:pt x="159707" y="34490"/>
                  </a:moveTo>
                  <a:cubicBezTo>
                    <a:pt x="161663" y="37844"/>
                    <a:pt x="164178" y="40359"/>
                    <a:pt x="163899" y="42595"/>
                  </a:cubicBezTo>
                  <a:cubicBezTo>
                    <a:pt x="162781" y="50142"/>
                    <a:pt x="161104" y="57967"/>
                    <a:pt x="158868" y="65235"/>
                  </a:cubicBezTo>
                  <a:cubicBezTo>
                    <a:pt x="158309" y="67191"/>
                    <a:pt x="155794" y="68868"/>
                    <a:pt x="153838" y="69427"/>
                  </a:cubicBezTo>
                  <a:cubicBezTo>
                    <a:pt x="152719" y="69707"/>
                    <a:pt x="149645" y="66912"/>
                    <a:pt x="149645" y="65514"/>
                  </a:cubicBezTo>
                  <a:cubicBezTo>
                    <a:pt x="149925" y="54893"/>
                    <a:pt x="150204" y="43993"/>
                    <a:pt x="159707" y="34490"/>
                  </a:cubicBezTo>
                  <a:close/>
                  <a:moveTo>
                    <a:pt x="219519" y="29739"/>
                  </a:moveTo>
                  <a:cubicBezTo>
                    <a:pt x="231817" y="31136"/>
                    <a:pt x="244673" y="42595"/>
                    <a:pt x="247748" y="55452"/>
                  </a:cubicBezTo>
                  <a:cubicBezTo>
                    <a:pt x="249146" y="61880"/>
                    <a:pt x="249983" y="68309"/>
                    <a:pt x="249983" y="74737"/>
                  </a:cubicBezTo>
                  <a:cubicBezTo>
                    <a:pt x="250263" y="138182"/>
                    <a:pt x="250543" y="201906"/>
                    <a:pt x="249983" y="265351"/>
                  </a:cubicBezTo>
                  <a:cubicBezTo>
                    <a:pt x="249425" y="311468"/>
                    <a:pt x="231537" y="348920"/>
                    <a:pt x="190451" y="372677"/>
                  </a:cubicBezTo>
                  <a:lnTo>
                    <a:pt x="143495" y="385181"/>
                  </a:lnTo>
                  <a:lnTo>
                    <a:pt x="143495" y="385254"/>
                  </a:lnTo>
                  <a:lnTo>
                    <a:pt x="143286" y="385236"/>
                  </a:lnTo>
                  <a:lnTo>
                    <a:pt x="143217" y="385255"/>
                  </a:lnTo>
                  <a:lnTo>
                    <a:pt x="143217" y="385230"/>
                  </a:lnTo>
                  <a:lnTo>
                    <a:pt x="111354" y="382459"/>
                  </a:lnTo>
                  <a:cubicBezTo>
                    <a:pt x="101222" y="379525"/>
                    <a:pt x="91650" y="374634"/>
                    <a:pt x="82566" y="367926"/>
                  </a:cubicBezTo>
                  <a:cubicBezTo>
                    <a:pt x="49027" y="343889"/>
                    <a:pt x="30581" y="311747"/>
                    <a:pt x="30860" y="269823"/>
                  </a:cubicBezTo>
                  <a:cubicBezTo>
                    <a:pt x="30860" y="258644"/>
                    <a:pt x="35332" y="249421"/>
                    <a:pt x="43437" y="242433"/>
                  </a:cubicBezTo>
                  <a:cubicBezTo>
                    <a:pt x="52940" y="234327"/>
                    <a:pt x="63840" y="231253"/>
                    <a:pt x="76138" y="236563"/>
                  </a:cubicBezTo>
                  <a:cubicBezTo>
                    <a:pt x="89274" y="242153"/>
                    <a:pt x="98777" y="250818"/>
                    <a:pt x="99615" y="266469"/>
                  </a:cubicBezTo>
                  <a:cubicBezTo>
                    <a:pt x="99615" y="267308"/>
                    <a:pt x="99615" y="268146"/>
                    <a:pt x="99615" y="268985"/>
                  </a:cubicBezTo>
                  <a:cubicBezTo>
                    <a:pt x="101572" y="292742"/>
                    <a:pt x="114708" y="311468"/>
                    <a:pt x="143495" y="312306"/>
                  </a:cubicBezTo>
                  <a:lnTo>
                    <a:pt x="143495" y="312762"/>
                  </a:lnTo>
                  <a:lnTo>
                    <a:pt x="143497" y="312307"/>
                  </a:lnTo>
                  <a:cubicBezTo>
                    <a:pt x="169210" y="306437"/>
                    <a:pt x="179552" y="289108"/>
                    <a:pt x="179552" y="262277"/>
                  </a:cubicBezTo>
                  <a:cubicBezTo>
                    <a:pt x="179552" y="197435"/>
                    <a:pt x="179552" y="132592"/>
                    <a:pt x="179831" y="67750"/>
                  </a:cubicBezTo>
                  <a:cubicBezTo>
                    <a:pt x="179831" y="61042"/>
                    <a:pt x="181228" y="53775"/>
                    <a:pt x="184023" y="47905"/>
                  </a:cubicBezTo>
                  <a:cubicBezTo>
                    <a:pt x="190451" y="33931"/>
                    <a:pt x="203309" y="27782"/>
                    <a:pt x="219519" y="29739"/>
                  </a:cubicBezTo>
                  <a:close/>
                  <a:moveTo>
                    <a:pt x="260603" y="26385"/>
                  </a:moveTo>
                  <a:cubicBezTo>
                    <a:pt x="261721" y="25547"/>
                    <a:pt x="263956" y="25547"/>
                    <a:pt x="265354" y="26385"/>
                  </a:cubicBezTo>
                  <a:cubicBezTo>
                    <a:pt x="271503" y="30018"/>
                    <a:pt x="278211" y="49583"/>
                    <a:pt x="275695" y="56570"/>
                  </a:cubicBezTo>
                  <a:cubicBezTo>
                    <a:pt x="275415" y="56850"/>
                    <a:pt x="274298" y="57409"/>
                    <a:pt x="271503" y="59366"/>
                  </a:cubicBezTo>
                  <a:cubicBezTo>
                    <a:pt x="267031" y="49304"/>
                    <a:pt x="262559" y="40080"/>
                    <a:pt x="258646" y="30577"/>
                  </a:cubicBezTo>
                  <a:cubicBezTo>
                    <a:pt x="258087" y="29460"/>
                    <a:pt x="259485" y="27224"/>
                    <a:pt x="260603" y="26385"/>
                  </a:cubicBezTo>
                  <a:close/>
                  <a:moveTo>
                    <a:pt x="199675" y="2907"/>
                  </a:moveTo>
                  <a:cubicBezTo>
                    <a:pt x="200234" y="4584"/>
                    <a:pt x="200513" y="5981"/>
                    <a:pt x="201072" y="7100"/>
                  </a:cubicBezTo>
                  <a:cubicBezTo>
                    <a:pt x="199396" y="8776"/>
                    <a:pt x="197998" y="11012"/>
                    <a:pt x="196041" y="12130"/>
                  </a:cubicBezTo>
                  <a:cubicBezTo>
                    <a:pt x="190731" y="15764"/>
                    <a:pt x="184861" y="18838"/>
                    <a:pt x="179551" y="22192"/>
                  </a:cubicBezTo>
                  <a:cubicBezTo>
                    <a:pt x="176477" y="24148"/>
                    <a:pt x="173123" y="26384"/>
                    <a:pt x="170607" y="22471"/>
                  </a:cubicBezTo>
                  <a:cubicBezTo>
                    <a:pt x="168092" y="18838"/>
                    <a:pt x="170607" y="16043"/>
                    <a:pt x="173682" y="13807"/>
                  </a:cubicBezTo>
                  <a:cubicBezTo>
                    <a:pt x="178713" y="10453"/>
                    <a:pt x="183744" y="6820"/>
                    <a:pt x="189334" y="4304"/>
                  </a:cubicBezTo>
                  <a:cubicBezTo>
                    <a:pt x="192408" y="2907"/>
                    <a:pt x="196321" y="3466"/>
                    <a:pt x="199675" y="2907"/>
                  </a:cubicBezTo>
                  <a:close/>
                  <a:moveTo>
                    <a:pt x="218960" y="671"/>
                  </a:moveTo>
                  <a:cubicBezTo>
                    <a:pt x="225667" y="-2403"/>
                    <a:pt x="245512" y="5702"/>
                    <a:pt x="248027" y="12410"/>
                  </a:cubicBezTo>
                  <a:cubicBezTo>
                    <a:pt x="248586" y="13528"/>
                    <a:pt x="247747" y="14925"/>
                    <a:pt x="247189" y="17721"/>
                  </a:cubicBezTo>
                  <a:cubicBezTo>
                    <a:pt x="237127" y="14366"/>
                    <a:pt x="228183" y="11851"/>
                    <a:pt x="219239" y="8497"/>
                  </a:cubicBezTo>
                  <a:cubicBezTo>
                    <a:pt x="218121" y="7938"/>
                    <a:pt x="216724" y="5982"/>
                    <a:pt x="216444" y="4584"/>
                  </a:cubicBezTo>
                  <a:cubicBezTo>
                    <a:pt x="216444" y="3187"/>
                    <a:pt x="217562" y="1230"/>
                    <a:pt x="218960" y="6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5"/>
            <p:cNvSpPr/>
            <p:nvPr/>
          </p:nvSpPr>
          <p:spPr>
            <a:xfrm>
              <a:off x="4390976" y="6244307"/>
              <a:ext cx="336623" cy="417562"/>
            </a:xfrm>
            <a:custGeom>
              <a:avLst/>
              <a:gdLst/>
              <a:ahLst/>
              <a:cxnLst/>
              <a:rect l="l" t="t" r="r" b="b"/>
              <a:pathLst>
                <a:path w="336623" h="417562" extrusionOk="0">
                  <a:moveTo>
                    <a:pt x="260697" y="405544"/>
                  </a:moveTo>
                  <a:cubicBezTo>
                    <a:pt x="268802" y="405544"/>
                    <a:pt x="276907" y="406103"/>
                    <a:pt x="285012" y="406662"/>
                  </a:cubicBezTo>
                  <a:cubicBezTo>
                    <a:pt x="286690" y="406941"/>
                    <a:pt x="288925" y="408898"/>
                    <a:pt x="289205" y="410296"/>
                  </a:cubicBezTo>
                  <a:cubicBezTo>
                    <a:pt x="289484" y="411693"/>
                    <a:pt x="287527" y="414488"/>
                    <a:pt x="286130" y="415047"/>
                  </a:cubicBezTo>
                  <a:cubicBezTo>
                    <a:pt x="281658" y="416165"/>
                    <a:pt x="276907" y="416723"/>
                    <a:pt x="273274" y="417562"/>
                  </a:cubicBezTo>
                  <a:cubicBezTo>
                    <a:pt x="268243" y="416723"/>
                    <a:pt x="263771" y="416165"/>
                    <a:pt x="259858" y="414767"/>
                  </a:cubicBezTo>
                  <a:cubicBezTo>
                    <a:pt x="258181" y="414208"/>
                    <a:pt x="256504" y="411134"/>
                    <a:pt x="256504" y="409177"/>
                  </a:cubicBezTo>
                  <a:cubicBezTo>
                    <a:pt x="256504" y="408060"/>
                    <a:pt x="259299" y="405544"/>
                    <a:pt x="260697" y="405544"/>
                  </a:cubicBezTo>
                  <a:close/>
                  <a:moveTo>
                    <a:pt x="92164" y="404706"/>
                  </a:moveTo>
                  <a:cubicBezTo>
                    <a:pt x="83499" y="415885"/>
                    <a:pt x="70084" y="418400"/>
                    <a:pt x="57506" y="411972"/>
                  </a:cubicBezTo>
                  <a:cubicBezTo>
                    <a:pt x="59463" y="410295"/>
                    <a:pt x="61419" y="407501"/>
                    <a:pt x="63096" y="407501"/>
                  </a:cubicBezTo>
                  <a:cubicBezTo>
                    <a:pt x="72599" y="408060"/>
                    <a:pt x="81543" y="402191"/>
                    <a:pt x="92164" y="404706"/>
                  </a:cubicBezTo>
                  <a:close/>
                  <a:moveTo>
                    <a:pt x="18097" y="384303"/>
                  </a:moveTo>
                  <a:cubicBezTo>
                    <a:pt x="25923" y="391011"/>
                    <a:pt x="33748" y="397719"/>
                    <a:pt x="43810" y="405824"/>
                  </a:cubicBezTo>
                  <a:cubicBezTo>
                    <a:pt x="39897" y="407221"/>
                    <a:pt x="37382" y="408898"/>
                    <a:pt x="36264" y="408059"/>
                  </a:cubicBezTo>
                  <a:cubicBezTo>
                    <a:pt x="29277" y="403029"/>
                    <a:pt x="22568" y="397719"/>
                    <a:pt x="16140" y="392129"/>
                  </a:cubicBezTo>
                  <a:cubicBezTo>
                    <a:pt x="12507" y="389054"/>
                    <a:pt x="13625" y="386260"/>
                    <a:pt x="18097" y="384303"/>
                  </a:cubicBezTo>
                  <a:close/>
                  <a:moveTo>
                    <a:pt x="326098" y="378992"/>
                  </a:moveTo>
                  <a:cubicBezTo>
                    <a:pt x="327495" y="378713"/>
                    <a:pt x="328614" y="380390"/>
                    <a:pt x="329731" y="381507"/>
                  </a:cubicBezTo>
                  <a:cubicBezTo>
                    <a:pt x="329172" y="383464"/>
                    <a:pt x="329172" y="384861"/>
                    <a:pt x="328614" y="385700"/>
                  </a:cubicBezTo>
                  <a:cubicBezTo>
                    <a:pt x="323303" y="391849"/>
                    <a:pt x="317993" y="398277"/>
                    <a:pt x="312124" y="403867"/>
                  </a:cubicBezTo>
                  <a:cubicBezTo>
                    <a:pt x="310726" y="404985"/>
                    <a:pt x="306813" y="403587"/>
                    <a:pt x="304018" y="403308"/>
                  </a:cubicBezTo>
                  <a:cubicBezTo>
                    <a:pt x="304577" y="401072"/>
                    <a:pt x="304298" y="397998"/>
                    <a:pt x="305695" y="396600"/>
                  </a:cubicBezTo>
                  <a:cubicBezTo>
                    <a:pt x="310447" y="391010"/>
                    <a:pt x="315198" y="385700"/>
                    <a:pt x="320509" y="380669"/>
                  </a:cubicBezTo>
                  <a:cubicBezTo>
                    <a:pt x="321906" y="379271"/>
                    <a:pt x="324142" y="378713"/>
                    <a:pt x="326098" y="378992"/>
                  </a:cubicBezTo>
                  <a:close/>
                  <a:moveTo>
                    <a:pt x="218214" y="375918"/>
                  </a:moveTo>
                  <a:cubicBezTo>
                    <a:pt x="220730" y="377036"/>
                    <a:pt x="222127" y="377036"/>
                    <a:pt x="222966" y="377875"/>
                  </a:cubicBezTo>
                  <a:cubicBezTo>
                    <a:pt x="229394" y="384024"/>
                    <a:pt x="235822" y="390452"/>
                    <a:pt x="241691" y="397159"/>
                  </a:cubicBezTo>
                  <a:cubicBezTo>
                    <a:pt x="242530" y="397998"/>
                    <a:pt x="242251" y="401072"/>
                    <a:pt x="241412" y="401631"/>
                  </a:cubicBezTo>
                  <a:cubicBezTo>
                    <a:pt x="240014" y="402749"/>
                    <a:pt x="236661" y="404147"/>
                    <a:pt x="236102" y="403588"/>
                  </a:cubicBezTo>
                  <a:cubicBezTo>
                    <a:pt x="228835" y="396880"/>
                    <a:pt x="221847" y="390172"/>
                    <a:pt x="215140" y="382905"/>
                  </a:cubicBezTo>
                  <a:cubicBezTo>
                    <a:pt x="214860" y="382067"/>
                    <a:pt x="217376" y="378434"/>
                    <a:pt x="218214" y="375918"/>
                  </a:cubicBezTo>
                  <a:close/>
                  <a:moveTo>
                    <a:pt x="118993" y="366135"/>
                  </a:moveTo>
                  <a:cubicBezTo>
                    <a:pt x="124583" y="365856"/>
                    <a:pt x="127378" y="368651"/>
                    <a:pt x="125701" y="372284"/>
                  </a:cubicBezTo>
                  <a:cubicBezTo>
                    <a:pt x="121789" y="380390"/>
                    <a:pt x="117037" y="387936"/>
                    <a:pt x="112007" y="395203"/>
                  </a:cubicBezTo>
                  <a:cubicBezTo>
                    <a:pt x="111168" y="396321"/>
                    <a:pt x="107255" y="395482"/>
                    <a:pt x="103342" y="395482"/>
                  </a:cubicBezTo>
                  <a:cubicBezTo>
                    <a:pt x="109491" y="383743"/>
                    <a:pt x="114242" y="374800"/>
                    <a:pt x="118993" y="366135"/>
                  </a:cubicBezTo>
                  <a:close/>
                  <a:moveTo>
                    <a:pt x="184954" y="339863"/>
                  </a:moveTo>
                  <a:cubicBezTo>
                    <a:pt x="193898" y="344615"/>
                    <a:pt x="200047" y="351881"/>
                    <a:pt x="205357" y="359427"/>
                  </a:cubicBezTo>
                  <a:cubicBezTo>
                    <a:pt x="206475" y="361104"/>
                    <a:pt x="205357" y="364458"/>
                    <a:pt x="205078" y="367253"/>
                  </a:cubicBezTo>
                  <a:cubicBezTo>
                    <a:pt x="202842" y="366694"/>
                    <a:pt x="200047" y="366694"/>
                    <a:pt x="198370" y="365297"/>
                  </a:cubicBezTo>
                  <a:cubicBezTo>
                    <a:pt x="193060" y="360825"/>
                    <a:pt x="188308" y="355515"/>
                    <a:pt x="183557" y="350484"/>
                  </a:cubicBezTo>
                  <a:cubicBezTo>
                    <a:pt x="180203" y="347409"/>
                    <a:pt x="179365" y="344056"/>
                    <a:pt x="184954" y="339863"/>
                  </a:cubicBezTo>
                  <a:close/>
                  <a:moveTo>
                    <a:pt x="7476" y="335112"/>
                  </a:moveTo>
                  <a:cubicBezTo>
                    <a:pt x="8594" y="347410"/>
                    <a:pt x="12786" y="358031"/>
                    <a:pt x="8594" y="372006"/>
                  </a:cubicBezTo>
                  <a:cubicBezTo>
                    <a:pt x="-1468" y="358031"/>
                    <a:pt x="-1747" y="343497"/>
                    <a:pt x="7476" y="335112"/>
                  </a:cubicBezTo>
                  <a:close/>
                  <a:moveTo>
                    <a:pt x="330850" y="329243"/>
                  </a:moveTo>
                  <a:cubicBezTo>
                    <a:pt x="332806" y="330640"/>
                    <a:pt x="336160" y="332038"/>
                    <a:pt x="336160" y="333436"/>
                  </a:cubicBezTo>
                  <a:cubicBezTo>
                    <a:pt x="336720" y="342379"/>
                    <a:pt x="336720" y="351323"/>
                    <a:pt x="336440" y="360267"/>
                  </a:cubicBezTo>
                  <a:cubicBezTo>
                    <a:pt x="336440" y="361384"/>
                    <a:pt x="333365" y="362503"/>
                    <a:pt x="330011" y="364179"/>
                  </a:cubicBezTo>
                  <a:cubicBezTo>
                    <a:pt x="328893" y="353000"/>
                    <a:pt x="327775" y="344335"/>
                    <a:pt x="327216" y="335392"/>
                  </a:cubicBezTo>
                  <a:cubicBezTo>
                    <a:pt x="327216" y="333436"/>
                    <a:pt x="329452" y="331479"/>
                    <a:pt x="330850" y="329243"/>
                  </a:cubicBezTo>
                  <a:close/>
                  <a:moveTo>
                    <a:pt x="124864" y="315827"/>
                  </a:moveTo>
                  <a:cubicBezTo>
                    <a:pt x="126541" y="315827"/>
                    <a:pt x="129336" y="317784"/>
                    <a:pt x="129615" y="318901"/>
                  </a:cubicBezTo>
                  <a:cubicBezTo>
                    <a:pt x="130175" y="327845"/>
                    <a:pt x="130175" y="336789"/>
                    <a:pt x="129895" y="345733"/>
                  </a:cubicBezTo>
                  <a:cubicBezTo>
                    <a:pt x="129895" y="347130"/>
                    <a:pt x="126261" y="349087"/>
                    <a:pt x="124305" y="349366"/>
                  </a:cubicBezTo>
                  <a:cubicBezTo>
                    <a:pt x="123187" y="349646"/>
                    <a:pt x="120951" y="346851"/>
                    <a:pt x="120671" y="345174"/>
                  </a:cubicBezTo>
                  <a:cubicBezTo>
                    <a:pt x="119553" y="340981"/>
                    <a:pt x="119833" y="336509"/>
                    <a:pt x="120112" y="332317"/>
                  </a:cubicBezTo>
                  <a:cubicBezTo>
                    <a:pt x="120112" y="328125"/>
                    <a:pt x="119833" y="323653"/>
                    <a:pt x="120392" y="319460"/>
                  </a:cubicBezTo>
                  <a:cubicBezTo>
                    <a:pt x="120671" y="318063"/>
                    <a:pt x="123187" y="315827"/>
                    <a:pt x="124864" y="315827"/>
                  </a:cubicBezTo>
                  <a:close/>
                  <a:moveTo>
                    <a:pt x="148621" y="304926"/>
                  </a:moveTo>
                  <a:cubicBezTo>
                    <a:pt x="154490" y="305206"/>
                    <a:pt x="171818" y="320578"/>
                    <a:pt x="172377" y="326167"/>
                  </a:cubicBezTo>
                  <a:cubicBezTo>
                    <a:pt x="172657" y="327565"/>
                    <a:pt x="171818" y="329800"/>
                    <a:pt x="170701" y="330639"/>
                  </a:cubicBezTo>
                  <a:cubicBezTo>
                    <a:pt x="169583" y="331477"/>
                    <a:pt x="167067" y="331477"/>
                    <a:pt x="165949" y="330919"/>
                  </a:cubicBezTo>
                  <a:cubicBezTo>
                    <a:pt x="157565" y="324211"/>
                    <a:pt x="150577" y="316665"/>
                    <a:pt x="145267" y="307442"/>
                  </a:cubicBezTo>
                  <a:cubicBezTo>
                    <a:pt x="147223" y="306044"/>
                    <a:pt x="147783" y="304926"/>
                    <a:pt x="148621" y="304926"/>
                  </a:cubicBezTo>
                  <a:close/>
                  <a:moveTo>
                    <a:pt x="306813" y="289554"/>
                  </a:moveTo>
                  <a:cubicBezTo>
                    <a:pt x="312962" y="295144"/>
                    <a:pt x="318552" y="301293"/>
                    <a:pt x="323583" y="307442"/>
                  </a:cubicBezTo>
                  <a:cubicBezTo>
                    <a:pt x="324701" y="308839"/>
                    <a:pt x="323862" y="311914"/>
                    <a:pt x="323862" y="314429"/>
                  </a:cubicBezTo>
                  <a:cubicBezTo>
                    <a:pt x="321347" y="314150"/>
                    <a:pt x="317434" y="315268"/>
                    <a:pt x="316036" y="313870"/>
                  </a:cubicBezTo>
                  <a:cubicBezTo>
                    <a:pt x="309887" y="307442"/>
                    <a:pt x="304018" y="300455"/>
                    <a:pt x="297869" y="293467"/>
                  </a:cubicBezTo>
                  <a:cubicBezTo>
                    <a:pt x="300664" y="288437"/>
                    <a:pt x="303739" y="286480"/>
                    <a:pt x="306813" y="289554"/>
                  </a:cubicBezTo>
                  <a:close/>
                  <a:moveTo>
                    <a:pt x="7197" y="283685"/>
                  </a:moveTo>
                  <a:cubicBezTo>
                    <a:pt x="9713" y="295703"/>
                    <a:pt x="9153" y="306604"/>
                    <a:pt x="7756" y="317224"/>
                  </a:cubicBezTo>
                  <a:cubicBezTo>
                    <a:pt x="1607" y="318063"/>
                    <a:pt x="768" y="314988"/>
                    <a:pt x="489" y="311075"/>
                  </a:cubicBezTo>
                  <a:cubicBezTo>
                    <a:pt x="-908" y="296263"/>
                    <a:pt x="489" y="289275"/>
                    <a:pt x="7197" y="283685"/>
                  </a:cubicBezTo>
                  <a:close/>
                  <a:moveTo>
                    <a:pt x="120950" y="277256"/>
                  </a:moveTo>
                  <a:cubicBezTo>
                    <a:pt x="131292" y="277536"/>
                    <a:pt x="134365" y="284523"/>
                    <a:pt x="139955" y="292628"/>
                  </a:cubicBezTo>
                  <a:cubicBezTo>
                    <a:pt x="132689" y="294864"/>
                    <a:pt x="127658" y="296541"/>
                    <a:pt x="120950" y="298777"/>
                  </a:cubicBezTo>
                  <a:cubicBezTo>
                    <a:pt x="120950" y="290951"/>
                    <a:pt x="120950" y="284523"/>
                    <a:pt x="120950" y="277256"/>
                  </a:cubicBezTo>
                  <a:close/>
                  <a:moveTo>
                    <a:pt x="272156" y="253219"/>
                  </a:moveTo>
                  <a:cubicBezTo>
                    <a:pt x="278585" y="259368"/>
                    <a:pt x="284734" y="266077"/>
                    <a:pt x="290323" y="273064"/>
                  </a:cubicBezTo>
                  <a:cubicBezTo>
                    <a:pt x="290883" y="273902"/>
                    <a:pt x="288647" y="277536"/>
                    <a:pt x="287808" y="280331"/>
                  </a:cubicBezTo>
                  <a:cubicBezTo>
                    <a:pt x="285293" y="278934"/>
                    <a:pt x="283895" y="278654"/>
                    <a:pt x="283057" y="277815"/>
                  </a:cubicBezTo>
                  <a:cubicBezTo>
                    <a:pt x="277188" y="271946"/>
                    <a:pt x="271318" y="266356"/>
                    <a:pt x="266008" y="260207"/>
                  </a:cubicBezTo>
                  <a:cubicBezTo>
                    <a:pt x="264890" y="259089"/>
                    <a:pt x="264610" y="255176"/>
                    <a:pt x="265449" y="254617"/>
                  </a:cubicBezTo>
                  <a:cubicBezTo>
                    <a:pt x="267126" y="253499"/>
                    <a:pt x="271039" y="252382"/>
                    <a:pt x="272156" y="253219"/>
                  </a:cubicBezTo>
                  <a:close/>
                  <a:moveTo>
                    <a:pt x="4122" y="233376"/>
                  </a:moveTo>
                  <a:cubicBezTo>
                    <a:pt x="9712" y="238966"/>
                    <a:pt x="10830" y="254058"/>
                    <a:pt x="5799" y="267195"/>
                  </a:cubicBezTo>
                  <a:cubicBezTo>
                    <a:pt x="-909" y="258810"/>
                    <a:pt x="-1188" y="242879"/>
                    <a:pt x="4122" y="233376"/>
                  </a:cubicBezTo>
                  <a:close/>
                  <a:moveTo>
                    <a:pt x="234425" y="216048"/>
                  </a:moveTo>
                  <a:cubicBezTo>
                    <a:pt x="238897" y="216048"/>
                    <a:pt x="256226" y="234215"/>
                    <a:pt x="256226" y="240085"/>
                  </a:cubicBezTo>
                  <a:cubicBezTo>
                    <a:pt x="254549" y="240644"/>
                    <a:pt x="250636" y="242880"/>
                    <a:pt x="250077" y="242041"/>
                  </a:cubicBezTo>
                  <a:cubicBezTo>
                    <a:pt x="243090" y="235333"/>
                    <a:pt x="236661" y="228066"/>
                    <a:pt x="230233" y="220520"/>
                  </a:cubicBezTo>
                  <a:cubicBezTo>
                    <a:pt x="229953" y="220241"/>
                    <a:pt x="232748" y="216328"/>
                    <a:pt x="234425" y="216048"/>
                  </a:cubicBezTo>
                  <a:close/>
                  <a:moveTo>
                    <a:pt x="6917" y="182229"/>
                  </a:moveTo>
                  <a:cubicBezTo>
                    <a:pt x="8594" y="193409"/>
                    <a:pt x="9992" y="204309"/>
                    <a:pt x="5240" y="215210"/>
                  </a:cubicBezTo>
                  <a:cubicBezTo>
                    <a:pt x="-1747" y="206266"/>
                    <a:pt x="1048" y="196483"/>
                    <a:pt x="1048" y="186981"/>
                  </a:cubicBezTo>
                  <a:cubicBezTo>
                    <a:pt x="1048" y="185303"/>
                    <a:pt x="3843" y="183626"/>
                    <a:pt x="6917" y="182229"/>
                  </a:cubicBezTo>
                  <a:close/>
                  <a:moveTo>
                    <a:pt x="220451" y="180552"/>
                  </a:moveTo>
                  <a:cubicBezTo>
                    <a:pt x="220171" y="183347"/>
                    <a:pt x="219892" y="185862"/>
                    <a:pt x="219333" y="188657"/>
                  </a:cubicBezTo>
                  <a:cubicBezTo>
                    <a:pt x="219053" y="190055"/>
                    <a:pt x="217656" y="191173"/>
                    <a:pt x="217656" y="191173"/>
                  </a:cubicBezTo>
                  <a:cubicBezTo>
                    <a:pt x="218774" y="196763"/>
                    <a:pt x="221849" y="203471"/>
                    <a:pt x="220171" y="204868"/>
                  </a:cubicBezTo>
                  <a:cubicBezTo>
                    <a:pt x="214302" y="209899"/>
                    <a:pt x="211787" y="202353"/>
                    <a:pt x="208153" y="199558"/>
                  </a:cubicBezTo>
                  <a:cubicBezTo>
                    <a:pt x="206197" y="197880"/>
                    <a:pt x="204799" y="195645"/>
                    <a:pt x="202563" y="192850"/>
                  </a:cubicBezTo>
                  <a:cubicBezTo>
                    <a:pt x="205638" y="189217"/>
                    <a:pt x="208153" y="185024"/>
                    <a:pt x="211507" y="182229"/>
                  </a:cubicBezTo>
                  <a:cubicBezTo>
                    <a:pt x="213743" y="180552"/>
                    <a:pt x="217377" y="181111"/>
                    <a:pt x="220451" y="180552"/>
                  </a:cubicBezTo>
                  <a:close/>
                  <a:moveTo>
                    <a:pt x="252417" y="141772"/>
                  </a:moveTo>
                  <a:cubicBezTo>
                    <a:pt x="253780" y="142122"/>
                    <a:pt x="255666" y="143519"/>
                    <a:pt x="259300" y="146174"/>
                  </a:cubicBezTo>
                  <a:cubicBezTo>
                    <a:pt x="252592" y="153162"/>
                    <a:pt x="247002" y="159590"/>
                    <a:pt x="241132" y="165739"/>
                  </a:cubicBezTo>
                  <a:cubicBezTo>
                    <a:pt x="238897" y="168254"/>
                    <a:pt x="235822" y="171049"/>
                    <a:pt x="232469" y="167975"/>
                  </a:cubicBezTo>
                  <a:cubicBezTo>
                    <a:pt x="229115" y="164900"/>
                    <a:pt x="230792" y="161826"/>
                    <a:pt x="233307" y="159031"/>
                  </a:cubicBezTo>
                  <a:cubicBezTo>
                    <a:pt x="238338" y="153721"/>
                    <a:pt x="243368" y="148410"/>
                    <a:pt x="248679" y="143659"/>
                  </a:cubicBezTo>
                  <a:cubicBezTo>
                    <a:pt x="250216" y="142122"/>
                    <a:pt x="251054" y="141423"/>
                    <a:pt x="252417" y="141772"/>
                  </a:cubicBezTo>
                  <a:close/>
                  <a:moveTo>
                    <a:pt x="7476" y="130523"/>
                  </a:moveTo>
                  <a:cubicBezTo>
                    <a:pt x="9153" y="141703"/>
                    <a:pt x="9992" y="152603"/>
                    <a:pt x="6359" y="166298"/>
                  </a:cubicBezTo>
                  <a:cubicBezTo>
                    <a:pt x="-3144" y="156796"/>
                    <a:pt x="1886" y="147572"/>
                    <a:pt x="489" y="139467"/>
                  </a:cubicBezTo>
                  <a:cubicBezTo>
                    <a:pt x="210" y="135554"/>
                    <a:pt x="-70" y="131082"/>
                    <a:pt x="7476" y="130523"/>
                  </a:cubicBezTo>
                  <a:close/>
                  <a:moveTo>
                    <a:pt x="293397" y="103412"/>
                  </a:moveTo>
                  <a:cubicBezTo>
                    <a:pt x="292559" y="107605"/>
                    <a:pt x="293118" y="110120"/>
                    <a:pt x="292000" y="111518"/>
                  </a:cubicBezTo>
                  <a:cubicBezTo>
                    <a:pt x="286690" y="117666"/>
                    <a:pt x="281379" y="123815"/>
                    <a:pt x="275230" y="129405"/>
                  </a:cubicBezTo>
                  <a:cubicBezTo>
                    <a:pt x="273833" y="130803"/>
                    <a:pt x="269920" y="129685"/>
                    <a:pt x="267405" y="129685"/>
                  </a:cubicBezTo>
                  <a:cubicBezTo>
                    <a:pt x="267684" y="127449"/>
                    <a:pt x="266846" y="124375"/>
                    <a:pt x="267963" y="122697"/>
                  </a:cubicBezTo>
                  <a:cubicBezTo>
                    <a:pt x="273274" y="116548"/>
                    <a:pt x="278864" y="110400"/>
                    <a:pt x="284733" y="105089"/>
                  </a:cubicBezTo>
                  <a:cubicBezTo>
                    <a:pt x="286130" y="103971"/>
                    <a:pt x="289205" y="104251"/>
                    <a:pt x="293397" y="103412"/>
                  </a:cubicBezTo>
                  <a:close/>
                  <a:moveTo>
                    <a:pt x="123746" y="86642"/>
                  </a:moveTo>
                  <a:cubicBezTo>
                    <a:pt x="128218" y="88599"/>
                    <a:pt x="132689" y="90275"/>
                    <a:pt x="138000" y="92511"/>
                  </a:cubicBezTo>
                  <a:cubicBezTo>
                    <a:pt x="138559" y="102014"/>
                    <a:pt x="130174" y="104250"/>
                    <a:pt x="125703" y="109841"/>
                  </a:cubicBezTo>
                  <a:cubicBezTo>
                    <a:pt x="118156" y="101735"/>
                    <a:pt x="117877" y="95866"/>
                    <a:pt x="123746" y="86642"/>
                  </a:cubicBezTo>
                  <a:close/>
                  <a:moveTo>
                    <a:pt x="5519" y="77419"/>
                  </a:moveTo>
                  <a:cubicBezTo>
                    <a:pt x="11109" y="89996"/>
                    <a:pt x="8594" y="100896"/>
                    <a:pt x="7755" y="111517"/>
                  </a:cubicBezTo>
                  <a:cubicBezTo>
                    <a:pt x="6358" y="111796"/>
                    <a:pt x="5240" y="112076"/>
                    <a:pt x="3842" y="112635"/>
                  </a:cubicBezTo>
                  <a:cubicBezTo>
                    <a:pt x="2725" y="109840"/>
                    <a:pt x="489" y="107045"/>
                    <a:pt x="768" y="104530"/>
                  </a:cubicBezTo>
                  <a:cubicBezTo>
                    <a:pt x="1607" y="96145"/>
                    <a:pt x="-2585" y="86922"/>
                    <a:pt x="5519" y="77419"/>
                  </a:cubicBezTo>
                  <a:close/>
                  <a:moveTo>
                    <a:pt x="303180" y="55060"/>
                  </a:moveTo>
                  <a:cubicBezTo>
                    <a:pt x="305137" y="57017"/>
                    <a:pt x="307373" y="58693"/>
                    <a:pt x="308491" y="60929"/>
                  </a:cubicBezTo>
                  <a:cubicBezTo>
                    <a:pt x="309329" y="63165"/>
                    <a:pt x="308770" y="65960"/>
                    <a:pt x="309329" y="69035"/>
                  </a:cubicBezTo>
                  <a:cubicBezTo>
                    <a:pt x="308491" y="74066"/>
                    <a:pt x="307932" y="79656"/>
                    <a:pt x="306255" y="84966"/>
                  </a:cubicBezTo>
                  <a:cubicBezTo>
                    <a:pt x="305696" y="86922"/>
                    <a:pt x="302342" y="88041"/>
                    <a:pt x="300106" y="89718"/>
                  </a:cubicBezTo>
                  <a:cubicBezTo>
                    <a:pt x="298988" y="87761"/>
                    <a:pt x="297031" y="85525"/>
                    <a:pt x="297031" y="83569"/>
                  </a:cubicBezTo>
                  <a:cubicBezTo>
                    <a:pt x="297031" y="76302"/>
                    <a:pt x="297590" y="69035"/>
                    <a:pt x="298708" y="61768"/>
                  </a:cubicBezTo>
                  <a:cubicBezTo>
                    <a:pt x="298988" y="59532"/>
                    <a:pt x="301503" y="57296"/>
                    <a:pt x="303180" y="55060"/>
                  </a:cubicBezTo>
                  <a:close/>
                  <a:moveTo>
                    <a:pt x="168185" y="51427"/>
                  </a:moveTo>
                  <a:cubicBezTo>
                    <a:pt x="175452" y="55340"/>
                    <a:pt x="174614" y="58973"/>
                    <a:pt x="171260" y="62607"/>
                  </a:cubicBezTo>
                  <a:cubicBezTo>
                    <a:pt x="166229" y="67917"/>
                    <a:pt x="161198" y="73507"/>
                    <a:pt x="155888" y="78258"/>
                  </a:cubicBezTo>
                  <a:cubicBezTo>
                    <a:pt x="154211" y="79656"/>
                    <a:pt x="150857" y="79097"/>
                    <a:pt x="148062" y="79376"/>
                  </a:cubicBezTo>
                  <a:cubicBezTo>
                    <a:pt x="148062" y="76861"/>
                    <a:pt x="147503" y="73787"/>
                    <a:pt x="148621" y="72389"/>
                  </a:cubicBezTo>
                  <a:cubicBezTo>
                    <a:pt x="154770" y="65122"/>
                    <a:pt x="161477" y="58414"/>
                    <a:pt x="168185" y="51427"/>
                  </a:cubicBezTo>
                  <a:close/>
                  <a:moveTo>
                    <a:pt x="117318" y="36892"/>
                  </a:moveTo>
                  <a:cubicBezTo>
                    <a:pt x="119554" y="36892"/>
                    <a:pt x="122908" y="38010"/>
                    <a:pt x="123467" y="39687"/>
                  </a:cubicBezTo>
                  <a:cubicBezTo>
                    <a:pt x="126262" y="46954"/>
                    <a:pt x="128218" y="54500"/>
                    <a:pt x="130454" y="61767"/>
                  </a:cubicBezTo>
                  <a:cubicBezTo>
                    <a:pt x="129895" y="61767"/>
                    <a:pt x="129616" y="61767"/>
                    <a:pt x="129057" y="61767"/>
                  </a:cubicBezTo>
                  <a:cubicBezTo>
                    <a:pt x="129057" y="63444"/>
                    <a:pt x="129616" y="65400"/>
                    <a:pt x="128777" y="66798"/>
                  </a:cubicBezTo>
                  <a:cubicBezTo>
                    <a:pt x="128218" y="68195"/>
                    <a:pt x="126262" y="69872"/>
                    <a:pt x="125144" y="69872"/>
                  </a:cubicBezTo>
                  <a:cubicBezTo>
                    <a:pt x="123467" y="69593"/>
                    <a:pt x="120672" y="68475"/>
                    <a:pt x="120392" y="67077"/>
                  </a:cubicBezTo>
                  <a:cubicBezTo>
                    <a:pt x="118156" y="58693"/>
                    <a:pt x="116200" y="50308"/>
                    <a:pt x="114803" y="41923"/>
                  </a:cubicBezTo>
                  <a:cubicBezTo>
                    <a:pt x="114523" y="40246"/>
                    <a:pt x="116479" y="36613"/>
                    <a:pt x="117318" y="36892"/>
                  </a:cubicBezTo>
                  <a:close/>
                  <a:moveTo>
                    <a:pt x="242321" y="30324"/>
                  </a:moveTo>
                  <a:cubicBezTo>
                    <a:pt x="251544" y="29835"/>
                    <a:pt x="260698" y="32840"/>
                    <a:pt x="267126" y="38849"/>
                  </a:cubicBezTo>
                  <a:cubicBezTo>
                    <a:pt x="282218" y="52544"/>
                    <a:pt x="283337" y="77419"/>
                    <a:pt x="269082" y="93071"/>
                  </a:cubicBezTo>
                  <a:cubicBezTo>
                    <a:pt x="254269" y="109002"/>
                    <a:pt x="239176" y="124654"/>
                    <a:pt x="224364" y="140585"/>
                  </a:cubicBezTo>
                  <a:cubicBezTo>
                    <a:pt x="207873" y="157913"/>
                    <a:pt x="191662" y="175242"/>
                    <a:pt x="174893" y="192849"/>
                  </a:cubicBezTo>
                  <a:cubicBezTo>
                    <a:pt x="182439" y="200955"/>
                    <a:pt x="188868" y="208222"/>
                    <a:pt x="195855" y="215489"/>
                  </a:cubicBezTo>
                  <a:cubicBezTo>
                    <a:pt x="229953" y="251543"/>
                    <a:pt x="264331" y="287318"/>
                    <a:pt x="298429" y="323093"/>
                  </a:cubicBezTo>
                  <a:cubicBezTo>
                    <a:pt x="314080" y="339584"/>
                    <a:pt x="312963" y="364179"/>
                    <a:pt x="296193" y="378713"/>
                  </a:cubicBezTo>
                  <a:cubicBezTo>
                    <a:pt x="283337" y="389892"/>
                    <a:pt x="264331" y="390172"/>
                    <a:pt x="252313" y="378433"/>
                  </a:cubicBezTo>
                  <a:cubicBezTo>
                    <a:pt x="235264" y="361663"/>
                    <a:pt x="218773" y="344335"/>
                    <a:pt x="202284" y="327006"/>
                  </a:cubicBezTo>
                  <a:cubicBezTo>
                    <a:pt x="191942" y="316385"/>
                    <a:pt x="182160" y="305206"/>
                    <a:pt x="172098" y="294585"/>
                  </a:cubicBezTo>
                  <a:cubicBezTo>
                    <a:pt x="153931" y="275300"/>
                    <a:pt x="135485" y="256295"/>
                    <a:pt x="117318" y="237010"/>
                  </a:cubicBezTo>
                  <a:cubicBezTo>
                    <a:pt x="112845" y="232258"/>
                    <a:pt x="109212" y="226948"/>
                    <a:pt x="105299" y="221638"/>
                  </a:cubicBezTo>
                  <a:cubicBezTo>
                    <a:pt x="106138" y="220519"/>
                    <a:pt x="107256" y="219681"/>
                    <a:pt x="107256" y="218563"/>
                  </a:cubicBezTo>
                  <a:cubicBezTo>
                    <a:pt x="107256" y="201514"/>
                    <a:pt x="107256" y="184465"/>
                    <a:pt x="107256" y="167416"/>
                  </a:cubicBezTo>
                  <a:cubicBezTo>
                    <a:pt x="106696" y="166298"/>
                    <a:pt x="105579" y="165180"/>
                    <a:pt x="104740" y="164062"/>
                  </a:cubicBezTo>
                  <a:cubicBezTo>
                    <a:pt x="111448" y="155957"/>
                    <a:pt x="117597" y="147572"/>
                    <a:pt x="124584" y="140026"/>
                  </a:cubicBezTo>
                  <a:cubicBezTo>
                    <a:pt x="145826" y="117666"/>
                    <a:pt x="167347" y="95307"/>
                    <a:pt x="188588" y="73227"/>
                  </a:cubicBezTo>
                  <a:cubicBezTo>
                    <a:pt x="198091" y="63165"/>
                    <a:pt x="208432" y="53662"/>
                    <a:pt x="217096" y="42762"/>
                  </a:cubicBezTo>
                  <a:cubicBezTo>
                    <a:pt x="223804" y="34796"/>
                    <a:pt x="233098" y="30814"/>
                    <a:pt x="242321" y="30324"/>
                  </a:cubicBezTo>
                  <a:close/>
                  <a:moveTo>
                    <a:pt x="66170" y="30185"/>
                  </a:moveTo>
                  <a:cubicBezTo>
                    <a:pt x="81821" y="30744"/>
                    <a:pt x="97473" y="44998"/>
                    <a:pt x="99709" y="61488"/>
                  </a:cubicBezTo>
                  <a:cubicBezTo>
                    <a:pt x="100548" y="67358"/>
                    <a:pt x="100548" y="73507"/>
                    <a:pt x="100548" y="79656"/>
                  </a:cubicBezTo>
                  <a:cubicBezTo>
                    <a:pt x="100548" y="104810"/>
                    <a:pt x="100548" y="129964"/>
                    <a:pt x="100548" y="155398"/>
                  </a:cubicBezTo>
                  <a:cubicBezTo>
                    <a:pt x="99989" y="159031"/>
                    <a:pt x="98032" y="164062"/>
                    <a:pt x="104740" y="164062"/>
                  </a:cubicBezTo>
                  <a:cubicBezTo>
                    <a:pt x="105578" y="165180"/>
                    <a:pt x="106697" y="166019"/>
                    <a:pt x="106976" y="167136"/>
                  </a:cubicBezTo>
                  <a:cubicBezTo>
                    <a:pt x="107255" y="184186"/>
                    <a:pt x="107255" y="201235"/>
                    <a:pt x="106976" y="218284"/>
                  </a:cubicBezTo>
                  <a:cubicBezTo>
                    <a:pt x="106976" y="219402"/>
                    <a:pt x="105578" y="220240"/>
                    <a:pt x="105020" y="221358"/>
                  </a:cubicBezTo>
                  <a:cubicBezTo>
                    <a:pt x="103342" y="222476"/>
                    <a:pt x="100827" y="223315"/>
                    <a:pt x="100548" y="224433"/>
                  </a:cubicBezTo>
                  <a:cubicBezTo>
                    <a:pt x="99989" y="227786"/>
                    <a:pt x="100268" y="231420"/>
                    <a:pt x="100268" y="234774"/>
                  </a:cubicBezTo>
                  <a:cubicBezTo>
                    <a:pt x="100268" y="269151"/>
                    <a:pt x="100548" y="303529"/>
                    <a:pt x="100268" y="337907"/>
                  </a:cubicBezTo>
                  <a:cubicBezTo>
                    <a:pt x="100268" y="345732"/>
                    <a:pt x="99430" y="353558"/>
                    <a:pt x="97473" y="361105"/>
                  </a:cubicBezTo>
                  <a:cubicBezTo>
                    <a:pt x="93281" y="376197"/>
                    <a:pt x="77629" y="387097"/>
                    <a:pt x="63375" y="385979"/>
                  </a:cubicBezTo>
                  <a:cubicBezTo>
                    <a:pt x="48562" y="384861"/>
                    <a:pt x="34587" y="372284"/>
                    <a:pt x="32072" y="357192"/>
                  </a:cubicBezTo>
                  <a:cubicBezTo>
                    <a:pt x="30674" y="349645"/>
                    <a:pt x="30115" y="341819"/>
                    <a:pt x="30115" y="333994"/>
                  </a:cubicBezTo>
                  <a:cubicBezTo>
                    <a:pt x="30115" y="250146"/>
                    <a:pt x="30115" y="166298"/>
                    <a:pt x="30115" y="82171"/>
                  </a:cubicBezTo>
                  <a:cubicBezTo>
                    <a:pt x="30115" y="74904"/>
                    <a:pt x="30954" y="67358"/>
                    <a:pt x="32072" y="60371"/>
                  </a:cubicBezTo>
                  <a:cubicBezTo>
                    <a:pt x="34867" y="43601"/>
                    <a:pt x="50518" y="29906"/>
                    <a:pt x="66170" y="30185"/>
                  </a:cubicBezTo>
                  <a:close/>
                  <a:moveTo>
                    <a:pt x="13625" y="29067"/>
                  </a:moveTo>
                  <a:cubicBezTo>
                    <a:pt x="14743" y="29067"/>
                    <a:pt x="15861" y="29067"/>
                    <a:pt x="16979" y="29067"/>
                  </a:cubicBezTo>
                  <a:cubicBezTo>
                    <a:pt x="17259" y="31583"/>
                    <a:pt x="18097" y="34377"/>
                    <a:pt x="17538" y="36613"/>
                  </a:cubicBezTo>
                  <a:cubicBezTo>
                    <a:pt x="15582" y="43042"/>
                    <a:pt x="13346" y="49749"/>
                    <a:pt x="10551" y="55898"/>
                  </a:cubicBezTo>
                  <a:cubicBezTo>
                    <a:pt x="9712" y="57854"/>
                    <a:pt x="7197" y="58693"/>
                    <a:pt x="5241" y="60370"/>
                  </a:cubicBezTo>
                  <a:cubicBezTo>
                    <a:pt x="4122" y="58414"/>
                    <a:pt x="2166" y="55898"/>
                    <a:pt x="2446" y="54221"/>
                  </a:cubicBezTo>
                  <a:cubicBezTo>
                    <a:pt x="3843" y="44719"/>
                    <a:pt x="7197" y="36054"/>
                    <a:pt x="13625" y="29067"/>
                  </a:cubicBezTo>
                  <a:close/>
                  <a:moveTo>
                    <a:pt x="207314" y="15651"/>
                  </a:moveTo>
                  <a:cubicBezTo>
                    <a:pt x="207594" y="17887"/>
                    <a:pt x="209271" y="21241"/>
                    <a:pt x="208432" y="22638"/>
                  </a:cubicBezTo>
                  <a:cubicBezTo>
                    <a:pt x="202004" y="30185"/>
                    <a:pt x="195016" y="37172"/>
                    <a:pt x="188309" y="44160"/>
                  </a:cubicBezTo>
                  <a:cubicBezTo>
                    <a:pt x="182160" y="40805"/>
                    <a:pt x="181601" y="37452"/>
                    <a:pt x="184117" y="34377"/>
                  </a:cubicBezTo>
                  <a:cubicBezTo>
                    <a:pt x="189706" y="28229"/>
                    <a:pt x="195576" y="22359"/>
                    <a:pt x="201445" y="16769"/>
                  </a:cubicBezTo>
                  <a:cubicBezTo>
                    <a:pt x="202563" y="15651"/>
                    <a:pt x="205358" y="15931"/>
                    <a:pt x="207314" y="15651"/>
                  </a:cubicBezTo>
                  <a:close/>
                  <a:moveTo>
                    <a:pt x="277187" y="11459"/>
                  </a:moveTo>
                  <a:cubicBezTo>
                    <a:pt x="291162" y="18167"/>
                    <a:pt x="296193" y="24315"/>
                    <a:pt x="299547" y="37172"/>
                  </a:cubicBezTo>
                  <a:cubicBezTo>
                    <a:pt x="296752" y="40526"/>
                    <a:pt x="293677" y="40246"/>
                    <a:pt x="290882" y="37451"/>
                  </a:cubicBezTo>
                  <a:cubicBezTo>
                    <a:pt x="285572" y="31861"/>
                    <a:pt x="280262" y="25992"/>
                    <a:pt x="275230" y="20402"/>
                  </a:cubicBezTo>
                  <a:cubicBezTo>
                    <a:pt x="271597" y="16490"/>
                    <a:pt x="272715" y="13416"/>
                    <a:pt x="277187" y="11459"/>
                  </a:cubicBezTo>
                  <a:close/>
                  <a:moveTo>
                    <a:pt x="76511" y="6987"/>
                  </a:moveTo>
                  <a:cubicBezTo>
                    <a:pt x="88250" y="3633"/>
                    <a:pt x="96355" y="7266"/>
                    <a:pt x="110609" y="22359"/>
                  </a:cubicBezTo>
                  <a:cubicBezTo>
                    <a:pt x="106137" y="22638"/>
                    <a:pt x="102784" y="24036"/>
                    <a:pt x="101666" y="22918"/>
                  </a:cubicBezTo>
                  <a:cubicBezTo>
                    <a:pt x="94678" y="16489"/>
                    <a:pt x="83778" y="15372"/>
                    <a:pt x="76511" y="6987"/>
                  </a:cubicBezTo>
                  <a:close/>
                  <a:moveTo>
                    <a:pt x="46047" y="3912"/>
                  </a:moveTo>
                  <a:cubicBezTo>
                    <a:pt x="50728" y="2445"/>
                    <a:pt x="55969" y="2235"/>
                    <a:pt x="62537" y="5310"/>
                  </a:cubicBezTo>
                  <a:cubicBezTo>
                    <a:pt x="51636" y="12856"/>
                    <a:pt x="40457" y="13694"/>
                    <a:pt x="31234" y="19285"/>
                  </a:cubicBezTo>
                  <a:cubicBezTo>
                    <a:pt x="27041" y="13974"/>
                    <a:pt x="29836" y="11459"/>
                    <a:pt x="32910" y="10061"/>
                  </a:cubicBezTo>
                  <a:cubicBezTo>
                    <a:pt x="37243" y="8105"/>
                    <a:pt x="41365" y="5379"/>
                    <a:pt x="46047" y="3912"/>
                  </a:cubicBezTo>
                  <a:close/>
                  <a:moveTo>
                    <a:pt x="241412" y="0"/>
                  </a:moveTo>
                  <a:cubicBezTo>
                    <a:pt x="245325" y="0"/>
                    <a:pt x="246164" y="0"/>
                    <a:pt x="247002" y="0"/>
                  </a:cubicBezTo>
                  <a:cubicBezTo>
                    <a:pt x="251474" y="559"/>
                    <a:pt x="258182" y="280"/>
                    <a:pt x="257902" y="6149"/>
                  </a:cubicBezTo>
                  <a:cubicBezTo>
                    <a:pt x="257902" y="13415"/>
                    <a:pt x="250915" y="10341"/>
                    <a:pt x="246722" y="10900"/>
                  </a:cubicBezTo>
                  <a:cubicBezTo>
                    <a:pt x="241132" y="11459"/>
                    <a:pt x="235543" y="12298"/>
                    <a:pt x="229953" y="12018"/>
                  </a:cubicBezTo>
                  <a:cubicBezTo>
                    <a:pt x="227717" y="12018"/>
                    <a:pt x="225481" y="9503"/>
                    <a:pt x="222965" y="8105"/>
                  </a:cubicBezTo>
                  <a:cubicBezTo>
                    <a:pt x="224363" y="6149"/>
                    <a:pt x="225760" y="3354"/>
                    <a:pt x="227717" y="2795"/>
                  </a:cubicBezTo>
                  <a:cubicBezTo>
                    <a:pt x="233307" y="839"/>
                    <a:pt x="238896" y="280"/>
                    <a:pt x="241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5829063" y="6244211"/>
              <a:ext cx="339863" cy="416260"/>
            </a:xfrm>
            <a:custGeom>
              <a:avLst/>
              <a:gdLst/>
              <a:ahLst/>
              <a:cxnLst/>
              <a:rect l="l" t="t" r="r" b="b"/>
              <a:pathLst>
                <a:path w="339863" h="416260" extrusionOk="0">
                  <a:moveTo>
                    <a:pt x="49728" y="405638"/>
                  </a:moveTo>
                  <a:cubicBezTo>
                    <a:pt x="57833" y="405918"/>
                    <a:pt x="65939" y="406477"/>
                    <a:pt x="74044" y="407315"/>
                  </a:cubicBezTo>
                  <a:cubicBezTo>
                    <a:pt x="75442" y="407595"/>
                    <a:pt x="76839" y="408992"/>
                    <a:pt x="78237" y="409831"/>
                  </a:cubicBezTo>
                  <a:cubicBezTo>
                    <a:pt x="71529" y="418495"/>
                    <a:pt x="56436" y="418216"/>
                    <a:pt x="45815" y="410110"/>
                  </a:cubicBezTo>
                  <a:cubicBezTo>
                    <a:pt x="46095" y="409271"/>
                    <a:pt x="46095" y="408433"/>
                    <a:pt x="46654" y="407874"/>
                  </a:cubicBezTo>
                  <a:cubicBezTo>
                    <a:pt x="47492" y="407035"/>
                    <a:pt x="48610" y="405638"/>
                    <a:pt x="49728" y="405638"/>
                  </a:cubicBezTo>
                  <a:close/>
                  <a:moveTo>
                    <a:pt x="308538" y="396695"/>
                  </a:moveTo>
                  <a:cubicBezTo>
                    <a:pt x="313290" y="401726"/>
                    <a:pt x="311333" y="405359"/>
                    <a:pt x="307699" y="407316"/>
                  </a:cubicBezTo>
                  <a:cubicBezTo>
                    <a:pt x="301271" y="410670"/>
                    <a:pt x="294284" y="413464"/>
                    <a:pt x="287297" y="415421"/>
                  </a:cubicBezTo>
                  <a:cubicBezTo>
                    <a:pt x="285340" y="415980"/>
                    <a:pt x="282545" y="413464"/>
                    <a:pt x="280309" y="412067"/>
                  </a:cubicBezTo>
                  <a:cubicBezTo>
                    <a:pt x="281707" y="410110"/>
                    <a:pt x="282545" y="407036"/>
                    <a:pt x="284222" y="406198"/>
                  </a:cubicBezTo>
                  <a:cubicBezTo>
                    <a:pt x="292048" y="402564"/>
                    <a:pt x="300153" y="399769"/>
                    <a:pt x="308538" y="396695"/>
                  </a:cubicBezTo>
                  <a:close/>
                  <a:moveTo>
                    <a:pt x="240062" y="395018"/>
                  </a:moveTo>
                  <a:cubicBezTo>
                    <a:pt x="247329" y="398372"/>
                    <a:pt x="254595" y="401726"/>
                    <a:pt x="261862" y="405918"/>
                  </a:cubicBezTo>
                  <a:cubicBezTo>
                    <a:pt x="263260" y="406757"/>
                    <a:pt x="264377" y="409551"/>
                    <a:pt x="264098" y="411228"/>
                  </a:cubicBezTo>
                  <a:cubicBezTo>
                    <a:pt x="263539" y="412626"/>
                    <a:pt x="261303" y="413744"/>
                    <a:pt x="258508" y="416260"/>
                  </a:cubicBezTo>
                  <a:cubicBezTo>
                    <a:pt x="250403" y="411508"/>
                    <a:pt x="242298" y="407036"/>
                    <a:pt x="234472" y="402005"/>
                  </a:cubicBezTo>
                  <a:cubicBezTo>
                    <a:pt x="233634" y="401446"/>
                    <a:pt x="233634" y="397533"/>
                    <a:pt x="234472" y="396415"/>
                  </a:cubicBezTo>
                  <a:cubicBezTo>
                    <a:pt x="235310" y="395297"/>
                    <a:pt x="238664" y="394180"/>
                    <a:pt x="240062" y="395018"/>
                  </a:cubicBezTo>
                  <a:close/>
                  <a:moveTo>
                    <a:pt x="110658" y="383558"/>
                  </a:moveTo>
                  <a:cubicBezTo>
                    <a:pt x="114291" y="379645"/>
                    <a:pt x="117086" y="379924"/>
                    <a:pt x="119881" y="384956"/>
                  </a:cubicBezTo>
                  <a:cubicBezTo>
                    <a:pt x="115129" y="395297"/>
                    <a:pt x="106186" y="401166"/>
                    <a:pt x="96683" y="406756"/>
                  </a:cubicBezTo>
                  <a:cubicBezTo>
                    <a:pt x="95565" y="406197"/>
                    <a:pt x="94726" y="405638"/>
                    <a:pt x="93608" y="405079"/>
                  </a:cubicBezTo>
                  <a:cubicBezTo>
                    <a:pt x="94447" y="402843"/>
                    <a:pt x="95006" y="400048"/>
                    <a:pt x="96403" y="398091"/>
                  </a:cubicBezTo>
                  <a:cubicBezTo>
                    <a:pt x="100875" y="393061"/>
                    <a:pt x="106186" y="388589"/>
                    <a:pt x="110658" y="383558"/>
                  </a:cubicBezTo>
                  <a:close/>
                  <a:moveTo>
                    <a:pt x="11997" y="373776"/>
                  </a:moveTo>
                  <a:cubicBezTo>
                    <a:pt x="18984" y="382440"/>
                    <a:pt x="25132" y="389986"/>
                    <a:pt x="32120" y="398371"/>
                  </a:cubicBezTo>
                  <a:cubicBezTo>
                    <a:pt x="29884" y="399489"/>
                    <a:pt x="27089" y="402004"/>
                    <a:pt x="26251" y="401446"/>
                  </a:cubicBezTo>
                  <a:cubicBezTo>
                    <a:pt x="18145" y="395576"/>
                    <a:pt x="11158" y="388868"/>
                    <a:pt x="8922" y="378527"/>
                  </a:cubicBezTo>
                  <a:cubicBezTo>
                    <a:pt x="8642" y="377689"/>
                    <a:pt x="10040" y="376571"/>
                    <a:pt x="11997" y="373776"/>
                  </a:cubicBezTo>
                  <a:close/>
                  <a:moveTo>
                    <a:pt x="333412" y="355330"/>
                  </a:moveTo>
                  <a:cubicBezTo>
                    <a:pt x="339841" y="363994"/>
                    <a:pt x="337325" y="374894"/>
                    <a:pt x="325866" y="388030"/>
                  </a:cubicBezTo>
                  <a:cubicBezTo>
                    <a:pt x="321674" y="388310"/>
                    <a:pt x="318599" y="385794"/>
                    <a:pt x="319997" y="381881"/>
                  </a:cubicBezTo>
                  <a:cubicBezTo>
                    <a:pt x="322513" y="373776"/>
                    <a:pt x="326146" y="365950"/>
                    <a:pt x="329499" y="358125"/>
                  </a:cubicBezTo>
                  <a:cubicBezTo>
                    <a:pt x="330058" y="357007"/>
                    <a:pt x="332015" y="356448"/>
                    <a:pt x="333412" y="355330"/>
                  </a:cubicBezTo>
                  <a:close/>
                  <a:moveTo>
                    <a:pt x="208759" y="355330"/>
                  </a:moveTo>
                  <a:cubicBezTo>
                    <a:pt x="214069" y="362038"/>
                    <a:pt x="219380" y="369025"/>
                    <a:pt x="224131" y="376012"/>
                  </a:cubicBezTo>
                  <a:cubicBezTo>
                    <a:pt x="226367" y="379366"/>
                    <a:pt x="226087" y="379645"/>
                    <a:pt x="221615" y="386354"/>
                  </a:cubicBezTo>
                  <a:cubicBezTo>
                    <a:pt x="212951" y="380204"/>
                    <a:pt x="207921" y="371261"/>
                    <a:pt x="202610" y="362597"/>
                  </a:cubicBezTo>
                  <a:cubicBezTo>
                    <a:pt x="201772" y="361199"/>
                    <a:pt x="204008" y="357846"/>
                    <a:pt x="204846" y="355610"/>
                  </a:cubicBezTo>
                  <a:cubicBezTo>
                    <a:pt x="206244" y="355330"/>
                    <a:pt x="207362" y="355330"/>
                    <a:pt x="208759" y="355330"/>
                  </a:cubicBezTo>
                  <a:close/>
                  <a:moveTo>
                    <a:pt x="125750" y="332971"/>
                  </a:moveTo>
                  <a:cubicBezTo>
                    <a:pt x="126868" y="332691"/>
                    <a:pt x="129942" y="335486"/>
                    <a:pt x="129942" y="336883"/>
                  </a:cubicBezTo>
                  <a:cubicBezTo>
                    <a:pt x="129663" y="345827"/>
                    <a:pt x="129104" y="354771"/>
                    <a:pt x="128266" y="363715"/>
                  </a:cubicBezTo>
                  <a:cubicBezTo>
                    <a:pt x="128266" y="364833"/>
                    <a:pt x="124632" y="366510"/>
                    <a:pt x="123234" y="366230"/>
                  </a:cubicBezTo>
                  <a:cubicBezTo>
                    <a:pt x="121557" y="365951"/>
                    <a:pt x="119601" y="363435"/>
                    <a:pt x="119321" y="361758"/>
                  </a:cubicBezTo>
                  <a:cubicBezTo>
                    <a:pt x="119042" y="358404"/>
                    <a:pt x="119601" y="355051"/>
                    <a:pt x="119881" y="351417"/>
                  </a:cubicBezTo>
                  <a:cubicBezTo>
                    <a:pt x="119881" y="351697"/>
                    <a:pt x="119601" y="351697"/>
                    <a:pt x="119601" y="351697"/>
                  </a:cubicBezTo>
                  <a:cubicBezTo>
                    <a:pt x="119881" y="346945"/>
                    <a:pt x="119601" y="342194"/>
                    <a:pt x="120440" y="337443"/>
                  </a:cubicBezTo>
                  <a:cubicBezTo>
                    <a:pt x="120719" y="335765"/>
                    <a:pt x="123514" y="333530"/>
                    <a:pt x="125750" y="332971"/>
                  </a:cubicBezTo>
                  <a:close/>
                  <a:moveTo>
                    <a:pt x="6686" y="325983"/>
                  </a:moveTo>
                  <a:cubicBezTo>
                    <a:pt x="8083" y="329616"/>
                    <a:pt x="10040" y="333250"/>
                    <a:pt x="10320" y="337162"/>
                  </a:cubicBezTo>
                  <a:cubicBezTo>
                    <a:pt x="11438" y="349181"/>
                    <a:pt x="10600" y="352535"/>
                    <a:pt x="5568" y="359522"/>
                  </a:cubicBezTo>
                  <a:cubicBezTo>
                    <a:pt x="3891" y="357566"/>
                    <a:pt x="816" y="355889"/>
                    <a:pt x="816" y="354212"/>
                  </a:cubicBezTo>
                  <a:cubicBezTo>
                    <a:pt x="816" y="344988"/>
                    <a:pt x="-1979" y="335486"/>
                    <a:pt x="2773" y="326822"/>
                  </a:cubicBezTo>
                  <a:cubicBezTo>
                    <a:pt x="4170" y="326263"/>
                    <a:pt x="5568" y="325983"/>
                    <a:pt x="6686" y="325983"/>
                  </a:cubicBezTo>
                  <a:close/>
                  <a:moveTo>
                    <a:pt x="174941" y="314803"/>
                  </a:moveTo>
                  <a:cubicBezTo>
                    <a:pt x="178015" y="316480"/>
                    <a:pt x="179972" y="316760"/>
                    <a:pt x="180810" y="317877"/>
                  </a:cubicBezTo>
                  <a:cubicBezTo>
                    <a:pt x="185841" y="324306"/>
                    <a:pt x="190872" y="330455"/>
                    <a:pt x="195344" y="337441"/>
                  </a:cubicBezTo>
                  <a:cubicBezTo>
                    <a:pt x="196183" y="338839"/>
                    <a:pt x="194785" y="341914"/>
                    <a:pt x="194226" y="344150"/>
                  </a:cubicBezTo>
                  <a:cubicBezTo>
                    <a:pt x="191990" y="343590"/>
                    <a:pt x="188636" y="344150"/>
                    <a:pt x="187518" y="342752"/>
                  </a:cubicBezTo>
                  <a:cubicBezTo>
                    <a:pt x="182487" y="336603"/>
                    <a:pt x="177456" y="329895"/>
                    <a:pt x="173264" y="322908"/>
                  </a:cubicBezTo>
                  <a:cubicBezTo>
                    <a:pt x="172425" y="321231"/>
                    <a:pt x="174102" y="318157"/>
                    <a:pt x="174941" y="314803"/>
                  </a:cubicBezTo>
                  <a:close/>
                  <a:moveTo>
                    <a:pt x="333973" y="306697"/>
                  </a:moveTo>
                  <a:cubicBezTo>
                    <a:pt x="335929" y="307536"/>
                    <a:pt x="338724" y="309492"/>
                    <a:pt x="339003" y="311449"/>
                  </a:cubicBezTo>
                  <a:cubicBezTo>
                    <a:pt x="339842" y="315082"/>
                    <a:pt x="339283" y="319554"/>
                    <a:pt x="339283" y="324026"/>
                  </a:cubicBezTo>
                  <a:cubicBezTo>
                    <a:pt x="339283" y="327939"/>
                    <a:pt x="339562" y="331852"/>
                    <a:pt x="339003" y="335765"/>
                  </a:cubicBezTo>
                  <a:cubicBezTo>
                    <a:pt x="338724" y="337442"/>
                    <a:pt x="336209" y="339958"/>
                    <a:pt x="334811" y="339678"/>
                  </a:cubicBezTo>
                  <a:cubicBezTo>
                    <a:pt x="332854" y="339398"/>
                    <a:pt x="329221" y="337442"/>
                    <a:pt x="329221" y="336045"/>
                  </a:cubicBezTo>
                  <a:cubicBezTo>
                    <a:pt x="328662" y="327380"/>
                    <a:pt x="328942" y="318716"/>
                    <a:pt x="329501" y="310331"/>
                  </a:cubicBezTo>
                  <a:cubicBezTo>
                    <a:pt x="329501" y="308933"/>
                    <a:pt x="332854" y="306418"/>
                    <a:pt x="333973" y="306697"/>
                  </a:cubicBezTo>
                  <a:close/>
                  <a:moveTo>
                    <a:pt x="125190" y="281823"/>
                  </a:moveTo>
                  <a:cubicBezTo>
                    <a:pt x="127426" y="284339"/>
                    <a:pt x="130221" y="286295"/>
                    <a:pt x="130221" y="288252"/>
                  </a:cubicBezTo>
                  <a:cubicBezTo>
                    <a:pt x="130780" y="296077"/>
                    <a:pt x="130780" y="303903"/>
                    <a:pt x="130221" y="311449"/>
                  </a:cubicBezTo>
                  <a:cubicBezTo>
                    <a:pt x="129942" y="313406"/>
                    <a:pt x="126587" y="315083"/>
                    <a:pt x="124352" y="317039"/>
                  </a:cubicBezTo>
                  <a:cubicBezTo>
                    <a:pt x="122954" y="315083"/>
                    <a:pt x="120160" y="313406"/>
                    <a:pt x="119880" y="311449"/>
                  </a:cubicBezTo>
                  <a:cubicBezTo>
                    <a:pt x="119321" y="303623"/>
                    <a:pt x="119601" y="295798"/>
                    <a:pt x="120160" y="288252"/>
                  </a:cubicBezTo>
                  <a:cubicBezTo>
                    <a:pt x="120439" y="286295"/>
                    <a:pt x="122954" y="284339"/>
                    <a:pt x="125190" y="281823"/>
                  </a:cubicBezTo>
                  <a:close/>
                  <a:moveTo>
                    <a:pt x="145315" y="276513"/>
                  </a:moveTo>
                  <a:cubicBezTo>
                    <a:pt x="146712" y="276513"/>
                    <a:pt x="148948" y="276233"/>
                    <a:pt x="149787" y="277072"/>
                  </a:cubicBezTo>
                  <a:cubicBezTo>
                    <a:pt x="155377" y="284059"/>
                    <a:pt x="160966" y="291046"/>
                    <a:pt x="166277" y="298593"/>
                  </a:cubicBezTo>
                  <a:cubicBezTo>
                    <a:pt x="167115" y="299711"/>
                    <a:pt x="165998" y="302785"/>
                    <a:pt x="164879" y="304183"/>
                  </a:cubicBezTo>
                  <a:cubicBezTo>
                    <a:pt x="164321" y="305021"/>
                    <a:pt x="160966" y="305300"/>
                    <a:pt x="160408" y="304463"/>
                  </a:cubicBezTo>
                  <a:cubicBezTo>
                    <a:pt x="153700" y="296916"/>
                    <a:pt x="145315" y="290208"/>
                    <a:pt x="143917" y="279307"/>
                  </a:cubicBezTo>
                  <a:cubicBezTo>
                    <a:pt x="143638" y="278469"/>
                    <a:pt x="144476" y="277910"/>
                    <a:pt x="145315" y="276513"/>
                  </a:cubicBezTo>
                  <a:close/>
                  <a:moveTo>
                    <a:pt x="4730" y="276233"/>
                  </a:moveTo>
                  <a:cubicBezTo>
                    <a:pt x="6687" y="278189"/>
                    <a:pt x="9203" y="279587"/>
                    <a:pt x="10041" y="281823"/>
                  </a:cubicBezTo>
                  <a:cubicBezTo>
                    <a:pt x="12556" y="288810"/>
                    <a:pt x="10320" y="302505"/>
                    <a:pt x="4730" y="311449"/>
                  </a:cubicBezTo>
                  <a:cubicBezTo>
                    <a:pt x="-2258" y="298592"/>
                    <a:pt x="1376" y="287692"/>
                    <a:pt x="1096" y="277351"/>
                  </a:cubicBezTo>
                  <a:cubicBezTo>
                    <a:pt x="2215" y="277072"/>
                    <a:pt x="3612" y="276513"/>
                    <a:pt x="4730" y="276233"/>
                  </a:cubicBezTo>
                  <a:close/>
                  <a:moveTo>
                    <a:pt x="334251" y="256669"/>
                  </a:moveTo>
                  <a:cubicBezTo>
                    <a:pt x="335369" y="256390"/>
                    <a:pt x="338164" y="258346"/>
                    <a:pt x="338164" y="259184"/>
                  </a:cubicBezTo>
                  <a:cubicBezTo>
                    <a:pt x="338444" y="268687"/>
                    <a:pt x="338723" y="277910"/>
                    <a:pt x="338444" y="287413"/>
                  </a:cubicBezTo>
                  <a:cubicBezTo>
                    <a:pt x="338444" y="288531"/>
                    <a:pt x="335090" y="290208"/>
                    <a:pt x="333413" y="289928"/>
                  </a:cubicBezTo>
                  <a:cubicBezTo>
                    <a:pt x="331736" y="289649"/>
                    <a:pt x="329500" y="287692"/>
                    <a:pt x="329221" y="286015"/>
                  </a:cubicBezTo>
                  <a:cubicBezTo>
                    <a:pt x="328382" y="282102"/>
                    <a:pt x="328662" y="278189"/>
                    <a:pt x="328382" y="273159"/>
                  </a:cubicBezTo>
                  <a:cubicBezTo>
                    <a:pt x="328662" y="269526"/>
                    <a:pt x="328662" y="264774"/>
                    <a:pt x="329500" y="260302"/>
                  </a:cubicBezTo>
                  <a:cubicBezTo>
                    <a:pt x="329780" y="258905"/>
                    <a:pt x="332295" y="257228"/>
                    <a:pt x="334251" y="256669"/>
                  </a:cubicBezTo>
                  <a:close/>
                  <a:moveTo>
                    <a:pt x="122676" y="246327"/>
                  </a:moveTo>
                  <a:cubicBezTo>
                    <a:pt x="125750" y="244091"/>
                    <a:pt x="131340" y="248283"/>
                    <a:pt x="134973" y="255271"/>
                  </a:cubicBezTo>
                  <a:cubicBezTo>
                    <a:pt x="136929" y="258904"/>
                    <a:pt x="138048" y="262817"/>
                    <a:pt x="133296" y="265052"/>
                  </a:cubicBezTo>
                  <a:cubicBezTo>
                    <a:pt x="130502" y="266450"/>
                    <a:pt x="126868" y="266730"/>
                    <a:pt x="120720" y="268407"/>
                  </a:cubicBezTo>
                  <a:cubicBezTo>
                    <a:pt x="120440" y="261140"/>
                    <a:pt x="119881" y="255829"/>
                    <a:pt x="120160" y="250519"/>
                  </a:cubicBezTo>
                  <a:cubicBezTo>
                    <a:pt x="120160" y="249122"/>
                    <a:pt x="121558" y="247166"/>
                    <a:pt x="122676" y="246327"/>
                  </a:cubicBezTo>
                  <a:close/>
                  <a:moveTo>
                    <a:pt x="4170" y="227042"/>
                  </a:moveTo>
                  <a:cubicBezTo>
                    <a:pt x="9201" y="227322"/>
                    <a:pt x="10878" y="230955"/>
                    <a:pt x="10599" y="235147"/>
                  </a:cubicBezTo>
                  <a:cubicBezTo>
                    <a:pt x="9760" y="242973"/>
                    <a:pt x="14232" y="252476"/>
                    <a:pt x="5847" y="259184"/>
                  </a:cubicBezTo>
                  <a:cubicBezTo>
                    <a:pt x="-861" y="251638"/>
                    <a:pt x="-1420" y="236824"/>
                    <a:pt x="4170" y="227042"/>
                  </a:cubicBezTo>
                  <a:close/>
                  <a:moveTo>
                    <a:pt x="334251" y="207199"/>
                  </a:moveTo>
                  <a:cubicBezTo>
                    <a:pt x="336208" y="207478"/>
                    <a:pt x="338723" y="209993"/>
                    <a:pt x="339003" y="211950"/>
                  </a:cubicBezTo>
                  <a:cubicBezTo>
                    <a:pt x="339841" y="215583"/>
                    <a:pt x="339282" y="219775"/>
                    <a:pt x="339282" y="223688"/>
                  </a:cubicBezTo>
                  <a:cubicBezTo>
                    <a:pt x="339282" y="227601"/>
                    <a:pt x="339841" y="231514"/>
                    <a:pt x="339003" y="235147"/>
                  </a:cubicBezTo>
                  <a:cubicBezTo>
                    <a:pt x="338723" y="237104"/>
                    <a:pt x="335928" y="239619"/>
                    <a:pt x="334251" y="239899"/>
                  </a:cubicBezTo>
                  <a:cubicBezTo>
                    <a:pt x="332574" y="240179"/>
                    <a:pt x="329221" y="237383"/>
                    <a:pt x="329221" y="235706"/>
                  </a:cubicBezTo>
                  <a:cubicBezTo>
                    <a:pt x="328661" y="227601"/>
                    <a:pt x="328661" y="219496"/>
                    <a:pt x="329221" y="211391"/>
                  </a:cubicBezTo>
                  <a:cubicBezTo>
                    <a:pt x="329221" y="209714"/>
                    <a:pt x="332574" y="206919"/>
                    <a:pt x="334251" y="207199"/>
                  </a:cubicBezTo>
                  <a:close/>
                  <a:moveTo>
                    <a:pt x="4450" y="177014"/>
                  </a:moveTo>
                  <a:cubicBezTo>
                    <a:pt x="11997" y="179809"/>
                    <a:pt x="10599" y="185678"/>
                    <a:pt x="10599" y="190429"/>
                  </a:cubicBezTo>
                  <a:cubicBezTo>
                    <a:pt x="10879" y="202727"/>
                    <a:pt x="10879" y="203007"/>
                    <a:pt x="5288" y="208876"/>
                  </a:cubicBezTo>
                  <a:cubicBezTo>
                    <a:pt x="-861" y="202168"/>
                    <a:pt x="-1420" y="187635"/>
                    <a:pt x="4450" y="177014"/>
                  </a:cubicBezTo>
                  <a:close/>
                  <a:moveTo>
                    <a:pt x="334531" y="157448"/>
                  </a:moveTo>
                  <a:cubicBezTo>
                    <a:pt x="335648" y="157169"/>
                    <a:pt x="338723" y="159684"/>
                    <a:pt x="339002" y="161082"/>
                  </a:cubicBezTo>
                  <a:cubicBezTo>
                    <a:pt x="339561" y="169746"/>
                    <a:pt x="339561" y="178131"/>
                    <a:pt x="339002" y="186796"/>
                  </a:cubicBezTo>
                  <a:cubicBezTo>
                    <a:pt x="339002" y="188193"/>
                    <a:pt x="335928" y="190709"/>
                    <a:pt x="334810" y="190429"/>
                  </a:cubicBezTo>
                  <a:cubicBezTo>
                    <a:pt x="332854" y="190149"/>
                    <a:pt x="330059" y="188193"/>
                    <a:pt x="329500" y="186236"/>
                  </a:cubicBezTo>
                  <a:cubicBezTo>
                    <a:pt x="328382" y="182323"/>
                    <a:pt x="328661" y="178411"/>
                    <a:pt x="328661" y="173380"/>
                  </a:cubicBezTo>
                  <a:cubicBezTo>
                    <a:pt x="328661" y="170305"/>
                    <a:pt x="328382" y="166113"/>
                    <a:pt x="329500" y="161920"/>
                  </a:cubicBezTo>
                  <a:cubicBezTo>
                    <a:pt x="329779" y="159964"/>
                    <a:pt x="332574" y="158007"/>
                    <a:pt x="334531" y="157448"/>
                  </a:cubicBezTo>
                  <a:close/>
                  <a:moveTo>
                    <a:pt x="214908" y="148784"/>
                  </a:moveTo>
                  <a:cubicBezTo>
                    <a:pt x="222174" y="154653"/>
                    <a:pt x="219938" y="161640"/>
                    <a:pt x="218541" y="168069"/>
                  </a:cubicBezTo>
                  <a:cubicBezTo>
                    <a:pt x="217702" y="172261"/>
                    <a:pt x="213510" y="173099"/>
                    <a:pt x="210436" y="170025"/>
                  </a:cubicBezTo>
                  <a:cubicBezTo>
                    <a:pt x="207082" y="166392"/>
                    <a:pt x="204287" y="161920"/>
                    <a:pt x="199535" y="155492"/>
                  </a:cubicBezTo>
                  <a:cubicBezTo>
                    <a:pt x="205964" y="152697"/>
                    <a:pt x="210436" y="150741"/>
                    <a:pt x="214908" y="148784"/>
                  </a:cubicBezTo>
                  <a:close/>
                  <a:moveTo>
                    <a:pt x="5848" y="126984"/>
                  </a:moveTo>
                  <a:cubicBezTo>
                    <a:pt x="13675" y="132574"/>
                    <a:pt x="9761" y="140959"/>
                    <a:pt x="10600" y="147946"/>
                  </a:cubicBezTo>
                  <a:cubicBezTo>
                    <a:pt x="11159" y="152697"/>
                    <a:pt x="11159" y="157728"/>
                    <a:pt x="5009" y="159406"/>
                  </a:cubicBezTo>
                  <a:cubicBezTo>
                    <a:pt x="-1420" y="151020"/>
                    <a:pt x="-1140" y="134810"/>
                    <a:pt x="5848" y="126984"/>
                  </a:cubicBezTo>
                  <a:close/>
                  <a:moveTo>
                    <a:pt x="177455" y="111892"/>
                  </a:moveTo>
                  <a:cubicBezTo>
                    <a:pt x="178294" y="112451"/>
                    <a:pt x="179971" y="112731"/>
                    <a:pt x="181089" y="114128"/>
                  </a:cubicBezTo>
                  <a:cubicBezTo>
                    <a:pt x="185840" y="120277"/>
                    <a:pt x="190871" y="126146"/>
                    <a:pt x="195063" y="132855"/>
                  </a:cubicBezTo>
                  <a:cubicBezTo>
                    <a:pt x="196181" y="134531"/>
                    <a:pt x="194504" y="137885"/>
                    <a:pt x="194225" y="140680"/>
                  </a:cubicBezTo>
                  <a:cubicBezTo>
                    <a:pt x="191989" y="140121"/>
                    <a:pt x="188635" y="140401"/>
                    <a:pt x="187517" y="138724"/>
                  </a:cubicBezTo>
                  <a:cubicBezTo>
                    <a:pt x="182487" y="132855"/>
                    <a:pt x="178014" y="126706"/>
                    <a:pt x="173822" y="119998"/>
                  </a:cubicBezTo>
                  <a:cubicBezTo>
                    <a:pt x="171307" y="116364"/>
                    <a:pt x="173263" y="112172"/>
                    <a:pt x="177455" y="111892"/>
                  </a:cubicBezTo>
                  <a:close/>
                  <a:moveTo>
                    <a:pt x="333692" y="107699"/>
                  </a:moveTo>
                  <a:cubicBezTo>
                    <a:pt x="335649" y="109656"/>
                    <a:pt x="338443" y="111332"/>
                    <a:pt x="339003" y="113848"/>
                  </a:cubicBezTo>
                  <a:cubicBezTo>
                    <a:pt x="340121" y="117202"/>
                    <a:pt x="339561" y="121115"/>
                    <a:pt x="339561" y="125027"/>
                  </a:cubicBezTo>
                  <a:cubicBezTo>
                    <a:pt x="339561" y="128381"/>
                    <a:pt x="340400" y="132015"/>
                    <a:pt x="339282" y="135369"/>
                  </a:cubicBezTo>
                  <a:cubicBezTo>
                    <a:pt x="338724" y="137605"/>
                    <a:pt x="335649" y="139282"/>
                    <a:pt x="333692" y="141238"/>
                  </a:cubicBezTo>
                  <a:cubicBezTo>
                    <a:pt x="332015" y="139561"/>
                    <a:pt x="329500" y="137884"/>
                    <a:pt x="329221" y="135928"/>
                  </a:cubicBezTo>
                  <a:cubicBezTo>
                    <a:pt x="328661" y="128661"/>
                    <a:pt x="328382" y="121394"/>
                    <a:pt x="328941" y="114128"/>
                  </a:cubicBezTo>
                  <a:cubicBezTo>
                    <a:pt x="329221" y="111892"/>
                    <a:pt x="332015" y="109656"/>
                    <a:pt x="333692" y="107699"/>
                  </a:cubicBezTo>
                  <a:close/>
                  <a:moveTo>
                    <a:pt x="214071" y="100433"/>
                  </a:moveTo>
                  <a:cubicBezTo>
                    <a:pt x="215748" y="100433"/>
                    <a:pt x="218263" y="102389"/>
                    <a:pt x="218543" y="103787"/>
                  </a:cubicBezTo>
                  <a:cubicBezTo>
                    <a:pt x="219381" y="108538"/>
                    <a:pt x="219381" y="113289"/>
                    <a:pt x="219661" y="118041"/>
                  </a:cubicBezTo>
                  <a:cubicBezTo>
                    <a:pt x="219661" y="117761"/>
                    <a:pt x="219661" y="117761"/>
                    <a:pt x="219381" y="117761"/>
                  </a:cubicBezTo>
                  <a:cubicBezTo>
                    <a:pt x="219381" y="121674"/>
                    <a:pt x="219940" y="125587"/>
                    <a:pt x="219101" y="129220"/>
                  </a:cubicBezTo>
                  <a:cubicBezTo>
                    <a:pt x="218822" y="130897"/>
                    <a:pt x="216027" y="132854"/>
                    <a:pt x="214071" y="133413"/>
                  </a:cubicBezTo>
                  <a:cubicBezTo>
                    <a:pt x="212952" y="133693"/>
                    <a:pt x="210157" y="131177"/>
                    <a:pt x="209878" y="129780"/>
                  </a:cubicBezTo>
                  <a:cubicBezTo>
                    <a:pt x="209599" y="121115"/>
                    <a:pt x="209599" y="112451"/>
                    <a:pt x="209878" y="104066"/>
                  </a:cubicBezTo>
                  <a:cubicBezTo>
                    <a:pt x="209878" y="102669"/>
                    <a:pt x="212673" y="100433"/>
                    <a:pt x="214071" y="100433"/>
                  </a:cubicBezTo>
                  <a:close/>
                  <a:moveTo>
                    <a:pt x="107449" y="77650"/>
                  </a:moveTo>
                  <a:lnTo>
                    <a:pt x="107444" y="77654"/>
                  </a:lnTo>
                  <a:lnTo>
                    <a:pt x="107582" y="84974"/>
                  </a:lnTo>
                  <a:lnTo>
                    <a:pt x="107583" y="84781"/>
                  </a:lnTo>
                  <a:close/>
                  <a:moveTo>
                    <a:pt x="4170" y="76676"/>
                  </a:moveTo>
                  <a:cubicBezTo>
                    <a:pt x="12276" y="85620"/>
                    <a:pt x="12836" y="99315"/>
                    <a:pt x="6127" y="110215"/>
                  </a:cubicBezTo>
                  <a:cubicBezTo>
                    <a:pt x="4450" y="108538"/>
                    <a:pt x="1376" y="106861"/>
                    <a:pt x="1096" y="105463"/>
                  </a:cubicBezTo>
                  <a:cubicBezTo>
                    <a:pt x="1096" y="96240"/>
                    <a:pt x="-1699" y="86458"/>
                    <a:pt x="4170" y="76676"/>
                  </a:cubicBezTo>
                  <a:close/>
                  <a:moveTo>
                    <a:pt x="148389" y="73042"/>
                  </a:moveTo>
                  <a:cubicBezTo>
                    <a:pt x="155656" y="79750"/>
                    <a:pt x="161805" y="87855"/>
                    <a:pt x="167115" y="94004"/>
                  </a:cubicBezTo>
                  <a:cubicBezTo>
                    <a:pt x="166835" y="100432"/>
                    <a:pt x="161805" y="102948"/>
                    <a:pt x="159289" y="100153"/>
                  </a:cubicBezTo>
                  <a:cubicBezTo>
                    <a:pt x="153420" y="93166"/>
                    <a:pt x="148110" y="85898"/>
                    <a:pt x="143638" y="78072"/>
                  </a:cubicBezTo>
                  <a:cubicBezTo>
                    <a:pt x="141961" y="74998"/>
                    <a:pt x="146153" y="71086"/>
                    <a:pt x="148389" y="73042"/>
                  </a:cubicBezTo>
                  <a:close/>
                  <a:moveTo>
                    <a:pt x="333134" y="58229"/>
                  </a:moveTo>
                  <a:cubicBezTo>
                    <a:pt x="335369" y="58788"/>
                    <a:pt x="338165" y="60465"/>
                    <a:pt x="338724" y="62141"/>
                  </a:cubicBezTo>
                  <a:cubicBezTo>
                    <a:pt x="339841" y="66054"/>
                    <a:pt x="339562" y="70526"/>
                    <a:pt x="339841" y="74718"/>
                  </a:cubicBezTo>
                  <a:cubicBezTo>
                    <a:pt x="339562" y="79190"/>
                    <a:pt x="339841" y="83662"/>
                    <a:pt x="338724" y="87575"/>
                  </a:cubicBezTo>
                  <a:cubicBezTo>
                    <a:pt x="338444" y="88972"/>
                    <a:pt x="335369" y="91208"/>
                    <a:pt x="334252" y="90929"/>
                  </a:cubicBezTo>
                  <a:cubicBezTo>
                    <a:pt x="332295" y="90370"/>
                    <a:pt x="329500" y="88134"/>
                    <a:pt x="329221" y="86457"/>
                  </a:cubicBezTo>
                  <a:cubicBezTo>
                    <a:pt x="328661" y="78352"/>
                    <a:pt x="328661" y="70247"/>
                    <a:pt x="329221" y="62141"/>
                  </a:cubicBezTo>
                  <a:cubicBezTo>
                    <a:pt x="329221" y="60744"/>
                    <a:pt x="332016" y="57949"/>
                    <a:pt x="333134" y="58229"/>
                  </a:cubicBezTo>
                  <a:close/>
                  <a:moveTo>
                    <a:pt x="215747" y="49844"/>
                  </a:moveTo>
                  <a:cubicBezTo>
                    <a:pt x="217144" y="52080"/>
                    <a:pt x="219380" y="54316"/>
                    <a:pt x="219660" y="56831"/>
                  </a:cubicBezTo>
                  <a:cubicBezTo>
                    <a:pt x="220498" y="59906"/>
                    <a:pt x="219660" y="62980"/>
                    <a:pt x="219380" y="65775"/>
                  </a:cubicBezTo>
                  <a:cubicBezTo>
                    <a:pt x="219380" y="70526"/>
                    <a:pt x="219939" y="74719"/>
                    <a:pt x="219101" y="78911"/>
                  </a:cubicBezTo>
                  <a:cubicBezTo>
                    <a:pt x="218821" y="80868"/>
                    <a:pt x="216026" y="83383"/>
                    <a:pt x="214349" y="83383"/>
                  </a:cubicBezTo>
                  <a:cubicBezTo>
                    <a:pt x="212672" y="83383"/>
                    <a:pt x="209877" y="80588"/>
                    <a:pt x="209598" y="78911"/>
                  </a:cubicBezTo>
                  <a:cubicBezTo>
                    <a:pt x="209039" y="71085"/>
                    <a:pt x="209039" y="63259"/>
                    <a:pt x="209877" y="55713"/>
                  </a:cubicBezTo>
                  <a:cubicBezTo>
                    <a:pt x="210156" y="53757"/>
                    <a:pt x="213511" y="51800"/>
                    <a:pt x="215747" y="49844"/>
                  </a:cubicBezTo>
                  <a:close/>
                  <a:moveTo>
                    <a:pt x="119880" y="30838"/>
                  </a:moveTo>
                  <a:cubicBezTo>
                    <a:pt x="125471" y="38384"/>
                    <a:pt x="131061" y="45372"/>
                    <a:pt x="136091" y="52918"/>
                  </a:cubicBezTo>
                  <a:cubicBezTo>
                    <a:pt x="139166" y="57390"/>
                    <a:pt x="136650" y="60185"/>
                    <a:pt x="130781" y="62141"/>
                  </a:cubicBezTo>
                  <a:cubicBezTo>
                    <a:pt x="125471" y="54874"/>
                    <a:pt x="119601" y="47328"/>
                    <a:pt x="114291" y="39782"/>
                  </a:cubicBezTo>
                  <a:cubicBezTo>
                    <a:pt x="111775" y="35869"/>
                    <a:pt x="114011" y="33354"/>
                    <a:pt x="119880" y="30838"/>
                  </a:cubicBezTo>
                  <a:close/>
                  <a:moveTo>
                    <a:pt x="18704" y="30838"/>
                  </a:moveTo>
                  <a:cubicBezTo>
                    <a:pt x="17865" y="33912"/>
                    <a:pt x="17865" y="37267"/>
                    <a:pt x="16188" y="39502"/>
                  </a:cubicBezTo>
                  <a:cubicBezTo>
                    <a:pt x="11437" y="45930"/>
                    <a:pt x="14232" y="55992"/>
                    <a:pt x="5567" y="60464"/>
                  </a:cubicBezTo>
                  <a:cubicBezTo>
                    <a:pt x="816" y="50402"/>
                    <a:pt x="5288" y="37825"/>
                    <a:pt x="18704" y="30838"/>
                  </a:cubicBezTo>
                  <a:close/>
                  <a:moveTo>
                    <a:pt x="65939" y="30560"/>
                  </a:moveTo>
                  <a:cubicBezTo>
                    <a:pt x="73625" y="30699"/>
                    <a:pt x="81171" y="33913"/>
                    <a:pt x="87180" y="40342"/>
                  </a:cubicBezTo>
                  <a:lnTo>
                    <a:pt x="113040" y="72597"/>
                  </a:lnTo>
                  <a:lnTo>
                    <a:pt x="113173" y="72483"/>
                  </a:lnTo>
                  <a:cubicBezTo>
                    <a:pt x="120440" y="82545"/>
                    <a:pt x="127427" y="93165"/>
                    <a:pt x="134973" y="102948"/>
                  </a:cubicBezTo>
                  <a:cubicBezTo>
                    <a:pt x="144756" y="116084"/>
                    <a:pt x="155376" y="128661"/>
                    <a:pt x="165158" y="141797"/>
                  </a:cubicBezTo>
                  <a:cubicBezTo>
                    <a:pt x="181089" y="163039"/>
                    <a:pt x="196741" y="184280"/>
                    <a:pt x="212392" y="205801"/>
                  </a:cubicBezTo>
                  <a:cubicBezTo>
                    <a:pt x="213511" y="207198"/>
                    <a:pt x="214069" y="208875"/>
                    <a:pt x="214628" y="210273"/>
                  </a:cubicBezTo>
                  <a:cubicBezTo>
                    <a:pt x="210156" y="215863"/>
                    <a:pt x="208759" y="222291"/>
                    <a:pt x="208759" y="229558"/>
                  </a:cubicBezTo>
                  <a:cubicBezTo>
                    <a:pt x="209039" y="254153"/>
                    <a:pt x="209039" y="278749"/>
                    <a:pt x="208759" y="303623"/>
                  </a:cubicBezTo>
                  <a:cubicBezTo>
                    <a:pt x="208759" y="308095"/>
                    <a:pt x="210436" y="313405"/>
                    <a:pt x="204846" y="316201"/>
                  </a:cubicBezTo>
                  <a:cubicBezTo>
                    <a:pt x="182766" y="286574"/>
                    <a:pt x="160687" y="257228"/>
                    <a:pt x="138886" y="227601"/>
                  </a:cubicBezTo>
                  <a:lnTo>
                    <a:pt x="107024" y="180647"/>
                  </a:lnTo>
                  <a:lnTo>
                    <a:pt x="101994" y="178131"/>
                  </a:lnTo>
                  <a:cubicBezTo>
                    <a:pt x="98081" y="181765"/>
                    <a:pt x="100038" y="186517"/>
                    <a:pt x="100038" y="190429"/>
                  </a:cubicBezTo>
                  <a:cubicBezTo>
                    <a:pt x="100038" y="241297"/>
                    <a:pt x="99758" y="292164"/>
                    <a:pt x="100038" y="343032"/>
                  </a:cubicBezTo>
                  <a:cubicBezTo>
                    <a:pt x="100038" y="355330"/>
                    <a:pt x="97801" y="366230"/>
                    <a:pt x="88857" y="375174"/>
                  </a:cubicBezTo>
                  <a:cubicBezTo>
                    <a:pt x="79634" y="384677"/>
                    <a:pt x="68455" y="388869"/>
                    <a:pt x="55877" y="384677"/>
                  </a:cubicBezTo>
                  <a:cubicBezTo>
                    <a:pt x="41623" y="379646"/>
                    <a:pt x="32959" y="369305"/>
                    <a:pt x="31561" y="353933"/>
                  </a:cubicBezTo>
                  <a:cubicBezTo>
                    <a:pt x="31282" y="351697"/>
                    <a:pt x="31561" y="349461"/>
                    <a:pt x="31561" y="347504"/>
                  </a:cubicBezTo>
                  <a:cubicBezTo>
                    <a:pt x="31561" y="254712"/>
                    <a:pt x="31561" y="162201"/>
                    <a:pt x="31561" y="69409"/>
                  </a:cubicBezTo>
                  <a:cubicBezTo>
                    <a:pt x="31561" y="57391"/>
                    <a:pt x="34916" y="47329"/>
                    <a:pt x="43859" y="39224"/>
                  </a:cubicBezTo>
                  <a:cubicBezTo>
                    <a:pt x="50427" y="33355"/>
                    <a:pt x="58253" y="30420"/>
                    <a:pt x="65939" y="30560"/>
                  </a:cubicBezTo>
                  <a:close/>
                  <a:moveTo>
                    <a:pt x="267313" y="30489"/>
                  </a:moveTo>
                  <a:cubicBezTo>
                    <a:pt x="273392" y="29301"/>
                    <a:pt x="279750" y="30000"/>
                    <a:pt x="286179" y="32236"/>
                  </a:cubicBezTo>
                  <a:cubicBezTo>
                    <a:pt x="299036" y="36429"/>
                    <a:pt x="306023" y="47049"/>
                    <a:pt x="308538" y="60465"/>
                  </a:cubicBezTo>
                  <a:cubicBezTo>
                    <a:pt x="309097" y="62980"/>
                    <a:pt x="308818" y="65775"/>
                    <a:pt x="308818" y="68290"/>
                  </a:cubicBezTo>
                  <a:cubicBezTo>
                    <a:pt x="308818" y="161642"/>
                    <a:pt x="308818" y="255271"/>
                    <a:pt x="308818" y="348622"/>
                  </a:cubicBezTo>
                  <a:cubicBezTo>
                    <a:pt x="308818" y="361199"/>
                    <a:pt x="304905" y="371820"/>
                    <a:pt x="295123" y="379366"/>
                  </a:cubicBezTo>
                  <a:cubicBezTo>
                    <a:pt x="279192" y="391943"/>
                    <a:pt x="259348" y="389148"/>
                    <a:pt x="245932" y="371820"/>
                  </a:cubicBezTo>
                  <a:cubicBezTo>
                    <a:pt x="231958" y="353653"/>
                    <a:pt x="218821" y="334647"/>
                    <a:pt x="205126" y="316201"/>
                  </a:cubicBezTo>
                  <a:cubicBezTo>
                    <a:pt x="210716" y="313406"/>
                    <a:pt x="209039" y="308095"/>
                    <a:pt x="209039" y="303623"/>
                  </a:cubicBezTo>
                  <a:cubicBezTo>
                    <a:pt x="209039" y="279028"/>
                    <a:pt x="209319" y="254433"/>
                    <a:pt x="209039" y="229558"/>
                  </a:cubicBezTo>
                  <a:cubicBezTo>
                    <a:pt x="209039" y="222571"/>
                    <a:pt x="210437" y="216142"/>
                    <a:pt x="214908" y="210553"/>
                  </a:cubicBezTo>
                  <a:cubicBezTo>
                    <a:pt x="221896" y="219496"/>
                    <a:pt x="228883" y="228161"/>
                    <a:pt x="235871" y="237104"/>
                  </a:cubicBezTo>
                  <a:cubicBezTo>
                    <a:pt x="236709" y="236825"/>
                    <a:pt x="237548" y="236545"/>
                    <a:pt x="238386" y="235986"/>
                  </a:cubicBezTo>
                  <a:cubicBezTo>
                    <a:pt x="238386" y="231794"/>
                    <a:pt x="238386" y="227601"/>
                    <a:pt x="238386" y="223409"/>
                  </a:cubicBezTo>
                  <a:cubicBezTo>
                    <a:pt x="238386" y="173380"/>
                    <a:pt x="238386" y="123350"/>
                    <a:pt x="238386" y="73322"/>
                  </a:cubicBezTo>
                  <a:cubicBezTo>
                    <a:pt x="238386" y="60744"/>
                    <a:pt x="240901" y="49565"/>
                    <a:pt x="250124" y="40062"/>
                  </a:cubicBezTo>
                  <a:cubicBezTo>
                    <a:pt x="255435" y="34752"/>
                    <a:pt x="261234" y="31677"/>
                    <a:pt x="267313" y="30489"/>
                  </a:cubicBezTo>
                  <a:close/>
                  <a:moveTo>
                    <a:pt x="316609" y="16689"/>
                  </a:moveTo>
                  <a:cubicBezTo>
                    <a:pt x="319439" y="17912"/>
                    <a:pt x="322234" y="21336"/>
                    <a:pt x="326706" y="27764"/>
                  </a:cubicBezTo>
                  <a:cubicBezTo>
                    <a:pt x="332854" y="36428"/>
                    <a:pt x="332854" y="37546"/>
                    <a:pt x="326147" y="43695"/>
                  </a:cubicBezTo>
                  <a:cubicBezTo>
                    <a:pt x="319439" y="35310"/>
                    <a:pt x="313010" y="27205"/>
                    <a:pt x="306302" y="18821"/>
                  </a:cubicBezTo>
                  <a:cubicBezTo>
                    <a:pt x="310914" y="16445"/>
                    <a:pt x="313779" y="15467"/>
                    <a:pt x="316609" y="16689"/>
                  </a:cubicBezTo>
                  <a:close/>
                  <a:moveTo>
                    <a:pt x="239783" y="10995"/>
                  </a:moveTo>
                  <a:cubicBezTo>
                    <a:pt x="240621" y="10156"/>
                    <a:pt x="244534" y="11274"/>
                    <a:pt x="246211" y="12672"/>
                  </a:cubicBezTo>
                  <a:cubicBezTo>
                    <a:pt x="246770" y="13231"/>
                    <a:pt x="246490" y="16864"/>
                    <a:pt x="245373" y="17982"/>
                  </a:cubicBezTo>
                  <a:cubicBezTo>
                    <a:pt x="239783" y="23852"/>
                    <a:pt x="233913" y="29442"/>
                    <a:pt x="228044" y="35031"/>
                  </a:cubicBezTo>
                  <a:cubicBezTo>
                    <a:pt x="226926" y="36149"/>
                    <a:pt x="225529" y="36149"/>
                    <a:pt x="222734" y="37267"/>
                  </a:cubicBezTo>
                  <a:cubicBezTo>
                    <a:pt x="221895" y="34472"/>
                    <a:pt x="219939" y="31118"/>
                    <a:pt x="221057" y="30000"/>
                  </a:cubicBezTo>
                  <a:cubicBezTo>
                    <a:pt x="226926" y="23293"/>
                    <a:pt x="233355" y="16864"/>
                    <a:pt x="239783" y="10995"/>
                  </a:cubicBezTo>
                  <a:close/>
                  <a:moveTo>
                    <a:pt x="82009" y="3867"/>
                  </a:moveTo>
                  <a:cubicBezTo>
                    <a:pt x="84524" y="3728"/>
                    <a:pt x="87878" y="5125"/>
                    <a:pt x="93328" y="7920"/>
                  </a:cubicBezTo>
                  <a:cubicBezTo>
                    <a:pt x="103669" y="13230"/>
                    <a:pt x="105067" y="15187"/>
                    <a:pt x="101993" y="21895"/>
                  </a:cubicBezTo>
                  <a:cubicBezTo>
                    <a:pt x="93328" y="17702"/>
                    <a:pt x="84664" y="13230"/>
                    <a:pt x="75720" y="9038"/>
                  </a:cubicBezTo>
                  <a:cubicBezTo>
                    <a:pt x="77817" y="5684"/>
                    <a:pt x="79493" y="4007"/>
                    <a:pt x="82009" y="3867"/>
                  </a:cubicBezTo>
                  <a:close/>
                  <a:moveTo>
                    <a:pt x="52244" y="2610"/>
                  </a:moveTo>
                  <a:cubicBezTo>
                    <a:pt x="53641" y="2051"/>
                    <a:pt x="55877" y="4008"/>
                    <a:pt x="57554" y="4846"/>
                  </a:cubicBezTo>
                  <a:cubicBezTo>
                    <a:pt x="56437" y="6802"/>
                    <a:pt x="55598" y="9597"/>
                    <a:pt x="53921" y="10436"/>
                  </a:cubicBezTo>
                  <a:cubicBezTo>
                    <a:pt x="46654" y="13790"/>
                    <a:pt x="38828" y="16305"/>
                    <a:pt x="30164" y="19659"/>
                  </a:cubicBezTo>
                  <a:cubicBezTo>
                    <a:pt x="30164" y="16864"/>
                    <a:pt x="29325" y="13231"/>
                    <a:pt x="30164" y="12672"/>
                  </a:cubicBezTo>
                  <a:cubicBezTo>
                    <a:pt x="37431" y="8759"/>
                    <a:pt x="44698" y="5405"/>
                    <a:pt x="52244" y="2610"/>
                  </a:cubicBezTo>
                  <a:close/>
                  <a:moveTo>
                    <a:pt x="265776" y="1492"/>
                  </a:moveTo>
                  <a:cubicBezTo>
                    <a:pt x="275837" y="-1583"/>
                    <a:pt x="285619" y="95"/>
                    <a:pt x="297637" y="6523"/>
                  </a:cubicBezTo>
                  <a:cubicBezTo>
                    <a:pt x="293166" y="9318"/>
                    <a:pt x="290930" y="12113"/>
                    <a:pt x="288694" y="12113"/>
                  </a:cubicBezTo>
                  <a:cubicBezTo>
                    <a:pt x="281427" y="12113"/>
                    <a:pt x="273881" y="11554"/>
                    <a:pt x="266614" y="10716"/>
                  </a:cubicBezTo>
                  <a:cubicBezTo>
                    <a:pt x="264657" y="10436"/>
                    <a:pt x="262980" y="7921"/>
                    <a:pt x="261024" y="6523"/>
                  </a:cubicBezTo>
                  <a:cubicBezTo>
                    <a:pt x="262701" y="4846"/>
                    <a:pt x="263819" y="1772"/>
                    <a:pt x="265776" y="14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4859280" y="6246420"/>
              <a:ext cx="279302" cy="415592"/>
            </a:xfrm>
            <a:custGeom>
              <a:avLst/>
              <a:gdLst/>
              <a:ahLst/>
              <a:cxnLst/>
              <a:rect l="l" t="t" r="r" b="b"/>
              <a:pathLst>
                <a:path w="279302" h="415592" extrusionOk="0">
                  <a:moveTo>
                    <a:pt x="90800" y="404653"/>
                  </a:moveTo>
                  <a:cubicBezTo>
                    <a:pt x="95831" y="404268"/>
                    <a:pt x="100862" y="404548"/>
                    <a:pt x="105893" y="407343"/>
                  </a:cubicBezTo>
                  <a:cubicBezTo>
                    <a:pt x="105893" y="413771"/>
                    <a:pt x="102539" y="415448"/>
                    <a:pt x="97788" y="415169"/>
                  </a:cubicBezTo>
                  <a:cubicBezTo>
                    <a:pt x="89682" y="414609"/>
                    <a:pt x="81857" y="413492"/>
                    <a:pt x="71236" y="412373"/>
                  </a:cubicBezTo>
                  <a:cubicBezTo>
                    <a:pt x="73472" y="408740"/>
                    <a:pt x="74589" y="405945"/>
                    <a:pt x="75708" y="405945"/>
                  </a:cubicBezTo>
                  <a:cubicBezTo>
                    <a:pt x="80739" y="406085"/>
                    <a:pt x="85769" y="405037"/>
                    <a:pt x="90800" y="404653"/>
                  </a:cubicBezTo>
                  <a:close/>
                  <a:moveTo>
                    <a:pt x="127973" y="404548"/>
                  </a:moveTo>
                  <a:cubicBezTo>
                    <a:pt x="135240" y="403989"/>
                    <a:pt x="142507" y="403710"/>
                    <a:pt x="149774" y="404548"/>
                  </a:cubicBezTo>
                  <a:cubicBezTo>
                    <a:pt x="152010" y="404828"/>
                    <a:pt x="153966" y="407902"/>
                    <a:pt x="156202" y="409579"/>
                  </a:cubicBezTo>
                  <a:cubicBezTo>
                    <a:pt x="154246" y="411536"/>
                    <a:pt x="152289" y="414051"/>
                    <a:pt x="150053" y="414889"/>
                  </a:cubicBezTo>
                  <a:cubicBezTo>
                    <a:pt x="146978" y="415728"/>
                    <a:pt x="143345" y="415169"/>
                    <a:pt x="139991" y="414889"/>
                  </a:cubicBezTo>
                  <a:cubicBezTo>
                    <a:pt x="136078" y="414889"/>
                    <a:pt x="132166" y="415449"/>
                    <a:pt x="128532" y="414610"/>
                  </a:cubicBezTo>
                  <a:cubicBezTo>
                    <a:pt x="126296" y="414051"/>
                    <a:pt x="124620" y="410977"/>
                    <a:pt x="122663" y="409020"/>
                  </a:cubicBezTo>
                  <a:cubicBezTo>
                    <a:pt x="124340" y="407343"/>
                    <a:pt x="126296" y="404828"/>
                    <a:pt x="127973" y="404548"/>
                  </a:cubicBezTo>
                  <a:close/>
                  <a:moveTo>
                    <a:pt x="181078" y="404547"/>
                  </a:moveTo>
                  <a:cubicBezTo>
                    <a:pt x="187785" y="404268"/>
                    <a:pt x="194773" y="404268"/>
                    <a:pt x="201481" y="404827"/>
                  </a:cubicBezTo>
                  <a:cubicBezTo>
                    <a:pt x="203437" y="405107"/>
                    <a:pt x="205673" y="407622"/>
                    <a:pt x="206512" y="409579"/>
                  </a:cubicBezTo>
                  <a:cubicBezTo>
                    <a:pt x="207071" y="410696"/>
                    <a:pt x="204555" y="414330"/>
                    <a:pt x="203437" y="414330"/>
                  </a:cubicBezTo>
                  <a:cubicBezTo>
                    <a:pt x="193096" y="414889"/>
                    <a:pt x="182475" y="417964"/>
                    <a:pt x="172972" y="411815"/>
                  </a:cubicBezTo>
                  <a:cubicBezTo>
                    <a:pt x="172972" y="410417"/>
                    <a:pt x="172693" y="409019"/>
                    <a:pt x="172413" y="407902"/>
                  </a:cubicBezTo>
                  <a:cubicBezTo>
                    <a:pt x="175208" y="406783"/>
                    <a:pt x="178003" y="404827"/>
                    <a:pt x="181078" y="404547"/>
                  </a:cubicBezTo>
                  <a:close/>
                  <a:moveTo>
                    <a:pt x="30430" y="393368"/>
                  </a:moveTo>
                  <a:cubicBezTo>
                    <a:pt x="37697" y="399517"/>
                    <a:pt x="48318" y="400356"/>
                    <a:pt x="55864" y="408182"/>
                  </a:cubicBezTo>
                  <a:cubicBezTo>
                    <a:pt x="44684" y="412095"/>
                    <a:pt x="33504" y="407344"/>
                    <a:pt x="22884" y="393927"/>
                  </a:cubicBezTo>
                  <a:cubicBezTo>
                    <a:pt x="26797" y="393648"/>
                    <a:pt x="29312" y="392530"/>
                    <a:pt x="30430" y="393368"/>
                  </a:cubicBezTo>
                  <a:close/>
                  <a:moveTo>
                    <a:pt x="253465" y="390853"/>
                  </a:moveTo>
                  <a:cubicBezTo>
                    <a:pt x="254024" y="394766"/>
                    <a:pt x="255422" y="398120"/>
                    <a:pt x="254304" y="399238"/>
                  </a:cubicBezTo>
                  <a:cubicBezTo>
                    <a:pt x="247316" y="406505"/>
                    <a:pt x="238652" y="411256"/>
                    <a:pt x="228590" y="412374"/>
                  </a:cubicBezTo>
                  <a:cubicBezTo>
                    <a:pt x="224957" y="412654"/>
                    <a:pt x="222441" y="408181"/>
                    <a:pt x="224957" y="406505"/>
                  </a:cubicBezTo>
                  <a:cubicBezTo>
                    <a:pt x="233621" y="400915"/>
                    <a:pt x="242845" y="396443"/>
                    <a:pt x="253465" y="390853"/>
                  </a:cubicBezTo>
                  <a:close/>
                  <a:moveTo>
                    <a:pt x="275546" y="349488"/>
                  </a:moveTo>
                  <a:cubicBezTo>
                    <a:pt x="276664" y="349488"/>
                    <a:pt x="278620" y="351444"/>
                    <a:pt x="278900" y="352562"/>
                  </a:cubicBezTo>
                  <a:cubicBezTo>
                    <a:pt x="281135" y="358432"/>
                    <a:pt x="273589" y="377717"/>
                    <a:pt x="267999" y="381350"/>
                  </a:cubicBezTo>
                  <a:cubicBezTo>
                    <a:pt x="267440" y="381910"/>
                    <a:pt x="266322" y="381630"/>
                    <a:pt x="262968" y="381350"/>
                  </a:cubicBezTo>
                  <a:cubicBezTo>
                    <a:pt x="265484" y="371009"/>
                    <a:pt x="267440" y="361506"/>
                    <a:pt x="270235" y="352004"/>
                  </a:cubicBezTo>
                  <a:cubicBezTo>
                    <a:pt x="270515" y="350606"/>
                    <a:pt x="273589" y="349488"/>
                    <a:pt x="275546" y="349488"/>
                  </a:cubicBezTo>
                  <a:close/>
                  <a:moveTo>
                    <a:pt x="5556" y="346693"/>
                  </a:moveTo>
                  <a:cubicBezTo>
                    <a:pt x="12822" y="355637"/>
                    <a:pt x="11704" y="366817"/>
                    <a:pt x="15897" y="375760"/>
                  </a:cubicBezTo>
                  <a:cubicBezTo>
                    <a:pt x="16455" y="376879"/>
                    <a:pt x="14219" y="379115"/>
                    <a:pt x="13102" y="380791"/>
                  </a:cubicBezTo>
                  <a:cubicBezTo>
                    <a:pt x="3040" y="370450"/>
                    <a:pt x="245" y="358991"/>
                    <a:pt x="5556" y="346693"/>
                  </a:cubicBezTo>
                  <a:close/>
                  <a:moveTo>
                    <a:pt x="259894" y="301415"/>
                  </a:moveTo>
                  <a:cubicBezTo>
                    <a:pt x="268279" y="307564"/>
                    <a:pt x="272472" y="316508"/>
                    <a:pt x="275546" y="325731"/>
                  </a:cubicBezTo>
                  <a:cubicBezTo>
                    <a:pt x="276105" y="327408"/>
                    <a:pt x="274148" y="329924"/>
                    <a:pt x="273310" y="332160"/>
                  </a:cubicBezTo>
                  <a:cubicBezTo>
                    <a:pt x="271074" y="331321"/>
                    <a:pt x="267999" y="331041"/>
                    <a:pt x="267161" y="329364"/>
                  </a:cubicBezTo>
                  <a:cubicBezTo>
                    <a:pt x="262969" y="322936"/>
                    <a:pt x="259335" y="315949"/>
                    <a:pt x="255702" y="309241"/>
                  </a:cubicBezTo>
                  <a:cubicBezTo>
                    <a:pt x="253187" y="304769"/>
                    <a:pt x="255702" y="302812"/>
                    <a:pt x="259894" y="301415"/>
                  </a:cubicBezTo>
                  <a:close/>
                  <a:moveTo>
                    <a:pt x="5276" y="296943"/>
                  </a:moveTo>
                  <a:cubicBezTo>
                    <a:pt x="12543" y="305328"/>
                    <a:pt x="12543" y="321539"/>
                    <a:pt x="4717" y="331601"/>
                  </a:cubicBezTo>
                  <a:cubicBezTo>
                    <a:pt x="3040" y="327408"/>
                    <a:pt x="1083" y="324054"/>
                    <a:pt x="525" y="320980"/>
                  </a:cubicBezTo>
                  <a:cubicBezTo>
                    <a:pt x="-873" y="310079"/>
                    <a:pt x="525" y="304489"/>
                    <a:pt x="5276" y="296943"/>
                  </a:cubicBezTo>
                  <a:close/>
                  <a:moveTo>
                    <a:pt x="211541" y="282968"/>
                  </a:moveTo>
                  <a:cubicBezTo>
                    <a:pt x="222163" y="279335"/>
                    <a:pt x="231945" y="282688"/>
                    <a:pt x="241168" y="287999"/>
                  </a:cubicBezTo>
                  <a:cubicBezTo>
                    <a:pt x="242286" y="288558"/>
                    <a:pt x="242845" y="291632"/>
                    <a:pt x="242565" y="293589"/>
                  </a:cubicBezTo>
                  <a:cubicBezTo>
                    <a:pt x="242286" y="294427"/>
                    <a:pt x="239771" y="295825"/>
                    <a:pt x="238373" y="295545"/>
                  </a:cubicBezTo>
                  <a:cubicBezTo>
                    <a:pt x="229429" y="293869"/>
                    <a:pt x="220765" y="291632"/>
                    <a:pt x="211821" y="289676"/>
                  </a:cubicBezTo>
                  <a:cubicBezTo>
                    <a:pt x="210983" y="289117"/>
                    <a:pt x="210424" y="287440"/>
                    <a:pt x="209585" y="286322"/>
                  </a:cubicBezTo>
                  <a:cubicBezTo>
                    <a:pt x="210144" y="285204"/>
                    <a:pt x="210703" y="283247"/>
                    <a:pt x="211541" y="282968"/>
                  </a:cubicBezTo>
                  <a:close/>
                  <a:moveTo>
                    <a:pt x="163748" y="282130"/>
                  </a:moveTo>
                  <a:cubicBezTo>
                    <a:pt x="172413" y="281851"/>
                    <a:pt x="180797" y="281571"/>
                    <a:pt x="189461" y="282130"/>
                  </a:cubicBezTo>
                  <a:cubicBezTo>
                    <a:pt x="190859" y="282130"/>
                    <a:pt x="191977" y="284925"/>
                    <a:pt x="193374" y="286322"/>
                  </a:cubicBezTo>
                  <a:cubicBezTo>
                    <a:pt x="191977" y="287719"/>
                    <a:pt x="190580" y="289955"/>
                    <a:pt x="188902" y="289955"/>
                  </a:cubicBezTo>
                  <a:cubicBezTo>
                    <a:pt x="184431" y="290794"/>
                    <a:pt x="179959" y="290235"/>
                    <a:pt x="175766" y="290235"/>
                  </a:cubicBezTo>
                  <a:cubicBezTo>
                    <a:pt x="171854" y="290235"/>
                    <a:pt x="167941" y="290514"/>
                    <a:pt x="164307" y="289955"/>
                  </a:cubicBezTo>
                  <a:cubicBezTo>
                    <a:pt x="162630" y="289675"/>
                    <a:pt x="161233" y="287440"/>
                    <a:pt x="159835" y="286322"/>
                  </a:cubicBezTo>
                  <a:cubicBezTo>
                    <a:pt x="161233" y="284925"/>
                    <a:pt x="162351" y="282130"/>
                    <a:pt x="163748" y="282130"/>
                  </a:cubicBezTo>
                  <a:close/>
                  <a:moveTo>
                    <a:pt x="125423" y="270148"/>
                  </a:moveTo>
                  <a:cubicBezTo>
                    <a:pt x="126855" y="270182"/>
                    <a:pt x="128392" y="270392"/>
                    <a:pt x="128811" y="270951"/>
                  </a:cubicBezTo>
                  <a:cubicBezTo>
                    <a:pt x="130488" y="273467"/>
                    <a:pt x="130488" y="276541"/>
                    <a:pt x="131047" y="278497"/>
                  </a:cubicBezTo>
                  <a:cubicBezTo>
                    <a:pt x="136078" y="281572"/>
                    <a:pt x="142227" y="283808"/>
                    <a:pt x="142227" y="285765"/>
                  </a:cubicBezTo>
                  <a:cubicBezTo>
                    <a:pt x="141948" y="292472"/>
                    <a:pt x="135520" y="291075"/>
                    <a:pt x="131047" y="290516"/>
                  </a:cubicBezTo>
                  <a:cubicBezTo>
                    <a:pt x="127694" y="290236"/>
                    <a:pt x="121824" y="288559"/>
                    <a:pt x="121545" y="286603"/>
                  </a:cubicBezTo>
                  <a:cubicBezTo>
                    <a:pt x="120706" y="281293"/>
                    <a:pt x="121824" y="275703"/>
                    <a:pt x="122663" y="270392"/>
                  </a:cubicBezTo>
                  <a:cubicBezTo>
                    <a:pt x="122663" y="270252"/>
                    <a:pt x="123990" y="270113"/>
                    <a:pt x="125423" y="270148"/>
                  </a:cubicBezTo>
                  <a:close/>
                  <a:moveTo>
                    <a:pt x="4996" y="245516"/>
                  </a:moveTo>
                  <a:cubicBezTo>
                    <a:pt x="11983" y="254180"/>
                    <a:pt x="12263" y="269831"/>
                    <a:pt x="5834" y="280452"/>
                  </a:cubicBezTo>
                  <a:cubicBezTo>
                    <a:pt x="3878" y="277937"/>
                    <a:pt x="804" y="275701"/>
                    <a:pt x="804" y="273744"/>
                  </a:cubicBezTo>
                  <a:cubicBezTo>
                    <a:pt x="1363" y="264521"/>
                    <a:pt x="-2550" y="254739"/>
                    <a:pt x="4996" y="245516"/>
                  </a:cubicBezTo>
                  <a:close/>
                  <a:moveTo>
                    <a:pt x="126016" y="216729"/>
                  </a:moveTo>
                  <a:cubicBezTo>
                    <a:pt x="127693" y="219245"/>
                    <a:pt x="129929" y="220642"/>
                    <a:pt x="129929" y="222319"/>
                  </a:cubicBezTo>
                  <a:cubicBezTo>
                    <a:pt x="130209" y="230424"/>
                    <a:pt x="130488" y="238529"/>
                    <a:pt x="129929" y="246914"/>
                  </a:cubicBezTo>
                  <a:cubicBezTo>
                    <a:pt x="129929" y="248591"/>
                    <a:pt x="127134" y="250827"/>
                    <a:pt x="125178" y="251386"/>
                  </a:cubicBezTo>
                  <a:cubicBezTo>
                    <a:pt x="124060" y="251665"/>
                    <a:pt x="120706" y="249150"/>
                    <a:pt x="120706" y="248032"/>
                  </a:cubicBezTo>
                  <a:cubicBezTo>
                    <a:pt x="120706" y="238809"/>
                    <a:pt x="120985" y="229306"/>
                    <a:pt x="121544" y="220083"/>
                  </a:cubicBezTo>
                  <a:cubicBezTo>
                    <a:pt x="122103" y="219245"/>
                    <a:pt x="123780" y="218406"/>
                    <a:pt x="126016" y="216729"/>
                  </a:cubicBezTo>
                  <a:close/>
                  <a:moveTo>
                    <a:pt x="7232" y="195767"/>
                  </a:moveTo>
                  <a:cubicBezTo>
                    <a:pt x="8351" y="197444"/>
                    <a:pt x="10027" y="199121"/>
                    <a:pt x="10027" y="200798"/>
                  </a:cubicBezTo>
                  <a:cubicBezTo>
                    <a:pt x="10307" y="208065"/>
                    <a:pt x="10587" y="215611"/>
                    <a:pt x="10027" y="222878"/>
                  </a:cubicBezTo>
                  <a:cubicBezTo>
                    <a:pt x="9748" y="227350"/>
                    <a:pt x="4438" y="229865"/>
                    <a:pt x="3319" y="226791"/>
                  </a:cubicBezTo>
                  <a:cubicBezTo>
                    <a:pt x="1363" y="220922"/>
                    <a:pt x="804" y="214493"/>
                    <a:pt x="525" y="208065"/>
                  </a:cubicBezTo>
                  <a:cubicBezTo>
                    <a:pt x="245" y="203593"/>
                    <a:pt x="-873" y="197444"/>
                    <a:pt x="7232" y="195767"/>
                  </a:cubicBezTo>
                  <a:close/>
                  <a:moveTo>
                    <a:pt x="124898" y="167818"/>
                  </a:moveTo>
                  <a:cubicBezTo>
                    <a:pt x="126855" y="168656"/>
                    <a:pt x="129650" y="170612"/>
                    <a:pt x="129930" y="172290"/>
                  </a:cubicBezTo>
                  <a:cubicBezTo>
                    <a:pt x="130768" y="175923"/>
                    <a:pt x="130209" y="179836"/>
                    <a:pt x="130489" y="183749"/>
                  </a:cubicBezTo>
                  <a:cubicBezTo>
                    <a:pt x="130489" y="187662"/>
                    <a:pt x="131047" y="191575"/>
                    <a:pt x="130209" y="195487"/>
                  </a:cubicBezTo>
                  <a:cubicBezTo>
                    <a:pt x="129930" y="197444"/>
                    <a:pt x="127414" y="199121"/>
                    <a:pt x="126017" y="201077"/>
                  </a:cubicBezTo>
                  <a:cubicBezTo>
                    <a:pt x="124340" y="199400"/>
                    <a:pt x="121265" y="198003"/>
                    <a:pt x="120985" y="196325"/>
                  </a:cubicBezTo>
                  <a:cubicBezTo>
                    <a:pt x="120427" y="188220"/>
                    <a:pt x="120706" y="179836"/>
                    <a:pt x="120985" y="171730"/>
                  </a:cubicBezTo>
                  <a:cubicBezTo>
                    <a:pt x="120985" y="170333"/>
                    <a:pt x="124060" y="167538"/>
                    <a:pt x="124898" y="167818"/>
                  </a:cubicBezTo>
                  <a:close/>
                  <a:moveTo>
                    <a:pt x="8071" y="143781"/>
                  </a:moveTo>
                  <a:cubicBezTo>
                    <a:pt x="11704" y="155799"/>
                    <a:pt x="11424" y="166420"/>
                    <a:pt x="8630" y="177880"/>
                  </a:cubicBezTo>
                  <a:cubicBezTo>
                    <a:pt x="524" y="177041"/>
                    <a:pt x="-35" y="172010"/>
                    <a:pt x="804" y="167258"/>
                  </a:cubicBezTo>
                  <a:cubicBezTo>
                    <a:pt x="1922" y="159712"/>
                    <a:pt x="-4227" y="149930"/>
                    <a:pt x="8071" y="143781"/>
                  </a:cubicBezTo>
                  <a:close/>
                  <a:moveTo>
                    <a:pt x="126016" y="115273"/>
                  </a:moveTo>
                  <a:cubicBezTo>
                    <a:pt x="132724" y="125055"/>
                    <a:pt x="132165" y="143502"/>
                    <a:pt x="125737" y="150769"/>
                  </a:cubicBezTo>
                  <a:cubicBezTo>
                    <a:pt x="120147" y="149371"/>
                    <a:pt x="120706" y="144899"/>
                    <a:pt x="120706" y="140707"/>
                  </a:cubicBezTo>
                  <a:cubicBezTo>
                    <a:pt x="119867" y="122540"/>
                    <a:pt x="119867" y="121981"/>
                    <a:pt x="126016" y="115273"/>
                  </a:cubicBezTo>
                  <a:close/>
                  <a:moveTo>
                    <a:pt x="6394" y="93752"/>
                  </a:moveTo>
                  <a:cubicBezTo>
                    <a:pt x="11704" y="102416"/>
                    <a:pt x="11984" y="117229"/>
                    <a:pt x="6953" y="127012"/>
                  </a:cubicBezTo>
                  <a:cubicBezTo>
                    <a:pt x="804" y="126173"/>
                    <a:pt x="-314" y="121422"/>
                    <a:pt x="524" y="116670"/>
                  </a:cubicBezTo>
                  <a:cubicBezTo>
                    <a:pt x="1643" y="109124"/>
                    <a:pt x="-3947" y="99342"/>
                    <a:pt x="6394" y="93752"/>
                  </a:cubicBezTo>
                  <a:close/>
                  <a:moveTo>
                    <a:pt x="125457" y="65523"/>
                  </a:moveTo>
                  <a:cubicBezTo>
                    <a:pt x="127134" y="67200"/>
                    <a:pt x="130209" y="68597"/>
                    <a:pt x="130209" y="70275"/>
                  </a:cubicBezTo>
                  <a:cubicBezTo>
                    <a:pt x="130768" y="78380"/>
                    <a:pt x="130768" y="86485"/>
                    <a:pt x="130209" y="94870"/>
                  </a:cubicBezTo>
                  <a:cubicBezTo>
                    <a:pt x="130209" y="96547"/>
                    <a:pt x="127134" y="97944"/>
                    <a:pt x="125457" y="99622"/>
                  </a:cubicBezTo>
                  <a:cubicBezTo>
                    <a:pt x="124060" y="97665"/>
                    <a:pt x="121545" y="96267"/>
                    <a:pt x="121265" y="94032"/>
                  </a:cubicBezTo>
                  <a:cubicBezTo>
                    <a:pt x="120147" y="90119"/>
                    <a:pt x="120706" y="86206"/>
                    <a:pt x="120706" y="82293"/>
                  </a:cubicBezTo>
                  <a:cubicBezTo>
                    <a:pt x="120706" y="78380"/>
                    <a:pt x="120147" y="74467"/>
                    <a:pt x="120986" y="70833"/>
                  </a:cubicBezTo>
                  <a:cubicBezTo>
                    <a:pt x="121265" y="68877"/>
                    <a:pt x="123781" y="67200"/>
                    <a:pt x="125457" y="65523"/>
                  </a:cubicBezTo>
                  <a:close/>
                  <a:moveTo>
                    <a:pt x="9189" y="42884"/>
                  </a:moveTo>
                  <a:cubicBezTo>
                    <a:pt x="10307" y="44561"/>
                    <a:pt x="12543" y="46797"/>
                    <a:pt x="12263" y="47915"/>
                  </a:cubicBezTo>
                  <a:cubicBezTo>
                    <a:pt x="8350" y="56859"/>
                    <a:pt x="13381" y="67479"/>
                    <a:pt x="7791" y="75864"/>
                  </a:cubicBezTo>
                  <a:cubicBezTo>
                    <a:pt x="1363" y="75305"/>
                    <a:pt x="804" y="71671"/>
                    <a:pt x="524" y="67479"/>
                  </a:cubicBezTo>
                  <a:cubicBezTo>
                    <a:pt x="-35" y="59095"/>
                    <a:pt x="3599" y="48194"/>
                    <a:pt x="9189" y="42884"/>
                  </a:cubicBezTo>
                  <a:close/>
                  <a:moveTo>
                    <a:pt x="71796" y="28909"/>
                  </a:moveTo>
                  <a:cubicBezTo>
                    <a:pt x="86329" y="31704"/>
                    <a:pt x="97509" y="42884"/>
                    <a:pt x="99745" y="56579"/>
                  </a:cubicBezTo>
                  <a:cubicBezTo>
                    <a:pt x="100863" y="63846"/>
                    <a:pt x="101702" y="71113"/>
                    <a:pt x="101702" y="78659"/>
                  </a:cubicBezTo>
                  <a:cubicBezTo>
                    <a:pt x="101702" y="150489"/>
                    <a:pt x="101702" y="222318"/>
                    <a:pt x="101702" y="294148"/>
                  </a:cubicBezTo>
                  <a:cubicBezTo>
                    <a:pt x="101702" y="298899"/>
                    <a:pt x="101702" y="303651"/>
                    <a:pt x="101702" y="310638"/>
                  </a:cubicBezTo>
                  <a:cubicBezTo>
                    <a:pt x="107571" y="310638"/>
                    <a:pt x="111763" y="310638"/>
                    <a:pt x="115956" y="310638"/>
                  </a:cubicBezTo>
                  <a:cubicBezTo>
                    <a:pt x="148097" y="310638"/>
                    <a:pt x="180239" y="310358"/>
                    <a:pt x="212661" y="310638"/>
                  </a:cubicBezTo>
                  <a:cubicBezTo>
                    <a:pt x="232225" y="310918"/>
                    <a:pt x="244243" y="320980"/>
                    <a:pt x="248994" y="339705"/>
                  </a:cubicBezTo>
                  <a:cubicBezTo>
                    <a:pt x="254584" y="362345"/>
                    <a:pt x="238094" y="384145"/>
                    <a:pt x="214617" y="384424"/>
                  </a:cubicBezTo>
                  <a:cubicBezTo>
                    <a:pt x="176326" y="384704"/>
                    <a:pt x="138035" y="384424"/>
                    <a:pt x="99745" y="384424"/>
                  </a:cubicBezTo>
                  <a:cubicBezTo>
                    <a:pt x="89404" y="384424"/>
                    <a:pt x="78783" y="384704"/>
                    <a:pt x="68442" y="384424"/>
                  </a:cubicBezTo>
                  <a:cubicBezTo>
                    <a:pt x="45803" y="383865"/>
                    <a:pt x="31269" y="369052"/>
                    <a:pt x="31269" y="346134"/>
                  </a:cubicBezTo>
                  <a:cubicBezTo>
                    <a:pt x="31269" y="253062"/>
                    <a:pt x="31269" y="159712"/>
                    <a:pt x="30990" y="66641"/>
                  </a:cubicBezTo>
                  <a:cubicBezTo>
                    <a:pt x="30990" y="57418"/>
                    <a:pt x="33226" y="49592"/>
                    <a:pt x="38816" y="42325"/>
                  </a:cubicBezTo>
                  <a:cubicBezTo>
                    <a:pt x="47200" y="31145"/>
                    <a:pt x="58101" y="26115"/>
                    <a:pt x="71796" y="28909"/>
                  </a:cubicBezTo>
                  <a:close/>
                  <a:moveTo>
                    <a:pt x="106732" y="19687"/>
                  </a:moveTo>
                  <a:cubicBezTo>
                    <a:pt x="110086" y="16612"/>
                    <a:pt x="113161" y="19407"/>
                    <a:pt x="115117" y="22482"/>
                  </a:cubicBezTo>
                  <a:cubicBezTo>
                    <a:pt x="120148" y="30307"/>
                    <a:pt x="128253" y="37295"/>
                    <a:pt x="124340" y="50990"/>
                  </a:cubicBezTo>
                  <a:cubicBezTo>
                    <a:pt x="120986" y="48195"/>
                    <a:pt x="118471" y="47078"/>
                    <a:pt x="117353" y="45400"/>
                  </a:cubicBezTo>
                  <a:cubicBezTo>
                    <a:pt x="113719" y="39531"/>
                    <a:pt x="110365" y="33661"/>
                    <a:pt x="107291" y="27513"/>
                  </a:cubicBezTo>
                  <a:cubicBezTo>
                    <a:pt x="106173" y="25277"/>
                    <a:pt x="105614" y="20805"/>
                    <a:pt x="106732" y="19687"/>
                  </a:cubicBezTo>
                  <a:close/>
                  <a:moveTo>
                    <a:pt x="39934" y="5712"/>
                  </a:moveTo>
                  <a:cubicBezTo>
                    <a:pt x="41052" y="5433"/>
                    <a:pt x="42449" y="7389"/>
                    <a:pt x="44685" y="8786"/>
                  </a:cubicBezTo>
                  <a:cubicBezTo>
                    <a:pt x="36021" y="15774"/>
                    <a:pt x="28195" y="22202"/>
                    <a:pt x="19810" y="29190"/>
                  </a:cubicBezTo>
                  <a:cubicBezTo>
                    <a:pt x="18692" y="27513"/>
                    <a:pt x="16177" y="25835"/>
                    <a:pt x="16456" y="24438"/>
                  </a:cubicBezTo>
                  <a:cubicBezTo>
                    <a:pt x="17574" y="18569"/>
                    <a:pt x="33505" y="5991"/>
                    <a:pt x="39934" y="5712"/>
                  </a:cubicBezTo>
                  <a:close/>
                  <a:moveTo>
                    <a:pt x="77420" y="157"/>
                  </a:moveTo>
                  <a:cubicBezTo>
                    <a:pt x="83534" y="681"/>
                    <a:pt x="89264" y="2498"/>
                    <a:pt x="91919" y="5432"/>
                  </a:cubicBezTo>
                  <a:cubicBezTo>
                    <a:pt x="92758" y="6550"/>
                    <a:pt x="91360" y="9625"/>
                    <a:pt x="91081" y="11861"/>
                  </a:cubicBezTo>
                  <a:cubicBezTo>
                    <a:pt x="81019" y="9065"/>
                    <a:pt x="70119" y="10184"/>
                    <a:pt x="60895" y="4035"/>
                  </a:cubicBezTo>
                  <a:cubicBezTo>
                    <a:pt x="60616" y="3755"/>
                    <a:pt x="60616" y="2917"/>
                    <a:pt x="60616" y="2638"/>
                  </a:cubicBezTo>
                  <a:cubicBezTo>
                    <a:pt x="64808" y="401"/>
                    <a:pt x="71307" y="-367"/>
                    <a:pt x="77420" y="1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3246845" y="6244571"/>
              <a:ext cx="339829" cy="416738"/>
            </a:xfrm>
            <a:custGeom>
              <a:avLst/>
              <a:gdLst/>
              <a:ahLst/>
              <a:cxnLst/>
              <a:rect l="l" t="t" r="r" b="b"/>
              <a:pathLst>
                <a:path w="339829" h="416738" extrusionOk="0">
                  <a:moveTo>
                    <a:pt x="28753" y="399130"/>
                  </a:moveTo>
                  <a:cubicBezTo>
                    <a:pt x="41889" y="399410"/>
                    <a:pt x="50554" y="406397"/>
                    <a:pt x="60615" y="410030"/>
                  </a:cubicBezTo>
                  <a:cubicBezTo>
                    <a:pt x="49435" y="416179"/>
                    <a:pt x="36858" y="411428"/>
                    <a:pt x="28753" y="399130"/>
                  </a:cubicBezTo>
                  <a:close/>
                  <a:moveTo>
                    <a:pt x="304334" y="397733"/>
                  </a:moveTo>
                  <a:cubicBezTo>
                    <a:pt x="306011" y="397174"/>
                    <a:pt x="309644" y="398012"/>
                    <a:pt x="309924" y="398851"/>
                  </a:cubicBezTo>
                  <a:cubicBezTo>
                    <a:pt x="310483" y="400807"/>
                    <a:pt x="310203" y="404720"/>
                    <a:pt x="309085" y="405279"/>
                  </a:cubicBezTo>
                  <a:cubicBezTo>
                    <a:pt x="301539" y="409472"/>
                    <a:pt x="293713" y="413105"/>
                    <a:pt x="285887" y="416738"/>
                  </a:cubicBezTo>
                  <a:cubicBezTo>
                    <a:pt x="283093" y="414782"/>
                    <a:pt x="280018" y="413664"/>
                    <a:pt x="279459" y="411987"/>
                  </a:cubicBezTo>
                  <a:cubicBezTo>
                    <a:pt x="279180" y="410589"/>
                    <a:pt x="281136" y="407235"/>
                    <a:pt x="282813" y="406397"/>
                  </a:cubicBezTo>
                  <a:cubicBezTo>
                    <a:pt x="289800" y="403043"/>
                    <a:pt x="297067" y="400249"/>
                    <a:pt x="304334" y="397733"/>
                  </a:cubicBezTo>
                  <a:close/>
                  <a:moveTo>
                    <a:pt x="102818" y="393261"/>
                  </a:moveTo>
                  <a:cubicBezTo>
                    <a:pt x="103656" y="392422"/>
                    <a:pt x="106452" y="393820"/>
                    <a:pt x="110923" y="394658"/>
                  </a:cubicBezTo>
                  <a:cubicBezTo>
                    <a:pt x="100862" y="405279"/>
                    <a:pt x="92197" y="411708"/>
                    <a:pt x="79341" y="410590"/>
                  </a:cubicBezTo>
                  <a:cubicBezTo>
                    <a:pt x="84371" y="400807"/>
                    <a:pt x="96110" y="400248"/>
                    <a:pt x="102818" y="393261"/>
                  </a:cubicBezTo>
                  <a:close/>
                  <a:moveTo>
                    <a:pt x="238094" y="392981"/>
                  </a:moveTo>
                  <a:cubicBezTo>
                    <a:pt x="245081" y="396334"/>
                    <a:pt x="251789" y="400247"/>
                    <a:pt x="258496" y="404440"/>
                  </a:cubicBezTo>
                  <a:cubicBezTo>
                    <a:pt x="260173" y="405557"/>
                    <a:pt x="260453" y="408632"/>
                    <a:pt x="261291" y="410589"/>
                  </a:cubicBezTo>
                  <a:cubicBezTo>
                    <a:pt x="259055" y="411426"/>
                    <a:pt x="256819" y="413383"/>
                    <a:pt x="255142" y="412824"/>
                  </a:cubicBezTo>
                  <a:cubicBezTo>
                    <a:pt x="245640" y="410029"/>
                    <a:pt x="236417" y="405837"/>
                    <a:pt x="228591" y="394098"/>
                  </a:cubicBezTo>
                  <a:cubicBezTo>
                    <a:pt x="233063" y="393540"/>
                    <a:pt x="236137" y="392142"/>
                    <a:pt x="238094" y="392981"/>
                  </a:cubicBezTo>
                  <a:close/>
                  <a:moveTo>
                    <a:pt x="334239" y="355249"/>
                  </a:moveTo>
                  <a:cubicBezTo>
                    <a:pt x="335357" y="357206"/>
                    <a:pt x="337873" y="359442"/>
                    <a:pt x="337873" y="361118"/>
                  </a:cubicBezTo>
                  <a:cubicBezTo>
                    <a:pt x="336196" y="371460"/>
                    <a:pt x="333680" y="381242"/>
                    <a:pt x="325295" y="388230"/>
                  </a:cubicBezTo>
                  <a:cubicBezTo>
                    <a:pt x="319985" y="386832"/>
                    <a:pt x="319426" y="384037"/>
                    <a:pt x="321103" y="380124"/>
                  </a:cubicBezTo>
                  <a:cubicBezTo>
                    <a:pt x="323618" y="373137"/>
                    <a:pt x="325854" y="366150"/>
                    <a:pt x="328928" y="359442"/>
                  </a:cubicBezTo>
                  <a:cubicBezTo>
                    <a:pt x="329767" y="357485"/>
                    <a:pt x="332283" y="356646"/>
                    <a:pt x="334239" y="355249"/>
                  </a:cubicBezTo>
                  <a:close/>
                  <a:moveTo>
                    <a:pt x="8071" y="355249"/>
                  </a:moveTo>
                  <a:cubicBezTo>
                    <a:pt x="11705" y="364752"/>
                    <a:pt x="15338" y="374255"/>
                    <a:pt x="18692" y="383758"/>
                  </a:cubicBezTo>
                  <a:cubicBezTo>
                    <a:pt x="18972" y="384596"/>
                    <a:pt x="17015" y="386273"/>
                    <a:pt x="16177" y="387671"/>
                  </a:cubicBezTo>
                  <a:cubicBezTo>
                    <a:pt x="4717" y="377049"/>
                    <a:pt x="1084" y="365870"/>
                    <a:pt x="8071" y="355249"/>
                  </a:cubicBezTo>
                  <a:close/>
                  <a:moveTo>
                    <a:pt x="125178" y="346306"/>
                  </a:moveTo>
                  <a:cubicBezTo>
                    <a:pt x="127414" y="348822"/>
                    <a:pt x="129650" y="350778"/>
                    <a:pt x="131327" y="352735"/>
                  </a:cubicBezTo>
                  <a:cubicBezTo>
                    <a:pt x="128812" y="361398"/>
                    <a:pt x="127414" y="368666"/>
                    <a:pt x="124899" y="375653"/>
                  </a:cubicBezTo>
                  <a:cubicBezTo>
                    <a:pt x="124060" y="377609"/>
                    <a:pt x="120427" y="378448"/>
                    <a:pt x="118191" y="379845"/>
                  </a:cubicBezTo>
                  <a:cubicBezTo>
                    <a:pt x="117353" y="377050"/>
                    <a:pt x="115676" y="374255"/>
                    <a:pt x="115955" y="371740"/>
                  </a:cubicBezTo>
                  <a:cubicBezTo>
                    <a:pt x="117073" y="365311"/>
                    <a:pt x="118470" y="359163"/>
                    <a:pt x="120427" y="352735"/>
                  </a:cubicBezTo>
                  <a:cubicBezTo>
                    <a:pt x="121266" y="350219"/>
                    <a:pt x="123501" y="348542"/>
                    <a:pt x="125178" y="346306"/>
                  </a:cubicBezTo>
                  <a:close/>
                  <a:moveTo>
                    <a:pt x="216014" y="342952"/>
                  </a:moveTo>
                  <a:cubicBezTo>
                    <a:pt x="217412" y="346306"/>
                    <a:pt x="218250" y="348262"/>
                    <a:pt x="218809" y="350219"/>
                  </a:cubicBezTo>
                  <a:cubicBezTo>
                    <a:pt x="220765" y="358044"/>
                    <a:pt x="222722" y="366150"/>
                    <a:pt x="224119" y="374255"/>
                  </a:cubicBezTo>
                  <a:cubicBezTo>
                    <a:pt x="224398" y="375932"/>
                    <a:pt x="223001" y="378727"/>
                    <a:pt x="221883" y="379565"/>
                  </a:cubicBezTo>
                  <a:cubicBezTo>
                    <a:pt x="220486" y="380124"/>
                    <a:pt x="216852" y="379286"/>
                    <a:pt x="216573" y="378168"/>
                  </a:cubicBezTo>
                  <a:cubicBezTo>
                    <a:pt x="214058" y="369225"/>
                    <a:pt x="211822" y="360280"/>
                    <a:pt x="209865" y="351057"/>
                  </a:cubicBezTo>
                  <a:cubicBezTo>
                    <a:pt x="209586" y="349660"/>
                    <a:pt x="212101" y="347704"/>
                    <a:pt x="216014" y="342952"/>
                  </a:cubicBezTo>
                  <a:close/>
                  <a:moveTo>
                    <a:pt x="5555" y="304941"/>
                  </a:moveTo>
                  <a:cubicBezTo>
                    <a:pt x="6115" y="304662"/>
                    <a:pt x="9189" y="306338"/>
                    <a:pt x="9468" y="307456"/>
                  </a:cubicBezTo>
                  <a:cubicBezTo>
                    <a:pt x="10586" y="317518"/>
                    <a:pt x="12263" y="327580"/>
                    <a:pt x="6674" y="340157"/>
                  </a:cubicBezTo>
                  <a:cubicBezTo>
                    <a:pt x="3319" y="335685"/>
                    <a:pt x="1084" y="333729"/>
                    <a:pt x="804" y="331772"/>
                  </a:cubicBezTo>
                  <a:cubicBezTo>
                    <a:pt x="245" y="324506"/>
                    <a:pt x="245" y="317239"/>
                    <a:pt x="804" y="309972"/>
                  </a:cubicBezTo>
                  <a:cubicBezTo>
                    <a:pt x="804" y="308295"/>
                    <a:pt x="3599" y="306338"/>
                    <a:pt x="5555" y="304941"/>
                  </a:cubicBezTo>
                  <a:close/>
                  <a:moveTo>
                    <a:pt x="333121" y="303823"/>
                  </a:moveTo>
                  <a:cubicBezTo>
                    <a:pt x="333959" y="303264"/>
                    <a:pt x="337313" y="304103"/>
                    <a:pt x="337313" y="304941"/>
                  </a:cubicBezTo>
                  <a:cubicBezTo>
                    <a:pt x="338431" y="309692"/>
                    <a:pt x="339270" y="314724"/>
                    <a:pt x="339549" y="319754"/>
                  </a:cubicBezTo>
                  <a:cubicBezTo>
                    <a:pt x="339549" y="332611"/>
                    <a:pt x="339549" y="332611"/>
                    <a:pt x="333680" y="339040"/>
                  </a:cubicBezTo>
                  <a:cubicBezTo>
                    <a:pt x="332003" y="336245"/>
                    <a:pt x="330046" y="334568"/>
                    <a:pt x="329767" y="332891"/>
                  </a:cubicBezTo>
                  <a:cubicBezTo>
                    <a:pt x="329487" y="324786"/>
                    <a:pt x="329487" y="316680"/>
                    <a:pt x="329767" y="308575"/>
                  </a:cubicBezTo>
                  <a:cubicBezTo>
                    <a:pt x="329767" y="306898"/>
                    <a:pt x="331444" y="304662"/>
                    <a:pt x="333121" y="303823"/>
                  </a:cubicBezTo>
                  <a:close/>
                  <a:moveTo>
                    <a:pt x="214616" y="295158"/>
                  </a:moveTo>
                  <a:cubicBezTo>
                    <a:pt x="215734" y="294879"/>
                    <a:pt x="218249" y="297394"/>
                    <a:pt x="218528" y="299071"/>
                  </a:cubicBezTo>
                  <a:cubicBezTo>
                    <a:pt x="219367" y="303543"/>
                    <a:pt x="219088" y="307736"/>
                    <a:pt x="219088" y="311928"/>
                  </a:cubicBezTo>
                  <a:cubicBezTo>
                    <a:pt x="219088" y="316121"/>
                    <a:pt x="219647" y="320593"/>
                    <a:pt x="218808" y="324785"/>
                  </a:cubicBezTo>
                  <a:cubicBezTo>
                    <a:pt x="218528" y="326462"/>
                    <a:pt x="215734" y="328418"/>
                    <a:pt x="213498" y="328698"/>
                  </a:cubicBezTo>
                  <a:cubicBezTo>
                    <a:pt x="212380" y="328977"/>
                    <a:pt x="209585" y="326462"/>
                    <a:pt x="209585" y="325064"/>
                  </a:cubicBezTo>
                  <a:cubicBezTo>
                    <a:pt x="209306" y="316400"/>
                    <a:pt x="209026" y="308015"/>
                    <a:pt x="209585" y="299351"/>
                  </a:cubicBezTo>
                  <a:cubicBezTo>
                    <a:pt x="209585" y="297674"/>
                    <a:pt x="212659" y="295717"/>
                    <a:pt x="214616" y="295158"/>
                  </a:cubicBezTo>
                  <a:close/>
                  <a:moveTo>
                    <a:pt x="125457" y="294599"/>
                  </a:moveTo>
                  <a:cubicBezTo>
                    <a:pt x="127134" y="296276"/>
                    <a:pt x="130208" y="297953"/>
                    <a:pt x="130208" y="299630"/>
                  </a:cubicBezTo>
                  <a:cubicBezTo>
                    <a:pt x="130767" y="307735"/>
                    <a:pt x="130767" y="316120"/>
                    <a:pt x="129929" y="324225"/>
                  </a:cubicBezTo>
                  <a:cubicBezTo>
                    <a:pt x="129650" y="328418"/>
                    <a:pt x="126296" y="329815"/>
                    <a:pt x="120706" y="327020"/>
                  </a:cubicBezTo>
                  <a:cubicBezTo>
                    <a:pt x="120706" y="318356"/>
                    <a:pt x="120426" y="309133"/>
                    <a:pt x="120985" y="299630"/>
                  </a:cubicBezTo>
                  <a:cubicBezTo>
                    <a:pt x="120985" y="297953"/>
                    <a:pt x="124060" y="296276"/>
                    <a:pt x="125457" y="294599"/>
                  </a:cubicBezTo>
                  <a:close/>
                  <a:moveTo>
                    <a:pt x="134960" y="255750"/>
                  </a:moveTo>
                  <a:cubicBezTo>
                    <a:pt x="137196" y="256030"/>
                    <a:pt x="140549" y="257986"/>
                    <a:pt x="141388" y="260222"/>
                  </a:cubicBezTo>
                  <a:cubicBezTo>
                    <a:pt x="142506" y="263855"/>
                    <a:pt x="139711" y="265532"/>
                    <a:pt x="136078" y="265812"/>
                  </a:cubicBezTo>
                  <a:cubicBezTo>
                    <a:pt x="134960" y="265532"/>
                    <a:pt x="133562" y="265812"/>
                    <a:pt x="132165" y="266091"/>
                  </a:cubicBezTo>
                  <a:cubicBezTo>
                    <a:pt x="130488" y="270842"/>
                    <a:pt x="129090" y="274755"/>
                    <a:pt x="127134" y="279227"/>
                  </a:cubicBezTo>
                  <a:cubicBezTo>
                    <a:pt x="116234" y="273078"/>
                    <a:pt x="121824" y="264694"/>
                    <a:pt x="120427" y="256309"/>
                  </a:cubicBezTo>
                  <a:cubicBezTo>
                    <a:pt x="125737" y="256030"/>
                    <a:pt x="130488" y="255191"/>
                    <a:pt x="134960" y="255750"/>
                  </a:cubicBezTo>
                  <a:close/>
                  <a:moveTo>
                    <a:pt x="205113" y="255471"/>
                  </a:moveTo>
                  <a:cubicBezTo>
                    <a:pt x="209585" y="256030"/>
                    <a:pt x="216572" y="256310"/>
                    <a:pt x="217970" y="258825"/>
                  </a:cubicBezTo>
                  <a:cubicBezTo>
                    <a:pt x="220765" y="264974"/>
                    <a:pt x="221044" y="272241"/>
                    <a:pt x="213498" y="281184"/>
                  </a:cubicBezTo>
                  <a:cubicBezTo>
                    <a:pt x="210983" y="274756"/>
                    <a:pt x="209585" y="271122"/>
                    <a:pt x="207629" y="266371"/>
                  </a:cubicBezTo>
                  <a:cubicBezTo>
                    <a:pt x="207070" y="266371"/>
                    <a:pt x="205393" y="266092"/>
                    <a:pt x="203995" y="265533"/>
                  </a:cubicBezTo>
                  <a:cubicBezTo>
                    <a:pt x="201760" y="264136"/>
                    <a:pt x="198126" y="262459"/>
                    <a:pt x="197847" y="260502"/>
                  </a:cubicBezTo>
                  <a:cubicBezTo>
                    <a:pt x="197288" y="255751"/>
                    <a:pt x="201480" y="255192"/>
                    <a:pt x="205113" y="255471"/>
                  </a:cubicBezTo>
                  <a:close/>
                  <a:moveTo>
                    <a:pt x="171505" y="255471"/>
                  </a:moveTo>
                  <a:cubicBezTo>
                    <a:pt x="176186" y="255680"/>
                    <a:pt x="180798" y="256868"/>
                    <a:pt x="185270" y="260502"/>
                  </a:cubicBezTo>
                  <a:cubicBezTo>
                    <a:pt x="176605" y="267489"/>
                    <a:pt x="166823" y="265253"/>
                    <a:pt x="157320" y="264415"/>
                  </a:cubicBezTo>
                  <a:cubicBezTo>
                    <a:pt x="156481" y="264415"/>
                    <a:pt x="155084" y="261620"/>
                    <a:pt x="155084" y="260222"/>
                  </a:cubicBezTo>
                  <a:cubicBezTo>
                    <a:pt x="155084" y="258825"/>
                    <a:pt x="156481" y="256310"/>
                    <a:pt x="157320" y="256310"/>
                  </a:cubicBezTo>
                  <a:cubicBezTo>
                    <a:pt x="162072" y="256030"/>
                    <a:pt x="166823" y="255261"/>
                    <a:pt x="171505" y="255471"/>
                  </a:cubicBezTo>
                  <a:close/>
                  <a:moveTo>
                    <a:pt x="334518" y="252117"/>
                  </a:moveTo>
                  <a:cubicBezTo>
                    <a:pt x="336195" y="252117"/>
                    <a:pt x="338990" y="254353"/>
                    <a:pt x="338990" y="255471"/>
                  </a:cubicBezTo>
                  <a:cubicBezTo>
                    <a:pt x="339269" y="264135"/>
                    <a:pt x="339269" y="272799"/>
                    <a:pt x="338710" y="281464"/>
                  </a:cubicBezTo>
                  <a:cubicBezTo>
                    <a:pt x="338710" y="283141"/>
                    <a:pt x="335357" y="284817"/>
                    <a:pt x="333400" y="285656"/>
                  </a:cubicBezTo>
                  <a:cubicBezTo>
                    <a:pt x="332561" y="285935"/>
                    <a:pt x="330046" y="282861"/>
                    <a:pt x="329767" y="281184"/>
                  </a:cubicBezTo>
                  <a:cubicBezTo>
                    <a:pt x="329208" y="276712"/>
                    <a:pt x="329488" y="271961"/>
                    <a:pt x="329767" y="267209"/>
                  </a:cubicBezTo>
                  <a:cubicBezTo>
                    <a:pt x="329767" y="263296"/>
                    <a:pt x="329488" y="259384"/>
                    <a:pt x="330046" y="255471"/>
                  </a:cubicBezTo>
                  <a:cubicBezTo>
                    <a:pt x="330326" y="254073"/>
                    <a:pt x="333121" y="252117"/>
                    <a:pt x="334518" y="252117"/>
                  </a:cubicBezTo>
                  <a:close/>
                  <a:moveTo>
                    <a:pt x="5276" y="251837"/>
                  </a:moveTo>
                  <a:cubicBezTo>
                    <a:pt x="13941" y="259104"/>
                    <a:pt x="9469" y="267768"/>
                    <a:pt x="10307" y="275314"/>
                  </a:cubicBezTo>
                  <a:cubicBezTo>
                    <a:pt x="10866" y="279507"/>
                    <a:pt x="11146" y="284258"/>
                    <a:pt x="5276" y="285656"/>
                  </a:cubicBezTo>
                  <a:cubicBezTo>
                    <a:pt x="-1152" y="277550"/>
                    <a:pt x="-1712" y="263016"/>
                    <a:pt x="5276" y="251837"/>
                  </a:cubicBezTo>
                  <a:close/>
                  <a:moveTo>
                    <a:pt x="334239" y="200690"/>
                  </a:moveTo>
                  <a:cubicBezTo>
                    <a:pt x="335916" y="202367"/>
                    <a:pt x="338990" y="203764"/>
                    <a:pt x="338990" y="205441"/>
                  </a:cubicBezTo>
                  <a:cubicBezTo>
                    <a:pt x="339549" y="213547"/>
                    <a:pt x="339549" y="221652"/>
                    <a:pt x="338990" y="229757"/>
                  </a:cubicBezTo>
                  <a:cubicBezTo>
                    <a:pt x="338990" y="231434"/>
                    <a:pt x="335916" y="232832"/>
                    <a:pt x="334239" y="234509"/>
                  </a:cubicBezTo>
                  <a:cubicBezTo>
                    <a:pt x="332841" y="232832"/>
                    <a:pt x="330326" y="231154"/>
                    <a:pt x="329767" y="229198"/>
                  </a:cubicBezTo>
                  <a:cubicBezTo>
                    <a:pt x="328929" y="225285"/>
                    <a:pt x="329488" y="221372"/>
                    <a:pt x="329488" y="217459"/>
                  </a:cubicBezTo>
                  <a:cubicBezTo>
                    <a:pt x="329488" y="213547"/>
                    <a:pt x="328929" y="209634"/>
                    <a:pt x="329767" y="206000"/>
                  </a:cubicBezTo>
                  <a:cubicBezTo>
                    <a:pt x="330047" y="204044"/>
                    <a:pt x="332562" y="202367"/>
                    <a:pt x="334239" y="200690"/>
                  </a:cubicBezTo>
                  <a:close/>
                  <a:moveTo>
                    <a:pt x="5555" y="200131"/>
                  </a:moveTo>
                  <a:cubicBezTo>
                    <a:pt x="7232" y="202647"/>
                    <a:pt x="9747" y="204603"/>
                    <a:pt x="10027" y="207118"/>
                  </a:cubicBezTo>
                  <a:cubicBezTo>
                    <a:pt x="11983" y="217739"/>
                    <a:pt x="10306" y="228080"/>
                    <a:pt x="5555" y="234789"/>
                  </a:cubicBezTo>
                  <a:cubicBezTo>
                    <a:pt x="-1432" y="225565"/>
                    <a:pt x="-1432" y="209634"/>
                    <a:pt x="5555" y="200131"/>
                  </a:cubicBezTo>
                  <a:close/>
                  <a:moveTo>
                    <a:pt x="333960" y="148704"/>
                  </a:moveTo>
                  <a:cubicBezTo>
                    <a:pt x="335636" y="150381"/>
                    <a:pt x="338431" y="151778"/>
                    <a:pt x="338710" y="153735"/>
                  </a:cubicBezTo>
                  <a:cubicBezTo>
                    <a:pt x="339829" y="157648"/>
                    <a:pt x="339270" y="161561"/>
                    <a:pt x="339270" y="165473"/>
                  </a:cubicBezTo>
                  <a:cubicBezTo>
                    <a:pt x="339270" y="169386"/>
                    <a:pt x="339829" y="173299"/>
                    <a:pt x="338990" y="176933"/>
                  </a:cubicBezTo>
                  <a:cubicBezTo>
                    <a:pt x="338431" y="179168"/>
                    <a:pt x="335357" y="180846"/>
                    <a:pt x="333400" y="182523"/>
                  </a:cubicBezTo>
                  <a:cubicBezTo>
                    <a:pt x="332003" y="180566"/>
                    <a:pt x="329487" y="178889"/>
                    <a:pt x="329487" y="176933"/>
                  </a:cubicBezTo>
                  <a:cubicBezTo>
                    <a:pt x="328928" y="169107"/>
                    <a:pt x="328928" y="161281"/>
                    <a:pt x="329487" y="153735"/>
                  </a:cubicBezTo>
                  <a:cubicBezTo>
                    <a:pt x="329487" y="152058"/>
                    <a:pt x="332282" y="150381"/>
                    <a:pt x="333960" y="148704"/>
                  </a:cubicBezTo>
                  <a:close/>
                  <a:moveTo>
                    <a:pt x="4717" y="148704"/>
                  </a:moveTo>
                  <a:cubicBezTo>
                    <a:pt x="12263" y="157648"/>
                    <a:pt x="12543" y="173020"/>
                    <a:pt x="5835" y="183362"/>
                  </a:cubicBezTo>
                  <a:cubicBezTo>
                    <a:pt x="3878" y="180846"/>
                    <a:pt x="804" y="178610"/>
                    <a:pt x="804" y="176653"/>
                  </a:cubicBezTo>
                  <a:cubicBezTo>
                    <a:pt x="1083" y="167710"/>
                    <a:pt x="-2550" y="157927"/>
                    <a:pt x="4717" y="148704"/>
                  </a:cubicBezTo>
                  <a:close/>
                  <a:moveTo>
                    <a:pt x="174858" y="131900"/>
                  </a:moveTo>
                  <a:cubicBezTo>
                    <a:pt x="178841" y="132005"/>
                    <a:pt x="182754" y="133193"/>
                    <a:pt x="186108" y="138084"/>
                  </a:cubicBezTo>
                  <a:cubicBezTo>
                    <a:pt x="175487" y="142835"/>
                    <a:pt x="165705" y="140599"/>
                    <a:pt x="155084" y="139761"/>
                  </a:cubicBezTo>
                  <a:cubicBezTo>
                    <a:pt x="155364" y="132494"/>
                    <a:pt x="158997" y="131655"/>
                    <a:pt x="163189" y="132215"/>
                  </a:cubicBezTo>
                  <a:cubicBezTo>
                    <a:pt x="166823" y="132774"/>
                    <a:pt x="170875" y="131795"/>
                    <a:pt x="174858" y="131900"/>
                  </a:cubicBezTo>
                  <a:close/>
                  <a:moveTo>
                    <a:pt x="214337" y="120475"/>
                  </a:moveTo>
                  <a:cubicBezTo>
                    <a:pt x="216293" y="121314"/>
                    <a:pt x="218809" y="123270"/>
                    <a:pt x="219088" y="125227"/>
                  </a:cubicBezTo>
                  <a:cubicBezTo>
                    <a:pt x="219647" y="129419"/>
                    <a:pt x="219367" y="134171"/>
                    <a:pt x="219367" y="140319"/>
                  </a:cubicBezTo>
                  <a:cubicBezTo>
                    <a:pt x="210983" y="141158"/>
                    <a:pt x="203995" y="143394"/>
                    <a:pt x="196449" y="137804"/>
                  </a:cubicBezTo>
                  <a:cubicBezTo>
                    <a:pt x="198405" y="135568"/>
                    <a:pt x="199803" y="132773"/>
                    <a:pt x="201480" y="132773"/>
                  </a:cubicBezTo>
                  <a:cubicBezTo>
                    <a:pt x="207070" y="131935"/>
                    <a:pt x="209864" y="129699"/>
                    <a:pt x="209864" y="123830"/>
                  </a:cubicBezTo>
                  <a:cubicBezTo>
                    <a:pt x="209864" y="122711"/>
                    <a:pt x="213219" y="120196"/>
                    <a:pt x="214337" y="120475"/>
                  </a:cubicBezTo>
                  <a:close/>
                  <a:moveTo>
                    <a:pt x="124060" y="120475"/>
                  </a:moveTo>
                  <a:cubicBezTo>
                    <a:pt x="125457" y="120195"/>
                    <a:pt x="128252" y="121034"/>
                    <a:pt x="128531" y="121872"/>
                  </a:cubicBezTo>
                  <a:cubicBezTo>
                    <a:pt x="129650" y="129139"/>
                    <a:pt x="134680" y="132214"/>
                    <a:pt x="140829" y="134450"/>
                  </a:cubicBezTo>
                  <a:cubicBezTo>
                    <a:pt x="141668" y="134729"/>
                    <a:pt x="141388" y="137524"/>
                    <a:pt x="141947" y="140598"/>
                  </a:cubicBezTo>
                  <a:cubicBezTo>
                    <a:pt x="134960" y="140878"/>
                    <a:pt x="128811" y="141157"/>
                    <a:pt x="120706" y="141437"/>
                  </a:cubicBezTo>
                  <a:cubicBezTo>
                    <a:pt x="120706" y="134170"/>
                    <a:pt x="120426" y="129139"/>
                    <a:pt x="120985" y="124108"/>
                  </a:cubicBezTo>
                  <a:cubicBezTo>
                    <a:pt x="120985" y="122711"/>
                    <a:pt x="122662" y="121034"/>
                    <a:pt x="124060" y="120475"/>
                  </a:cubicBezTo>
                  <a:close/>
                  <a:moveTo>
                    <a:pt x="5275" y="98675"/>
                  </a:moveTo>
                  <a:cubicBezTo>
                    <a:pt x="6673" y="98675"/>
                    <a:pt x="9188" y="100072"/>
                    <a:pt x="9188" y="100911"/>
                  </a:cubicBezTo>
                  <a:cubicBezTo>
                    <a:pt x="9747" y="108178"/>
                    <a:pt x="10306" y="115445"/>
                    <a:pt x="10306" y="122711"/>
                  </a:cubicBezTo>
                  <a:cubicBezTo>
                    <a:pt x="10306" y="125507"/>
                    <a:pt x="8350" y="128581"/>
                    <a:pt x="7232" y="131376"/>
                  </a:cubicBezTo>
                  <a:cubicBezTo>
                    <a:pt x="5834" y="131376"/>
                    <a:pt x="4437" y="131097"/>
                    <a:pt x="3040" y="130817"/>
                  </a:cubicBezTo>
                  <a:cubicBezTo>
                    <a:pt x="-1712" y="121314"/>
                    <a:pt x="245" y="111253"/>
                    <a:pt x="1363" y="101470"/>
                  </a:cubicBezTo>
                  <a:cubicBezTo>
                    <a:pt x="1363" y="100352"/>
                    <a:pt x="3878" y="98955"/>
                    <a:pt x="5275" y="98675"/>
                  </a:cubicBezTo>
                  <a:close/>
                  <a:moveTo>
                    <a:pt x="333680" y="93924"/>
                  </a:moveTo>
                  <a:cubicBezTo>
                    <a:pt x="336754" y="98117"/>
                    <a:pt x="338990" y="99514"/>
                    <a:pt x="338990" y="101191"/>
                  </a:cubicBezTo>
                  <a:cubicBezTo>
                    <a:pt x="339269" y="109296"/>
                    <a:pt x="339549" y="117681"/>
                    <a:pt x="338990" y="125786"/>
                  </a:cubicBezTo>
                  <a:cubicBezTo>
                    <a:pt x="338990" y="127743"/>
                    <a:pt x="336195" y="129699"/>
                    <a:pt x="334518" y="131096"/>
                  </a:cubicBezTo>
                  <a:cubicBezTo>
                    <a:pt x="333959" y="131376"/>
                    <a:pt x="330606" y="129699"/>
                    <a:pt x="330606" y="128581"/>
                  </a:cubicBezTo>
                  <a:cubicBezTo>
                    <a:pt x="329487" y="118240"/>
                    <a:pt x="326972" y="107060"/>
                    <a:pt x="333680" y="93924"/>
                  </a:cubicBezTo>
                  <a:close/>
                  <a:moveTo>
                    <a:pt x="214616" y="67372"/>
                  </a:moveTo>
                  <a:cubicBezTo>
                    <a:pt x="221045" y="76315"/>
                    <a:pt x="221324" y="93644"/>
                    <a:pt x="214616" y="103985"/>
                  </a:cubicBezTo>
                  <a:cubicBezTo>
                    <a:pt x="212660" y="101470"/>
                    <a:pt x="210144" y="99513"/>
                    <a:pt x="209585" y="97277"/>
                  </a:cubicBezTo>
                  <a:cubicBezTo>
                    <a:pt x="207349" y="86657"/>
                    <a:pt x="209585" y="73521"/>
                    <a:pt x="214616" y="67372"/>
                  </a:cubicBezTo>
                  <a:close/>
                  <a:moveTo>
                    <a:pt x="124060" y="65695"/>
                  </a:moveTo>
                  <a:cubicBezTo>
                    <a:pt x="126856" y="69049"/>
                    <a:pt x="130209" y="71005"/>
                    <a:pt x="130209" y="73241"/>
                  </a:cubicBezTo>
                  <a:cubicBezTo>
                    <a:pt x="130209" y="83303"/>
                    <a:pt x="133005" y="93644"/>
                    <a:pt x="127414" y="104266"/>
                  </a:cubicBezTo>
                  <a:cubicBezTo>
                    <a:pt x="124899" y="102309"/>
                    <a:pt x="122384" y="101750"/>
                    <a:pt x="121545" y="100073"/>
                  </a:cubicBezTo>
                  <a:cubicBezTo>
                    <a:pt x="119309" y="94762"/>
                    <a:pt x="120427" y="75477"/>
                    <a:pt x="124060" y="65695"/>
                  </a:cubicBezTo>
                  <a:close/>
                  <a:moveTo>
                    <a:pt x="9468" y="46969"/>
                  </a:moveTo>
                  <a:cubicBezTo>
                    <a:pt x="10586" y="57869"/>
                    <a:pt x="12543" y="69049"/>
                    <a:pt x="7791" y="79391"/>
                  </a:cubicBezTo>
                  <a:cubicBezTo>
                    <a:pt x="1083" y="78831"/>
                    <a:pt x="803" y="74918"/>
                    <a:pt x="524" y="71005"/>
                  </a:cubicBezTo>
                  <a:cubicBezTo>
                    <a:pt x="-35" y="60944"/>
                    <a:pt x="2481" y="52000"/>
                    <a:pt x="9468" y="46969"/>
                  </a:cubicBezTo>
                  <a:close/>
                  <a:moveTo>
                    <a:pt x="330606" y="46130"/>
                  </a:moveTo>
                  <a:cubicBezTo>
                    <a:pt x="332841" y="47807"/>
                    <a:pt x="336195" y="48925"/>
                    <a:pt x="336754" y="50882"/>
                  </a:cubicBezTo>
                  <a:cubicBezTo>
                    <a:pt x="338710" y="56472"/>
                    <a:pt x="339270" y="62061"/>
                    <a:pt x="339829" y="66533"/>
                  </a:cubicBezTo>
                  <a:cubicBezTo>
                    <a:pt x="338431" y="72123"/>
                    <a:pt x="342065" y="79949"/>
                    <a:pt x="333680" y="79390"/>
                  </a:cubicBezTo>
                  <a:cubicBezTo>
                    <a:pt x="326972" y="79110"/>
                    <a:pt x="330047" y="71843"/>
                    <a:pt x="329208" y="67651"/>
                  </a:cubicBezTo>
                  <a:cubicBezTo>
                    <a:pt x="328370" y="62900"/>
                    <a:pt x="327531" y="58148"/>
                    <a:pt x="327531" y="53676"/>
                  </a:cubicBezTo>
                  <a:cubicBezTo>
                    <a:pt x="327531" y="51161"/>
                    <a:pt x="329488" y="48646"/>
                    <a:pt x="330606" y="46130"/>
                  </a:cubicBezTo>
                  <a:close/>
                  <a:moveTo>
                    <a:pt x="276664" y="30478"/>
                  </a:moveTo>
                  <a:cubicBezTo>
                    <a:pt x="292875" y="31876"/>
                    <a:pt x="306849" y="44453"/>
                    <a:pt x="308527" y="61223"/>
                  </a:cubicBezTo>
                  <a:cubicBezTo>
                    <a:pt x="308806" y="62900"/>
                    <a:pt x="308527" y="64576"/>
                    <a:pt x="308527" y="66533"/>
                  </a:cubicBezTo>
                  <a:cubicBezTo>
                    <a:pt x="308527" y="161281"/>
                    <a:pt x="308527" y="256029"/>
                    <a:pt x="308527" y="350778"/>
                  </a:cubicBezTo>
                  <a:cubicBezTo>
                    <a:pt x="308527" y="363355"/>
                    <a:pt x="303775" y="373416"/>
                    <a:pt x="293434" y="380683"/>
                  </a:cubicBezTo>
                  <a:cubicBezTo>
                    <a:pt x="282534" y="388509"/>
                    <a:pt x="270515" y="389068"/>
                    <a:pt x="258777" y="383198"/>
                  </a:cubicBezTo>
                  <a:cubicBezTo>
                    <a:pt x="246758" y="377050"/>
                    <a:pt x="239771" y="366709"/>
                    <a:pt x="239771" y="352734"/>
                  </a:cubicBezTo>
                  <a:cubicBezTo>
                    <a:pt x="239492" y="320872"/>
                    <a:pt x="239771" y="289289"/>
                    <a:pt x="239771" y="257427"/>
                  </a:cubicBezTo>
                  <a:cubicBezTo>
                    <a:pt x="239771" y="250998"/>
                    <a:pt x="239771" y="244570"/>
                    <a:pt x="239771" y="237582"/>
                  </a:cubicBezTo>
                  <a:lnTo>
                    <a:pt x="219375" y="236186"/>
                  </a:lnTo>
                  <a:lnTo>
                    <a:pt x="122942" y="236186"/>
                  </a:lnTo>
                  <a:lnTo>
                    <a:pt x="122942" y="236186"/>
                  </a:lnTo>
                  <a:cubicBezTo>
                    <a:pt x="115675" y="236186"/>
                    <a:pt x="108409" y="236186"/>
                    <a:pt x="99744" y="236186"/>
                  </a:cubicBezTo>
                  <a:cubicBezTo>
                    <a:pt x="99744" y="240378"/>
                    <a:pt x="99744" y="244571"/>
                    <a:pt x="99744" y="248763"/>
                  </a:cubicBezTo>
                  <a:cubicBezTo>
                    <a:pt x="99744" y="281464"/>
                    <a:pt x="99744" y="314164"/>
                    <a:pt x="99744" y="346586"/>
                  </a:cubicBezTo>
                  <a:cubicBezTo>
                    <a:pt x="99744" y="357485"/>
                    <a:pt x="96111" y="366709"/>
                    <a:pt x="88844" y="374814"/>
                  </a:cubicBezTo>
                  <a:cubicBezTo>
                    <a:pt x="72074" y="393540"/>
                    <a:pt x="43845" y="386553"/>
                    <a:pt x="34343" y="364473"/>
                  </a:cubicBezTo>
                  <a:cubicBezTo>
                    <a:pt x="32107" y="359163"/>
                    <a:pt x="31269" y="352735"/>
                    <a:pt x="31269" y="346586"/>
                  </a:cubicBezTo>
                  <a:cubicBezTo>
                    <a:pt x="30989" y="254353"/>
                    <a:pt x="31269" y="162121"/>
                    <a:pt x="30989" y="69888"/>
                  </a:cubicBezTo>
                  <a:cubicBezTo>
                    <a:pt x="30989" y="57590"/>
                    <a:pt x="34343" y="46690"/>
                    <a:pt x="44125" y="38585"/>
                  </a:cubicBezTo>
                  <a:cubicBezTo>
                    <a:pt x="49855" y="33763"/>
                    <a:pt x="55899" y="31265"/>
                    <a:pt x="61803" y="30584"/>
                  </a:cubicBezTo>
                  <a:cubicBezTo>
                    <a:pt x="79516" y="28540"/>
                    <a:pt x="95971" y="42847"/>
                    <a:pt x="98906" y="59826"/>
                  </a:cubicBezTo>
                  <a:cubicBezTo>
                    <a:pt x="99744" y="64577"/>
                    <a:pt x="99744" y="69329"/>
                    <a:pt x="99744" y="74080"/>
                  </a:cubicBezTo>
                  <a:cubicBezTo>
                    <a:pt x="99744" y="99235"/>
                    <a:pt x="99744" y="124669"/>
                    <a:pt x="99744" y="149823"/>
                  </a:cubicBezTo>
                  <a:cubicBezTo>
                    <a:pt x="99744" y="153176"/>
                    <a:pt x="100303" y="156531"/>
                    <a:pt x="100583" y="160723"/>
                  </a:cubicBezTo>
                  <a:cubicBezTo>
                    <a:pt x="108409" y="161282"/>
                    <a:pt x="115675" y="161561"/>
                    <a:pt x="122942" y="162121"/>
                  </a:cubicBezTo>
                  <a:lnTo>
                    <a:pt x="122942" y="162399"/>
                  </a:lnTo>
                  <a:lnTo>
                    <a:pt x="219647" y="162399"/>
                  </a:lnTo>
                  <a:lnTo>
                    <a:pt x="219647" y="162729"/>
                  </a:lnTo>
                  <a:lnTo>
                    <a:pt x="219648" y="162399"/>
                  </a:lnTo>
                  <a:cubicBezTo>
                    <a:pt x="226076" y="161840"/>
                    <a:pt x="232504" y="161561"/>
                    <a:pt x="240051" y="161002"/>
                  </a:cubicBezTo>
                  <a:cubicBezTo>
                    <a:pt x="240051" y="155971"/>
                    <a:pt x="240051" y="151779"/>
                    <a:pt x="240051" y="147586"/>
                  </a:cubicBezTo>
                  <a:cubicBezTo>
                    <a:pt x="240051" y="120196"/>
                    <a:pt x="240609" y="92805"/>
                    <a:pt x="239771" y="65415"/>
                  </a:cubicBezTo>
                  <a:cubicBezTo>
                    <a:pt x="239212" y="48645"/>
                    <a:pt x="254584" y="28522"/>
                    <a:pt x="276664" y="30478"/>
                  </a:cubicBezTo>
                  <a:close/>
                  <a:moveTo>
                    <a:pt x="112322" y="22093"/>
                  </a:moveTo>
                  <a:cubicBezTo>
                    <a:pt x="117073" y="29639"/>
                    <a:pt x="121825" y="37186"/>
                    <a:pt x="125738" y="45291"/>
                  </a:cubicBezTo>
                  <a:cubicBezTo>
                    <a:pt x="126297" y="46688"/>
                    <a:pt x="124061" y="49483"/>
                    <a:pt x="123222" y="51719"/>
                  </a:cubicBezTo>
                  <a:cubicBezTo>
                    <a:pt x="121266" y="50322"/>
                    <a:pt x="118470" y="49763"/>
                    <a:pt x="117353" y="47806"/>
                  </a:cubicBezTo>
                  <a:cubicBezTo>
                    <a:pt x="113440" y="39981"/>
                    <a:pt x="109806" y="32435"/>
                    <a:pt x="105055" y="22652"/>
                  </a:cubicBezTo>
                  <a:cubicBezTo>
                    <a:pt x="108409" y="22373"/>
                    <a:pt x="111763" y="21255"/>
                    <a:pt x="112322" y="22093"/>
                  </a:cubicBezTo>
                  <a:close/>
                  <a:moveTo>
                    <a:pt x="231664" y="20417"/>
                  </a:moveTo>
                  <a:cubicBezTo>
                    <a:pt x="232503" y="22373"/>
                    <a:pt x="235018" y="25169"/>
                    <a:pt x="234180" y="26566"/>
                  </a:cubicBezTo>
                  <a:cubicBezTo>
                    <a:pt x="230267" y="34671"/>
                    <a:pt x="225516" y="42497"/>
                    <a:pt x="221044" y="50043"/>
                  </a:cubicBezTo>
                  <a:cubicBezTo>
                    <a:pt x="220485" y="51161"/>
                    <a:pt x="217970" y="51720"/>
                    <a:pt x="216572" y="51441"/>
                  </a:cubicBezTo>
                  <a:cubicBezTo>
                    <a:pt x="215175" y="51161"/>
                    <a:pt x="213498" y="49484"/>
                    <a:pt x="213218" y="47807"/>
                  </a:cubicBezTo>
                  <a:cubicBezTo>
                    <a:pt x="211821" y="42777"/>
                    <a:pt x="223839" y="22373"/>
                    <a:pt x="228870" y="20697"/>
                  </a:cubicBezTo>
                  <a:cubicBezTo>
                    <a:pt x="228870" y="20697"/>
                    <a:pt x="229428" y="20697"/>
                    <a:pt x="231664" y="20417"/>
                  </a:cubicBezTo>
                  <a:close/>
                  <a:moveTo>
                    <a:pt x="303495" y="7840"/>
                  </a:moveTo>
                  <a:cubicBezTo>
                    <a:pt x="312159" y="12871"/>
                    <a:pt x="322221" y="17063"/>
                    <a:pt x="324457" y="29082"/>
                  </a:cubicBezTo>
                  <a:cubicBezTo>
                    <a:pt x="316072" y="34672"/>
                    <a:pt x="314116" y="25728"/>
                    <a:pt x="309923" y="23212"/>
                  </a:cubicBezTo>
                  <a:cubicBezTo>
                    <a:pt x="304893" y="20138"/>
                    <a:pt x="300421" y="16225"/>
                    <a:pt x="295669" y="12592"/>
                  </a:cubicBezTo>
                  <a:cubicBezTo>
                    <a:pt x="295669" y="11194"/>
                    <a:pt x="295949" y="10076"/>
                    <a:pt x="295949" y="8958"/>
                  </a:cubicBezTo>
                  <a:cubicBezTo>
                    <a:pt x="298464" y="8399"/>
                    <a:pt x="301818" y="6722"/>
                    <a:pt x="303495" y="7840"/>
                  </a:cubicBezTo>
                  <a:close/>
                  <a:moveTo>
                    <a:pt x="42448" y="6442"/>
                  </a:moveTo>
                  <a:cubicBezTo>
                    <a:pt x="41330" y="10635"/>
                    <a:pt x="41609" y="13150"/>
                    <a:pt x="40492" y="14268"/>
                  </a:cubicBezTo>
                  <a:cubicBezTo>
                    <a:pt x="34623" y="19578"/>
                    <a:pt x="28753" y="24330"/>
                    <a:pt x="22604" y="29081"/>
                  </a:cubicBezTo>
                  <a:cubicBezTo>
                    <a:pt x="21486" y="29920"/>
                    <a:pt x="18971" y="29361"/>
                    <a:pt x="17015" y="29361"/>
                  </a:cubicBezTo>
                  <a:cubicBezTo>
                    <a:pt x="17015" y="27405"/>
                    <a:pt x="16455" y="24889"/>
                    <a:pt x="17294" y="23492"/>
                  </a:cubicBezTo>
                  <a:cubicBezTo>
                    <a:pt x="23443" y="16224"/>
                    <a:pt x="30430" y="10355"/>
                    <a:pt x="42448" y="6442"/>
                  </a:cubicBezTo>
                  <a:close/>
                  <a:moveTo>
                    <a:pt x="77979" y="2460"/>
                  </a:moveTo>
                  <a:cubicBezTo>
                    <a:pt x="84232" y="3787"/>
                    <a:pt x="89682" y="7700"/>
                    <a:pt x="92477" y="13989"/>
                  </a:cubicBezTo>
                  <a:cubicBezTo>
                    <a:pt x="80459" y="10356"/>
                    <a:pt x="69838" y="10635"/>
                    <a:pt x="58659" y="6443"/>
                  </a:cubicBezTo>
                  <a:cubicBezTo>
                    <a:pt x="64668" y="2390"/>
                    <a:pt x="71725" y="1132"/>
                    <a:pt x="77979" y="2460"/>
                  </a:cubicBezTo>
                  <a:close/>
                  <a:moveTo>
                    <a:pt x="275266" y="14"/>
                  </a:moveTo>
                  <a:cubicBezTo>
                    <a:pt x="279179" y="-265"/>
                    <a:pt x="280857" y="3648"/>
                    <a:pt x="278900" y="7840"/>
                  </a:cubicBezTo>
                  <a:cubicBezTo>
                    <a:pt x="270236" y="10075"/>
                    <a:pt x="261571" y="12311"/>
                    <a:pt x="252628" y="13988"/>
                  </a:cubicBezTo>
                  <a:cubicBezTo>
                    <a:pt x="250671" y="14268"/>
                    <a:pt x="248435" y="12311"/>
                    <a:pt x="246199" y="11194"/>
                  </a:cubicBezTo>
                  <a:cubicBezTo>
                    <a:pt x="247038" y="9237"/>
                    <a:pt x="247596" y="6163"/>
                    <a:pt x="248994" y="5884"/>
                  </a:cubicBezTo>
                  <a:cubicBezTo>
                    <a:pt x="257658" y="3368"/>
                    <a:pt x="266323" y="1132"/>
                    <a:pt x="275266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3718355" y="6244569"/>
              <a:ext cx="129929" cy="417859"/>
            </a:xfrm>
            <a:custGeom>
              <a:avLst/>
              <a:gdLst/>
              <a:ahLst/>
              <a:cxnLst/>
              <a:rect l="l" t="t" r="r" b="b"/>
              <a:pathLst>
                <a:path w="129929" h="417859" extrusionOk="0">
                  <a:moveTo>
                    <a:pt x="44964" y="402766"/>
                  </a:moveTo>
                  <a:cubicBezTo>
                    <a:pt x="50834" y="403605"/>
                    <a:pt x="56703" y="405281"/>
                    <a:pt x="62573" y="406120"/>
                  </a:cubicBezTo>
                  <a:cubicBezTo>
                    <a:pt x="66486" y="406679"/>
                    <a:pt x="69840" y="408077"/>
                    <a:pt x="68722" y="412269"/>
                  </a:cubicBezTo>
                  <a:cubicBezTo>
                    <a:pt x="67883" y="414784"/>
                    <a:pt x="64250" y="416182"/>
                    <a:pt x="62293" y="417859"/>
                  </a:cubicBezTo>
                  <a:cubicBezTo>
                    <a:pt x="54188" y="415623"/>
                    <a:pt x="47480" y="414225"/>
                    <a:pt x="41051" y="411710"/>
                  </a:cubicBezTo>
                  <a:cubicBezTo>
                    <a:pt x="39095" y="410871"/>
                    <a:pt x="38536" y="407238"/>
                    <a:pt x="37418" y="404723"/>
                  </a:cubicBezTo>
                  <a:cubicBezTo>
                    <a:pt x="39934" y="404164"/>
                    <a:pt x="42449" y="402487"/>
                    <a:pt x="44964" y="402766"/>
                  </a:cubicBezTo>
                  <a:close/>
                  <a:moveTo>
                    <a:pt x="105614" y="387674"/>
                  </a:moveTo>
                  <a:cubicBezTo>
                    <a:pt x="107012" y="386835"/>
                    <a:pt x="110086" y="386835"/>
                    <a:pt x="111204" y="387953"/>
                  </a:cubicBezTo>
                  <a:cubicBezTo>
                    <a:pt x="112322" y="389071"/>
                    <a:pt x="113160" y="391866"/>
                    <a:pt x="112601" y="393543"/>
                  </a:cubicBezTo>
                  <a:cubicBezTo>
                    <a:pt x="111204" y="398574"/>
                    <a:pt x="93875" y="410872"/>
                    <a:pt x="88006" y="410872"/>
                  </a:cubicBezTo>
                  <a:cubicBezTo>
                    <a:pt x="87168" y="410312"/>
                    <a:pt x="85211" y="409474"/>
                    <a:pt x="84932" y="408356"/>
                  </a:cubicBezTo>
                  <a:cubicBezTo>
                    <a:pt x="84372" y="406679"/>
                    <a:pt x="84652" y="403605"/>
                    <a:pt x="85770" y="402487"/>
                  </a:cubicBezTo>
                  <a:cubicBezTo>
                    <a:pt x="92198" y="397177"/>
                    <a:pt x="98906" y="392425"/>
                    <a:pt x="105614" y="387674"/>
                  </a:cubicBezTo>
                  <a:close/>
                  <a:moveTo>
                    <a:pt x="7232" y="363358"/>
                  </a:moveTo>
                  <a:cubicBezTo>
                    <a:pt x="13661" y="373979"/>
                    <a:pt x="18692" y="382643"/>
                    <a:pt x="23723" y="391307"/>
                  </a:cubicBezTo>
                  <a:cubicBezTo>
                    <a:pt x="24281" y="391866"/>
                    <a:pt x="22325" y="393822"/>
                    <a:pt x="20927" y="396618"/>
                  </a:cubicBezTo>
                  <a:cubicBezTo>
                    <a:pt x="11984" y="389071"/>
                    <a:pt x="7512" y="380966"/>
                    <a:pt x="4438" y="371743"/>
                  </a:cubicBezTo>
                  <a:cubicBezTo>
                    <a:pt x="3879" y="370345"/>
                    <a:pt x="5555" y="368109"/>
                    <a:pt x="7232" y="363358"/>
                  </a:cubicBezTo>
                  <a:close/>
                  <a:moveTo>
                    <a:pt x="124340" y="341837"/>
                  </a:moveTo>
                  <a:cubicBezTo>
                    <a:pt x="126017" y="341837"/>
                    <a:pt x="128253" y="344353"/>
                    <a:pt x="129092" y="346309"/>
                  </a:cubicBezTo>
                  <a:cubicBezTo>
                    <a:pt x="129930" y="347706"/>
                    <a:pt x="129371" y="350222"/>
                    <a:pt x="129371" y="355532"/>
                  </a:cubicBezTo>
                  <a:cubicBezTo>
                    <a:pt x="128532" y="358886"/>
                    <a:pt x="127415" y="365314"/>
                    <a:pt x="125458" y="371463"/>
                  </a:cubicBezTo>
                  <a:cubicBezTo>
                    <a:pt x="124899" y="372860"/>
                    <a:pt x="121545" y="375097"/>
                    <a:pt x="120707" y="374537"/>
                  </a:cubicBezTo>
                  <a:cubicBezTo>
                    <a:pt x="118750" y="373420"/>
                    <a:pt x="116514" y="370904"/>
                    <a:pt x="116514" y="369227"/>
                  </a:cubicBezTo>
                  <a:cubicBezTo>
                    <a:pt x="116794" y="361681"/>
                    <a:pt x="117912" y="353855"/>
                    <a:pt x="119309" y="346309"/>
                  </a:cubicBezTo>
                  <a:cubicBezTo>
                    <a:pt x="119589" y="344353"/>
                    <a:pt x="122663" y="342117"/>
                    <a:pt x="124340" y="341837"/>
                  </a:cubicBezTo>
                  <a:close/>
                  <a:moveTo>
                    <a:pt x="3600" y="316962"/>
                  </a:moveTo>
                  <a:cubicBezTo>
                    <a:pt x="5556" y="318639"/>
                    <a:pt x="8350" y="320036"/>
                    <a:pt x="8910" y="321993"/>
                  </a:cubicBezTo>
                  <a:cubicBezTo>
                    <a:pt x="11704" y="330098"/>
                    <a:pt x="8910" y="344073"/>
                    <a:pt x="3040" y="350222"/>
                  </a:cubicBezTo>
                  <a:cubicBezTo>
                    <a:pt x="-1991" y="339042"/>
                    <a:pt x="804" y="328421"/>
                    <a:pt x="804" y="318080"/>
                  </a:cubicBezTo>
                  <a:cubicBezTo>
                    <a:pt x="1643" y="317801"/>
                    <a:pt x="2481" y="317242"/>
                    <a:pt x="3600" y="316962"/>
                  </a:cubicBezTo>
                  <a:close/>
                  <a:moveTo>
                    <a:pt x="124619" y="290969"/>
                  </a:moveTo>
                  <a:cubicBezTo>
                    <a:pt x="126296" y="291249"/>
                    <a:pt x="128532" y="293484"/>
                    <a:pt x="128811" y="294882"/>
                  </a:cubicBezTo>
                  <a:cubicBezTo>
                    <a:pt x="129650" y="299633"/>
                    <a:pt x="129650" y="304385"/>
                    <a:pt x="129650" y="308577"/>
                  </a:cubicBezTo>
                  <a:cubicBezTo>
                    <a:pt x="129370" y="313049"/>
                    <a:pt x="129650" y="316961"/>
                    <a:pt x="128811" y="320595"/>
                  </a:cubicBezTo>
                  <a:cubicBezTo>
                    <a:pt x="128532" y="322272"/>
                    <a:pt x="126296" y="324508"/>
                    <a:pt x="124898" y="324787"/>
                  </a:cubicBezTo>
                  <a:cubicBezTo>
                    <a:pt x="123501" y="325067"/>
                    <a:pt x="120147" y="323110"/>
                    <a:pt x="120147" y="321993"/>
                  </a:cubicBezTo>
                  <a:cubicBezTo>
                    <a:pt x="119588" y="312769"/>
                    <a:pt x="119588" y="303266"/>
                    <a:pt x="119867" y="294043"/>
                  </a:cubicBezTo>
                  <a:cubicBezTo>
                    <a:pt x="119867" y="292926"/>
                    <a:pt x="123221" y="290690"/>
                    <a:pt x="124619" y="290969"/>
                  </a:cubicBezTo>
                  <a:close/>
                  <a:moveTo>
                    <a:pt x="3878" y="266374"/>
                  </a:moveTo>
                  <a:cubicBezTo>
                    <a:pt x="11145" y="274759"/>
                    <a:pt x="11425" y="290410"/>
                    <a:pt x="4717" y="298796"/>
                  </a:cubicBezTo>
                  <a:cubicBezTo>
                    <a:pt x="-873" y="292367"/>
                    <a:pt x="-1433" y="278113"/>
                    <a:pt x="3878" y="266374"/>
                  </a:cubicBezTo>
                  <a:close/>
                  <a:moveTo>
                    <a:pt x="123222" y="238145"/>
                  </a:moveTo>
                  <a:cubicBezTo>
                    <a:pt x="126296" y="241499"/>
                    <a:pt x="128812" y="242897"/>
                    <a:pt x="128812" y="244574"/>
                  </a:cubicBezTo>
                  <a:cubicBezTo>
                    <a:pt x="129370" y="253238"/>
                    <a:pt x="129370" y="261902"/>
                    <a:pt x="129091" y="270287"/>
                  </a:cubicBezTo>
                  <a:cubicBezTo>
                    <a:pt x="129091" y="271964"/>
                    <a:pt x="126855" y="274200"/>
                    <a:pt x="125178" y="274480"/>
                  </a:cubicBezTo>
                  <a:cubicBezTo>
                    <a:pt x="123781" y="274759"/>
                    <a:pt x="120427" y="273082"/>
                    <a:pt x="120147" y="271964"/>
                  </a:cubicBezTo>
                  <a:cubicBezTo>
                    <a:pt x="118470" y="261343"/>
                    <a:pt x="116514" y="250443"/>
                    <a:pt x="123222" y="238145"/>
                  </a:cubicBezTo>
                  <a:close/>
                  <a:moveTo>
                    <a:pt x="4158" y="217462"/>
                  </a:moveTo>
                  <a:cubicBezTo>
                    <a:pt x="11145" y="224729"/>
                    <a:pt x="11425" y="240380"/>
                    <a:pt x="4718" y="248765"/>
                  </a:cubicBezTo>
                  <a:cubicBezTo>
                    <a:pt x="-1152" y="241219"/>
                    <a:pt x="-1152" y="226126"/>
                    <a:pt x="4158" y="217462"/>
                  </a:cubicBezTo>
                  <a:close/>
                  <a:moveTo>
                    <a:pt x="123222" y="188395"/>
                  </a:moveTo>
                  <a:cubicBezTo>
                    <a:pt x="126296" y="192028"/>
                    <a:pt x="128812" y="193705"/>
                    <a:pt x="129091" y="195662"/>
                  </a:cubicBezTo>
                  <a:cubicBezTo>
                    <a:pt x="129651" y="203767"/>
                    <a:pt x="129651" y="211872"/>
                    <a:pt x="129091" y="219978"/>
                  </a:cubicBezTo>
                  <a:cubicBezTo>
                    <a:pt x="129091" y="221934"/>
                    <a:pt x="126296" y="224170"/>
                    <a:pt x="124340" y="225008"/>
                  </a:cubicBezTo>
                  <a:cubicBezTo>
                    <a:pt x="123502" y="225288"/>
                    <a:pt x="119868" y="223052"/>
                    <a:pt x="119868" y="221655"/>
                  </a:cubicBezTo>
                  <a:cubicBezTo>
                    <a:pt x="118750" y="211313"/>
                    <a:pt x="116235" y="200693"/>
                    <a:pt x="123222" y="188395"/>
                  </a:cubicBezTo>
                  <a:close/>
                  <a:moveTo>
                    <a:pt x="4158" y="167992"/>
                  </a:moveTo>
                  <a:cubicBezTo>
                    <a:pt x="11145" y="175259"/>
                    <a:pt x="11425" y="191190"/>
                    <a:pt x="4438" y="199295"/>
                  </a:cubicBezTo>
                  <a:cubicBezTo>
                    <a:pt x="-1432" y="191469"/>
                    <a:pt x="-1432" y="176656"/>
                    <a:pt x="4158" y="167992"/>
                  </a:cubicBezTo>
                  <a:close/>
                  <a:moveTo>
                    <a:pt x="123780" y="141161"/>
                  </a:moveTo>
                  <a:cubicBezTo>
                    <a:pt x="125737" y="143118"/>
                    <a:pt x="128532" y="144794"/>
                    <a:pt x="129091" y="147030"/>
                  </a:cubicBezTo>
                  <a:cubicBezTo>
                    <a:pt x="130209" y="150664"/>
                    <a:pt x="129370" y="154856"/>
                    <a:pt x="129370" y="158489"/>
                  </a:cubicBezTo>
                  <a:cubicBezTo>
                    <a:pt x="129370" y="161843"/>
                    <a:pt x="129929" y="165477"/>
                    <a:pt x="129091" y="168831"/>
                  </a:cubicBezTo>
                  <a:cubicBezTo>
                    <a:pt x="128532" y="171067"/>
                    <a:pt x="125458" y="172744"/>
                    <a:pt x="123780" y="174700"/>
                  </a:cubicBezTo>
                  <a:cubicBezTo>
                    <a:pt x="122103" y="173023"/>
                    <a:pt x="119309" y="171346"/>
                    <a:pt x="119029" y="169669"/>
                  </a:cubicBezTo>
                  <a:cubicBezTo>
                    <a:pt x="118470" y="161843"/>
                    <a:pt x="118470" y="154297"/>
                    <a:pt x="119029" y="146471"/>
                  </a:cubicBezTo>
                  <a:cubicBezTo>
                    <a:pt x="119029" y="144515"/>
                    <a:pt x="122103" y="143118"/>
                    <a:pt x="123780" y="141161"/>
                  </a:cubicBezTo>
                  <a:close/>
                  <a:moveTo>
                    <a:pt x="3040" y="117684"/>
                  </a:moveTo>
                  <a:cubicBezTo>
                    <a:pt x="11145" y="125789"/>
                    <a:pt x="11145" y="141721"/>
                    <a:pt x="3319" y="151223"/>
                  </a:cubicBezTo>
                  <a:cubicBezTo>
                    <a:pt x="-1432" y="139205"/>
                    <a:pt x="245" y="128584"/>
                    <a:pt x="3040" y="117684"/>
                  </a:cubicBezTo>
                  <a:close/>
                  <a:moveTo>
                    <a:pt x="124619" y="91691"/>
                  </a:moveTo>
                  <a:cubicBezTo>
                    <a:pt x="126016" y="91691"/>
                    <a:pt x="128811" y="94486"/>
                    <a:pt x="129091" y="96442"/>
                  </a:cubicBezTo>
                  <a:cubicBezTo>
                    <a:pt x="129929" y="100355"/>
                    <a:pt x="129370" y="104268"/>
                    <a:pt x="129370" y="108181"/>
                  </a:cubicBezTo>
                  <a:cubicBezTo>
                    <a:pt x="129370" y="112094"/>
                    <a:pt x="129929" y="116006"/>
                    <a:pt x="129091" y="119919"/>
                  </a:cubicBezTo>
                  <a:cubicBezTo>
                    <a:pt x="128811" y="121876"/>
                    <a:pt x="126295" y="124671"/>
                    <a:pt x="124619" y="124951"/>
                  </a:cubicBezTo>
                  <a:cubicBezTo>
                    <a:pt x="122942" y="124951"/>
                    <a:pt x="119588" y="122435"/>
                    <a:pt x="119308" y="120758"/>
                  </a:cubicBezTo>
                  <a:cubicBezTo>
                    <a:pt x="118749" y="112653"/>
                    <a:pt x="118749" y="104268"/>
                    <a:pt x="119308" y="96163"/>
                  </a:cubicBezTo>
                  <a:cubicBezTo>
                    <a:pt x="119308" y="94486"/>
                    <a:pt x="122662" y="91971"/>
                    <a:pt x="124619" y="91691"/>
                  </a:cubicBezTo>
                  <a:close/>
                  <a:moveTo>
                    <a:pt x="804" y="65977"/>
                  </a:moveTo>
                  <a:cubicBezTo>
                    <a:pt x="4438" y="68493"/>
                    <a:pt x="7232" y="69331"/>
                    <a:pt x="8071" y="71008"/>
                  </a:cubicBezTo>
                  <a:cubicBezTo>
                    <a:pt x="11145" y="77995"/>
                    <a:pt x="8909" y="93367"/>
                    <a:pt x="3319" y="100913"/>
                  </a:cubicBezTo>
                  <a:cubicBezTo>
                    <a:pt x="-1711" y="88615"/>
                    <a:pt x="525" y="78275"/>
                    <a:pt x="804" y="65977"/>
                  </a:cubicBezTo>
                  <a:close/>
                  <a:moveTo>
                    <a:pt x="120707" y="42220"/>
                  </a:moveTo>
                  <a:cubicBezTo>
                    <a:pt x="122383" y="42220"/>
                    <a:pt x="124899" y="43897"/>
                    <a:pt x="125457" y="45574"/>
                  </a:cubicBezTo>
                  <a:cubicBezTo>
                    <a:pt x="127414" y="51723"/>
                    <a:pt x="128811" y="58710"/>
                    <a:pt x="129929" y="63462"/>
                  </a:cubicBezTo>
                  <a:cubicBezTo>
                    <a:pt x="129370" y="67654"/>
                    <a:pt x="129650" y="70169"/>
                    <a:pt x="128811" y="72126"/>
                  </a:cubicBezTo>
                  <a:cubicBezTo>
                    <a:pt x="128253" y="73523"/>
                    <a:pt x="126296" y="75201"/>
                    <a:pt x="125178" y="75201"/>
                  </a:cubicBezTo>
                  <a:cubicBezTo>
                    <a:pt x="123501" y="75201"/>
                    <a:pt x="120427" y="73803"/>
                    <a:pt x="120147" y="72685"/>
                  </a:cubicBezTo>
                  <a:cubicBezTo>
                    <a:pt x="118471" y="63741"/>
                    <a:pt x="117353" y="54798"/>
                    <a:pt x="116514" y="45853"/>
                  </a:cubicBezTo>
                  <a:cubicBezTo>
                    <a:pt x="116514" y="44736"/>
                    <a:pt x="119309" y="42220"/>
                    <a:pt x="120707" y="42220"/>
                  </a:cubicBezTo>
                  <a:close/>
                  <a:moveTo>
                    <a:pt x="52839" y="33102"/>
                  </a:moveTo>
                  <a:lnTo>
                    <a:pt x="55584" y="54512"/>
                  </a:lnTo>
                  <a:lnTo>
                    <a:pt x="55584" y="54238"/>
                  </a:lnTo>
                  <a:close/>
                  <a:moveTo>
                    <a:pt x="52789" y="32717"/>
                  </a:moveTo>
                  <a:cubicBezTo>
                    <a:pt x="79900" y="22655"/>
                    <a:pt x="97509" y="43897"/>
                    <a:pt x="99745" y="62623"/>
                  </a:cubicBezTo>
                  <a:cubicBezTo>
                    <a:pt x="100024" y="65139"/>
                    <a:pt x="99745" y="67933"/>
                    <a:pt x="99745" y="70449"/>
                  </a:cubicBezTo>
                  <a:cubicBezTo>
                    <a:pt x="99745" y="162122"/>
                    <a:pt x="99745" y="254076"/>
                    <a:pt x="99465" y="345749"/>
                  </a:cubicBezTo>
                  <a:cubicBezTo>
                    <a:pt x="99465" y="353016"/>
                    <a:pt x="98067" y="360563"/>
                    <a:pt x="94993" y="366991"/>
                  </a:cubicBezTo>
                  <a:cubicBezTo>
                    <a:pt x="91080" y="375515"/>
                    <a:pt x="85141" y="381245"/>
                    <a:pt x="77874" y="384075"/>
                  </a:cubicBezTo>
                  <a:lnTo>
                    <a:pt x="52826" y="383761"/>
                  </a:lnTo>
                  <a:lnTo>
                    <a:pt x="52790" y="384040"/>
                  </a:lnTo>
                  <a:cubicBezTo>
                    <a:pt x="36579" y="379568"/>
                    <a:pt x="33505" y="365873"/>
                    <a:pt x="30150" y="352178"/>
                  </a:cubicBezTo>
                  <a:cubicBezTo>
                    <a:pt x="29592" y="350221"/>
                    <a:pt x="30150" y="347985"/>
                    <a:pt x="30150" y="345750"/>
                  </a:cubicBezTo>
                  <a:cubicBezTo>
                    <a:pt x="30150" y="253796"/>
                    <a:pt x="30150" y="161843"/>
                    <a:pt x="30150" y="69611"/>
                  </a:cubicBezTo>
                  <a:cubicBezTo>
                    <a:pt x="30150" y="55636"/>
                    <a:pt x="36020" y="44457"/>
                    <a:pt x="46082" y="35513"/>
                  </a:cubicBezTo>
                  <a:lnTo>
                    <a:pt x="52789" y="32718"/>
                  </a:lnTo>
                  <a:close/>
                  <a:moveTo>
                    <a:pt x="22046" y="19302"/>
                  </a:moveTo>
                  <a:cubicBezTo>
                    <a:pt x="22885" y="22935"/>
                    <a:pt x="24282" y="24892"/>
                    <a:pt x="23444" y="25731"/>
                  </a:cubicBezTo>
                  <a:cubicBezTo>
                    <a:pt x="18692" y="34115"/>
                    <a:pt x="13662" y="42221"/>
                    <a:pt x="7792" y="52283"/>
                  </a:cubicBezTo>
                  <a:cubicBezTo>
                    <a:pt x="5835" y="48090"/>
                    <a:pt x="3879" y="45854"/>
                    <a:pt x="4438" y="44736"/>
                  </a:cubicBezTo>
                  <a:cubicBezTo>
                    <a:pt x="7792" y="35513"/>
                    <a:pt x="11984" y="26569"/>
                    <a:pt x="22046" y="19302"/>
                  </a:cubicBezTo>
                  <a:close/>
                  <a:moveTo>
                    <a:pt x="90521" y="5328"/>
                  </a:moveTo>
                  <a:cubicBezTo>
                    <a:pt x="98067" y="10358"/>
                    <a:pt x="105055" y="15948"/>
                    <a:pt x="112321" y="21538"/>
                  </a:cubicBezTo>
                  <a:cubicBezTo>
                    <a:pt x="112880" y="22376"/>
                    <a:pt x="112880" y="24053"/>
                    <a:pt x="113160" y="24612"/>
                  </a:cubicBezTo>
                  <a:cubicBezTo>
                    <a:pt x="112601" y="28805"/>
                    <a:pt x="108408" y="30482"/>
                    <a:pt x="105334" y="28246"/>
                  </a:cubicBezTo>
                  <a:cubicBezTo>
                    <a:pt x="98906" y="23774"/>
                    <a:pt x="92757" y="19023"/>
                    <a:pt x="86888" y="13992"/>
                  </a:cubicBezTo>
                  <a:cubicBezTo>
                    <a:pt x="85490" y="12874"/>
                    <a:pt x="84931" y="9520"/>
                    <a:pt x="85490" y="7284"/>
                  </a:cubicBezTo>
                  <a:cubicBezTo>
                    <a:pt x="85770" y="6166"/>
                    <a:pt x="89683" y="4489"/>
                    <a:pt x="90521" y="5328"/>
                  </a:cubicBezTo>
                  <a:close/>
                  <a:moveTo>
                    <a:pt x="63411" y="17"/>
                  </a:moveTo>
                  <a:cubicBezTo>
                    <a:pt x="65087" y="-263"/>
                    <a:pt x="67044" y="2812"/>
                    <a:pt x="69000" y="4209"/>
                  </a:cubicBezTo>
                  <a:cubicBezTo>
                    <a:pt x="67044" y="6166"/>
                    <a:pt x="65647" y="9519"/>
                    <a:pt x="63411" y="10079"/>
                  </a:cubicBezTo>
                  <a:cubicBezTo>
                    <a:pt x="55305" y="12035"/>
                    <a:pt x="47479" y="13153"/>
                    <a:pt x="39374" y="14551"/>
                  </a:cubicBezTo>
                  <a:cubicBezTo>
                    <a:pt x="35461" y="10638"/>
                    <a:pt x="36858" y="6445"/>
                    <a:pt x="40771" y="5048"/>
                  </a:cubicBezTo>
                  <a:cubicBezTo>
                    <a:pt x="48038" y="2533"/>
                    <a:pt x="55585" y="1135"/>
                    <a:pt x="63411" y="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5270263" y="6247224"/>
              <a:ext cx="427119" cy="413407"/>
            </a:xfrm>
            <a:custGeom>
              <a:avLst/>
              <a:gdLst/>
              <a:ahLst/>
              <a:cxnLst/>
              <a:rect l="l" t="t" r="r" b="b"/>
              <a:pathLst>
                <a:path w="427119" h="413407" extrusionOk="0">
                  <a:moveTo>
                    <a:pt x="213491" y="403850"/>
                  </a:moveTo>
                  <a:cubicBezTo>
                    <a:pt x="218731" y="403745"/>
                    <a:pt x="224181" y="404304"/>
                    <a:pt x="230050" y="404304"/>
                  </a:cubicBezTo>
                  <a:cubicBezTo>
                    <a:pt x="228374" y="407658"/>
                    <a:pt x="227535" y="411012"/>
                    <a:pt x="226137" y="411012"/>
                  </a:cubicBezTo>
                  <a:cubicBezTo>
                    <a:pt x="216355" y="412410"/>
                    <a:pt x="206573" y="414646"/>
                    <a:pt x="198188" y="407379"/>
                  </a:cubicBezTo>
                  <a:cubicBezTo>
                    <a:pt x="203219" y="404723"/>
                    <a:pt x="208250" y="403955"/>
                    <a:pt x="213491" y="403850"/>
                  </a:cubicBezTo>
                  <a:close/>
                  <a:moveTo>
                    <a:pt x="42231" y="401788"/>
                  </a:moveTo>
                  <a:cubicBezTo>
                    <a:pt x="52013" y="402906"/>
                    <a:pt x="61795" y="404304"/>
                    <a:pt x="74373" y="405701"/>
                  </a:cubicBezTo>
                  <a:cubicBezTo>
                    <a:pt x="71578" y="409055"/>
                    <a:pt x="70180" y="411850"/>
                    <a:pt x="68504" y="412689"/>
                  </a:cubicBezTo>
                  <a:cubicBezTo>
                    <a:pt x="59280" y="415204"/>
                    <a:pt x="46144" y="411012"/>
                    <a:pt x="42231" y="401788"/>
                  </a:cubicBezTo>
                  <a:close/>
                  <a:moveTo>
                    <a:pt x="385448" y="401509"/>
                  </a:moveTo>
                  <a:cubicBezTo>
                    <a:pt x="386007" y="411570"/>
                    <a:pt x="379579" y="411570"/>
                    <a:pt x="374268" y="412129"/>
                  </a:cubicBezTo>
                  <a:cubicBezTo>
                    <a:pt x="367281" y="412688"/>
                    <a:pt x="359176" y="416881"/>
                    <a:pt x="352747" y="405981"/>
                  </a:cubicBezTo>
                  <a:cubicBezTo>
                    <a:pt x="364486" y="404304"/>
                    <a:pt x="374827" y="402906"/>
                    <a:pt x="385448" y="401509"/>
                  </a:cubicBezTo>
                  <a:close/>
                  <a:moveTo>
                    <a:pt x="314737" y="379987"/>
                  </a:moveTo>
                  <a:cubicBezTo>
                    <a:pt x="322562" y="386974"/>
                    <a:pt x="330667" y="393962"/>
                    <a:pt x="338493" y="401228"/>
                  </a:cubicBezTo>
                  <a:cubicBezTo>
                    <a:pt x="337934" y="401788"/>
                    <a:pt x="337375" y="402905"/>
                    <a:pt x="336816" y="404023"/>
                  </a:cubicBezTo>
                  <a:cubicBezTo>
                    <a:pt x="326755" y="405980"/>
                    <a:pt x="322283" y="397595"/>
                    <a:pt x="316134" y="392005"/>
                  </a:cubicBezTo>
                  <a:cubicBezTo>
                    <a:pt x="313060" y="389210"/>
                    <a:pt x="309706" y="385856"/>
                    <a:pt x="314737" y="379987"/>
                  </a:cubicBezTo>
                  <a:close/>
                  <a:moveTo>
                    <a:pt x="112104" y="379429"/>
                  </a:moveTo>
                  <a:cubicBezTo>
                    <a:pt x="113780" y="381665"/>
                    <a:pt x="115737" y="383622"/>
                    <a:pt x="115457" y="384180"/>
                  </a:cubicBezTo>
                  <a:cubicBezTo>
                    <a:pt x="110427" y="393962"/>
                    <a:pt x="103160" y="401229"/>
                    <a:pt x="91142" y="403186"/>
                  </a:cubicBezTo>
                  <a:cubicBezTo>
                    <a:pt x="95334" y="392844"/>
                    <a:pt x="104837" y="387814"/>
                    <a:pt x="112104" y="379429"/>
                  </a:cubicBezTo>
                  <a:close/>
                  <a:moveTo>
                    <a:pt x="161015" y="376634"/>
                  </a:moveTo>
                  <a:cubicBezTo>
                    <a:pt x="163251" y="377473"/>
                    <a:pt x="166046" y="377473"/>
                    <a:pt x="167444" y="379150"/>
                  </a:cubicBezTo>
                  <a:cubicBezTo>
                    <a:pt x="173034" y="384739"/>
                    <a:pt x="178064" y="390888"/>
                    <a:pt x="184213" y="397596"/>
                  </a:cubicBezTo>
                  <a:cubicBezTo>
                    <a:pt x="182257" y="402068"/>
                    <a:pt x="178903" y="402906"/>
                    <a:pt x="175828" y="400111"/>
                  </a:cubicBezTo>
                  <a:cubicBezTo>
                    <a:pt x="170238" y="394801"/>
                    <a:pt x="165208" y="389211"/>
                    <a:pt x="160456" y="383342"/>
                  </a:cubicBezTo>
                  <a:cubicBezTo>
                    <a:pt x="159339" y="382224"/>
                    <a:pt x="160736" y="378870"/>
                    <a:pt x="161015" y="376634"/>
                  </a:cubicBezTo>
                  <a:close/>
                  <a:moveTo>
                    <a:pt x="263031" y="374677"/>
                  </a:moveTo>
                  <a:cubicBezTo>
                    <a:pt x="270018" y="379429"/>
                    <a:pt x="268341" y="383062"/>
                    <a:pt x="265546" y="385857"/>
                  </a:cubicBezTo>
                  <a:cubicBezTo>
                    <a:pt x="259677" y="391727"/>
                    <a:pt x="256043" y="400950"/>
                    <a:pt x="242907" y="400670"/>
                  </a:cubicBezTo>
                  <a:cubicBezTo>
                    <a:pt x="247659" y="389211"/>
                    <a:pt x="258000" y="384459"/>
                    <a:pt x="263031" y="374677"/>
                  </a:cubicBezTo>
                  <a:close/>
                  <a:moveTo>
                    <a:pt x="422063" y="367969"/>
                  </a:moveTo>
                  <a:cubicBezTo>
                    <a:pt x="420386" y="379987"/>
                    <a:pt x="414237" y="387534"/>
                    <a:pt x="406970" y="393962"/>
                  </a:cubicBezTo>
                  <a:cubicBezTo>
                    <a:pt x="405572" y="395080"/>
                    <a:pt x="402498" y="393962"/>
                    <a:pt x="398864" y="393682"/>
                  </a:cubicBezTo>
                  <a:cubicBezTo>
                    <a:pt x="415075" y="369646"/>
                    <a:pt x="415075" y="369646"/>
                    <a:pt x="422063" y="367969"/>
                  </a:cubicBezTo>
                  <a:close/>
                  <a:moveTo>
                    <a:pt x="10089" y="366852"/>
                  </a:moveTo>
                  <a:cubicBezTo>
                    <a:pt x="15958" y="375517"/>
                    <a:pt x="21828" y="384180"/>
                    <a:pt x="27697" y="392565"/>
                  </a:cubicBezTo>
                  <a:cubicBezTo>
                    <a:pt x="24343" y="397876"/>
                    <a:pt x="20990" y="396199"/>
                    <a:pt x="18754" y="393125"/>
                  </a:cubicBezTo>
                  <a:cubicBezTo>
                    <a:pt x="14282" y="386976"/>
                    <a:pt x="10089" y="380268"/>
                    <a:pt x="6176" y="373560"/>
                  </a:cubicBezTo>
                  <a:cubicBezTo>
                    <a:pt x="5338" y="372162"/>
                    <a:pt x="6456" y="369926"/>
                    <a:pt x="6735" y="367970"/>
                  </a:cubicBezTo>
                  <a:cubicBezTo>
                    <a:pt x="7853" y="367691"/>
                    <a:pt x="8971" y="367411"/>
                    <a:pt x="10089" y="366852"/>
                  </a:cubicBezTo>
                  <a:close/>
                  <a:moveTo>
                    <a:pt x="298526" y="333872"/>
                  </a:moveTo>
                  <a:cubicBezTo>
                    <a:pt x="299924" y="333593"/>
                    <a:pt x="302998" y="335269"/>
                    <a:pt x="303558" y="336667"/>
                  </a:cubicBezTo>
                  <a:cubicBezTo>
                    <a:pt x="305793" y="344213"/>
                    <a:pt x="307191" y="352039"/>
                    <a:pt x="308868" y="360983"/>
                  </a:cubicBezTo>
                  <a:cubicBezTo>
                    <a:pt x="308309" y="361821"/>
                    <a:pt x="307191" y="364336"/>
                    <a:pt x="305793" y="364616"/>
                  </a:cubicBezTo>
                  <a:cubicBezTo>
                    <a:pt x="304116" y="364896"/>
                    <a:pt x="301042" y="363778"/>
                    <a:pt x="300483" y="362380"/>
                  </a:cubicBezTo>
                  <a:cubicBezTo>
                    <a:pt x="298247" y="354554"/>
                    <a:pt x="296290" y="346449"/>
                    <a:pt x="294893" y="338344"/>
                  </a:cubicBezTo>
                  <a:cubicBezTo>
                    <a:pt x="294613" y="336946"/>
                    <a:pt x="296849" y="334151"/>
                    <a:pt x="298526" y="333872"/>
                  </a:cubicBezTo>
                  <a:close/>
                  <a:moveTo>
                    <a:pt x="128595" y="333033"/>
                  </a:moveTo>
                  <a:cubicBezTo>
                    <a:pt x="129712" y="334710"/>
                    <a:pt x="132228" y="336666"/>
                    <a:pt x="131949" y="337785"/>
                  </a:cubicBezTo>
                  <a:cubicBezTo>
                    <a:pt x="129153" y="347008"/>
                    <a:pt x="130551" y="357629"/>
                    <a:pt x="123004" y="365455"/>
                  </a:cubicBezTo>
                  <a:cubicBezTo>
                    <a:pt x="117973" y="355952"/>
                    <a:pt x="120209" y="341977"/>
                    <a:pt x="128595" y="333033"/>
                  </a:cubicBezTo>
                  <a:close/>
                  <a:moveTo>
                    <a:pt x="145922" y="331077"/>
                  </a:moveTo>
                  <a:cubicBezTo>
                    <a:pt x="146761" y="330518"/>
                    <a:pt x="148438" y="331077"/>
                    <a:pt x="149277" y="331916"/>
                  </a:cubicBezTo>
                  <a:cubicBezTo>
                    <a:pt x="153469" y="334990"/>
                    <a:pt x="158500" y="355113"/>
                    <a:pt x="156544" y="360703"/>
                  </a:cubicBezTo>
                  <a:cubicBezTo>
                    <a:pt x="156264" y="361541"/>
                    <a:pt x="155146" y="361821"/>
                    <a:pt x="153189" y="362660"/>
                  </a:cubicBezTo>
                  <a:cubicBezTo>
                    <a:pt x="145643" y="354834"/>
                    <a:pt x="145364" y="344492"/>
                    <a:pt x="142848" y="334710"/>
                  </a:cubicBezTo>
                  <a:cubicBezTo>
                    <a:pt x="142569" y="333872"/>
                    <a:pt x="144525" y="331916"/>
                    <a:pt x="145922" y="331077"/>
                  </a:cubicBezTo>
                  <a:close/>
                  <a:moveTo>
                    <a:pt x="282316" y="329679"/>
                  </a:moveTo>
                  <a:cubicBezTo>
                    <a:pt x="286509" y="343374"/>
                    <a:pt x="277844" y="352039"/>
                    <a:pt x="277006" y="362380"/>
                  </a:cubicBezTo>
                  <a:cubicBezTo>
                    <a:pt x="275049" y="362101"/>
                    <a:pt x="273372" y="362101"/>
                    <a:pt x="271975" y="362101"/>
                  </a:cubicBezTo>
                  <a:cubicBezTo>
                    <a:pt x="271136" y="359865"/>
                    <a:pt x="268621" y="357349"/>
                    <a:pt x="269459" y="355952"/>
                  </a:cubicBezTo>
                  <a:cubicBezTo>
                    <a:pt x="272813" y="347567"/>
                    <a:pt x="272534" y="337505"/>
                    <a:pt x="282316" y="329679"/>
                  </a:cubicBezTo>
                  <a:close/>
                  <a:moveTo>
                    <a:pt x="10927" y="317381"/>
                  </a:moveTo>
                  <a:cubicBezTo>
                    <a:pt x="13163" y="329679"/>
                    <a:pt x="9530" y="340020"/>
                    <a:pt x="6735" y="351480"/>
                  </a:cubicBezTo>
                  <a:cubicBezTo>
                    <a:pt x="-1929" y="347287"/>
                    <a:pt x="27" y="342535"/>
                    <a:pt x="586" y="337784"/>
                  </a:cubicBezTo>
                  <a:cubicBezTo>
                    <a:pt x="3101" y="322971"/>
                    <a:pt x="3101" y="322971"/>
                    <a:pt x="10927" y="317381"/>
                  </a:cubicBezTo>
                  <a:close/>
                  <a:moveTo>
                    <a:pt x="415914" y="316543"/>
                  </a:moveTo>
                  <a:cubicBezTo>
                    <a:pt x="419267" y="318499"/>
                    <a:pt x="421782" y="319059"/>
                    <a:pt x="422062" y="320176"/>
                  </a:cubicBezTo>
                  <a:cubicBezTo>
                    <a:pt x="424018" y="328002"/>
                    <a:pt x="425695" y="336107"/>
                    <a:pt x="427093" y="344213"/>
                  </a:cubicBezTo>
                  <a:cubicBezTo>
                    <a:pt x="427372" y="345610"/>
                    <a:pt x="425416" y="348405"/>
                    <a:pt x="424018" y="348964"/>
                  </a:cubicBezTo>
                  <a:cubicBezTo>
                    <a:pt x="422901" y="349523"/>
                    <a:pt x="419267" y="347567"/>
                    <a:pt x="419267" y="346448"/>
                  </a:cubicBezTo>
                  <a:cubicBezTo>
                    <a:pt x="417590" y="337225"/>
                    <a:pt x="414237" y="328282"/>
                    <a:pt x="415914" y="316543"/>
                  </a:cubicBezTo>
                  <a:close/>
                  <a:moveTo>
                    <a:pt x="135582" y="297258"/>
                  </a:moveTo>
                  <a:cubicBezTo>
                    <a:pt x="139495" y="295581"/>
                    <a:pt x="142290" y="302009"/>
                    <a:pt x="142570" y="315425"/>
                  </a:cubicBezTo>
                  <a:cubicBezTo>
                    <a:pt x="137818" y="315145"/>
                    <a:pt x="134185" y="314866"/>
                    <a:pt x="130272" y="314586"/>
                  </a:cubicBezTo>
                  <a:cubicBezTo>
                    <a:pt x="130272" y="307599"/>
                    <a:pt x="128035" y="300611"/>
                    <a:pt x="135582" y="297258"/>
                  </a:cubicBezTo>
                  <a:close/>
                  <a:moveTo>
                    <a:pt x="290421" y="295860"/>
                  </a:moveTo>
                  <a:cubicBezTo>
                    <a:pt x="299645" y="298934"/>
                    <a:pt x="295732" y="307319"/>
                    <a:pt x="300204" y="314865"/>
                  </a:cubicBezTo>
                  <a:cubicBezTo>
                    <a:pt x="293216" y="314865"/>
                    <a:pt x="289303" y="314865"/>
                    <a:pt x="284831" y="314865"/>
                  </a:cubicBezTo>
                  <a:cubicBezTo>
                    <a:pt x="283154" y="307039"/>
                    <a:pt x="285670" y="301450"/>
                    <a:pt x="290421" y="295860"/>
                  </a:cubicBezTo>
                  <a:close/>
                  <a:moveTo>
                    <a:pt x="408926" y="267352"/>
                  </a:moveTo>
                  <a:cubicBezTo>
                    <a:pt x="416752" y="276575"/>
                    <a:pt x="415354" y="287475"/>
                    <a:pt x="418149" y="298935"/>
                  </a:cubicBezTo>
                  <a:cubicBezTo>
                    <a:pt x="414516" y="298655"/>
                    <a:pt x="410882" y="298655"/>
                    <a:pt x="410603" y="298096"/>
                  </a:cubicBezTo>
                  <a:cubicBezTo>
                    <a:pt x="408367" y="289152"/>
                    <a:pt x="406690" y="279929"/>
                    <a:pt x="405292" y="270706"/>
                  </a:cubicBezTo>
                  <a:cubicBezTo>
                    <a:pt x="405292" y="270147"/>
                    <a:pt x="406969" y="269309"/>
                    <a:pt x="408926" y="267352"/>
                  </a:cubicBezTo>
                  <a:close/>
                  <a:moveTo>
                    <a:pt x="17915" y="267352"/>
                  </a:moveTo>
                  <a:cubicBezTo>
                    <a:pt x="19871" y="270147"/>
                    <a:pt x="22107" y="272104"/>
                    <a:pt x="22387" y="274060"/>
                  </a:cubicBezTo>
                  <a:cubicBezTo>
                    <a:pt x="23226" y="283283"/>
                    <a:pt x="18194" y="296140"/>
                    <a:pt x="12884" y="299774"/>
                  </a:cubicBezTo>
                  <a:cubicBezTo>
                    <a:pt x="8971" y="292227"/>
                    <a:pt x="10648" y="281886"/>
                    <a:pt x="17915" y="267352"/>
                  </a:cubicBezTo>
                  <a:close/>
                  <a:moveTo>
                    <a:pt x="28256" y="218440"/>
                  </a:moveTo>
                  <a:cubicBezTo>
                    <a:pt x="34964" y="226825"/>
                    <a:pt x="32169" y="243314"/>
                    <a:pt x="22107" y="250023"/>
                  </a:cubicBezTo>
                  <a:cubicBezTo>
                    <a:pt x="20709" y="239122"/>
                    <a:pt x="21548" y="228502"/>
                    <a:pt x="28256" y="218440"/>
                  </a:cubicBezTo>
                  <a:close/>
                  <a:moveTo>
                    <a:pt x="398864" y="217882"/>
                  </a:moveTo>
                  <a:cubicBezTo>
                    <a:pt x="405293" y="228224"/>
                    <a:pt x="406411" y="238564"/>
                    <a:pt x="406690" y="249185"/>
                  </a:cubicBezTo>
                  <a:cubicBezTo>
                    <a:pt x="400821" y="251701"/>
                    <a:pt x="399424" y="248906"/>
                    <a:pt x="398026" y="245272"/>
                  </a:cubicBezTo>
                  <a:cubicBezTo>
                    <a:pt x="393554" y="231857"/>
                    <a:pt x="393275" y="225149"/>
                    <a:pt x="398864" y="217882"/>
                  </a:cubicBezTo>
                  <a:close/>
                  <a:moveTo>
                    <a:pt x="39715" y="169809"/>
                  </a:moveTo>
                  <a:cubicBezTo>
                    <a:pt x="45305" y="177635"/>
                    <a:pt x="42230" y="194405"/>
                    <a:pt x="32728" y="202510"/>
                  </a:cubicBezTo>
                  <a:cubicBezTo>
                    <a:pt x="29933" y="190212"/>
                    <a:pt x="32728" y="177635"/>
                    <a:pt x="39715" y="169809"/>
                  </a:cubicBezTo>
                  <a:close/>
                  <a:moveTo>
                    <a:pt x="386287" y="168970"/>
                  </a:moveTo>
                  <a:cubicBezTo>
                    <a:pt x="394671" y="175957"/>
                    <a:pt x="397745" y="190211"/>
                    <a:pt x="393833" y="201950"/>
                  </a:cubicBezTo>
                  <a:cubicBezTo>
                    <a:pt x="386845" y="199994"/>
                    <a:pt x="387125" y="193286"/>
                    <a:pt x="386287" y="188534"/>
                  </a:cubicBezTo>
                  <a:cubicBezTo>
                    <a:pt x="385168" y="182386"/>
                    <a:pt x="380417" y="175678"/>
                    <a:pt x="386287" y="168970"/>
                  </a:cubicBezTo>
                  <a:close/>
                  <a:moveTo>
                    <a:pt x="204616" y="133475"/>
                  </a:moveTo>
                  <a:cubicBezTo>
                    <a:pt x="211045" y="133475"/>
                    <a:pt x="215237" y="133475"/>
                    <a:pt x="220547" y="133475"/>
                  </a:cubicBezTo>
                  <a:cubicBezTo>
                    <a:pt x="222224" y="141021"/>
                    <a:pt x="219429" y="146890"/>
                    <a:pt x="211883" y="154716"/>
                  </a:cubicBezTo>
                  <a:cubicBezTo>
                    <a:pt x="209088" y="146331"/>
                    <a:pt x="207132" y="140742"/>
                    <a:pt x="204616" y="133475"/>
                  </a:cubicBezTo>
                  <a:close/>
                  <a:moveTo>
                    <a:pt x="50336" y="120339"/>
                  </a:moveTo>
                  <a:cubicBezTo>
                    <a:pt x="55088" y="127326"/>
                    <a:pt x="53132" y="141580"/>
                    <a:pt x="44747" y="153599"/>
                  </a:cubicBezTo>
                  <a:cubicBezTo>
                    <a:pt x="39995" y="143537"/>
                    <a:pt x="42790" y="128724"/>
                    <a:pt x="50336" y="120339"/>
                  </a:cubicBezTo>
                  <a:close/>
                  <a:moveTo>
                    <a:pt x="376505" y="120059"/>
                  </a:moveTo>
                  <a:cubicBezTo>
                    <a:pt x="384331" y="126488"/>
                    <a:pt x="387406" y="141301"/>
                    <a:pt x="382934" y="152760"/>
                  </a:cubicBezTo>
                  <a:cubicBezTo>
                    <a:pt x="373989" y="142419"/>
                    <a:pt x="371473" y="127885"/>
                    <a:pt x="376505" y="120059"/>
                  </a:cubicBezTo>
                  <a:close/>
                  <a:moveTo>
                    <a:pt x="233963" y="84004"/>
                  </a:moveTo>
                  <a:cubicBezTo>
                    <a:pt x="236758" y="96302"/>
                    <a:pt x="231727" y="106364"/>
                    <a:pt x="225858" y="118662"/>
                  </a:cubicBezTo>
                  <a:cubicBezTo>
                    <a:pt x="223342" y="114749"/>
                    <a:pt x="220827" y="112233"/>
                    <a:pt x="221386" y="110836"/>
                  </a:cubicBezTo>
                  <a:cubicBezTo>
                    <a:pt x="224181" y="101332"/>
                    <a:pt x="224461" y="90712"/>
                    <a:pt x="233963" y="84004"/>
                  </a:cubicBezTo>
                  <a:close/>
                  <a:moveTo>
                    <a:pt x="193996" y="80371"/>
                  </a:moveTo>
                  <a:cubicBezTo>
                    <a:pt x="202381" y="92389"/>
                    <a:pt x="205456" y="102731"/>
                    <a:pt x="203779" y="115029"/>
                  </a:cubicBezTo>
                  <a:cubicBezTo>
                    <a:pt x="193437" y="109159"/>
                    <a:pt x="194555" y="97979"/>
                    <a:pt x="190642" y="89315"/>
                  </a:cubicBezTo>
                  <a:cubicBezTo>
                    <a:pt x="190083" y="87917"/>
                    <a:pt x="192040" y="85123"/>
                    <a:pt x="193996" y="80371"/>
                  </a:cubicBezTo>
                  <a:close/>
                  <a:moveTo>
                    <a:pt x="365883" y="70589"/>
                  </a:moveTo>
                  <a:cubicBezTo>
                    <a:pt x="367561" y="71986"/>
                    <a:pt x="370635" y="73105"/>
                    <a:pt x="371194" y="74782"/>
                  </a:cubicBezTo>
                  <a:cubicBezTo>
                    <a:pt x="373151" y="81769"/>
                    <a:pt x="374548" y="89036"/>
                    <a:pt x="375666" y="96302"/>
                  </a:cubicBezTo>
                  <a:cubicBezTo>
                    <a:pt x="375945" y="98538"/>
                    <a:pt x="373989" y="101054"/>
                    <a:pt x="372871" y="103570"/>
                  </a:cubicBezTo>
                  <a:cubicBezTo>
                    <a:pt x="371194" y="103290"/>
                    <a:pt x="369796" y="103011"/>
                    <a:pt x="368399" y="103011"/>
                  </a:cubicBezTo>
                  <a:cubicBezTo>
                    <a:pt x="366443" y="94346"/>
                    <a:pt x="364206" y="85682"/>
                    <a:pt x="362809" y="77018"/>
                  </a:cubicBezTo>
                  <a:cubicBezTo>
                    <a:pt x="362529" y="75061"/>
                    <a:pt x="364766" y="72825"/>
                    <a:pt x="365883" y="70589"/>
                  </a:cubicBezTo>
                  <a:close/>
                  <a:moveTo>
                    <a:pt x="60957" y="70589"/>
                  </a:moveTo>
                  <a:cubicBezTo>
                    <a:pt x="65709" y="77856"/>
                    <a:pt x="64590" y="87638"/>
                    <a:pt x="56764" y="103570"/>
                  </a:cubicBezTo>
                  <a:cubicBezTo>
                    <a:pt x="55087" y="102451"/>
                    <a:pt x="52572" y="101613"/>
                    <a:pt x="52293" y="100215"/>
                  </a:cubicBezTo>
                  <a:cubicBezTo>
                    <a:pt x="50336" y="93228"/>
                    <a:pt x="55646" y="76458"/>
                    <a:pt x="60957" y="70589"/>
                  </a:cubicBezTo>
                  <a:close/>
                  <a:moveTo>
                    <a:pt x="250174" y="36212"/>
                  </a:moveTo>
                  <a:cubicBezTo>
                    <a:pt x="250733" y="47671"/>
                    <a:pt x="247658" y="57733"/>
                    <a:pt x="241230" y="70310"/>
                  </a:cubicBezTo>
                  <a:cubicBezTo>
                    <a:pt x="238715" y="65279"/>
                    <a:pt x="236479" y="62485"/>
                    <a:pt x="237038" y="60808"/>
                  </a:cubicBezTo>
                  <a:cubicBezTo>
                    <a:pt x="239833" y="52143"/>
                    <a:pt x="239833" y="41802"/>
                    <a:pt x="250174" y="36212"/>
                  </a:cubicBezTo>
                  <a:close/>
                  <a:moveTo>
                    <a:pt x="178623" y="34534"/>
                  </a:moveTo>
                  <a:cubicBezTo>
                    <a:pt x="180859" y="36490"/>
                    <a:pt x="182536" y="37608"/>
                    <a:pt x="183096" y="38727"/>
                  </a:cubicBezTo>
                  <a:cubicBezTo>
                    <a:pt x="185891" y="45993"/>
                    <a:pt x="188406" y="53261"/>
                    <a:pt x="190642" y="60807"/>
                  </a:cubicBezTo>
                  <a:cubicBezTo>
                    <a:pt x="191201" y="62484"/>
                    <a:pt x="188965" y="64999"/>
                    <a:pt x="188126" y="67235"/>
                  </a:cubicBezTo>
                  <a:cubicBezTo>
                    <a:pt x="186170" y="65838"/>
                    <a:pt x="183096" y="64999"/>
                    <a:pt x="182536" y="63322"/>
                  </a:cubicBezTo>
                  <a:cubicBezTo>
                    <a:pt x="179742" y="56055"/>
                    <a:pt x="177506" y="48788"/>
                    <a:pt x="175549" y="41242"/>
                  </a:cubicBezTo>
                  <a:cubicBezTo>
                    <a:pt x="174990" y="39286"/>
                    <a:pt x="177226" y="37050"/>
                    <a:pt x="178623" y="34534"/>
                  </a:cubicBezTo>
                  <a:close/>
                  <a:moveTo>
                    <a:pt x="302485" y="27547"/>
                  </a:moveTo>
                  <a:cubicBezTo>
                    <a:pt x="317298" y="28665"/>
                    <a:pt x="329876" y="39844"/>
                    <a:pt x="333509" y="56614"/>
                  </a:cubicBezTo>
                  <a:cubicBezTo>
                    <a:pt x="343012" y="99936"/>
                    <a:pt x="352235" y="143257"/>
                    <a:pt x="361458" y="186299"/>
                  </a:cubicBezTo>
                  <a:cubicBezTo>
                    <a:pt x="371799" y="235210"/>
                    <a:pt x="382141" y="283842"/>
                    <a:pt x="392203" y="332753"/>
                  </a:cubicBezTo>
                  <a:cubicBezTo>
                    <a:pt x="394439" y="343933"/>
                    <a:pt x="395556" y="355112"/>
                    <a:pt x="388849" y="365454"/>
                  </a:cubicBezTo>
                  <a:cubicBezTo>
                    <a:pt x="381861" y="376633"/>
                    <a:pt x="372079" y="383341"/>
                    <a:pt x="358943" y="383062"/>
                  </a:cubicBezTo>
                  <a:cubicBezTo>
                    <a:pt x="345807" y="382782"/>
                    <a:pt x="335745" y="375516"/>
                    <a:pt x="330155" y="363777"/>
                  </a:cubicBezTo>
                  <a:cubicBezTo>
                    <a:pt x="326521" y="355951"/>
                    <a:pt x="324845" y="347287"/>
                    <a:pt x="322888" y="338902"/>
                  </a:cubicBezTo>
                  <a:cubicBezTo>
                    <a:pt x="313665" y="296139"/>
                    <a:pt x="304721" y="253097"/>
                    <a:pt x="295777" y="210335"/>
                  </a:cubicBezTo>
                  <a:cubicBezTo>
                    <a:pt x="295498" y="209217"/>
                    <a:pt x="294380" y="208099"/>
                    <a:pt x="293262" y="205863"/>
                  </a:cubicBezTo>
                  <a:cubicBezTo>
                    <a:pt x="287113" y="216763"/>
                    <a:pt x="284877" y="227664"/>
                    <a:pt x="281244" y="238564"/>
                  </a:cubicBezTo>
                  <a:lnTo>
                    <a:pt x="255359" y="318124"/>
                  </a:lnTo>
                  <a:lnTo>
                    <a:pt x="257720" y="320456"/>
                  </a:lnTo>
                  <a:cubicBezTo>
                    <a:pt x="253808" y="333312"/>
                    <a:pt x="250454" y="346169"/>
                    <a:pt x="245982" y="358746"/>
                  </a:cubicBezTo>
                  <a:cubicBezTo>
                    <a:pt x="244585" y="363218"/>
                    <a:pt x="242069" y="367410"/>
                    <a:pt x="238994" y="371043"/>
                  </a:cubicBezTo>
                  <a:cubicBezTo>
                    <a:pt x="221945" y="391447"/>
                    <a:pt x="191201" y="385577"/>
                    <a:pt x="181698" y="359864"/>
                  </a:cubicBezTo>
                  <a:cubicBezTo>
                    <a:pt x="175549" y="343374"/>
                    <a:pt x="170239" y="326325"/>
                    <a:pt x="164929" y="309276"/>
                  </a:cubicBezTo>
                  <a:cubicBezTo>
                    <a:pt x="154867" y="277414"/>
                    <a:pt x="145085" y="245551"/>
                    <a:pt x="135302" y="213969"/>
                  </a:cubicBezTo>
                  <a:cubicBezTo>
                    <a:pt x="134743" y="212292"/>
                    <a:pt x="134743" y="210615"/>
                    <a:pt x="134743" y="208938"/>
                  </a:cubicBezTo>
                  <a:lnTo>
                    <a:pt x="136175" y="189175"/>
                  </a:lnTo>
                  <a:lnTo>
                    <a:pt x="134743" y="208938"/>
                  </a:lnTo>
                  <a:cubicBezTo>
                    <a:pt x="133625" y="208099"/>
                    <a:pt x="132787" y="207540"/>
                    <a:pt x="130551" y="205863"/>
                  </a:cubicBezTo>
                  <a:cubicBezTo>
                    <a:pt x="129432" y="208658"/>
                    <a:pt x="128035" y="211173"/>
                    <a:pt x="127476" y="213689"/>
                  </a:cubicBezTo>
                  <a:cubicBezTo>
                    <a:pt x="117694" y="259526"/>
                    <a:pt x="108191" y="305363"/>
                    <a:pt x="98409" y="351199"/>
                  </a:cubicBezTo>
                  <a:cubicBezTo>
                    <a:pt x="97011" y="357348"/>
                    <a:pt x="94496" y="363777"/>
                    <a:pt x="90862" y="368808"/>
                  </a:cubicBezTo>
                  <a:cubicBezTo>
                    <a:pt x="81918" y="381664"/>
                    <a:pt x="68782" y="385857"/>
                    <a:pt x="55646" y="381664"/>
                  </a:cubicBezTo>
                  <a:cubicBezTo>
                    <a:pt x="41113" y="376913"/>
                    <a:pt x="30491" y="364057"/>
                    <a:pt x="30771" y="348684"/>
                  </a:cubicBezTo>
                  <a:cubicBezTo>
                    <a:pt x="30771" y="339740"/>
                    <a:pt x="32728" y="330517"/>
                    <a:pt x="34684" y="321853"/>
                  </a:cubicBezTo>
                  <a:cubicBezTo>
                    <a:pt x="50895" y="244713"/>
                    <a:pt x="67105" y="167293"/>
                    <a:pt x="83595" y="90153"/>
                  </a:cubicBezTo>
                  <a:cubicBezTo>
                    <a:pt x="86111" y="78135"/>
                    <a:pt x="88347" y="66396"/>
                    <a:pt x="91701" y="54658"/>
                  </a:cubicBezTo>
                  <a:cubicBezTo>
                    <a:pt x="97290" y="32857"/>
                    <a:pt x="116855" y="23354"/>
                    <a:pt x="137817" y="31460"/>
                  </a:cubicBezTo>
                  <a:lnTo>
                    <a:pt x="137678" y="100983"/>
                  </a:lnTo>
                  <a:lnTo>
                    <a:pt x="137818" y="31460"/>
                  </a:lnTo>
                  <a:cubicBezTo>
                    <a:pt x="148998" y="34814"/>
                    <a:pt x="154028" y="44037"/>
                    <a:pt x="157383" y="54099"/>
                  </a:cubicBezTo>
                  <a:cubicBezTo>
                    <a:pt x="166605" y="82887"/>
                    <a:pt x="175829" y="111954"/>
                    <a:pt x="184773" y="140741"/>
                  </a:cubicBezTo>
                  <a:cubicBezTo>
                    <a:pt x="193716" y="168970"/>
                    <a:pt x="202661" y="197479"/>
                    <a:pt x="214119" y="226266"/>
                  </a:cubicBezTo>
                  <a:cubicBezTo>
                    <a:pt x="215517" y="222913"/>
                    <a:pt x="217194" y="219838"/>
                    <a:pt x="218312" y="216484"/>
                  </a:cubicBezTo>
                  <a:lnTo>
                    <a:pt x="244766" y="132163"/>
                  </a:lnTo>
                  <a:lnTo>
                    <a:pt x="244071" y="129282"/>
                  </a:lnTo>
                  <a:cubicBezTo>
                    <a:pt x="249941" y="110277"/>
                    <a:pt x="255530" y="90992"/>
                    <a:pt x="261400" y="71986"/>
                  </a:cubicBezTo>
                  <a:cubicBezTo>
                    <a:pt x="263356" y="65278"/>
                    <a:pt x="265313" y="58571"/>
                    <a:pt x="267828" y="52142"/>
                  </a:cubicBezTo>
                  <a:cubicBezTo>
                    <a:pt x="274257" y="35932"/>
                    <a:pt x="287952" y="26429"/>
                    <a:pt x="302485" y="27547"/>
                  </a:cubicBezTo>
                  <a:close/>
                  <a:moveTo>
                    <a:pt x="349953" y="22796"/>
                  </a:moveTo>
                  <a:cubicBezTo>
                    <a:pt x="361133" y="30901"/>
                    <a:pt x="365883" y="42640"/>
                    <a:pt x="360014" y="54379"/>
                  </a:cubicBezTo>
                  <a:cubicBezTo>
                    <a:pt x="355822" y="45155"/>
                    <a:pt x="351350" y="36211"/>
                    <a:pt x="347438" y="26989"/>
                  </a:cubicBezTo>
                  <a:cubicBezTo>
                    <a:pt x="347158" y="26150"/>
                    <a:pt x="349114" y="24193"/>
                    <a:pt x="349953" y="22796"/>
                  </a:cubicBezTo>
                  <a:close/>
                  <a:moveTo>
                    <a:pt x="76888" y="22796"/>
                  </a:moveTo>
                  <a:cubicBezTo>
                    <a:pt x="77726" y="24752"/>
                    <a:pt x="79683" y="26989"/>
                    <a:pt x="79403" y="28106"/>
                  </a:cubicBezTo>
                  <a:cubicBezTo>
                    <a:pt x="75770" y="36771"/>
                    <a:pt x="71577" y="45156"/>
                    <a:pt x="66546" y="55218"/>
                  </a:cubicBezTo>
                  <a:cubicBezTo>
                    <a:pt x="60398" y="45715"/>
                    <a:pt x="65149" y="32299"/>
                    <a:pt x="76888" y="22796"/>
                  </a:cubicBezTo>
                  <a:close/>
                  <a:moveTo>
                    <a:pt x="285390" y="2393"/>
                  </a:moveTo>
                  <a:cubicBezTo>
                    <a:pt x="284831" y="9380"/>
                    <a:pt x="278124" y="14970"/>
                    <a:pt x="260235" y="23075"/>
                  </a:cubicBezTo>
                  <a:cubicBezTo>
                    <a:pt x="259956" y="20559"/>
                    <a:pt x="258838" y="17485"/>
                    <a:pt x="259677" y="16647"/>
                  </a:cubicBezTo>
                  <a:cubicBezTo>
                    <a:pt x="266384" y="9101"/>
                    <a:pt x="274211" y="2673"/>
                    <a:pt x="285390" y="2393"/>
                  </a:cubicBezTo>
                  <a:close/>
                  <a:moveTo>
                    <a:pt x="143967" y="1834"/>
                  </a:moveTo>
                  <a:cubicBezTo>
                    <a:pt x="149557" y="1275"/>
                    <a:pt x="166605" y="12455"/>
                    <a:pt x="168282" y="17206"/>
                  </a:cubicBezTo>
                  <a:cubicBezTo>
                    <a:pt x="168562" y="17485"/>
                    <a:pt x="168562" y="18045"/>
                    <a:pt x="168841" y="19721"/>
                  </a:cubicBezTo>
                  <a:cubicBezTo>
                    <a:pt x="167165" y="20560"/>
                    <a:pt x="164649" y="22796"/>
                    <a:pt x="163531" y="22237"/>
                  </a:cubicBezTo>
                  <a:cubicBezTo>
                    <a:pt x="155985" y="18324"/>
                    <a:pt x="148718" y="13852"/>
                    <a:pt x="141451" y="9101"/>
                  </a:cubicBezTo>
                  <a:cubicBezTo>
                    <a:pt x="140333" y="8542"/>
                    <a:pt x="140054" y="5747"/>
                    <a:pt x="140333" y="4629"/>
                  </a:cubicBezTo>
                  <a:cubicBezTo>
                    <a:pt x="140612" y="3511"/>
                    <a:pt x="142569" y="1834"/>
                    <a:pt x="143967" y="1834"/>
                  </a:cubicBezTo>
                  <a:close/>
                  <a:moveTo>
                    <a:pt x="105152" y="1275"/>
                  </a:moveTo>
                  <a:cubicBezTo>
                    <a:pt x="110427" y="-402"/>
                    <a:pt x="115738" y="-542"/>
                    <a:pt x="121607" y="1554"/>
                  </a:cubicBezTo>
                  <a:cubicBezTo>
                    <a:pt x="115179" y="9939"/>
                    <a:pt x="104278" y="8542"/>
                    <a:pt x="96172" y="13572"/>
                  </a:cubicBezTo>
                  <a:cubicBezTo>
                    <a:pt x="95334" y="14131"/>
                    <a:pt x="92819" y="12175"/>
                    <a:pt x="88906" y="10219"/>
                  </a:cubicBezTo>
                  <a:cubicBezTo>
                    <a:pt x="94636" y="6166"/>
                    <a:pt x="99876" y="2952"/>
                    <a:pt x="105152" y="1275"/>
                  </a:cubicBezTo>
                  <a:close/>
                  <a:moveTo>
                    <a:pt x="320956" y="1135"/>
                  </a:moveTo>
                  <a:cubicBezTo>
                    <a:pt x="326685" y="1833"/>
                    <a:pt x="331926" y="4069"/>
                    <a:pt x="334581" y="7144"/>
                  </a:cubicBezTo>
                  <a:cubicBezTo>
                    <a:pt x="335420" y="8262"/>
                    <a:pt x="335979" y="10498"/>
                    <a:pt x="335420" y="11616"/>
                  </a:cubicBezTo>
                  <a:cubicBezTo>
                    <a:pt x="334860" y="12734"/>
                    <a:pt x="332624" y="14131"/>
                    <a:pt x="331507" y="13852"/>
                  </a:cubicBezTo>
                  <a:cubicBezTo>
                    <a:pt x="322283" y="11057"/>
                    <a:pt x="313339" y="7703"/>
                    <a:pt x="304395" y="4349"/>
                  </a:cubicBezTo>
                  <a:cubicBezTo>
                    <a:pt x="309007" y="1274"/>
                    <a:pt x="315226" y="436"/>
                    <a:pt x="320956" y="11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8692272" y="6234914"/>
              <a:ext cx="347644" cy="427921"/>
            </a:xfrm>
            <a:custGeom>
              <a:avLst/>
              <a:gdLst/>
              <a:ahLst/>
              <a:cxnLst/>
              <a:rect l="l" t="t" r="r" b="b"/>
              <a:pathLst>
                <a:path w="347644" h="427921" extrusionOk="0">
                  <a:moveTo>
                    <a:pt x="139661" y="408599"/>
                  </a:moveTo>
                  <a:cubicBezTo>
                    <a:pt x="147727" y="412056"/>
                    <a:pt x="155792" y="415513"/>
                    <a:pt x="163571" y="419545"/>
                  </a:cubicBezTo>
                  <a:cubicBezTo>
                    <a:pt x="165011" y="419834"/>
                    <a:pt x="165587" y="421850"/>
                    <a:pt x="167027" y="423867"/>
                  </a:cubicBezTo>
                  <a:cubicBezTo>
                    <a:pt x="165011" y="425595"/>
                    <a:pt x="162706" y="428187"/>
                    <a:pt x="161842" y="427900"/>
                  </a:cubicBezTo>
                  <a:cubicBezTo>
                    <a:pt x="152912" y="424443"/>
                    <a:pt x="144270" y="420410"/>
                    <a:pt x="135628" y="416089"/>
                  </a:cubicBezTo>
                  <a:cubicBezTo>
                    <a:pt x="134763" y="415513"/>
                    <a:pt x="134763" y="412056"/>
                    <a:pt x="135339" y="410328"/>
                  </a:cubicBezTo>
                  <a:cubicBezTo>
                    <a:pt x="135628" y="409176"/>
                    <a:pt x="138508" y="408023"/>
                    <a:pt x="139661" y="408599"/>
                  </a:cubicBezTo>
                  <a:close/>
                  <a:moveTo>
                    <a:pt x="207645" y="408599"/>
                  </a:moveTo>
                  <a:cubicBezTo>
                    <a:pt x="209373" y="408023"/>
                    <a:pt x="212254" y="410616"/>
                    <a:pt x="215711" y="412056"/>
                  </a:cubicBezTo>
                  <a:cubicBezTo>
                    <a:pt x="207933" y="422138"/>
                    <a:pt x="198138" y="425019"/>
                    <a:pt x="188344" y="427611"/>
                  </a:cubicBezTo>
                  <a:cubicBezTo>
                    <a:pt x="186904" y="427900"/>
                    <a:pt x="183159" y="426171"/>
                    <a:pt x="183159" y="425307"/>
                  </a:cubicBezTo>
                  <a:cubicBezTo>
                    <a:pt x="183159" y="423002"/>
                    <a:pt x="184023" y="419834"/>
                    <a:pt x="185752" y="418682"/>
                  </a:cubicBezTo>
                  <a:cubicBezTo>
                    <a:pt x="192665" y="414936"/>
                    <a:pt x="200155" y="411480"/>
                    <a:pt x="207645" y="408599"/>
                  </a:cubicBezTo>
                  <a:close/>
                  <a:moveTo>
                    <a:pt x="116328" y="367693"/>
                  </a:moveTo>
                  <a:cubicBezTo>
                    <a:pt x="119497" y="376047"/>
                    <a:pt x="122666" y="383536"/>
                    <a:pt x="125258" y="391603"/>
                  </a:cubicBezTo>
                  <a:cubicBezTo>
                    <a:pt x="125834" y="393619"/>
                    <a:pt x="124682" y="396212"/>
                    <a:pt x="124106" y="398804"/>
                  </a:cubicBezTo>
                  <a:cubicBezTo>
                    <a:pt x="121513" y="397652"/>
                    <a:pt x="117480" y="397364"/>
                    <a:pt x="116616" y="395635"/>
                  </a:cubicBezTo>
                  <a:cubicBezTo>
                    <a:pt x="113447" y="388722"/>
                    <a:pt x="111142" y="381520"/>
                    <a:pt x="109414" y="374319"/>
                  </a:cubicBezTo>
                  <a:cubicBezTo>
                    <a:pt x="108550" y="370574"/>
                    <a:pt x="109990" y="367117"/>
                    <a:pt x="116328" y="367693"/>
                  </a:cubicBezTo>
                  <a:close/>
                  <a:moveTo>
                    <a:pt x="236162" y="367118"/>
                  </a:moveTo>
                  <a:cubicBezTo>
                    <a:pt x="237603" y="369422"/>
                    <a:pt x="239043" y="372015"/>
                    <a:pt x="240771" y="374607"/>
                  </a:cubicBezTo>
                  <a:cubicBezTo>
                    <a:pt x="237026" y="382673"/>
                    <a:pt x="234146" y="389875"/>
                    <a:pt x="230401" y="396788"/>
                  </a:cubicBezTo>
                  <a:cubicBezTo>
                    <a:pt x="229825" y="397941"/>
                    <a:pt x="225504" y="399093"/>
                    <a:pt x="224928" y="398517"/>
                  </a:cubicBezTo>
                  <a:cubicBezTo>
                    <a:pt x="223487" y="397077"/>
                    <a:pt x="222047" y="393908"/>
                    <a:pt x="222623" y="392179"/>
                  </a:cubicBezTo>
                  <a:cubicBezTo>
                    <a:pt x="224640" y="385266"/>
                    <a:pt x="226944" y="378640"/>
                    <a:pt x="229825" y="372303"/>
                  </a:cubicBezTo>
                  <a:cubicBezTo>
                    <a:pt x="230977" y="369998"/>
                    <a:pt x="234146" y="368847"/>
                    <a:pt x="236162" y="367118"/>
                  </a:cubicBezTo>
                  <a:close/>
                  <a:moveTo>
                    <a:pt x="238179" y="316418"/>
                  </a:moveTo>
                  <a:cubicBezTo>
                    <a:pt x="240772" y="327941"/>
                    <a:pt x="240196" y="339175"/>
                    <a:pt x="236450" y="350699"/>
                  </a:cubicBezTo>
                  <a:cubicBezTo>
                    <a:pt x="227808" y="343497"/>
                    <a:pt x="231841" y="333990"/>
                    <a:pt x="230977" y="325636"/>
                  </a:cubicBezTo>
                  <a:cubicBezTo>
                    <a:pt x="230401" y="321603"/>
                    <a:pt x="231553" y="317858"/>
                    <a:pt x="238179" y="316418"/>
                  </a:cubicBezTo>
                  <a:close/>
                  <a:moveTo>
                    <a:pt x="113158" y="315842"/>
                  </a:moveTo>
                  <a:cubicBezTo>
                    <a:pt x="120072" y="326788"/>
                    <a:pt x="119496" y="342920"/>
                    <a:pt x="111718" y="351850"/>
                  </a:cubicBezTo>
                  <a:cubicBezTo>
                    <a:pt x="104516" y="342056"/>
                    <a:pt x="108261" y="331974"/>
                    <a:pt x="107973" y="322755"/>
                  </a:cubicBezTo>
                  <a:cubicBezTo>
                    <a:pt x="107973" y="320739"/>
                    <a:pt x="111142" y="318435"/>
                    <a:pt x="113158" y="315842"/>
                  </a:cubicBezTo>
                  <a:close/>
                  <a:moveTo>
                    <a:pt x="112295" y="268022"/>
                  </a:moveTo>
                  <a:cubicBezTo>
                    <a:pt x="113735" y="268022"/>
                    <a:pt x="116328" y="269175"/>
                    <a:pt x="116616" y="270326"/>
                  </a:cubicBezTo>
                  <a:cubicBezTo>
                    <a:pt x="118344" y="280121"/>
                    <a:pt x="119496" y="290491"/>
                    <a:pt x="115176" y="301438"/>
                  </a:cubicBezTo>
                  <a:cubicBezTo>
                    <a:pt x="112295" y="299997"/>
                    <a:pt x="109702" y="299133"/>
                    <a:pt x="109414" y="298269"/>
                  </a:cubicBezTo>
                  <a:cubicBezTo>
                    <a:pt x="108838" y="289050"/>
                    <a:pt x="108550" y="279833"/>
                    <a:pt x="108550" y="270902"/>
                  </a:cubicBezTo>
                  <a:cubicBezTo>
                    <a:pt x="108550" y="269751"/>
                    <a:pt x="110854" y="268022"/>
                    <a:pt x="112295" y="268022"/>
                  </a:cubicBezTo>
                  <a:close/>
                  <a:moveTo>
                    <a:pt x="237603" y="265430"/>
                  </a:moveTo>
                  <a:cubicBezTo>
                    <a:pt x="241060" y="278393"/>
                    <a:pt x="239907" y="288764"/>
                    <a:pt x="238754" y="299422"/>
                  </a:cubicBezTo>
                  <a:cubicBezTo>
                    <a:pt x="231265" y="300575"/>
                    <a:pt x="230113" y="295965"/>
                    <a:pt x="230978" y="291356"/>
                  </a:cubicBezTo>
                  <a:cubicBezTo>
                    <a:pt x="232418" y="283290"/>
                    <a:pt x="226368" y="273208"/>
                    <a:pt x="237603" y="265430"/>
                  </a:cubicBezTo>
                  <a:close/>
                  <a:moveTo>
                    <a:pt x="236739" y="217035"/>
                  </a:moveTo>
                  <a:cubicBezTo>
                    <a:pt x="240195" y="228270"/>
                    <a:pt x="240195" y="239504"/>
                    <a:pt x="238755" y="250451"/>
                  </a:cubicBezTo>
                  <a:cubicBezTo>
                    <a:pt x="231553" y="250739"/>
                    <a:pt x="230113" y="246994"/>
                    <a:pt x="230689" y="242961"/>
                  </a:cubicBezTo>
                  <a:cubicBezTo>
                    <a:pt x="232129" y="234031"/>
                    <a:pt x="227232" y="223948"/>
                    <a:pt x="236739" y="217035"/>
                  </a:cubicBezTo>
                  <a:close/>
                  <a:moveTo>
                    <a:pt x="114023" y="217035"/>
                  </a:moveTo>
                  <a:cubicBezTo>
                    <a:pt x="114887" y="218188"/>
                    <a:pt x="116904" y="219340"/>
                    <a:pt x="116904" y="220780"/>
                  </a:cubicBezTo>
                  <a:cubicBezTo>
                    <a:pt x="117192" y="229134"/>
                    <a:pt x="117480" y="237488"/>
                    <a:pt x="117192" y="245841"/>
                  </a:cubicBezTo>
                  <a:cubicBezTo>
                    <a:pt x="117192" y="247282"/>
                    <a:pt x="114887" y="249298"/>
                    <a:pt x="113159" y="250163"/>
                  </a:cubicBezTo>
                  <a:cubicBezTo>
                    <a:pt x="112295" y="250451"/>
                    <a:pt x="109702" y="249298"/>
                    <a:pt x="108837" y="247858"/>
                  </a:cubicBezTo>
                  <a:cubicBezTo>
                    <a:pt x="105669" y="243249"/>
                    <a:pt x="107397" y="222220"/>
                    <a:pt x="110854" y="217611"/>
                  </a:cubicBezTo>
                  <a:cubicBezTo>
                    <a:pt x="111719" y="217323"/>
                    <a:pt x="112871" y="217323"/>
                    <a:pt x="114023" y="217035"/>
                  </a:cubicBezTo>
                  <a:close/>
                  <a:moveTo>
                    <a:pt x="113447" y="167776"/>
                  </a:moveTo>
                  <a:cubicBezTo>
                    <a:pt x="114599" y="167487"/>
                    <a:pt x="116904" y="169792"/>
                    <a:pt x="117192" y="170944"/>
                  </a:cubicBezTo>
                  <a:cubicBezTo>
                    <a:pt x="118056" y="180739"/>
                    <a:pt x="119785" y="190821"/>
                    <a:pt x="114599" y="201480"/>
                  </a:cubicBezTo>
                  <a:cubicBezTo>
                    <a:pt x="111431" y="199751"/>
                    <a:pt x="109414" y="199175"/>
                    <a:pt x="109414" y="198599"/>
                  </a:cubicBezTo>
                  <a:cubicBezTo>
                    <a:pt x="108838" y="189381"/>
                    <a:pt x="108550" y="180163"/>
                    <a:pt x="108550" y="170944"/>
                  </a:cubicBezTo>
                  <a:cubicBezTo>
                    <a:pt x="108550" y="169792"/>
                    <a:pt x="111719" y="168064"/>
                    <a:pt x="113447" y="167776"/>
                  </a:cubicBezTo>
                  <a:close/>
                  <a:moveTo>
                    <a:pt x="235298" y="166335"/>
                  </a:moveTo>
                  <a:cubicBezTo>
                    <a:pt x="240484" y="172672"/>
                    <a:pt x="241060" y="178722"/>
                    <a:pt x="238467" y="199751"/>
                  </a:cubicBezTo>
                  <a:cubicBezTo>
                    <a:pt x="236162" y="199174"/>
                    <a:pt x="232417" y="199174"/>
                    <a:pt x="232417" y="198310"/>
                  </a:cubicBezTo>
                  <a:cubicBezTo>
                    <a:pt x="230401" y="187940"/>
                    <a:pt x="228961" y="177570"/>
                    <a:pt x="233282" y="167487"/>
                  </a:cubicBezTo>
                  <a:cubicBezTo>
                    <a:pt x="233282" y="166911"/>
                    <a:pt x="234722" y="166623"/>
                    <a:pt x="235298" y="166335"/>
                  </a:cubicBezTo>
                  <a:close/>
                  <a:moveTo>
                    <a:pt x="232418" y="128022"/>
                  </a:moveTo>
                  <a:cubicBezTo>
                    <a:pt x="237891" y="128022"/>
                    <a:pt x="242501" y="127446"/>
                    <a:pt x="247397" y="128310"/>
                  </a:cubicBezTo>
                  <a:cubicBezTo>
                    <a:pt x="249414" y="128598"/>
                    <a:pt x="251431" y="131191"/>
                    <a:pt x="252583" y="133207"/>
                  </a:cubicBezTo>
                  <a:cubicBezTo>
                    <a:pt x="252871" y="134072"/>
                    <a:pt x="250566" y="136664"/>
                    <a:pt x="248838" y="137528"/>
                  </a:cubicBezTo>
                  <a:cubicBezTo>
                    <a:pt x="246533" y="138681"/>
                    <a:pt x="243941" y="138681"/>
                    <a:pt x="241636" y="139257"/>
                  </a:cubicBezTo>
                  <a:cubicBezTo>
                    <a:pt x="240196" y="143578"/>
                    <a:pt x="238755" y="147034"/>
                    <a:pt x="237603" y="150780"/>
                  </a:cubicBezTo>
                  <a:cubicBezTo>
                    <a:pt x="229537" y="145306"/>
                    <a:pt x="229537" y="145018"/>
                    <a:pt x="232418" y="128022"/>
                  </a:cubicBezTo>
                  <a:close/>
                  <a:moveTo>
                    <a:pt x="104157" y="127483"/>
                  </a:moveTo>
                  <a:cubicBezTo>
                    <a:pt x="107182" y="127303"/>
                    <a:pt x="110279" y="128023"/>
                    <a:pt x="113159" y="128599"/>
                  </a:cubicBezTo>
                  <a:cubicBezTo>
                    <a:pt x="118632" y="129752"/>
                    <a:pt x="120360" y="144731"/>
                    <a:pt x="115464" y="148188"/>
                  </a:cubicBezTo>
                  <a:cubicBezTo>
                    <a:pt x="114311" y="149052"/>
                    <a:pt x="109990" y="147900"/>
                    <a:pt x="109990" y="147611"/>
                  </a:cubicBezTo>
                  <a:cubicBezTo>
                    <a:pt x="109702" y="138682"/>
                    <a:pt x="101060" y="138393"/>
                    <a:pt x="96163" y="134073"/>
                  </a:cubicBezTo>
                  <a:cubicBezTo>
                    <a:pt x="95875" y="134073"/>
                    <a:pt x="95875" y="133496"/>
                    <a:pt x="95587" y="131768"/>
                  </a:cubicBezTo>
                  <a:cubicBezTo>
                    <a:pt x="98180" y="128743"/>
                    <a:pt x="101132" y="127663"/>
                    <a:pt x="104157" y="127483"/>
                  </a:cubicBezTo>
                  <a:close/>
                  <a:moveTo>
                    <a:pt x="60370" y="127447"/>
                  </a:moveTo>
                  <a:cubicBezTo>
                    <a:pt x="66564" y="127519"/>
                    <a:pt x="73406" y="129031"/>
                    <a:pt x="78591" y="132056"/>
                  </a:cubicBezTo>
                  <a:cubicBezTo>
                    <a:pt x="69372" y="140121"/>
                    <a:pt x="58426" y="139833"/>
                    <a:pt x="46039" y="131479"/>
                  </a:cubicBezTo>
                  <a:cubicBezTo>
                    <a:pt x="48632" y="128743"/>
                    <a:pt x="54177" y="127375"/>
                    <a:pt x="60370" y="127447"/>
                  </a:cubicBezTo>
                  <a:close/>
                  <a:moveTo>
                    <a:pt x="296369" y="125718"/>
                  </a:moveTo>
                  <a:cubicBezTo>
                    <a:pt x="298673" y="125718"/>
                    <a:pt x="300690" y="128598"/>
                    <a:pt x="302995" y="130327"/>
                  </a:cubicBezTo>
                  <a:cubicBezTo>
                    <a:pt x="301266" y="132056"/>
                    <a:pt x="300114" y="134936"/>
                    <a:pt x="298097" y="135513"/>
                  </a:cubicBezTo>
                  <a:cubicBezTo>
                    <a:pt x="292912" y="137240"/>
                    <a:pt x="287151" y="137817"/>
                    <a:pt x="283405" y="138393"/>
                  </a:cubicBezTo>
                  <a:cubicBezTo>
                    <a:pt x="276780" y="137529"/>
                    <a:pt x="269867" y="139546"/>
                    <a:pt x="269578" y="132920"/>
                  </a:cubicBezTo>
                  <a:cubicBezTo>
                    <a:pt x="269290" y="125430"/>
                    <a:pt x="276492" y="128598"/>
                    <a:pt x="280813" y="127735"/>
                  </a:cubicBezTo>
                  <a:cubicBezTo>
                    <a:pt x="285998" y="126871"/>
                    <a:pt x="291184" y="125718"/>
                    <a:pt x="296369" y="125718"/>
                  </a:cubicBezTo>
                  <a:close/>
                  <a:moveTo>
                    <a:pt x="337563" y="95760"/>
                  </a:moveTo>
                  <a:cubicBezTo>
                    <a:pt x="339003" y="96336"/>
                    <a:pt x="341019" y="99504"/>
                    <a:pt x="340444" y="100657"/>
                  </a:cubicBezTo>
                  <a:cubicBezTo>
                    <a:pt x="336986" y="110163"/>
                    <a:pt x="330361" y="117365"/>
                    <a:pt x="321719" y="122550"/>
                  </a:cubicBezTo>
                  <a:cubicBezTo>
                    <a:pt x="320279" y="122839"/>
                    <a:pt x="317686" y="121110"/>
                    <a:pt x="314229" y="119958"/>
                  </a:cubicBezTo>
                  <a:cubicBezTo>
                    <a:pt x="320855" y="111028"/>
                    <a:pt x="326040" y="103826"/>
                    <a:pt x="331801" y="97200"/>
                  </a:cubicBezTo>
                  <a:cubicBezTo>
                    <a:pt x="332953" y="95760"/>
                    <a:pt x="336122" y="95184"/>
                    <a:pt x="337563" y="95760"/>
                  </a:cubicBezTo>
                  <a:close/>
                  <a:moveTo>
                    <a:pt x="11760" y="93743"/>
                  </a:moveTo>
                  <a:cubicBezTo>
                    <a:pt x="19250" y="103249"/>
                    <a:pt x="25875" y="111603"/>
                    <a:pt x="32213" y="119669"/>
                  </a:cubicBezTo>
                  <a:cubicBezTo>
                    <a:pt x="31348" y="120534"/>
                    <a:pt x="29908" y="121686"/>
                    <a:pt x="28756" y="122838"/>
                  </a:cubicBezTo>
                  <a:cubicBezTo>
                    <a:pt x="18385" y="119382"/>
                    <a:pt x="13200" y="110451"/>
                    <a:pt x="8303" y="101233"/>
                  </a:cubicBezTo>
                  <a:cubicBezTo>
                    <a:pt x="7727" y="100081"/>
                    <a:pt x="10032" y="97200"/>
                    <a:pt x="11760" y="93743"/>
                  </a:cubicBezTo>
                  <a:close/>
                  <a:moveTo>
                    <a:pt x="8591" y="47364"/>
                  </a:moveTo>
                  <a:cubicBezTo>
                    <a:pt x="11759" y="58023"/>
                    <a:pt x="10319" y="72426"/>
                    <a:pt x="4558" y="79916"/>
                  </a:cubicBezTo>
                  <a:cubicBezTo>
                    <a:pt x="-2933" y="67817"/>
                    <a:pt x="-916" y="53126"/>
                    <a:pt x="8591" y="47364"/>
                  </a:cubicBezTo>
                  <a:close/>
                  <a:moveTo>
                    <a:pt x="340155" y="46788"/>
                  </a:moveTo>
                  <a:cubicBezTo>
                    <a:pt x="342171" y="48228"/>
                    <a:pt x="345628" y="49381"/>
                    <a:pt x="345916" y="51109"/>
                  </a:cubicBezTo>
                  <a:cubicBezTo>
                    <a:pt x="346780" y="60039"/>
                    <a:pt x="347068" y="69257"/>
                    <a:pt x="347644" y="77611"/>
                  </a:cubicBezTo>
                  <a:cubicBezTo>
                    <a:pt x="341307" y="80204"/>
                    <a:pt x="339002" y="78475"/>
                    <a:pt x="338715" y="73866"/>
                  </a:cubicBezTo>
                  <a:cubicBezTo>
                    <a:pt x="337850" y="66952"/>
                    <a:pt x="336986" y="59751"/>
                    <a:pt x="336698" y="52837"/>
                  </a:cubicBezTo>
                  <a:cubicBezTo>
                    <a:pt x="336698" y="50821"/>
                    <a:pt x="339002" y="48804"/>
                    <a:pt x="340155" y="46788"/>
                  </a:cubicBezTo>
                  <a:close/>
                  <a:moveTo>
                    <a:pt x="68796" y="31232"/>
                  </a:moveTo>
                  <a:lnTo>
                    <a:pt x="118343" y="31520"/>
                  </a:lnTo>
                  <a:lnTo>
                    <a:pt x="118343" y="31520"/>
                  </a:lnTo>
                  <a:cubicBezTo>
                    <a:pt x="148878" y="31520"/>
                    <a:pt x="179413" y="31520"/>
                    <a:pt x="209947" y="31520"/>
                  </a:cubicBezTo>
                  <a:lnTo>
                    <a:pt x="209945" y="31807"/>
                  </a:lnTo>
                  <a:lnTo>
                    <a:pt x="283694" y="31232"/>
                  </a:lnTo>
                  <a:cubicBezTo>
                    <a:pt x="301842" y="31521"/>
                    <a:pt x="316821" y="47940"/>
                    <a:pt x="317685" y="66664"/>
                  </a:cubicBezTo>
                  <a:cubicBezTo>
                    <a:pt x="318837" y="86829"/>
                    <a:pt x="306451" y="104689"/>
                    <a:pt x="287438" y="106130"/>
                  </a:cubicBezTo>
                  <a:lnTo>
                    <a:pt x="212498" y="107852"/>
                  </a:lnTo>
                  <a:lnTo>
                    <a:pt x="210236" y="123125"/>
                  </a:lnTo>
                  <a:cubicBezTo>
                    <a:pt x="210236" y="201191"/>
                    <a:pt x="209947" y="278969"/>
                    <a:pt x="210236" y="357035"/>
                  </a:cubicBezTo>
                  <a:cubicBezTo>
                    <a:pt x="210236" y="369998"/>
                    <a:pt x="206779" y="380944"/>
                    <a:pt x="197273" y="389586"/>
                  </a:cubicBezTo>
                  <a:cubicBezTo>
                    <a:pt x="179989" y="404854"/>
                    <a:pt x="154639" y="400533"/>
                    <a:pt x="143405" y="380368"/>
                  </a:cubicBezTo>
                  <a:cubicBezTo>
                    <a:pt x="138796" y="372014"/>
                    <a:pt x="137356" y="362796"/>
                    <a:pt x="137356" y="353290"/>
                  </a:cubicBezTo>
                  <a:cubicBezTo>
                    <a:pt x="137356" y="276952"/>
                    <a:pt x="137356" y="200903"/>
                    <a:pt x="137356" y="124565"/>
                  </a:cubicBezTo>
                  <a:cubicBezTo>
                    <a:pt x="137356" y="119668"/>
                    <a:pt x="137356" y="114771"/>
                    <a:pt x="137356" y="109010"/>
                  </a:cubicBezTo>
                  <a:cubicBezTo>
                    <a:pt x="130442" y="108433"/>
                    <a:pt x="124392" y="107857"/>
                    <a:pt x="118055" y="107570"/>
                  </a:cubicBezTo>
                  <a:lnTo>
                    <a:pt x="118055" y="107562"/>
                  </a:lnTo>
                  <a:lnTo>
                    <a:pt x="70237" y="106417"/>
                  </a:lnTo>
                  <a:cubicBezTo>
                    <a:pt x="48343" y="106129"/>
                    <a:pt x="33364" y="91725"/>
                    <a:pt x="31636" y="71849"/>
                  </a:cubicBezTo>
                  <a:cubicBezTo>
                    <a:pt x="29619" y="49668"/>
                    <a:pt x="47767" y="31520"/>
                    <a:pt x="68796" y="31232"/>
                  </a:cubicBezTo>
                  <a:close/>
                  <a:moveTo>
                    <a:pt x="307315" y="9627"/>
                  </a:moveTo>
                  <a:cubicBezTo>
                    <a:pt x="313652" y="6746"/>
                    <a:pt x="317973" y="11644"/>
                    <a:pt x="322294" y="15101"/>
                  </a:cubicBezTo>
                  <a:cubicBezTo>
                    <a:pt x="326615" y="18557"/>
                    <a:pt x="330360" y="23167"/>
                    <a:pt x="333529" y="27776"/>
                  </a:cubicBezTo>
                  <a:cubicBezTo>
                    <a:pt x="335257" y="30368"/>
                    <a:pt x="330648" y="34689"/>
                    <a:pt x="328344" y="32672"/>
                  </a:cubicBezTo>
                  <a:cubicBezTo>
                    <a:pt x="320854" y="26335"/>
                    <a:pt x="313652" y="19134"/>
                    <a:pt x="306739" y="12220"/>
                  </a:cubicBezTo>
                  <a:cubicBezTo>
                    <a:pt x="306163" y="12220"/>
                    <a:pt x="307027" y="10779"/>
                    <a:pt x="307315" y="9627"/>
                  </a:cubicBezTo>
                  <a:close/>
                  <a:moveTo>
                    <a:pt x="36245" y="9051"/>
                  </a:moveTo>
                  <a:cubicBezTo>
                    <a:pt x="37397" y="8475"/>
                    <a:pt x="39702" y="10203"/>
                    <a:pt x="43447" y="11643"/>
                  </a:cubicBezTo>
                  <a:cubicBezTo>
                    <a:pt x="34516" y="19421"/>
                    <a:pt x="27315" y="26047"/>
                    <a:pt x="19537" y="32096"/>
                  </a:cubicBezTo>
                  <a:cubicBezTo>
                    <a:pt x="18673" y="32960"/>
                    <a:pt x="16081" y="30943"/>
                    <a:pt x="13488" y="29791"/>
                  </a:cubicBezTo>
                  <a:cubicBezTo>
                    <a:pt x="19825" y="20285"/>
                    <a:pt x="27027" y="13660"/>
                    <a:pt x="36245" y="9051"/>
                  </a:cubicBezTo>
                  <a:close/>
                  <a:moveTo>
                    <a:pt x="136204" y="1273"/>
                  </a:moveTo>
                  <a:cubicBezTo>
                    <a:pt x="137644" y="1273"/>
                    <a:pt x="139373" y="3866"/>
                    <a:pt x="139948" y="5594"/>
                  </a:cubicBezTo>
                  <a:cubicBezTo>
                    <a:pt x="140237" y="6459"/>
                    <a:pt x="137932" y="8763"/>
                    <a:pt x="136780" y="9051"/>
                  </a:cubicBezTo>
                  <a:cubicBezTo>
                    <a:pt x="127274" y="9339"/>
                    <a:pt x="117767" y="11068"/>
                    <a:pt x="108549" y="7611"/>
                  </a:cubicBezTo>
                  <a:cubicBezTo>
                    <a:pt x="107685" y="6459"/>
                    <a:pt x="106821" y="5018"/>
                    <a:pt x="106245" y="3866"/>
                  </a:cubicBezTo>
                  <a:cubicBezTo>
                    <a:pt x="107974" y="3002"/>
                    <a:pt x="109414" y="1849"/>
                    <a:pt x="111142" y="1849"/>
                  </a:cubicBezTo>
                  <a:cubicBezTo>
                    <a:pt x="119496" y="1561"/>
                    <a:pt x="127850" y="1273"/>
                    <a:pt x="136204" y="1273"/>
                  </a:cubicBezTo>
                  <a:close/>
                  <a:moveTo>
                    <a:pt x="211677" y="985"/>
                  </a:moveTo>
                  <a:cubicBezTo>
                    <a:pt x="219455" y="409"/>
                    <a:pt x="227521" y="409"/>
                    <a:pt x="235587" y="985"/>
                  </a:cubicBezTo>
                  <a:cubicBezTo>
                    <a:pt x="237316" y="985"/>
                    <a:pt x="239043" y="4154"/>
                    <a:pt x="240772" y="5595"/>
                  </a:cubicBezTo>
                  <a:cubicBezTo>
                    <a:pt x="239043" y="6746"/>
                    <a:pt x="237603" y="9051"/>
                    <a:pt x="235875" y="9051"/>
                  </a:cubicBezTo>
                  <a:cubicBezTo>
                    <a:pt x="226368" y="9339"/>
                    <a:pt x="216863" y="9051"/>
                    <a:pt x="207357" y="9051"/>
                  </a:cubicBezTo>
                  <a:cubicBezTo>
                    <a:pt x="207068" y="8187"/>
                    <a:pt x="206780" y="7035"/>
                    <a:pt x="206204" y="5882"/>
                  </a:cubicBezTo>
                  <a:cubicBezTo>
                    <a:pt x="207933" y="4154"/>
                    <a:pt x="209661" y="985"/>
                    <a:pt x="211677" y="985"/>
                  </a:cubicBezTo>
                  <a:close/>
                  <a:moveTo>
                    <a:pt x="167099" y="517"/>
                  </a:moveTo>
                  <a:cubicBezTo>
                    <a:pt x="171275" y="194"/>
                    <a:pt x="175380" y="1130"/>
                    <a:pt x="179125" y="698"/>
                  </a:cubicBezTo>
                  <a:cubicBezTo>
                    <a:pt x="183446" y="121"/>
                    <a:pt x="189208" y="-743"/>
                    <a:pt x="191512" y="8475"/>
                  </a:cubicBezTo>
                  <a:cubicBezTo>
                    <a:pt x="178837" y="9627"/>
                    <a:pt x="167891" y="10204"/>
                    <a:pt x="154640" y="7899"/>
                  </a:cubicBezTo>
                  <a:cubicBezTo>
                    <a:pt x="158673" y="2426"/>
                    <a:pt x="162922" y="841"/>
                    <a:pt x="167099" y="517"/>
                  </a:cubicBezTo>
                  <a:close/>
                  <a:moveTo>
                    <a:pt x="281964" y="410"/>
                  </a:moveTo>
                  <a:cubicBezTo>
                    <a:pt x="286861" y="986"/>
                    <a:pt x="291183" y="1273"/>
                    <a:pt x="289742" y="8475"/>
                  </a:cubicBezTo>
                  <a:cubicBezTo>
                    <a:pt x="279084" y="10492"/>
                    <a:pt x="268426" y="9915"/>
                    <a:pt x="257191" y="8475"/>
                  </a:cubicBezTo>
                  <a:cubicBezTo>
                    <a:pt x="260648" y="121"/>
                    <a:pt x="264393" y="-743"/>
                    <a:pt x="281964" y="410"/>
                  </a:cubicBezTo>
                  <a:close/>
                  <a:moveTo>
                    <a:pt x="79347" y="194"/>
                  </a:moveTo>
                  <a:cubicBezTo>
                    <a:pt x="83632" y="698"/>
                    <a:pt x="87953" y="2570"/>
                    <a:pt x="92130" y="7899"/>
                  </a:cubicBezTo>
                  <a:cubicBezTo>
                    <a:pt x="78879" y="10780"/>
                    <a:pt x="68508" y="10492"/>
                    <a:pt x="57562" y="8475"/>
                  </a:cubicBezTo>
                  <a:cubicBezTo>
                    <a:pt x="57562" y="410"/>
                    <a:pt x="63035" y="986"/>
                    <a:pt x="66780" y="697"/>
                  </a:cubicBezTo>
                  <a:cubicBezTo>
                    <a:pt x="70813" y="554"/>
                    <a:pt x="75062" y="-311"/>
                    <a:pt x="79347" y="1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8242319" y="6235310"/>
              <a:ext cx="318271" cy="428508"/>
            </a:xfrm>
            <a:custGeom>
              <a:avLst/>
              <a:gdLst/>
              <a:ahLst/>
              <a:cxnLst/>
              <a:rect l="l" t="t" r="r" b="b"/>
              <a:pathLst>
                <a:path w="318271" h="428508" extrusionOk="0">
                  <a:moveTo>
                    <a:pt x="122441" y="417996"/>
                  </a:moveTo>
                  <a:cubicBezTo>
                    <a:pt x="131371" y="417996"/>
                    <a:pt x="140301" y="418284"/>
                    <a:pt x="149232" y="418860"/>
                  </a:cubicBezTo>
                  <a:cubicBezTo>
                    <a:pt x="150960" y="418860"/>
                    <a:pt x="153265" y="421453"/>
                    <a:pt x="153552" y="423181"/>
                  </a:cubicBezTo>
                  <a:cubicBezTo>
                    <a:pt x="153841" y="424910"/>
                    <a:pt x="151824" y="428367"/>
                    <a:pt x="150960" y="428367"/>
                  </a:cubicBezTo>
                  <a:cubicBezTo>
                    <a:pt x="140013" y="427790"/>
                    <a:pt x="128491" y="431247"/>
                    <a:pt x="115816" y="421453"/>
                  </a:cubicBezTo>
                  <a:cubicBezTo>
                    <a:pt x="119273" y="419436"/>
                    <a:pt x="121001" y="417996"/>
                    <a:pt x="122441" y="417996"/>
                  </a:cubicBezTo>
                  <a:close/>
                  <a:moveTo>
                    <a:pt x="196763" y="413964"/>
                  </a:moveTo>
                  <a:cubicBezTo>
                    <a:pt x="199355" y="413676"/>
                    <a:pt x="201947" y="415980"/>
                    <a:pt x="204540" y="417132"/>
                  </a:cubicBezTo>
                  <a:cubicBezTo>
                    <a:pt x="202812" y="419437"/>
                    <a:pt x="201372" y="422894"/>
                    <a:pt x="199355" y="423470"/>
                  </a:cubicBezTo>
                  <a:cubicBezTo>
                    <a:pt x="192442" y="425487"/>
                    <a:pt x="185528" y="426351"/>
                    <a:pt x="176886" y="427791"/>
                  </a:cubicBezTo>
                  <a:cubicBezTo>
                    <a:pt x="174294" y="428656"/>
                    <a:pt x="170836" y="427503"/>
                    <a:pt x="170260" y="423182"/>
                  </a:cubicBezTo>
                  <a:cubicBezTo>
                    <a:pt x="169396" y="418573"/>
                    <a:pt x="173141" y="417708"/>
                    <a:pt x="177174" y="417132"/>
                  </a:cubicBezTo>
                  <a:cubicBezTo>
                    <a:pt x="183799" y="416268"/>
                    <a:pt x="190137" y="414540"/>
                    <a:pt x="196763" y="413964"/>
                  </a:cubicBezTo>
                  <a:close/>
                  <a:moveTo>
                    <a:pt x="74335" y="406474"/>
                  </a:moveTo>
                  <a:cubicBezTo>
                    <a:pt x="84417" y="409066"/>
                    <a:pt x="94499" y="412235"/>
                    <a:pt x="104581" y="415116"/>
                  </a:cubicBezTo>
                  <a:cubicBezTo>
                    <a:pt x="94499" y="422894"/>
                    <a:pt x="79232" y="418861"/>
                    <a:pt x="70302" y="409066"/>
                  </a:cubicBezTo>
                  <a:cubicBezTo>
                    <a:pt x="71742" y="408202"/>
                    <a:pt x="73470" y="406186"/>
                    <a:pt x="74335" y="406474"/>
                  </a:cubicBezTo>
                  <a:close/>
                  <a:moveTo>
                    <a:pt x="255239" y="397544"/>
                  </a:moveTo>
                  <a:cubicBezTo>
                    <a:pt x="244581" y="409067"/>
                    <a:pt x="233634" y="413388"/>
                    <a:pt x="222112" y="415980"/>
                  </a:cubicBezTo>
                  <a:cubicBezTo>
                    <a:pt x="218656" y="410507"/>
                    <a:pt x="219520" y="406762"/>
                    <a:pt x="224416" y="405322"/>
                  </a:cubicBezTo>
                  <a:cubicBezTo>
                    <a:pt x="233634" y="402729"/>
                    <a:pt x="240836" y="392071"/>
                    <a:pt x="255239" y="397544"/>
                  </a:cubicBezTo>
                  <a:close/>
                  <a:moveTo>
                    <a:pt x="32853" y="380259"/>
                  </a:moveTo>
                  <a:cubicBezTo>
                    <a:pt x="40919" y="385732"/>
                    <a:pt x="48696" y="391782"/>
                    <a:pt x="57914" y="398695"/>
                  </a:cubicBezTo>
                  <a:cubicBezTo>
                    <a:pt x="54457" y="400711"/>
                    <a:pt x="52729" y="402440"/>
                    <a:pt x="51865" y="402152"/>
                  </a:cubicBezTo>
                  <a:cubicBezTo>
                    <a:pt x="41782" y="398407"/>
                    <a:pt x="33717" y="392358"/>
                    <a:pt x="26227" y="381699"/>
                  </a:cubicBezTo>
                  <a:cubicBezTo>
                    <a:pt x="29971" y="380835"/>
                    <a:pt x="31988" y="379683"/>
                    <a:pt x="32853" y="380259"/>
                  </a:cubicBezTo>
                  <a:close/>
                  <a:moveTo>
                    <a:pt x="280013" y="363841"/>
                  </a:moveTo>
                  <a:cubicBezTo>
                    <a:pt x="283758" y="360671"/>
                    <a:pt x="287215" y="360384"/>
                    <a:pt x="290095" y="365857"/>
                  </a:cubicBezTo>
                  <a:cubicBezTo>
                    <a:pt x="286639" y="375075"/>
                    <a:pt x="278285" y="380836"/>
                    <a:pt x="271371" y="387462"/>
                  </a:cubicBezTo>
                  <a:cubicBezTo>
                    <a:pt x="270219" y="388614"/>
                    <a:pt x="266762" y="387750"/>
                    <a:pt x="264170" y="387750"/>
                  </a:cubicBezTo>
                  <a:cubicBezTo>
                    <a:pt x="264458" y="385446"/>
                    <a:pt x="263594" y="382277"/>
                    <a:pt x="264746" y="380548"/>
                  </a:cubicBezTo>
                  <a:cubicBezTo>
                    <a:pt x="269355" y="374787"/>
                    <a:pt x="274828" y="369313"/>
                    <a:pt x="280013" y="363841"/>
                  </a:cubicBezTo>
                  <a:close/>
                  <a:moveTo>
                    <a:pt x="2606" y="337050"/>
                  </a:moveTo>
                  <a:cubicBezTo>
                    <a:pt x="5199" y="337338"/>
                    <a:pt x="7503" y="337050"/>
                    <a:pt x="7792" y="337338"/>
                  </a:cubicBezTo>
                  <a:cubicBezTo>
                    <a:pt x="11824" y="346556"/>
                    <a:pt x="15857" y="355774"/>
                    <a:pt x="20466" y="366145"/>
                  </a:cubicBezTo>
                  <a:cubicBezTo>
                    <a:pt x="16721" y="366145"/>
                    <a:pt x="13841" y="367009"/>
                    <a:pt x="12976" y="366145"/>
                  </a:cubicBezTo>
                  <a:cubicBezTo>
                    <a:pt x="7215" y="357791"/>
                    <a:pt x="1742" y="349149"/>
                    <a:pt x="2606" y="337050"/>
                  </a:cubicBezTo>
                  <a:close/>
                  <a:moveTo>
                    <a:pt x="308244" y="316309"/>
                  </a:moveTo>
                  <a:cubicBezTo>
                    <a:pt x="309397" y="318902"/>
                    <a:pt x="312277" y="321782"/>
                    <a:pt x="311701" y="323798"/>
                  </a:cubicBezTo>
                  <a:cubicBezTo>
                    <a:pt x="309684" y="333305"/>
                    <a:pt x="306516" y="342523"/>
                    <a:pt x="297586" y="353181"/>
                  </a:cubicBezTo>
                  <a:cubicBezTo>
                    <a:pt x="295569" y="347996"/>
                    <a:pt x="293553" y="345115"/>
                    <a:pt x="294129" y="343099"/>
                  </a:cubicBezTo>
                  <a:cubicBezTo>
                    <a:pt x="296433" y="335609"/>
                    <a:pt x="299314" y="328120"/>
                    <a:pt x="302483" y="320630"/>
                  </a:cubicBezTo>
                  <a:cubicBezTo>
                    <a:pt x="303347" y="318613"/>
                    <a:pt x="306228" y="317749"/>
                    <a:pt x="308244" y="316309"/>
                  </a:cubicBezTo>
                  <a:close/>
                  <a:moveTo>
                    <a:pt x="118696" y="290959"/>
                  </a:moveTo>
                  <a:cubicBezTo>
                    <a:pt x="131659" y="288367"/>
                    <a:pt x="142029" y="292399"/>
                    <a:pt x="152688" y="293264"/>
                  </a:cubicBezTo>
                  <a:cubicBezTo>
                    <a:pt x="153264" y="294416"/>
                    <a:pt x="153552" y="295856"/>
                    <a:pt x="153840" y="297296"/>
                  </a:cubicBezTo>
                  <a:cubicBezTo>
                    <a:pt x="151535" y="298736"/>
                    <a:pt x="148655" y="301329"/>
                    <a:pt x="146639" y="301041"/>
                  </a:cubicBezTo>
                  <a:cubicBezTo>
                    <a:pt x="137708" y="299025"/>
                    <a:pt x="126762" y="302193"/>
                    <a:pt x="118696" y="290959"/>
                  </a:cubicBezTo>
                  <a:close/>
                  <a:moveTo>
                    <a:pt x="19313" y="288078"/>
                  </a:moveTo>
                  <a:cubicBezTo>
                    <a:pt x="17873" y="299025"/>
                    <a:pt x="12111" y="307667"/>
                    <a:pt x="9231" y="316885"/>
                  </a:cubicBezTo>
                  <a:cubicBezTo>
                    <a:pt x="8943" y="318037"/>
                    <a:pt x="5486" y="318037"/>
                    <a:pt x="3469" y="318613"/>
                  </a:cubicBezTo>
                  <a:cubicBezTo>
                    <a:pt x="2318" y="303922"/>
                    <a:pt x="7502" y="292975"/>
                    <a:pt x="19313" y="288078"/>
                  </a:cubicBezTo>
                  <a:close/>
                  <a:moveTo>
                    <a:pt x="172277" y="279149"/>
                  </a:moveTo>
                  <a:cubicBezTo>
                    <a:pt x="179479" y="282030"/>
                    <a:pt x="185240" y="284046"/>
                    <a:pt x="191289" y="286639"/>
                  </a:cubicBezTo>
                  <a:cubicBezTo>
                    <a:pt x="187256" y="295569"/>
                    <a:pt x="180631" y="297009"/>
                    <a:pt x="172277" y="297298"/>
                  </a:cubicBezTo>
                  <a:cubicBezTo>
                    <a:pt x="172277" y="291536"/>
                    <a:pt x="172277" y="286639"/>
                    <a:pt x="172277" y="279149"/>
                  </a:cubicBezTo>
                  <a:close/>
                  <a:moveTo>
                    <a:pt x="127339" y="267626"/>
                  </a:moveTo>
                  <a:cubicBezTo>
                    <a:pt x="137132" y="267914"/>
                    <a:pt x="149807" y="273387"/>
                    <a:pt x="153840" y="278572"/>
                  </a:cubicBezTo>
                  <a:cubicBezTo>
                    <a:pt x="144046" y="282029"/>
                    <a:pt x="133676" y="279725"/>
                    <a:pt x="121289" y="271371"/>
                  </a:cubicBezTo>
                  <a:cubicBezTo>
                    <a:pt x="123593" y="269930"/>
                    <a:pt x="125610" y="267626"/>
                    <a:pt x="127339" y="267626"/>
                  </a:cubicBezTo>
                  <a:close/>
                  <a:moveTo>
                    <a:pt x="312277" y="267050"/>
                  </a:moveTo>
                  <a:cubicBezTo>
                    <a:pt x="313429" y="266762"/>
                    <a:pt x="316598" y="269066"/>
                    <a:pt x="316886" y="270507"/>
                  </a:cubicBezTo>
                  <a:cubicBezTo>
                    <a:pt x="318614" y="280589"/>
                    <a:pt x="320055" y="291535"/>
                    <a:pt x="312565" y="303922"/>
                  </a:cubicBezTo>
                  <a:cubicBezTo>
                    <a:pt x="309684" y="299890"/>
                    <a:pt x="307668" y="298449"/>
                    <a:pt x="307380" y="296721"/>
                  </a:cubicBezTo>
                  <a:cubicBezTo>
                    <a:pt x="307091" y="288367"/>
                    <a:pt x="306804" y="280013"/>
                    <a:pt x="307380" y="271659"/>
                  </a:cubicBezTo>
                  <a:cubicBezTo>
                    <a:pt x="307380" y="269931"/>
                    <a:pt x="310261" y="267625"/>
                    <a:pt x="312277" y="267050"/>
                  </a:cubicBezTo>
                  <a:close/>
                  <a:moveTo>
                    <a:pt x="47580" y="262369"/>
                  </a:moveTo>
                  <a:cubicBezTo>
                    <a:pt x="51577" y="261072"/>
                    <a:pt x="55755" y="260712"/>
                    <a:pt x="60220" y="262441"/>
                  </a:cubicBezTo>
                  <a:cubicBezTo>
                    <a:pt x="60795" y="263881"/>
                    <a:pt x="61084" y="265033"/>
                    <a:pt x="61660" y="266474"/>
                  </a:cubicBezTo>
                  <a:cubicBezTo>
                    <a:pt x="54170" y="269354"/>
                    <a:pt x="46680" y="272523"/>
                    <a:pt x="38902" y="275115"/>
                  </a:cubicBezTo>
                  <a:cubicBezTo>
                    <a:pt x="38038" y="275404"/>
                    <a:pt x="35445" y="273675"/>
                    <a:pt x="34869" y="272523"/>
                  </a:cubicBezTo>
                  <a:cubicBezTo>
                    <a:pt x="34293" y="271371"/>
                    <a:pt x="35158" y="268490"/>
                    <a:pt x="36021" y="267914"/>
                  </a:cubicBezTo>
                  <a:cubicBezTo>
                    <a:pt x="39766" y="265897"/>
                    <a:pt x="43583" y="263665"/>
                    <a:pt x="47580" y="262369"/>
                  </a:cubicBezTo>
                  <a:close/>
                  <a:moveTo>
                    <a:pt x="75487" y="253223"/>
                  </a:moveTo>
                  <a:cubicBezTo>
                    <a:pt x="83265" y="251783"/>
                    <a:pt x="89026" y="253510"/>
                    <a:pt x="103141" y="261288"/>
                  </a:cubicBezTo>
                  <a:cubicBezTo>
                    <a:pt x="104582" y="267625"/>
                    <a:pt x="106022" y="273099"/>
                    <a:pt x="107174" y="278860"/>
                  </a:cubicBezTo>
                  <a:cubicBezTo>
                    <a:pt x="102853" y="280588"/>
                    <a:pt x="102853" y="280588"/>
                    <a:pt x="79808" y="268778"/>
                  </a:cubicBezTo>
                  <a:cubicBezTo>
                    <a:pt x="78367" y="263305"/>
                    <a:pt x="76927" y="258120"/>
                    <a:pt x="75487" y="253223"/>
                  </a:cubicBezTo>
                  <a:close/>
                  <a:moveTo>
                    <a:pt x="37714" y="223804"/>
                  </a:moveTo>
                  <a:cubicBezTo>
                    <a:pt x="39334" y="224128"/>
                    <a:pt x="40919" y="225424"/>
                    <a:pt x="42647" y="226720"/>
                  </a:cubicBezTo>
                  <a:cubicBezTo>
                    <a:pt x="59067" y="239107"/>
                    <a:pt x="59067" y="239107"/>
                    <a:pt x="58203" y="246886"/>
                  </a:cubicBezTo>
                  <a:cubicBezTo>
                    <a:pt x="47256" y="242853"/>
                    <a:pt x="39190" y="235939"/>
                    <a:pt x="32565" y="226720"/>
                  </a:cubicBezTo>
                  <a:cubicBezTo>
                    <a:pt x="34437" y="224128"/>
                    <a:pt x="36093" y="223480"/>
                    <a:pt x="37714" y="223804"/>
                  </a:cubicBezTo>
                  <a:close/>
                  <a:moveTo>
                    <a:pt x="290672" y="217791"/>
                  </a:moveTo>
                  <a:cubicBezTo>
                    <a:pt x="296434" y="218655"/>
                    <a:pt x="299890" y="218079"/>
                    <a:pt x="300466" y="219231"/>
                  </a:cubicBezTo>
                  <a:cubicBezTo>
                    <a:pt x="304787" y="227585"/>
                    <a:pt x="308532" y="235939"/>
                    <a:pt x="311989" y="244581"/>
                  </a:cubicBezTo>
                  <a:cubicBezTo>
                    <a:pt x="312565" y="245733"/>
                    <a:pt x="310836" y="249190"/>
                    <a:pt x="309396" y="249766"/>
                  </a:cubicBezTo>
                  <a:cubicBezTo>
                    <a:pt x="307956" y="250342"/>
                    <a:pt x="304499" y="249190"/>
                    <a:pt x="303923" y="248038"/>
                  </a:cubicBezTo>
                  <a:cubicBezTo>
                    <a:pt x="299602" y="239108"/>
                    <a:pt x="295857" y="229890"/>
                    <a:pt x="290672" y="217791"/>
                  </a:cubicBezTo>
                  <a:close/>
                  <a:moveTo>
                    <a:pt x="9519" y="181206"/>
                  </a:moveTo>
                  <a:cubicBezTo>
                    <a:pt x="10383" y="180630"/>
                    <a:pt x="12688" y="181494"/>
                    <a:pt x="12976" y="182070"/>
                  </a:cubicBezTo>
                  <a:cubicBezTo>
                    <a:pt x="17585" y="191000"/>
                    <a:pt x="21906" y="199930"/>
                    <a:pt x="23058" y="210301"/>
                  </a:cubicBezTo>
                  <a:cubicBezTo>
                    <a:pt x="12112" y="205115"/>
                    <a:pt x="9519" y="194745"/>
                    <a:pt x="6350" y="184951"/>
                  </a:cubicBezTo>
                  <a:cubicBezTo>
                    <a:pt x="6063" y="184087"/>
                    <a:pt x="8079" y="182070"/>
                    <a:pt x="9519" y="181206"/>
                  </a:cubicBezTo>
                  <a:close/>
                  <a:moveTo>
                    <a:pt x="260424" y="181206"/>
                  </a:moveTo>
                  <a:cubicBezTo>
                    <a:pt x="271659" y="184663"/>
                    <a:pt x="279437" y="192728"/>
                    <a:pt x="286927" y="201370"/>
                  </a:cubicBezTo>
                  <a:cubicBezTo>
                    <a:pt x="285486" y="206267"/>
                    <a:pt x="283181" y="209148"/>
                    <a:pt x="278285" y="205691"/>
                  </a:cubicBezTo>
                  <a:cubicBezTo>
                    <a:pt x="271659" y="201082"/>
                    <a:pt x="265610" y="196185"/>
                    <a:pt x="259560" y="190712"/>
                  </a:cubicBezTo>
                  <a:cubicBezTo>
                    <a:pt x="256679" y="188408"/>
                    <a:pt x="256679" y="184951"/>
                    <a:pt x="260424" y="181206"/>
                  </a:cubicBezTo>
                  <a:close/>
                  <a:moveTo>
                    <a:pt x="213182" y="149519"/>
                  </a:moveTo>
                  <a:cubicBezTo>
                    <a:pt x="220672" y="152399"/>
                    <a:pt x="228738" y="154704"/>
                    <a:pt x="235076" y="159313"/>
                  </a:cubicBezTo>
                  <a:cubicBezTo>
                    <a:pt x="239684" y="162482"/>
                    <a:pt x="241701" y="169107"/>
                    <a:pt x="245158" y="174868"/>
                  </a:cubicBezTo>
                  <a:cubicBezTo>
                    <a:pt x="243141" y="176021"/>
                    <a:pt x="240549" y="178613"/>
                    <a:pt x="239108" y="178325"/>
                  </a:cubicBezTo>
                  <a:cubicBezTo>
                    <a:pt x="226434" y="174004"/>
                    <a:pt x="212319" y="171700"/>
                    <a:pt x="207421" y="156144"/>
                  </a:cubicBezTo>
                  <a:cubicBezTo>
                    <a:pt x="206845" y="154416"/>
                    <a:pt x="207421" y="151823"/>
                    <a:pt x="208286" y="150095"/>
                  </a:cubicBezTo>
                  <a:cubicBezTo>
                    <a:pt x="208862" y="149231"/>
                    <a:pt x="211742" y="148943"/>
                    <a:pt x="213182" y="149519"/>
                  </a:cubicBezTo>
                  <a:close/>
                  <a:moveTo>
                    <a:pt x="278574" y="149519"/>
                  </a:moveTo>
                  <a:cubicBezTo>
                    <a:pt x="280302" y="148942"/>
                    <a:pt x="283470" y="149806"/>
                    <a:pt x="285199" y="151247"/>
                  </a:cubicBezTo>
                  <a:cubicBezTo>
                    <a:pt x="286063" y="151823"/>
                    <a:pt x="285487" y="156144"/>
                    <a:pt x="284623" y="156720"/>
                  </a:cubicBezTo>
                  <a:cubicBezTo>
                    <a:pt x="276845" y="161041"/>
                    <a:pt x="268779" y="165362"/>
                    <a:pt x="260426" y="169683"/>
                  </a:cubicBezTo>
                  <a:cubicBezTo>
                    <a:pt x="257544" y="167379"/>
                    <a:pt x="254664" y="165938"/>
                    <a:pt x="254664" y="164786"/>
                  </a:cubicBezTo>
                  <a:cubicBezTo>
                    <a:pt x="254952" y="162770"/>
                    <a:pt x="256393" y="159889"/>
                    <a:pt x="258120" y="159025"/>
                  </a:cubicBezTo>
                  <a:cubicBezTo>
                    <a:pt x="264746" y="155568"/>
                    <a:pt x="271660" y="152111"/>
                    <a:pt x="278574" y="149519"/>
                  </a:cubicBezTo>
                  <a:close/>
                  <a:moveTo>
                    <a:pt x="164787" y="146927"/>
                  </a:moveTo>
                  <a:cubicBezTo>
                    <a:pt x="174870" y="148943"/>
                    <a:pt x="185240" y="150672"/>
                    <a:pt x="195035" y="153841"/>
                  </a:cubicBezTo>
                  <a:cubicBezTo>
                    <a:pt x="198204" y="154705"/>
                    <a:pt x="197627" y="160754"/>
                    <a:pt x="194171" y="161042"/>
                  </a:cubicBezTo>
                  <a:cubicBezTo>
                    <a:pt x="188121" y="161330"/>
                    <a:pt x="182072" y="160178"/>
                    <a:pt x="176310" y="158450"/>
                  </a:cubicBezTo>
                  <a:cubicBezTo>
                    <a:pt x="170836" y="157009"/>
                    <a:pt x="163923" y="157874"/>
                    <a:pt x="162483" y="149808"/>
                  </a:cubicBezTo>
                  <a:cubicBezTo>
                    <a:pt x="163347" y="148943"/>
                    <a:pt x="164211" y="146639"/>
                    <a:pt x="164787" y="146927"/>
                  </a:cubicBezTo>
                  <a:close/>
                  <a:moveTo>
                    <a:pt x="5774" y="130795"/>
                  </a:moveTo>
                  <a:cubicBezTo>
                    <a:pt x="12400" y="141741"/>
                    <a:pt x="12112" y="156433"/>
                    <a:pt x="5487" y="164211"/>
                  </a:cubicBezTo>
                  <a:cubicBezTo>
                    <a:pt x="-1139" y="161042"/>
                    <a:pt x="14" y="154704"/>
                    <a:pt x="589" y="149231"/>
                  </a:cubicBezTo>
                  <a:cubicBezTo>
                    <a:pt x="589" y="143182"/>
                    <a:pt x="-2579" y="135980"/>
                    <a:pt x="5774" y="130795"/>
                  </a:cubicBezTo>
                  <a:close/>
                  <a:moveTo>
                    <a:pt x="144910" y="130795"/>
                  </a:moveTo>
                  <a:cubicBezTo>
                    <a:pt x="146350" y="132522"/>
                    <a:pt x="146638" y="132811"/>
                    <a:pt x="146638" y="133099"/>
                  </a:cubicBezTo>
                  <a:cubicBezTo>
                    <a:pt x="146638" y="137708"/>
                    <a:pt x="146638" y="142605"/>
                    <a:pt x="146638" y="147502"/>
                  </a:cubicBezTo>
                  <a:cubicBezTo>
                    <a:pt x="139148" y="150959"/>
                    <a:pt x="133675" y="146638"/>
                    <a:pt x="128202" y="143757"/>
                  </a:cubicBezTo>
                  <a:cubicBezTo>
                    <a:pt x="127050" y="143181"/>
                    <a:pt x="126762" y="137132"/>
                    <a:pt x="127915" y="136268"/>
                  </a:cubicBezTo>
                  <a:cubicBezTo>
                    <a:pt x="133099" y="131947"/>
                    <a:pt x="138861" y="129066"/>
                    <a:pt x="144910" y="130795"/>
                  </a:cubicBezTo>
                  <a:close/>
                  <a:moveTo>
                    <a:pt x="166803" y="127914"/>
                  </a:moveTo>
                  <a:cubicBezTo>
                    <a:pt x="176022" y="129354"/>
                    <a:pt x="184952" y="131083"/>
                    <a:pt x="193882" y="132811"/>
                  </a:cubicBezTo>
                  <a:cubicBezTo>
                    <a:pt x="195322" y="133099"/>
                    <a:pt x="196187" y="135403"/>
                    <a:pt x="197627" y="137708"/>
                  </a:cubicBezTo>
                  <a:cubicBezTo>
                    <a:pt x="195322" y="139436"/>
                    <a:pt x="193306" y="142605"/>
                    <a:pt x="191865" y="142317"/>
                  </a:cubicBezTo>
                  <a:cubicBezTo>
                    <a:pt x="183223" y="140877"/>
                    <a:pt x="174582" y="139148"/>
                    <a:pt x="165939" y="136844"/>
                  </a:cubicBezTo>
                  <a:cubicBezTo>
                    <a:pt x="164787" y="136556"/>
                    <a:pt x="163635" y="133099"/>
                    <a:pt x="163635" y="131371"/>
                  </a:cubicBezTo>
                  <a:cubicBezTo>
                    <a:pt x="163635" y="130218"/>
                    <a:pt x="165939" y="127914"/>
                    <a:pt x="166803" y="127914"/>
                  </a:cubicBezTo>
                  <a:close/>
                  <a:moveTo>
                    <a:pt x="307379" y="106309"/>
                  </a:moveTo>
                  <a:cubicBezTo>
                    <a:pt x="308820" y="108613"/>
                    <a:pt x="311700" y="111206"/>
                    <a:pt x="311412" y="113222"/>
                  </a:cubicBezTo>
                  <a:cubicBezTo>
                    <a:pt x="309971" y="123305"/>
                    <a:pt x="307667" y="133099"/>
                    <a:pt x="296721" y="142317"/>
                  </a:cubicBezTo>
                  <a:cubicBezTo>
                    <a:pt x="295569" y="137420"/>
                    <a:pt x="293840" y="134539"/>
                    <a:pt x="294416" y="132235"/>
                  </a:cubicBezTo>
                  <a:cubicBezTo>
                    <a:pt x="296433" y="125033"/>
                    <a:pt x="299025" y="118120"/>
                    <a:pt x="301906" y="111206"/>
                  </a:cubicBezTo>
                  <a:cubicBezTo>
                    <a:pt x="302770" y="109189"/>
                    <a:pt x="305363" y="108037"/>
                    <a:pt x="307379" y="106309"/>
                  </a:cubicBezTo>
                  <a:close/>
                  <a:moveTo>
                    <a:pt x="19890" y="82976"/>
                  </a:moveTo>
                  <a:cubicBezTo>
                    <a:pt x="20466" y="84129"/>
                    <a:pt x="21330" y="84993"/>
                    <a:pt x="21906" y="85856"/>
                  </a:cubicBezTo>
                  <a:cubicBezTo>
                    <a:pt x="19025" y="93634"/>
                    <a:pt x="16721" y="101700"/>
                    <a:pt x="13553" y="109478"/>
                  </a:cubicBezTo>
                  <a:cubicBezTo>
                    <a:pt x="12688" y="111206"/>
                    <a:pt x="9807" y="112359"/>
                    <a:pt x="8079" y="113511"/>
                  </a:cubicBezTo>
                  <a:cubicBezTo>
                    <a:pt x="7215" y="111206"/>
                    <a:pt x="5198" y="108614"/>
                    <a:pt x="5774" y="106886"/>
                  </a:cubicBezTo>
                  <a:cubicBezTo>
                    <a:pt x="7791" y="99972"/>
                    <a:pt x="10096" y="93347"/>
                    <a:pt x="13264" y="87009"/>
                  </a:cubicBezTo>
                  <a:cubicBezTo>
                    <a:pt x="14129" y="84993"/>
                    <a:pt x="17585" y="84416"/>
                    <a:pt x="19890" y="82976"/>
                  </a:cubicBezTo>
                  <a:close/>
                  <a:moveTo>
                    <a:pt x="300754" y="61948"/>
                  </a:moveTo>
                  <a:cubicBezTo>
                    <a:pt x="304499" y="68861"/>
                    <a:pt x="307668" y="76351"/>
                    <a:pt x="310260" y="83841"/>
                  </a:cubicBezTo>
                  <a:cubicBezTo>
                    <a:pt x="311125" y="85857"/>
                    <a:pt x="308244" y="89026"/>
                    <a:pt x="305363" y="94788"/>
                  </a:cubicBezTo>
                  <a:cubicBezTo>
                    <a:pt x="299314" y="81824"/>
                    <a:pt x="294705" y="72030"/>
                    <a:pt x="290384" y="62236"/>
                  </a:cubicBezTo>
                  <a:cubicBezTo>
                    <a:pt x="294705" y="57627"/>
                    <a:pt x="298450" y="57915"/>
                    <a:pt x="300754" y="61948"/>
                  </a:cubicBezTo>
                  <a:close/>
                  <a:moveTo>
                    <a:pt x="50137" y="44664"/>
                  </a:moveTo>
                  <a:cubicBezTo>
                    <a:pt x="46968" y="55034"/>
                    <a:pt x="35157" y="66845"/>
                    <a:pt x="27380" y="67421"/>
                  </a:cubicBezTo>
                  <a:cubicBezTo>
                    <a:pt x="29973" y="54170"/>
                    <a:pt x="40631" y="43511"/>
                    <a:pt x="50137" y="44664"/>
                  </a:cubicBezTo>
                  <a:close/>
                  <a:moveTo>
                    <a:pt x="189990" y="32781"/>
                  </a:moveTo>
                  <a:cubicBezTo>
                    <a:pt x="208930" y="35950"/>
                    <a:pt x="227294" y="42503"/>
                    <a:pt x="245010" y="52441"/>
                  </a:cubicBezTo>
                  <a:cubicBezTo>
                    <a:pt x="257397" y="59355"/>
                    <a:pt x="266903" y="69149"/>
                    <a:pt x="274104" y="81536"/>
                  </a:cubicBezTo>
                  <a:cubicBezTo>
                    <a:pt x="289084" y="106597"/>
                    <a:pt x="270648" y="137420"/>
                    <a:pt x="247314" y="139149"/>
                  </a:cubicBezTo>
                  <a:cubicBezTo>
                    <a:pt x="235792" y="140013"/>
                    <a:pt x="225710" y="137708"/>
                    <a:pt x="218508" y="128779"/>
                  </a:cubicBezTo>
                  <a:cubicBezTo>
                    <a:pt x="205545" y="112358"/>
                    <a:pt x="187685" y="108614"/>
                    <a:pt x="168384" y="108038"/>
                  </a:cubicBezTo>
                  <a:lnTo>
                    <a:pt x="133964" y="110189"/>
                  </a:lnTo>
                  <a:lnTo>
                    <a:pt x="133964" y="110343"/>
                  </a:lnTo>
                  <a:cubicBezTo>
                    <a:pt x="126762" y="114087"/>
                    <a:pt x="118984" y="116968"/>
                    <a:pt x="112935" y="121577"/>
                  </a:cubicBezTo>
                  <a:cubicBezTo>
                    <a:pt x="100836" y="131659"/>
                    <a:pt x="99972" y="146638"/>
                    <a:pt x="110342" y="158737"/>
                  </a:cubicBezTo>
                  <a:lnTo>
                    <a:pt x="110335" y="159785"/>
                  </a:lnTo>
                  <a:lnTo>
                    <a:pt x="148400" y="172996"/>
                  </a:lnTo>
                  <a:cubicBezTo>
                    <a:pt x="162407" y="176741"/>
                    <a:pt x="176595" y="179910"/>
                    <a:pt x="190566" y="183799"/>
                  </a:cubicBezTo>
                  <a:cubicBezTo>
                    <a:pt x="211595" y="189848"/>
                    <a:pt x="232047" y="197914"/>
                    <a:pt x="249907" y="211165"/>
                  </a:cubicBezTo>
                  <a:cubicBezTo>
                    <a:pt x="278713" y="232770"/>
                    <a:pt x="287644" y="262153"/>
                    <a:pt x="283611" y="296432"/>
                  </a:cubicBezTo>
                  <a:cubicBezTo>
                    <a:pt x="276697" y="355198"/>
                    <a:pt x="230895" y="388901"/>
                    <a:pt x="176739" y="396391"/>
                  </a:cubicBezTo>
                  <a:lnTo>
                    <a:pt x="150672" y="397925"/>
                  </a:lnTo>
                  <a:lnTo>
                    <a:pt x="150672" y="398119"/>
                  </a:lnTo>
                  <a:lnTo>
                    <a:pt x="149665" y="397984"/>
                  </a:lnTo>
                  <a:lnTo>
                    <a:pt x="147356" y="398120"/>
                  </a:lnTo>
                  <a:lnTo>
                    <a:pt x="147356" y="397674"/>
                  </a:lnTo>
                  <a:lnTo>
                    <a:pt x="99972" y="391314"/>
                  </a:lnTo>
                  <a:cubicBezTo>
                    <a:pt x="83913" y="386236"/>
                    <a:pt x="68717" y="378386"/>
                    <a:pt x="54458" y="367872"/>
                  </a:cubicBezTo>
                  <a:cubicBezTo>
                    <a:pt x="47832" y="362975"/>
                    <a:pt x="42071" y="356061"/>
                    <a:pt x="37750" y="348860"/>
                  </a:cubicBezTo>
                  <a:cubicBezTo>
                    <a:pt x="29396" y="335897"/>
                    <a:pt x="28820" y="322070"/>
                    <a:pt x="36886" y="308531"/>
                  </a:cubicBezTo>
                  <a:cubicBezTo>
                    <a:pt x="44376" y="295568"/>
                    <a:pt x="55610" y="288943"/>
                    <a:pt x="70302" y="291535"/>
                  </a:cubicBezTo>
                  <a:cubicBezTo>
                    <a:pt x="77215" y="292688"/>
                    <a:pt x="86145" y="295856"/>
                    <a:pt x="89890" y="301041"/>
                  </a:cubicBezTo>
                  <a:cubicBezTo>
                    <a:pt x="99972" y="314869"/>
                    <a:pt x="114375" y="317749"/>
                    <a:pt x="129355" y="320918"/>
                  </a:cubicBezTo>
                  <a:lnTo>
                    <a:pt x="148667" y="323527"/>
                  </a:lnTo>
                  <a:lnTo>
                    <a:pt x="189126" y="315157"/>
                  </a:lnTo>
                  <a:cubicBezTo>
                    <a:pt x="199785" y="311988"/>
                    <a:pt x="207850" y="304786"/>
                    <a:pt x="211019" y="293552"/>
                  </a:cubicBezTo>
                  <a:cubicBezTo>
                    <a:pt x="215052" y="279725"/>
                    <a:pt x="211019" y="270794"/>
                    <a:pt x="197479" y="265897"/>
                  </a:cubicBezTo>
                  <a:cubicBezTo>
                    <a:pt x="185093" y="261288"/>
                    <a:pt x="172129" y="257544"/>
                    <a:pt x="159455" y="253511"/>
                  </a:cubicBezTo>
                  <a:cubicBezTo>
                    <a:pt x="141883" y="248325"/>
                    <a:pt x="124599" y="243140"/>
                    <a:pt x="107027" y="237955"/>
                  </a:cubicBezTo>
                  <a:lnTo>
                    <a:pt x="107031" y="236886"/>
                  </a:lnTo>
                  <a:lnTo>
                    <a:pt x="60543" y="213830"/>
                  </a:lnTo>
                  <a:cubicBezTo>
                    <a:pt x="47112" y="202523"/>
                    <a:pt x="37318" y="187544"/>
                    <a:pt x="33141" y="167379"/>
                  </a:cubicBezTo>
                  <a:cubicBezTo>
                    <a:pt x="25075" y="126762"/>
                    <a:pt x="35445" y="86433"/>
                    <a:pt x="75199" y="57339"/>
                  </a:cubicBezTo>
                  <a:cubicBezTo>
                    <a:pt x="83841" y="51001"/>
                    <a:pt x="92987" y="45384"/>
                    <a:pt x="102745" y="41171"/>
                  </a:cubicBezTo>
                  <a:lnTo>
                    <a:pt x="131512" y="34037"/>
                  </a:lnTo>
                  <a:lnTo>
                    <a:pt x="131512" y="33429"/>
                  </a:lnTo>
                  <a:cubicBezTo>
                    <a:pt x="151532" y="29828"/>
                    <a:pt x="171049" y="29612"/>
                    <a:pt x="189990" y="32781"/>
                  </a:cubicBezTo>
                  <a:close/>
                  <a:moveTo>
                    <a:pt x="256392" y="25939"/>
                  </a:moveTo>
                  <a:cubicBezTo>
                    <a:pt x="258697" y="25939"/>
                    <a:pt x="261865" y="25075"/>
                    <a:pt x="263594" y="26227"/>
                  </a:cubicBezTo>
                  <a:cubicBezTo>
                    <a:pt x="271083" y="31124"/>
                    <a:pt x="278285" y="36885"/>
                    <a:pt x="286063" y="42647"/>
                  </a:cubicBezTo>
                  <a:cubicBezTo>
                    <a:pt x="282318" y="48984"/>
                    <a:pt x="279725" y="50424"/>
                    <a:pt x="275981" y="47544"/>
                  </a:cubicBezTo>
                  <a:cubicBezTo>
                    <a:pt x="269931" y="43223"/>
                    <a:pt x="263594" y="38902"/>
                    <a:pt x="257832" y="34005"/>
                  </a:cubicBezTo>
                  <a:cubicBezTo>
                    <a:pt x="256392" y="32565"/>
                    <a:pt x="256968" y="28820"/>
                    <a:pt x="256392" y="25939"/>
                  </a:cubicBezTo>
                  <a:close/>
                  <a:moveTo>
                    <a:pt x="87874" y="15569"/>
                  </a:moveTo>
                  <a:cubicBezTo>
                    <a:pt x="89314" y="15280"/>
                    <a:pt x="91331" y="17009"/>
                    <a:pt x="95076" y="18449"/>
                  </a:cubicBezTo>
                  <a:cubicBezTo>
                    <a:pt x="85858" y="26804"/>
                    <a:pt x="76351" y="30548"/>
                    <a:pt x="66845" y="34581"/>
                  </a:cubicBezTo>
                  <a:cubicBezTo>
                    <a:pt x="65981" y="34870"/>
                    <a:pt x="64252" y="32853"/>
                    <a:pt x="61948" y="31124"/>
                  </a:cubicBezTo>
                  <a:cubicBezTo>
                    <a:pt x="69150" y="22771"/>
                    <a:pt x="78368" y="18738"/>
                    <a:pt x="87874" y="15569"/>
                  </a:cubicBezTo>
                  <a:close/>
                  <a:moveTo>
                    <a:pt x="225750" y="9375"/>
                  </a:moveTo>
                  <a:cubicBezTo>
                    <a:pt x="232411" y="11319"/>
                    <a:pt x="238676" y="15424"/>
                    <a:pt x="242277" y="21041"/>
                  </a:cubicBezTo>
                  <a:cubicBezTo>
                    <a:pt x="230755" y="25362"/>
                    <a:pt x="222401" y="17873"/>
                    <a:pt x="213183" y="16433"/>
                  </a:cubicBezTo>
                  <a:cubicBezTo>
                    <a:pt x="210878" y="16144"/>
                    <a:pt x="209150" y="12687"/>
                    <a:pt x="206845" y="10671"/>
                  </a:cubicBezTo>
                  <a:cubicBezTo>
                    <a:pt x="212031" y="7647"/>
                    <a:pt x="219088" y="7430"/>
                    <a:pt x="225750" y="9375"/>
                  </a:cubicBezTo>
                  <a:close/>
                  <a:moveTo>
                    <a:pt x="137132" y="877"/>
                  </a:moveTo>
                  <a:cubicBezTo>
                    <a:pt x="138573" y="2317"/>
                    <a:pt x="141453" y="4046"/>
                    <a:pt x="142029" y="6350"/>
                  </a:cubicBezTo>
                  <a:cubicBezTo>
                    <a:pt x="142317" y="7503"/>
                    <a:pt x="139437" y="10959"/>
                    <a:pt x="137708" y="11536"/>
                  </a:cubicBezTo>
                  <a:cubicBezTo>
                    <a:pt x="129931" y="13552"/>
                    <a:pt x="122153" y="14992"/>
                    <a:pt x="114375" y="15856"/>
                  </a:cubicBezTo>
                  <a:cubicBezTo>
                    <a:pt x="112647" y="16145"/>
                    <a:pt x="110343" y="13264"/>
                    <a:pt x="108326" y="11823"/>
                  </a:cubicBezTo>
                  <a:cubicBezTo>
                    <a:pt x="109766" y="9807"/>
                    <a:pt x="110630" y="6638"/>
                    <a:pt x="112359" y="6350"/>
                  </a:cubicBezTo>
                  <a:cubicBezTo>
                    <a:pt x="119848" y="4334"/>
                    <a:pt x="127914" y="2894"/>
                    <a:pt x="137132" y="877"/>
                  </a:cubicBezTo>
                  <a:close/>
                  <a:moveTo>
                    <a:pt x="177390" y="85"/>
                  </a:moveTo>
                  <a:cubicBezTo>
                    <a:pt x="182431" y="373"/>
                    <a:pt x="187400" y="1453"/>
                    <a:pt x="192153" y="4334"/>
                  </a:cubicBezTo>
                  <a:cubicBezTo>
                    <a:pt x="192442" y="4622"/>
                    <a:pt x="192442" y="5774"/>
                    <a:pt x="193305" y="7503"/>
                  </a:cubicBezTo>
                  <a:cubicBezTo>
                    <a:pt x="192153" y="8655"/>
                    <a:pt x="190425" y="10959"/>
                    <a:pt x="188985" y="11247"/>
                  </a:cubicBezTo>
                  <a:cubicBezTo>
                    <a:pt x="180631" y="11536"/>
                    <a:pt x="171989" y="11247"/>
                    <a:pt x="163634" y="10383"/>
                  </a:cubicBezTo>
                  <a:cubicBezTo>
                    <a:pt x="161618" y="10095"/>
                    <a:pt x="159602" y="7214"/>
                    <a:pt x="158737" y="5198"/>
                  </a:cubicBezTo>
                  <a:cubicBezTo>
                    <a:pt x="158450" y="4046"/>
                    <a:pt x="160754" y="589"/>
                    <a:pt x="162194" y="589"/>
                  </a:cubicBezTo>
                  <a:cubicBezTo>
                    <a:pt x="167235" y="301"/>
                    <a:pt x="172349" y="-203"/>
                    <a:pt x="177390" y="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7268720" y="6232928"/>
              <a:ext cx="391212" cy="441147"/>
            </a:xfrm>
            <a:custGeom>
              <a:avLst/>
              <a:gdLst/>
              <a:ahLst/>
              <a:cxnLst/>
              <a:rect l="l" t="t" r="r" b="b"/>
              <a:pathLst>
                <a:path w="391212" h="441147" extrusionOk="0">
                  <a:moveTo>
                    <a:pt x="290678" y="424123"/>
                  </a:moveTo>
                  <a:cubicBezTo>
                    <a:pt x="300760" y="427292"/>
                    <a:pt x="309402" y="429596"/>
                    <a:pt x="318043" y="432765"/>
                  </a:cubicBezTo>
                  <a:cubicBezTo>
                    <a:pt x="319484" y="433341"/>
                    <a:pt x="320348" y="436222"/>
                    <a:pt x="320348" y="438238"/>
                  </a:cubicBezTo>
                  <a:cubicBezTo>
                    <a:pt x="320348" y="439391"/>
                    <a:pt x="318043" y="441407"/>
                    <a:pt x="316891" y="441120"/>
                  </a:cubicBezTo>
                  <a:cubicBezTo>
                    <a:pt x="307097" y="440543"/>
                    <a:pt x="297879" y="438527"/>
                    <a:pt x="290965" y="430749"/>
                  </a:cubicBezTo>
                  <a:cubicBezTo>
                    <a:pt x="290101" y="430172"/>
                    <a:pt x="290678" y="428444"/>
                    <a:pt x="290678" y="424123"/>
                  </a:cubicBezTo>
                  <a:close/>
                  <a:moveTo>
                    <a:pt x="359814" y="420090"/>
                  </a:moveTo>
                  <a:cubicBezTo>
                    <a:pt x="360677" y="419514"/>
                    <a:pt x="363846" y="421242"/>
                    <a:pt x="364134" y="422107"/>
                  </a:cubicBezTo>
                  <a:cubicBezTo>
                    <a:pt x="364422" y="424411"/>
                    <a:pt x="364422" y="427868"/>
                    <a:pt x="362982" y="429020"/>
                  </a:cubicBezTo>
                  <a:cubicBezTo>
                    <a:pt x="355781" y="435357"/>
                    <a:pt x="347426" y="439102"/>
                    <a:pt x="335904" y="439966"/>
                  </a:cubicBezTo>
                  <a:cubicBezTo>
                    <a:pt x="336193" y="436221"/>
                    <a:pt x="335616" y="433341"/>
                    <a:pt x="336480" y="432765"/>
                  </a:cubicBezTo>
                  <a:cubicBezTo>
                    <a:pt x="343970" y="428444"/>
                    <a:pt x="351748" y="424123"/>
                    <a:pt x="359814" y="420090"/>
                  </a:cubicBezTo>
                  <a:close/>
                  <a:moveTo>
                    <a:pt x="151542" y="415481"/>
                  </a:moveTo>
                  <a:cubicBezTo>
                    <a:pt x="159320" y="416057"/>
                    <a:pt x="167386" y="416921"/>
                    <a:pt x="175164" y="418074"/>
                  </a:cubicBezTo>
                  <a:cubicBezTo>
                    <a:pt x="177756" y="418650"/>
                    <a:pt x="180349" y="420954"/>
                    <a:pt x="184093" y="422970"/>
                  </a:cubicBezTo>
                  <a:cubicBezTo>
                    <a:pt x="181501" y="425563"/>
                    <a:pt x="179484" y="428732"/>
                    <a:pt x="178044" y="428444"/>
                  </a:cubicBezTo>
                  <a:cubicBezTo>
                    <a:pt x="169402" y="427868"/>
                    <a:pt x="160472" y="426427"/>
                    <a:pt x="151830" y="424699"/>
                  </a:cubicBezTo>
                  <a:cubicBezTo>
                    <a:pt x="150102" y="424411"/>
                    <a:pt x="148950" y="420954"/>
                    <a:pt x="148085" y="418650"/>
                  </a:cubicBezTo>
                  <a:cubicBezTo>
                    <a:pt x="147797" y="418074"/>
                    <a:pt x="150390" y="415481"/>
                    <a:pt x="151542" y="415481"/>
                  </a:cubicBezTo>
                  <a:close/>
                  <a:moveTo>
                    <a:pt x="236521" y="414041"/>
                  </a:moveTo>
                  <a:cubicBezTo>
                    <a:pt x="233928" y="418938"/>
                    <a:pt x="233065" y="422972"/>
                    <a:pt x="231336" y="423259"/>
                  </a:cubicBezTo>
                  <a:cubicBezTo>
                    <a:pt x="222694" y="425276"/>
                    <a:pt x="214052" y="427005"/>
                    <a:pt x="205410" y="427868"/>
                  </a:cubicBezTo>
                  <a:cubicBezTo>
                    <a:pt x="203682" y="428157"/>
                    <a:pt x="201089" y="425276"/>
                    <a:pt x="200225" y="423547"/>
                  </a:cubicBezTo>
                  <a:cubicBezTo>
                    <a:pt x="199937" y="422683"/>
                    <a:pt x="202242" y="419226"/>
                    <a:pt x="203682" y="418938"/>
                  </a:cubicBezTo>
                  <a:cubicBezTo>
                    <a:pt x="213476" y="416922"/>
                    <a:pt x="223559" y="415770"/>
                    <a:pt x="236521" y="414041"/>
                  </a:cubicBezTo>
                  <a:close/>
                  <a:moveTo>
                    <a:pt x="267921" y="399350"/>
                  </a:moveTo>
                  <a:cubicBezTo>
                    <a:pt x="273971" y="404247"/>
                    <a:pt x="281172" y="407416"/>
                    <a:pt x="280020" y="418074"/>
                  </a:cubicBezTo>
                  <a:cubicBezTo>
                    <a:pt x="277427" y="417786"/>
                    <a:pt x="274835" y="418074"/>
                    <a:pt x="273683" y="416922"/>
                  </a:cubicBezTo>
                  <a:cubicBezTo>
                    <a:pt x="269074" y="412025"/>
                    <a:pt x="264176" y="411161"/>
                    <a:pt x="258127" y="414041"/>
                  </a:cubicBezTo>
                  <a:cubicBezTo>
                    <a:pt x="256687" y="414618"/>
                    <a:pt x="253806" y="412601"/>
                    <a:pt x="251501" y="411737"/>
                  </a:cubicBezTo>
                  <a:cubicBezTo>
                    <a:pt x="252654" y="409432"/>
                    <a:pt x="253230" y="406552"/>
                    <a:pt x="254958" y="405399"/>
                  </a:cubicBezTo>
                  <a:cubicBezTo>
                    <a:pt x="258415" y="402806"/>
                    <a:pt x="262736" y="401654"/>
                    <a:pt x="267921" y="399350"/>
                  </a:cubicBezTo>
                  <a:close/>
                  <a:moveTo>
                    <a:pt x="101129" y="395605"/>
                  </a:moveTo>
                  <a:cubicBezTo>
                    <a:pt x="111211" y="400214"/>
                    <a:pt x="120718" y="404247"/>
                    <a:pt x="129935" y="408856"/>
                  </a:cubicBezTo>
                  <a:cubicBezTo>
                    <a:pt x="130800" y="409144"/>
                    <a:pt x="131376" y="411449"/>
                    <a:pt x="131088" y="412313"/>
                  </a:cubicBezTo>
                  <a:cubicBezTo>
                    <a:pt x="130512" y="413753"/>
                    <a:pt x="129071" y="415482"/>
                    <a:pt x="127631" y="415769"/>
                  </a:cubicBezTo>
                  <a:cubicBezTo>
                    <a:pt x="122446" y="416922"/>
                    <a:pt x="101994" y="404823"/>
                    <a:pt x="99401" y="399350"/>
                  </a:cubicBezTo>
                  <a:cubicBezTo>
                    <a:pt x="99689" y="399062"/>
                    <a:pt x="99977" y="398485"/>
                    <a:pt x="101129" y="395605"/>
                  </a:cubicBezTo>
                  <a:close/>
                  <a:moveTo>
                    <a:pt x="384011" y="378033"/>
                  </a:moveTo>
                  <a:cubicBezTo>
                    <a:pt x="387180" y="382066"/>
                    <a:pt x="390061" y="384082"/>
                    <a:pt x="389485" y="385235"/>
                  </a:cubicBezTo>
                  <a:cubicBezTo>
                    <a:pt x="386892" y="393589"/>
                    <a:pt x="383723" y="401655"/>
                    <a:pt x="380266" y="409721"/>
                  </a:cubicBezTo>
                  <a:cubicBezTo>
                    <a:pt x="379690" y="410873"/>
                    <a:pt x="376233" y="411737"/>
                    <a:pt x="374793" y="411161"/>
                  </a:cubicBezTo>
                  <a:cubicBezTo>
                    <a:pt x="373352" y="410585"/>
                    <a:pt x="371912" y="407416"/>
                    <a:pt x="372489" y="405976"/>
                  </a:cubicBezTo>
                  <a:cubicBezTo>
                    <a:pt x="375657" y="397334"/>
                    <a:pt x="379402" y="388980"/>
                    <a:pt x="384011" y="378033"/>
                  </a:cubicBezTo>
                  <a:close/>
                  <a:moveTo>
                    <a:pt x="61953" y="362189"/>
                  </a:moveTo>
                  <a:cubicBezTo>
                    <a:pt x="70307" y="369679"/>
                    <a:pt x="78372" y="377169"/>
                    <a:pt x="86438" y="384370"/>
                  </a:cubicBezTo>
                  <a:cubicBezTo>
                    <a:pt x="85574" y="385522"/>
                    <a:pt x="84998" y="386675"/>
                    <a:pt x="84422" y="387828"/>
                  </a:cubicBezTo>
                  <a:cubicBezTo>
                    <a:pt x="74628" y="388403"/>
                    <a:pt x="70018" y="380049"/>
                    <a:pt x="63969" y="374576"/>
                  </a:cubicBezTo>
                  <a:cubicBezTo>
                    <a:pt x="60800" y="371984"/>
                    <a:pt x="56480" y="368815"/>
                    <a:pt x="61953" y="362189"/>
                  </a:cubicBezTo>
                  <a:close/>
                  <a:moveTo>
                    <a:pt x="374217" y="336263"/>
                  </a:moveTo>
                  <a:cubicBezTo>
                    <a:pt x="375369" y="335399"/>
                    <a:pt x="379114" y="335975"/>
                    <a:pt x="379690" y="337127"/>
                  </a:cubicBezTo>
                  <a:cubicBezTo>
                    <a:pt x="384011" y="344329"/>
                    <a:pt x="387468" y="352107"/>
                    <a:pt x="391212" y="360461"/>
                  </a:cubicBezTo>
                  <a:cubicBezTo>
                    <a:pt x="388908" y="362766"/>
                    <a:pt x="387468" y="365358"/>
                    <a:pt x="385451" y="365934"/>
                  </a:cubicBezTo>
                  <a:cubicBezTo>
                    <a:pt x="384011" y="366223"/>
                    <a:pt x="381130" y="364494"/>
                    <a:pt x="380266" y="363054"/>
                  </a:cubicBezTo>
                  <a:cubicBezTo>
                    <a:pt x="377097" y="356140"/>
                    <a:pt x="374505" y="348938"/>
                    <a:pt x="372200" y="341737"/>
                  </a:cubicBezTo>
                  <a:cubicBezTo>
                    <a:pt x="371624" y="340296"/>
                    <a:pt x="373064" y="337127"/>
                    <a:pt x="374217" y="336263"/>
                  </a:cubicBezTo>
                  <a:close/>
                  <a:moveTo>
                    <a:pt x="32606" y="321141"/>
                  </a:moveTo>
                  <a:cubicBezTo>
                    <a:pt x="34011" y="321645"/>
                    <a:pt x="35019" y="323157"/>
                    <a:pt x="36027" y="324741"/>
                  </a:cubicBezTo>
                  <a:cubicBezTo>
                    <a:pt x="46685" y="339144"/>
                    <a:pt x="48702" y="344330"/>
                    <a:pt x="45245" y="350955"/>
                  </a:cubicBezTo>
                  <a:cubicBezTo>
                    <a:pt x="36315" y="343177"/>
                    <a:pt x="31706" y="333095"/>
                    <a:pt x="26809" y="323589"/>
                  </a:cubicBezTo>
                  <a:cubicBezTo>
                    <a:pt x="29402" y="321140"/>
                    <a:pt x="31202" y="320636"/>
                    <a:pt x="32606" y="321141"/>
                  </a:cubicBezTo>
                  <a:close/>
                  <a:moveTo>
                    <a:pt x="359813" y="296798"/>
                  </a:moveTo>
                  <a:cubicBezTo>
                    <a:pt x="363558" y="298527"/>
                    <a:pt x="362982" y="301407"/>
                    <a:pt x="361254" y="304576"/>
                  </a:cubicBezTo>
                  <a:cubicBezTo>
                    <a:pt x="360389" y="306016"/>
                    <a:pt x="360102" y="307745"/>
                    <a:pt x="359237" y="310049"/>
                  </a:cubicBezTo>
                  <a:cubicBezTo>
                    <a:pt x="361542" y="313794"/>
                    <a:pt x="363846" y="316675"/>
                    <a:pt x="365287" y="319844"/>
                  </a:cubicBezTo>
                  <a:cubicBezTo>
                    <a:pt x="365863" y="320996"/>
                    <a:pt x="365575" y="323877"/>
                    <a:pt x="364422" y="324453"/>
                  </a:cubicBezTo>
                  <a:cubicBezTo>
                    <a:pt x="362694" y="325317"/>
                    <a:pt x="359813" y="326182"/>
                    <a:pt x="358661" y="325317"/>
                  </a:cubicBezTo>
                  <a:cubicBezTo>
                    <a:pt x="354628" y="321860"/>
                    <a:pt x="351460" y="317827"/>
                    <a:pt x="347138" y="313218"/>
                  </a:cubicBezTo>
                  <a:cubicBezTo>
                    <a:pt x="348578" y="309185"/>
                    <a:pt x="350019" y="305152"/>
                    <a:pt x="351747" y="301119"/>
                  </a:cubicBezTo>
                  <a:cubicBezTo>
                    <a:pt x="353188" y="297663"/>
                    <a:pt x="355204" y="294494"/>
                    <a:pt x="359813" y="296798"/>
                  </a:cubicBezTo>
                  <a:close/>
                  <a:moveTo>
                    <a:pt x="7220" y="270872"/>
                  </a:moveTo>
                  <a:cubicBezTo>
                    <a:pt x="19030" y="276634"/>
                    <a:pt x="25080" y="295069"/>
                    <a:pt x="20183" y="305440"/>
                  </a:cubicBezTo>
                  <a:cubicBezTo>
                    <a:pt x="11829" y="295358"/>
                    <a:pt x="10100" y="284411"/>
                    <a:pt x="7220" y="270872"/>
                  </a:cubicBezTo>
                  <a:close/>
                  <a:moveTo>
                    <a:pt x="160471" y="270585"/>
                  </a:moveTo>
                  <a:cubicBezTo>
                    <a:pt x="165080" y="278363"/>
                    <a:pt x="169401" y="284700"/>
                    <a:pt x="165656" y="293054"/>
                  </a:cubicBezTo>
                  <a:cubicBezTo>
                    <a:pt x="155286" y="290750"/>
                    <a:pt x="154998" y="290462"/>
                    <a:pt x="147508" y="279227"/>
                  </a:cubicBezTo>
                  <a:cubicBezTo>
                    <a:pt x="152117" y="276347"/>
                    <a:pt x="155862" y="273754"/>
                    <a:pt x="160471" y="270585"/>
                  </a:cubicBezTo>
                  <a:close/>
                  <a:moveTo>
                    <a:pt x="369032" y="242930"/>
                  </a:moveTo>
                  <a:cubicBezTo>
                    <a:pt x="371913" y="244659"/>
                    <a:pt x="375658" y="246099"/>
                    <a:pt x="375370" y="247251"/>
                  </a:cubicBezTo>
                  <a:cubicBezTo>
                    <a:pt x="375081" y="258485"/>
                    <a:pt x="374218" y="270009"/>
                    <a:pt x="366439" y="282108"/>
                  </a:cubicBezTo>
                  <a:cubicBezTo>
                    <a:pt x="363559" y="278075"/>
                    <a:pt x="361254" y="276058"/>
                    <a:pt x="361254" y="274618"/>
                  </a:cubicBezTo>
                  <a:cubicBezTo>
                    <a:pt x="362983" y="264247"/>
                    <a:pt x="363847" y="253589"/>
                    <a:pt x="369032" y="242930"/>
                  </a:cubicBezTo>
                  <a:close/>
                  <a:moveTo>
                    <a:pt x="128496" y="232560"/>
                  </a:moveTo>
                  <a:cubicBezTo>
                    <a:pt x="129937" y="231984"/>
                    <a:pt x="133393" y="233424"/>
                    <a:pt x="133969" y="234577"/>
                  </a:cubicBezTo>
                  <a:cubicBezTo>
                    <a:pt x="137426" y="242931"/>
                    <a:pt x="140019" y="251285"/>
                    <a:pt x="143187" y="260503"/>
                  </a:cubicBezTo>
                  <a:cubicBezTo>
                    <a:pt x="142323" y="261655"/>
                    <a:pt x="141459" y="263960"/>
                    <a:pt x="140306" y="263960"/>
                  </a:cubicBezTo>
                  <a:cubicBezTo>
                    <a:pt x="138578" y="264248"/>
                    <a:pt x="135122" y="263672"/>
                    <a:pt x="134546" y="262519"/>
                  </a:cubicBezTo>
                  <a:cubicBezTo>
                    <a:pt x="131089" y="254453"/>
                    <a:pt x="127920" y="245811"/>
                    <a:pt x="125327" y="237457"/>
                  </a:cubicBezTo>
                  <a:cubicBezTo>
                    <a:pt x="125040" y="236305"/>
                    <a:pt x="127056" y="233137"/>
                    <a:pt x="128496" y="232560"/>
                  </a:cubicBezTo>
                  <a:close/>
                  <a:moveTo>
                    <a:pt x="171418" y="223053"/>
                  </a:moveTo>
                  <a:cubicBezTo>
                    <a:pt x="172570" y="223053"/>
                    <a:pt x="173435" y="225358"/>
                    <a:pt x="174299" y="226222"/>
                  </a:cubicBezTo>
                  <a:cubicBezTo>
                    <a:pt x="173722" y="227662"/>
                    <a:pt x="173722" y="228814"/>
                    <a:pt x="173435" y="229391"/>
                  </a:cubicBezTo>
                  <a:cubicBezTo>
                    <a:pt x="170554" y="236880"/>
                    <a:pt x="167673" y="244370"/>
                    <a:pt x="164217" y="251571"/>
                  </a:cubicBezTo>
                  <a:cubicBezTo>
                    <a:pt x="163353" y="253300"/>
                    <a:pt x="160184" y="254741"/>
                    <a:pt x="158167" y="254741"/>
                  </a:cubicBezTo>
                  <a:cubicBezTo>
                    <a:pt x="157303" y="254741"/>
                    <a:pt x="154710" y="250995"/>
                    <a:pt x="154998" y="249843"/>
                  </a:cubicBezTo>
                  <a:cubicBezTo>
                    <a:pt x="158167" y="241201"/>
                    <a:pt x="161912" y="232559"/>
                    <a:pt x="165657" y="224205"/>
                  </a:cubicBezTo>
                  <a:cubicBezTo>
                    <a:pt x="166233" y="223053"/>
                    <a:pt x="169690" y="222765"/>
                    <a:pt x="171418" y="223053"/>
                  </a:cubicBezTo>
                  <a:close/>
                  <a:moveTo>
                    <a:pt x="3475" y="219309"/>
                  </a:moveTo>
                  <a:cubicBezTo>
                    <a:pt x="10389" y="225358"/>
                    <a:pt x="12405" y="241490"/>
                    <a:pt x="7508" y="253301"/>
                  </a:cubicBezTo>
                  <a:cubicBezTo>
                    <a:pt x="-846" y="243794"/>
                    <a:pt x="-2286" y="229103"/>
                    <a:pt x="3475" y="219309"/>
                  </a:cubicBezTo>
                  <a:close/>
                  <a:moveTo>
                    <a:pt x="210883" y="195688"/>
                  </a:moveTo>
                  <a:cubicBezTo>
                    <a:pt x="212611" y="194824"/>
                    <a:pt x="215492" y="197992"/>
                    <a:pt x="218949" y="200009"/>
                  </a:cubicBezTo>
                  <a:cubicBezTo>
                    <a:pt x="215780" y="202601"/>
                    <a:pt x="214340" y="204330"/>
                    <a:pt x="212611" y="204906"/>
                  </a:cubicBezTo>
                  <a:cubicBezTo>
                    <a:pt x="205698" y="207498"/>
                    <a:pt x="198496" y="210091"/>
                    <a:pt x="191295" y="212395"/>
                  </a:cubicBezTo>
                  <a:cubicBezTo>
                    <a:pt x="189278" y="212971"/>
                    <a:pt x="186398" y="211531"/>
                    <a:pt x="184093" y="211243"/>
                  </a:cubicBezTo>
                  <a:cubicBezTo>
                    <a:pt x="184669" y="208938"/>
                    <a:pt x="184957" y="205194"/>
                    <a:pt x="186110" y="204618"/>
                  </a:cubicBezTo>
                  <a:cubicBezTo>
                    <a:pt x="194175" y="201161"/>
                    <a:pt x="202529" y="197992"/>
                    <a:pt x="210883" y="195688"/>
                  </a:cubicBezTo>
                  <a:close/>
                  <a:moveTo>
                    <a:pt x="373064" y="191367"/>
                  </a:moveTo>
                  <a:cubicBezTo>
                    <a:pt x="373929" y="191079"/>
                    <a:pt x="376809" y="193095"/>
                    <a:pt x="376809" y="194248"/>
                  </a:cubicBezTo>
                  <a:cubicBezTo>
                    <a:pt x="377674" y="203466"/>
                    <a:pt x="378538" y="212683"/>
                    <a:pt x="378538" y="221902"/>
                  </a:cubicBezTo>
                  <a:cubicBezTo>
                    <a:pt x="378538" y="223342"/>
                    <a:pt x="375081" y="225071"/>
                    <a:pt x="373352" y="226511"/>
                  </a:cubicBezTo>
                  <a:cubicBezTo>
                    <a:pt x="371912" y="224495"/>
                    <a:pt x="369896" y="222766"/>
                    <a:pt x="369608" y="220462"/>
                  </a:cubicBezTo>
                  <a:cubicBezTo>
                    <a:pt x="369032" y="216429"/>
                    <a:pt x="369319" y="212396"/>
                    <a:pt x="369319" y="208363"/>
                  </a:cubicBezTo>
                  <a:cubicBezTo>
                    <a:pt x="368743" y="208651"/>
                    <a:pt x="368455" y="208651"/>
                    <a:pt x="368455" y="208651"/>
                  </a:cubicBezTo>
                  <a:cubicBezTo>
                    <a:pt x="368455" y="204330"/>
                    <a:pt x="368167" y="199721"/>
                    <a:pt x="368743" y="195400"/>
                  </a:cubicBezTo>
                  <a:cubicBezTo>
                    <a:pt x="369032" y="193959"/>
                    <a:pt x="371336" y="191943"/>
                    <a:pt x="373064" y="191367"/>
                  </a:cubicBezTo>
                  <a:close/>
                  <a:moveTo>
                    <a:pt x="248332" y="190214"/>
                  </a:moveTo>
                  <a:cubicBezTo>
                    <a:pt x="256110" y="197416"/>
                    <a:pt x="256974" y="203465"/>
                    <a:pt x="250348" y="213548"/>
                  </a:cubicBezTo>
                  <a:cubicBezTo>
                    <a:pt x="244299" y="208938"/>
                    <a:pt x="235657" y="210091"/>
                    <a:pt x="233928" y="201160"/>
                  </a:cubicBezTo>
                  <a:cubicBezTo>
                    <a:pt x="238826" y="197416"/>
                    <a:pt x="243723" y="193959"/>
                    <a:pt x="248332" y="190214"/>
                  </a:cubicBezTo>
                  <a:close/>
                  <a:moveTo>
                    <a:pt x="132817" y="181572"/>
                  </a:moveTo>
                  <a:cubicBezTo>
                    <a:pt x="134257" y="184165"/>
                    <a:pt x="135698" y="186469"/>
                    <a:pt x="136274" y="187045"/>
                  </a:cubicBezTo>
                  <a:cubicBezTo>
                    <a:pt x="134833" y="196551"/>
                    <a:pt x="133970" y="203753"/>
                    <a:pt x="132529" y="210666"/>
                  </a:cubicBezTo>
                  <a:cubicBezTo>
                    <a:pt x="131953" y="212683"/>
                    <a:pt x="129360" y="214123"/>
                    <a:pt x="127632" y="215564"/>
                  </a:cubicBezTo>
                  <a:cubicBezTo>
                    <a:pt x="126191" y="213547"/>
                    <a:pt x="123311" y="211531"/>
                    <a:pt x="123311" y="209802"/>
                  </a:cubicBezTo>
                  <a:cubicBezTo>
                    <a:pt x="123887" y="202313"/>
                    <a:pt x="125039" y="194823"/>
                    <a:pt x="126768" y="187333"/>
                  </a:cubicBezTo>
                  <a:cubicBezTo>
                    <a:pt x="127344" y="185029"/>
                    <a:pt x="130801" y="183589"/>
                    <a:pt x="132817" y="181572"/>
                  </a:cubicBezTo>
                  <a:close/>
                  <a:moveTo>
                    <a:pt x="8948" y="167169"/>
                  </a:moveTo>
                  <a:cubicBezTo>
                    <a:pt x="10388" y="167169"/>
                    <a:pt x="12981" y="170338"/>
                    <a:pt x="12693" y="171202"/>
                  </a:cubicBezTo>
                  <a:cubicBezTo>
                    <a:pt x="9524" y="180708"/>
                    <a:pt x="13269" y="191366"/>
                    <a:pt x="4915" y="201449"/>
                  </a:cubicBezTo>
                  <a:cubicBezTo>
                    <a:pt x="2899" y="198280"/>
                    <a:pt x="594" y="196551"/>
                    <a:pt x="882" y="194823"/>
                  </a:cubicBezTo>
                  <a:cubicBezTo>
                    <a:pt x="1458" y="186757"/>
                    <a:pt x="2611" y="178979"/>
                    <a:pt x="4339" y="170914"/>
                  </a:cubicBezTo>
                  <a:cubicBezTo>
                    <a:pt x="4627" y="169473"/>
                    <a:pt x="7220" y="167169"/>
                    <a:pt x="8948" y="167169"/>
                  </a:cubicBezTo>
                  <a:close/>
                  <a:moveTo>
                    <a:pt x="224422" y="144412"/>
                  </a:moveTo>
                  <a:cubicBezTo>
                    <a:pt x="227591" y="146141"/>
                    <a:pt x="229607" y="146716"/>
                    <a:pt x="230760" y="147868"/>
                  </a:cubicBezTo>
                  <a:cubicBezTo>
                    <a:pt x="235657" y="154206"/>
                    <a:pt x="240266" y="160832"/>
                    <a:pt x="244299" y="167745"/>
                  </a:cubicBezTo>
                  <a:cubicBezTo>
                    <a:pt x="245163" y="169474"/>
                    <a:pt x="243723" y="172354"/>
                    <a:pt x="243147" y="174947"/>
                  </a:cubicBezTo>
                  <a:cubicBezTo>
                    <a:pt x="240842" y="174371"/>
                    <a:pt x="237385" y="174371"/>
                    <a:pt x="236233" y="172931"/>
                  </a:cubicBezTo>
                  <a:cubicBezTo>
                    <a:pt x="231336" y="166593"/>
                    <a:pt x="226727" y="159967"/>
                    <a:pt x="222694" y="153054"/>
                  </a:cubicBezTo>
                  <a:cubicBezTo>
                    <a:pt x="221830" y="151038"/>
                    <a:pt x="223558" y="147868"/>
                    <a:pt x="224422" y="144412"/>
                  </a:cubicBezTo>
                  <a:close/>
                  <a:moveTo>
                    <a:pt x="160760" y="141243"/>
                  </a:moveTo>
                  <a:cubicBezTo>
                    <a:pt x="161336" y="140955"/>
                    <a:pt x="161913" y="142972"/>
                    <a:pt x="162777" y="144412"/>
                  </a:cubicBezTo>
                  <a:cubicBezTo>
                    <a:pt x="161913" y="145852"/>
                    <a:pt x="161336" y="147581"/>
                    <a:pt x="160184" y="149021"/>
                  </a:cubicBezTo>
                  <a:cubicBezTo>
                    <a:pt x="155575" y="154494"/>
                    <a:pt x="151254" y="159968"/>
                    <a:pt x="146356" y="165152"/>
                  </a:cubicBezTo>
                  <a:cubicBezTo>
                    <a:pt x="144916" y="166593"/>
                    <a:pt x="141747" y="166593"/>
                    <a:pt x="139442" y="167458"/>
                  </a:cubicBezTo>
                  <a:cubicBezTo>
                    <a:pt x="138866" y="165152"/>
                    <a:pt x="137426" y="161984"/>
                    <a:pt x="138290" y="160544"/>
                  </a:cubicBezTo>
                  <a:cubicBezTo>
                    <a:pt x="143475" y="153918"/>
                    <a:pt x="148949" y="147581"/>
                    <a:pt x="154711" y="141532"/>
                  </a:cubicBezTo>
                  <a:cubicBezTo>
                    <a:pt x="155863" y="140379"/>
                    <a:pt x="158744" y="140955"/>
                    <a:pt x="160760" y="141243"/>
                  </a:cubicBezTo>
                  <a:close/>
                  <a:moveTo>
                    <a:pt x="361541" y="140666"/>
                  </a:moveTo>
                  <a:cubicBezTo>
                    <a:pt x="362982" y="140090"/>
                    <a:pt x="366727" y="141242"/>
                    <a:pt x="367015" y="142395"/>
                  </a:cubicBezTo>
                  <a:cubicBezTo>
                    <a:pt x="369608" y="152189"/>
                    <a:pt x="371624" y="161983"/>
                    <a:pt x="373353" y="171778"/>
                  </a:cubicBezTo>
                  <a:cubicBezTo>
                    <a:pt x="373353" y="172353"/>
                    <a:pt x="371624" y="173218"/>
                    <a:pt x="370183" y="174658"/>
                  </a:cubicBezTo>
                  <a:cubicBezTo>
                    <a:pt x="368456" y="173506"/>
                    <a:pt x="365863" y="172642"/>
                    <a:pt x="365287" y="170913"/>
                  </a:cubicBezTo>
                  <a:cubicBezTo>
                    <a:pt x="362694" y="162560"/>
                    <a:pt x="360389" y="153918"/>
                    <a:pt x="358661" y="145563"/>
                  </a:cubicBezTo>
                  <a:cubicBezTo>
                    <a:pt x="358373" y="144123"/>
                    <a:pt x="360101" y="141242"/>
                    <a:pt x="361541" y="140666"/>
                  </a:cubicBezTo>
                  <a:close/>
                  <a:moveTo>
                    <a:pt x="191295" y="127128"/>
                  </a:moveTo>
                  <a:cubicBezTo>
                    <a:pt x="195039" y="127992"/>
                    <a:pt x="201089" y="129433"/>
                    <a:pt x="206850" y="131449"/>
                  </a:cubicBezTo>
                  <a:cubicBezTo>
                    <a:pt x="208291" y="132025"/>
                    <a:pt x="210307" y="135770"/>
                    <a:pt x="210019" y="136346"/>
                  </a:cubicBezTo>
                  <a:cubicBezTo>
                    <a:pt x="208579" y="138075"/>
                    <a:pt x="205986" y="140092"/>
                    <a:pt x="203970" y="140092"/>
                  </a:cubicBezTo>
                  <a:cubicBezTo>
                    <a:pt x="197344" y="139803"/>
                    <a:pt x="190719" y="138939"/>
                    <a:pt x="184093" y="137786"/>
                  </a:cubicBezTo>
                  <a:cubicBezTo>
                    <a:pt x="181501" y="137210"/>
                    <a:pt x="178908" y="135482"/>
                    <a:pt x="176315" y="134330"/>
                  </a:cubicBezTo>
                  <a:cubicBezTo>
                    <a:pt x="178620" y="132025"/>
                    <a:pt x="180924" y="129721"/>
                    <a:pt x="183517" y="127992"/>
                  </a:cubicBezTo>
                  <a:cubicBezTo>
                    <a:pt x="184669" y="127128"/>
                    <a:pt x="186686" y="127416"/>
                    <a:pt x="191295" y="127128"/>
                  </a:cubicBezTo>
                  <a:close/>
                  <a:moveTo>
                    <a:pt x="24216" y="116181"/>
                  </a:moveTo>
                  <a:cubicBezTo>
                    <a:pt x="28537" y="122807"/>
                    <a:pt x="24792" y="136058"/>
                    <a:pt x="14710" y="148733"/>
                  </a:cubicBezTo>
                  <a:cubicBezTo>
                    <a:pt x="10101" y="139802"/>
                    <a:pt x="14422" y="126263"/>
                    <a:pt x="24216" y="116181"/>
                  </a:cubicBezTo>
                  <a:close/>
                  <a:moveTo>
                    <a:pt x="188450" y="107539"/>
                  </a:moveTo>
                  <a:cubicBezTo>
                    <a:pt x="169978" y="107683"/>
                    <a:pt x="151541" y="115029"/>
                    <a:pt x="136561" y="129432"/>
                  </a:cubicBezTo>
                  <a:cubicBezTo>
                    <a:pt x="117261" y="147868"/>
                    <a:pt x="106891" y="170914"/>
                    <a:pt x="103722" y="196839"/>
                  </a:cubicBezTo>
                  <a:cubicBezTo>
                    <a:pt x="98825" y="235728"/>
                    <a:pt x="107755" y="270872"/>
                    <a:pt x="135697" y="299391"/>
                  </a:cubicBezTo>
                  <a:cubicBezTo>
                    <a:pt x="148949" y="312930"/>
                    <a:pt x="165369" y="320996"/>
                    <a:pt x="184669" y="321860"/>
                  </a:cubicBezTo>
                  <a:cubicBezTo>
                    <a:pt x="195615" y="322436"/>
                    <a:pt x="206562" y="321860"/>
                    <a:pt x="217221" y="314658"/>
                  </a:cubicBezTo>
                  <a:cubicBezTo>
                    <a:pt x="208866" y="306017"/>
                    <a:pt x="201377" y="298239"/>
                    <a:pt x="194463" y="290173"/>
                  </a:cubicBezTo>
                  <a:cubicBezTo>
                    <a:pt x="179196" y="273177"/>
                    <a:pt x="180060" y="249555"/>
                    <a:pt x="195904" y="234576"/>
                  </a:cubicBezTo>
                  <a:cubicBezTo>
                    <a:pt x="211171" y="220173"/>
                    <a:pt x="231624" y="221901"/>
                    <a:pt x="248331" y="238897"/>
                  </a:cubicBezTo>
                  <a:cubicBezTo>
                    <a:pt x="253805" y="245235"/>
                    <a:pt x="259854" y="251284"/>
                    <a:pt x="267056" y="258773"/>
                  </a:cubicBezTo>
                  <a:cubicBezTo>
                    <a:pt x="273394" y="244370"/>
                    <a:pt x="274834" y="231695"/>
                    <a:pt x="275122" y="218732"/>
                  </a:cubicBezTo>
                  <a:cubicBezTo>
                    <a:pt x="275698" y="184164"/>
                    <a:pt x="266192" y="153054"/>
                    <a:pt x="240554" y="128856"/>
                  </a:cubicBezTo>
                  <a:cubicBezTo>
                    <a:pt x="225430" y="114453"/>
                    <a:pt x="206922" y="107395"/>
                    <a:pt x="188450" y="107539"/>
                  </a:cubicBezTo>
                  <a:close/>
                  <a:moveTo>
                    <a:pt x="343106" y="91983"/>
                  </a:moveTo>
                  <a:cubicBezTo>
                    <a:pt x="348579" y="100625"/>
                    <a:pt x="353764" y="109267"/>
                    <a:pt x="358950" y="118198"/>
                  </a:cubicBezTo>
                  <a:cubicBezTo>
                    <a:pt x="357221" y="120502"/>
                    <a:pt x="356357" y="122807"/>
                    <a:pt x="355205" y="122807"/>
                  </a:cubicBezTo>
                  <a:cubicBezTo>
                    <a:pt x="353477" y="123095"/>
                    <a:pt x="350308" y="122807"/>
                    <a:pt x="349444" y="121366"/>
                  </a:cubicBezTo>
                  <a:cubicBezTo>
                    <a:pt x="344834" y="113300"/>
                    <a:pt x="340513" y="104947"/>
                    <a:pt x="336480" y="96592"/>
                  </a:cubicBezTo>
                  <a:cubicBezTo>
                    <a:pt x="335904" y="95729"/>
                    <a:pt x="337056" y="92848"/>
                    <a:pt x="338209" y="92272"/>
                  </a:cubicBezTo>
                  <a:cubicBezTo>
                    <a:pt x="339361" y="91407"/>
                    <a:pt x="342530" y="91407"/>
                    <a:pt x="343106" y="91983"/>
                  </a:cubicBezTo>
                  <a:close/>
                  <a:moveTo>
                    <a:pt x="58496" y="71243"/>
                  </a:moveTo>
                  <a:cubicBezTo>
                    <a:pt x="51295" y="82189"/>
                    <a:pt x="45821" y="90255"/>
                    <a:pt x="40348" y="97744"/>
                  </a:cubicBezTo>
                  <a:cubicBezTo>
                    <a:pt x="39484" y="98897"/>
                    <a:pt x="36603" y="98897"/>
                    <a:pt x="34587" y="99473"/>
                  </a:cubicBezTo>
                  <a:cubicBezTo>
                    <a:pt x="34299" y="97457"/>
                    <a:pt x="33146" y="94864"/>
                    <a:pt x="34011" y="93712"/>
                  </a:cubicBezTo>
                  <a:cubicBezTo>
                    <a:pt x="38332" y="86511"/>
                    <a:pt x="43229" y="79597"/>
                    <a:pt x="48414" y="72971"/>
                  </a:cubicBezTo>
                  <a:cubicBezTo>
                    <a:pt x="49278" y="71531"/>
                    <a:pt x="53023" y="72107"/>
                    <a:pt x="58496" y="71243"/>
                  </a:cubicBezTo>
                  <a:close/>
                  <a:moveTo>
                    <a:pt x="309114" y="48486"/>
                  </a:moveTo>
                  <a:cubicBezTo>
                    <a:pt x="316027" y="55976"/>
                    <a:pt x="322940" y="63177"/>
                    <a:pt x="329278" y="70955"/>
                  </a:cubicBezTo>
                  <a:cubicBezTo>
                    <a:pt x="330142" y="72107"/>
                    <a:pt x="329854" y="75564"/>
                    <a:pt x="328702" y="76716"/>
                  </a:cubicBezTo>
                  <a:cubicBezTo>
                    <a:pt x="327549" y="77869"/>
                    <a:pt x="324093" y="78445"/>
                    <a:pt x="323229" y="77580"/>
                  </a:cubicBezTo>
                  <a:cubicBezTo>
                    <a:pt x="316603" y="70955"/>
                    <a:pt x="310266" y="64041"/>
                    <a:pt x="304505" y="56840"/>
                  </a:cubicBezTo>
                  <a:cubicBezTo>
                    <a:pt x="303641" y="55688"/>
                    <a:pt x="305081" y="52231"/>
                    <a:pt x="305657" y="49926"/>
                  </a:cubicBezTo>
                  <a:cubicBezTo>
                    <a:pt x="306809" y="49639"/>
                    <a:pt x="307961" y="49062"/>
                    <a:pt x="309114" y="48486"/>
                  </a:cubicBezTo>
                  <a:close/>
                  <a:moveTo>
                    <a:pt x="89895" y="34658"/>
                  </a:moveTo>
                  <a:cubicBezTo>
                    <a:pt x="90472" y="34082"/>
                    <a:pt x="92488" y="36099"/>
                    <a:pt x="95657" y="38404"/>
                  </a:cubicBezTo>
                  <a:cubicBezTo>
                    <a:pt x="86727" y="45605"/>
                    <a:pt x="78661" y="52231"/>
                    <a:pt x="70307" y="58568"/>
                  </a:cubicBezTo>
                  <a:cubicBezTo>
                    <a:pt x="69731" y="59144"/>
                    <a:pt x="67426" y="57128"/>
                    <a:pt x="65122" y="56264"/>
                  </a:cubicBezTo>
                  <a:cubicBezTo>
                    <a:pt x="71459" y="45893"/>
                    <a:pt x="80101" y="39556"/>
                    <a:pt x="89895" y="34658"/>
                  </a:cubicBezTo>
                  <a:close/>
                  <a:moveTo>
                    <a:pt x="168538" y="32066"/>
                  </a:moveTo>
                  <a:cubicBezTo>
                    <a:pt x="230472" y="24288"/>
                    <a:pt x="277138" y="50214"/>
                    <a:pt x="312570" y="99185"/>
                  </a:cubicBezTo>
                  <a:cubicBezTo>
                    <a:pt x="336192" y="132025"/>
                    <a:pt x="347138" y="169185"/>
                    <a:pt x="347714" y="209803"/>
                  </a:cubicBezTo>
                  <a:cubicBezTo>
                    <a:pt x="348291" y="245522"/>
                    <a:pt x="340801" y="278938"/>
                    <a:pt x="324669" y="310625"/>
                  </a:cubicBezTo>
                  <a:cubicBezTo>
                    <a:pt x="324093" y="312930"/>
                    <a:pt x="323229" y="314946"/>
                    <a:pt x="322365" y="317251"/>
                  </a:cubicBezTo>
                  <a:cubicBezTo>
                    <a:pt x="332447" y="327909"/>
                    <a:pt x="342529" y="337992"/>
                    <a:pt x="351747" y="348938"/>
                  </a:cubicBezTo>
                  <a:cubicBezTo>
                    <a:pt x="369895" y="370831"/>
                    <a:pt x="358949" y="403959"/>
                    <a:pt x="331583" y="410872"/>
                  </a:cubicBezTo>
                  <a:cubicBezTo>
                    <a:pt x="319772" y="413753"/>
                    <a:pt x="309402" y="410008"/>
                    <a:pt x="300471" y="402230"/>
                  </a:cubicBezTo>
                  <a:cubicBezTo>
                    <a:pt x="295286" y="397621"/>
                    <a:pt x="290678" y="391860"/>
                    <a:pt x="285780" y="386675"/>
                  </a:cubicBezTo>
                  <a:cubicBezTo>
                    <a:pt x="281171" y="381778"/>
                    <a:pt x="276274" y="377457"/>
                    <a:pt x="272529" y="373424"/>
                  </a:cubicBezTo>
                  <a:cubicBezTo>
                    <a:pt x="257262" y="380337"/>
                    <a:pt x="244011" y="388115"/>
                    <a:pt x="229607" y="392436"/>
                  </a:cubicBezTo>
                  <a:cubicBezTo>
                    <a:pt x="182653" y="406551"/>
                    <a:pt x="139154" y="397333"/>
                    <a:pt x="100841" y="366798"/>
                  </a:cubicBezTo>
                  <a:cubicBezTo>
                    <a:pt x="61953" y="335975"/>
                    <a:pt x="39771" y="294782"/>
                    <a:pt x="32570" y="246099"/>
                  </a:cubicBezTo>
                  <a:cubicBezTo>
                    <a:pt x="22775" y="182436"/>
                    <a:pt x="39483" y="125975"/>
                    <a:pt x="82981" y="78733"/>
                  </a:cubicBezTo>
                  <a:cubicBezTo>
                    <a:pt x="105738" y="53959"/>
                    <a:pt x="133969" y="36675"/>
                    <a:pt x="168538" y="32066"/>
                  </a:cubicBezTo>
                  <a:close/>
                  <a:moveTo>
                    <a:pt x="267920" y="20542"/>
                  </a:moveTo>
                  <a:cubicBezTo>
                    <a:pt x="277138" y="24864"/>
                    <a:pt x="286644" y="28608"/>
                    <a:pt x="294133" y="39267"/>
                  </a:cubicBezTo>
                  <a:cubicBezTo>
                    <a:pt x="290677" y="40707"/>
                    <a:pt x="287796" y="42724"/>
                    <a:pt x="286356" y="42148"/>
                  </a:cubicBezTo>
                  <a:cubicBezTo>
                    <a:pt x="278578" y="38115"/>
                    <a:pt x="270800" y="33506"/>
                    <a:pt x="263599" y="28608"/>
                  </a:cubicBezTo>
                  <a:cubicBezTo>
                    <a:pt x="262158" y="27456"/>
                    <a:pt x="262158" y="24288"/>
                    <a:pt x="261294" y="21983"/>
                  </a:cubicBezTo>
                  <a:cubicBezTo>
                    <a:pt x="263599" y="21407"/>
                    <a:pt x="266480" y="19678"/>
                    <a:pt x="267920" y="20542"/>
                  </a:cubicBezTo>
                  <a:close/>
                  <a:moveTo>
                    <a:pt x="135409" y="9309"/>
                  </a:moveTo>
                  <a:cubicBezTo>
                    <a:pt x="136561" y="8733"/>
                    <a:pt x="139442" y="10461"/>
                    <a:pt x="140594" y="11901"/>
                  </a:cubicBezTo>
                  <a:cubicBezTo>
                    <a:pt x="141459" y="12766"/>
                    <a:pt x="141170" y="15934"/>
                    <a:pt x="140018" y="16510"/>
                  </a:cubicBezTo>
                  <a:cubicBezTo>
                    <a:pt x="137714" y="18239"/>
                    <a:pt x="134833" y="20543"/>
                    <a:pt x="131952" y="20832"/>
                  </a:cubicBezTo>
                  <a:cubicBezTo>
                    <a:pt x="124175" y="21695"/>
                    <a:pt x="117837" y="29761"/>
                    <a:pt x="106603" y="25728"/>
                  </a:cubicBezTo>
                  <a:cubicBezTo>
                    <a:pt x="115533" y="15646"/>
                    <a:pt x="126191" y="13918"/>
                    <a:pt x="135409" y="9309"/>
                  </a:cubicBezTo>
                  <a:close/>
                  <a:moveTo>
                    <a:pt x="214916" y="3260"/>
                  </a:moveTo>
                  <a:cubicBezTo>
                    <a:pt x="224134" y="4987"/>
                    <a:pt x="233064" y="7004"/>
                    <a:pt x="241994" y="9597"/>
                  </a:cubicBezTo>
                  <a:cubicBezTo>
                    <a:pt x="243435" y="9885"/>
                    <a:pt x="245163" y="13342"/>
                    <a:pt x="244587" y="14782"/>
                  </a:cubicBezTo>
                  <a:cubicBezTo>
                    <a:pt x="244298" y="16222"/>
                    <a:pt x="241130" y="18815"/>
                    <a:pt x="239978" y="18527"/>
                  </a:cubicBezTo>
                  <a:cubicBezTo>
                    <a:pt x="230471" y="14782"/>
                    <a:pt x="219237" y="15646"/>
                    <a:pt x="209154" y="8445"/>
                  </a:cubicBezTo>
                  <a:cubicBezTo>
                    <a:pt x="211459" y="6140"/>
                    <a:pt x="213763" y="2971"/>
                    <a:pt x="214916" y="3260"/>
                  </a:cubicBezTo>
                  <a:close/>
                  <a:moveTo>
                    <a:pt x="177468" y="90"/>
                  </a:moveTo>
                  <a:cubicBezTo>
                    <a:pt x="182942" y="-270"/>
                    <a:pt x="188559" y="378"/>
                    <a:pt x="194464" y="3259"/>
                  </a:cubicBezTo>
                  <a:cubicBezTo>
                    <a:pt x="192736" y="5852"/>
                    <a:pt x="191872" y="9021"/>
                    <a:pt x="190431" y="9021"/>
                  </a:cubicBezTo>
                  <a:cubicBezTo>
                    <a:pt x="180349" y="10749"/>
                    <a:pt x="169978" y="11325"/>
                    <a:pt x="156727" y="12190"/>
                  </a:cubicBezTo>
                  <a:cubicBezTo>
                    <a:pt x="159320" y="7004"/>
                    <a:pt x="159896" y="3547"/>
                    <a:pt x="161336" y="2971"/>
                  </a:cubicBezTo>
                  <a:cubicBezTo>
                    <a:pt x="166666" y="1819"/>
                    <a:pt x="171995" y="450"/>
                    <a:pt x="177468" y="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6300607" y="6235322"/>
              <a:ext cx="379141" cy="429218"/>
            </a:xfrm>
            <a:custGeom>
              <a:avLst/>
              <a:gdLst/>
              <a:ahLst/>
              <a:cxnLst/>
              <a:rect l="l" t="t" r="r" b="b"/>
              <a:pathLst>
                <a:path w="379141" h="429218" extrusionOk="0">
                  <a:moveTo>
                    <a:pt x="165684" y="417407"/>
                  </a:moveTo>
                  <a:cubicBezTo>
                    <a:pt x="168564" y="417119"/>
                    <a:pt x="171733" y="417983"/>
                    <a:pt x="175766" y="418271"/>
                  </a:cubicBezTo>
                  <a:cubicBezTo>
                    <a:pt x="179223" y="418271"/>
                    <a:pt x="183832" y="417695"/>
                    <a:pt x="188153" y="418560"/>
                  </a:cubicBezTo>
                  <a:cubicBezTo>
                    <a:pt x="190458" y="419136"/>
                    <a:pt x="192474" y="422016"/>
                    <a:pt x="194490" y="424032"/>
                  </a:cubicBezTo>
                  <a:cubicBezTo>
                    <a:pt x="192474" y="425761"/>
                    <a:pt x="190170" y="429218"/>
                    <a:pt x="188153" y="429218"/>
                  </a:cubicBezTo>
                  <a:cubicBezTo>
                    <a:pt x="180375" y="429218"/>
                    <a:pt x="172310" y="428353"/>
                    <a:pt x="164531" y="426913"/>
                  </a:cubicBezTo>
                  <a:cubicBezTo>
                    <a:pt x="162515" y="426625"/>
                    <a:pt x="161075" y="422880"/>
                    <a:pt x="159346" y="420864"/>
                  </a:cubicBezTo>
                  <a:cubicBezTo>
                    <a:pt x="161362" y="419712"/>
                    <a:pt x="163379" y="417695"/>
                    <a:pt x="165684" y="417407"/>
                  </a:cubicBezTo>
                  <a:close/>
                  <a:moveTo>
                    <a:pt x="237700" y="411646"/>
                  </a:moveTo>
                  <a:cubicBezTo>
                    <a:pt x="240004" y="411358"/>
                    <a:pt x="242597" y="413662"/>
                    <a:pt x="245190" y="414527"/>
                  </a:cubicBezTo>
                  <a:cubicBezTo>
                    <a:pt x="243750" y="416543"/>
                    <a:pt x="242885" y="420000"/>
                    <a:pt x="241157" y="420576"/>
                  </a:cubicBezTo>
                  <a:cubicBezTo>
                    <a:pt x="233379" y="423456"/>
                    <a:pt x="225602" y="425185"/>
                    <a:pt x="216671" y="427489"/>
                  </a:cubicBezTo>
                  <a:cubicBezTo>
                    <a:pt x="214943" y="425761"/>
                    <a:pt x="212350" y="424320"/>
                    <a:pt x="211487" y="422016"/>
                  </a:cubicBezTo>
                  <a:cubicBezTo>
                    <a:pt x="211198" y="420864"/>
                    <a:pt x="214079" y="417695"/>
                    <a:pt x="215807" y="417119"/>
                  </a:cubicBezTo>
                  <a:cubicBezTo>
                    <a:pt x="223009" y="414814"/>
                    <a:pt x="230211" y="413086"/>
                    <a:pt x="237700" y="411646"/>
                  </a:cubicBezTo>
                  <a:close/>
                  <a:moveTo>
                    <a:pt x="111239" y="405308"/>
                  </a:moveTo>
                  <a:cubicBezTo>
                    <a:pt x="117288" y="402139"/>
                    <a:pt x="140621" y="409053"/>
                    <a:pt x="142637" y="414526"/>
                  </a:cubicBezTo>
                  <a:cubicBezTo>
                    <a:pt x="144078" y="417983"/>
                    <a:pt x="140910" y="421440"/>
                    <a:pt x="136588" y="420575"/>
                  </a:cubicBezTo>
                  <a:cubicBezTo>
                    <a:pt x="127082" y="418271"/>
                    <a:pt x="118153" y="413662"/>
                    <a:pt x="110663" y="407324"/>
                  </a:cubicBezTo>
                  <a:cubicBezTo>
                    <a:pt x="110951" y="406172"/>
                    <a:pt x="110951" y="405308"/>
                    <a:pt x="111239" y="405308"/>
                  </a:cubicBezTo>
                  <a:close/>
                  <a:moveTo>
                    <a:pt x="285231" y="388024"/>
                  </a:moveTo>
                  <a:cubicBezTo>
                    <a:pt x="286095" y="387448"/>
                    <a:pt x="288976" y="388601"/>
                    <a:pt x="289840" y="389464"/>
                  </a:cubicBezTo>
                  <a:cubicBezTo>
                    <a:pt x="290704" y="390617"/>
                    <a:pt x="290992" y="392921"/>
                    <a:pt x="290416" y="394361"/>
                  </a:cubicBezTo>
                  <a:cubicBezTo>
                    <a:pt x="288399" y="399259"/>
                    <a:pt x="268524" y="410494"/>
                    <a:pt x="263338" y="409629"/>
                  </a:cubicBezTo>
                  <a:cubicBezTo>
                    <a:pt x="261898" y="409629"/>
                    <a:pt x="260745" y="407613"/>
                    <a:pt x="258729" y="405885"/>
                  </a:cubicBezTo>
                  <a:cubicBezTo>
                    <a:pt x="265931" y="396954"/>
                    <a:pt x="276589" y="393786"/>
                    <a:pt x="285231" y="388024"/>
                  </a:cubicBezTo>
                  <a:close/>
                  <a:moveTo>
                    <a:pt x="71198" y="371316"/>
                  </a:moveTo>
                  <a:cubicBezTo>
                    <a:pt x="80416" y="378518"/>
                    <a:pt x="88482" y="385143"/>
                    <a:pt x="97988" y="392633"/>
                  </a:cubicBezTo>
                  <a:cubicBezTo>
                    <a:pt x="87330" y="400411"/>
                    <a:pt x="83297" y="390617"/>
                    <a:pt x="78399" y="387160"/>
                  </a:cubicBezTo>
                  <a:cubicBezTo>
                    <a:pt x="74655" y="384279"/>
                    <a:pt x="65437" y="381975"/>
                    <a:pt x="71198" y="371316"/>
                  </a:cubicBezTo>
                  <a:close/>
                  <a:moveTo>
                    <a:pt x="326137" y="353745"/>
                  </a:moveTo>
                  <a:cubicBezTo>
                    <a:pt x="327289" y="354033"/>
                    <a:pt x="328154" y="356050"/>
                    <a:pt x="329018" y="357201"/>
                  </a:cubicBezTo>
                  <a:cubicBezTo>
                    <a:pt x="328154" y="358930"/>
                    <a:pt x="327865" y="360370"/>
                    <a:pt x="327001" y="361523"/>
                  </a:cubicBezTo>
                  <a:cubicBezTo>
                    <a:pt x="321528" y="367572"/>
                    <a:pt x="316343" y="373333"/>
                    <a:pt x="310581" y="378807"/>
                  </a:cubicBezTo>
                  <a:cubicBezTo>
                    <a:pt x="309141" y="379958"/>
                    <a:pt x="305972" y="379382"/>
                    <a:pt x="303379" y="379382"/>
                  </a:cubicBezTo>
                  <a:cubicBezTo>
                    <a:pt x="303379" y="377078"/>
                    <a:pt x="302515" y="373909"/>
                    <a:pt x="303668" y="372469"/>
                  </a:cubicBezTo>
                  <a:cubicBezTo>
                    <a:pt x="308853" y="366420"/>
                    <a:pt x="314326" y="360370"/>
                    <a:pt x="320087" y="354897"/>
                  </a:cubicBezTo>
                  <a:cubicBezTo>
                    <a:pt x="321240" y="353745"/>
                    <a:pt x="324121" y="353457"/>
                    <a:pt x="326137" y="353745"/>
                  </a:cubicBezTo>
                  <a:close/>
                  <a:moveTo>
                    <a:pt x="37207" y="334444"/>
                  </a:moveTo>
                  <a:cubicBezTo>
                    <a:pt x="48729" y="337901"/>
                    <a:pt x="51610" y="349712"/>
                    <a:pt x="61404" y="358929"/>
                  </a:cubicBezTo>
                  <a:cubicBezTo>
                    <a:pt x="56507" y="359794"/>
                    <a:pt x="52762" y="361522"/>
                    <a:pt x="51898" y="360370"/>
                  </a:cubicBezTo>
                  <a:cubicBezTo>
                    <a:pt x="45273" y="353168"/>
                    <a:pt x="38071" y="345966"/>
                    <a:pt x="37207" y="334444"/>
                  </a:cubicBezTo>
                  <a:close/>
                  <a:moveTo>
                    <a:pt x="354655" y="310246"/>
                  </a:moveTo>
                  <a:cubicBezTo>
                    <a:pt x="355519" y="320905"/>
                    <a:pt x="348893" y="333867"/>
                    <a:pt x="338523" y="341645"/>
                  </a:cubicBezTo>
                  <a:cubicBezTo>
                    <a:pt x="331609" y="335884"/>
                    <a:pt x="336795" y="331275"/>
                    <a:pt x="339099" y="326954"/>
                  </a:cubicBezTo>
                  <a:cubicBezTo>
                    <a:pt x="347453" y="311399"/>
                    <a:pt x="347453" y="311399"/>
                    <a:pt x="354655" y="310246"/>
                  </a:cubicBezTo>
                  <a:close/>
                  <a:moveTo>
                    <a:pt x="163884" y="286049"/>
                  </a:moveTo>
                  <a:cubicBezTo>
                    <a:pt x="165468" y="285473"/>
                    <a:pt x="167269" y="285761"/>
                    <a:pt x="169141" y="286337"/>
                  </a:cubicBezTo>
                  <a:cubicBezTo>
                    <a:pt x="175479" y="288065"/>
                    <a:pt x="182104" y="289794"/>
                    <a:pt x="188153" y="291811"/>
                  </a:cubicBezTo>
                  <a:cubicBezTo>
                    <a:pt x="190170" y="292675"/>
                    <a:pt x="191610" y="294979"/>
                    <a:pt x="193339" y="296708"/>
                  </a:cubicBezTo>
                  <a:cubicBezTo>
                    <a:pt x="191610" y="298437"/>
                    <a:pt x="189594" y="301605"/>
                    <a:pt x="187866" y="301317"/>
                  </a:cubicBezTo>
                  <a:cubicBezTo>
                    <a:pt x="177207" y="301317"/>
                    <a:pt x="167413" y="298724"/>
                    <a:pt x="159923" y="290946"/>
                  </a:cubicBezTo>
                  <a:cubicBezTo>
                    <a:pt x="160931" y="288066"/>
                    <a:pt x="162300" y="286625"/>
                    <a:pt x="163884" y="286049"/>
                  </a:cubicBezTo>
                  <a:close/>
                  <a:moveTo>
                    <a:pt x="13297" y="285760"/>
                  </a:moveTo>
                  <a:cubicBezTo>
                    <a:pt x="25395" y="290081"/>
                    <a:pt x="23667" y="301028"/>
                    <a:pt x="28276" y="307941"/>
                  </a:cubicBezTo>
                  <a:cubicBezTo>
                    <a:pt x="30292" y="311110"/>
                    <a:pt x="32309" y="315143"/>
                    <a:pt x="25683" y="319176"/>
                  </a:cubicBezTo>
                  <a:cubicBezTo>
                    <a:pt x="18770" y="309381"/>
                    <a:pt x="13873" y="299587"/>
                    <a:pt x="13297" y="285760"/>
                  </a:cubicBezTo>
                  <a:close/>
                  <a:moveTo>
                    <a:pt x="233379" y="268189"/>
                  </a:moveTo>
                  <a:cubicBezTo>
                    <a:pt x="233956" y="270493"/>
                    <a:pt x="236260" y="274238"/>
                    <a:pt x="235396" y="275391"/>
                  </a:cubicBezTo>
                  <a:cubicBezTo>
                    <a:pt x="228770" y="282016"/>
                    <a:pt x="221857" y="288065"/>
                    <a:pt x="214655" y="293826"/>
                  </a:cubicBezTo>
                  <a:cubicBezTo>
                    <a:pt x="213791" y="294690"/>
                    <a:pt x="210335" y="293250"/>
                    <a:pt x="208894" y="291810"/>
                  </a:cubicBezTo>
                  <a:cubicBezTo>
                    <a:pt x="208030" y="291234"/>
                    <a:pt x="208318" y="287777"/>
                    <a:pt x="209182" y="286913"/>
                  </a:cubicBezTo>
                  <a:cubicBezTo>
                    <a:pt x="215519" y="280864"/>
                    <a:pt x="222433" y="274815"/>
                    <a:pt x="229058" y="269053"/>
                  </a:cubicBezTo>
                  <a:cubicBezTo>
                    <a:pt x="229634" y="268765"/>
                    <a:pt x="230787" y="268765"/>
                    <a:pt x="233379" y="268189"/>
                  </a:cubicBezTo>
                  <a:close/>
                  <a:moveTo>
                    <a:pt x="369922" y="260699"/>
                  </a:moveTo>
                  <a:cubicBezTo>
                    <a:pt x="370787" y="260699"/>
                    <a:pt x="373379" y="264156"/>
                    <a:pt x="373091" y="265596"/>
                  </a:cubicBezTo>
                  <a:cubicBezTo>
                    <a:pt x="371075" y="274238"/>
                    <a:pt x="369058" y="282592"/>
                    <a:pt x="366178" y="290946"/>
                  </a:cubicBezTo>
                  <a:cubicBezTo>
                    <a:pt x="365602" y="292386"/>
                    <a:pt x="361569" y="293826"/>
                    <a:pt x="359840" y="293250"/>
                  </a:cubicBezTo>
                  <a:cubicBezTo>
                    <a:pt x="358111" y="292962"/>
                    <a:pt x="357247" y="289793"/>
                    <a:pt x="356671" y="288641"/>
                  </a:cubicBezTo>
                  <a:cubicBezTo>
                    <a:pt x="359264" y="279423"/>
                    <a:pt x="360993" y="271645"/>
                    <a:pt x="363873" y="264156"/>
                  </a:cubicBezTo>
                  <a:cubicBezTo>
                    <a:pt x="364449" y="262428"/>
                    <a:pt x="367618" y="260987"/>
                    <a:pt x="369922" y="260699"/>
                  </a:cubicBezTo>
                  <a:close/>
                  <a:moveTo>
                    <a:pt x="133709" y="245144"/>
                  </a:moveTo>
                  <a:cubicBezTo>
                    <a:pt x="136589" y="247449"/>
                    <a:pt x="138318" y="248313"/>
                    <a:pt x="138894" y="249753"/>
                  </a:cubicBezTo>
                  <a:cubicBezTo>
                    <a:pt x="142639" y="256379"/>
                    <a:pt x="146672" y="263004"/>
                    <a:pt x="149841" y="269630"/>
                  </a:cubicBezTo>
                  <a:cubicBezTo>
                    <a:pt x="150704" y="271358"/>
                    <a:pt x="149552" y="274527"/>
                    <a:pt x="149264" y="276832"/>
                  </a:cubicBezTo>
                  <a:cubicBezTo>
                    <a:pt x="146960" y="276256"/>
                    <a:pt x="143215" y="276543"/>
                    <a:pt x="142351" y="275391"/>
                  </a:cubicBezTo>
                  <a:cubicBezTo>
                    <a:pt x="137742" y="268190"/>
                    <a:pt x="133709" y="260700"/>
                    <a:pt x="130252" y="253210"/>
                  </a:cubicBezTo>
                  <a:cubicBezTo>
                    <a:pt x="129676" y="251482"/>
                    <a:pt x="132268" y="248313"/>
                    <a:pt x="133709" y="245144"/>
                  </a:cubicBezTo>
                  <a:close/>
                  <a:moveTo>
                    <a:pt x="5519" y="237366"/>
                  </a:moveTo>
                  <a:cubicBezTo>
                    <a:pt x="7248" y="238806"/>
                    <a:pt x="9840" y="239670"/>
                    <a:pt x="10129" y="241399"/>
                  </a:cubicBezTo>
                  <a:cubicBezTo>
                    <a:pt x="11857" y="250329"/>
                    <a:pt x="12721" y="259547"/>
                    <a:pt x="13873" y="268477"/>
                  </a:cubicBezTo>
                  <a:cubicBezTo>
                    <a:pt x="13009" y="269053"/>
                    <a:pt x="11569" y="269629"/>
                    <a:pt x="10416" y="269918"/>
                  </a:cubicBezTo>
                  <a:cubicBezTo>
                    <a:pt x="8688" y="268189"/>
                    <a:pt x="6096" y="267037"/>
                    <a:pt x="5519" y="265020"/>
                  </a:cubicBezTo>
                  <a:cubicBezTo>
                    <a:pt x="3791" y="257819"/>
                    <a:pt x="2351" y="250329"/>
                    <a:pt x="1487" y="242839"/>
                  </a:cubicBezTo>
                  <a:cubicBezTo>
                    <a:pt x="1199" y="241111"/>
                    <a:pt x="4079" y="239095"/>
                    <a:pt x="5519" y="237366"/>
                  </a:cubicBezTo>
                  <a:close/>
                  <a:moveTo>
                    <a:pt x="250663" y="223539"/>
                  </a:moveTo>
                  <a:cubicBezTo>
                    <a:pt x="252967" y="223826"/>
                    <a:pt x="253544" y="228724"/>
                    <a:pt x="254984" y="231316"/>
                  </a:cubicBezTo>
                  <a:cubicBezTo>
                    <a:pt x="252679" y="238806"/>
                    <a:pt x="251239" y="245432"/>
                    <a:pt x="248646" y="251481"/>
                  </a:cubicBezTo>
                  <a:cubicBezTo>
                    <a:pt x="247782" y="253498"/>
                    <a:pt x="244037" y="254362"/>
                    <a:pt x="241733" y="255802"/>
                  </a:cubicBezTo>
                  <a:cubicBezTo>
                    <a:pt x="240869" y="253498"/>
                    <a:pt x="239140" y="251193"/>
                    <a:pt x="239429" y="248889"/>
                  </a:cubicBezTo>
                  <a:cubicBezTo>
                    <a:pt x="240292" y="242839"/>
                    <a:pt x="242021" y="236790"/>
                    <a:pt x="243749" y="230740"/>
                  </a:cubicBezTo>
                  <a:cubicBezTo>
                    <a:pt x="244902" y="226996"/>
                    <a:pt x="245189" y="221810"/>
                    <a:pt x="250663" y="223539"/>
                  </a:cubicBezTo>
                  <a:close/>
                  <a:moveTo>
                    <a:pt x="373667" y="209136"/>
                  </a:moveTo>
                  <a:cubicBezTo>
                    <a:pt x="375395" y="210865"/>
                    <a:pt x="379141" y="212305"/>
                    <a:pt x="379141" y="214033"/>
                  </a:cubicBezTo>
                  <a:cubicBezTo>
                    <a:pt x="378853" y="223251"/>
                    <a:pt x="377988" y="232469"/>
                    <a:pt x="376836" y="241399"/>
                  </a:cubicBezTo>
                  <a:cubicBezTo>
                    <a:pt x="376836" y="242263"/>
                    <a:pt x="373955" y="243992"/>
                    <a:pt x="372803" y="243703"/>
                  </a:cubicBezTo>
                  <a:cubicBezTo>
                    <a:pt x="371075" y="243127"/>
                    <a:pt x="368482" y="241111"/>
                    <a:pt x="368482" y="239670"/>
                  </a:cubicBezTo>
                  <a:cubicBezTo>
                    <a:pt x="367906" y="236214"/>
                    <a:pt x="368482" y="232181"/>
                    <a:pt x="369058" y="228724"/>
                  </a:cubicBezTo>
                  <a:cubicBezTo>
                    <a:pt x="369058" y="223827"/>
                    <a:pt x="368482" y="219218"/>
                    <a:pt x="369346" y="214897"/>
                  </a:cubicBezTo>
                  <a:cubicBezTo>
                    <a:pt x="369634" y="212881"/>
                    <a:pt x="372227" y="211153"/>
                    <a:pt x="373667" y="209136"/>
                  </a:cubicBezTo>
                  <a:close/>
                  <a:moveTo>
                    <a:pt x="128812" y="197901"/>
                  </a:moveTo>
                  <a:cubicBezTo>
                    <a:pt x="130540" y="198189"/>
                    <a:pt x="132557" y="200494"/>
                    <a:pt x="132845" y="202222"/>
                  </a:cubicBezTo>
                  <a:cubicBezTo>
                    <a:pt x="133422" y="206543"/>
                    <a:pt x="133133" y="210864"/>
                    <a:pt x="133133" y="215473"/>
                  </a:cubicBezTo>
                  <a:cubicBezTo>
                    <a:pt x="133133" y="215185"/>
                    <a:pt x="132845" y="215185"/>
                    <a:pt x="132845" y="215185"/>
                  </a:cubicBezTo>
                  <a:cubicBezTo>
                    <a:pt x="133133" y="219218"/>
                    <a:pt x="133709" y="223251"/>
                    <a:pt x="133133" y="226995"/>
                  </a:cubicBezTo>
                  <a:cubicBezTo>
                    <a:pt x="132845" y="228724"/>
                    <a:pt x="130829" y="231028"/>
                    <a:pt x="129100" y="231317"/>
                  </a:cubicBezTo>
                  <a:cubicBezTo>
                    <a:pt x="127660" y="231604"/>
                    <a:pt x="124203" y="229588"/>
                    <a:pt x="124203" y="228435"/>
                  </a:cubicBezTo>
                  <a:cubicBezTo>
                    <a:pt x="123915" y="219218"/>
                    <a:pt x="123915" y="210000"/>
                    <a:pt x="124203" y="201070"/>
                  </a:cubicBezTo>
                  <a:cubicBezTo>
                    <a:pt x="124203" y="199918"/>
                    <a:pt x="127372" y="197901"/>
                    <a:pt x="128812" y="197901"/>
                  </a:cubicBezTo>
                  <a:close/>
                  <a:moveTo>
                    <a:pt x="6672" y="186090"/>
                  </a:moveTo>
                  <a:cubicBezTo>
                    <a:pt x="7536" y="186090"/>
                    <a:pt x="9840" y="188394"/>
                    <a:pt x="9840" y="189835"/>
                  </a:cubicBezTo>
                  <a:cubicBezTo>
                    <a:pt x="9552" y="197901"/>
                    <a:pt x="9264" y="205966"/>
                    <a:pt x="8400" y="213744"/>
                  </a:cubicBezTo>
                  <a:cubicBezTo>
                    <a:pt x="8112" y="215472"/>
                    <a:pt x="5807" y="216913"/>
                    <a:pt x="3215" y="220369"/>
                  </a:cubicBezTo>
                  <a:cubicBezTo>
                    <a:pt x="-1970" y="208559"/>
                    <a:pt x="334" y="198765"/>
                    <a:pt x="1774" y="189259"/>
                  </a:cubicBezTo>
                  <a:cubicBezTo>
                    <a:pt x="2063" y="187818"/>
                    <a:pt x="4943" y="186378"/>
                    <a:pt x="6672" y="186090"/>
                  </a:cubicBezTo>
                  <a:close/>
                  <a:moveTo>
                    <a:pt x="243174" y="173703"/>
                  </a:moveTo>
                  <a:cubicBezTo>
                    <a:pt x="244614" y="173414"/>
                    <a:pt x="247783" y="175143"/>
                    <a:pt x="248359" y="176583"/>
                  </a:cubicBezTo>
                  <a:cubicBezTo>
                    <a:pt x="250952" y="183497"/>
                    <a:pt x="252968" y="190698"/>
                    <a:pt x="254985" y="197900"/>
                  </a:cubicBezTo>
                  <a:cubicBezTo>
                    <a:pt x="254697" y="198188"/>
                    <a:pt x="254409" y="198188"/>
                    <a:pt x="254121" y="198477"/>
                  </a:cubicBezTo>
                  <a:cubicBezTo>
                    <a:pt x="254121" y="199917"/>
                    <a:pt x="254697" y="201357"/>
                    <a:pt x="254121" y="202510"/>
                  </a:cubicBezTo>
                  <a:cubicBezTo>
                    <a:pt x="252968" y="204238"/>
                    <a:pt x="251528" y="205966"/>
                    <a:pt x="249799" y="206830"/>
                  </a:cubicBezTo>
                  <a:cubicBezTo>
                    <a:pt x="248936" y="207119"/>
                    <a:pt x="246054" y="205390"/>
                    <a:pt x="245767" y="204238"/>
                  </a:cubicBezTo>
                  <a:cubicBezTo>
                    <a:pt x="243462" y="195596"/>
                    <a:pt x="241445" y="187242"/>
                    <a:pt x="239717" y="178312"/>
                  </a:cubicBezTo>
                  <a:cubicBezTo>
                    <a:pt x="239429" y="176871"/>
                    <a:pt x="241734" y="173991"/>
                    <a:pt x="243174" y="173703"/>
                  </a:cubicBezTo>
                  <a:close/>
                  <a:moveTo>
                    <a:pt x="367041" y="158148"/>
                  </a:moveTo>
                  <a:cubicBezTo>
                    <a:pt x="369058" y="159588"/>
                    <a:pt x="372514" y="160452"/>
                    <a:pt x="372803" y="162181"/>
                  </a:cubicBezTo>
                  <a:cubicBezTo>
                    <a:pt x="375107" y="171687"/>
                    <a:pt x="378852" y="181193"/>
                    <a:pt x="375971" y="190699"/>
                  </a:cubicBezTo>
                  <a:cubicBezTo>
                    <a:pt x="371363" y="193004"/>
                    <a:pt x="368194" y="191564"/>
                    <a:pt x="367330" y="187242"/>
                  </a:cubicBezTo>
                  <a:cubicBezTo>
                    <a:pt x="365890" y="179753"/>
                    <a:pt x="364737" y="172263"/>
                    <a:pt x="363873" y="164774"/>
                  </a:cubicBezTo>
                  <a:cubicBezTo>
                    <a:pt x="363585" y="162757"/>
                    <a:pt x="365890" y="160452"/>
                    <a:pt x="367041" y="158148"/>
                  </a:cubicBezTo>
                  <a:close/>
                  <a:moveTo>
                    <a:pt x="144655" y="151810"/>
                  </a:moveTo>
                  <a:cubicBezTo>
                    <a:pt x="144942" y="151234"/>
                    <a:pt x="148399" y="151234"/>
                    <a:pt x="149552" y="152099"/>
                  </a:cubicBezTo>
                  <a:cubicBezTo>
                    <a:pt x="150704" y="152963"/>
                    <a:pt x="151856" y="155556"/>
                    <a:pt x="151280" y="156708"/>
                  </a:cubicBezTo>
                  <a:cubicBezTo>
                    <a:pt x="146959" y="165062"/>
                    <a:pt x="142350" y="173127"/>
                    <a:pt x="137453" y="181193"/>
                  </a:cubicBezTo>
                  <a:cubicBezTo>
                    <a:pt x="136877" y="182057"/>
                    <a:pt x="135724" y="182057"/>
                    <a:pt x="133996" y="182633"/>
                  </a:cubicBezTo>
                  <a:cubicBezTo>
                    <a:pt x="132844" y="180905"/>
                    <a:pt x="129675" y="178312"/>
                    <a:pt x="130251" y="177160"/>
                  </a:cubicBezTo>
                  <a:cubicBezTo>
                    <a:pt x="134572" y="168518"/>
                    <a:pt x="139469" y="160164"/>
                    <a:pt x="144655" y="151810"/>
                  </a:cubicBezTo>
                  <a:close/>
                  <a:moveTo>
                    <a:pt x="14161" y="136831"/>
                  </a:moveTo>
                  <a:cubicBezTo>
                    <a:pt x="14449" y="136255"/>
                    <a:pt x="18194" y="137119"/>
                    <a:pt x="20498" y="137407"/>
                  </a:cubicBezTo>
                  <a:cubicBezTo>
                    <a:pt x="19922" y="140864"/>
                    <a:pt x="20498" y="144609"/>
                    <a:pt x="19058" y="147489"/>
                  </a:cubicBezTo>
                  <a:cubicBezTo>
                    <a:pt x="15601" y="153827"/>
                    <a:pt x="17906" y="163333"/>
                    <a:pt x="6384" y="168807"/>
                  </a:cubicBezTo>
                  <a:cubicBezTo>
                    <a:pt x="5519" y="155555"/>
                    <a:pt x="9552" y="146049"/>
                    <a:pt x="14161" y="136831"/>
                  </a:cubicBezTo>
                  <a:close/>
                  <a:moveTo>
                    <a:pt x="215520" y="135678"/>
                  </a:moveTo>
                  <a:cubicBezTo>
                    <a:pt x="222433" y="140863"/>
                    <a:pt x="228770" y="146913"/>
                    <a:pt x="235108" y="152962"/>
                  </a:cubicBezTo>
                  <a:cubicBezTo>
                    <a:pt x="235972" y="153826"/>
                    <a:pt x="235684" y="158147"/>
                    <a:pt x="234819" y="158723"/>
                  </a:cubicBezTo>
                  <a:cubicBezTo>
                    <a:pt x="232803" y="159588"/>
                    <a:pt x="229346" y="160164"/>
                    <a:pt x="228194" y="159299"/>
                  </a:cubicBezTo>
                  <a:cubicBezTo>
                    <a:pt x="221280" y="152962"/>
                    <a:pt x="214655" y="146048"/>
                    <a:pt x="205725" y="137695"/>
                  </a:cubicBezTo>
                  <a:cubicBezTo>
                    <a:pt x="210622" y="136542"/>
                    <a:pt x="214367" y="134526"/>
                    <a:pt x="215520" y="135678"/>
                  </a:cubicBezTo>
                  <a:close/>
                  <a:moveTo>
                    <a:pt x="187577" y="127613"/>
                  </a:moveTo>
                  <a:cubicBezTo>
                    <a:pt x="189594" y="127613"/>
                    <a:pt x="191610" y="130206"/>
                    <a:pt x="193626" y="131646"/>
                  </a:cubicBezTo>
                  <a:cubicBezTo>
                    <a:pt x="192186" y="133662"/>
                    <a:pt x="191034" y="136543"/>
                    <a:pt x="189017" y="137119"/>
                  </a:cubicBezTo>
                  <a:cubicBezTo>
                    <a:pt x="181815" y="139424"/>
                    <a:pt x="174614" y="141440"/>
                    <a:pt x="167124" y="142881"/>
                  </a:cubicBezTo>
                  <a:cubicBezTo>
                    <a:pt x="165108" y="143457"/>
                    <a:pt x="162804" y="141728"/>
                    <a:pt x="158482" y="140288"/>
                  </a:cubicBezTo>
                  <a:cubicBezTo>
                    <a:pt x="167413" y="129629"/>
                    <a:pt x="177495" y="127901"/>
                    <a:pt x="187577" y="127613"/>
                  </a:cubicBezTo>
                  <a:close/>
                  <a:moveTo>
                    <a:pt x="350046" y="108600"/>
                  </a:moveTo>
                  <a:cubicBezTo>
                    <a:pt x="351486" y="108600"/>
                    <a:pt x="352926" y="108600"/>
                    <a:pt x="354655" y="108600"/>
                  </a:cubicBezTo>
                  <a:cubicBezTo>
                    <a:pt x="358399" y="118394"/>
                    <a:pt x="362432" y="127901"/>
                    <a:pt x="365889" y="137695"/>
                  </a:cubicBezTo>
                  <a:cubicBezTo>
                    <a:pt x="366177" y="138847"/>
                    <a:pt x="363873" y="141152"/>
                    <a:pt x="362144" y="143456"/>
                  </a:cubicBezTo>
                  <a:cubicBezTo>
                    <a:pt x="352350" y="136254"/>
                    <a:pt x="351486" y="125020"/>
                    <a:pt x="347453" y="115802"/>
                  </a:cubicBezTo>
                  <a:cubicBezTo>
                    <a:pt x="346589" y="114073"/>
                    <a:pt x="349182" y="110904"/>
                    <a:pt x="350046" y="108600"/>
                  </a:cubicBezTo>
                  <a:close/>
                  <a:moveTo>
                    <a:pt x="37206" y="89588"/>
                  </a:moveTo>
                  <a:cubicBezTo>
                    <a:pt x="38071" y="88436"/>
                    <a:pt x="40664" y="89588"/>
                    <a:pt x="43256" y="89876"/>
                  </a:cubicBezTo>
                  <a:cubicBezTo>
                    <a:pt x="39511" y="100822"/>
                    <a:pt x="34614" y="110040"/>
                    <a:pt x="27988" y="118394"/>
                  </a:cubicBezTo>
                  <a:cubicBezTo>
                    <a:pt x="27412" y="118970"/>
                    <a:pt x="24820" y="118106"/>
                    <a:pt x="22227" y="117818"/>
                  </a:cubicBezTo>
                  <a:cubicBezTo>
                    <a:pt x="25396" y="106584"/>
                    <a:pt x="29717" y="97366"/>
                    <a:pt x="37206" y="89588"/>
                  </a:cubicBezTo>
                  <a:close/>
                  <a:moveTo>
                    <a:pt x="324984" y="66543"/>
                  </a:moveTo>
                  <a:cubicBezTo>
                    <a:pt x="332762" y="73744"/>
                    <a:pt x="340539" y="81235"/>
                    <a:pt x="342556" y="92469"/>
                  </a:cubicBezTo>
                  <a:cubicBezTo>
                    <a:pt x="342556" y="93334"/>
                    <a:pt x="341116" y="94774"/>
                    <a:pt x="339099" y="97943"/>
                  </a:cubicBezTo>
                  <a:cubicBezTo>
                    <a:pt x="330169" y="89877"/>
                    <a:pt x="324696" y="80659"/>
                    <a:pt x="318935" y="72017"/>
                  </a:cubicBezTo>
                  <a:cubicBezTo>
                    <a:pt x="318358" y="71152"/>
                    <a:pt x="319223" y="68559"/>
                    <a:pt x="320375" y="67407"/>
                  </a:cubicBezTo>
                  <a:cubicBezTo>
                    <a:pt x="321527" y="66543"/>
                    <a:pt x="324120" y="65679"/>
                    <a:pt x="324984" y="66543"/>
                  </a:cubicBezTo>
                  <a:close/>
                  <a:moveTo>
                    <a:pt x="76383" y="51275"/>
                  </a:moveTo>
                  <a:cubicBezTo>
                    <a:pt x="70910" y="60781"/>
                    <a:pt x="63132" y="67694"/>
                    <a:pt x="55642" y="74896"/>
                  </a:cubicBezTo>
                  <a:cubicBezTo>
                    <a:pt x="55066" y="75472"/>
                    <a:pt x="52185" y="73744"/>
                    <a:pt x="49017" y="72880"/>
                  </a:cubicBezTo>
                  <a:cubicBezTo>
                    <a:pt x="62556" y="53291"/>
                    <a:pt x="67453" y="49546"/>
                    <a:pt x="76383" y="51275"/>
                  </a:cubicBezTo>
                  <a:close/>
                  <a:moveTo>
                    <a:pt x="167412" y="33128"/>
                  </a:moveTo>
                  <a:cubicBezTo>
                    <a:pt x="182967" y="29671"/>
                    <a:pt x="198235" y="29095"/>
                    <a:pt x="213503" y="33992"/>
                  </a:cubicBezTo>
                  <a:cubicBezTo>
                    <a:pt x="222721" y="36872"/>
                    <a:pt x="232803" y="37448"/>
                    <a:pt x="241733" y="40905"/>
                  </a:cubicBezTo>
                  <a:cubicBezTo>
                    <a:pt x="273996" y="53869"/>
                    <a:pt x="298482" y="76337"/>
                    <a:pt x="317206" y="105144"/>
                  </a:cubicBezTo>
                  <a:cubicBezTo>
                    <a:pt x="363584" y="176873"/>
                    <a:pt x="358111" y="277120"/>
                    <a:pt x="304243" y="341358"/>
                  </a:cubicBezTo>
                  <a:cubicBezTo>
                    <a:pt x="277453" y="373045"/>
                    <a:pt x="243462" y="394074"/>
                    <a:pt x="201692" y="397819"/>
                  </a:cubicBezTo>
                  <a:cubicBezTo>
                    <a:pt x="172309" y="400411"/>
                    <a:pt x="143790" y="395802"/>
                    <a:pt x="119305" y="377078"/>
                  </a:cubicBezTo>
                  <a:cubicBezTo>
                    <a:pt x="119305" y="354897"/>
                    <a:pt x="119016" y="332716"/>
                    <a:pt x="119305" y="310535"/>
                  </a:cubicBezTo>
                  <a:lnTo>
                    <a:pt x="121499" y="297642"/>
                  </a:lnTo>
                  <a:lnTo>
                    <a:pt x="121033" y="297572"/>
                  </a:lnTo>
                  <a:cubicBezTo>
                    <a:pt x="120168" y="302181"/>
                    <a:pt x="118728" y="306502"/>
                    <a:pt x="118728" y="311111"/>
                  </a:cubicBezTo>
                  <a:cubicBezTo>
                    <a:pt x="118440" y="333292"/>
                    <a:pt x="118728" y="355474"/>
                    <a:pt x="118728" y="377654"/>
                  </a:cubicBezTo>
                  <a:cubicBezTo>
                    <a:pt x="95107" y="366132"/>
                    <a:pt x="77823" y="347408"/>
                    <a:pt x="63419" y="326091"/>
                  </a:cubicBezTo>
                  <a:cubicBezTo>
                    <a:pt x="38358" y="288354"/>
                    <a:pt x="27412" y="246297"/>
                    <a:pt x="30580" y="201070"/>
                  </a:cubicBezTo>
                  <a:cubicBezTo>
                    <a:pt x="33749" y="156132"/>
                    <a:pt x="49304" y="115515"/>
                    <a:pt x="80127" y="81811"/>
                  </a:cubicBezTo>
                  <a:cubicBezTo>
                    <a:pt x="100580" y="59630"/>
                    <a:pt x="125066" y="42346"/>
                    <a:pt x="155313" y="34857"/>
                  </a:cubicBezTo>
                  <a:cubicBezTo>
                    <a:pt x="159346" y="33992"/>
                    <a:pt x="163379" y="33704"/>
                    <a:pt x="167412" y="33128"/>
                  </a:cubicBezTo>
                  <a:cubicBezTo>
                    <a:pt x="167412" y="50988"/>
                    <a:pt x="167124" y="68560"/>
                    <a:pt x="167412" y="86420"/>
                  </a:cubicBezTo>
                  <a:cubicBezTo>
                    <a:pt x="167700" y="93910"/>
                    <a:pt x="169140" y="101112"/>
                    <a:pt x="170004" y="108601"/>
                  </a:cubicBezTo>
                  <a:cubicBezTo>
                    <a:pt x="157905" y="114362"/>
                    <a:pt x="145806" y="119547"/>
                    <a:pt x="136012" y="129342"/>
                  </a:cubicBezTo>
                  <a:cubicBezTo>
                    <a:pt x="106341" y="159589"/>
                    <a:pt x="98276" y="196173"/>
                    <a:pt x="104037" y="236790"/>
                  </a:cubicBezTo>
                  <a:cubicBezTo>
                    <a:pt x="105766" y="248889"/>
                    <a:pt x="109438" y="260051"/>
                    <a:pt x="114660" y="270458"/>
                  </a:cubicBezTo>
                  <a:lnTo>
                    <a:pt x="134068" y="298852"/>
                  </a:lnTo>
                  <a:lnTo>
                    <a:pt x="135148" y="299012"/>
                  </a:lnTo>
                  <a:cubicBezTo>
                    <a:pt x="136877" y="300453"/>
                    <a:pt x="138893" y="301605"/>
                    <a:pt x="140622" y="303045"/>
                  </a:cubicBezTo>
                  <a:cubicBezTo>
                    <a:pt x="174326" y="330124"/>
                    <a:pt x="214367" y="327531"/>
                    <a:pt x="244902" y="296996"/>
                  </a:cubicBezTo>
                  <a:cubicBezTo>
                    <a:pt x="286671" y="254650"/>
                    <a:pt x="287247" y="174280"/>
                    <a:pt x="245478" y="131358"/>
                  </a:cubicBezTo>
                  <a:cubicBezTo>
                    <a:pt x="235684" y="121276"/>
                    <a:pt x="224449" y="114074"/>
                    <a:pt x="210334" y="109753"/>
                  </a:cubicBezTo>
                  <a:cubicBezTo>
                    <a:pt x="196795" y="105720"/>
                    <a:pt x="183832" y="107449"/>
                    <a:pt x="170581" y="107736"/>
                  </a:cubicBezTo>
                  <a:cubicBezTo>
                    <a:pt x="169717" y="100247"/>
                    <a:pt x="168276" y="93045"/>
                    <a:pt x="167988" y="85555"/>
                  </a:cubicBezTo>
                  <a:cubicBezTo>
                    <a:pt x="167124" y="68560"/>
                    <a:pt x="167412" y="50700"/>
                    <a:pt x="167412" y="33128"/>
                  </a:cubicBezTo>
                  <a:close/>
                  <a:moveTo>
                    <a:pt x="289552" y="32551"/>
                  </a:moveTo>
                  <a:cubicBezTo>
                    <a:pt x="296465" y="37448"/>
                    <a:pt x="303091" y="42921"/>
                    <a:pt x="309140" y="48683"/>
                  </a:cubicBezTo>
                  <a:cubicBezTo>
                    <a:pt x="312020" y="51563"/>
                    <a:pt x="310004" y="56460"/>
                    <a:pt x="305107" y="56749"/>
                  </a:cubicBezTo>
                  <a:cubicBezTo>
                    <a:pt x="304243" y="56460"/>
                    <a:pt x="302514" y="55884"/>
                    <a:pt x="301362" y="54732"/>
                  </a:cubicBezTo>
                  <a:cubicBezTo>
                    <a:pt x="295313" y="50123"/>
                    <a:pt x="289264" y="45802"/>
                    <a:pt x="283790" y="40617"/>
                  </a:cubicBezTo>
                  <a:cubicBezTo>
                    <a:pt x="282350" y="39177"/>
                    <a:pt x="282926" y="35432"/>
                    <a:pt x="282350" y="32839"/>
                  </a:cubicBezTo>
                  <a:cubicBezTo>
                    <a:pt x="284655" y="32839"/>
                    <a:pt x="287823" y="31687"/>
                    <a:pt x="289552" y="32551"/>
                  </a:cubicBezTo>
                  <a:close/>
                  <a:moveTo>
                    <a:pt x="120746" y="21893"/>
                  </a:moveTo>
                  <a:cubicBezTo>
                    <a:pt x="110664" y="31111"/>
                    <a:pt x="100581" y="35144"/>
                    <a:pt x="90211" y="41770"/>
                  </a:cubicBezTo>
                  <a:cubicBezTo>
                    <a:pt x="90211" y="38024"/>
                    <a:pt x="89347" y="34856"/>
                    <a:pt x="90499" y="33415"/>
                  </a:cubicBezTo>
                  <a:cubicBezTo>
                    <a:pt x="96260" y="25926"/>
                    <a:pt x="109799" y="20164"/>
                    <a:pt x="120746" y="21893"/>
                  </a:cubicBezTo>
                  <a:close/>
                  <a:moveTo>
                    <a:pt x="237413" y="6049"/>
                  </a:moveTo>
                  <a:cubicBezTo>
                    <a:pt x="248935" y="11234"/>
                    <a:pt x="257577" y="14979"/>
                    <a:pt x="265643" y="19012"/>
                  </a:cubicBezTo>
                  <a:cubicBezTo>
                    <a:pt x="266795" y="19588"/>
                    <a:pt x="267372" y="23333"/>
                    <a:pt x="266795" y="24773"/>
                  </a:cubicBezTo>
                  <a:cubicBezTo>
                    <a:pt x="266219" y="26213"/>
                    <a:pt x="262762" y="27366"/>
                    <a:pt x="261322" y="27078"/>
                  </a:cubicBezTo>
                  <a:cubicBezTo>
                    <a:pt x="253544" y="24197"/>
                    <a:pt x="245767" y="21029"/>
                    <a:pt x="237989" y="17571"/>
                  </a:cubicBezTo>
                  <a:cubicBezTo>
                    <a:pt x="236549" y="16995"/>
                    <a:pt x="235396" y="14115"/>
                    <a:pt x="235396" y="12098"/>
                  </a:cubicBezTo>
                  <a:cubicBezTo>
                    <a:pt x="235396" y="9794"/>
                    <a:pt x="236836" y="7778"/>
                    <a:pt x="237413" y="6049"/>
                  </a:cubicBezTo>
                  <a:close/>
                  <a:moveTo>
                    <a:pt x="146779" y="4898"/>
                  </a:moveTo>
                  <a:cubicBezTo>
                    <a:pt x="152936" y="3097"/>
                    <a:pt x="160210" y="3025"/>
                    <a:pt x="166836" y="5185"/>
                  </a:cubicBezTo>
                  <a:cubicBezTo>
                    <a:pt x="163667" y="13827"/>
                    <a:pt x="146671" y="18724"/>
                    <a:pt x="133420" y="14979"/>
                  </a:cubicBezTo>
                  <a:cubicBezTo>
                    <a:pt x="135580" y="10227"/>
                    <a:pt x="140621" y="6698"/>
                    <a:pt x="146779" y="4898"/>
                  </a:cubicBezTo>
                  <a:close/>
                  <a:moveTo>
                    <a:pt x="190745" y="0"/>
                  </a:moveTo>
                  <a:cubicBezTo>
                    <a:pt x="198235" y="288"/>
                    <a:pt x="205725" y="576"/>
                    <a:pt x="213215" y="1729"/>
                  </a:cubicBezTo>
                  <a:cubicBezTo>
                    <a:pt x="215231" y="2016"/>
                    <a:pt x="216960" y="5762"/>
                    <a:pt x="218688" y="7778"/>
                  </a:cubicBezTo>
                  <a:cubicBezTo>
                    <a:pt x="216672" y="8931"/>
                    <a:pt x="214655" y="11235"/>
                    <a:pt x="212351" y="11235"/>
                  </a:cubicBezTo>
                  <a:cubicBezTo>
                    <a:pt x="202556" y="12387"/>
                    <a:pt x="193338" y="10659"/>
                    <a:pt x="184408" y="6626"/>
                  </a:cubicBezTo>
                  <a:cubicBezTo>
                    <a:pt x="184120" y="2016"/>
                    <a:pt x="186713" y="0"/>
                    <a:pt x="190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7791613" y="6234598"/>
              <a:ext cx="319025" cy="428675"/>
            </a:xfrm>
            <a:custGeom>
              <a:avLst/>
              <a:gdLst/>
              <a:ahLst/>
              <a:cxnLst/>
              <a:rect l="l" t="t" r="r" b="b"/>
              <a:pathLst>
                <a:path w="319025" h="428675" extrusionOk="0">
                  <a:moveTo>
                    <a:pt x="263716" y="418421"/>
                  </a:moveTo>
                  <a:cubicBezTo>
                    <a:pt x="266021" y="418421"/>
                    <a:pt x="268037" y="420437"/>
                    <a:pt x="270342" y="421301"/>
                  </a:cubicBezTo>
                  <a:cubicBezTo>
                    <a:pt x="268902" y="423606"/>
                    <a:pt x="267461" y="427639"/>
                    <a:pt x="265733" y="427927"/>
                  </a:cubicBezTo>
                  <a:cubicBezTo>
                    <a:pt x="256514" y="428791"/>
                    <a:pt x="247297" y="428791"/>
                    <a:pt x="238367" y="428503"/>
                  </a:cubicBezTo>
                  <a:cubicBezTo>
                    <a:pt x="236350" y="428215"/>
                    <a:pt x="234910" y="425047"/>
                    <a:pt x="232317" y="422454"/>
                  </a:cubicBezTo>
                  <a:cubicBezTo>
                    <a:pt x="235486" y="421014"/>
                    <a:pt x="237502" y="418997"/>
                    <a:pt x="239807" y="418997"/>
                  </a:cubicBezTo>
                  <a:cubicBezTo>
                    <a:pt x="247585" y="418421"/>
                    <a:pt x="255651" y="418133"/>
                    <a:pt x="263716" y="418421"/>
                  </a:cubicBezTo>
                  <a:close/>
                  <a:moveTo>
                    <a:pt x="29519" y="413523"/>
                  </a:moveTo>
                  <a:cubicBezTo>
                    <a:pt x="43058" y="412947"/>
                    <a:pt x="52852" y="418997"/>
                    <a:pt x="63222" y="421301"/>
                  </a:cubicBezTo>
                  <a:cubicBezTo>
                    <a:pt x="63222" y="422741"/>
                    <a:pt x="63510" y="424182"/>
                    <a:pt x="63510" y="425623"/>
                  </a:cubicBezTo>
                  <a:cubicBezTo>
                    <a:pt x="60918" y="426775"/>
                    <a:pt x="58037" y="429079"/>
                    <a:pt x="56309" y="428503"/>
                  </a:cubicBezTo>
                  <a:cubicBezTo>
                    <a:pt x="47378" y="425623"/>
                    <a:pt x="37008" y="425047"/>
                    <a:pt x="29519" y="413523"/>
                  </a:cubicBezTo>
                  <a:close/>
                  <a:moveTo>
                    <a:pt x="108736" y="403153"/>
                  </a:moveTo>
                  <a:cubicBezTo>
                    <a:pt x="113346" y="405170"/>
                    <a:pt x="113634" y="410066"/>
                    <a:pt x="110177" y="412371"/>
                  </a:cubicBezTo>
                  <a:cubicBezTo>
                    <a:pt x="102687" y="417556"/>
                    <a:pt x="94045" y="421589"/>
                    <a:pt x="85979" y="425622"/>
                  </a:cubicBezTo>
                  <a:cubicBezTo>
                    <a:pt x="85403" y="425910"/>
                    <a:pt x="82235" y="423605"/>
                    <a:pt x="82235" y="422741"/>
                  </a:cubicBezTo>
                  <a:cubicBezTo>
                    <a:pt x="82235" y="420725"/>
                    <a:pt x="83387" y="418420"/>
                    <a:pt x="84827" y="417268"/>
                  </a:cubicBezTo>
                  <a:cubicBezTo>
                    <a:pt x="92317" y="412659"/>
                    <a:pt x="100383" y="408050"/>
                    <a:pt x="108736" y="403153"/>
                  </a:cubicBezTo>
                  <a:close/>
                  <a:moveTo>
                    <a:pt x="194581" y="387310"/>
                  </a:moveTo>
                  <a:cubicBezTo>
                    <a:pt x="195445" y="387598"/>
                    <a:pt x="197173" y="388174"/>
                    <a:pt x="198326" y="389327"/>
                  </a:cubicBezTo>
                  <a:cubicBezTo>
                    <a:pt x="204375" y="395088"/>
                    <a:pt x="210424" y="401137"/>
                    <a:pt x="216185" y="407474"/>
                  </a:cubicBezTo>
                  <a:cubicBezTo>
                    <a:pt x="217626" y="409203"/>
                    <a:pt x="217050" y="412948"/>
                    <a:pt x="217050" y="415540"/>
                  </a:cubicBezTo>
                  <a:cubicBezTo>
                    <a:pt x="214169" y="415252"/>
                    <a:pt x="210424" y="416116"/>
                    <a:pt x="208696" y="414676"/>
                  </a:cubicBezTo>
                  <a:cubicBezTo>
                    <a:pt x="202359" y="409203"/>
                    <a:pt x="196309" y="403154"/>
                    <a:pt x="190836" y="396816"/>
                  </a:cubicBezTo>
                  <a:cubicBezTo>
                    <a:pt x="187667" y="393071"/>
                    <a:pt x="189684" y="387598"/>
                    <a:pt x="194581" y="387310"/>
                  </a:cubicBezTo>
                  <a:close/>
                  <a:moveTo>
                    <a:pt x="308943" y="384141"/>
                  </a:moveTo>
                  <a:cubicBezTo>
                    <a:pt x="309519" y="386446"/>
                    <a:pt x="311247" y="389614"/>
                    <a:pt x="310383" y="391343"/>
                  </a:cubicBezTo>
                  <a:cubicBezTo>
                    <a:pt x="306062" y="401137"/>
                    <a:pt x="300589" y="410643"/>
                    <a:pt x="290219" y="415253"/>
                  </a:cubicBezTo>
                  <a:cubicBezTo>
                    <a:pt x="285610" y="412660"/>
                    <a:pt x="284745" y="409779"/>
                    <a:pt x="287338" y="406034"/>
                  </a:cubicBezTo>
                  <a:cubicBezTo>
                    <a:pt x="292235" y="399121"/>
                    <a:pt x="297132" y="392495"/>
                    <a:pt x="302317" y="386158"/>
                  </a:cubicBezTo>
                  <a:cubicBezTo>
                    <a:pt x="303469" y="384717"/>
                    <a:pt x="306638" y="384717"/>
                    <a:pt x="308943" y="384141"/>
                  </a:cubicBezTo>
                  <a:close/>
                  <a:moveTo>
                    <a:pt x="8202" y="369449"/>
                  </a:moveTo>
                  <a:cubicBezTo>
                    <a:pt x="11371" y="380971"/>
                    <a:pt x="18573" y="389902"/>
                    <a:pt x="20301" y="403441"/>
                  </a:cubicBezTo>
                  <a:cubicBezTo>
                    <a:pt x="7914" y="398544"/>
                    <a:pt x="7050" y="388462"/>
                    <a:pt x="3017" y="380396"/>
                  </a:cubicBezTo>
                  <a:cubicBezTo>
                    <a:pt x="1289" y="376651"/>
                    <a:pt x="713" y="372906"/>
                    <a:pt x="8202" y="369449"/>
                  </a:cubicBezTo>
                  <a:close/>
                  <a:moveTo>
                    <a:pt x="128902" y="357351"/>
                  </a:moveTo>
                  <a:cubicBezTo>
                    <a:pt x="131207" y="358215"/>
                    <a:pt x="132359" y="363113"/>
                    <a:pt x="134375" y="366281"/>
                  </a:cubicBezTo>
                  <a:cubicBezTo>
                    <a:pt x="131783" y="374347"/>
                    <a:pt x="129766" y="381549"/>
                    <a:pt x="127174" y="388463"/>
                  </a:cubicBezTo>
                  <a:cubicBezTo>
                    <a:pt x="126597" y="389903"/>
                    <a:pt x="122853" y="390479"/>
                    <a:pt x="120836" y="391343"/>
                  </a:cubicBezTo>
                  <a:cubicBezTo>
                    <a:pt x="119972" y="389039"/>
                    <a:pt x="118244" y="386734"/>
                    <a:pt x="118531" y="384717"/>
                  </a:cubicBezTo>
                  <a:cubicBezTo>
                    <a:pt x="119396" y="378092"/>
                    <a:pt x="121412" y="371755"/>
                    <a:pt x="122564" y="365129"/>
                  </a:cubicBezTo>
                  <a:cubicBezTo>
                    <a:pt x="123141" y="361096"/>
                    <a:pt x="123717" y="356199"/>
                    <a:pt x="128902" y="357351"/>
                  </a:cubicBezTo>
                  <a:close/>
                  <a:moveTo>
                    <a:pt x="157420" y="346404"/>
                  </a:moveTo>
                  <a:cubicBezTo>
                    <a:pt x="164046" y="353318"/>
                    <a:pt x="171536" y="360232"/>
                    <a:pt x="178161" y="368009"/>
                  </a:cubicBezTo>
                  <a:cubicBezTo>
                    <a:pt x="181906" y="372330"/>
                    <a:pt x="179889" y="375499"/>
                    <a:pt x="173264" y="378092"/>
                  </a:cubicBezTo>
                  <a:cubicBezTo>
                    <a:pt x="166350" y="370602"/>
                    <a:pt x="159725" y="363688"/>
                    <a:pt x="153099" y="356199"/>
                  </a:cubicBezTo>
                  <a:cubicBezTo>
                    <a:pt x="149642" y="352166"/>
                    <a:pt x="150506" y="348997"/>
                    <a:pt x="157420" y="346404"/>
                  </a:cubicBezTo>
                  <a:close/>
                  <a:moveTo>
                    <a:pt x="305486" y="329984"/>
                  </a:moveTo>
                  <a:cubicBezTo>
                    <a:pt x="307790" y="331424"/>
                    <a:pt x="311535" y="332577"/>
                    <a:pt x="312399" y="334593"/>
                  </a:cubicBezTo>
                  <a:cubicBezTo>
                    <a:pt x="314992" y="342082"/>
                    <a:pt x="316432" y="349861"/>
                    <a:pt x="319025" y="359079"/>
                  </a:cubicBezTo>
                  <a:cubicBezTo>
                    <a:pt x="317297" y="360807"/>
                    <a:pt x="315280" y="364552"/>
                    <a:pt x="312976" y="365128"/>
                  </a:cubicBezTo>
                  <a:cubicBezTo>
                    <a:pt x="308366" y="366280"/>
                    <a:pt x="307503" y="362247"/>
                    <a:pt x="306926" y="358503"/>
                  </a:cubicBezTo>
                  <a:cubicBezTo>
                    <a:pt x="305774" y="351589"/>
                    <a:pt x="303757" y="344675"/>
                    <a:pt x="302893" y="337762"/>
                  </a:cubicBezTo>
                  <a:cubicBezTo>
                    <a:pt x="302605" y="335169"/>
                    <a:pt x="304333" y="332577"/>
                    <a:pt x="305486" y="329984"/>
                  </a:cubicBezTo>
                  <a:close/>
                  <a:moveTo>
                    <a:pt x="5609" y="318462"/>
                  </a:moveTo>
                  <a:cubicBezTo>
                    <a:pt x="12811" y="327104"/>
                    <a:pt x="9354" y="337186"/>
                    <a:pt x="9066" y="346404"/>
                  </a:cubicBezTo>
                  <a:cubicBezTo>
                    <a:pt x="9066" y="348421"/>
                    <a:pt x="5897" y="350437"/>
                    <a:pt x="3592" y="353030"/>
                  </a:cubicBezTo>
                  <a:cubicBezTo>
                    <a:pt x="-1881" y="339202"/>
                    <a:pt x="-1016" y="325376"/>
                    <a:pt x="5609" y="318462"/>
                  </a:cubicBezTo>
                  <a:close/>
                  <a:moveTo>
                    <a:pt x="128613" y="318462"/>
                  </a:moveTo>
                  <a:cubicBezTo>
                    <a:pt x="136103" y="320766"/>
                    <a:pt x="139272" y="326816"/>
                    <a:pt x="142440" y="334882"/>
                  </a:cubicBezTo>
                  <a:cubicBezTo>
                    <a:pt x="136103" y="337186"/>
                    <a:pt x="131206" y="338915"/>
                    <a:pt x="126885" y="340355"/>
                  </a:cubicBezTo>
                  <a:cubicBezTo>
                    <a:pt x="119971" y="334306"/>
                    <a:pt x="122275" y="327680"/>
                    <a:pt x="123428" y="321342"/>
                  </a:cubicBezTo>
                  <a:cubicBezTo>
                    <a:pt x="123716" y="319902"/>
                    <a:pt x="127173" y="318173"/>
                    <a:pt x="128613" y="318462"/>
                  </a:cubicBezTo>
                  <a:close/>
                  <a:moveTo>
                    <a:pt x="274951" y="288791"/>
                  </a:moveTo>
                  <a:cubicBezTo>
                    <a:pt x="281865" y="295128"/>
                    <a:pt x="288202" y="302042"/>
                    <a:pt x="294539" y="308955"/>
                  </a:cubicBezTo>
                  <a:cubicBezTo>
                    <a:pt x="295692" y="310108"/>
                    <a:pt x="295404" y="312988"/>
                    <a:pt x="294828" y="315005"/>
                  </a:cubicBezTo>
                  <a:cubicBezTo>
                    <a:pt x="294251" y="315869"/>
                    <a:pt x="292235" y="316733"/>
                    <a:pt x="291083" y="317597"/>
                  </a:cubicBezTo>
                  <a:cubicBezTo>
                    <a:pt x="289354" y="316733"/>
                    <a:pt x="287914" y="316445"/>
                    <a:pt x="287050" y="315581"/>
                  </a:cubicBezTo>
                  <a:cubicBezTo>
                    <a:pt x="280713" y="309243"/>
                    <a:pt x="274375" y="303194"/>
                    <a:pt x="268614" y="296281"/>
                  </a:cubicBezTo>
                  <a:cubicBezTo>
                    <a:pt x="267461" y="294840"/>
                    <a:pt x="267174" y="290807"/>
                    <a:pt x="268326" y="289367"/>
                  </a:cubicBezTo>
                  <a:cubicBezTo>
                    <a:pt x="269190" y="288215"/>
                    <a:pt x="273799" y="287639"/>
                    <a:pt x="274951" y="288791"/>
                  </a:cubicBezTo>
                  <a:close/>
                  <a:moveTo>
                    <a:pt x="4746" y="266610"/>
                  </a:moveTo>
                  <a:cubicBezTo>
                    <a:pt x="11659" y="275828"/>
                    <a:pt x="11659" y="291096"/>
                    <a:pt x="4746" y="299738"/>
                  </a:cubicBezTo>
                  <a:cubicBezTo>
                    <a:pt x="-1304" y="291672"/>
                    <a:pt x="-1304" y="274388"/>
                    <a:pt x="4746" y="266610"/>
                  </a:cubicBezTo>
                  <a:close/>
                  <a:moveTo>
                    <a:pt x="260260" y="253359"/>
                  </a:moveTo>
                  <a:cubicBezTo>
                    <a:pt x="254787" y="263441"/>
                    <a:pt x="254787" y="263441"/>
                    <a:pt x="256516" y="273812"/>
                  </a:cubicBezTo>
                  <a:cubicBezTo>
                    <a:pt x="247585" y="276116"/>
                    <a:pt x="247585" y="276116"/>
                    <a:pt x="238367" y="261425"/>
                  </a:cubicBezTo>
                  <a:cubicBezTo>
                    <a:pt x="244416" y="256528"/>
                    <a:pt x="249025" y="249038"/>
                    <a:pt x="260260" y="253359"/>
                  </a:cubicBezTo>
                  <a:close/>
                  <a:moveTo>
                    <a:pt x="296845" y="215047"/>
                  </a:moveTo>
                  <a:cubicBezTo>
                    <a:pt x="292235" y="227145"/>
                    <a:pt x="285610" y="235211"/>
                    <a:pt x="277544" y="241836"/>
                  </a:cubicBezTo>
                  <a:cubicBezTo>
                    <a:pt x="276391" y="242700"/>
                    <a:pt x="272935" y="242412"/>
                    <a:pt x="271782" y="241548"/>
                  </a:cubicBezTo>
                  <a:cubicBezTo>
                    <a:pt x="270630" y="240396"/>
                    <a:pt x="270054" y="236939"/>
                    <a:pt x="270630" y="236075"/>
                  </a:cubicBezTo>
                  <a:cubicBezTo>
                    <a:pt x="275815" y="228873"/>
                    <a:pt x="281289" y="221960"/>
                    <a:pt x="287339" y="215334"/>
                  </a:cubicBezTo>
                  <a:cubicBezTo>
                    <a:pt x="288779" y="213894"/>
                    <a:pt x="292524" y="215047"/>
                    <a:pt x="296845" y="215047"/>
                  </a:cubicBezTo>
                  <a:close/>
                  <a:moveTo>
                    <a:pt x="3593" y="213606"/>
                  </a:moveTo>
                  <a:cubicBezTo>
                    <a:pt x="11371" y="222248"/>
                    <a:pt x="11659" y="238379"/>
                    <a:pt x="5034" y="247598"/>
                  </a:cubicBezTo>
                  <a:cubicBezTo>
                    <a:pt x="-728" y="241260"/>
                    <a:pt x="-1304" y="227145"/>
                    <a:pt x="3593" y="213606"/>
                  </a:cubicBezTo>
                  <a:close/>
                  <a:moveTo>
                    <a:pt x="311247" y="165787"/>
                  </a:moveTo>
                  <a:cubicBezTo>
                    <a:pt x="312688" y="167516"/>
                    <a:pt x="314416" y="169820"/>
                    <a:pt x="315569" y="171548"/>
                  </a:cubicBezTo>
                  <a:cubicBezTo>
                    <a:pt x="312688" y="180478"/>
                    <a:pt x="310383" y="188256"/>
                    <a:pt x="307503" y="195746"/>
                  </a:cubicBezTo>
                  <a:cubicBezTo>
                    <a:pt x="306638" y="197474"/>
                    <a:pt x="303470" y="198338"/>
                    <a:pt x="301453" y="199779"/>
                  </a:cubicBezTo>
                  <a:cubicBezTo>
                    <a:pt x="300301" y="197186"/>
                    <a:pt x="297996" y="194305"/>
                    <a:pt x="298572" y="192289"/>
                  </a:cubicBezTo>
                  <a:cubicBezTo>
                    <a:pt x="300012" y="185087"/>
                    <a:pt x="302317" y="177598"/>
                    <a:pt x="304910" y="170684"/>
                  </a:cubicBezTo>
                  <a:cubicBezTo>
                    <a:pt x="305774" y="168380"/>
                    <a:pt x="309231" y="167227"/>
                    <a:pt x="311247" y="165787"/>
                  </a:cubicBezTo>
                  <a:close/>
                  <a:moveTo>
                    <a:pt x="1289" y="163482"/>
                  </a:moveTo>
                  <a:cubicBezTo>
                    <a:pt x="8778" y="162618"/>
                    <a:pt x="9930" y="166651"/>
                    <a:pt x="9354" y="170684"/>
                  </a:cubicBezTo>
                  <a:cubicBezTo>
                    <a:pt x="8202" y="178750"/>
                    <a:pt x="13387" y="188544"/>
                    <a:pt x="2729" y="197474"/>
                  </a:cubicBezTo>
                  <a:cubicBezTo>
                    <a:pt x="-1016" y="184223"/>
                    <a:pt x="713" y="173852"/>
                    <a:pt x="1289" y="163482"/>
                  </a:cubicBezTo>
                  <a:close/>
                  <a:moveTo>
                    <a:pt x="173551" y="146198"/>
                  </a:moveTo>
                  <a:cubicBezTo>
                    <a:pt x="173551" y="146198"/>
                    <a:pt x="173551" y="146486"/>
                    <a:pt x="173551" y="146486"/>
                  </a:cubicBezTo>
                  <a:cubicBezTo>
                    <a:pt x="177008" y="146486"/>
                    <a:pt x="180753" y="145910"/>
                    <a:pt x="184210" y="146774"/>
                  </a:cubicBezTo>
                  <a:cubicBezTo>
                    <a:pt x="185938" y="147062"/>
                    <a:pt x="188243" y="149367"/>
                    <a:pt x="188243" y="150807"/>
                  </a:cubicBezTo>
                  <a:cubicBezTo>
                    <a:pt x="188243" y="152536"/>
                    <a:pt x="186226" y="155704"/>
                    <a:pt x="185074" y="155704"/>
                  </a:cubicBezTo>
                  <a:cubicBezTo>
                    <a:pt x="177297" y="156280"/>
                    <a:pt x="169231" y="156569"/>
                    <a:pt x="161453" y="155993"/>
                  </a:cubicBezTo>
                  <a:cubicBezTo>
                    <a:pt x="160013" y="155993"/>
                    <a:pt x="157996" y="152824"/>
                    <a:pt x="157996" y="151384"/>
                  </a:cubicBezTo>
                  <a:cubicBezTo>
                    <a:pt x="157996" y="149943"/>
                    <a:pt x="160013" y="147351"/>
                    <a:pt x="161741" y="147062"/>
                  </a:cubicBezTo>
                  <a:cubicBezTo>
                    <a:pt x="165486" y="146198"/>
                    <a:pt x="169518" y="146486"/>
                    <a:pt x="173551" y="146198"/>
                  </a:cubicBezTo>
                  <a:close/>
                  <a:moveTo>
                    <a:pt x="139848" y="128051"/>
                  </a:moveTo>
                  <a:cubicBezTo>
                    <a:pt x="141864" y="128627"/>
                    <a:pt x="145033" y="130643"/>
                    <a:pt x="145321" y="132371"/>
                  </a:cubicBezTo>
                  <a:cubicBezTo>
                    <a:pt x="145609" y="134100"/>
                    <a:pt x="143016" y="136693"/>
                    <a:pt x="141000" y="137844"/>
                  </a:cubicBezTo>
                  <a:cubicBezTo>
                    <a:pt x="138984" y="138997"/>
                    <a:pt x="136103" y="138997"/>
                    <a:pt x="133798" y="139573"/>
                  </a:cubicBezTo>
                  <a:cubicBezTo>
                    <a:pt x="133510" y="141301"/>
                    <a:pt x="133222" y="142453"/>
                    <a:pt x="132934" y="143894"/>
                  </a:cubicBezTo>
                  <a:cubicBezTo>
                    <a:pt x="135815" y="144758"/>
                    <a:pt x="138984" y="145334"/>
                    <a:pt x="141576" y="146775"/>
                  </a:cubicBezTo>
                  <a:cubicBezTo>
                    <a:pt x="143305" y="147639"/>
                    <a:pt x="145897" y="150232"/>
                    <a:pt x="145609" y="151095"/>
                  </a:cubicBezTo>
                  <a:cubicBezTo>
                    <a:pt x="144745" y="153112"/>
                    <a:pt x="143016" y="155993"/>
                    <a:pt x="140712" y="156569"/>
                  </a:cubicBezTo>
                  <a:cubicBezTo>
                    <a:pt x="128325" y="160601"/>
                    <a:pt x="122276" y="155993"/>
                    <a:pt x="122276" y="142742"/>
                  </a:cubicBezTo>
                  <a:cubicBezTo>
                    <a:pt x="122276" y="128627"/>
                    <a:pt x="126309" y="125170"/>
                    <a:pt x="139848" y="128051"/>
                  </a:cubicBezTo>
                  <a:close/>
                  <a:moveTo>
                    <a:pt x="163469" y="128050"/>
                  </a:moveTo>
                  <a:cubicBezTo>
                    <a:pt x="170095" y="127474"/>
                    <a:pt x="176720" y="127474"/>
                    <a:pt x="183346" y="128339"/>
                  </a:cubicBezTo>
                  <a:cubicBezTo>
                    <a:pt x="185362" y="128627"/>
                    <a:pt x="186802" y="131507"/>
                    <a:pt x="188819" y="133236"/>
                  </a:cubicBezTo>
                  <a:cubicBezTo>
                    <a:pt x="186802" y="134964"/>
                    <a:pt x="185074" y="137556"/>
                    <a:pt x="182481" y="138421"/>
                  </a:cubicBezTo>
                  <a:cubicBezTo>
                    <a:pt x="179601" y="139285"/>
                    <a:pt x="176144" y="138709"/>
                    <a:pt x="173264" y="138421"/>
                  </a:cubicBezTo>
                  <a:cubicBezTo>
                    <a:pt x="170095" y="138421"/>
                    <a:pt x="166926" y="139285"/>
                    <a:pt x="164045" y="138133"/>
                  </a:cubicBezTo>
                  <a:cubicBezTo>
                    <a:pt x="161741" y="137269"/>
                    <a:pt x="160013" y="134676"/>
                    <a:pt x="157996" y="132660"/>
                  </a:cubicBezTo>
                  <a:cubicBezTo>
                    <a:pt x="159725" y="131220"/>
                    <a:pt x="161453" y="128339"/>
                    <a:pt x="163469" y="128050"/>
                  </a:cubicBezTo>
                  <a:close/>
                  <a:moveTo>
                    <a:pt x="312112" y="111631"/>
                  </a:moveTo>
                  <a:cubicBezTo>
                    <a:pt x="317873" y="122290"/>
                    <a:pt x="319025" y="132948"/>
                    <a:pt x="317585" y="144183"/>
                  </a:cubicBezTo>
                  <a:cubicBezTo>
                    <a:pt x="317297" y="145911"/>
                    <a:pt x="314992" y="147639"/>
                    <a:pt x="313264" y="148504"/>
                  </a:cubicBezTo>
                  <a:cubicBezTo>
                    <a:pt x="312112" y="148792"/>
                    <a:pt x="309231" y="147351"/>
                    <a:pt x="308943" y="146487"/>
                  </a:cubicBezTo>
                  <a:cubicBezTo>
                    <a:pt x="306926" y="135828"/>
                    <a:pt x="304046" y="124882"/>
                    <a:pt x="307790" y="114224"/>
                  </a:cubicBezTo>
                  <a:cubicBezTo>
                    <a:pt x="307790" y="113359"/>
                    <a:pt x="309231" y="113359"/>
                    <a:pt x="312112" y="111631"/>
                  </a:cubicBezTo>
                  <a:close/>
                  <a:moveTo>
                    <a:pt x="4169" y="110190"/>
                  </a:moveTo>
                  <a:cubicBezTo>
                    <a:pt x="12234" y="118832"/>
                    <a:pt x="8777" y="128626"/>
                    <a:pt x="8777" y="138132"/>
                  </a:cubicBezTo>
                  <a:cubicBezTo>
                    <a:pt x="8777" y="140149"/>
                    <a:pt x="5609" y="142165"/>
                    <a:pt x="2440" y="143606"/>
                  </a:cubicBezTo>
                  <a:cubicBezTo>
                    <a:pt x="712" y="131795"/>
                    <a:pt x="-1305" y="120849"/>
                    <a:pt x="4169" y="110190"/>
                  </a:cubicBezTo>
                  <a:close/>
                  <a:moveTo>
                    <a:pt x="291082" y="61795"/>
                  </a:moveTo>
                  <a:cubicBezTo>
                    <a:pt x="301453" y="71013"/>
                    <a:pt x="305198" y="81383"/>
                    <a:pt x="308079" y="92042"/>
                  </a:cubicBezTo>
                  <a:cubicBezTo>
                    <a:pt x="308366" y="93482"/>
                    <a:pt x="306350" y="96075"/>
                    <a:pt x="304910" y="96939"/>
                  </a:cubicBezTo>
                  <a:cubicBezTo>
                    <a:pt x="304046" y="97515"/>
                    <a:pt x="300877" y="96651"/>
                    <a:pt x="300301" y="95786"/>
                  </a:cubicBezTo>
                  <a:cubicBezTo>
                    <a:pt x="295691" y="87145"/>
                    <a:pt x="291371" y="78214"/>
                    <a:pt x="287338" y="69285"/>
                  </a:cubicBezTo>
                  <a:cubicBezTo>
                    <a:pt x="287049" y="68132"/>
                    <a:pt x="289066" y="65828"/>
                    <a:pt x="291082" y="61795"/>
                  </a:cubicBezTo>
                  <a:close/>
                  <a:moveTo>
                    <a:pt x="2153" y="56322"/>
                  </a:moveTo>
                  <a:cubicBezTo>
                    <a:pt x="11659" y="64388"/>
                    <a:pt x="11659" y="82247"/>
                    <a:pt x="3017" y="91178"/>
                  </a:cubicBezTo>
                  <a:cubicBezTo>
                    <a:pt x="-440" y="79943"/>
                    <a:pt x="-440" y="68997"/>
                    <a:pt x="2153" y="56322"/>
                  </a:cubicBezTo>
                  <a:close/>
                  <a:moveTo>
                    <a:pt x="175709" y="31836"/>
                  </a:moveTo>
                  <a:lnTo>
                    <a:pt x="177147" y="32125"/>
                  </a:lnTo>
                  <a:lnTo>
                    <a:pt x="178737" y="32125"/>
                  </a:lnTo>
                  <a:lnTo>
                    <a:pt x="178737" y="32444"/>
                  </a:lnTo>
                  <a:lnTo>
                    <a:pt x="225185" y="41774"/>
                  </a:lnTo>
                  <a:cubicBezTo>
                    <a:pt x="239660" y="49264"/>
                    <a:pt x="252190" y="60643"/>
                    <a:pt x="262993" y="75046"/>
                  </a:cubicBezTo>
                  <a:cubicBezTo>
                    <a:pt x="292375" y="113935"/>
                    <a:pt x="291511" y="173277"/>
                    <a:pt x="261265" y="211589"/>
                  </a:cubicBezTo>
                  <a:cubicBezTo>
                    <a:pt x="253775" y="221096"/>
                    <a:pt x="245493" y="229594"/>
                    <a:pt x="235951" y="236183"/>
                  </a:cubicBezTo>
                  <a:lnTo>
                    <a:pt x="205845" y="248219"/>
                  </a:lnTo>
                  <a:lnTo>
                    <a:pt x="206104" y="249327"/>
                  </a:lnTo>
                  <a:cubicBezTo>
                    <a:pt x="204375" y="250478"/>
                    <a:pt x="202647" y="251919"/>
                    <a:pt x="200342" y="253359"/>
                  </a:cubicBezTo>
                  <a:cubicBezTo>
                    <a:pt x="219931" y="273812"/>
                    <a:pt x="239231" y="294265"/>
                    <a:pt x="258820" y="314718"/>
                  </a:cubicBezTo>
                  <a:cubicBezTo>
                    <a:pt x="265445" y="321919"/>
                    <a:pt x="272646" y="328833"/>
                    <a:pt x="278696" y="336322"/>
                  </a:cubicBezTo>
                  <a:cubicBezTo>
                    <a:pt x="296268" y="357351"/>
                    <a:pt x="285898" y="390767"/>
                    <a:pt x="259396" y="397968"/>
                  </a:cubicBezTo>
                  <a:cubicBezTo>
                    <a:pt x="246433" y="401425"/>
                    <a:pt x="235487" y="397968"/>
                    <a:pt x="226268" y="388750"/>
                  </a:cubicBezTo>
                  <a:cubicBezTo>
                    <a:pt x="212729" y="375211"/>
                    <a:pt x="199478" y="361096"/>
                    <a:pt x="186227" y="347269"/>
                  </a:cubicBezTo>
                  <a:cubicBezTo>
                    <a:pt x="163758" y="323647"/>
                    <a:pt x="141288" y="299738"/>
                    <a:pt x="118820" y="276117"/>
                  </a:cubicBezTo>
                  <a:cubicBezTo>
                    <a:pt x="118243" y="275252"/>
                    <a:pt x="117379" y="274100"/>
                    <a:pt x="116803" y="272947"/>
                  </a:cubicBezTo>
                  <a:cubicBezTo>
                    <a:pt x="121700" y="247886"/>
                    <a:pt x="118531" y="222536"/>
                    <a:pt x="119396" y="197186"/>
                  </a:cubicBezTo>
                  <a:cubicBezTo>
                    <a:pt x="119683" y="190561"/>
                    <a:pt x="119396" y="183935"/>
                    <a:pt x="119396" y="177310"/>
                  </a:cubicBezTo>
                  <a:cubicBezTo>
                    <a:pt x="137831" y="177021"/>
                    <a:pt x="155979" y="176445"/>
                    <a:pt x="174416" y="176734"/>
                  </a:cubicBezTo>
                  <a:lnTo>
                    <a:pt x="199622" y="170818"/>
                  </a:lnTo>
                  <a:lnTo>
                    <a:pt x="199619" y="170108"/>
                  </a:lnTo>
                  <a:cubicBezTo>
                    <a:pt x="203363" y="163194"/>
                    <a:pt x="208837" y="156569"/>
                    <a:pt x="210565" y="149079"/>
                  </a:cubicBezTo>
                  <a:cubicBezTo>
                    <a:pt x="213014" y="137556"/>
                    <a:pt x="210781" y="127834"/>
                    <a:pt x="204696" y="120668"/>
                  </a:cubicBezTo>
                  <a:lnTo>
                    <a:pt x="176349" y="107886"/>
                  </a:lnTo>
                  <a:lnTo>
                    <a:pt x="114210" y="107886"/>
                  </a:lnTo>
                  <a:cubicBezTo>
                    <a:pt x="114210" y="82536"/>
                    <a:pt x="114210" y="57475"/>
                    <a:pt x="114210" y="32125"/>
                  </a:cubicBezTo>
                  <a:lnTo>
                    <a:pt x="175709" y="32125"/>
                  </a:lnTo>
                  <a:close/>
                  <a:moveTo>
                    <a:pt x="66967" y="31548"/>
                  </a:moveTo>
                  <a:cubicBezTo>
                    <a:pt x="82523" y="30972"/>
                    <a:pt x="98366" y="31836"/>
                    <a:pt x="113922" y="31836"/>
                  </a:cubicBezTo>
                  <a:cubicBezTo>
                    <a:pt x="113922" y="57186"/>
                    <a:pt x="113922" y="82248"/>
                    <a:pt x="113922" y="107597"/>
                  </a:cubicBezTo>
                  <a:cubicBezTo>
                    <a:pt x="110465" y="108173"/>
                    <a:pt x="107296" y="108749"/>
                    <a:pt x="102687" y="109614"/>
                  </a:cubicBezTo>
                  <a:cubicBezTo>
                    <a:pt x="102687" y="121137"/>
                    <a:pt x="102687" y="132083"/>
                    <a:pt x="102687" y="143317"/>
                  </a:cubicBezTo>
                  <a:cubicBezTo>
                    <a:pt x="102687" y="154264"/>
                    <a:pt x="102687" y="165211"/>
                    <a:pt x="102687" y="175869"/>
                  </a:cubicBezTo>
                  <a:cubicBezTo>
                    <a:pt x="109600" y="176445"/>
                    <a:pt x="114209" y="176733"/>
                    <a:pt x="119106" y="177310"/>
                  </a:cubicBezTo>
                  <a:cubicBezTo>
                    <a:pt x="119106" y="183935"/>
                    <a:pt x="119395" y="190561"/>
                    <a:pt x="119106" y="197186"/>
                  </a:cubicBezTo>
                  <a:cubicBezTo>
                    <a:pt x="118531" y="222536"/>
                    <a:pt x="121699" y="247885"/>
                    <a:pt x="116802" y="272947"/>
                  </a:cubicBezTo>
                  <a:cubicBezTo>
                    <a:pt x="112769" y="269778"/>
                    <a:pt x="108737" y="266322"/>
                    <a:pt x="102975" y="261713"/>
                  </a:cubicBezTo>
                  <a:cubicBezTo>
                    <a:pt x="102975" y="268050"/>
                    <a:pt x="102975" y="272371"/>
                    <a:pt x="102975" y="276692"/>
                  </a:cubicBezTo>
                  <a:cubicBezTo>
                    <a:pt x="102975" y="304058"/>
                    <a:pt x="102687" y="331424"/>
                    <a:pt x="102975" y="358791"/>
                  </a:cubicBezTo>
                  <a:cubicBezTo>
                    <a:pt x="102975" y="374346"/>
                    <a:pt x="95485" y="385581"/>
                    <a:pt x="83386" y="393359"/>
                  </a:cubicBezTo>
                  <a:cubicBezTo>
                    <a:pt x="60342" y="408626"/>
                    <a:pt x="32975" y="389037"/>
                    <a:pt x="30959" y="363976"/>
                  </a:cubicBezTo>
                  <a:cubicBezTo>
                    <a:pt x="30670" y="361383"/>
                    <a:pt x="30959" y="358503"/>
                    <a:pt x="30959" y="355910"/>
                  </a:cubicBezTo>
                  <a:cubicBezTo>
                    <a:pt x="30959" y="262289"/>
                    <a:pt x="30959" y="168379"/>
                    <a:pt x="30959" y="74758"/>
                  </a:cubicBezTo>
                  <a:cubicBezTo>
                    <a:pt x="30959" y="66116"/>
                    <a:pt x="31535" y="57762"/>
                    <a:pt x="36144" y="50272"/>
                  </a:cubicBezTo>
                  <a:cubicBezTo>
                    <a:pt x="43345" y="38750"/>
                    <a:pt x="53716" y="32124"/>
                    <a:pt x="66967" y="31548"/>
                  </a:cubicBezTo>
                  <a:close/>
                  <a:moveTo>
                    <a:pt x="259396" y="26939"/>
                  </a:moveTo>
                  <a:cubicBezTo>
                    <a:pt x="266598" y="32412"/>
                    <a:pt x="273223" y="38174"/>
                    <a:pt x="279560" y="44510"/>
                  </a:cubicBezTo>
                  <a:cubicBezTo>
                    <a:pt x="280713" y="45663"/>
                    <a:pt x="279560" y="49120"/>
                    <a:pt x="279560" y="51712"/>
                  </a:cubicBezTo>
                  <a:cubicBezTo>
                    <a:pt x="276968" y="51712"/>
                    <a:pt x="273799" y="52576"/>
                    <a:pt x="272359" y="51424"/>
                  </a:cubicBezTo>
                  <a:cubicBezTo>
                    <a:pt x="265157" y="45087"/>
                    <a:pt x="258532" y="38461"/>
                    <a:pt x="249025" y="29532"/>
                  </a:cubicBezTo>
                  <a:cubicBezTo>
                    <a:pt x="254499" y="28091"/>
                    <a:pt x="258243" y="26075"/>
                    <a:pt x="259396" y="26939"/>
                  </a:cubicBezTo>
                  <a:close/>
                  <a:moveTo>
                    <a:pt x="27791" y="14553"/>
                  </a:moveTo>
                  <a:cubicBezTo>
                    <a:pt x="28655" y="13689"/>
                    <a:pt x="31536" y="14841"/>
                    <a:pt x="33552" y="15129"/>
                  </a:cubicBezTo>
                  <a:cubicBezTo>
                    <a:pt x="33264" y="17146"/>
                    <a:pt x="33840" y="19738"/>
                    <a:pt x="32688" y="21179"/>
                  </a:cubicBezTo>
                  <a:cubicBezTo>
                    <a:pt x="26639" y="27804"/>
                    <a:pt x="20013" y="34429"/>
                    <a:pt x="11947" y="42783"/>
                  </a:cubicBezTo>
                  <a:cubicBezTo>
                    <a:pt x="10795" y="39327"/>
                    <a:pt x="9066" y="36446"/>
                    <a:pt x="9930" y="35581"/>
                  </a:cubicBezTo>
                  <a:cubicBezTo>
                    <a:pt x="15692" y="28380"/>
                    <a:pt x="21453" y="21466"/>
                    <a:pt x="27791" y="14553"/>
                  </a:cubicBezTo>
                  <a:close/>
                  <a:moveTo>
                    <a:pt x="211865" y="3318"/>
                  </a:moveTo>
                  <a:cubicBezTo>
                    <a:pt x="220507" y="6487"/>
                    <a:pt x="228861" y="9367"/>
                    <a:pt x="236927" y="13112"/>
                  </a:cubicBezTo>
                  <a:cubicBezTo>
                    <a:pt x="238367" y="13688"/>
                    <a:pt x="239519" y="18009"/>
                    <a:pt x="238655" y="19450"/>
                  </a:cubicBezTo>
                  <a:cubicBezTo>
                    <a:pt x="237791" y="20890"/>
                    <a:pt x="234046" y="22042"/>
                    <a:pt x="232030" y="21466"/>
                  </a:cubicBezTo>
                  <a:cubicBezTo>
                    <a:pt x="224252" y="19450"/>
                    <a:pt x="216762" y="16857"/>
                    <a:pt x="209272" y="13688"/>
                  </a:cubicBezTo>
                  <a:cubicBezTo>
                    <a:pt x="207545" y="12824"/>
                    <a:pt x="205240" y="9367"/>
                    <a:pt x="205528" y="7639"/>
                  </a:cubicBezTo>
                  <a:cubicBezTo>
                    <a:pt x="206392" y="6198"/>
                    <a:pt x="209561" y="5046"/>
                    <a:pt x="211865" y="3318"/>
                  </a:cubicBezTo>
                  <a:close/>
                  <a:moveTo>
                    <a:pt x="157997" y="725"/>
                  </a:moveTo>
                  <a:cubicBezTo>
                    <a:pt x="166927" y="149"/>
                    <a:pt x="175858" y="149"/>
                    <a:pt x="184787" y="725"/>
                  </a:cubicBezTo>
                  <a:cubicBezTo>
                    <a:pt x="186227" y="725"/>
                    <a:pt x="188532" y="3318"/>
                    <a:pt x="188820" y="5046"/>
                  </a:cubicBezTo>
                  <a:cubicBezTo>
                    <a:pt x="188820" y="6487"/>
                    <a:pt x="187092" y="9368"/>
                    <a:pt x="185364" y="9655"/>
                  </a:cubicBezTo>
                  <a:cubicBezTo>
                    <a:pt x="180754" y="11384"/>
                    <a:pt x="175858" y="11384"/>
                    <a:pt x="171536" y="11960"/>
                  </a:cubicBezTo>
                  <a:cubicBezTo>
                    <a:pt x="166639" y="11384"/>
                    <a:pt x="162030" y="11384"/>
                    <a:pt x="157709" y="10231"/>
                  </a:cubicBezTo>
                  <a:cubicBezTo>
                    <a:pt x="156269" y="9944"/>
                    <a:pt x="154252" y="7063"/>
                    <a:pt x="154252" y="5335"/>
                  </a:cubicBezTo>
                  <a:cubicBezTo>
                    <a:pt x="154252" y="3606"/>
                    <a:pt x="156556" y="725"/>
                    <a:pt x="157997" y="725"/>
                  </a:cubicBezTo>
                  <a:close/>
                  <a:moveTo>
                    <a:pt x="68228" y="617"/>
                  </a:moveTo>
                  <a:cubicBezTo>
                    <a:pt x="74529" y="581"/>
                    <a:pt x="80362" y="2742"/>
                    <a:pt x="83963" y="7063"/>
                  </a:cubicBezTo>
                  <a:cubicBezTo>
                    <a:pt x="74457" y="13113"/>
                    <a:pt x="63799" y="8503"/>
                    <a:pt x="54293" y="11096"/>
                  </a:cubicBezTo>
                  <a:cubicBezTo>
                    <a:pt x="53140" y="11384"/>
                    <a:pt x="51412" y="8791"/>
                    <a:pt x="49684" y="7351"/>
                  </a:cubicBezTo>
                  <a:cubicBezTo>
                    <a:pt x="55157" y="2886"/>
                    <a:pt x="61927" y="653"/>
                    <a:pt x="68228" y="617"/>
                  </a:cubicBezTo>
                  <a:close/>
                  <a:moveTo>
                    <a:pt x="121628" y="5"/>
                  </a:moveTo>
                  <a:cubicBezTo>
                    <a:pt x="126957" y="-67"/>
                    <a:pt x="132214" y="581"/>
                    <a:pt x="137255" y="3030"/>
                  </a:cubicBezTo>
                  <a:cubicBezTo>
                    <a:pt x="137543" y="4758"/>
                    <a:pt x="137831" y="6199"/>
                    <a:pt x="137831" y="7639"/>
                  </a:cubicBezTo>
                  <a:cubicBezTo>
                    <a:pt x="134086" y="9079"/>
                    <a:pt x="130053" y="11096"/>
                    <a:pt x="126309" y="11383"/>
                  </a:cubicBezTo>
                  <a:cubicBezTo>
                    <a:pt x="120259" y="11960"/>
                    <a:pt x="113922" y="11672"/>
                    <a:pt x="107585" y="10807"/>
                  </a:cubicBezTo>
                  <a:cubicBezTo>
                    <a:pt x="105856" y="10519"/>
                    <a:pt x="104128" y="7350"/>
                    <a:pt x="103263" y="5334"/>
                  </a:cubicBezTo>
                  <a:cubicBezTo>
                    <a:pt x="102976" y="4470"/>
                    <a:pt x="104704" y="1301"/>
                    <a:pt x="105568" y="1301"/>
                  </a:cubicBezTo>
                  <a:cubicBezTo>
                    <a:pt x="110897" y="869"/>
                    <a:pt x="116298" y="77"/>
                    <a:pt x="121628" y="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6811429" y="6235422"/>
              <a:ext cx="325610" cy="427865"/>
            </a:xfrm>
            <a:custGeom>
              <a:avLst/>
              <a:gdLst/>
              <a:ahLst/>
              <a:cxnLst/>
              <a:rect l="l" t="t" r="r" b="b"/>
              <a:pathLst>
                <a:path w="325610" h="427865" extrusionOk="0">
                  <a:moveTo>
                    <a:pt x="93140" y="417885"/>
                  </a:moveTo>
                  <a:cubicBezTo>
                    <a:pt x="81617" y="429983"/>
                    <a:pt x="64045" y="431135"/>
                    <a:pt x="55692" y="421053"/>
                  </a:cubicBezTo>
                  <a:cubicBezTo>
                    <a:pt x="68078" y="419901"/>
                    <a:pt x="79025" y="416444"/>
                    <a:pt x="93140" y="417885"/>
                  </a:cubicBezTo>
                  <a:close/>
                  <a:moveTo>
                    <a:pt x="16513" y="391959"/>
                  </a:moveTo>
                  <a:cubicBezTo>
                    <a:pt x="25155" y="400025"/>
                    <a:pt x="32645" y="407227"/>
                    <a:pt x="40711" y="415005"/>
                  </a:cubicBezTo>
                  <a:cubicBezTo>
                    <a:pt x="34662" y="421342"/>
                    <a:pt x="30917" y="416733"/>
                    <a:pt x="27172" y="413564"/>
                  </a:cubicBezTo>
                  <a:cubicBezTo>
                    <a:pt x="15361" y="404634"/>
                    <a:pt x="13632" y="401465"/>
                    <a:pt x="16513" y="391959"/>
                  </a:cubicBezTo>
                  <a:close/>
                  <a:moveTo>
                    <a:pt x="125691" y="381876"/>
                  </a:moveTo>
                  <a:cubicBezTo>
                    <a:pt x="127131" y="382453"/>
                    <a:pt x="128283" y="384469"/>
                    <a:pt x="128571" y="385909"/>
                  </a:cubicBezTo>
                  <a:cubicBezTo>
                    <a:pt x="129147" y="390518"/>
                    <a:pt x="115609" y="410107"/>
                    <a:pt x="111288" y="411547"/>
                  </a:cubicBezTo>
                  <a:cubicBezTo>
                    <a:pt x="110712" y="411835"/>
                    <a:pt x="110423" y="411835"/>
                    <a:pt x="108695" y="411835"/>
                  </a:cubicBezTo>
                  <a:cubicBezTo>
                    <a:pt x="107831" y="410107"/>
                    <a:pt x="104950" y="407226"/>
                    <a:pt x="105526" y="406362"/>
                  </a:cubicBezTo>
                  <a:cubicBezTo>
                    <a:pt x="110423" y="398008"/>
                    <a:pt x="115609" y="389942"/>
                    <a:pt x="121082" y="382165"/>
                  </a:cubicBezTo>
                  <a:cubicBezTo>
                    <a:pt x="121658" y="381300"/>
                    <a:pt x="124538" y="381300"/>
                    <a:pt x="125691" y="381876"/>
                  </a:cubicBezTo>
                  <a:close/>
                  <a:moveTo>
                    <a:pt x="4703" y="342987"/>
                  </a:moveTo>
                  <a:cubicBezTo>
                    <a:pt x="6143" y="343851"/>
                    <a:pt x="8736" y="344427"/>
                    <a:pt x="8736" y="345580"/>
                  </a:cubicBezTo>
                  <a:cubicBezTo>
                    <a:pt x="9600" y="354509"/>
                    <a:pt x="10465" y="363151"/>
                    <a:pt x="10752" y="372081"/>
                  </a:cubicBezTo>
                  <a:cubicBezTo>
                    <a:pt x="11041" y="373521"/>
                    <a:pt x="9024" y="375250"/>
                    <a:pt x="7584" y="377266"/>
                  </a:cubicBezTo>
                  <a:cubicBezTo>
                    <a:pt x="-1346" y="368337"/>
                    <a:pt x="-2498" y="353933"/>
                    <a:pt x="4703" y="342987"/>
                  </a:cubicBezTo>
                  <a:close/>
                  <a:moveTo>
                    <a:pt x="129148" y="327431"/>
                  </a:moveTo>
                  <a:cubicBezTo>
                    <a:pt x="131452" y="330024"/>
                    <a:pt x="134045" y="331464"/>
                    <a:pt x="134045" y="333192"/>
                  </a:cubicBezTo>
                  <a:cubicBezTo>
                    <a:pt x="134621" y="341546"/>
                    <a:pt x="134909" y="350188"/>
                    <a:pt x="134333" y="358542"/>
                  </a:cubicBezTo>
                  <a:cubicBezTo>
                    <a:pt x="134045" y="363439"/>
                    <a:pt x="130876" y="365456"/>
                    <a:pt x="125979" y="363151"/>
                  </a:cubicBezTo>
                  <a:cubicBezTo>
                    <a:pt x="122810" y="347595"/>
                    <a:pt x="123386" y="336361"/>
                    <a:pt x="129148" y="327431"/>
                  </a:cubicBezTo>
                  <a:close/>
                  <a:moveTo>
                    <a:pt x="127996" y="289983"/>
                  </a:moveTo>
                  <a:cubicBezTo>
                    <a:pt x="133469" y="289119"/>
                    <a:pt x="139230" y="289983"/>
                    <a:pt x="144704" y="289983"/>
                  </a:cubicBezTo>
                  <a:cubicBezTo>
                    <a:pt x="144416" y="292576"/>
                    <a:pt x="145280" y="296321"/>
                    <a:pt x="143839" y="297761"/>
                  </a:cubicBezTo>
                  <a:cubicBezTo>
                    <a:pt x="142688" y="299778"/>
                    <a:pt x="138943" y="299202"/>
                    <a:pt x="138366" y="299489"/>
                  </a:cubicBezTo>
                  <a:cubicBezTo>
                    <a:pt x="134045" y="305251"/>
                    <a:pt x="131165" y="311877"/>
                    <a:pt x="128860" y="311589"/>
                  </a:cubicBezTo>
                  <a:cubicBezTo>
                    <a:pt x="120794" y="310724"/>
                    <a:pt x="124827" y="303235"/>
                    <a:pt x="124539" y="298625"/>
                  </a:cubicBezTo>
                  <a:cubicBezTo>
                    <a:pt x="124251" y="295745"/>
                    <a:pt x="126268" y="290271"/>
                    <a:pt x="127996" y="289983"/>
                  </a:cubicBezTo>
                  <a:close/>
                  <a:moveTo>
                    <a:pt x="7296" y="289407"/>
                  </a:moveTo>
                  <a:cubicBezTo>
                    <a:pt x="12769" y="300353"/>
                    <a:pt x="11040" y="310724"/>
                    <a:pt x="9313" y="320806"/>
                  </a:cubicBezTo>
                  <a:cubicBezTo>
                    <a:pt x="8736" y="323975"/>
                    <a:pt x="3263" y="325415"/>
                    <a:pt x="2399" y="321958"/>
                  </a:cubicBezTo>
                  <a:cubicBezTo>
                    <a:pt x="383" y="315909"/>
                    <a:pt x="671" y="308995"/>
                    <a:pt x="383" y="302658"/>
                  </a:cubicBezTo>
                  <a:cubicBezTo>
                    <a:pt x="94" y="298049"/>
                    <a:pt x="-482" y="292864"/>
                    <a:pt x="7296" y="289407"/>
                  </a:cubicBezTo>
                  <a:close/>
                  <a:moveTo>
                    <a:pt x="198285" y="288831"/>
                  </a:moveTo>
                  <a:cubicBezTo>
                    <a:pt x="200878" y="296321"/>
                    <a:pt x="197997" y="298914"/>
                    <a:pt x="192812" y="298914"/>
                  </a:cubicBezTo>
                  <a:cubicBezTo>
                    <a:pt x="185322" y="299201"/>
                    <a:pt x="177832" y="299201"/>
                    <a:pt x="170343" y="298914"/>
                  </a:cubicBezTo>
                  <a:cubicBezTo>
                    <a:pt x="168326" y="298914"/>
                    <a:pt x="166310" y="296321"/>
                    <a:pt x="164581" y="294881"/>
                  </a:cubicBezTo>
                  <a:cubicBezTo>
                    <a:pt x="166598" y="292864"/>
                    <a:pt x="168326" y="289119"/>
                    <a:pt x="170343" y="289119"/>
                  </a:cubicBezTo>
                  <a:cubicBezTo>
                    <a:pt x="179561" y="288543"/>
                    <a:pt x="189067" y="288831"/>
                    <a:pt x="198285" y="288831"/>
                  </a:cubicBezTo>
                  <a:close/>
                  <a:moveTo>
                    <a:pt x="245995" y="273924"/>
                  </a:moveTo>
                  <a:cubicBezTo>
                    <a:pt x="247040" y="274644"/>
                    <a:pt x="248120" y="276444"/>
                    <a:pt x="250136" y="279901"/>
                  </a:cubicBezTo>
                  <a:cubicBezTo>
                    <a:pt x="242358" y="286815"/>
                    <a:pt x="232564" y="289695"/>
                    <a:pt x="222770" y="292864"/>
                  </a:cubicBezTo>
                  <a:cubicBezTo>
                    <a:pt x="221041" y="293440"/>
                    <a:pt x="218449" y="290847"/>
                    <a:pt x="216432" y="289695"/>
                  </a:cubicBezTo>
                  <a:cubicBezTo>
                    <a:pt x="217585" y="287679"/>
                    <a:pt x="218161" y="284510"/>
                    <a:pt x="219889" y="283646"/>
                  </a:cubicBezTo>
                  <a:cubicBezTo>
                    <a:pt x="227091" y="280189"/>
                    <a:pt x="234581" y="277309"/>
                    <a:pt x="242070" y="274428"/>
                  </a:cubicBezTo>
                  <a:cubicBezTo>
                    <a:pt x="243943" y="273564"/>
                    <a:pt x="244951" y="273204"/>
                    <a:pt x="245995" y="273924"/>
                  </a:cubicBezTo>
                  <a:close/>
                  <a:moveTo>
                    <a:pt x="282975" y="241012"/>
                  </a:moveTo>
                  <a:cubicBezTo>
                    <a:pt x="283839" y="240147"/>
                    <a:pt x="287008" y="240723"/>
                    <a:pt x="288736" y="241588"/>
                  </a:cubicBezTo>
                  <a:cubicBezTo>
                    <a:pt x="289889" y="242164"/>
                    <a:pt x="290465" y="245332"/>
                    <a:pt x="289889" y="246197"/>
                  </a:cubicBezTo>
                  <a:cubicBezTo>
                    <a:pt x="283839" y="255127"/>
                    <a:pt x="277790" y="263769"/>
                    <a:pt x="267132" y="267226"/>
                  </a:cubicBezTo>
                  <a:cubicBezTo>
                    <a:pt x="265692" y="267801"/>
                    <a:pt x="263963" y="266649"/>
                    <a:pt x="260506" y="265497"/>
                  </a:cubicBezTo>
                  <a:cubicBezTo>
                    <a:pt x="266844" y="254551"/>
                    <a:pt x="275485" y="248213"/>
                    <a:pt x="282975" y="241012"/>
                  </a:cubicBezTo>
                  <a:close/>
                  <a:moveTo>
                    <a:pt x="7296" y="236403"/>
                  </a:moveTo>
                  <a:cubicBezTo>
                    <a:pt x="12769" y="247638"/>
                    <a:pt x="11041" y="258296"/>
                    <a:pt x="9600" y="268666"/>
                  </a:cubicBezTo>
                  <a:cubicBezTo>
                    <a:pt x="9312" y="271547"/>
                    <a:pt x="4127" y="273852"/>
                    <a:pt x="2687" y="269819"/>
                  </a:cubicBezTo>
                  <a:cubicBezTo>
                    <a:pt x="671" y="264346"/>
                    <a:pt x="671" y="257720"/>
                    <a:pt x="382" y="251671"/>
                  </a:cubicBezTo>
                  <a:cubicBezTo>
                    <a:pt x="382" y="246485"/>
                    <a:pt x="-1058" y="240724"/>
                    <a:pt x="7296" y="236403"/>
                  </a:cubicBezTo>
                  <a:close/>
                  <a:moveTo>
                    <a:pt x="312071" y="195497"/>
                  </a:moveTo>
                  <a:cubicBezTo>
                    <a:pt x="313799" y="195497"/>
                    <a:pt x="314952" y="197802"/>
                    <a:pt x="316968" y="200394"/>
                  </a:cubicBezTo>
                  <a:cubicBezTo>
                    <a:pt x="312935" y="208748"/>
                    <a:pt x="308902" y="217390"/>
                    <a:pt x="304581" y="225168"/>
                  </a:cubicBezTo>
                  <a:cubicBezTo>
                    <a:pt x="303717" y="226608"/>
                    <a:pt x="299972" y="226608"/>
                    <a:pt x="297667" y="226320"/>
                  </a:cubicBezTo>
                  <a:cubicBezTo>
                    <a:pt x="296803" y="226032"/>
                    <a:pt x="295939" y="222287"/>
                    <a:pt x="296515" y="220559"/>
                  </a:cubicBezTo>
                  <a:cubicBezTo>
                    <a:pt x="299684" y="212781"/>
                    <a:pt x="303141" y="205003"/>
                    <a:pt x="306885" y="197802"/>
                  </a:cubicBezTo>
                  <a:cubicBezTo>
                    <a:pt x="307750" y="196362"/>
                    <a:pt x="310630" y="195210"/>
                    <a:pt x="312071" y="195497"/>
                  </a:cubicBezTo>
                  <a:close/>
                  <a:moveTo>
                    <a:pt x="5280" y="184263"/>
                  </a:moveTo>
                  <a:cubicBezTo>
                    <a:pt x="7296" y="186856"/>
                    <a:pt x="10177" y="189160"/>
                    <a:pt x="10177" y="191177"/>
                  </a:cubicBezTo>
                  <a:cubicBezTo>
                    <a:pt x="9889" y="200395"/>
                    <a:pt x="13922" y="210477"/>
                    <a:pt x="6144" y="219984"/>
                  </a:cubicBezTo>
                  <a:cubicBezTo>
                    <a:pt x="-1346" y="211053"/>
                    <a:pt x="-1634" y="194922"/>
                    <a:pt x="5280" y="184263"/>
                  </a:cubicBezTo>
                  <a:close/>
                  <a:moveTo>
                    <a:pt x="189354" y="157761"/>
                  </a:moveTo>
                  <a:cubicBezTo>
                    <a:pt x="191370" y="157473"/>
                    <a:pt x="193963" y="158625"/>
                    <a:pt x="196267" y="158913"/>
                  </a:cubicBezTo>
                  <a:cubicBezTo>
                    <a:pt x="195691" y="161217"/>
                    <a:pt x="195980" y="164963"/>
                    <a:pt x="194539" y="165826"/>
                  </a:cubicBezTo>
                  <a:cubicBezTo>
                    <a:pt x="189066" y="168995"/>
                    <a:pt x="183016" y="171299"/>
                    <a:pt x="177255" y="173892"/>
                  </a:cubicBezTo>
                  <a:cubicBezTo>
                    <a:pt x="176967" y="173316"/>
                    <a:pt x="176679" y="172740"/>
                    <a:pt x="176391" y="172164"/>
                  </a:cubicBezTo>
                  <a:cubicBezTo>
                    <a:pt x="174950" y="172164"/>
                    <a:pt x="173510" y="172740"/>
                    <a:pt x="172358" y="172164"/>
                  </a:cubicBezTo>
                  <a:cubicBezTo>
                    <a:pt x="169765" y="170435"/>
                    <a:pt x="167461" y="168419"/>
                    <a:pt x="164868" y="166403"/>
                  </a:cubicBezTo>
                  <a:cubicBezTo>
                    <a:pt x="167749" y="164963"/>
                    <a:pt x="170341" y="162658"/>
                    <a:pt x="173222" y="161793"/>
                  </a:cubicBezTo>
                  <a:cubicBezTo>
                    <a:pt x="178407" y="160065"/>
                    <a:pt x="183881" y="158625"/>
                    <a:pt x="189354" y="157761"/>
                  </a:cubicBezTo>
                  <a:close/>
                  <a:moveTo>
                    <a:pt x="320137" y="143645"/>
                  </a:moveTo>
                  <a:cubicBezTo>
                    <a:pt x="322729" y="143934"/>
                    <a:pt x="324457" y="148830"/>
                    <a:pt x="325610" y="150271"/>
                  </a:cubicBezTo>
                  <a:cubicBezTo>
                    <a:pt x="324457" y="159201"/>
                    <a:pt x="324170" y="165826"/>
                    <a:pt x="322729" y="172164"/>
                  </a:cubicBezTo>
                  <a:cubicBezTo>
                    <a:pt x="322153" y="174468"/>
                    <a:pt x="318984" y="176197"/>
                    <a:pt x="317256" y="178213"/>
                  </a:cubicBezTo>
                  <a:cubicBezTo>
                    <a:pt x="315815" y="175909"/>
                    <a:pt x="313223" y="173604"/>
                    <a:pt x="312935" y="171300"/>
                  </a:cubicBezTo>
                  <a:cubicBezTo>
                    <a:pt x="312646" y="164674"/>
                    <a:pt x="313799" y="158049"/>
                    <a:pt x="314375" y="151711"/>
                  </a:cubicBezTo>
                  <a:cubicBezTo>
                    <a:pt x="314663" y="147678"/>
                    <a:pt x="314663" y="142493"/>
                    <a:pt x="320137" y="143645"/>
                  </a:cubicBezTo>
                  <a:close/>
                  <a:moveTo>
                    <a:pt x="6144" y="131547"/>
                  </a:moveTo>
                  <a:cubicBezTo>
                    <a:pt x="13058" y="142782"/>
                    <a:pt x="12769" y="157473"/>
                    <a:pt x="5856" y="166692"/>
                  </a:cubicBezTo>
                  <a:cubicBezTo>
                    <a:pt x="95" y="164387"/>
                    <a:pt x="671" y="159202"/>
                    <a:pt x="383" y="154304"/>
                  </a:cubicBezTo>
                  <a:cubicBezTo>
                    <a:pt x="95" y="139325"/>
                    <a:pt x="-193" y="139325"/>
                    <a:pt x="6144" y="131547"/>
                  </a:cubicBezTo>
                  <a:close/>
                  <a:moveTo>
                    <a:pt x="132317" y="128090"/>
                  </a:moveTo>
                  <a:cubicBezTo>
                    <a:pt x="137791" y="127514"/>
                    <a:pt x="143264" y="129242"/>
                    <a:pt x="149025" y="130107"/>
                  </a:cubicBezTo>
                  <a:cubicBezTo>
                    <a:pt x="148449" y="132411"/>
                    <a:pt x="148737" y="135868"/>
                    <a:pt x="147297" y="136732"/>
                  </a:cubicBezTo>
                  <a:cubicBezTo>
                    <a:pt x="144992" y="138461"/>
                    <a:pt x="141535" y="138461"/>
                    <a:pt x="137791" y="139325"/>
                  </a:cubicBezTo>
                  <a:cubicBezTo>
                    <a:pt x="137502" y="146239"/>
                    <a:pt x="137502" y="153152"/>
                    <a:pt x="137502" y="159489"/>
                  </a:cubicBezTo>
                  <a:cubicBezTo>
                    <a:pt x="141823" y="163522"/>
                    <a:pt x="151618" y="160065"/>
                    <a:pt x="149313" y="168419"/>
                  </a:cubicBezTo>
                  <a:cubicBezTo>
                    <a:pt x="147585" y="175045"/>
                    <a:pt x="140095" y="172164"/>
                    <a:pt x="134910" y="172164"/>
                  </a:cubicBezTo>
                  <a:cubicBezTo>
                    <a:pt x="129436" y="172452"/>
                    <a:pt x="126844" y="169284"/>
                    <a:pt x="126844" y="163810"/>
                  </a:cubicBezTo>
                  <a:cubicBezTo>
                    <a:pt x="126844" y="154304"/>
                    <a:pt x="126556" y="145086"/>
                    <a:pt x="127132" y="135868"/>
                  </a:cubicBezTo>
                  <a:cubicBezTo>
                    <a:pt x="127420" y="132987"/>
                    <a:pt x="130301" y="128090"/>
                    <a:pt x="132317" y="128090"/>
                  </a:cubicBezTo>
                  <a:close/>
                  <a:moveTo>
                    <a:pt x="177543" y="125210"/>
                  </a:moveTo>
                  <a:cubicBezTo>
                    <a:pt x="183305" y="127803"/>
                    <a:pt x="189354" y="130107"/>
                    <a:pt x="194540" y="133564"/>
                  </a:cubicBezTo>
                  <a:cubicBezTo>
                    <a:pt x="195980" y="134428"/>
                    <a:pt x="195116" y="138749"/>
                    <a:pt x="195404" y="141630"/>
                  </a:cubicBezTo>
                  <a:cubicBezTo>
                    <a:pt x="193099" y="141630"/>
                    <a:pt x="190507" y="141630"/>
                    <a:pt x="188202" y="141342"/>
                  </a:cubicBezTo>
                  <a:cubicBezTo>
                    <a:pt x="183305" y="140478"/>
                    <a:pt x="178120" y="139325"/>
                    <a:pt x="173223" y="137885"/>
                  </a:cubicBezTo>
                  <a:cubicBezTo>
                    <a:pt x="170342" y="137021"/>
                    <a:pt x="165445" y="135005"/>
                    <a:pt x="165445" y="132988"/>
                  </a:cubicBezTo>
                  <a:cubicBezTo>
                    <a:pt x="164868" y="127515"/>
                    <a:pt x="169766" y="127515"/>
                    <a:pt x="173799" y="127227"/>
                  </a:cubicBezTo>
                  <a:cubicBezTo>
                    <a:pt x="174663" y="127227"/>
                    <a:pt x="175527" y="127227"/>
                    <a:pt x="176391" y="127227"/>
                  </a:cubicBezTo>
                  <a:cubicBezTo>
                    <a:pt x="176967" y="126363"/>
                    <a:pt x="177256" y="125786"/>
                    <a:pt x="177543" y="125210"/>
                  </a:cubicBezTo>
                  <a:close/>
                  <a:moveTo>
                    <a:pt x="180425" y="107061"/>
                  </a:moveTo>
                  <a:lnTo>
                    <a:pt x="107543" y="108214"/>
                  </a:lnTo>
                  <a:cubicBezTo>
                    <a:pt x="107543" y="137020"/>
                    <a:pt x="107543" y="164098"/>
                    <a:pt x="107543" y="193193"/>
                  </a:cubicBezTo>
                  <a:lnTo>
                    <a:pt x="180424" y="193193"/>
                  </a:lnTo>
                  <a:lnTo>
                    <a:pt x="180424" y="192904"/>
                  </a:lnTo>
                  <a:cubicBezTo>
                    <a:pt x="206926" y="189448"/>
                    <a:pt x="221618" y="173316"/>
                    <a:pt x="221618" y="149119"/>
                  </a:cubicBezTo>
                  <a:cubicBezTo>
                    <a:pt x="221618" y="139325"/>
                    <a:pt x="218017" y="128882"/>
                    <a:pt x="211067" y="120852"/>
                  </a:cubicBezTo>
                  <a:close/>
                  <a:moveTo>
                    <a:pt x="308325" y="92370"/>
                  </a:moveTo>
                  <a:cubicBezTo>
                    <a:pt x="309766" y="91794"/>
                    <a:pt x="312071" y="92081"/>
                    <a:pt x="313223" y="92946"/>
                  </a:cubicBezTo>
                  <a:cubicBezTo>
                    <a:pt x="317832" y="96403"/>
                    <a:pt x="322441" y="119736"/>
                    <a:pt x="319848" y="125209"/>
                  </a:cubicBezTo>
                  <a:cubicBezTo>
                    <a:pt x="319560" y="125785"/>
                    <a:pt x="318408" y="125785"/>
                    <a:pt x="315815" y="127226"/>
                  </a:cubicBezTo>
                  <a:cubicBezTo>
                    <a:pt x="308902" y="117719"/>
                    <a:pt x="309190" y="106197"/>
                    <a:pt x="305157" y="96114"/>
                  </a:cubicBezTo>
                  <a:cubicBezTo>
                    <a:pt x="304869" y="95251"/>
                    <a:pt x="306885" y="92946"/>
                    <a:pt x="308325" y="92370"/>
                  </a:cubicBezTo>
                  <a:close/>
                  <a:moveTo>
                    <a:pt x="5567" y="77679"/>
                  </a:moveTo>
                  <a:cubicBezTo>
                    <a:pt x="7583" y="81136"/>
                    <a:pt x="9888" y="83728"/>
                    <a:pt x="10176" y="86897"/>
                  </a:cubicBezTo>
                  <a:cubicBezTo>
                    <a:pt x="12480" y="97267"/>
                    <a:pt x="10463" y="107349"/>
                    <a:pt x="5567" y="113975"/>
                  </a:cubicBezTo>
                  <a:cubicBezTo>
                    <a:pt x="-1634" y="104469"/>
                    <a:pt x="-1634" y="88337"/>
                    <a:pt x="5567" y="77679"/>
                  </a:cubicBezTo>
                  <a:close/>
                  <a:moveTo>
                    <a:pt x="285569" y="47720"/>
                  </a:moveTo>
                  <a:cubicBezTo>
                    <a:pt x="291618" y="55209"/>
                    <a:pt x="297379" y="62987"/>
                    <a:pt x="302565" y="71342"/>
                  </a:cubicBezTo>
                  <a:cubicBezTo>
                    <a:pt x="303429" y="72205"/>
                    <a:pt x="300548" y="75662"/>
                    <a:pt x="298243" y="79984"/>
                  </a:cubicBezTo>
                  <a:cubicBezTo>
                    <a:pt x="290754" y="70189"/>
                    <a:pt x="284704" y="62123"/>
                    <a:pt x="278944" y="53769"/>
                  </a:cubicBezTo>
                  <a:cubicBezTo>
                    <a:pt x="278079" y="52617"/>
                    <a:pt x="278655" y="49160"/>
                    <a:pt x="279808" y="48008"/>
                  </a:cubicBezTo>
                  <a:cubicBezTo>
                    <a:pt x="280960" y="46856"/>
                    <a:pt x="284993" y="46567"/>
                    <a:pt x="285569" y="47720"/>
                  </a:cubicBezTo>
                  <a:close/>
                  <a:moveTo>
                    <a:pt x="76144" y="30436"/>
                  </a:moveTo>
                  <a:cubicBezTo>
                    <a:pt x="83346" y="31012"/>
                    <a:pt x="90547" y="31012"/>
                    <a:pt x="97461" y="31012"/>
                  </a:cubicBezTo>
                  <a:lnTo>
                    <a:pt x="97461" y="31872"/>
                  </a:lnTo>
                  <a:lnTo>
                    <a:pt x="180424" y="31300"/>
                  </a:lnTo>
                  <a:lnTo>
                    <a:pt x="180424" y="31300"/>
                  </a:lnTo>
                  <a:cubicBezTo>
                    <a:pt x="208367" y="29860"/>
                    <a:pt x="231988" y="39942"/>
                    <a:pt x="252729" y="57802"/>
                  </a:cubicBezTo>
                  <a:cubicBezTo>
                    <a:pt x="304004" y="101588"/>
                    <a:pt x="308326" y="180518"/>
                    <a:pt x="263963" y="230929"/>
                  </a:cubicBezTo>
                  <a:cubicBezTo>
                    <a:pt x="253017" y="243460"/>
                    <a:pt x="240486" y="252823"/>
                    <a:pt x="226515" y="259124"/>
                  </a:cubicBezTo>
                  <a:lnTo>
                    <a:pt x="180425" y="268954"/>
                  </a:lnTo>
                  <a:lnTo>
                    <a:pt x="180425" y="269242"/>
                  </a:lnTo>
                  <a:cubicBezTo>
                    <a:pt x="155074" y="269242"/>
                    <a:pt x="129436" y="269242"/>
                    <a:pt x="102070" y="269242"/>
                  </a:cubicBezTo>
                  <a:lnTo>
                    <a:pt x="102070" y="361063"/>
                  </a:lnTo>
                  <a:lnTo>
                    <a:pt x="102358" y="361423"/>
                  </a:lnTo>
                  <a:cubicBezTo>
                    <a:pt x="102070" y="378132"/>
                    <a:pt x="93428" y="389654"/>
                    <a:pt x="78737" y="395415"/>
                  </a:cubicBezTo>
                  <a:cubicBezTo>
                    <a:pt x="55115" y="404633"/>
                    <a:pt x="34663" y="384757"/>
                    <a:pt x="32358" y="364592"/>
                  </a:cubicBezTo>
                  <a:cubicBezTo>
                    <a:pt x="32070" y="361423"/>
                    <a:pt x="32358" y="358255"/>
                    <a:pt x="32358" y="355086"/>
                  </a:cubicBezTo>
                  <a:cubicBezTo>
                    <a:pt x="32358" y="261464"/>
                    <a:pt x="32935" y="167843"/>
                    <a:pt x="32070" y="74510"/>
                  </a:cubicBezTo>
                  <a:cubicBezTo>
                    <a:pt x="31782" y="48584"/>
                    <a:pt x="49930" y="28707"/>
                    <a:pt x="76144" y="30436"/>
                  </a:cubicBezTo>
                  <a:close/>
                  <a:moveTo>
                    <a:pt x="17379" y="28996"/>
                  </a:moveTo>
                  <a:cubicBezTo>
                    <a:pt x="18243" y="30436"/>
                    <a:pt x="19971" y="32165"/>
                    <a:pt x="19683" y="33317"/>
                  </a:cubicBezTo>
                  <a:cubicBezTo>
                    <a:pt x="15938" y="43111"/>
                    <a:pt x="11905" y="52617"/>
                    <a:pt x="7585" y="62988"/>
                  </a:cubicBezTo>
                  <a:cubicBezTo>
                    <a:pt x="671" y="52905"/>
                    <a:pt x="5280" y="38214"/>
                    <a:pt x="17379" y="28996"/>
                  </a:cubicBezTo>
                  <a:close/>
                  <a:moveTo>
                    <a:pt x="244663" y="15456"/>
                  </a:moveTo>
                  <a:cubicBezTo>
                    <a:pt x="253017" y="20065"/>
                    <a:pt x="261083" y="25539"/>
                    <a:pt x="269437" y="30724"/>
                  </a:cubicBezTo>
                  <a:cubicBezTo>
                    <a:pt x="269149" y="32165"/>
                    <a:pt x="268861" y="33605"/>
                    <a:pt x="268861" y="35045"/>
                  </a:cubicBezTo>
                  <a:cubicBezTo>
                    <a:pt x="266268" y="35622"/>
                    <a:pt x="263099" y="37638"/>
                    <a:pt x="261371" y="36774"/>
                  </a:cubicBezTo>
                  <a:cubicBezTo>
                    <a:pt x="253881" y="32741"/>
                    <a:pt x="246680" y="28420"/>
                    <a:pt x="239766" y="23523"/>
                  </a:cubicBezTo>
                  <a:cubicBezTo>
                    <a:pt x="238325" y="22370"/>
                    <a:pt x="238325" y="19201"/>
                    <a:pt x="237749" y="16897"/>
                  </a:cubicBezTo>
                  <a:cubicBezTo>
                    <a:pt x="240054" y="16321"/>
                    <a:pt x="243223" y="14592"/>
                    <a:pt x="244663" y="15456"/>
                  </a:cubicBezTo>
                  <a:close/>
                  <a:moveTo>
                    <a:pt x="57707" y="1341"/>
                  </a:moveTo>
                  <a:cubicBezTo>
                    <a:pt x="59147" y="1053"/>
                    <a:pt x="61452" y="3069"/>
                    <a:pt x="62604" y="4509"/>
                  </a:cubicBezTo>
                  <a:cubicBezTo>
                    <a:pt x="63180" y="5373"/>
                    <a:pt x="62028" y="8254"/>
                    <a:pt x="60876" y="8830"/>
                  </a:cubicBezTo>
                  <a:cubicBezTo>
                    <a:pt x="51946" y="12287"/>
                    <a:pt x="43016" y="15456"/>
                    <a:pt x="33797" y="18337"/>
                  </a:cubicBezTo>
                  <a:cubicBezTo>
                    <a:pt x="33221" y="18337"/>
                    <a:pt x="32069" y="16608"/>
                    <a:pt x="30053" y="14880"/>
                  </a:cubicBezTo>
                  <a:cubicBezTo>
                    <a:pt x="37830" y="5662"/>
                    <a:pt x="47625" y="3069"/>
                    <a:pt x="57707" y="1341"/>
                  </a:cubicBezTo>
                  <a:close/>
                  <a:moveTo>
                    <a:pt x="137790" y="477"/>
                  </a:moveTo>
                  <a:cubicBezTo>
                    <a:pt x="147585" y="189"/>
                    <a:pt x="157091" y="477"/>
                    <a:pt x="166885" y="1053"/>
                  </a:cubicBezTo>
                  <a:cubicBezTo>
                    <a:pt x="167749" y="1053"/>
                    <a:pt x="168614" y="4510"/>
                    <a:pt x="170918" y="8830"/>
                  </a:cubicBezTo>
                  <a:cubicBezTo>
                    <a:pt x="158243" y="8830"/>
                    <a:pt x="148737" y="9119"/>
                    <a:pt x="139230" y="8543"/>
                  </a:cubicBezTo>
                  <a:cubicBezTo>
                    <a:pt x="137502" y="8543"/>
                    <a:pt x="135197" y="6526"/>
                    <a:pt x="134621" y="5086"/>
                  </a:cubicBezTo>
                  <a:cubicBezTo>
                    <a:pt x="134334" y="3646"/>
                    <a:pt x="136638" y="477"/>
                    <a:pt x="137790" y="477"/>
                  </a:cubicBezTo>
                  <a:close/>
                  <a:moveTo>
                    <a:pt x="192812" y="189"/>
                  </a:moveTo>
                  <a:cubicBezTo>
                    <a:pt x="200302" y="765"/>
                    <a:pt x="207791" y="1918"/>
                    <a:pt x="214993" y="3646"/>
                  </a:cubicBezTo>
                  <a:cubicBezTo>
                    <a:pt x="217297" y="4222"/>
                    <a:pt x="219026" y="7391"/>
                    <a:pt x="221043" y="9120"/>
                  </a:cubicBezTo>
                  <a:cubicBezTo>
                    <a:pt x="218738" y="11712"/>
                    <a:pt x="216433" y="13440"/>
                    <a:pt x="216146" y="13729"/>
                  </a:cubicBezTo>
                  <a:cubicBezTo>
                    <a:pt x="206063" y="12288"/>
                    <a:pt x="198861" y="12000"/>
                    <a:pt x="192236" y="10271"/>
                  </a:cubicBezTo>
                  <a:cubicBezTo>
                    <a:pt x="189931" y="9696"/>
                    <a:pt x="188491" y="6238"/>
                    <a:pt x="186762" y="3934"/>
                  </a:cubicBezTo>
                  <a:cubicBezTo>
                    <a:pt x="188778" y="2782"/>
                    <a:pt x="191084" y="189"/>
                    <a:pt x="192812" y="189"/>
                  </a:cubicBezTo>
                  <a:close/>
                  <a:moveTo>
                    <a:pt x="96165" y="9"/>
                  </a:moveTo>
                  <a:cubicBezTo>
                    <a:pt x="101566" y="-99"/>
                    <a:pt x="106680" y="766"/>
                    <a:pt x="111577" y="766"/>
                  </a:cubicBezTo>
                  <a:cubicBezTo>
                    <a:pt x="113305" y="766"/>
                    <a:pt x="115033" y="4510"/>
                    <a:pt x="116762" y="6239"/>
                  </a:cubicBezTo>
                  <a:cubicBezTo>
                    <a:pt x="116474" y="7103"/>
                    <a:pt x="115897" y="7968"/>
                    <a:pt x="115322" y="8832"/>
                  </a:cubicBezTo>
                  <a:cubicBezTo>
                    <a:pt x="104087" y="8255"/>
                    <a:pt x="92564" y="11712"/>
                    <a:pt x="79025" y="5086"/>
                  </a:cubicBezTo>
                  <a:cubicBezTo>
                    <a:pt x="85074" y="1197"/>
                    <a:pt x="90764" y="117"/>
                    <a:pt x="96165" y="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9658300" y="6236395"/>
              <a:ext cx="380571" cy="434535"/>
            </a:xfrm>
            <a:custGeom>
              <a:avLst/>
              <a:gdLst/>
              <a:ahLst/>
              <a:cxnLst/>
              <a:rect l="l" t="t" r="r" b="b"/>
              <a:pathLst>
                <a:path w="380571" h="434535" extrusionOk="0">
                  <a:moveTo>
                    <a:pt x="223097" y="413205"/>
                  </a:moveTo>
                  <a:cubicBezTo>
                    <a:pt x="224850" y="412328"/>
                    <a:pt x="228064" y="413789"/>
                    <a:pt x="230110" y="414958"/>
                  </a:cubicBezTo>
                  <a:cubicBezTo>
                    <a:pt x="230695" y="415250"/>
                    <a:pt x="230110" y="419925"/>
                    <a:pt x="228941" y="420510"/>
                  </a:cubicBezTo>
                  <a:cubicBezTo>
                    <a:pt x="220759" y="425477"/>
                    <a:pt x="212578" y="429860"/>
                    <a:pt x="204103" y="434535"/>
                  </a:cubicBezTo>
                  <a:cubicBezTo>
                    <a:pt x="201181" y="431613"/>
                    <a:pt x="198551" y="430444"/>
                    <a:pt x="197967" y="428399"/>
                  </a:cubicBezTo>
                  <a:cubicBezTo>
                    <a:pt x="197675" y="427230"/>
                    <a:pt x="199428" y="424308"/>
                    <a:pt x="201181" y="423431"/>
                  </a:cubicBezTo>
                  <a:cubicBezTo>
                    <a:pt x="208194" y="419633"/>
                    <a:pt x="215500" y="416126"/>
                    <a:pt x="223097" y="413205"/>
                  </a:cubicBezTo>
                  <a:close/>
                  <a:moveTo>
                    <a:pt x="153553" y="412911"/>
                  </a:moveTo>
                  <a:cubicBezTo>
                    <a:pt x="162319" y="416710"/>
                    <a:pt x="170793" y="420801"/>
                    <a:pt x="178975" y="425184"/>
                  </a:cubicBezTo>
                  <a:cubicBezTo>
                    <a:pt x="180436" y="425768"/>
                    <a:pt x="180436" y="428106"/>
                    <a:pt x="181898" y="431612"/>
                  </a:cubicBezTo>
                  <a:cubicBezTo>
                    <a:pt x="167579" y="433658"/>
                    <a:pt x="158228" y="427522"/>
                    <a:pt x="149169" y="420509"/>
                  </a:cubicBezTo>
                  <a:cubicBezTo>
                    <a:pt x="148001" y="419632"/>
                    <a:pt x="148293" y="416125"/>
                    <a:pt x="148877" y="414372"/>
                  </a:cubicBezTo>
                  <a:cubicBezTo>
                    <a:pt x="149169" y="413496"/>
                    <a:pt x="152384" y="412327"/>
                    <a:pt x="153553" y="412911"/>
                  </a:cubicBezTo>
                  <a:close/>
                  <a:moveTo>
                    <a:pt x="257871" y="368788"/>
                  </a:moveTo>
                  <a:cubicBezTo>
                    <a:pt x="258163" y="381061"/>
                    <a:pt x="252611" y="390119"/>
                    <a:pt x="247059" y="399470"/>
                  </a:cubicBezTo>
                  <a:cubicBezTo>
                    <a:pt x="246182" y="400639"/>
                    <a:pt x="242968" y="401223"/>
                    <a:pt x="241214" y="400931"/>
                  </a:cubicBezTo>
                  <a:cubicBezTo>
                    <a:pt x="240046" y="400639"/>
                    <a:pt x="238585" y="397717"/>
                    <a:pt x="238877" y="396840"/>
                  </a:cubicBezTo>
                  <a:cubicBezTo>
                    <a:pt x="242676" y="387781"/>
                    <a:pt x="246474" y="378723"/>
                    <a:pt x="250857" y="369665"/>
                  </a:cubicBezTo>
                  <a:cubicBezTo>
                    <a:pt x="251442" y="368788"/>
                    <a:pt x="254948" y="369080"/>
                    <a:pt x="257871" y="368788"/>
                  </a:cubicBezTo>
                  <a:close/>
                  <a:moveTo>
                    <a:pt x="124331" y="367035"/>
                  </a:moveTo>
                  <a:cubicBezTo>
                    <a:pt x="133098" y="376678"/>
                    <a:pt x="135728" y="387197"/>
                    <a:pt x="139526" y="396840"/>
                  </a:cubicBezTo>
                  <a:cubicBezTo>
                    <a:pt x="139818" y="397717"/>
                    <a:pt x="138357" y="400347"/>
                    <a:pt x="137189" y="400931"/>
                  </a:cubicBezTo>
                  <a:cubicBezTo>
                    <a:pt x="136020" y="401515"/>
                    <a:pt x="133390" y="401515"/>
                    <a:pt x="132221" y="400639"/>
                  </a:cubicBezTo>
                  <a:cubicBezTo>
                    <a:pt x="130468" y="399470"/>
                    <a:pt x="128714" y="397424"/>
                    <a:pt x="128130" y="395379"/>
                  </a:cubicBezTo>
                  <a:cubicBezTo>
                    <a:pt x="125500" y="388658"/>
                    <a:pt x="122870" y="381938"/>
                    <a:pt x="121117" y="374924"/>
                  </a:cubicBezTo>
                  <a:cubicBezTo>
                    <a:pt x="120533" y="373464"/>
                    <a:pt x="122578" y="371126"/>
                    <a:pt x="124331" y="367035"/>
                  </a:cubicBezTo>
                  <a:close/>
                  <a:moveTo>
                    <a:pt x="275987" y="320282"/>
                  </a:moveTo>
                  <a:cubicBezTo>
                    <a:pt x="277448" y="320867"/>
                    <a:pt x="279201" y="323204"/>
                    <a:pt x="278909" y="324081"/>
                  </a:cubicBezTo>
                  <a:cubicBezTo>
                    <a:pt x="274526" y="333724"/>
                    <a:pt x="269851" y="343367"/>
                    <a:pt x="265175" y="353010"/>
                  </a:cubicBezTo>
                  <a:cubicBezTo>
                    <a:pt x="265175" y="353010"/>
                    <a:pt x="263714" y="352717"/>
                    <a:pt x="260500" y="352717"/>
                  </a:cubicBezTo>
                  <a:cubicBezTo>
                    <a:pt x="259331" y="340152"/>
                    <a:pt x="266636" y="330802"/>
                    <a:pt x="271312" y="321159"/>
                  </a:cubicBezTo>
                  <a:cubicBezTo>
                    <a:pt x="271896" y="320282"/>
                    <a:pt x="274818" y="319698"/>
                    <a:pt x="275987" y="320282"/>
                  </a:cubicBezTo>
                  <a:close/>
                  <a:moveTo>
                    <a:pt x="103877" y="319405"/>
                  </a:moveTo>
                  <a:cubicBezTo>
                    <a:pt x="111766" y="328464"/>
                    <a:pt x="114688" y="338691"/>
                    <a:pt x="117611" y="348918"/>
                  </a:cubicBezTo>
                  <a:cubicBezTo>
                    <a:pt x="117903" y="349795"/>
                    <a:pt x="115565" y="351548"/>
                    <a:pt x="114104" y="353593"/>
                  </a:cubicBezTo>
                  <a:cubicBezTo>
                    <a:pt x="105630" y="345119"/>
                    <a:pt x="103292" y="334600"/>
                    <a:pt x="99785" y="324664"/>
                  </a:cubicBezTo>
                  <a:cubicBezTo>
                    <a:pt x="99493" y="323788"/>
                    <a:pt x="102123" y="321743"/>
                    <a:pt x="103877" y="319405"/>
                  </a:cubicBezTo>
                  <a:close/>
                  <a:moveTo>
                    <a:pt x="83130" y="270899"/>
                  </a:moveTo>
                  <a:cubicBezTo>
                    <a:pt x="91020" y="279081"/>
                    <a:pt x="93650" y="289600"/>
                    <a:pt x="96864" y="299244"/>
                  </a:cubicBezTo>
                  <a:cubicBezTo>
                    <a:pt x="97157" y="300120"/>
                    <a:pt x="95111" y="302166"/>
                    <a:pt x="93942" y="303042"/>
                  </a:cubicBezTo>
                  <a:cubicBezTo>
                    <a:pt x="93065" y="303626"/>
                    <a:pt x="90728" y="303042"/>
                    <a:pt x="90435" y="302166"/>
                  </a:cubicBezTo>
                  <a:cubicBezTo>
                    <a:pt x="86344" y="292815"/>
                    <a:pt x="79039" y="284341"/>
                    <a:pt x="80208" y="272945"/>
                  </a:cubicBezTo>
                  <a:cubicBezTo>
                    <a:pt x="80208" y="272945"/>
                    <a:pt x="80792" y="272652"/>
                    <a:pt x="83130" y="270899"/>
                  </a:cubicBezTo>
                  <a:close/>
                  <a:moveTo>
                    <a:pt x="296150" y="270899"/>
                  </a:moveTo>
                  <a:cubicBezTo>
                    <a:pt x="297611" y="271190"/>
                    <a:pt x="299657" y="273820"/>
                    <a:pt x="299364" y="274405"/>
                  </a:cubicBezTo>
                  <a:cubicBezTo>
                    <a:pt x="295565" y="284048"/>
                    <a:pt x="291474" y="293690"/>
                    <a:pt x="287091" y="303333"/>
                  </a:cubicBezTo>
                  <a:cubicBezTo>
                    <a:pt x="286507" y="304210"/>
                    <a:pt x="282708" y="303333"/>
                    <a:pt x="280078" y="302749"/>
                  </a:cubicBezTo>
                  <a:cubicBezTo>
                    <a:pt x="281539" y="291060"/>
                    <a:pt x="286507" y="281710"/>
                    <a:pt x="291474" y="272360"/>
                  </a:cubicBezTo>
                  <a:cubicBezTo>
                    <a:pt x="292059" y="271190"/>
                    <a:pt x="294689" y="270606"/>
                    <a:pt x="296150" y="270899"/>
                  </a:cubicBezTo>
                  <a:close/>
                  <a:moveTo>
                    <a:pt x="61799" y="223561"/>
                  </a:moveTo>
                  <a:cubicBezTo>
                    <a:pt x="67351" y="224438"/>
                    <a:pt x="78455" y="249276"/>
                    <a:pt x="75533" y="252782"/>
                  </a:cubicBezTo>
                  <a:cubicBezTo>
                    <a:pt x="74656" y="253951"/>
                    <a:pt x="70273" y="253951"/>
                    <a:pt x="69981" y="253367"/>
                  </a:cubicBezTo>
                  <a:cubicBezTo>
                    <a:pt x="65890" y="244892"/>
                    <a:pt x="62091" y="236418"/>
                    <a:pt x="58584" y="227944"/>
                  </a:cubicBezTo>
                  <a:cubicBezTo>
                    <a:pt x="58292" y="226775"/>
                    <a:pt x="60922" y="224730"/>
                    <a:pt x="61799" y="223561"/>
                  </a:cubicBezTo>
                  <a:close/>
                  <a:moveTo>
                    <a:pt x="316896" y="222976"/>
                  </a:moveTo>
                  <a:cubicBezTo>
                    <a:pt x="318357" y="223561"/>
                    <a:pt x="320403" y="226776"/>
                    <a:pt x="320110" y="227944"/>
                  </a:cubicBezTo>
                  <a:cubicBezTo>
                    <a:pt x="316312" y="237587"/>
                    <a:pt x="313974" y="248107"/>
                    <a:pt x="304331" y="258918"/>
                  </a:cubicBezTo>
                  <a:cubicBezTo>
                    <a:pt x="302578" y="253951"/>
                    <a:pt x="300533" y="251613"/>
                    <a:pt x="301117" y="250152"/>
                  </a:cubicBezTo>
                  <a:cubicBezTo>
                    <a:pt x="304039" y="241678"/>
                    <a:pt x="307545" y="233204"/>
                    <a:pt x="311344" y="225022"/>
                  </a:cubicBezTo>
                  <a:cubicBezTo>
                    <a:pt x="311928" y="223561"/>
                    <a:pt x="315435" y="222392"/>
                    <a:pt x="316896" y="222976"/>
                  </a:cubicBezTo>
                  <a:close/>
                  <a:moveTo>
                    <a:pt x="197968" y="185574"/>
                  </a:moveTo>
                  <a:cubicBezTo>
                    <a:pt x="198259" y="196678"/>
                    <a:pt x="196799" y="203690"/>
                    <a:pt x="188909" y="208074"/>
                  </a:cubicBezTo>
                  <a:cubicBezTo>
                    <a:pt x="187448" y="207489"/>
                    <a:pt x="186279" y="207197"/>
                    <a:pt x="185987" y="206613"/>
                  </a:cubicBezTo>
                  <a:cubicBezTo>
                    <a:pt x="182481" y="201061"/>
                    <a:pt x="176637" y="194632"/>
                    <a:pt x="180727" y="188788"/>
                  </a:cubicBezTo>
                  <a:cubicBezTo>
                    <a:pt x="182773" y="185866"/>
                    <a:pt x="190954" y="186743"/>
                    <a:pt x="197968" y="185574"/>
                  </a:cubicBezTo>
                  <a:close/>
                  <a:moveTo>
                    <a:pt x="43098" y="175347"/>
                  </a:moveTo>
                  <a:cubicBezTo>
                    <a:pt x="46604" y="182068"/>
                    <a:pt x="50110" y="188788"/>
                    <a:pt x="53325" y="195509"/>
                  </a:cubicBezTo>
                  <a:cubicBezTo>
                    <a:pt x="55078" y="199015"/>
                    <a:pt x="58292" y="202522"/>
                    <a:pt x="53617" y="206321"/>
                  </a:cubicBezTo>
                  <a:cubicBezTo>
                    <a:pt x="53617" y="206321"/>
                    <a:pt x="53032" y="206321"/>
                    <a:pt x="51571" y="206906"/>
                  </a:cubicBezTo>
                  <a:cubicBezTo>
                    <a:pt x="43682" y="199600"/>
                    <a:pt x="42221" y="188497"/>
                    <a:pt x="37838" y="179146"/>
                  </a:cubicBezTo>
                  <a:cubicBezTo>
                    <a:pt x="37546" y="178854"/>
                    <a:pt x="41344" y="176516"/>
                    <a:pt x="43098" y="175347"/>
                  </a:cubicBezTo>
                  <a:close/>
                  <a:moveTo>
                    <a:pt x="339689" y="172425"/>
                  </a:moveTo>
                  <a:cubicBezTo>
                    <a:pt x="340566" y="186743"/>
                    <a:pt x="334136" y="196970"/>
                    <a:pt x="327708" y="207490"/>
                  </a:cubicBezTo>
                  <a:cubicBezTo>
                    <a:pt x="322156" y="205737"/>
                    <a:pt x="320695" y="203107"/>
                    <a:pt x="321864" y="198724"/>
                  </a:cubicBezTo>
                  <a:cubicBezTo>
                    <a:pt x="324786" y="187327"/>
                    <a:pt x="331507" y="176224"/>
                    <a:pt x="339689" y="172425"/>
                  </a:cubicBezTo>
                  <a:close/>
                  <a:moveTo>
                    <a:pt x="215793" y="137944"/>
                  </a:moveTo>
                  <a:cubicBezTo>
                    <a:pt x="217254" y="139113"/>
                    <a:pt x="219592" y="141743"/>
                    <a:pt x="219007" y="142911"/>
                  </a:cubicBezTo>
                  <a:cubicBezTo>
                    <a:pt x="215793" y="153139"/>
                    <a:pt x="213164" y="163951"/>
                    <a:pt x="204397" y="173301"/>
                  </a:cubicBezTo>
                  <a:cubicBezTo>
                    <a:pt x="202351" y="170087"/>
                    <a:pt x="200014" y="168041"/>
                    <a:pt x="200598" y="166581"/>
                  </a:cubicBezTo>
                  <a:cubicBezTo>
                    <a:pt x="203812" y="157229"/>
                    <a:pt x="207612" y="148171"/>
                    <a:pt x="211410" y="139405"/>
                  </a:cubicBezTo>
                  <a:cubicBezTo>
                    <a:pt x="211994" y="138236"/>
                    <a:pt x="215209" y="137359"/>
                    <a:pt x="215793" y="137944"/>
                  </a:cubicBezTo>
                  <a:close/>
                  <a:moveTo>
                    <a:pt x="161479" y="137542"/>
                  </a:moveTo>
                  <a:cubicBezTo>
                    <a:pt x="163049" y="136921"/>
                    <a:pt x="164949" y="137067"/>
                    <a:pt x="165825" y="138528"/>
                  </a:cubicBezTo>
                  <a:cubicBezTo>
                    <a:pt x="171085" y="147002"/>
                    <a:pt x="174883" y="156645"/>
                    <a:pt x="180435" y="168041"/>
                  </a:cubicBezTo>
                  <a:cubicBezTo>
                    <a:pt x="178390" y="168918"/>
                    <a:pt x="176928" y="170087"/>
                    <a:pt x="175176" y="170087"/>
                  </a:cubicBezTo>
                  <a:cubicBezTo>
                    <a:pt x="173422" y="170379"/>
                    <a:pt x="170792" y="170087"/>
                    <a:pt x="170208" y="169502"/>
                  </a:cubicBezTo>
                  <a:cubicBezTo>
                    <a:pt x="166117" y="160152"/>
                    <a:pt x="162026" y="150801"/>
                    <a:pt x="159104" y="141158"/>
                  </a:cubicBezTo>
                  <a:cubicBezTo>
                    <a:pt x="158666" y="139551"/>
                    <a:pt x="159908" y="138163"/>
                    <a:pt x="161479" y="137542"/>
                  </a:cubicBezTo>
                  <a:close/>
                  <a:moveTo>
                    <a:pt x="20012" y="126548"/>
                  </a:moveTo>
                  <a:cubicBezTo>
                    <a:pt x="21181" y="125964"/>
                    <a:pt x="24103" y="126548"/>
                    <a:pt x="24688" y="127425"/>
                  </a:cubicBezTo>
                  <a:cubicBezTo>
                    <a:pt x="28486" y="135899"/>
                    <a:pt x="32285" y="144665"/>
                    <a:pt x="35499" y="153724"/>
                  </a:cubicBezTo>
                  <a:cubicBezTo>
                    <a:pt x="35792" y="154600"/>
                    <a:pt x="33162" y="156645"/>
                    <a:pt x="30240" y="160445"/>
                  </a:cubicBezTo>
                  <a:cubicBezTo>
                    <a:pt x="25564" y="149048"/>
                    <a:pt x="21474" y="139990"/>
                    <a:pt x="17675" y="130639"/>
                  </a:cubicBezTo>
                  <a:cubicBezTo>
                    <a:pt x="17383" y="129763"/>
                    <a:pt x="18844" y="127133"/>
                    <a:pt x="20012" y="126548"/>
                  </a:cubicBezTo>
                  <a:close/>
                  <a:moveTo>
                    <a:pt x="357222" y="120412"/>
                  </a:moveTo>
                  <a:cubicBezTo>
                    <a:pt x="359851" y="125964"/>
                    <a:pt x="362189" y="128594"/>
                    <a:pt x="361605" y="130347"/>
                  </a:cubicBezTo>
                  <a:cubicBezTo>
                    <a:pt x="358683" y="138821"/>
                    <a:pt x="354883" y="147003"/>
                    <a:pt x="350793" y="155184"/>
                  </a:cubicBezTo>
                  <a:cubicBezTo>
                    <a:pt x="349916" y="156645"/>
                    <a:pt x="346702" y="157814"/>
                    <a:pt x="344364" y="157814"/>
                  </a:cubicBezTo>
                  <a:cubicBezTo>
                    <a:pt x="343488" y="157814"/>
                    <a:pt x="341734" y="153723"/>
                    <a:pt x="342027" y="152262"/>
                  </a:cubicBezTo>
                  <a:cubicBezTo>
                    <a:pt x="345533" y="142035"/>
                    <a:pt x="349040" y="132100"/>
                    <a:pt x="357222" y="120412"/>
                  </a:cubicBezTo>
                  <a:close/>
                  <a:moveTo>
                    <a:pt x="140694" y="89145"/>
                  </a:moveTo>
                  <a:cubicBezTo>
                    <a:pt x="141863" y="88561"/>
                    <a:pt x="144201" y="88561"/>
                    <a:pt x="145662" y="89438"/>
                  </a:cubicBezTo>
                  <a:cubicBezTo>
                    <a:pt x="150045" y="92068"/>
                    <a:pt x="158227" y="114859"/>
                    <a:pt x="156766" y="120119"/>
                  </a:cubicBezTo>
                  <a:cubicBezTo>
                    <a:pt x="155889" y="120996"/>
                    <a:pt x="154428" y="121580"/>
                    <a:pt x="152383" y="123334"/>
                  </a:cubicBezTo>
                  <a:cubicBezTo>
                    <a:pt x="144493" y="114859"/>
                    <a:pt x="141279" y="104340"/>
                    <a:pt x="138357" y="93528"/>
                  </a:cubicBezTo>
                  <a:cubicBezTo>
                    <a:pt x="138065" y="92359"/>
                    <a:pt x="139526" y="90022"/>
                    <a:pt x="140694" y="89145"/>
                  </a:cubicBezTo>
                  <a:close/>
                  <a:moveTo>
                    <a:pt x="234494" y="87393"/>
                  </a:moveTo>
                  <a:cubicBezTo>
                    <a:pt x="236247" y="88270"/>
                    <a:pt x="237708" y="88561"/>
                    <a:pt x="239461" y="89146"/>
                  </a:cubicBezTo>
                  <a:cubicBezTo>
                    <a:pt x="238584" y="93529"/>
                    <a:pt x="238584" y="98204"/>
                    <a:pt x="236832" y="102295"/>
                  </a:cubicBezTo>
                  <a:cubicBezTo>
                    <a:pt x="234494" y="108432"/>
                    <a:pt x="231280" y="114568"/>
                    <a:pt x="228065" y="120413"/>
                  </a:cubicBezTo>
                  <a:cubicBezTo>
                    <a:pt x="227480" y="121581"/>
                    <a:pt x="224851" y="122458"/>
                    <a:pt x="223389" y="122166"/>
                  </a:cubicBezTo>
                  <a:cubicBezTo>
                    <a:pt x="221928" y="121874"/>
                    <a:pt x="219883" y="119536"/>
                    <a:pt x="220175" y="118659"/>
                  </a:cubicBezTo>
                  <a:cubicBezTo>
                    <a:pt x="223097" y="107556"/>
                    <a:pt x="226312" y="96159"/>
                    <a:pt x="234494" y="87393"/>
                  </a:cubicBezTo>
                  <a:close/>
                  <a:moveTo>
                    <a:pt x="3065" y="75120"/>
                  </a:moveTo>
                  <a:cubicBezTo>
                    <a:pt x="9786" y="84179"/>
                    <a:pt x="10078" y="94990"/>
                    <a:pt x="14461" y="103756"/>
                  </a:cubicBezTo>
                  <a:cubicBezTo>
                    <a:pt x="15046" y="104925"/>
                    <a:pt x="12708" y="107263"/>
                    <a:pt x="11539" y="109308"/>
                  </a:cubicBezTo>
                  <a:cubicBezTo>
                    <a:pt x="727" y="99081"/>
                    <a:pt x="-3364" y="84763"/>
                    <a:pt x="3065" y="75120"/>
                  </a:cubicBezTo>
                  <a:close/>
                  <a:moveTo>
                    <a:pt x="376507" y="73951"/>
                  </a:moveTo>
                  <a:cubicBezTo>
                    <a:pt x="382351" y="78919"/>
                    <a:pt x="380598" y="83301"/>
                    <a:pt x="379137" y="87392"/>
                  </a:cubicBezTo>
                  <a:cubicBezTo>
                    <a:pt x="376799" y="93821"/>
                    <a:pt x="374461" y="100250"/>
                    <a:pt x="371540" y="106386"/>
                  </a:cubicBezTo>
                  <a:cubicBezTo>
                    <a:pt x="370955" y="107847"/>
                    <a:pt x="366864" y="108432"/>
                    <a:pt x="364818" y="108139"/>
                  </a:cubicBezTo>
                  <a:cubicBezTo>
                    <a:pt x="363942" y="107847"/>
                    <a:pt x="362481" y="104341"/>
                    <a:pt x="362773" y="102587"/>
                  </a:cubicBezTo>
                  <a:cubicBezTo>
                    <a:pt x="365403" y="94113"/>
                    <a:pt x="368617" y="85347"/>
                    <a:pt x="371831" y="77165"/>
                  </a:cubicBezTo>
                  <a:cubicBezTo>
                    <a:pt x="372416" y="75704"/>
                    <a:pt x="374754" y="75120"/>
                    <a:pt x="376507" y="73951"/>
                  </a:cubicBezTo>
                  <a:close/>
                  <a:moveTo>
                    <a:pt x="125208" y="39762"/>
                  </a:moveTo>
                  <a:cubicBezTo>
                    <a:pt x="129007" y="48528"/>
                    <a:pt x="133098" y="57003"/>
                    <a:pt x="136605" y="65476"/>
                  </a:cubicBezTo>
                  <a:cubicBezTo>
                    <a:pt x="138066" y="68982"/>
                    <a:pt x="137481" y="69275"/>
                    <a:pt x="129299" y="73950"/>
                  </a:cubicBezTo>
                  <a:cubicBezTo>
                    <a:pt x="125793" y="64600"/>
                    <a:pt x="121994" y="55833"/>
                    <a:pt x="118488" y="46483"/>
                  </a:cubicBezTo>
                  <a:cubicBezTo>
                    <a:pt x="117611" y="43853"/>
                    <a:pt x="118195" y="43561"/>
                    <a:pt x="125208" y="39762"/>
                  </a:cubicBezTo>
                  <a:close/>
                  <a:moveTo>
                    <a:pt x="258163" y="39470"/>
                  </a:moveTo>
                  <a:cubicBezTo>
                    <a:pt x="258747" y="42100"/>
                    <a:pt x="260500" y="45314"/>
                    <a:pt x="259916" y="47652"/>
                  </a:cubicBezTo>
                  <a:cubicBezTo>
                    <a:pt x="257286" y="55249"/>
                    <a:pt x="254072" y="62846"/>
                    <a:pt x="250565" y="70151"/>
                  </a:cubicBezTo>
                  <a:cubicBezTo>
                    <a:pt x="249688" y="71905"/>
                    <a:pt x="246474" y="73073"/>
                    <a:pt x="244136" y="73366"/>
                  </a:cubicBezTo>
                  <a:cubicBezTo>
                    <a:pt x="243260" y="73366"/>
                    <a:pt x="240922" y="69859"/>
                    <a:pt x="241507" y="68398"/>
                  </a:cubicBezTo>
                  <a:cubicBezTo>
                    <a:pt x="244429" y="58171"/>
                    <a:pt x="247643" y="47944"/>
                    <a:pt x="254364" y="39762"/>
                  </a:cubicBezTo>
                  <a:cubicBezTo>
                    <a:pt x="255533" y="39178"/>
                    <a:pt x="256993" y="39178"/>
                    <a:pt x="258163" y="39470"/>
                  </a:cubicBezTo>
                  <a:close/>
                  <a:moveTo>
                    <a:pt x="66580" y="31289"/>
                  </a:moveTo>
                  <a:cubicBezTo>
                    <a:pt x="80607" y="31289"/>
                    <a:pt x="91710" y="38594"/>
                    <a:pt x="98139" y="51743"/>
                  </a:cubicBezTo>
                  <a:cubicBezTo>
                    <a:pt x="101938" y="59341"/>
                    <a:pt x="105152" y="67523"/>
                    <a:pt x="108659" y="75412"/>
                  </a:cubicBezTo>
                  <a:lnTo>
                    <a:pt x="189021" y="263310"/>
                  </a:lnTo>
                  <a:lnTo>
                    <a:pt x="192124" y="260379"/>
                  </a:lnTo>
                  <a:cubicBezTo>
                    <a:pt x="212578" y="213042"/>
                    <a:pt x="232741" y="165411"/>
                    <a:pt x="252903" y="117782"/>
                  </a:cubicBezTo>
                  <a:cubicBezTo>
                    <a:pt x="261670" y="97035"/>
                    <a:pt x="271020" y="76288"/>
                    <a:pt x="279494" y="54957"/>
                  </a:cubicBezTo>
                  <a:cubicBezTo>
                    <a:pt x="286799" y="36548"/>
                    <a:pt x="306085" y="24860"/>
                    <a:pt x="325663" y="32165"/>
                  </a:cubicBezTo>
                  <a:cubicBezTo>
                    <a:pt x="346118" y="39762"/>
                    <a:pt x="356053" y="61094"/>
                    <a:pt x="348164" y="82132"/>
                  </a:cubicBezTo>
                  <a:cubicBezTo>
                    <a:pt x="339105" y="106386"/>
                    <a:pt x="328585" y="130054"/>
                    <a:pt x="318650" y="153723"/>
                  </a:cubicBezTo>
                  <a:cubicBezTo>
                    <a:pt x="287676" y="227360"/>
                    <a:pt x="256410" y="300704"/>
                    <a:pt x="225728" y="374340"/>
                  </a:cubicBezTo>
                  <a:cubicBezTo>
                    <a:pt x="219884" y="388366"/>
                    <a:pt x="211118" y="398009"/>
                    <a:pt x="196799" y="402099"/>
                  </a:cubicBezTo>
                  <a:lnTo>
                    <a:pt x="189892" y="402747"/>
                  </a:lnTo>
                  <a:lnTo>
                    <a:pt x="189892" y="403562"/>
                  </a:lnTo>
                  <a:lnTo>
                    <a:pt x="188053" y="402919"/>
                  </a:lnTo>
                  <a:lnTo>
                    <a:pt x="187448" y="402976"/>
                  </a:lnTo>
                  <a:lnTo>
                    <a:pt x="187447" y="402707"/>
                  </a:lnTo>
                  <a:lnTo>
                    <a:pt x="170862" y="396914"/>
                  </a:lnTo>
                  <a:cubicBezTo>
                    <a:pt x="165639" y="393115"/>
                    <a:pt x="161548" y="387782"/>
                    <a:pt x="158626" y="381062"/>
                  </a:cubicBezTo>
                  <a:cubicBezTo>
                    <a:pt x="146938" y="353010"/>
                    <a:pt x="135541" y="324958"/>
                    <a:pt x="123853" y="296906"/>
                  </a:cubicBezTo>
                  <a:cubicBezTo>
                    <a:pt x="94925" y="227945"/>
                    <a:pt x="65704" y="158984"/>
                    <a:pt x="36483" y="90023"/>
                  </a:cubicBezTo>
                  <a:cubicBezTo>
                    <a:pt x="31224" y="77750"/>
                    <a:pt x="28594" y="65770"/>
                    <a:pt x="34730" y="53205"/>
                  </a:cubicBezTo>
                  <a:cubicBezTo>
                    <a:pt x="41158" y="39763"/>
                    <a:pt x="51970" y="31289"/>
                    <a:pt x="66580" y="31289"/>
                  </a:cubicBezTo>
                  <a:close/>
                  <a:moveTo>
                    <a:pt x="14753" y="26029"/>
                  </a:moveTo>
                  <a:cubicBezTo>
                    <a:pt x="15630" y="26906"/>
                    <a:pt x="17676" y="27782"/>
                    <a:pt x="17383" y="28367"/>
                  </a:cubicBezTo>
                  <a:cubicBezTo>
                    <a:pt x="15045" y="39179"/>
                    <a:pt x="9786" y="48529"/>
                    <a:pt x="4526" y="58757"/>
                  </a:cubicBezTo>
                  <a:cubicBezTo>
                    <a:pt x="-2779" y="49990"/>
                    <a:pt x="1897" y="36549"/>
                    <a:pt x="14753" y="26029"/>
                  </a:cubicBezTo>
                  <a:close/>
                  <a:moveTo>
                    <a:pt x="361020" y="25737"/>
                  </a:moveTo>
                  <a:cubicBezTo>
                    <a:pt x="362481" y="24860"/>
                    <a:pt x="365987" y="25445"/>
                    <a:pt x="366864" y="26905"/>
                  </a:cubicBezTo>
                  <a:cubicBezTo>
                    <a:pt x="373585" y="35672"/>
                    <a:pt x="379721" y="44730"/>
                    <a:pt x="377968" y="58757"/>
                  </a:cubicBezTo>
                  <a:cubicBezTo>
                    <a:pt x="374461" y="57587"/>
                    <a:pt x="372124" y="57295"/>
                    <a:pt x="371540" y="56418"/>
                  </a:cubicBezTo>
                  <a:cubicBezTo>
                    <a:pt x="367156" y="48237"/>
                    <a:pt x="362773" y="39763"/>
                    <a:pt x="358974" y="31289"/>
                  </a:cubicBezTo>
                  <a:cubicBezTo>
                    <a:pt x="358390" y="29828"/>
                    <a:pt x="359851" y="26614"/>
                    <a:pt x="361020" y="25737"/>
                  </a:cubicBezTo>
                  <a:close/>
                  <a:moveTo>
                    <a:pt x="89376" y="4734"/>
                  </a:moveTo>
                  <a:cubicBezTo>
                    <a:pt x="92116" y="5501"/>
                    <a:pt x="94527" y="7765"/>
                    <a:pt x="96572" y="9373"/>
                  </a:cubicBezTo>
                  <a:cubicBezTo>
                    <a:pt x="102124" y="13464"/>
                    <a:pt x="112351" y="14925"/>
                    <a:pt x="109136" y="27198"/>
                  </a:cubicBezTo>
                  <a:cubicBezTo>
                    <a:pt x="99201" y="21061"/>
                    <a:pt x="90435" y="15509"/>
                    <a:pt x="80208" y="9081"/>
                  </a:cubicBezTo>
                  <a:cubicBezTo>
                    <a:pt x="83569" y="4697"/>
                    <a:pt x="86637" y="3967"/>
                    <a:pt x="89376" y="4734"/>
                  </a:cubicBezTo>
                  <a:close/>
                  <a:moveTo>
                    <a:pt x="290597" y="4113"/>
                  </a:moveTo>
                  <a:cubicBezTo>
                    <a:pt x="291765" y="3236"/>
                    <a:pt x="294980" y="5575"/>
                    <a:pt x="298195" y="7036"/>
                  </a:cubicBezTo>
                  <a:cubicBezTo>
                    <a:pt x="296149" y="10250"/>
                    <a:pt x="295565" y="12003"/>
                    <a:pt x="294395" y="12879"/>
                  </a:cubicBezTo>
                  <a:cubicBezTo>
                    <a:pt x="287675" y="17263"/>
                    <a:pt x="280954" y="21646"/>
                    <a:pt x="273941" y="25737"/>
                  </a:cubicBezTo>
                  <a:cubicBezTo>
                    <a:pt x="272188" y="26614"/>
                    <a:pt x="269266" y="25737"/>
                    <a:pt x="266636" y="25445"/>
                  </a:cubicBezTo>
                  <a:cubicBezTo>
                    <a:pt x="266928" y="23107"/>
                    <a:pt x="266636" y="19308"/>
                    <a:pt x="268097" y="18431"/>
                  </a:cubicBezTo>
                  <a:cubicBezTo>
                    <a:pt x="275402" y="13172"/>
                    <a:pt x="282707" y="8204"/>
                    <a:pt x="290597" y="4113"/>
                  </a:cubicBezTo>
                  <a:close/>
                  <a:moveTo>
                    <a:pt x="46568" y="2652"/>
                  </a:moveTo>
                  <a:cubicBezTo>
                    <a:pt x="52887" y="1191"/>
                    <a:pt x="59900" y="2068"/>
                    <a:pt x="66474" y="5866"/>
                  </a:cubicBezTo>
                  <a:cubicBezTo>
                    <a:pt x="53617" y="9957"/>
                    <a:pt x="43682" y="12879"/>
                    <a:pt x="33455" y="15801"/>
                  </a:cubicBezTo>
                  <a:cubicBezTo>
                    <a:pt x="32870" y="16093"/>
                    <a:pt x="31702" y="14048"/>
                    <a:pt x="30825" y="13463"/>
                  </a:cubicBezTo>
                  <a:cubicBezTo>
                    <a:pt x="34624" y="7911"/>
                    <a:pt x="40249" y="4113"/>
                    <a:pt x="46568" y="2652"/>
                  </a:cubicBezTo>
                  <a:close/>
                  <a:moveTo>
                    <a:pt x="316604" y="314"/>
                  </a:moveTo>
                  <a:cubicBezTo>
                    <a:pt x="327415" y="-1147"/>
                    <a:pt x="337058" y="2653"/>
                    <a:pt x="345824" y="8205"/>
                  </a:cubicBezTo>
                  <a:cubicBezTo>
                    <a:pt x="346993" y="9081"/>
                    <a:pt x="347870" y="12296"/>
                    <a:pt x="347285" y="14048"/>
                  </a:cubicBezTo>
                  <a:cubicBezTo>
                    <a:pt x="346700" y="15509"/>
                    <a:pt x="343486" y="16971"/>
                    <a:pt x="342025" y="16678"/>
                  </a:cubicBezTo>
                  <a:cubicBezTo>
                    <a:pt x="332383" y="13757"/>
                    <a:pt x="322740" y="10542"/>
                    <a:pt x="313097" y="7328"/>
                  </a:cubicBezTo>
                  <a:cubicBezTo>
                    <a:pt x="312513" y="5574"/>
                    <a:pt x="312220" y="4113"/>
                    <a:pt x="311636" y="2360"/>
                  </a:cubicBezTo>
                  <a:cubicBezTo>
                    <a:pt x="313389" y="1776"/>
                    <a:pt x="314850" y="607"/>
                    <a:pt x="316604" y="3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9171597" y="6235757"/>
              <a:ext cx="355022" cy="435404"/>
            </a:xfrm>
            <a:custGeom>
              <a:avLst/>
              <a:gdLst/>
              <a:ahLst/>
              <a:cxnLst/>
              <a:rect l="l" t="t" r="r" b="b"/>
              <a:pathLst>
                <a:path w="355022" h="435404" extrusionOk="0">
                  <a:moveTo>
                    <a:pt x="165985" y="424215"/>
                  </a:moveTo>
                  <a:cubicBezTo>
                    <a:pt x="171464" y="424288"/>
                    <a:pt x="176870" y="425091"/>
                    <a:pt x="181983" y="428159"/>
                  </a:cubicBezTo>
                  <a:cubicBezTo>
                    <a:pt x="182568" y="428159"/>
                    <a:pt x="182568" y="429621"/>
                    <a:pt x="183445" y="432835"/>
                  </a:cubicBezTo>
                  <a:cubicBezTo>
                    <a:pt x="171464" y="436926"/>
                    <a:pt x="160068" y="435757"/>
                    <a:pt x="149256" y="431959"/>
                  </a:cubicBezTo>
                  <a:cubicBezTo>
                    <a:pt x="146041" y="431082"/>
                    <a:pt x="146626" y="424653"/>
                    <a:pt x="149548" y="424653"/>
                  </a:cubicBezTo>
                  <a:cubicBezTo>
                    <a:pt x="154954" y="424799"/>
                    <a:pt x="160506" y="424142"/>
                    <a:pt x="165985" y="424215"/>
                  </a:cubicBezTo>
                  <a:close/>
                  <a:moveTo>
                    <a:pt x="228737" y="417056"/>
                  </a:moveTo>
                  <a:cubicBezTo>
                    <a:pt x="230490" y="417056"/>
                    <a:pt x="233120" y="420563"/>
                    <a:pt x="235750" y="423192"/>
                  </a:cubicBezTo>
                  <a:cubicBezTo>
                    <a:pt x="225230" y="429913"/>
                    <a:pt x="215003" y="431374"/>
                    <a:pt x="204775" y="432543"/>
                  </a:cubicBezTo>
                  <a:cubicBezTo>
                    <a:pt x="203314" y="432835"/>
                    <a:pt x="200393" y="430497"/>
                    <a:pt x="200100" y="429036"/>
                  </a:cubicBezTo>
                  <a:cubicBezTo>
                    <a:pt x="199808" y="427575"/>
                    <a:pt x="201561" y="424361"/>
                    <a:pt x="202730" y="423777"/>
                  </a:cubicBezTo>
                  <a:cubicBezTo>
                    <a:pt x="211204" y="421147"/>
                    <a:pt x="219970" y="418809"/>
                    <a:pt x="228737" y="417056"/>
                  </a:cubicBezTo>
                  <a:close/>
                  <a:moveTo>
                    <a:pt x="102795" y="408290"/>
                  </a:moveTo>
                  <a:cubicBezTo>
                    <a:pt x="110977" y="410920"/>
                    <a:pt x="118867" y="413842"/>
                    <a:pt x="126756" y="417056"/>
                  </a:cubicBezTo>
                  <a:cubicBezTo>
                    <a:pt x="128510" y="417933"/>
                    <a:pt x="129094" y="421147"/>
                    <a:pt x="130263" y="423192"/>
                  </a:cubicBezTo>
                  <a:cubicBezTo>
                    <a:pt x="127925" y="424361"/>
                    <a:pt x="125295" y="426699"/>
                    <a:pt x="123834" y="426114"/>
                  </a:cubicBezTo>
                  <a:cubicBezTo>
                    <a:pt x="114776" y="422608"/>
                    <a:pt x="105425" y="419394"/>
                    <a:pt x="96659" y="412381"/>
                  </a:cubicBezTo>
                  <a:cubicBezTo>
                    <a:pt x="99581" y="410335"/>
                    <a:pt x="101627" y="407997"/>
                    <a:pt x="102795" y="408290"/>
                  </a:cubicBezTo>
                  <a:close/>
                  <a:moveTo>
                    <a:pt x="272567" y="394555"/>
                  </a:moveTo>
                  <a:cubicBezTo>
                    <a:pt x="276366" y="392218"/>
                    <a:pt x="279581" y="393971"/>
                    <a:pt x="281042" y="400400"/>
                  </a:cubicBezTo>
                  <a:cubicBezTo>
                    <a:pt x="273444" y="405368"/>
                    <a:pt x="265262" y="410627"/>
                    <a:pt x="256788" y="415595"/>
                  </a:cubicBezTo>
                  <a:cubicBezTo>
                    <a:pt x="254158" y="417056"/>
                    <a:pt x="253866" y="416764"/>
                    <a:pt x="248022" y="410335"/>
                  </a:cubicBezTo>
                  <a:cubicBezTo>
                    <a:pt x="256204" y="405076"/>
                    <a:pt x="264386" y="399523"/>
                    <a:pt x="272567" y="394555"/>
                  </a:cubicBezTo>
                  <a:close/>
                  <a:moveTo>
                    <a:pt x="58964" y="376146"/>
                  </a:moveTo>
                  <a:cubicBezTo>
                    <a:pt x="68022" y="383743"/>
                    <a:pt x="76496" y="390464"/>
                    <a:pt x="84386" y="397477"/>
                  </a:cubicBezTo>
                  <a:cubicBezTo>
                    <a:pt x="80879" y="405074"/>
                    <a:pt x="77373" y="401568"/>
                    <a:pt x="74158" y="399230"/>
                  </a:cubicBezTo>
                  <a:cubicBezTo>
                    <a:pt x="61009" y="390464"/>
                    <a:pt x="57210" y="385205"/>
                    <a:pt x="58964" y="376146"/>
                  </a:cubicBezTo>
                  <a:close/>
                  <a:moveTo>
                    <a:pt x="312600" y="353939"/>
                  </a:moveTo>
                  <a:cubicBezTo>
                    <a:pt x="314937" y="358614"/>
                    <a:pt x="316983" y="360952"/>
                    <a:pt x="316691" y="362705"/>
                  </a:cubicBezTo>
                  <a:cubicBezTo>
                    <a:pt x="315814" y="368550"/>
                    <a:pt x="303249" y="380822"/>
                    <a:pt x="293898" y="385790"/>
                  </a:cubicBezTo>
                  <a:cubicBezTo>
                    <a:pt x="293022" y="384037"/>
                    <a:pt x="290684" y="381115"/>
                    <a:pt x="291269" y="380238"/>
                  </a:cubicBezTo>
                  <a:cubicBezTo>
                    <a:pt x="297697" y="371764"/>
                    <a:pt x="304418" y="363582"/>
                    <a:pt x="312600" y="353939"/>
                  </a:cubicBezTo>
                  <a:close/>
                  <a:moveTo>
                    <a:pt x="21561" y="337575"/>
                  </a:moveTo>
                  <a:cubicBezTo>
                    <a:pt x="27113" y="337868"/>
                    <a:pt x="30912" y="336991"/>
                    <a:pt x="31788" y="338160"/>
                  </a:cubicBezTo>
                  <a:cubicBezTo>
                    <a:pt x="36756" y="344881"/>
                    <a:pt x="41431" y="352186"/>
                    <a:pt x="45815" y="359491"/>
                  </a:cubicBezTo>
                  <a:cubicBezTo>
                    <a:pt x="46692" y="360660"/>
                    <a:pt x="45230" y="363290"/>
                    <a:pt x="44938" y="365043"/>
                  </a:cubicBezTo>
                  <a:cubicBezTo>
                    <a:pt x="43477" y="365920"/>
                    <a:pt x="42308" y="366504"/>
                    <a:pt x="41140" y="366797"/>
                  </a:cubicBezTo>
                  <a:cubicBezTo>
                    <a:pt x="35295" y="358030"/>
                    <a:pt x="29451" y="349263"/>
                    <a:pt x="21561" y="337575"/>
                  </a:cubicBezTo>
                  <a:close/>
                  <a:moveTo>
                    <a:pt x="341529" y="312153"/>
                  </a:moveTo>
                  <a:cubicBezTo>
                    <a:pt x="342113" y="325594"/>
                    <a:pt x="334223" y="334653"/>
                    <a:pt x="328671" y="345465"/>
                  </a:cubicBezTo>
                  <a:cubicBezTo>
                    <a:pt x="321366" y="342542"/>
                    <a:pt x="321366" y="339328"/>
                    <a:pt x="323119" y="334653"/>
                  </a:cubicBezTo>
                  <a:cubicBezTo>
                    <a:pt x="329256" y="318582"/>
                    <a:pt x="332762" y="313614"/>
                    <a:pt x="341529" y="312153"/>
                  </a:cubicBezTo>
                  <a:close/>
                  <a:moveTo>
                    <a:pt x="152178" y="288192"/>
                  </a:moveTo>
                  <a:cubicBezTo>
                    <a:pt x="162405" y="291698"/>
                    <a:pt x="172632" y="295497"/>
                    <a:pt x="183736" y="299588"/>
                  </a:cubicBezTo>
                  <a:cubicBezTo>
                    <a:pt x="177016" y="309523"/>
                    <a:pt x="170003" y="305432"/>
                    <a:pt x="164743" y="303971"/>
                  </a:cubicBezTo>
                  <a:cubicBezTo>
                    <a:pt x="158898" y="302510"/>
                    <a:pt x="153639" y="298712"/>
                    <a:pt x="148671" y="294912"/>
                  </a:cubicBezTo>
                  <a:cubicBezTo>
                    <a:pt x="146334" y="293159"/>
                    <a:pt x="149256" y="287316"/>
                    <a:pt x="152178" y="288192"/>
                  </a:cubicBezTo>
                  <a:close/>
                  <a:moveTo>
                    <a:pt x="11626" y="286439"/>
                  </a:moveTo>
                  <a:cubicBezTo>
                    <a:pt x="16593" y="297543"/>
                    <a:pt x="20100" y="308062"/>
                    <a:pt x="21854" y="320627"/>
                  </a:cubicBezTo>
                  <a:cubicBezTo>
                    <a:pt x="9872" y="319166"/>
                    <a:pt x="10749" y="310108"/>
                    <a:pt x="8996" y="303971"/>
                  </a:cubicBezTo>
                  <a:cubicBezTo>
                    <a:pt x="7827" y="299004"/>
                    <a:pt x="1983" y="292283"/>
                    <a:pt x="11626" y="286439"/>
                  </a:cubicBezTo>
                  <a:close/>
                  <a:moveTo>
                    <a:pt x="217340" y="269199"/>
                  </a:moveTo>
                  <a:cubicBezTo>
                    <a:pt x="222016" y="269783"/>
                    <a:pt x="225523" y="272413"/>
                    <a:pt x="222892" y="276212"/>
                  </a:cubicBezTo>
                  <a:cubicBezTo>
                    <a:pt x="217340" y="283810"/>
                    <a:pt x="210912" y="290823"/>
                    <a:pt x="204191" y="297251"/>
                  </a:cubicBezTo>
                  <a:cubicBezTo>
                    <a:pt x="203022" y="298420"/>
                    <a:pt x="199223" y="296374"/>
                    <a:pt x="194840" y="295205"/>
                  </a:cubicBezTo>
                  <a:cubicBezTo>
                    <a:pt x="203314" y="285271"/>
                    <a:pt x="210327" y="277381"/>
                    <a:pt x="217340" y="269199"/>
                  </a:cubicBezTo>
                  <a:close/>
                  <a:moveTo>
                    <a:pt x="349127" y="260432"/>
                  </a:moveTo>
                  <a:cubicBezTo>
                    <a:pt x="350588" y="260432"/>
                    <a:pt x="353217" y="262185"/>
                    <a:pt x="353217" y="263354"/>
                  </a:cubicBezTo>
                  <a:cubicBezTo>
                    <a:pt x="352633" y="273874"/>
                    <a:pt x="354386" y="284978"/>
                    <a:pt x="347373" y="294329"/>
                  </a:cubicBezTo>
                  <a:cubicBezTo>
                    <a:pt x="346497" y="295205"/>
                    <a:pt x="344743" y="295205"/>
                    <a:pt x="341821" y="295790"/>
                  </a:cubicBezTo>
                  <a:cubicBezTo>
                    <a:pt x="339191" y="283517"/>
                    <a:pt x="343282" y="273582"/>
                    <a:pt x="345036" y="263062"/>
                  </a:cubicBezTo>
                  <a:cubicBezTo>
                    <a:pt x="345328" y="261893"/>
                    <a:pt x="347665" y="260432"/>
                    <a:pt x="349127" y="260432"/>
                  </a:cubicBezTo>
                  <a:close/>
                  <a:moveTo>
                    <a:pt x="129678" y="244068"/>
                  </a:moveTo>
                  <a:cubicBezTo>
                    <a:pt x="131431" y="243776"/>
                    <a:pt x="134646" y="245529"/>
                    <a:pt x="134937" y="246698"/>
                  </a:cubicBezTo>
                  <a:cubicBezTo>
                    <a:pt x="136983" y="255757"/>
                    <a:pt x="139028" y="265107"/>
                    <a:pt x="140197" y="274457"/>
                  </a:cubicBezTo>
                  <a:cubicBezTo>
                    <a:pt x="140782" y="276211"/>
                    <a:pt x="138444" y="278257"/>
                    <a:pt x="137275" y="280886"/>
                  </a:cubicBezTo>
                  <a:cubicBezTo>
                    <a:pt x="126756" y="270367"/>
                    <a:pt x="125879" y="259848"/>
                    <a:pt x="126171" y="248744"/>
                  </a:cubicBezTo>
                  <a:cubicBezTo>
                    <a:pt x="126171" y="246991"/>
                    <a:pt x="128217" y="244361"/>
                    <a:pt x="129678" y="244068"/>
                  </a:cubicBezTo>
                  <a:close/>
                  <a:moveTo>
                    <a:pt x="4905" y="232673"/>
                  </a:moveTo>
                  <a:cubicBezTo>
                    <a:pt x="13963" y="243484"/>
                    <a:pt x="9580" y="252836"/>
                    <a:pt x="10457" y="261309"/>
                  </a:cubicBezTo>
                  <a:cubicBezTo>
                    <a:pt x="10749" y="263647"/>
                    <a:pt x="8996" y="265985"/>
                    <a:pt x="7534" y="268322"/>
                  </a:cubicBezTo>
                  <a:cubicBezTo>
                    <a:pt x="7242" y="268907"/>
                    <a:pt x="5197" y="268322"/>
                    <a:pt x="3444" y="268322"/>
                  </a:cubicBezTo>
                  <a:cubicBezTo>
                    <a:pt x="-355" y="258972"/>
                    <a:pt x="-647" y="249913"/>
                    <a:pt x="814" y="240270"/>
                  </a:cubicBezTo>
                  <a:cubicBezTo>
                    <a:pt x="1398" y="237933"/>
                    <a:pt x="3151" y="235887"/>
                    <a:pt x="4905" y="232673"/>
                  </a:cubicBezTo>
                  <a:close/>
                  <a:moveTo>
                    <a:pt x="224646" y="218062"/>
                  </a:moveTo>
                  <a:cubicBezTo>
                    <a:pt x="226106" y="218062"/>
                    <a:pt x="228444" y="220692"/>
                    <a:pt x="228736" y="222445"/>
                  </a:cubicBezTo>
                  <a:cubicBezTo>
                    <a:pt x="229028" y="227121"/>
                    <a:pt x="228736" y="231503"/>
                    <a:pt x="229028" y="236179"/>
                  </a:cubicBezTo>
                  <a:cubicBezTo>
                    <a:pt x="229028" y="240269"/>
                    <a:pt x="229321" y="244360"/>
                    <a:pt x="228736" y="248451"/>
                  </a:cubicBezTo>
                  <a:cubicBezTo>
                    <a:pt x="228444" y="250205"/>
                    <a:pt x="226399" y="252542"/>
                    <a:pt x="224646" y="252834"/>
                  </a:cubicBezTo>
                  <a:cubicBezTo>
                    <a:pt x="223185" y="253127"/>
                    <a:pt x="219678" y="251081"/>
                    <a:pt x="219678" y="249620"/>
                  </a:cubicBezTo>
                  <a:cubicBezTo>
                    <a:pt x="219094" y="240269"/>
                    <a:pt x="219094" y="230627"/>
                    <a:pt x="219386" y="221276"/>
                  </a:cubicBezTo>
                  <a:cubicBezTo>
                    <a:pt x="219386" y="220107"/>
                    <a:pt x="222892" y="218062"/>
                    <a:pt x="224646" y="218062"/>
                  </a:cubicBezTo>
                  <a:close/>
                  <a:moveTo>
                    <a:pt x="350003" y="208712"/>
                  </a:moveTo>
                  <a:cubicBezTo>
                    <a:pt x="350879" y="208419"/>
                    <a:pt x="354093" y="211341"/>
                    <a:pt x="354093" y="212802"/>
                  </a:cubicBezTo>
                  <a:cubicBezTo>
                    <a:pt x="354386" y="221861"/>
                    <a:pt x="354386" y="230627"/>
                    <a:pt x="353801" y="239686"/>
                  </a:cubicBezTo>
                  <a:cubicBezTo>
                    <a:pt x="353801" y="241147"/>
                    <a:pt x="350587" y="243192"/>
                    <a:pt x="349126" y="243192"/>
                  </a:cubicBezTo>
                  <a:cubicBezTo>
                    <a:pt x="347665" y="243192"/>
                    <a:pt x="345035" y="240854"/>
                    <a:pt x="344743" y="239101"/>
                  </a:cubicBezTo>
                  <a:cubicBezTo>
                    <a:pt x="344159" y="234718"/>
                    <a:pt x="344451" y="230043"/>
                    <a:pt x="344451" y="225659"/>
                  </a:cubicBezTo>
                  <a:cubicBezTo>
                    <a:pt x="344451" y="221568"/>
                    <a:pt x="343866" y="217478"/>
                    <a:pt x="344743" y="213679"/>
                  </a:cubicBezTo>
                  <a:cubicBezTo>
                    <a:pt x="345035" y="211634"/>
                    <a:pt x="347665" y="209588"/>
                    <a:pt x="350003" y="208712"/>
                  </a:cubicBezTo>
                  <a:close/>
                  <a:moveTo>
                    <a:pt x="131140" y="191763"/>
                  </a:moveTo>
                  <a:cubicBezTo>
                    <a:pt x="132309" y="191471"/>
                    <a:pt x="135523" y="194101"/>
                    <a:pt x="135815" y="195270"/>
                  </a:cubicBezTo>
                  <a:cubicBezTo>
                    <a:pt x="136107" y="204328"/>
                    <a:pt x="136107" y="213387"/>
                    <a:pt x="135815" y="222153"/>
                  </a:cubicBezTo>
                  <a:cubicBezTo>
                    <a:pt x="135815" y="223614"/>
                    <a:pt x="132893" y="225952"/>
                    <a:pt x="131140" y="225952"/>
                  </a:cubicBezTo>
                  <a:cubicBezTo>
                    <a:pt x="129679" y="225952"/>
                    <a:pt x="126756" y="223614"/>
                    <a:pt x="126756" y="222153"/>
                  </a:cubicBezTo>
                  <a:cubicBezTo>
                    <a:pt x="126172" y="217186"/>
                    <a:pt x="126464" y="212219"/>
                    <a:pt x="126464" y="207251"/>
                  </a:cubicBezTo>
                  <a:cubicBezTo>
                    <a:pt x="126172" y="207543"/>
                    <a:pt x="125880" y="207543"/>
                    <a:pt x="125880" y="207543"/>
                  </a:cubicBezTo>
                  <a:cubicBezTo>
                    <a:pt x="125880" y="204037"/>
                    <a:pt x="125295" y="200237"/>
                    <a:pt x="126172" y="196731"/>
                  </a:cubicBezTo>
                  <a:cubicBezTo>
                    <a:pt x="126756" y="194685"/>
                    <a:pt x="129094" y="192640"/>
                    <a:pt x="131140" y="191763"/>
                  </a:cubicBezTo>
                  <a:close/>
                  <a:moveTo>
                    <a:pt x="4905" y="183289"/>
                  </a:moveTo>
                  <a:cubicBezTo>
                    <a:pt x="6659" y="185042"/>
                    <a:pt x="9580" y="186503"/>
                    <a:pt x="10165" y="188549"/>
                  </a:cubicBezTo>
                  <a:cubicBezTo>
                    <a:pt x="12211" y="196146"/>
                    <a:pt x="10457" y="210757"/>
                    <a:pt x="6366" y="217770"/>
                  </a:cubicBezTo>
                  <a:cubicBezTo>
                    <a:pt x="-1524" y="209003"/>
                    <a:pt x="-1815" y="194685"/>
                    <a:pt x="4905" y="183289"/>
                  </a:cubicBezTo>
                  <a:close/>
                  <a:moveTo>
                    <a:pt x="222308" y="163419"/>
                  </a:moveTo>
                  <a:cubicBezTo>
                    <a:pt x="225522" y="166341"/>
                    <a:pt x="227860" y="167510"/>
                    <a:pt x="228152" y="168678"/>
                  </a:cubicBezTo>
                  <a:cubicBezTo>
                    <a:pt x="228737" y="178030"/>
                    <a:pt x="228737" y="187672"/>
                    <a:pt x="228737" y="197023"/>
                  </a:cubicBezTo>
                  <a:cubicBezTo>
                    <a:pt x="228737" y="198191"/>
                    <a:pt x="226399" y="200530"/>
                    <a:pt x="225230" y="200530"/>
                  </a:cubicBezTo>
                  <a:cubicBezTo>
                    <a:pt x="223184" y="200530"/>
                    <a:pt x="219970" y="199069"/>
                    <a:pt x="219970" y="197900"/>
                  </a:cubicBezTo>
                  <a:cubicBezTo>
                    <a:pt x="218508" y="187088"/>
                    <a:pt x="216463" y="175984"/>
                    <a:pt x="222308" y="163419"/>
                  </a:cubicBezTo>
                  <a:close/>
                  <a:moveTo>
                    <a:pt x="348834" y="156407"/>
                  </a:moveTo>
                  <a:cubicBezTo>
                    <a:pt x="350003" y="156115"/>
                    <a:pt x="352925" y="157576"/>
                    <a:pt x="352925" y="158744"/>
                  </a:cubicBezTo>
                  <a:cubicBezTo>
                    <a:pt x="353802" y="166634"/>
                    <a:pt x="354386" y="174815"/>
                    <a:pt x="354386" y="182705"/>
                  </a:cubicBezTo>
                  <a:cubicBezTo>
                    <a:pt x="354386" y="185627"/>
                    <a:pt x="352341" y="188549"/>
                    <a:pt x="350587" y="194101"/>
                  </a:cubicBezTo>
                  <a:cubicBezTo>
                    <a:pt x="347081" y="190010"/>
                    <a:pt x="345035" y="188549"/>
                    <a:pt x="345035" y="187381"/>
                  </a:cubicBezTo>
                  <a:cubicBezTo>
                    <a:pt x="344743" y="178322"/>
                    <a:pt x="344451" y="169556"/>
                    <a:pt x="344743" y="160498"/>
                  </a:cubicBezTo>
                  <a:cubicBezTo>
                    <a:pt x="344743" y="159037"/>
                    <a:pt x="347081" y="156991"/>
                    <a:pt x="348834" y="156407"/>
                  </a:cubicBezTo>
                  <a:close/>
                  <a:moveTo>
                    <a:pt x="131139" y="139750"/>
                  </a:moveTo>
                  <a:cubicBezTo>
                    <a:pt x="132308" y="139458"/>
                    <a:pt x="135522" y="141212"/>
                    <a:pt x="135522" y="142088"/>
                  </a:cubicBezTo>
                  <a:cubicBezTo>
                    <a:pt x="135522" y="152316"/>
                    <a:pt x="134938" y="162543"/>
                    <a:pt x="134353" y="172770"/>
                  </a:cubicBezTo>
                  <a:cubicBezTo>
                    <a:pt x="134061" y="173355"/>
                    <a:pt x="131139" y="173939"/>
                    <a:pt x="128216" y="175693"/>
                  </a:cubicBezTo>
                  <a:cubicBezTo>
                    <a:pt x="124418" y="163712"/>
                    <a:pt x="126171" y="153484"/>
                    <a:pt x="126464" y="143257"/>
                  </a:cubicBezTo>
                  <a:cubicBezTo>
                    <a:pt x="126464" y="141796"/>
                    <a:pt x="129386" y="140043"/>
                    <a:pt x="131139" y="139750"/>
                  </a:cubicBezTo>
                  <a:close/>
                  <a:moveTo>
                    <a:pt x="5781" y="131569"/>
                  </a:moveTo>
                  <a:cubicBezTo>
                    <a:pt x="12210" y="133907"/>
                    <a:pt x="11041" y="139459"/>
                    <a:pt x="10457" y="144134"/>
                  </a:cubicBezTo>
                  <a:cubicBezTo>
                    <a:pt x="9872" y="151147"/>
                    <a:pt x="13963" y="159621"/>
                    <a:pt x="5196" y="166050"/>
                  </a:cubicBezTo>
                  <a:cubicBezTo>
                    <a:pt x="-2109" y="154069"/>
                    <a:pt x="-1524" y="139751"/>
                    <a:pt x="5781" y="131569"/>
                  </a:cubicBezTo>
                  <a:close/>
                  <a:moveTo>
                    <a:pt x="224353" y="114036"/>
                  </a:moveTo>
                  <a:cubicBezTo>
                    <a:pt x="225814" y="115789"/>
                    <a:pt x="228736" y="117835"/>
                    <a:pt x="228736" y="119880"/>
                  </a:cubicBezTo>
                  <a:cubicBezTo>
                    <a:pt x="229321" y="129231"/>
                    <a:pt x="229028" y="138581"/>
                    <a:pt x="229028" y="147932"/>
                  </a:cubicBezTo>
                  <a:cubicBezTo>
                    <a:pt x="227859" y="148224"/>
                    <a:pt x="226398" y="148809"/>
                    <a:pt x="225230" y="149393"/>
                  </a:cubicBezTo>
                  <a:cubicBezTo>
                    <a:pt x="223184" y="147640"/>
                    <a:pt x="219385" y="146179"/>
                    <a:pt x="219385" y="144425"/>
                  </a:cubicBezTo>
                  <a:cubicBezTo>
                    <a:pt x="218801" y="135952"/>
                    <a:pt x="218801" y="127477"/>
                    <a:pt x="219093" y="119004"/>
                  </a:cubicBezTo>
                  <a:cubicBezTo>
                    <a:pt x="219093" y="117250"/>
                    <a:pt x="222600" y="115789"/>
                    <a:pt x="224353" y="114036"/>
                  </a:cubicBezTo>
                  <a:close/>
                  <a:moveTo>
                    <a:pt x="354386" y="105562"/>
                  </a:moveTo>
                  <a:cubicBezTo>
                    <a:pt x="354094" y="117251"/>
                    <a:pt x="357016" y="128647"/>
                    <a:pt x="352341" y="139459"/>
                  </a:cubicBezTo>
                  <a:cubicBezTo>
                    <a:pt x="351172" y="139751"/>
                    <a:pt x="350003" y="139751"/>
                    <a:pt x="348834" y="140043"/>
                  </a:cubicBezTo>
                  <a:cubicBezTo>
                    <a:pt x="347373" y="137705"/>
                    <a:pt x="344743" y="135368"/>
                    <a:pt x="344743" y="133030"/>
                  </a:cubicBezTo>
                  <a:cubicBezTo>
                    <a:pt x="344159" y="125432"/>
                    <a:pt x="344451" y="117543"/>
                    <a:pt x="344451" y="109945"/>
                  </a:cubicBezTo>
                  <a:cubicBezTo>
                    <a:pt x="344451" y="103809"/>
                    <a:pt x="347958" y="103224"/>
                    <a:pt x="354386" y="105562"/>
                  </a:cubicBezTo>
                  <a:close/>
                  <a:moveTo>
                    <a:pt x="131139" y="84231"/>
                  </a:moveTo>
                  <a:cubicBezTo>
                    <a:pt x="133477" y="88322"/>
                    <a:pt x="135814" y="90660"/>
                    <a:pt x="135814" y="92705"/>
                  </a:cubicBezTo>
                  <a:cubicBezTo>
                    <a:pt x="136399" y="100302"/>
                    <a:pt x="136107" y="108192"/>
                    <a:pt x="136107" y="115789"/>
                  </a:cubicBezTo>
                  <a:cubicBezTo>
                    <a:pt x="136107" y="119588"/>
                    <a:pt x="134061" y="122218"/>
                    <a:pt x="130262" y="121341"/>
                  </a:cubicBezTo>
                  <a:cubicBezTo>
                    <a:pt x="128509" y="120757"/>
                    <a:pt x="126171" y="117835"/>
                    <a:pt x="125879" y="115789"/>
                  </a:cubicBezTo>
                  <a:cubicBezTo>
                    <a:pt x="125587" y="107608"/>
                    <a:pt x="125587" y="99426"/>
                    <a:pt x="126171" y="91244"/>
                  </a:cubicBezTo>
                  <a:cubicBezTo>
                    <a:pt x="126464" y="89491"/>
                    <a:pt x="128509" y="88030"/>
                    <a:pt x="131139" y="84231"/>
                  </a:cubicBezTo>
                  <a:close/>
                  <a:moveTo>
                    <a:pt x="5489" y="77511"/>
                  </a:moveTo>
                  <a:cubicBezTo>
                    <a:pt x="12210" y="89199"/>
                    <a:pt x="12210" y="104102"/>
                    <a:pt x="6074" y="113452"/>
                  </a:cubicBezTo>
                  <a:cubicBezTo>
                    <a:pt x="4320" y="111991"/>
                    <a:pt x="1398" y="110823"/>
                    <a:pt x="1398" y="109361"/>
                  </a:cubicBezTo>
                  <a:cubicBezTo>
                    <a:pt x="814" y="101180"/>
                    <a:pt x="229" y="93290"/>
                    <a:pt x="522" y="85109"/>
                  </a:cubicBezTo>
                  <a:cubicBezTo>
                    <a:pt x="522" y="83063"/>
                    <a:pt x="3152" y="81018"/>
                    <a:pt x="5489" y="77511"/>
                  </a:cubicBezTo>
                  <a:close/>
                  <a:moveTo>
                    <a:pt x="224937" y="62024"/>
                  </a:moveTo>
                  <a:cubicBezTo>
                    <a:pt x="226399" y="62024"/>
                    <a:pt x="228736" y="64654"/>
                    <a:pt x="228736" y="66407"/>
                  </a:cubicBezTo>
                  <a:cubicBezTo>
                    <a:pt x="229321" y="70790"/>
                    <a:pt x="229028" y="75465"/>
                    <a:pt x="229028" y="79849"/>
                  </a:cubicBezTo>
                  <a:cubicBezTo>
                    <a:pt x="229028" y="79849"/>
                    <a:pt x="229028" y="79849"/>
                    <a:pt x="229321" y="79849"/>
                  </a:cubicBezTo>
                  <a:cubicBezTo>
                    <a:pt x="229028" y="84232"/>
                    <a:pt x="229028" y="88907"/>
                    <a:pt x="228152" y="93290"/>
                  </a:cubicBezTo>
                  <a:cubicBezTo>
                    <a:pt x="227860" y="94459"/>
                    <a:pt x="225522" y="96505"/>
                    <a:pt x="224353" y="96505"/>
                  </a:cubicBezTo>
                  <a:cubicBezTo>
                    <a:pt x="222600" y="96212"/>
                    <a:pt x="219386" y="94459"/>
                    <a:pt x="219386" y="93290"/>
                  </a:cubicBezTo>
                  <a:cubicBezTo>
                    <a:pt x="219094" y="83940"/>
                    <a:pt x="219094" y="74589"/>
                    <a:pt x="219678" y="65238"/>
                  </a:cubicBezTo>
                  <a:cubicBezTo>
                    <a:pt x="219678" y="64070"/>
                    <a:pt x="223185" y="62024"/>
                    <a:pt x="224937" y="62024"/>
                  </a:cubicBezTo>
                  <a:close/>
                  <a:moveTo>
                    <a:pt x="347665" y="52381"/>
                  </a:moveTo>
                  <a:cubicBezTo>
                    <a:pt x="349126" y="52089"/>
                    <a:pt x="352340" y="54134"/>
                    <a:pt x="352340" y="55595"/>
                  </a:cubicBezTo>
                  <a:cubicBezTo>
                    <a:pt x="353217" y="64361"/>
                    <a:pt x="354094" y="73420"/>
                    <a:pt x="354094" y="82186"/>
                  </a:cubicBezTo>
                  <a:cubicBezTo>
                    <a:pt x="354094" y="83647"/>
                    <a:pt x="351171" y="86569"/>
                    <a:pt x="350003" y="86277"/>
                  </a:cubicBezTo>
                  <a:cubicBezTo>
                    <a:pt x="347957" y="85693"/>
                    <a:pt x="344743" y="83939"/>
                    <a:pt x="344451" y="82186"/>
                  </a:cubicBezTo>
                  <a:cubicBezTo>
                    <a:pt x="343866" y="77218"/>
                    <a:pt x="344451" y="72251"/>
                    <a:pt x="344451" y="69621"/>
                  </a:cubicBezTo>
                  <a:cubicBezTo>
                    <a:pt x="344158" y="63485"/>
                    <a:pt x="343281" y="59979"/>
                    <a:pt x="343574" y="56472"/>
                  </a:cubicBezTo>
                  <a:cubicBezTo>
                    <a:pt x="343866" y="54719"/>
                    <a:pt x="345912" y="52381"/>
                    <a:pt x="347665" y="52381"/>
                  </a:cubicBezTo>
                  <a:close/>
                  <a:moveTo>
                    <a:pt x="121788" y="35725"/>
                  </a:moveTo>
                  <a:cubicBezTo>
                    <a:pt x="124125" y="36894"/>
                    <a:pt x="127632" y="37478"/>
                    <a:pt x="128216" y="38939"/>
                  </a:cubicBezTo>
                  <a:cubicBezTo>
                    <a:pt x="131138" y="46829"/>
                    <a:pt x="133768" y="55011"/>
                    <a:pt x="135814" y="63485"/>
                  </a:cubicBezTo>
                  <a:cubicBezTo>
                    <a:pt x="136106" y="64946"/>
                    <a:pt x="133476" y="67868"/>
                    <a:pt x="131431" y="69037"/>
                  </a:cubicBezTo>
                  <a:cubicBezTo>
                    <a:pt x="130554" y="69621"/>
                    <a:pt x="126755" y="67576"/>
                    <a:pt x="126463" y="66115"/>
                  </a:cubicBezTo>
                  <a:cubicBezTo>
                    <a:pt x="123833" y="56764"/>
                    <a:pt x="121788" y="47121"/>
                    <a:pt x="119450" y="37771"/>
                  </a:cubicBezTo>
                  <a:cubicBezTo>
                    <a:pt x="120327" y="37186"/>
                    <a:pt x="120911" y="36602"/>
                    <a:pt x="121788" y="35725"/>
                  </a:cubicBezTo>
                  <a:close/>
                  <a:moveTo>
                    <a:pt x="285178" y="31008"/>
                  </a:moveTo>
                  <a:cubicBezTo>
                    <a:pt x="301642" y="30227"/>
                    <a:pt x="317859" y="41569"/>
                    <a:pt x="322243" y="59978"/>
                  </a:cubicBezTo>
                  <a:cubicBezTo>
                    <a:pt x="323996" y="66990"/>
                    <a:pt x="324288" y="74296"/>
                    <a:pt x="324288" y="81601"/>
                  </a:cubicBezTo>
                  <a:cubicBezTo>
                    <a:pt x="324580" y="134490"/>
                    <a:pt x="324580" y="187088"/>
                    <a:pt x="324288" y="239977"/>
                  </a:cubicBezTo>
                  <a:cubicBezTo>
                    <a:pt x="323996" y="273581"/>
                    <a:pt x="318152" y="306016"/>
                    <a:pt x="299450" y="334945"/>
                  </a:cubicBezTo>
                  <a:cubicBezTo>
                    <a:pt x="270522" y="379653"/>
                    <a:pt x="229321" y="404198"/>
                    <a:pt x="175847" y="404490"/>
                  </a:cubicBezTo>
                  <a:cubicBezTo>
                    <a:pt x="139904" y="404782"/>
                    <a:pt x="108931" y="390464"/>
                    <a:pt x="82632" y="365919"/>
                  </a:cubicBezTo>
                  <a:cubicBezTo>
                    <a:pt x="47859" y="333192"/>
                    <a:pt x="31203" y="293159"/>
                    <a:pt x="32080" y="245529"/>
                  </a:cubicBezTo>
                  <a:cubicBezTo>
                    <a:pt x="32664" y="218939"/>
                    <a:pt x="32372" y="192348"/>
                    <a:pt x="32372" y="166049"/>
                  </a:cubicBezTo>
                  <a:cubicBezTo>
                    <a:pt x="32372" y="134198"/>
                    <a:pt x="32664" y="102348"/>
                    <a:pt x="32372" y="70497"/>
                  </a:cubicBezTo>
                  <a:cubicBezTo>
                    <a:pt x="32372" y="55887"/>
                    <a:pt x="38508" y="44783"/>
                    <a:pt x="50197" y="37186"/>
                  </a:cubicBezTo>
                  <a:cubicBezTo>
                    <a:pt x="55676" y="33533"/>
                    <a:pt x="61648" y="31798"/>
                    <a:pt x="67560" y="31675"/>
                  </a:cubicBezTo>
                  <a:cubicBezTo>
                    <a:pt x="85298" y="31305"/>
                    <a:pt x="102502" y="45440"/>
                    <a:pt x="104255" y="65822"/>
                  </a:cubicBezTo>
                  <a:cubicBezTo>
                    <a:pt x="104548" y="70789"/>
                    <a:pt x="104255" y="75757"/>
                    <a:pt x="104255" y="80724"/>
                  </a:cubicBezTo>
                  <a:cubicBezTo>
                    <a:pt x="104255" y="136828"/>
                    <a:pt x="103963" y="192640"/>
                    <a:pt x="104255" y="248743"/>
                  </a:cubicBezTo>
                  <a:cubicBezTo>
                    <a:pt x="104548" y="280302"/>
                    <a:pt x="118573" y="304847"/>
                    <a:pt x="147210" y="319165"/>
                  </a:cubicBezTo>
                  <a:cubicBezTo>
                    <a:pt x="191333" y="341666"/>
                    <a:pt x="241301" y="310984"/>
                    <a:pt x="248606" y="263646"/>
                  </a:cubicBezTo>
                  <a:cubicBezTo>
                    <a:pt x="250359" y="251081"/>
                    <a:pt x="250652" y="238224"/>
                    <a:pt x="250652" y="225659"/>
                  </a:cubicBezTo>
                  <a:cubicBezTo>
                    <a:pt x="250944" y="173646"/>
                    <a:pt x="250944" y="121926"/>
                    <a:pt x="250652" y="69913"/>
                  </a:cubicBezTo>
                  <a:cubicBezTo>
                    <a:pt x="250652" y="54718"/>
                    <a:pt x="256203" y="43614"/>
                    <a:pt x="269061" y="36017"/>
                  </a:cubicBezTo>
                  <a:cubicBezTo>
                    <a:pt x="274175" y="32875"/>
                    <a:pt x="279690" y="31268"/>
                    <a:pt x="285178" y="31008"/>
                  </a:cubicBezTo>
                  <a:close/>
                  <a:moveTo>
                    <a:pt x="15716" y="28420"/>
                  </a:moveTo>
                  <a:cubicBezTo>
                    <a:pt x="17469" y="29589"/>
                    <a:pt x="19223" y="30173"/>
                    <a:pt x="19515" y="31050"/>
                  </a:cubicBezTo>
                  <a:cubicBezTo>
                    <a:pt x="20100" y="32511"/>
                    <a:pt x="20391" y="34849"/>
                    <a:pt x="19515" y="36017"/>
                  </a:cubicBezTo>
                  <a:cubicBezTo>
                    <a:pt x="13963" y="43615"/>
                    <a:pt x="14548" y="54719"/>
                    <a:pt x="6073" y="62901"/>
                  </a:cubicBezTo>
                  <a:cubicBezTo>
                    <a:pt x="4612" y="59394"/>
                    <a:pt x="2567" y="57349"/>
                    <a:pt x="2859" y="55888"/>
                  </a:cubicBezTo>
                  <a:cubicBezTo>
                    <a:pt x="4612" y="45952"/>
                    <a:pt x="7827" y="36602"/>
                    <a:pt x="15716" y="28420"/>
                  </a:cubicBezTo>
                  <a:close/>
                  <a:moveTo>
                    <a:pt x="243639" y="16732"/>
                  </a:moveTo>
                  <a:cubicBezTo>
                    <a:pt x="244808" y="15855"/>
                    <a:pt x="247730" y="16439"/>
                    <a:pt x="249484" y="17316"/>
                  </a:cubicBezTo>
                  <a:cubicBezTo>
                    <a:pt x="250360" y="17900"/>
                    <a:pt x="250944" y="21115"/>
                    <a:pt x="250360" y="21991"/>
                  </a:cubicBezTo>
                  <a:cubicBezTo>
                    <a:pt x="244808" y="29589"/>
                    <a:pt x="239256" y="36894"/>
                    <a:pt x="233120" y="44199"/>
                  </a:cubicBezTo>
                  <a:cubicBezTo>
                    <a:pt x="232243" y="45368"/>
                    <a:pt x="229321" y="44491"/>
                    <a:pt x="225522" y="44783"/>
                  </a:cubicBezTo>
                  <a:cubicBezTo>
                    <a:pt x="227860" y="31926"/>
                    <a:pt x="234581" y="23452"/>
                    <a:pt x="243639" y="16732"/>
                  </a:cubicBezTo>
                  <a:close/>
                  <a:moveTo>
                    <a:pt x="320198" y="10011"/>
                  </a:moveTo>
                  <a:cubicBezTo>
                    <a:pt x="329256" y="14393"/>
                    <a:pt x="336561" y="21114"/>
                    <a:pt x="341528" y="30172"/>
                  </a:cubicBezTo>
                  <a:cubicBezTo>
                    <a:pt x="341821" y="30756"/>
                    <a:pt x="341821" y="31926"/>
                    <a:pt x="342405" y="34556"/>
                  </a:cubicBezTo>
                  <a:cubicBezTo>
                    <a:pt x="339776" y="35140"/>
                    <a:pt x="336269" y="36601"/>
                    <a:pt x="335100" y="35724"/>
                  </a:cubicBezTo>
                  <a:cubicBezTo>
                    <a:pt x="328379" y="29880"/>
                    <a:pt x="321658" y="23744"/>
                    <a:pt x="315522" y="17315"/>
                  </a:cubicBezTo>
                  <a:cubicBezTo>
                    <a:pt x="314646" y="16147"/>
                    <a:pt x="314938" y="13224"/>
                    <a:pt x="315522" y="11472"/>
                  </a:cubicBezTo>
                  <a:cubicBezTo>
                    <a:pt x="316107" y="10595"/>
                    <a:pt x="319029" y="9718"/>
                    <a:pt x="320198" y="10011"/>
                  </a:cubicBezTo>
                  <a:close/>
                  <a:moveTo>
                    <a:pt x="89938" y="4751"/>
                  </a:moveTo>
                  <a:cubicBezTo>
                    <a:pt x="98120" y="8842"/>
                    <a:pt x="108055" y="10887"/>
                    <a:pt x="113315" y="22867"/>
                  </a:cubicBezTo>
                  <a:cubicBezTo>
                    <a:pt x="108639" y="22283"/>
                    <a:pt x="106009" y="22867"/>
                    <a:pt x="103964" y="21699"/>
                  </a:cubicBezTo>
                  <a:cubicBezTo>
                    <a:pt x="97827" y="18776"/>
                    <a:pt x="91983" y="15562"/>
                    <a:pt x="86431" y="12056"/>
                  </a:cubicBezTo>
                  <a:cubicBezTo>
                    <a:pt x="84678" y="10887"/>
                    <a:pt x="83509" y="8257"/>
                    <a:pt x="82048" y="6504"/>
                  </a:cubicBezTo>
                  <a:cubicBezTo>
                    <a:pt x="84678" y="5919"/>
                    <a:pt x="87892" y="3582"/>
                    <a:pt x="89938" y="4751"/>
                  </a:cubicBezTo>
                  <a:close/>
                  <a:moveTo>
                    <a:pt x="56626" y="2121"/>
                  </a:moveTo>
                  <a:cubicBezTo>
                    <a:pt x="58378" y="1244"/>
                    <a:pt x="61301" y="3874"/>
                    <a:pt x="66853" y="6796"/>
                  </a:cubicBezTo>
                  <a:cubicBezTo>
                    <a:pt x="53703" y="11764"/>
                    <a:pt x="44060" y="15271"/>
                    <a:pt x="34126" y="18777"/>
                  </a:cubicBezTo>
                  <a:cubicBezTo>
                    <a:pt x="33541" y="19069"/>
                    <a:pt x="32080" y="17316"/>
                    <a:pt x="30619" y="16147"/>
                  </a:cubicBezTo>
                  <a:cubicBezTo>
                    <a:pt x="36755" y="6212"/>
                    <a:pt x="47275" y="4751"/>
                    <a:pt x="56626" y="2121"/>
                  </a:cubicBezTo>
                  <a:close/>
                  <a:moveTo>
                    <a:pt x="282429" y="2"/>
                  </a:moveTo>
                  <a:cubicBezTo>
                    <a:pt x="289442" y="-71"/>
                    <a:pt x="296528" y="1391"/>
                    <a:pt x="299450" y="4459"/>
                  </a:cubicBezTo>
                  <a:cubicBezTo>
                    <a:pt x="299743" y="5043"/>
                    <a:pt x="299450" y="6212"/>
                    <a:pt x="299450" y="8550"/>
                  </a:cubicBezTo>
                  <a:cubicBezTo>
                    <a:pt x="289223" y="9719"/>
                    <a:pt x="278996" y="11180"/>
                    <a:pt x="268476" y="11764"/>
                  </a:cubicBezTo>
                  <a:cubicBezTo>
                    <a:pt x="264970" y="12057"/>
                    <a:pt x="263509" y="7381"/>
                    <a:pt x="265846" y="4751"/>
                  </a:cubicBezTo>
                  <a:cubicBezTo>
                    <a:pt x="268476" y="1683"/>
                    <a:pt x="275416" y="76"/>
                    <a:pt x="282429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10170552" y="6235541"/>
              <a:ext cx="446453" cy="434829"/>
            </a:xfrm>
            <a:custGeom>
              <a:avLst/>
              <a:gdLst/>
              <a:ahLst/>
              <a:cxnLst/>
              <a:rect l="l" t="t" r="r" b="b"/>
              <a:pathLst>
                <a:path w="446453" h="434829" extrusionOk="0">
                  <a:moveTo>
                    <a:pt x="95028" y="420486"/>
                  </a:moveTo>
                  <a:cubicBezTo>
                    <a:pt x="106716" y="419609"/>
                    <a:pt x="116651" y="425161"/>
                    <a:pt x="129509" y="427791"/>
                  </a:cubicBezTo>
                  <a:cubicBezTo>
                    <a:pt x="126002" y="431298"/>
                    <a:pt x="124541" y="434219"/>
                    <a:pt x="122788" y="434512"/>
                  </a:cubicBezTo>
                  <a:cubicBezTo>
                    <a:pt x="114606" y="435680"/>
                    <a:pt x="100287" y="428960"/>
                    <a:pt x="95028" y="420486"/>
                  </a:cubicBezTo>
                  <a:close/>
                  <a:moveTo>
                    <a:pt x="348957" y="416980"/>
                  </a:moveTo>
                  <a:cubicBezTo>
                    <a:pt x="352464" y="421655"/>
                    <a:pt x="352171" y="425746"/>
                    <a:pt x="347496" y="427500"/>
                  </a:cubicBezTo>
                  <a:cubicBezTo>
                    <a:pt x="339607" y="430421"/>
                    <a:pt x="331425" y="432759"/>
                    <a:pt x="323243" y="434805"/>
                  </a:cubicBezTo>
                  <a:cubicBezTo>
                    <a:pt x="321782" y="435097"/>
                    <a:pt x="317983" y="432759"/>
                    <a:pt x="317691" y="431006"/>
                  </a:cubicBezTo>
                  <a:cubicBezTo>
                    <a:pt x="317399" y="429252"/>
                    <a:pt x="319444" y="425746"/>
                    <a:pt x="321198" y="425162"/>
                  </a:cubicBezTo>
                  <a:cubicBezTo>
                    <a:pt x="329964" y="422239"/>
                    <a:pt x="339022" y="419902"/>
                    <a:pt x="348957" y="416980"/>
                  </a:cubicBezTo>
                  <a:close/>
                  <a:moveTo>
                    <a:pt x="168080" y="409675"/>
                  </a:moveTo>
                  <a:cubicBezTo>
                    <a:pt x="169833" y="408798"/>
                    <a:pt x="172756" y="409675"/>
                    <a:pt x="175094" y="409967"/>
                  </a:cubicBezTo>
                  <a:cubicBezTo>
                    <a:pt x="174801" y="412304"/>
                    <a:pt x="175678" y="415811"/>
                    <a:pt x="174217" y="417272"/>
                  </a:cubicBezTo>
                  <a:cubicBezTo>
                    <a:pt x="167203" y="424577"/>
                    <a:pt x="158729" y="430129"/>
                    <a:pt x="148502" y="432174"/>
                  </a:cubicBezTo>
                  <a:cubicBezTo>
                    <a:pt x="144411" y="428084"/>
                    <a:pt x="144704" y="424577"/>
                    <a:pt x="148794" y="421655"/>
                  </a:cubicBezTo>
                  <a:cubicBezTo>
                    <a:pt x="154931" y="417272"/>
                    <a:pt x="161360" y="413181"/>
                    <a:pt x="168080" y="409675"/>
                  </a:cubicBezTo>
                  <a:close/>
                  <a:moveTo>
                    <a:pt x="275614" y="409383"/>
                  </a:moveTo>
                  <a:cubicBezTo>
                    <a:pt x="283503" y="413766"/>
                    <a:pt x="291100" y="418442"/>
                    <a:pt x="298406" y="423409"/>
                  </a:cubicBezTo>
                  <a:cubicBezTo>
                    <a:pt x="299867" y="423701"/>
                    <a:pt x="300451" y="425455"/>
                    <a:pt x="301620" y="427792"/>
                  </a:cubicBezTo>
                  <a:cubicBezTo>
                    <a:pt x="298991" y="429253"/>
                    <a:pt x="295776" y="432468"/>
                    <a:pt x="294315" y="431883"/>
                  </a:cubicBezTo>
                  <a:cubicBezTo>
                    <a:pt x="285841" y="427208"/>
                    <a:pt x="277659" y="421656"/>
                    <a:pt x="269477" y="416104"/>
                  </a:cubicBezTo>
                  <a:cubicBezTo>
                    <a:pt x="268601" y="415519"/>
                    <a:pt x="268893" y="411428"/>
                    <a:pt x="269769" y="410259"/>
                  </a:cubicBezTo>
                  <a:cubicBezTo>
                    <a:pt x="270939" y="409091"/>
                    <a:pt x="274153" y="408507"/>
                    <a:pt x="275614" y="409383"/>
                  </a:cubicBezTo>
                  <a:close/>
                  <a:moveTo>
                    <a:pt x="379055" y="376363"/>
                  </a:moveTo>
                  <a:cubicBezTo>
                    <a:pt x="379931" y="378993"/>
                    <a:pt x="382269" y="381915"/>
                    <a:pt x="381685" y="384253"/>
                  </a:cubicBezTo>
                  <a:cubicBezTo>
                    <a:pt x="379055" y="394188"/>
                    <a:pt x="375256" y="403538"/>
                    <a:pt x="367074" y="409967"/>
                  </a:cubicBezTo>
                  <a:cubicBezTo>
                    <a:pt x="361815" y="408214"/>
                    <a:pt x="360062" y="405584"/>
                    <a:pt x="362107" y="401493"/>
                  </a:cubicBezTo>
                  <a:cubicBezTo>
                    <a:pt x="365321" y="394480"/>
                    <a:pt x="368243" y="387467"/>
                    <a:pt x="372042" y="381038"/>
                  </a:cubicBezTo>
                  <a:cubicBezTo>
                    <a:pt x="373210" y="378993"/>
                    <a:pt x="376425" y="377824"/>
                    <a:pt x="379055" y="376363"/>
                  </a:cubicBezTo>
                  <a:close/>
                  <a:moveTo>
                    <a:pt x="69606" y="374610"/>
                  </a:moveTo>
                  <a:cubicBezTo>
                    <a:pt x="72236" y="381331"/>
                    <a:pt x="73989" y="386298"/>
                    <a:pt x="76034" y="390973"/>
                  </a:cubicBezTo>
                  <a:cubicBezTo>
                    <a:pt x="78372" y="395941"/>
                    <a:pt x="81002" y="400616"/>
                    <a:pt x="83924" y="406169"/>
                  </a:cubicBezTo>
                  <a:cubicBezTo>
                    <a:pt x="81295" y="407045"/>
                    <a:pt x="78372" y="408798"/>
                    <a:pt x="77496" y="407922"/>
                  </a:cubicBezTo>
                  <a:cubicBezTo>
                    <a:pt x="69314" y="400324"/>
                    <a:pt x="64638" y="390682"/>
                    <a:pt x="64346" y="379578"/>
                  </a:cubicBezTo>
                  <a:cubicBezTo>
                    <a:pt x="64346" y="378409"/>
                    <a:pt x="66099" y="377532"/>
                    <a:pt x="69606" y="374610"/>
                  </a:cubicBezTo>
                  <a:close/>
                  <a:moveTo>
                    <a:pt x="196425" y="362337"/>
                  </a:moveTo>
                  <a:cubicBezTo>
                    <a:pt x="197886" y="362337"/>
                    <a:pt x="199055" y="365259"/>
                    <a:pt x="200224" y="366720"/>
                  </a:cubicBezTo>
                  <a:cubicBezTo>
                    <a:pt x="197009" y="376071"/>
                    <a:pt x="194379" y="384545"/>
                    <a:pt x="190873" y="393019"/>
                  </a:cubicBezTo>
                  <a:cubicBezTo>
                    <a:pt x="190288" y="394772"/>
                    <a:pt x="186782" y="395649"/>
                    <a:pt x="184444" y="395941"/>
                  </a:cubicBezTo>
                  <a:cubicBezTo>
                    <a:pt x="183568" y="395941"/>
                    <a:pt x="181230" y="392142"/>
                    <a:pt x="181815" y="390682"/>
                  </a:cubicBezTo>
                  <a:cubicBezTo>
                    <a:pt x="184152" y="381915"/>
                    <a:pt x="186782" y="373441"/>
                    <a:pt x="189997" y="364967"/>
                  </a:cubicBezTo>
                  <a:cubicBezTo>
                    <a:pt x="190581" y="363506"/>
                    <a:pt x="194379" y="362337"/>
                    <a:pt x="196425" y="362337"/>
                  </a:cubicBezTo>
                  <a:close/>
                  <a:moveTo>
                    <a:pt x="248437" y="362337"/>
                  </a:moveTo>
                  <a:cubicBezTo>
                    <a:pt x="250191" y="362044"/>
                    <a:pt x="253697" y="362628"/>
                    <a:pt x="254282" y="363798"/>
                  </a:cubicBezTo>
                  <a:cubicBezTo>
                    <a:pt x="257788" y="373148"/>
                    <a:pt x="260710" y="382498"/>
                    <a:pt x="263048" y="391849"/>
                  </a:cubicBezTo>
                  <a:cubicBezTo>
                    <a:pt x="263632" y="393018"/>
                    <a:pt x="260418" y="395355"/>
                    <a:pt x="258080" y="397694"/>
                  </a:cubicBezTo>
                  <a:cubicBezTo>
                    <a:pt x="249314" y="388051"/>
                    <a:pt x="248145" y="376655"/>
                    <a:pt x="245516" y="366135"/>
                  </a:cubicBezTo>
                  <a:cubicBezTo>
                    <a:pt x="245223" y="364966"/>
                    <a:pt x="247268" y="362337"/>
                    <a:pt x="248437" y="362337"/>
                  </a:cubicBezTo>
                  <a:close/>
                  <a:moveTo>
                    <a:pt x="53535" y="325811"/>
                  </a:moveTo>
                  <a:cubicBezTo>
                    <a:pt x="56749" y="326688"/>
                    <a:pt x="59964" y="326688"/>
                    <a:pt x="60256" y="327857"/>
                  </a:cubicBezTo>
                  <a:cubicBezTo>
                    <a:pt x="64054" y="337499"/>
                    <a:pt x="66684" y="347434"/>
                    <a:pt x="65515" y="358831"/>
                  </a:cubicBezTo>
                  <a:cubicBezTo>
                    <a:pt x="63178" y="358538"/>
                    <a:pt x="60548" y="358831"/>
                    <a:pt x="59964" y="357954"/>
                  </a:cubicBezTo>
                  <a:cubicBezTo>
                    <a:pt x="54996" y="348019"/>
                    <a:pt x="52951" y="337792"/>
                    <a:pt x="53535" y="325811"/>
                  </a:cubicBezTo>
                  <a:close/>
                  <a:moveTo>
                    <a:pt x="389867" y="324058"/>
                  </a:moveTo>
                  <a:cubicBezTo>
                    <a:pt x="391036" y="326688"/>
                    <a:pt x="392497" y="329026"/>
                    <a:pt x="393082" y="330195"/>
                  </a:cubicBezTo>
                  <a:cubicBezTo>
                    <a:pt x="391036" y="339837"/>
                    <a:pt x="389867" y="347434"/>
                    <a:pt x="387821" y="354740"/>
                  </a:cubicBezTo>
                  <a:cubicBezTo>
                    <a:pt x="387237" y="356493"/>
                    <a:pt x="383731" y="358831"/>
                    <a:pt x="381978" y="358538"/>
                  </a:cubicBezTo>
                  <a:cubicBezTo>
                    <a:pt x="380224" y="358246"/>
                    <a:pt x="377594" y="354740"/>
                    <a:pt x="377886" y="352986"/>
                  </a:cubicBezTo>
                  <a:cubicBezTo>
                    <a:pt x="379055" y="344804"/>
                    <a:pt x="380808" y="336915"/>
                    <a:pt x="383146" y="329026"/>
                  </a:cubicBezTo>
                  <a:cubicBezTo>
                    <a:pt x="383731" y="326980"/>
                    <a:pt x="387530" y="325811"/>
                    <a:pt x="389867" y="324058"/>
                  </a:cubicBezTo>
                  <a:close/>
                  <a:moveTo>
                    <a:pt x="230613" y="311201"/>
                  </a:moveTo>
                  <a:cubicBezTo>
                    <a:pt x="233827" y="312078"/>
                    <a:pt x="236457" y="311785"/>
                    <a:pt x="237626" y="312954"/>
                  </a:cubicBezTo>
                  <a:cubicBezTo>
                    <a:pt x="242009" y="317630"/>
                    <a:pt x="246684" y="336039"/>
                    <a:pt x="245807" y="345389"/>
                  </a:cubicBezTo>
                  <a:cubicBezTo>
                    <a:pt x="243470" y="344805"/>
                    <a:pt x="239379" y="345097"/>
                    <a:pt x="238794" y="343928"/>
                  </a:cubicBezTo>
                  <a:cubicBezTo>
                    <a:pt x="234119" y="333993"/>
                    <a:pt x="229152" y="324058"/>
                    <a:pt x="230613" y="311201"/>
                  </a:cubicBezTo>
                  <a:close/>
                  <a:moveTo>
                    <a:pt x="211912" y="309740"/>
                  </a:moveTo>
                  <a:cubicBezTo>
                    <a:pt x="213081" y="312662"/>
                    <a:pt x="215419" y="315876"/>
                    <a:pt x="215126" y="318214"/>
                  </a:cubicBezTo>
                  <a:cubicBezTo>
                    <a:pt x="213373" y="326103"/>
                    <a:pt x="210743" y="333701"/>
                    <a:pt x="207821" y="341299"/>
                  </a:cubicBezTo>
                  <a:cubicBezTo>
                    <a:pt x="207236" y="343051"/>
                    <a:pt x="203730" y="344221"/>
                    <a:pt x="201684" y="345390"/>
                  </a:cubicBezTo>
                  <a:cubicBezTo>
                    <a:pt x="200515" y="343344"/>
                    <a:pt x="197593" y="341006"/>
                    <a:pt x="197886" y="339253"/>
                  </a:cubicBezTo>
                  <a:cubicBezTo>
                    <a:pt x="200515" y="329318"/>
                    <a:pt x="202561" y="319383"/>
                    <a:pt x="207529" y="310324"/>
                  </a:cubicBezTo>
                  <a:cubicBezTo>
                    <a:pt x="208990" y="310324"/>
                    <a:pt x="210451" y="310032"/>
                    <a:pt x="211912" y="309740"/>
                  </a:cubicBezTo>
                  <a:close/>
                  <a:moveTo>
                    <a:pt x="218341" y="275843"/>
                  </a:moveTo>
                  <a:cubicBezTo>
                    <a:pt x="220094" y="272045"/>
                    <a:pt x="225353" y="272337"/>
                    <a:pt x="227107" y="276136"/>
                  </a:cubicBezTo>
                  <a:cubicBezTo>
                    <a:pt x="229152" y="281688"/>
                    <a:pt x="230321" y="287824"/>
                    <a:pt x="232366" y="295129"/>
                  </a:cubicBezTo>
                  <a:cubicBezTo>
                    <a:pt x="224769" y="295129"/>
                    <a:pt x="220386" y="295129"/>
                    <a:pt x="215711" y="295129"/>
                  </a:cubicBezTo>
                  <a:cubicBezTo>
                    <a:pt x="211328" y="287824"/>
                    <a:pt x="215711" y="281688"/>
                    <a:pt x="218341" y="275843"/>
                  </a:cubicBezTo>
                  <a:close/>
                  <a:moveTo>
                    <a:pt x="45353" y="274383"/>
                  </a:moveTo>
                  <a:cubicBezTo>
                    <a:pt x="46814" y="274091"/>
                    <a:pt x="49444" y="275260"/>
                    <a:pt x="49737" y="276136"/>
                  </a:cubicBezTo>
                  <a:cubicBezTo>
                    <a:pt x="52366" y="286071"/>
                    <a:pt x="57334" y="296006"/>
                    <a:pt x="52074" y="307111"/>
                  </a:cubicBezTo>
                  <a:cubicBezTo>
                    <a:pt x="44185" y="298929"/>
                    <a:pt x="43600" y="288117"/>
                    <a:pt x="42139" y="277889"/>
                  </a:cubicBezTo>
                  <a:cubicBezTo>
                    <a:pt x="42139" y="276721"/>
                    <a:pt x="43892" y="274675"/>
                    <a:pt x="45353" y="274383"/>
                  </a:cubicBezTo>
                  <a:close/>
                  <a:moveTo>
                    <a:pt x="399218" y="272337"/>
                  </a:moveTo>
                  <a:cubicBezTo>
                    <a:pt x="401263" y="273506"/>
                    <a:pt x="403893" y="276135"/>
                    <a:pt x="403601" y="277889"/>
                  </a:cubicBezTo>
                  <a:cubicBezTo>
                    <a:pt x="402140" y="286947"/>
                    <a:pt x="400386" y="295714"/>
                    <a:pt x="398049" y="304480"/>
                  </a:cubicBezTo>
                  <a:cubicBezTo>
                    <a:pt x="397464" y="306233"/>
                    <a:pt x="393081" y="306525"/>
                    <a:pt x="389575" y="307986"/>
                  </a:cubicBezTo>
                  <a:cubicBezTo>
                    <a:pt x="387821" y="295714"/>
                    <a:pt x="391620" y="285778"/>
                    <a:pt x="394250" y="275844"/>
                  </a:cubicBezTo>
                  <a:cubicBezTo>
                    <a:pt x="394542" y="274382"/>
                    <a:pt x="398341" y="272044"/>
                    <a:pt x="399218" y="272337"/>
                  </a:cubicBezTo>
                  <a:close/>
                  <a:moveTo>
                    <a:pt x="34834" y="222369"/>
                  </a:moveTo>
                  <a:cubicBezTo>
                    <a:pt x="35710" y="221785"/>
                    <a:pt x="38632" y="223538"/>
                    <a:pt x="38925" y="224707"/>
                  </a:cubicBezTo>
                  <a:cubicBezTo>
                    <a:pt x="41847" y="234350"/>
                    <a:pt x="45061" y="244285"/>
                    <a:pt x="44477" y="256558"/>
                  </a:cubicBezTo>
                  <a:cubicBezTo>
                    <a:pt x="40678" y="254512"/>
                    <a:pt x="37171" y="253635"/>
                    <a:pt x="36587" y="252174"/>
                  </a:cubicBezTo>
                  <a:cubicBezTo>
                    <a:pt x="34249" y="243992"/>
                    <a:pt x="32496" y="235518"/>
                    <a:pt x="31327" y="227045"/>
                  </a:cubicBezTo>
                  <a:cubicBezTo>
                    <a:pt x="31035" y="225584"/>
                    <a:pt x="33373" y="223246"/>
                    <a:pt x="34834" y="222369"/>
                  </a:cubicBezTo>
                  <a:close/>
                  <a:moveTo>
                    <a:pt x="410028" y="220324"/>
                  </a:moveTo>
                  <a:cubicBezTo>
                    <a:pt x="412074" y="222954"/>
                    <a:pt x="414119" y="225584"/>
                    <a:pt x="414704" y="226753"/>
                  </a:cubicBezTo>
                  <a:cubicBezTo>
                    <a:pt x="412658" y="236395"/>
                    <a:pt x="411781" y="243701"/>
                    <a:pt x="409736" y="250422"/>
                  </a:cubicBezTo>
                  <a:cubicBezTo>
                    <a:pt x="409151" y="252759"/>
                    <a:pt x="405353" y="253928"/>
                    <a:pt x="403015" y="255681"/>
                  </a:cubicBezTo>
                  <a:cubicBezTo>
                    <a:pt x="401847" y="253051"/>
                    <a:pt x="399508" y="250422"/>
                    <a:pt x="399801" y="247792"/>
                  </a:cubicBezTo>
                  <a:cubicBezTo>
                    <a:pt x="400678" y="240486"/>
                    <a:pt x="402138" y="233474"/>
                    <a:pt x="404184" y="226461"/>
                  </a:cubicBezTo>
                  <a:cubicBezTo>
                    <a:pt x="404768" y="224123"/>
                    <a:pt x="407983" y="222370"/>
                    <a:pt x="410028" y="220324"/>
                  </a:cubicBezTo>
                  <a:close/>
                  <a:moveTo>
                    <a:pt x="23437" y="170648"/>
                  </a:moveTo>
                  <a:cubicBezTo>
                    <a:pt x="25191" y="170941"/>
                    <a:pt x="28113" y="172109"/>
                    <a:pt x="28697" y="173570"/>
                  </a:cubicBezTo>
                  <a:cubicBezTo>
                    <a:pt x="30743" y="183214"/>
                    <a:pt x="34833" y="192272"/>
                    <a:pt x="32788" y="204252"/>
                  </a:cubicBezTo>
                  <a:cubicBezTo>
                    <a:pt x="29574" y="203084"/>
                    <a:pt x="26944" y="202791"/>
                    <a:pt x="26652" y="201623"/>
                  </a:cubicBezTo>
                  <a:cubicBezTo>
                    <a:pt x="24314" y="192564"/>
                    <a:pt x="22268" y="183214"/>
                    <a:pt x="20515" y="174155"/>
                  </a:cubicBezTo>
                  <a:cubicBezTo>
                    <a:pt x="20223" y="172986"/>
                    <a:pt x="22561" y="170357"/>
                    <a:pt x="23437" y="170648"/>
                  </a:cubicBezTo>
                  <a:close/>
                  <a:moveTo>
                    <a:pt x="421424" y="169188"/>
                  </a:moveTo>
                  <a:cubicBezTo>
                    <a:pt x="423178" y="171526"/>
                    <a:pt x="424930" y="173571"/>
                    <a:pt x="425807" y="174740"/>
                  </a:cubicBezTo>
                  <a:cubicBezTo>
                    <a:pt x="423762" y="184091"/>
                    <a:pt x="422885" y="191688"/>
                    <a:pt x="420548" y="198993"/>
                  </a:cubicBezTo>
                  <a:cubicBezTo>
                    <a:pt x="419963" y="201331"/>
                    <a:pt x="416457" y="202792"/>
                    <a:pt x="414119" y="204545"/>
                  </a:cubicBezTo>
                  <a:cubicBezTo>
                    <a:pt x="412950" y="201915"/>
                    <a:pt x="410321" y="199286"/>
                    <a:pt x="410612" y="196947"/>
                  </a:cubicBezTo>
                  <a:cubicBezTo>
                    <a:pt x="411489" y="189350"/>
                    <a:pt x="413242" y="181753"/>
                    <a:pt x="415288" y="174740"/>
                  </a:cubicBezTo>
                  <a:cubicBezTo>
                    <a:pt x="415872" y="172402"/>
                    <a:pt x="419379" y="171234"/>
                    <a:pt x="421424" y="169188"/>
                  </a:cubicBezTo>
                  <a:close/>
                  <a:moveTo>
                    <a:pt x="12918" y="118344"/>
                  </a:moveTo>
                  <a:cubicBezTo>
                    <a:pt x="21392" y="127695"/>
                    <a:pt x="21976" y="139091"/>
                    <a:pt x="23145" y="150195"/>
                  </a:cubicBezTo>
                  <a:cubicBezTo>
                    <a:pt x="22269" y="150779"/>
                    <a:pt x="21392" y="151364"/>
                    <a:pt x="20515" y="151948"/>
                  </a:cubicBezTo>
                  <a:cubicBezTo>
                    <a:pt x="18470" y="150487"/>
                    <a:pt x="14963" y="149026"/>
                    <a:pt x="14671" y="146980"/>
                  </a:cubicBezTo>
                  <a:cubicBezTo>
                    <a:pt x="12918" y="137922"/>
                    <a:pt x="6781" y="128571"/>
                    <a:pt x="12918" y="118344"/>
                  </a:cubicBezTo>
                  <a:close/>
                  <a:moveTo>
                    <a:pt x="431653" y="117759"/>
                  </a:moveTo>
                  <a:cubicBezTo>
                    <a:pt x="433698" y="118636"/>
                    <a:pt x="436620" y="121557"/>
                    <a:pt x="436328" y="123019"/>
                  </a:cubicBezTo>
                  <a:cubicBezTo>
                    <a:pt x="435159" y="131785"/>
                    <a:pt x="433114" y="140843"/>
                    <a:pt x="430776" y="149317"/>
                  </a:cubicBezTo>
                  <a:cubicBezTo>
                    <a:pt x="430191" y="151071"/>
                    <a:pt x="426393" y="153116"/>
                    <a:pt x="424639" y="152532"/>
                  </a:cubicBezTo>
                  <a:cubicBezTo>
                    <a:pt x="422887" y="151947"/>
                    <a:pt x="422010" y="148733"/>
                    <a:pt x="420841" y="146980"/>
                  </a:cubicBezTo>
                  <a:cubicBezTo>
                    <a:pt x="422887" y="137921"/>
                    <a:pt x="424639" y="129448"/>
                    <a:pt x="426978" y="121266"/>
                  </a:cubicBezTo>
                  <a:cubicBezTo>
                    <a:pt x="427562" y="119805"/>
                    <a:pt x="430776" y="117467"/>
                    <a:pt x="431653" y="117759"/>
                  </a:cubicBezTo>
                  <a:close/>
                  <a:moveTo>
                    <a:pt x="133308" y="103149"/>
                  </a:moveTo>
                  <a:cubicBezTo>
                    <a:pt x="139737" y="103149"/>
                    <a:pt x="144119" y="103149"/>
                    <a:pt x="150548" y="103149"/>
                  </a:cubicBezTo>
                  <a:cubicBezTo>
                    <a:pt x="148795" y="109577"/>
                    <a:pt x="147626" y="114837"/>
                    <a:pt x="145873" y="120097"/>
                  </a:cubicBezTo>
                  <a:cubicBezTo>
                    <a:pt x="145289" y="121558"/>
                    <a:pt x="142658" y="123603"/>
                    <a:pt x="140905" y="123311"/>
                  </a:cubicBezTo>
                  <a:cubicBezTo>
                    <a:pt x="139152" y="123019"/>
                    <a:pt x="137107" y="120974"/>
                    <a:pt x="136522" y="119220"/>
                  </a:cubicBezTo>
                  <a:cubicBezTo>
                    <a:pt x="135061" y="114545"/>
                    <a:pt x="134477" y="109577"/>
                    <a:pt x="133308" y="103149"/>
                  </a:cubicBezTo>
                  <a:close/>
                  <a:moveTo>
                    <a:pt x="304505" y="101651"/>
                  </a:moveTo>
                  <a:cubicBezTo>
                    <a:pt x="307026" y="101542"/>
                    <a:pt x="309364" y="102272"/>
                    <a:pt x="311263" y="105486"/>
                  </a:cubicBezTo>
                  <a:cubicBezTo>
                    <a:pt x="313309" y="109286"/>
                    <a:pt x="309510" y="118636"/>
                    <a:pt x="303958" y="124481"/>
                  </a:cubicBezTo>
                  <a:cubicBezTo>
                    <a:pt x="296944" y="118929"/>
                    <a:pt x="294899" y="112207"/>
                    <a:pt x="296652" y="102857"/>
                  </a:cubicBezTo>
                  <a:cubicBezTo>
                    <a:pt x="299282" y="102711"/>
                    <a:pt x="301985" y="101761"/>
                    <a:pt x="304505" y="101651"/>
                  </a:cubicBezTo>
                  <a:close/>
                  <a:moveTo>
                    <a:pt x="3567" y="66039"/>
                  </a:moveTo>
                  <a:cubicBezTo>
                    <a:pt x="12625" y="72760"/>
                    <a:pt x="8242" y="83572"/>
                    <a:pt x="11749" y="91754"/>
                  </a:cubicBezTo>
                  <a:cubicBezTo>
                    <a:pt x="12917" y="94675"/>
                    <a:pt x="12333" y="94968"/>
                    <a:pt x="7658" y="99936"/>
                  </a:cubicBezTo>
                  <a:cubicBezTo>
                    <a:pt x="-524" y="90877"/>
                    <a:pt x="-2569" y="75098"/>
                    <a:pt x="3567" y="66039"/>
                  </a:cubicBezTo>
                  <a:close/>
                  <a:moveTo>
                    <a:pt x="441879" y="65747"/>
                  </a:moveTo>
                  <a:cubicBezTo>
                    <a:pt x="443048" y="65454"/>
                    <a:pt x="445094" y="68376"/>
                    <a:pt x="445970" y="70129"/>
                  </a:cubicBezTo>
                  <a:cubicBezTo>
                    <a:pt x="446847" y="71590"/>
                    <a:pt x="446262" y="73636"/>
                    <a:pt x="446262" y="77435"/>
                  </a:cubicBezTo>
                  <a:cubicBezTo>
                    <a:pt x="445094" y="82694"/>
                    <a:pt x="444217" y="89708"/>
                    <a:pt x="442171" y="96721"/>
                  </a:cubicBezTo>
                  <a:cubicBezTo>
                    <a:pt x="441587" y="98766"/>
                    <a:pt x="438373" y="99935"/>
                    <a:pt x="436327" y="101396"/>
                  </a:cubicBezTo>
                  <a:cubicBezTo>
                    <a:pt x="434866" y="99351"/>
                    <a:pt x="432236" y="97013"/>
                    <a:pt x="432528" y="95260"/>
                  </a:cubicBezTo>
                  <a:cubicBezTo>
                    <a:pt x="433113" y="86785"/>
                    <a:pt x="434282" y="78312"/>
                    <a:pt x="436035" y="69837"/>
                  </a:cubicBezTo>
                  <a:cubicBezTo>
                    <a:pt x="436327" y="68084"/>
                    <a:pt x="439834" y="66038"/>
                    <a:pt x="441879" y="65747"/>
                  </a:cubicBezTo>
                  <a:close/>
                  <a:moveTo>
                    <a:pt x="282918" y="54058"/>
                  </a:moveTo>
                  <a:cubicBezTo>
                    <a:pt x="284380" y="53474"/>
                    <a:pt x="288178" y="54350"/>
                    <a:pt x="288470" y="55227"/>
                  </a:cubicBezTo>
                  <a:cubicBezTo>
                    <a:pt x="291685" y="64578"/>
                    <a:pt x="294314" y="73636"/>
                    <a:pt x="296652" y="83279"/>
                  </a:cubicBezTo>
                  <a:cubicBezTo>
                    <a:pt x="297237" y="84740"/>
                    <a:pt x="294314" y="86493"/>
                    <a:pt x="291685" y="89123"/>
                  </a:cubicBezTo>
                  <a:cubicBezTo>
                    <a:pt x="283503" y="79480"/>
                    <a:pt x="282918" y="68961"/>
                    <a:pt x="279996" y="59318"/>
                  </a:cubicBezTo>
                  <a:cubicBezTo>
                    <a:pt x="279704" y="57857"/>
                    <a:pt x="281457" y="54935"/>
                    <a:pt x="282918" y="54058"/>
                  </a:cubicBezTo>
                  <a:close/>
                  <a:moveTo>
                    <a:pt x="160775" y="53765"/>
                  </a:moveTo>
                  <a:cubicBezTo>
                    <a:pt x="162529" y="54642"/>
                    <a:pt x="165158" y="56980"/>
                    <a:pt x="164866" y="58441"/>
                  </a:cubicBezTo>
                  <a:cubicBezTo>
                    <a:pt x="162529" y="68960"/>
                    <a:pt x="161068" y="79772"/>
                    <a:pt x="153178" y="88830"/>
                  </a:cubicBezTo>
                  <a:cubicBezTo>
                    <a:pt x="150548" y="86785"/>
                    <a:pt x="148502" y="85616"/>
                    <a:pt x="148795" y="85031"/>
                  </a:cubicBezTo>
                  <a:cubicBezTo>
                    <a:pt x="151132" y="75097"/>
                    <a:pt x="153762" y="65162"/>
                    <a:pt x="156392" y="55519"/>
                  </a:cubicBezTo>
                  <a:cubicBezTo>
                    <a:pt x="156684" y="54350"/>
                    <a:pt x="159899" y="53181"/>
                    <a:pt x="160775" y="53765"/>
                  </a:cubicBezTo>
                  <a:close/>
                  <a:moveTo>
                    <a:pt x="126586" y="51136"/>
                  </a:moveTo>
                  <a:cubicBezTo>
                    <a:pt x="128339" y="52305"/>
                    <a:pt x="130969" y="53182"/>
                    <a:pt x="131554" y="54643"/>
                  </a:cubicBezTo>
                  <a:cubicBezTo>
                    <a:pt x="133599" y="62824"/>
                    <a:pt x="135645" y="71298"/>
                    <a:pt x="136813" y="79480"/>
                  </a:cubicBezTo>
                  <a:cubicBezTo>
                    <a:pt x="137106" y="80941"/>
                    <a:pt x="135060" y="82987"/>
                    <a:pt x="133599" y="85617"/>
                  </a:cubicBezTo>
                  <a:cubicBezTo>
                    <a:pt x="131846" y="84156"/>
                    <a:pt x="129509" y="83279"/>
                    <a:pt x="129216" y="82110"/>
                  </a:cubicBezTo>
                  <a:cubicBezTo>
                    <a:pt x="126879" y="73344"/>
                    <a:pt x="124833" y="64870"/>
                    <a:pt x="123372" y="56104"/>
                  </a:cubicBezTo>
                  <a:cubicBezTo>
                    <a:pt x="123080" y="54643"/>
                    <a:pt x="125418" y="52889"/>
                    <a:pt x="126586" y="51136"/>
                  </a:cubicBezTo>
                  <a:close/>
                  <a:moveTo>
                    <a:pt x="318859" y="50260"/>
                  </a:moveTo>
                  <a:cubicBezTo>
                    <a:pt x="320029" y="52890"/>
                    <a:pt x="322658" y="55520"/>
                    <a:pt x="322366" y="58150"/>
                  </a:cubicBezTo>
                  <a:cubicBezTo>
                    <a:pt x="321489" y="65455"/>
                    <a:pt x="320029" y="72468"/>
                    <a:pt x="317983" y="79481"/>
                  </a:cubicBezTo>
                  <a:cubicBezTo>
                    <a:pt x="317399" y="81819"/>
                    <a:pt x="314184" y="83572"/>
                    <a:pt x="312138" y="85618"/>
                  </a:cubicBezTo>
                  <a:cubicBezTo>
                    <a:pt x="309801" y="82695"/>
                    <a:pt x="307756" y="80357"/>
                    <a:pt x="306879" y="78897"/>
                  </a:cubicBezTo>
                  <a:cubicBezTo>
                    <a:pt x="308924" y="69546"/>
                    <a:pt x="310093" y="62241"/>
                    <a:pt x="312431" y="55520"/>
                  </a:cubicBezTo>
                  <a:cubicBezTo>
                    <a:pt x="313015" y="53182"/>
                    <a:pt x="316522" y="52013"/>
                    <a:pt x="318859" y="50260"/>
                  </a:cubicBezTo>
                  <a:close/>
                  <a:moveTo>
                    <a:pt x="384899" y="31558"/>
                  </a:moveTo>
                  <a:cubicBezTo>
                    <a:pt x="405646" y="35649"/>
                    <a:pt x="419088" y="56688"/>
                    <a:pt x="414704" y="78019"/>
                  </a:cubicBezTo>
                  <a:cubicBezTo>
                    <a:pt x="394250" y="175324"/>
                    <a:pt x="373796" y="272337"/>
                    <a:pt x="353048" y="369642"/>
                  </a:cubicBezTo>
                  <a:cubicBezTo>
                    <a:pt x="352172" y="373733"/>
                    <a:pt x="351295" y="377824"/>
                    <a:pt x="349542" y="381330"/>
                  </a:cubicBezTo>
                  <a:cubicBezTo>
                    <a:pt x="343406" y="395357"/>
                    <a:pt x="332301" y="403830"/>
                    <a:pt x="316815" y="404415"/>
                  </a:cubicBezTo>
                  <a:cubicBezTo>
                    <a:pt x="302789" y="404999"/>
                    <a:pt x="291685" y="397986"/>
                    <a:pt x="284379" y="385421"/>
                  </a:cubicBezTo>
                  <a:cubicBezTo>
                    <a:pt x="283795" y="384253"/>
                    <a:pt x="282918" y="383084"/>
                    <a:pt x="282334" y="381915"/>
                  </a:cubicBezTo>
                  <a:cubicBezTo>
                    <a:pt x="276490" y="363214"/>
                    <a:pt x="270938" y="344512"/>
                    <a:pt x="265386" y="326103"/>
                  </a:cubicBezTo>
                  <a:lnTo>
                    <a:pt x="265499" y="325562"/>
                  </a:lnTo>
                  <a:lnTo>
                    <a:pt x="238794" y="244870"/>
                  </a:lnTo>
                  <a:cubicBezTo>
                    <a:pt x="233827" y="229382"/>
                    <a:pt x="228860" y="213896"/>
                    <a:pt x="223892" y="198409"/>
                  </a:cubicBezTo>
                  <a:cubicBezTo>
                    <a:pt x="218924" y="198701"/>
                    <a:pt x="218048" y="201330"/>
                    <a:pt x="216879" y="205421"/>
                  </a:cubicBezTo>
                  <a:cubicBezTo>
                    <a:pt x="204314" y="247500"/>
                    <a:pt x="191165" y="289577"/>
                    <a:pt x="178308" y="331655"/>
                  </a:cubicBezTo>
                  <a:lnTo>
                    <a:pt x="166212" y="367668"/>
                  </a:lnTo>
                  <a:lnTo>
                    <a:pt x="168479" y="369935"/>
                  </a:lnTo>
                  <a:cubicBezTo>
                    <a:pt x="166434" y="383961"/>
                    <a:pt x="160297" y="395065"/>
                    <a:pt x="146564" y="400324"/>
                  </a:cubicBezTo>
                  <a:cubicBezTo>
                    <a:pt x="123187" y="409091"/>
                    <a:pt x="102440" y="397694"/>
                    <a:pt x="96596" y="373149"/>
                  </a:cubicBezTo>
                  <a:cubicBezTo>
                    <a:pt x="89875" y="343928"/>
                    <a:pt x="84031" y="314708"/>
                    <a:pt x="77894" y="285195"/>
                  </a:cubicBezTo>
                  <a:cubicBezTo>
                    <a:pt x="64745" y="222662"/>
                    <a:pt x="51595" y="160130"/>
                    <a:pt x="38154" y="97305"/>
                  </a:cubicBezTo>
                  <a:cubicBezTo>
                    <a:pt x="36693" y="90585"/>
                    <a:pt x="35232" y="83864"/>
                    <a:pt x="34063" y="77143"/>
                  </a:cubicBezTo>
                  <a:cubicBezTo>
                    <a:pt x="32309" y="66331"/>
                    <a:pt x="33479" y="56104"/>
                    <a:pt x="40491" y="47338"/>
                  </a:cubicBezTo>
                  <a:cubicBezTo>
                    <a:pt x="49258" y="36526"/>
                    <a:pt x="60070" y="29222"/>
                    <a:pt x="74680" y="32143"/>
                  </a:cubicBezTo>
                  <a:cubicBezTo>
                    <a:pt x="91044" y="35358"/>
                    <a:pt x="100687" y="46461"/>
                    <a:pt x="104485" y="62240"/>
                  </a:cubicBezTo>
                  <a:cubicBezTo>
                    <a:pt x="107700" y="75974"/>
                    <a:pt x="110330" y="89708"/>
                    <a:pt x="113251" y="103442"/>
                  </a:cubicBezTo>
                  <a:cubicBezTo>
                    <a:pt x="120557" y="139091"/>
                    <a:pt x="128154" y="174448"/>
                    <a:pt x="135459" y="210097"/>
                  </a:cubicBezTo>
                  <a:cubicBezTo>
                    <a:pt x="136044" y="212143"/>
                    <a:pt x="137213" y="214188"/>
                    <a:pt x="140427" y="216526"/>
                  </a:cubicBezTo>
                  <a:lnTo>
                    <a:pt x="155334" y="168992"/>
                  </a:lnTo>
                  <a:lnTo>
                    <a:pt x="153470" y="167435"/>
                  </a:lnTo>
                  <a:cubicBezTo>
                    <a:pt x="158438" y="151363"/>
                    <a:pt x="163113" y="135292"/>
                    <a:pt x="168081" y="119220"/>
                  </a:cubicBezTo>
                  <a:cubicBezTo>
                    <a:pt x="174217" y="98765"/>
                    <a:pt x="180353" y="78603"/>
                    <a:pt x="186781" y="58149"/>
                  </a:cubicBezTo>
                  <a:cubicBezTo>
                    <a:pt x="194379" y="34188"/>
                    <a:pt x="219217" y="25422"/>
                    <a:pt x="237333" y="34188"/>
                  </a:cubicBezTo>
                  <a:cubicBezTo>
                    <a:pt x="245808" y="38279"/>
                    <a:pt x="252528" y="44707"/>
                    <a:pt x="255451" y="53473"/>
                  </a:cubicBezTo>
                  <a:cubicBezTo>
                    <a:pt x="262755" y="75974"/>
                    <a:pt x="269476" y="98474"/>
                    <a:pt x="276489" y="120974"/>
                  </a:cubicBezTo>
                  <a:cubicBezTo>
                    <a:pt x="272837" y="121558"/>
                    <a:pt x="271302" y="123603"/>
                    <a:pt x="270499" y="126087"/>
                  </a:cubicBezTo>
                  <a:lnTo>
                    <a:pt x="270105" y="127986"/>
                  </a:lnTo>
                  <a:lnTo>
                    <a:pt x="270500" y="126452"/>
                  </a:lnTo>
                  <a:cubicBezTo>
                    <a:pt x="271377" y="124042"/>
                    <a:pt x="272984" y="121996"/>
                    <a:pt x="276782" y="121266"/>
                  </a:cubicBezTo>
                  <a:cubicBezTo>
                    <a:pt x="285256" y="146688"/>
                    <a:pt x="293438" y="172110"/>
                    <a:pt x="301912" y="197532"/>
                  </a:cubicBezTo>
                  <a:cubicBezTo>
                    <a:pt x="303958" y="203376"/>
                    <a:pt x="306003" y="209220"/>
                    <a:pt x="309802" y="215357"/>
                  </a:cubicBezTo>
                  <a:cubicBezTo>
                    <a:pt x="312431" y="203961"/>
                    <a:pt x="315061" y="192564"/>
                    <a:pt x="317399" y="181168"/>
                  </a:cubicBezTo>
                  <a:cubicBezTo>
                    <a:pt x="325873" y="141720"/>
                    <a:pt x="334055" y="101980"/>
                    <a:pt x="342237" y="62532"/>
                  </a:cubicBezTo>
                  <a:cubicBezTo>
                    <a:pt x="346912" y="40908"/>
                    <a:pt x="365321" y="27759"/>
                    <a:pt x="384899" y="31558"/>
                  </a:cubicBezTo>
                  <a:close/>
                  <a:moveTo>
                    <a:pt x="21283" y="19615"/>
                  </a:moveTo>
                  <a:cubicBezTo>
                    <a:pt x="23073" y="18848"/>
                    <a:pt x="25191" y="19286"/>
                    <a:pt x="27821" y="22500"/>
                  </a:cubicBezTo>
                  <a:cubicBezTo>
                    <a:pt x="21685" y="31558"/>
                    <a:pt x="15548" y="40617"/>
                    <a:pt x="9412" y="49383"/>
                  </a:cubicBezTo>
                  <a:cubicBezTo>
                    <a:pt x="8243" y="49091"/>
                    <a:pt x="7074" y="48799"/>
                    <a:pt x="5613" y="48215"/>
                  </a:cubicBezTo>
                  <a:cubicBezTo>
                    <a:pt x="3567" y="37987"/>
                    <a:pt x="11165" y="31267"/>
                    <a:pt x="16717" y="23961"/>
                  </a:cubicBezTo>
                  <a:cubicBezTo>
                    <a:pt x="18032" y="22354"/>
                    <a:pt x="19493" y="20382"/>
                    <a:pt x="21283" y="19615"/>
                  </a:cubicBezTo>
                  <a:close/>
                  <a:moveTo>
                    <a:pt x="424347" y="18993"/>
                  </a:moveTo>
                  <a:cubicBezTo>
                    <a:pt x="430775" y="26591"/>
                    <a:pt x="436327" y="34480"/>
                    <a:pt x="442464" y="42370"/>
                  </a:cubicBezTo>
                  <a:cubicBezTo>
                    <a:pt x="440418" y="45584"/>
                    <a:pt x="439541" y="48214"/>
                    <a:pt x="437788" y="48798"/>
                  </a:cubicBezTo>
                  <a:cubicBezTo>
                    <a:pt x="436327" y="49382"/>
                    <a:pt x="433113" y="48798"/>
                    <a:pt x="431944" y="47337"/>
                  </a:cubicBezTo>
                  <a:cubicBezTo>
                    <a:pt x="426977" y="40616"/>
                    <a:pt x="422009" y="33603"/>
                    <a:pt x="417626" y="26298"/>
                  </a:cubicBezTo>
                  <a:cubicBezTo>
                    <a:pt x="416750" y="24545"/>
                    <a:pt x="417334" y="21039"/>
                    <a:pt x="418502" y="19285"/>
                  </a:cubicBezTo>
                  <a:cubicBezTo>
                    <a:pt x="419087" y="18409"/>
                    <a:pt x="423470" y="18117"/>
                    <a:pt x="424347" y="18993"/>
                  </a:cubicBezTo>
                  <a:close/>
                  <a:moveTo>
                    <a:pt x="260126" y="12564"/>
                  </a:moveTo>
                  <a:cubicBezTo>
                    <a:pt x="266847" y="18993"/>
                    <a:pt x="273275" y="25714"/>
                    <a:pt x="279412" y="33019"/>
                  </a:cubicBezTo>
                  <a:cubicBezTo>
                    <a:pt x="280289" y="33896"/>
                    <a:pt x="277659" y="37694"/>
                    <a:pt x="275613" y="43247"/>
                  </a:cubicBezTo>
                  <a:cubicBezTo>
                    <a:pt x="266555" y="32435"/>
                    <a:pt x="259834" y="24253"/>
                    <a:pt x="252821" y="16071"/>
                  </a:cubicBezTo>
                  <a:cubicBezTo>
                    <a:pt x="255451" y="14902"/>
                    <a:pt x="259250" y="11980"/>
                    <a:pt x="260126" y="12564"/>
                  </a:cubicBezTo>
                  <a:close/>
                  <a:moveTo>
                    <a:pt x="185613" y="11980"/>
                  </a:moveTo>
                  <a:cubicBezTo>
                    <a:pt x="187658" y="11980"/>
                    <a:pt x="189996" y="14318"/>
                    <a:pt x="191457" y="15194"/>
                  </a:cubicBezTo>
                  <a:cubicBezTo>
                    <a:pt x="191749" y="19870"/>
                    <a:pt x="172171" y="40616"/>
                    <a:pt x="169249" y="39448"/>
                  </a:cubicBezTo>
                  <a:cubicBezTo>
                    <a:pt x="167496" y="38863"/>
                    <a:pt x="165158" y="35941"/>
                    <a:pt x="165158" y="33896"/>
                  </a:cubicBezTo>
                  <a:cubicBezTo>
                    <a:pt x="165450" y="28636"/>
                    <a:pt x="180645" y="12272"/>
                    <a:pt x="185613" y="11980"/>
                  </a:cubicBezTo>
                  <a:close/>
                  <a:moveTo>
                    <a:pt x="344574" y="10228"/>
                  </a:moveTo>
                  <a:cubicBezTo>
                    <a:pt x="346035" y="9059"/>
                    <a:pt x="349542" y="10520"/>
                    <a:pt x="351880" y="10812"/>
                  </a:cubicBezTo>
                  <a:cubicBezTo>
                    <a:pt x="351295" y="13442"/>
                    <a:pt x="351295" y="16949"/>
                    <a:pt x="349834" y="18994"/>
                  </a:cubicBezTo>
                  <a:cubicBezTo>
                    <a:pt x="344574" y="24546"/>
                    <a:pt x="338730" y="29514"/>
                    <a:pt x="332886" y="34481"/>
                  </a:cubicBezTo>
                  <a:cubicBezTo>
                    <a:pt x="331425" y="35650"/>
                    <a:pt x="328795" y="36235"/>
                    <a:pt x="327042" y="36235"/>
                  </a:cubicBezTo>
                  <a:cubicBezTo>
                    <a:pt x="325289" y="35650"/>
                    <a:pt x="323535" y="34189"/>
                    <a:pt x="322951" y="33897"/>
                  </a:cubicBezTo>
                  <a:cubicBezTo>
                    <a:pt x="324120" y="30390"/>
                    <a:pt x="324120" y="28637"/>
                    <a:pt x="324704" y="28053"/>
                  </a:cubicBezTo>
                  <a:cubicBezTo>
                    <a:pt x="331133" y="21916"/>
                    <a:pt x="337562" y="15780"/>
                    <a:pt x="344574" y="10228"/>
                  </a:cubicBezTo>
                  <a:close/>
                  <a:moveTo>
                    <a:pt x="97366" y="9643"/>
                  </a:moveTo>
                  <a:cubicBezTo>
                    <a:pt x="103795" y="10520"/>
                    <a:pt x="115191" y="21624"/>
                    <a:pt x="120743" y="32143"/>
                  </a:cubicBezTo>
                  <a:cubicBezTo>
                    <a:pt x="118114" y="32727"/>
                    <a:pt x="114899" y="34481"/>
                    <a:pt x="114022" y="33604"/>
                  </a:cubicBezTo>
                  <a:cubicBezTo>
                    <a:pt x="106425" y="27468"/>
                    <a:pt x="99412" y="20455"/>
                    <a:pt x="91522" y="13150"/>
                  </a:cubicBezTo>
                  <a:cubicBezTo>
                    <a:pt x="93860" y="11689"/>
                    <a:pt x="95905" y="9643"/>
                    <a:pt x="97366" y="9643"/>
                  </a:cubicBezTo>
                  <a:close/>
                  <a:moveTo>
                    <a:pt x="56530" y="1534"/>
                  </a:moveTo>
                  <a:cubicBezTo>
                    <a:pt x="63178" y="365"/>
                    <a:pt x="70776" y="1899"/>
                    <a:pt x="76620" y="6721"/>
                  </a:cubicBezTo>
                  <a:cubicBezTo>
                    <a:pt x="64931" y="11104"/>
                    <a:pt x="53827" y="11396"/>
                    <a:pt x="42139" y="12565"/>
                  </a:cubicBezTo>
                  <a:cubicBezTo>
                    <a:pt x="44185" y="6575"/>
                    <a:pt x="49883" y="2703"/>
                    <a:pt x="56530" y="1534"/>
                  </a:cubicBezTo>
                  <a:close/>
                  <a:moveTo>
                    <a:pt x="384314" y="0"/>
                  </a:moveTo>
                  <a:cubicBezTo>
                    <a:pt x="387529" y="584"/>
                    <a:pt x="393081" y="1169"/>
                    <a:pt x="398048" y="3214"/>
                  </a:cubicBezTo>
                  <a:cubicBezTo>
                    <a:pt x="400678" y="4383"/>
                    <a:pt x="401847" y="8182"/>
                    <a:pt x="403893" y="10520"/>
                  </a:cubicBezTo>
                  <a:cubicBezTo>
                    <a:pt x="401263" y="11396"/>
                    <a:pt x="398341" y="13150"/>
                    <a:pt x="396003" y="13150"/>
                  </a:cubicBezTo>
                  <a:cubicBezTo>
                    <a:pt x="388405" y="12565"/>
                    <a:pt x="380808" y="11104"/>
                    <a:pt x="373503" y="9643"/>
                  </a:cubicBezTo>
                  <a:cubicBezTo>
                    <a:pt x="371749" y="9350"/>
                    <a:pt x="370288" y="7305"/>
                    <a:pt x="368535" y="6136"/>
                  </a:cubicBezTo>
                  <a:cubicBezTo>
                    <a:pt x="369996" y="4383"/>
                    <a:pt x="371165" y="1461"/>
                    <a:pt x="373210" y="584"/>
                  </a:cubicBezTo>
                  <a:cubicBezTo>
                    <a:pt x="375840" y="0"/>
                    <a:pt x="379055" y="292"/>
                    <a:pt x="384314" y="0"/>
                  </a:cubicBezTo>
                  <a:close/>
                  <a:moveTo>
                    <a:pt x="223600" y="0"/>
                  </a:moveTo>
                  <a:cubicBezTo>
                    <a:pt x="227691" y="584"/>
                    <a:pt x="231782" y="584"/>
                    <a:pt x="235581" y="1753"/>
                  </a:cubicBezTo>
                  <a:cubicBezTo>
                    <a:pt x="237334" y="2338"/>
                    <a:pt x="238795" y="5552"/>
                    <a:pt x="239087" y="7889"/>
                  </a:cubicBezTo>
                  <a:cubicBezTo>
                    <a:pt x="239087" y="9058"/>
                    <a:pt x="236165" y="11396"/>
                    <a:pt x="234412" y="11688"/>
                  </a:cubicBezTo>
                  <a:cubicBezTo>
                    <a:pt x="226522" y="11980"/>
                    <a:pt x="218340" y="12273"/>
                    <a:pt x="210450" y="11688"/>
                  </a:cubicBezTo>
                  <a:cubicBezTo>
                    <a:pt x="208697" y="11688"/>
                    <a:pt x="205775" y="8766"/>
                    <a:pt x="205775" y="7013"/>
                  </a:cubicBezTo>
                  <a:cubicBezTo>
                    <a:pt x="205775" y="5259"/>
                    <a:pt x="208405" y="2338"/>
                    <a:pt x="210158" y="1753"/>
                  </a:cubicBezTo>
                  <a:cubicBezTo>
                    <a:pt x="214541" y="292"/>
                    <a:pt x="218925" y="584"/>
                    <a:pt x="223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10748686" y="6235922"/>
              <a:ext cx="352856" cy="434856"/>
            </a:xfrm>
            <a:custGeom>
              <a:avLst/>
              <a:gdLst/>
              <a:ahLst/>
              <a:cxnLst/>
              <a:rect l="l" t="t" r="r" b="b"/>
              <a:pathLst>
                <a:path w="352856" h="434856" extrusionOk="0">
                  <a:moveTo>
                    <a:pt x="278194" y="425072"/>
                  </a:moveTo>
                  <a:cubicBezTo>
                    <a:pt x="288129" y="424780"/>
                    <a:pt x="298064" y="422735"/>
                    <a:pt x="307707" y="426533"/>
                  </a:cubicBezTo>
                  <a:cubicBezTo>
                    <a:pt x="296019" y="436469"/>
                    <a:pt x="283162" y="437345"/>
                    <a:pt x="272642" y="430040"/>
                  </a:cubicBezTo>
                  <a:cubicBezTo>
                    <a:pt x="274688" y="428287"/>
                    <a:pt x="276149" y="425072"/>
                    <a:pt x="278194" y="425072"/>
                  </a:cubicBezTo>
                  <a:close/>
                  <a:moveTo>
                    <a:pt x="44721" y="424781"/>
                  </a:moveTo>
                  <a:cubicBezTo>
                    <a:pt x="57578" y="423904"/>
                    <a:pt x="68682" y="423612"/>
                    <a:pt x="82416" y="427703"/>
                  </a:cubicBezTo>
                  <a:cubicBezTo>
                    <a:pt x="69851" y="437638"/>
                    <a:pt x="53487" y="435885"/>
                    <a:pt x="44721" y="424781"/>
                  </a:cubicBezTo>
                  <a:close/>
                  <a:moveTo>
                    <a:pt x="230565" y="397897"/>
                  </a:moveTo>
                  <a:cubicBezTo>
                    <a:pt x="232318" y="397313"/>
                    <a:pt x="235240" y="397021"/>
                    <a:pt x="236409" y="398189"/>
                  </a:cubicBezTo>
                  <a:cubicBezTo>
                    <a:pt x="243130" y="405203"/>
                    <a:pt x="249850" y="412215"/>
                    <a:pt x="257448" y="420397"/>
                  </a:cubicBezTo>
                  <a:cubicBezTo>
                    <a:pt x="254234" y="421858"/>
                    <a:pt x="250727" y="423904"/>
                    <a:pt x="250143" y="423319"/>
                  </a:cubicBezTo>
                  <a:cubicBezTo>
                    <a:pt x="242837" y="416891"/>
                    <a:pt x="236117" y="409878"/>
                    <a:pt x="229688" y="402573"/>
                  </a:cubicBezTo>
                  <a:cubicBezTo>
                    <a:pt x="229104" y="401988"/>
                    <a:pt x="229688" y="398482"/>
                    <a:pt x="230565" y="397897"/>
                  </a:cubicBezTo>
                  <a:close/>
                  <a:moveTo>
                    <a:pt x="125662" y="397897"/>
                  </a:moveTo>
                  <a:cubicBezTo>
                    <a:pt x="120110" y="411047"/>
                    <a:pt x="111928" y="419228"/>
                    <a:pt x="98486" y="424780"/>
                  </a:cubicBezTo>
                  <a:cubicBezTo>
                    <a:pt x="99070" y="420981"/>
                    <a:pt x="98486" y="417767"/>
                    <a:pt x="99655" y="416306"/>
                  </a:cubicBezTo>
                  <a:cubicBezTo>
                    <a:pt x="108713" y="405202"/>
                    <a:pt x="118356" y="398189"/>
                    <a:pt x="125662" y="397897"/>
                  </a:cubicBezTo>
                  <a:close/>
                  <a:moveTo>
                    <a:pt x="5857" y="390591"/>
                  </a:moveTo>
                  <a:cubicBezTo>
                    <a:pt x="12870" y="389130"/>
                    <a:pt x="19298" y="395851"/>
                    <a:pt x="29818" y="415721"/>
                  </a:cubicBezTo>
                  <a:cubicBezTo>
                    <a:pt x="27480" y="416013"/>
                    <a:pt x="25143" y="417474"/>
                    <a:pt x="23974" y="416598"/>
                  </a:cubicBezTo>
                  <a:cubicBezTo>
                    <a:pt x="14623" y="410461"/>
                    <a:pt x="9071" y="401403"/>
                    <a:pt x="5857" y="390591"/>
                  </a:cubicBezTo>
                  <a:close/>
                  <a:moveTo>
                    <a:pt x="343357" y="385624"/>
                  </a:moveTo>
                  <a:cubicBezTo>
                    <a:pt x="347448" y="398481"/>
                    <a:pt x="341311" y="408708"/>
                    <a:pt x="324948" y="416598"/>
                  </a:cubicBezTo>
                  <a:cubicBezTo>
                    <a:pt x="327870" y="404910"/>
                    <a:pt x="335468" y="395851"/>
                    <a:pt x="343357" y="385624"/>
                  </a:cubicBezTo>
                  <a:close/>
                  <a:moveTo>
                    <a:pt x="158390" y="356111"/>
                  </a:moveTo>
                  <a:cubicBezTo>
                    <a:pt x="151961" y="364877"/>
                    <a:pt x="146117" y="373351"/>
                    <a:pt x="139688" y="381241"/>
                  </a:cubicBezTo>
                  <a:cubicBezTo>
                    <a:pt x="138519" y="382410"/>
                    <a:pt x="134720" y="381241"/>
                    <a:pt x="130045" y="381241"/>
                  </a:cubicBezTo>
                  <a:cubicBezTo>
                    <a:pt x="144948" y="356403"/>
                    <a:pt x="148454" y="353189"/>
                    <a:pt x="158390" y="356111"/>
                  </a:cubicBezTo>
                  <a:close/>
                  <a:moveTo>
                    <a:pt x="196669" y="350852"/>
                  </a:moveTo>
                  <a:cubicBezTo>
                    <a:pt x="210987" y="358742"/>
                    <a:pt x="215662" y="369846"/>
                    <a:pt x="221799" y="379781"/>
                  </a:cubicBezTo>
                  <a:cubicBezTo>
                    <a:pt x="220922" y="380658"/>
                    <a:pt x="220045" y="381826"/>
                    <a:pt x="219461" y="382703"/>
                  </a:cubicBezTo>
                  <a:cubicBezTo>
                    <a:pt x="217123" y="381826"/>
                    <a:pt x="213324" y="381535"/>
                    <a:pt x="212156" y="379489"/>
                  </a:cubicBezTo>
                  <a:cubicBezTo>
                    <a:pt x="206896" y="371015"/>
                    <a:pt x="197253" y="365170"/>
                    <a:pt x="196669" y="350852"/>
                  </a:cubicBezTo>
                  <a:close/>
                  <a:moveTo>
                    <a:pt x="12286" y="335365"/>
                  </a:moveTo>
                  <a:cubicBezTo>
                    <a:pt x="12871" y="347053"/>
                    <a:pt x="10825" y="358158"/>
                    <a:pt x="7026" y="368677"/>
                  </a:cubicBezTo>
                  <a:cubicBezTo>
                    <a:pt x="5857" y="368969"/>
                    <a:pt x="4688" y="368969"/>
                    <a:pt x="3519" y="369262"/>
                  </a:cubicBezTo>
                  <a:cubicBezTo>
                    <a:pt x="2351" y="366339"/>
                    <a:pt x="13" y="363710"/>
                    <a:pt x="13" y="360787"/>
                  </a:cubicBezTo>
                  <a:cubicBezTo>
                    <a:pt x="-279" y="350560"/>
                    <a:pt x="4104" y="341209"/>
                    <a:pt x="12286" y="335365"/>
                  </a:cubicBezTo>
                  <a:close/>
                  <a:moveTo>
                    <a:pt x="341604" y="335072"/>
                  </a:moveTo>
                  <a:cubicBezTo>
                    <a:pt x="342188" y="334488"/>
                    <a:pt x="345110" y="335364"/>
                    <a:pt x="345986" y="336241"/>
                  </a:cubicBezTo>
                  <a:cubicBezTo>
                    <a:pt x="351831" y="342669"/>
                    <a:pt x="353584" y="360786"/>
                    <a:pt x="348324" y="370721"/>
                  </a:cubicBezTo>
                  <a:cubicBezTo>
                    <a:pt x="346279" y="367799"/>
                    <a:pt x="344233" y="366338"/>
                    <a:pt x="343941" y="364293"/>
                  </a:cubicBezTo>
                  <a:cubicBezTo>
                    <a:pt x="341895" y="356403"/>
                    <a:pt x="340435" y="348514"/>
                    <a:pt x="338974" y="340624"/>
                  </a:cubicBezTo>
                  <a:cubicBezTo>
                    <a:pt x="338681" y="338871"/>
                    <a:pt x="340143" y="336533"/>
                    <a:pt x="341604" y="335072"/>
                  </a:cubicBezTo>
                  <a:close/>
                  <a:moveTo>
                    <a:pt x="175922" y="317832"/>
                  </a:moveTo>
                  <a:cubicBezTo>
                    <a:pt x="182058" y="325430"/>
                    <a:pt x="189656" y="328936"/>
                    <a:pt x="186441" y="340332"/>
                  </a:cubicBezTo>
                  <a:cubicBezTo>
                    <a:pt x="179720" y="332150"/>
                    <a:pt x="171831" y="339163"/>
                    <a:pt x="162480" y="336533"/>
                  </a:cubicBezTo>
                  <a:cubicBezTo>
                    <a:pt x="167155" y="329812"/>
                    <a:pt x="170954" y="324553"/>
                    <a:pt x="175922" y="317832"/>
                  </a:cubicBezTo>
                  <a:close/>
                  <a:moveTo>
                    <a:pt x="309753" y="290949"/>
                  </a:moveTo>
                  <a:cubicBezTo>
                    <a:pt x="311799" y="291533"/>
                    <a:pt x="314721" y="291241"/>
                    <a:pt x="315597" y="292410"/>
                  </a:cubicBezTo>
                  <a:cubicBezTo>
                    <a:pt x="321734" y="299715"/>
                    <a:pt x="326993" y="307605"/>
                    <a:pt x="334884" y="318124"/>
                  </a:cubicBezTo>
                  <a:cubicBezTo>
                    <a:pt x="329623" y="318417"/>
                    <a:pt x="326117" y="319585"/>
                    <a:pt x="325240" y="318417"/>
                  </a:cubicBezTo>
                  <a:cubicBezTo>
                    <a:pt x="319396" y="311403"/>
                    <a:pt x="314136" y="304099"/>
                    <a:pt x="308877" y="296793"/>
                  </a:cubicBezTo>
                  <a:cubicBezTo>
                    <a:pt x="308000" y="295624"/>
                    <a:pt x="309461" y="292994"/>
                    <a:pt x="309753" y="290949"/>
                  </a:cubicBezTo>
                  <a:close/>
                  <a:moveTo>
                    <a:pt x="40630" y="287150"/>
                  </a:moveTo>
                  <a:cubicBezTo>
                    <a:pt x="42967" y="291825"/>
                    <a:pt x="45305" y="294748"/>
                    <a:pt x="44721" y="295625"/>
                  </a:cubicBezTo>
                  <a:cubicBezTo>
                    <a:pt x="38876" y="304391"/>
                    <a:pt x="32740" y="312572"/>
                    <a:pt x="26019" y="321631"/>
                  </a:cubicBezTo>
                  <a:cubicBezTo>
                    <a:pt x="23681" y="318709"/>
                    <a:pt x="21343" y="316663"/>
                    <a:pt x="21636" y="316079"/>
                  </a:cubicBezTo>
                  <a:cubicBezTo>
                    <a:pt x="27188" y="307020"/>
                    <a:pt x="33324" y="298254"/>
                    <a:pt x="40630" y="287150"/>
                  </a:cubicBezTo>
                  <a:close/>
                  <a:moveTo>
                    <a:pt x="77156" y="248287"/>
                  </a:moveTo>
                  <a:cubicBezTo>
                    <a:pt x="72480" y="259390"/>
                    <a:pt x="66344" y="269326"/>
                    <a:pt x="55532" y="275462"/>
                  </a:cubicBezTo>
                  <a:cubicBezTo>
                    <a:pt x="54656" y="264066"/>
                    <a:pt x="63714" y="257637"/>
                    <a:pt x="69266" y="249748"/>
                  </a:cubicBezTo>
                  <a:cubicBezTo>
                    <a:pt x="70435" y="247994"/>
                    <a:pt x="73941" y="247702"/>
                    <a:pt x="77156" y="248287"/>
                  </a:cubicBezTo>
                  <a:close/>
                  <a:moveTo>
                    <a:pt x="280532" y="246606"/>
                  </a:moveTo>
                  <a:cubicBezTo>
                    <a:pt x="282066" y="246971"/>
                    <a:pt x="283454" y="248286"/>
                    <a:pt x="284915" y="249748"/>
                  </a:cubicBezTo>
                  <a:cubicBezTo>
                    <a:pt x="294265" y="259683"/>
                    <a:pt x="298649" y="268741"/>
                    <a:pt x="296311" y="278384"/>
                  </a:cubicBezTo>
                  <a:cubicBezTo>
                    <a:pt x="287253" y="268157"/>
                    <a:pt x="279363" y="259975"/>
                    <a:pt x="275272" y="249163"/>
                  </a:cubicBezTo>
                  <a:cubicBezTo>
                    <a:pt x="277317" y="246825"/>
                    <a:pt x="278998" y="246241"/>
                    <a:pt x="280532" y="246606"/>
                  </a:cubicBezTo>
                  <a:close/>
                  <a:moveTo>
                    <a:pt x="264753" y="203287"/>
                  </a:moveTo>
                  <a:cubicBezTo>
                    <a:pt x="265337" y="205332"/>
                    <a:pt x="267090" y="207670"/>
                    <a:pt x="266506" y="208839"/>
                  </a:cubicBezTo>
                  <a:cubicBezTo>
                    <a:pt x="263292" y="214391"/>
                    <a:pt x="262708" y="219651"/>
                    <a:pt x="266506" y="225203"/>
                  </a:cubicBezTo>
                  <a:cubicBezTo>
                    <a:pt x="267383" y="226372"/>
                    <a:pt x="265922" y="229002"/>
                    <a:pt x="265337" y="231047"/>
                  </a:cubicBezTo>
                  <a:cubicBezTo>
                    <a:pt x="262999" y="230463"/>
                    <a:pt x="260078" y="230463"/>
                    <a:pt x="258617" y="229002"/>
                  </a:cubicBezTo>
                  <a:cubicBezTo>
                    <a:pt x="255403" y="225787"/>
                    <a:pt x="253357" y="221988"/>
                    <a:pt x="250435" y="217313"/>
                  </a:cubicBezTo>
                  <a:cubicBezTo>
                    <a:pt x="253649" y="212638"/>
                    <a:pt x="255987" y="208839"/>
                    <a:pt x="258909" y="205332"/>
                  </a:cubicBezTo>
                  <a:cubicBezTo>
                    <a:pt x="260078" y="203871"/>
                    <a:pt x="262708" y="203871"/>
                    <a:pt x="264753" y="203287"/>
                  </a:cubicBezTo>
                  <a:close/>
                  <a:moveTo>
                    <a:pt x="88260" y="202118"/>
                  </a:moveTo>
                  <a:cubicBezTo>
                    <a:pt x="104331" y="214098"/>
                    <a:pt x="104624" y="219650"/>
                    <a:pt x="88844" y="232800"/>
                  </a:cubicBezTo>
                  <a:cubicBezTo>
                    <a:pt x="87968" y="230170"/>
                    <a:pt x="86214" y="226955"/>
                    <a:pt x="87091" y="225786"/>
                  </a:cubicBezTo>
                  <a:cubicBezTo>
                    <a:pt x="91766" y="219650"/>
                    <a:pt x="90013" y="214098"/>
                    <a:pt x="87091" y="208254"/>
                  </a:cubicBezTo>
                  <a:cubicBezTo>
                    <a:pt x="86507" y="207377"/>
                    <a:pt x="87675" y="205332"/>
                    <a:pt x="88260" y="202118"/>
                  </a:cubicBezTo>
                  <a:close/>
                  <a:moveTo>
                    <a:pt x="298649" y="159748"/>
                  </a:moveTo>
                  <a:cubicBezTo>
                    <a:pt x="299234" y="160917"/>
                    <a:pt x="299818" y="162086"/>
                    <a:pt x="300403" y="163547"/>
                  </a:cubicBezTo>
                  <a:cubicBezTo>
                    <a:pt x="294851" y="171144"/>
                    <a:pt x="289591" y="178741"/>
                    <a:pt x="283747" y="186047"/>
                  </a:cubicBezTo>
                  <a:cubicBezTo>
                    <a:pt x="282578" y="187508"/>
                    <a:pt x="279363" y="187508"/>
                    <a:pt x="277026" y="188093"/>
                  </a:cubicBezTo>
                  <a:cubicBezTo>
                    <a:pt x="277026" y="185755"/>
                    <a:pt x="276149" y="182832"/>
                    <a:pt x="277026" y="181079"/>
                  </a:cubicBezTo>
                  <a:cubicBezTo>
                    <a:pt x="281409" y="174359"/>
                    <a:pt x="286084" y="167638"/>
                    <a:pt x="291344" y="161501"/>
                  </a:cubicBezTo>
                  <a:cubicBezTo>
                    <a:pt x="292805" y="160040"/>
                    <a:pt x="296019" y="160332"/>
                    <a:pt x="298649" y="159748"/>
                  </a:cubicBezTo>
                  <a:close/>
                  <a:moveTo>
                    <a:pt x="57286" y="158579"/>
                  </a:moveTo>
                  <a:cubicBezTo>
                    <a:pt x="66928" y="165884"/>
                    <a:pt x="71896" y="176112"/>
                    <a:pt x="80078" y="186339"/>
                  </a:cubicBezTo>
                  <a:cubicBezTo>
                    <a:pt x="70142" y="191015"/>
                    <a:pt x="68389" y="184294"/>
                    <a:pt x="65467" y="180495"/>
                  </a:cubicBezTo>
                  <a:cubicBezTo>
                    <a:pt x="54364" y="166177"/>
                    <a:pt x="54656" y="166177"/>
                    <a:pt x="57286" y="158579"/>
                  </a:cubicBezTo>
                  <a:close/>
                  <a:moveTo>
                    <a:pt x="326700" y="114456"/>
                  </a:moveTo>
                  <a:cubicBezTo>
                    <a:pt x="327868" y="114748"/>
                    <a:pt x="329330" y="115333"/>
                    <a:pt x="330498" y="115917"/>
                  </a:cubicBezTo>
                  <a:cubicBezTo>
                    <a:pt x="330791" y="117963"/>
                    <a:pt x="331959" y="120592"/>
                    <a:pt x="331083" y="121761"/>
                  </a:cubicBezTo>
                  <a:cubicBezTo>
                    <a:pt x="324655" y="129943"/>
                    <a:pt x="320271" y="139878"/>
                    <a:pt x="309460" y="146599"/>
                  </a:cubicBezTo>
                  <a:cubicBezTo>
                    <a:pt x="308875" y="142508"/>
                    <a:pt x="307707" y="139878"/>
                    <a:pt x="308583" y="138709"/>
                  </a:cubicBezTo>
                  <a:cubicBezTo>
                    <a:pt x="314427" y="130527"/>
                    <a:pt x="320564" y="122345"/>
                    <a:pt x="326700" y="114456"/>
                  </a:cubicBezTo>
                  <a:close/>
                  <a:moveTo>
                    <a:pt x="24850" y="112410"/>
                  </a:moveTo>
                  <a:cubicBezTo>
                    <a:pt x="33032" y="123514"/>
                    <a:pt x="39753" y="132280"/>
                    <a:pt x="48519" y="143968"/>
                  </a:cubicBezTo>
                  <a:cubicBezTo>
                    <a:pt x="42675" y="143676"/>
                    <a:pt x="39168" y="144553"/>
                    <a:pt x="37999" y="143383"/>
                  </a:cubicBezTo>
                  <a:cubicBezTo>
                    <a:pt x="32155" y="136371"/>
                    <a:pt x="26895" y="129066"/>
                    <a:pt x="22220" y="121760"/>
                  </a:cubicBezTo>
                  <a:cubicBezTo>
                    <a:pt x="21343" y="120299"/>
                    <a:pt x="23389" y="117378"/>
                    <a:pt x="24850" y="112410"/>
                  </a:cubicBezTo>
                  <a:close/>
                  <a:moveTo>
                    <a:pt x="168799" y="96412"/>
                  </a:moveTo>
                  <a:cubicBezTo>
                    <a:pt x="170589" y="96485"/>
                    <a:pt x="172561" y="97654"/>
                    <a:pt x="174752" y="98384"/>
                  </a:cubicBezTo>
                  <a:cubicBezTo>
                    <a:pt x="177675" y="99553"/>
                    <a:pt x="182058" y="97215"/>
                    <a:pt x="185857" y="96631"/>
                  </a:cubicBezTo>
                  <a:cubicBezTo>
                    <a:pt x="187902" y="105397"/>
                    <a:pt x="186733" y="107734"/>
                    <a:pt x="174752" y="115624"/>
                  </a:cubicBezTo>
                  <a:cubicBezTo>
                    <a:pt x="170662" y="110072"/>
                    <a:pt x="167155" y="105397"/>
                    <a:pt x="163941" y="101014"/>
                  </a:cubicBezTo>
                  <a:cubicBezTo>
                    <a:pt x="165402" y="97361"/>
                    <a:pt x="167009" y="96339"/>
                    <a:pt x="168799" y="96412"/>
                  </a:cubicBezTo>
                  <a:close/>
                  <a:moveTo>
                    <a:pt x="344817" y="65365"/>
                  </a:moveTo>
                  <a:cubicBezTo>
                    <a:pt x="348031" y="67411"/>
                    <a:pt x="351246" y="67995"/>
                    <a:pt x="351831" y="69748"/>
                  </a:cubicBezTo>
                  <a:cubicBezTo>
                    <a:pt x="355044" y="77638"/>
                    <a:pt x="350369" y="92248"/>
                    <a:pt x="342479" y="101015"/>
                  </a:cubicBezTo>
                  <a:cubicBezTo>
                    <a:pt x="341311" y="99846"/>
                    <a:pt x="338972" y="98385"/>
                    <a:pt x="339265" y="97215"/>
                  </a:cubicBezTo>
                  <a:cubicBezTo>
                    <a:pt x="340726" y="86988"/>
                    <a:pt x="342772" y="77053"/>
                    <a:pt x="344817" y="65365"/>
                  </a:cubicBezTo>
                  <a:close/>
                  <a:moveTo>
                    <a:pt x="4688" y="64488"/>
                  </a:moveTo>
                  <a:cubicBezTo>
                    <a:pt x="7026" y="67994"/>
                    <a:pt x="9363" y="70332"/>
                    <a:pt x="9948" y="72962"/>
                  </a:cubicBezTo>
                  <a:cubicBezTo>
                    <a:pt x="11701" y="79975"/>
                    <a:pt x="12870" y="86988"/>
                    <a:pt x="14039" y="94294"/>
                  </a:cubicBezTo>
                  <a:cubicBezTo>
                    <a:pt x="14331" y="96047"/>
                    <a:pt x="12578" y="98092"/>
                    <a:pt x="11994" y="99846"/>
                  </a:cubicBezTo>
                  <a:cubicBezTo>
                    <a:pt x="10240" y="98969"/>
                    <a:pt x="7026" y="98385"/>
                    <a:pt x="6733" y="97216"/>
                  </a:cubicBezTo>
                  <a:cubicBezTo>
                    <a:pt x="4396" y="88449"/>
                    <a:pt x="2058" y="79975"/>
                    <a:pt x="597" y="70917"/>
                  </a:cubicBezTo>
                  <a:cubicBezTo>
                    <a:pt x="12" y="69456"/>
                    <a:pt x="2350" y="67702"/>
                    <a:pt x="4688" y="64488"/>
                  </a:cubicBezTo>
                  <a:close/>
                  <a:moveTo>
                    <a:pt x="218876" y="53092"/>
                  </a:moveTo>
                  <a:cubicBezTo>
                    <a:pt x="219169" y="55138"/>
                    <a:pt x="220630" y="57767"/>
                    <a:pt x="219753" y="58936"/>
                  </a:cubicBezTo>
                  <a:cubicBezTo>
                    <a:pt x="214201" y="67703"/>
                    <a:pt x="209234" y="76761"/>
                    <a:pt x="198714" y="84359"/>
                  </a:cubicBezTo>
                  <a:cubicBezTo>
                    <a:pt x="198130" y="79975"/>
                    <a:pt x="196669" y="76761"/>
                    <a:pt x="197837" y="75008"/>
                  </a:cubicBezTo>
                  <a:cubicBezTo>
                    <a:pt x="202513" y="67703"/>
                    <a:pt x="207480" y="60982"/>
                    <a:pt x="213032" y="54553"/>
                  </a:cubicBezTo>
                  <a:cubicBezTo>
                    <a:pt x="213909" y="53384"/>
                    <a:pt x="216831" y="53676"/>
                    <a:pt x="218876" y="53092"/>
                  </a:cubicBezTo>
                  <a:close/>
                  <a:moveTo>
                    <a:pt x="137058" y="52362"/>
                  </a:moveTo>
                  <a:cubicBezTo>
                    <a:pt x="138884" y="52581"/>
                    <a:pt x="140565" y="54115"/>
                    <a:pt x="142026" y="56015"/>
                  </a:cubicBezTo>
                  <a:cubicBezTo>
                    <a:pt x="147577" y="63320"/>
                    <a:pt x="152253" y="70625"/>
                    <a:pt x="157220" y="77638"/>
                  </a:cubicBezTo>
                  <a:cubicBezTo>
                    <a:pt x="154006" y="83190"/>
                    <a:pt x="150792" y="84066"/>
                    <a:pt x="147577" y="79391"/>
                  </a:cubicBezTo>
                  <a:cubicBezTo>
                    <a:pt x="142026" y="71794"/>
                    <a:pt x="136473" y="64196"/>
                    <a:pt x="131214" y="56599"/>
                  </a:cubicBezTo>
                  <a:cubicBezTo>
                    <a:pt x="133260" y="53238"/>
                    <a:pt x="135232" y="52143"/>
                    <a:pt x="137058" y="52362"/>
                  </a:cubicBezTo>
                  <a:close/>
                  <a:moveTo>
                    <a:pt x="64112" y="32930"/>
                  </a:moveTo>
                  <a:cubicBezTo>
                    <a:pt x="79891" y="28840"/>
                    <a:pt x="91287" y="37021"/>
                    <a:pt x="100345" y="48710"/>
                  </a:cubicBezTo>
                  <a:cubicBezTo>
                    <a:pt x="114079" y="66242"/>
                    <a:pt x="127229" y="84066"/>
                    <a:pt x="140378" y="101891"/>
                  </a:cubicBezTo>
                  <a:lnTo>
                    <a:pt x="176654" y="151770"/>
                  </a:lnTo>
                  <a:lnTo>
                    <a:pt x="182642" y="146891"/>
                  </a:lnTo>
                  <a:cubicBezTo>
                    <a:pt x="205727" y="115917"/>
                    <a:pt x="228811" y="84943"/>
                    <a:pt x="251895" y="53969"/>
                  </a:cubicBezTo>
                  <a:cubicBezTo>
                    <a:pt x="254525" y="50462"/>
                    <a:pt x="257447" y="46956"/>
                    <a:pt x="260661" y="43742"/>
                  </a:cubicBezTo>
                  <a:cubicBezTo>
                    <a:pt x="265337" y="38920"/>
                    <a:pt x="270304" y="35048"/>
                    <a:pt x="275893" y="33003"/>
                  </a:cubicBezTo>
                  <a:cubicBezTo>
                    <a:pt x="281481" y="30957"/>
                    <a:pt x="287691" y="30738"/>
                    <a:pt x="294850" y="33222"/>
                  </a:cubicBezTo>
                  <a:cubicBezTo>
                    <a:pt x="310044" y="38482"/>
                    <a:pt x="318811" y="49001"/>
                    <a:pt x="321733" y="64781"/>
                  </a:cubicBezTo>
                  <a:cubicBezTo>
                    <a:pt x="324071" y="77053"/>
                    <a:pt x="318519" y="86988"/>
                    <a:pt x="311798" y="96339"/>
                  </a:cubicBezTo>
                  <a:cubicBezTo>
                    <a:pt x="290467" y="125852"/>
                    <a:pt x="268551" y="154780"/>
                    <a:pt x="246928" y="184001"/>
                  </a:cubicBezTo>
                  <a:cubicBezTo>
                    <a:pt x="238746" y="194813"/>
                    <a:pt x="230856" y="205917"/>
                    <a:pt x="222382" y="217605"/>
                  </a:cubicBezTo>
                  <a:cubicBezTo>
                    <a:pt x="234655" y="234553"/>
                    <a:pt x="246635" y="250917"/>
                    <a:pt x="258616" y="267281"/>
                  </a:cubicBezTo>
                  <a:cubicBezTo>
                    <a:pt x="277025" y="292703"/>
                    <a:pt x="295726" y="317832"/>
                    <a:pt x="314135" y="343255"/>
                  </a:cubicBezTo>
                  <a:cubicBezTo>
                    <a:pt x="322317" y="354358"/>
                    <a:pt x="324362" y="366339"/>
                    <a:pt x="319103" y="379196"/>
                  </a:cubicBezTo>
                  <a:cubicBezTo>
                    <a:pt x="307414" y="408125"/>
                    <a:pt x="272934" y="410170"/>
                    <a:pt x="257740" y="388839"/>
                  </a:cubicBezTo>
                  <a:cubicBezTo>
                    <a:pt x="238746" y="362248"/>
                    <a:pt x="218876" y="336242"/>
                    <a:pt x="199298" y="309943"/>
                  </a:cubicBezTo>
                  <a:cubicBezTo>
                    <a:pt x="193454" y="302053"/>
                    <a:pt x="187318" y="294163"/>
                    <a:pt x="181473" y="285982"/>
                  </a:cubicBezTo>
                  <a:lnTo>
                    <a:pt x="175018" y="284524"/>
                  </a:lnTo>
                  <a:lnTo>
                    <a:pt x="118755" y="362248"/>
                  </a:lnTo>
                  <a:cubicBezTo>
                    <a:pt x="112326" y="371015"/>
                    <a:pt x="105605" y="379489"/>
                    <a:pt x="98884" y="388255"/>
                  </a:cubicBezTo>
                  <a:cubicBezTo>
                    <a:pt x="87196" y="403158"/>
                    <a:pt x="68787" y="407833"/>
                    <a:pt x="54177" y="399359"/>
                  </a:cubicBezTo>
                  <a:cubicBezTo>
                    <a:pt x="37521" y="389716"/>
                    <a:pt x="29631" y="367508"/>
                    <a:pt x="38398" y="350852"/>
                  </a:cubicBezTo>
                  <a:cubicBezTo>
                    <a:pt x="44242" y="339748"/>
                    <a:pt x="52131" y="329521"/>
                    <a:pt x="59728" y="319294"/>
                  </a:cubicBezTo>
                  <a:cubicBezTo>
                    <a:pt x="82521" y="288028"/>
                    <a:pt x="105605" y="257053"/>
                    <a:pt x="128398" y="226080"/>
                  </a:cubicBezTo>
                  <a:cubicBezTo>
                    <a:pt x="130150" y="223450"/>
                    <a:pt x="131904" y="220820"/>
                    <a:pt x="133949" y="217313"/>
                  </a:cubicBezTo>
                  <a:cubicBezTo>
                    <a:pt x="126060" y="206210"/>
                    <a:pt x="118462" y="195106"/>
                    <a:pt x="110280" y="184294"/>
                  </a:cubicBezTo>
                  <a:cubicBezTo>
                    <a:pt x="88073" y="154197"/>
                    <a:pt x="65865" y="124391"/>
                    <a:pt x="43949" y="94586"/>
                  </a:cubicBezTo>
                  <a:cubicBezTo>
                    <a:pt x="26417" y="70625"/>
                    <a:pt x="36352" y="40235"/>
                    <a:pt x="64112" y="32930"/>
                  </a:cubicBezTo>
                  <a:close/>
                  <a:moveTo>
                    <a:pt x="331084" y="18903"/>
                  </a:moveTo>
                  <a:cubicBezTo>
                    <a:pt x="336636" y="26501"/>
                    <a:pt x="341604" y="34390"/>
                    <a:pt x="346571" y="42280"/>
                  </a:cubicBezTo>
                  <a:cubicBezTo>
                    <a:pt x="346863" y="43157"/>
                    <a:pt x="345110" y="45494"/>
                    <a:pt x="343649" y="49294"/>
                  </a:cubicBezTo>
                  <a:cubicBezTo>
                    <a:pt x="336344" y="39942"/>
                    <a:pt x="330500" y="32637"/>
                    <a:pt x="325240" y="25040"/>
                  </a:cubicBezTo>
                  <a:cubicBezTo>
                    <a:pt x="324363" y="23579"/>
                    <a:pt x="324363" y="20365"/>
                    <a:pt x="325532" y="19196"/>
                  </a:cubicBezTo>
                  <a:cubicBezTo>
                    <a:pt x="326409" y="18319"/>
                    <a:pt x="330500" y="18027"/>
                    <a:pt x="331084" y="18903"/>
                  </a:cubicBezTo>
                  <a:close/>
                  <a:moveTo>
                    <a:pt x="26019" y="16567"/>
                  </a:moveTo>
                  <a:cubicBezTo>
                    <a:pt x="27480" y="19197"/>
                    <a:pt x="29526" y="21827"/>
                    <a:pt x="28941" y="22411"/>
                  </a:cubicBezTo>
                  <a:cubicBezTo>
                    <a:pt x="23389" y="30593"/>
                    <a:pt x="17545" y="38483"/>
                    <a:pt x="11701" y="46373"/>
                  </a:cubicBezTo>
                  <a:cubicBezTo>
                    <a:pt x="11116" y="46957"/>
                    <a:pt x="9071" y="46665"/>
                    <a:pt x="5857" y="46957"/>
                  </a:cubicBezTo>
                  <a:cubicBezTo>
                    <a:pt x="9071" y="33223"/>
                    <a:pt x="15792" y="24457"/>
                    <a:pt x="26019" y="16567"/>
                  </a:cubicBezTo>
                  <a:close/>
                  <a:moveTo>
                    <a:pt x="257740" y="13060"/>
                  </a:moveTo>
                  <a:cubicBezTo>
                    <a:pt x="249265" y="23287"/>
                    <a:pt x="240792" y="30592"/>
                    <a:pt x="232610" y="40819"/>
                  </a:cubicBezTo>
                  <a:cubicBezTo>
                    <a:pt x="226181" y="31469"/>
                    <a:pt x="232317" y="27670"/>
                    <a:pt x="235824" y="23871"/>
                  </a:cubicBezTo>
                  <a:cubicBezTo>
                    <a:pt x="240792" y="18319"/>
                    <a:pt x="245174" y="10137"/>
                    <a:pt x="257740" y="13060"/>
                  </a:cubicBezTo>
                  <a:close/>
                  <a:moveTo>
                    <a:pt x="101409" y="12184"/>
                  </a:moveTo>
                  <a:cubicBezTo>
                    <a:pt x="107545" y="11599"/>
                    <a:pt x="124785" y="29131"/>
                    <a:pt x="124493" y="35853"/>
                  </a:cubicBezTo>
                  <a:cubicBezTo>
                    <a:pt x="122740" y="36437"/>
                    <a:pt x="119526" y="38774"/>
                    <a:pt x="118649" y="38190"/>
                  </a:cubicBezTo>
                  <a:cubicBezTo>
                    <a:pt x="111636" y="31469"/>
                    <a:pt x="104623" y="24456"/>
                    <a:pt x="98195" y="17443"/>
                  </a:cubicBezTo>
                  <a:cubicBezTo>
                    <a:pt x="97610" y="16859"/>
                    <a:pt x="100240" y="12184"/>
                    <a:pt x="101409" y="12184"/>
                  </a:cubicBezTo>
                  <a:close/>
                  <a:moveTo>
                    <a:pt x="292257" y="275"/>
                  </a:moveTo>
                  <a:cubicBezTo>
                    <a:pt x="298941" y="1298"/>
                    <a:pt x="305078" y="5170"/>
                    <a:pt x="308876" y="11891"/>
                  </a:cubicBezTo>
                  <a:cubicBezTo>
                    <a:pt x="296311" y="11014"/>
                    <a:pt x="286084" y="10138"/>
                    <a:pt x="275857" y="9261"/>
                  </a:cubicBezTo>
                  <a:cubicBezTo>
                    <a:pt x="274688" y="9261"/>
                    <a:pt x="273519" y="6923"/>
                    <a:pt x="272350" y="5755"/>
                  </a:cubicBezTo>
                  <a:cubicBezTo>
                    <a:pt x="278340" y="1079"/>
                    <a:pt x="285573" y="-747"/>
                    <a:pt x="292257" y="275"/>
                  </a:cubicBezTo>
                  <a:close/>
                  <a:moveTo>
                    <a:pt x="63458" y="166"/>
                  </a:moveTo>
                  <a:cubicBezTo>
                    <a:pt x="69558" y="-89"/>
                    <a:pt x="75256" y="1956"/>
                    <a:pt x="78616" y="6340"/>
                  </a:cubicBezTo>
                  <a:cubicBezTo>
                    <a:pt x="69266" y="10722"/>
                    <a:pt x="51148" y="11599"/>
                    <a:pt x="45889" y="7800"/>
                  </a:cubicBezTo>
                  <a:cubicBezTo>
                    <a:pt x="50857" y="2979"/>
                    <a:pt x="57358" y="422"/>
                    <a:pt x="63458" y="1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11233223" y="6235776"/>
              <a:ext cx="352384" cy="435446"/>
            </a:xfrm>
            <a:custGeom>
              <a:avLst/>
              <a:gdLst/>
              <a:ahLst/>
              <a:cxnLst/>
              <a:rect l="l" t="t" r="r" b="b"/>
              <a:pathLst>
                <a:path w="352384" h="435446" extrusionOk="0">
                  <a:moveTo>
                    <a:pt x="188983" y="424050"/>
                  </a:moveTo>
                  <a:cubicBezTo>
                    <a:pt x="190736" y="424050"/>
                    <a:pt x="193951" y="426388"/>
                    <a:pt x="193951" y="427264"/>
                  </a:cubicBezTo>
                  <a:cubicBezTo>
                    <a:pt x="193658" y="429602"/>
                    <a:pt x="192490" y="433108"/>
                    <a:pt x="190736" y="433693"/>
                  </a:cubicBezTo>
                  <a:cubicBezTo>
                    <a:pt x="185769" y="434569"/>
                    <a:pt x="180801" y="434862"/>
                    <a:pt x="177295" y="435446"/>
                  </a:cubicBezTo>
                  <a:cubicBezTo>
                    <a:pt x="171743" y="435154"/>
                    <a:pt x="167652" y="435154"/>
                    <a:pt x="163853" y="434278"/>
                  </a:cubicBezTo>
                  <a:cubicBezTo>
                    <a:pt x="161808" y="433693"/>
                    <a:pt x="159470" y="430771"/>
                    <a:pt x="159470" y="428726"/>
                  </a:cubicBezTo>
                  <a:cubicBezTo>
                    <a:pt x="159470" y="427264"/>
                    <a:pt x="162684" y="424342"/>
                    <a:pt x="164729" y="424342"/>
                  </a:cubicBezTo>
                  <a:cubicBezTo>
                    <a:pt x="172911" y="423758"/>
                    <a:pt x="181093" y="423758"/>
                    <a:pt x="188983" y="424050"/>
                  </a:cubicBezTo>
                  <a:close/>
                  <a:moveTo>
                    <a:pt x="119145" y="393368"/>
                  </a:moveTo>
                  <a:cubicBezTo>
                    <a:pt x="132002" y="396290"/>
                    <a:pt x="134340" y="410608"/>
                    <a:pt x="144274" y="414699"/>
                  </a:cubicBezTo>
                  <a:cubicBezTo>
                    <a:pt x="144859" y="420835"/>
                    <a:pt x="141937" y="422588"/>
                    <a:pt x="137846" y="421711"/>
                  </a:cubicBezTo>
                  <a:cubicBezTo>
                    <a:pt x="129372" y="419959"/>
                    <a:pt x="119145" y="404764"/>
                    <a:pt x="119145" y="393368"/>
                  </a:cubicBezTo>
                  <a:close/>
                  <a:moveTo>
                    <a:pt x="231646" y="390447"/>
                  </a:moveTo>
                  <a:cubicBezTo>
                    <a:pt x="233399" y="394538"/>
                    <a:pt x="235445" y="396876"/>
                    <a:pt x="235153" y="398337"/>
                  </a:cubicBezTo>
                  <a:cubicBezTo>
                    <a:pt x="231938" y="408564"/>
                    <a:pt x="224633" y="415869"/>
                    <a:pt x="215866" y="421421"/>
                  </a:cubicBezTo>
                  <a:cubicBezTo>
                    <a:pt x="214405" y="422298"/>
                    <a:pt x="210899" y="421421"/>
                    <a:pt x="210023" y="420252"/>
                  </a:cubicBezTo>
                  <a:cubicBezTo>
                    <a:pt x="208854" y="419083"/>
                    <a:pt x="208854" y="415577"/>
                    <a:pt x="210023" y="414116"/>
                  </a:cubicBezTo>
                  <a:cubicBezTo>
                    <a:pt x="216451" y="406810"/>
                    <a:pt x="223172" y="399506"/>
                    <a:pt x="231646" y="390447"/>
                  </a:cubicBezTo>
                  <a:close/>
                  <a:moveTo>
                    <a:pt x="114762" y="342816"/>
                  </a:moveTo>
                  <a:cubicBezTo>
                    <a:pt x="115931" y="344569"/>
                    <a:pt x="118269" y="346030"/>
                    <a:pt x="118269" y="347784"/>
                  </a:cubicBezTo>
                  <a:cubicBezTo>
                    <a:pt x="118561" y="357427"/>
                    <a:pt x="118269" y="367361"/>
                    <a:pt x="118269" y="377004"/>
                  </a:cubicBezTo>
                  <a:cubicBezTo>
                    <a:pt x="117392" y="377004"/>
                    <a:pt x="116223" y="377297"/>
                    <a:pt x="115346" y="377881"/>
                  </a:cubicBezTo>
                  <a:cubicBezTo>
                    <a:pt x="113593" y="375836"/>
                    <a:pt x="110380" y="374082"/>
                    <a:pt x="110087" y="372037"/>
                  </a:cubicBezTo>
                  <a:cubicBezTo>
                    <a:pt x="109503" y="363855"/>
                    <a:pt x="109503" y="355673"/>
                    <a:pt x="109795" y="347784"/>
                  </a:cubicBezTo>
                  <a:cubicBezTo>
                    <a:pt x="109795" y="346030"/>
                    <a:pt x="113009" y="344569"/>
                    <a:pt x="114762" y="342816"/>
                  </a:cubicBezTo>
                  <a:close/>
                  <a:moveTo>
                    <a:pt x="238660" y="342525"/>
                  </a:moveTo>
                  <a:cubicBezTo>
                    <a:pt x="240412" y="342232"/>
                    <a:pt x="243919" y="345154"/>
                    <a:pt x="243919" y="346907"/>
                  </a:cubicBezTo>
                  <a:cubicBezTo>
                    <a:pt x="244212" y="355966"/>
                    <a:pt x="243627" y="364732"/>
                    <a:pt x="242750" y="373791"/>
                  </a:cubicBezTo>
                  <a:cubicBezTo>
                    <a:pt x="242750" y="375252"/>
                    <a:pt x="239536" y="377297"/>
                    <a:pt x="238075" y="377297"/>
                  </a:cubicBezTo>
                  <a:cubicBezTo>
                    <a:pt x="236321" y="377005"/>
                    <a:pt x="233984" y="374959"/>
                    <a:pt x="233692" y="373206"/>
                  </a:cubicBezTo>
                  <a:cubicBezTo>
                    <a:pt x="232815" y="368823"/>
                    <a:pt x="233107" y="364148"/>
                    <a:pt x="232815" y="359765"/>
                  </a:cubicBezTo>
                  <a:cubicBezTo>
                    <a:pt x="233107" y="359472"/>
                    <a:pt x="233399" y="359472"/>
                    <a:pt x="233399" y="359472"/>
                  </a:cubicBezTo>
                  <a:cubicBezTo>
                    <a:pt x="233399" y="355382"/>
                    <a:pt x="232815" y="351291"/>
                    <a:pt x="233692" y="347492"/>
                  </a:cubicBezTo>
                  <a:cubicBezTo>
                    <a:pt x="233984" y="345447"/>
                    <a:pt x="236906" y="342816"/>
                    <a:pt x="238660" y="342525"/>
                  </a:cubicBezTo>
                  <a:close/>
                  <a:moveTo>
                    <a:pt x="115931" y="287882"/>
                  </a:moveTo>
                  <a:cubicBezTo>
                    <a:pt x="120899" y="300155"/>
                    <a:pt x="117977" y="311551"/>
                    <a:pt x="118561" y="324700"/>
                  </a:cubicBezTo>
                  <a:cubicBezTo>
                    <a:pt x="114762" y="322655"/>
                    <a:pt x="110671" y="321778"/>
                    <a:pt x="110671" y="320609"/>
                  </a:cubicBezTo>
                  <a:cubicBezTo>
                    <a:pt x="110087" y="311259"/>
                    <a:pt x="110379" y="301616"/>
                    <a:pt x="110671" y="292265"/>
                  </a:cubicBezTo>
                  <a:cubicBezTo>
                    <a:pt x="110379" y="291096"/>
                    <a:pt x="113009" y="289928"/>
                    <a:pt x="115931" y="287882"/>
                  </a:cubicBezTo>
                  <a:close/>
                  <a:moveTo>
                    <a:pt x="239243" y="285836"/>
                  </a:moveTo>
                  <a:cubicBezTo>
                    <a:pt x="241581" y="290219"/>
                    <a:pt x="243919" y="292849"/>
                    <a:pt x="244211" y="295479"/>
                  </a:cubicBezTo>
                  <a:cubicBezTo>
                    <a:pt x="244796" y="302784"/>
                    <a:pt x="244796" y="310090"/>
                    <a:pt x="244211" y="317103"/>
                  </a:cubicBezTo>
                  <a:cubicBezTo>
                    <a:pt x="243919" y="319440"/>
                    <a:pt x="240997" y="321486"/>
                    <a:pt x="239243" y="323824"/>
                  </a:cubicBezTo>
                  <a:cubicBezTo>
                    <a:pt x="237198" y="321778"/>
                    <a:pt x="233691" y="320024"/>
                    <a:pt x="233691" y="317687"/>
                  </a:cubicBezTo>
                  <a:cubicBezTo>
                    <a:pt x="233107" y="310090"/>
                    <a:pt x="233107" y="302200"/>
                    <a:pt x="233691" y="294602"/>
                  </a:cubicBezTo>
                  <a:cubicBezTo>
                    <a:pt x="233691" y="292265"/>
                    <a:pt x="236614" y="289927"/>
                    <a:pt x="239243" y="285836"/>
                  </a:cubicBezTo>
                  <a:close/>
                  <a:moveTo>
                    <a:pt x="111840" y="236746"/>
                  </a:moveTo>
                  <a:cubicBezTo>
                    <a:pt x="113594" y="236746"/>
                    <a:pt x="116808" y="238207"/>
                    <a:pt x="117100" y="239376"/>
                  </a:cubicBezTo>
                  <a:cubicBezTo>
                    <a:pt x="118269" y="244636"/>
                    <a:pt x="118561" y="249896"/>
                    <a:pt x="119146" y="255155"/>
                  </a:cubicBezTo>
                  <a:cubicBezTo>
                    <a:pt x="119146" y="255448"/>
                    <a:pt x="118853" y="255448"/>
                    <a:pt x="118853" y="255448"/>
                  </a:cubicBezTo>
                  <a:cubicBezTo>
                    <a:pt x="118853" y="258954"/>
                    <a:pt x="119146" y="262753"/>
                    <a:pt x="118561" y="266259"/>
                  </a:cubicBezTo>
                  <a:cubicBezTo>
                    <a:pt x="118269" y="268013"/>
                    <a:pt x="116223" y="270643"/>
                    <a:pt x="114762" y="270643"/>
                  </a:cubicBezTo>
                  <a:cubicBezTo>
                    <a:pt x="113301" y="270935"/>
                    <a:pt x="110379" y="268597"/>
                    <a:pt x="110087" y="267136"/>
                  </a:cubicBezTo>
                  <a:cubicBezTo>
                    <a:pt x="109210" y="258077"/>
                    <a:pt x="108918" y="249311"/>
                    <a:pt x="108626" y="240253"/>
                  </a:cubicBezTo>
                  <a:cubicBezTo>
                    <a:pt x="108626" y="239084"/>
                    <a:pt x="110964" y="236746"/>
                    <a:pt x="111840" y="236746"/>
                  </a:cubicBezTo>
                  <a:close/>
                  <a:moveTo>
                    <a:pt x="240704" y="235869"/>
                  </a:moveTo>
                  <a:cubicBezTo>
                    <a:pt x="242165" y="238207"/>
                    <a:pt x="244503" y="240252"/>
                    <a:pt x="244795" y="242882"/>
                  </a:cubicBezTo>
                  <a:cubicBezTo>
                    <a:pt x="245379" y="245804"/>
                    <a:pt x="244503" y="249310"/>
                    <a:pt x="244211" y="255739"/>
                  </a:cubicBezTo>
                  <a:cubicBezTo>
                    <a:pt x="244211" y="257200"/>
                    <a:pt x="244795" y="261583"/>
                    <a:pt x="243918" y="265966"/>
                  </a:cubicBezTo>
                  <a:cubicBezTo>
                    <a:pt x="243626" y="268012"/>
                    <a:pt x="240997" y="270349"/>
                    <a:pt x="238951" y="270934"/>
                  </a:cubicBezTo>
                  <a:cubicBezTo>
                    <a:pt x="237782" y="271226"/>
                    <a:pt x="234276" y="268596"/>
                    <a:pt x="234276" y="267135"/>
                  </a:cubicBezTo>
                  <a:cubicBezTo>
                    <a:pt x="233983" y="258076"/>
                    <a:pt x="233983" y="249310"/>
                    <a:pt x="234860" y="240252"/>
                  </a:cubicBezTo>
                  <a:cubicBezTo>
                    <a:pt x="234860" y="238499"/>
                    <a:pt x="238659" y="237330"/>
                    <a:pt x="240704" y="235869"/>
                  </a:cubicBezTo>
                  <a:close/>
                  <a:moveTo>
                    <a:pt x="74730" y="195836"/>
                  </a:moveTo>
                  <a:cubicBezTo>
                    <a:pt x="87295" y="196128"/>
                    <a:pt x="91094" y="200219"/>
                    <a:pt x="101906" y="221551"/>
                  </a:cubicBezTo>
                  <a:cubicBezTo>
                    <a:pt x="98399" y="221551"/>
                    <a:pt x="94600" y="222719"/>
                    <a:pt x="93724" y="221258"/>
                  </a:cubicBezTo>
                  <a:cubicBezTo>
                    <a:pt x="87587" y="213953"/>
                    <a:pt x="82035" y="205771"/>
                    <a:pt x="74730" y="195836"/>
                  </a:cubicBezTo>
                  <a:close/>
                  <a:moveTo>
                    <a:pt x="271679" y="188824"/>
                  </a:moveTo>
                  <a:cubicBezTo>
                    <a:pt x="274309" y="194083"/>
                    <a:pt x="276354" y="196713"/>
                    <a:pt x="275770" y="197883"/>
                  </a:cubicBezTo>
                  <a:cubicBezTo>
                    <a:pt x="271095" y="208110"/>
                    <a:pt x="264373" y="216583"/>
                    <a:pt x="257069" y="224473"/>
                  </a:cubicBezTo>
                  <a:cubicBezTo>
                    <a:pt x="251516" y="223012"/>
                    <a:pt x="249763" y="219506"/>
                    <a:pt x="252101" y="216292"/>
                  </a:cubicBezTo>
                  <a:cubicBezTo>
                    <a:pt x="257653" y="207817"/>
                    <a:pt x="263789" y="199635"/>
                    <a:pt x="271679" y="188824"/>
                  </a:cubicBezTo>
                  <a:close/>
                  <a:moveTo>
                    <a:pt x="307620" y="151713"/>
                  </a:moveTo>
                  <a:cubicBezTo>
                    <a:pt x="304405" y="163401"/>
                    <a:pt x="297392" y="170998"/>
                    <a:pt x="290379" y="178595"/>
                  </a:cubicBezTo>
                  <a:cubicBezTo>
                    <a:pt x="289210" y="180057"/>
                    <a:pt x="285412" y="179180"/>
                    <a:pt x="281905" y="179472"/>
                  </a:cubicBezTo>
                  <a:cubicBezTo>
                    <a:pt x="286873" y="162525"/>
                    <a:pt x="296808" y="151713"/>
                    <a:pt x="307620" y="151713"/>
                  </a:cubicBezTo>
                  <a:close/>
                  <a:moveTo>
                    <a:pt x="49599" y="148791"/>
                  </a:moveTo>
                  <a:cubicBezTo>
                    <a:pt x="58658" y="159018"/>
                    <a:pt x="67716" y="166616"/>
                    <a:pt x="67716" y="179765"/>
                  </a:cubicBezTo>
                  <a:cubicBezTo>
                    <a:pt x="57489" y="173921"/>
                    <a:pt x="52229" y="164863"/>
                    <a:pt x="46969" y="155512"/>
                  </a:cubicBezTo>
                  <a:cubicBezTo>
                    <a:pt x="46385" y="154635"/>
                    <a:pt x="48138" y="152590"/>
                    <a:pt x="49599" y="148791"/>
                  </a:cubicBezTo>
                  <a:close/>
                  <a:moveTo>
                    <a:pt x="328367" y="110220"/>
                  </a:moveTo>
                  <a:cubicBezTo>
                    <a:pt x="331874" y="105252"/>
                    <a:pt x="335380" y="106129"/>
                    <a:pt x="339471" y="112266"/>
                  </a:cubicBezTo>
                  <a:cubicBezTo>
                    <a:pt x="334211" y="119571"/>
                    <a:pt x="328951" y="127168"/>
                    <a:pt x="323107" y="134473"/>
                  </a:cubicBezTo>
                  <a:cubicBezTo>
                    <a:pt x="321938" y="135934"/>
                    <a:pt x="319601" y="137395"/>
                    <a:pt x="317847" y="137395"/>
                  </a:cubicBezTo>
                  <a:cubicBezTo>
                    <a:pt x="316094" y="137395"/>
                    <a:pt x="314341" y="135350"/>
                    <a:pt x="311711" y="133596"/>
                  </a:cubicBezTo>
                  <a:cubicBezTo>
                    <a:pt x="317555" y="125415"/>
                    <a:pt x="322815" y="117818"/>
                    <a:pt x="328367" y="110220"/>
                  </a:cubicBezTo>
                  <a:close/>
                  <a:moveTo>
                    <a:pt x="15996" y="108466"/>
                  </a:moveTo>
                  <a:cubicBezTo>
                    <a:pt x="18626" y="109050"/>
                    <a:pt x="22132" y="108758"/>
                    <a:pt x="23301" y="110219"/>
                  </a:cubicBezTo>
                  <a:cubicBezTo>
                    <a:pt x="28561" y="116356"/>
                    <a:pt x="33236" y="123077"/>
                    <a:pt x="37620" y="129797"/>
                  </a:cubicBezTo>
                  <a:cubicBezTo>
                    <a:pt x="38496" y="131258"/>
                    <a:pt x="37327" y="134472"/>
                    <a:pt x="37035" y="136810"/>
                  </a:cubicBezTo>
                  <a:cubicBezTo>
                    <a:pt x="34990" y="136226"/>
                    <a:pt x="32360" y="136226"/>
                    <a:pt x="31191" y="135057"/>
                  </a:cubicBezTo>
                  <a:cubicBezTo>
                    <a:pt x="25347" y="127752"/>
                    <a:pt x="20087" y="119862"/>
                    <a:pt x="14535" y="112265"/>
                  </a:cubicBezTo>
                  <a:cubicBezTo>
                    <a:pt x="14827" y="110804"/>
                    <a:pt x="15412" y="109634"/>
                    <a:pt x="15996" y="108466"/>
                  </a:cubicBezTo>
                  <a:close/>
                  <a:moveTo>
                    <a:pt x="186353" y="96193"/>
                  </a:moveTo>
                  <a:cubicBezTo>
                    <a:pt x="187523" y="99115"/>
                    <a:pt x="189276" y="101453"/>
                    <a:pt x="188691" y="102622"/>
                  </a:cubicBezTo>
                  <a:cubicBezTo>
                    <a:pt x="186062" y="108758"/>
                    <a:pt x="183139" y="114894"/>
                    <a:pt x="176710" y="117817"/>
                  </a:cubicBezTo>
                  <a:cubicBezTo>
                    <a:pt x="165606" y="109343"/>
                    <a:pt x="164438" y="107005"/>
                    <a:pt x="166191" y="96485"/>
                  </a:cubicBezTo>
                  <a:cubicBezTo>
                    <a:pt x="169697" y="98239"/>
                    <a:pt x="173204" y="99700"/>
                    <a:pt x="176710" y="101453"/>
                  </a:cubicBezTo>
                  <a:cubicBezTo>
                    <a:pt x="179633" y="99992"/>
                    <a:pt x="182555" y="98239"/>
                    <a:pt x="186353" y="96193"/>
                  </a:cubicBezTo>
                  <a:close/>
                  <a:moveTo>
                    <a:pt x="343269" y="59083"/>
                  </a:moveTo>
                  <a:cubicBezTo>
                    <a:pt x="347360" y="57037"/>
                    <a:pt x="352036" y="56453"/>
                    <a:pt x="352328" y="61128"/>
                  </a:cubicBezTo>
                  <a:cubicBezTo>
                    <a:pt x="352620" y="70479"/>
                    <a:pt x="351743" y="79830"/>
                    <a:pt x="350574" y="88887"/>
                  </a:cubicBezTo>
                  <a:cubicBezTo>
                    <a:pt x="350282" y="90349"/>
                    <a:pt x="346776" y="91517"/>
                    <a:pt x="344730" y="92687"/>
                  </a:cubicBezTo>
                  <a:cubicBezTo>
                    <a:pt x="343561" y="90641"/>
                    <a:pt x="340932" y="88303"/>
                    <a:pt x="341223" y="86258"/>
                  </a:cubicBezTo>
                  <a:cubicBezTo>
                    <a:pt x="341223" y="77784"/>
                    <a:pt x="342393" y="68725"/>
                    <a:pt x="343269" y="59083"/>
                  </a:cubicBezTo>
                  <a:close/>
                  <a:moveTo>
                    <a:pt x="6061" y="57914"/>
                  </a:moveTo>
                  <a:cubicBezTo>
                    <a:pt x="13074" y="66973"/>
                    <a:pt x="7522" y="78077"/>
                    <a:pt x="11029" y="87719"/>
                  </a:cubicBezTo>
                  <a:cubicBezTo>
                    <a:pt x="11321" y="88888"/>
                    <a:pt x="8983" y="90934"/>
                    <a:pt x="7814" y="92979"/>
                  </a:cubicBezTo>
                  <a:cubicBezTo>
                    <a:pt x="-1828" y="81875"/>
                    <a:pt x="-2705" y="65804"/>
                    <a:pt x="6061" y="57914"/>
                  </a:cubicBezTo>
                  <a:close/>
                  <a:moveTo>
                    <a:pt x="218789" y="54408"/>
                  </a:moveTo>
                  <a:cubicBezTo>
                    <a:pt x="220250" y="66096"/>
                    <a:pt x="212361" y="70771"/>
                    <a:pt x="208270" y="77200"/>
                  </a:cubicBezTo>
                  <a:cubicBezTo>
                    <a:pt x="205639" y="80999"/>
                    <a:pt x="203009" y="89181"/>
                    <a:pt x="196581" y="83921"/>
                  </a:cubicBezTo>
                  <a:cubicBezTo>
                    <a:pt x="191029" y="79538"/>
                    <a:pt x="197457" y="75155"/>
                    <a:pt x="200087" y="71356"/>
                  </a:cubicBezTo>
                  <a:cubicBezTo>
                    <a:pt x="203009" y="66973"/>
                    <a:pt x="205932" y="62298"/>
                    <a:pt x="209730" y="58499"/>
                  </a:cubicBezTo>
                  <a:cubicBezTo>
                    <a:pt x="211484" y="56453"/>
                    <a:pt x="214990" y="55869"/>
                    <a:pt x="218789" y="54408"/>
                  </a:cubicBezTo>
                  <a:close/>
                  <a:moveTo>
                    <a:pt x="139892" y="53239"/>
                  </a:moveTo>
                  <a:cubicBezTo>
                    <a:pt x="145445" y="61713"/>
                    <a:pt x="151581" y="70771"/>
                    <a:pt x="157133" y="79830"/>
                  </a:cubicBezTo>
                  <a:cubicBezTo>
                    <a:pt x="157717" y="80707"/>
                    <a:pt x="155672" y="83336"/>
                    <a:pt x="154211" y="85966"/>
                  </a:cubicBezTo>
                  <a:cubicBezTo>
                    <a:pt x="143107" y="80122"/>
                    <a:pt x="138724" y="69895"/>
                    <a:pt x="133172" y="60836"/>
                  </a:cubicBezTo>
                  <a:cubicBezTo>
                    <a:pt x="130542" y="57038"/>
                    <a:pt x="134049" y="54408"/>
                    <a:pt x="139892" y="53239"/>
                  </a:cubicBezTo>
                  <a:close/>
                  <a:moveTo>
                    <a:pt x="60121" y="32784"/>
                  </a:moveTo>
                  <a:cubicBezTo>
                    <a:pt x="73270" y="29278"/>
                    <a:pt x="84082" y="34246"/>
                    <a:pt x="91971" y="43304"/>
                  </a:cubicBezTo>
                  <a:cubicBezTo>
                    <a:pt x="102783" y="55284"/>
                    <a:pt x="111550" y="69018"/>
                    <a:pt x="121192" y="82168"/>
                  </a:cubicBezTo>
                  <a:cubicBezTo>
                    <a:pt x="120316" y="87427"/>
                    <a:pt x="118270" y="92687"/>
                    <a:pt x="118270" y="97947"/>
                  </a:cubicBezTo>
                  <a:cubicBezTo>
                    <a:pt x="117978" y="121324"/>
                    <a:pt x="117978" y="144992"/>
                    <a:pt x="118270" y="168369"/>
                  </a:cubicBezTo>
                  <a:cubicBezTo>
                    <a:pt x="118270" y="176843"/>
                    <a:pt x="117393" y="185317"/>
                    <a:pt x="111841" y="192330"/>
                  </a:cubicBezTo>
                  <a:cubicBezTo>
                    <a:pt x="96355" y="171291"/>
                    <a:pt x="80575" y="149960"/>
                    <a:pt x="65088" y="128921"/>
                  </a:cubicBezTo>
                  <a:cubicBezTo>
                    <a:pt x="55737" y="116064"/>
                    <a:pt x="46094" y="103499"/>
                    <a:pt x="37620" y="90057"/>
                  </a:cubicBezTo>
                  <a:cubicBezTo>
                    <a:pt x="23302" y="67557"/>
                    <a:pt x="34698" y="39798"/>
                    <a:pt x="60121" y="32784"/>
                  </a:cubicBezTo>
                  <a:close/>
                  <a:moveTo>
                    <a:pt x="277194" y="31944"/>
                  </a:moveTo>
                  <a:cubicBezTo>
                    <a:pt x="284974" y="29935"/>
                    <a:pt x="293302" y="30739"/>
                    <a:pt x="301191" y="34537"/>
                  </a:cubicBezTo>
                  <a:cubicBezTo>
                    <a:pt x="316971" y="42427"/>
                    <a:pt x="326029" y="61128"/>
                    <a:pt x="321354" y="77784"/>
                  </a:cubicBezTo>
                  <a:cubicBezTo>
                    <a:pt x="319600" y="83920"/>
                    <a:pt x="316971" y="89765"/>
                    <a:pt x="313464" y="95024"/>
                  </a:cubicBezTo>
                  <a:cubicBezTo>
                    <a:pt x="287457" y="131258"/>
                    <a:pt x="261451" y="167199"/>
                    <a:pt x="235152" y="203141"/>
                  </a:cubicBezTo>
                  <a:cubicBezTo>
                    <a:pt x="230769" y="209278"/>
                    <a:pt x="226970" y="215998"/>
                    <a:pt x="221711" y="221258"/>
                  </a:cubicBezTo>
                  <a:cubicBezTo>
                    <a:pt x="213821" y="229732"/>
                    <a:pt x="212944" y="239375"/>
                    <a:pt x="212944" y="250187"/>
                  </a:cubicBezTo>
                  <a:cubicBezTo>
                    <a:pt x="213236" y="287589"/>
                    <a:pt x="213236" y="324700"/>
                    <a:pt x="212944" y="362102"/>
                  </a:cubicBezTo>
                  <a:cubicBezTo>
                    <a:pt x="213236" y="375836"/>
                    <a:pt x="209438" y="388108"/>
                    <a:pt x="197457" y="396290"/>
                  </a:cubicBezTo>
                  <a:lnTo>
                    <a:pt x="197456" y="396265"/>
                  </a:lnTo>
                  <a:lnTo>
                    <a:pt x="197457" y="396291"/>
                  </a:lnTo>
                  <a:cubicBezTo>
                    <a:pt x="177587" y="414992"/>
                    <a:pt x="143983" y="400089"/>
                    <a:pt x="140184" y="370576"/>
                  </a:cubicBezTo>
                  <a:cubicBezTo>
                    <a:pt x="139600" y="366485"/>
                    <a:pt x="139892" y="362394"/>
                    <a:pt x="139892" y="358304"/>
                  </a:cubicBezTo>
                  <a:cubicBezTo>
                    <a:pt x="139892" y="320317"/>
                    <a:pt x="139600" y="282038"/>
                    <a:pt x="139892" y="244051"/>
                  </a:cubicBezTo>
                  <a:cubicBezTo>
                    <a:pt x="139892" y="236745"/>
                    <a:pt x="137847" y="231193"/>
                    <a:pt x="133756" y="225350"/>
                  </a:cubicBezTo>
                  <a:cubicBezTo>
                    <a:pt x="126158" y="214830"/>
                    <a:pt x="119145" y="203434"/>
                    <a:pt x="112132" y="192622"/>
                  </a:cubicBezTo>
                  <a:cubicBezTo>
                    <a:pt x="117684" y="185609"/>
                    <a:pt x="118561" y="177135"/>
                    <a:pt x="118561" y="168661"/>
                  </a:cubicBezTo>
                  <a:cubicBezTo>
                    <a:pt x="118561" y="145285"/>
                    <a:pt x="118269" y="121616"/>
                    <a:pt x="118561" y="98239"/>
                  </a:cubicBezTo>
                  <a:cubicBezTo>
                    <a:pt x="118561" y="92980"/>
                    <a:pt x="120314" y="87719"/>
                    <a:pt x="121483" y="82460"/>
                  </a:cubicBezTo>
                  <a:cubicBezTo>
                    <a:pt x="137847" y="104376"/>
                    <a:pt x="154211" y="126583"/>
                    <a:pt x="170574" y="148499"/>
                  </a:cubicBezTo>
                  <a:cubicBezTo>
                    <a:pt x="172035" y="150544"/>
                    <a:pt x="173788" y="152589"/>
                    <a:pt x="176418" y="155804"/>
                  </a:cubicBezTo>
                  <a:lnTo>
                    <a:pt x="194244" y="134866"/>
                  </a:lnTo>
                  <a:lnTo>
                    <a:pt x="194243" y="133888"/>
                  </a:lnTo>
                  <a:cubicBezTo>
                    <a:pt x="208269" y="113726"/>
                    <a:pt x="222295" y="93856"/>
                    <a:pt x="236321" y="73693"/>
                  </a:cubicBezTo>
                  <a:cubicBezTo>
                    <a:pt x="242749" y="64343"/>
                    <a:pt x="249470" y="55284"/>
                    <a:pt x="256483" y="46225"/>
                  </a:cubicBezTo>
                  <a:cubicBezTo>
                    <a:pt x="262181" y="38774"/>
                    <a:pt x="269414" y="33953"/>
                    <a:pt x="277194" y="31944"/>
                  </a:cubicBezTo>
                  <a:close/>
                  <a:moveTo>
                    <a:pt x="27392" y="14960"/>
                  </a:moveTo>
                  <a:cubicBezTo>
                    <a:pt x="28562" y="14084"/>
                    <a:pt x="31192" y="14960"/>
                    <a:pt x="36451" y="14960"/>
                  </a:cubicBezTo>
                  <a:cubicBezTo>
                    <a:pt x="27685" y="25188"/>
                    <a:pt x="20672" y="33370"/>
                    <a:pt x="13951" y="41552"/>
                  </a:cubicBezTo>
                  <a:cubicBezTo>
                    <a:pt x="8107" y="39214"/>
                    <a:pt x="8399" y="36000"/>
                    <a:pt x="11029" y="32785"/>
                  </a:cubicBezTo>
                  <a:cubicBezTo>
                    <a:pt x="16289" y="26649"/>
                    <a:pt x="21841" y="20805"/>
                    <a:pt x="27392" y="14960"/>
                  </a:cubicBezTo>
                  <a:close/>
                  <a:moveTo>
                    <a:pt x="106288" y="14960"/>
                  </a:moveTo>
                  <a:cubicBezTo>
                    <a:pt x="114762" y="19051"/>
                    <a:pt x="120898" y="25480"/>
                    <a:pt x="124989" y="33662"/>
                  </a:cubicBezTo>
                  <a:cubicBezTo>
                    <a:pt x="125866" y="35707"/>
                    <a:pt x="124113" y="38922"/>
                    <a:pt x="123820" y="41552"/>
                  </a:cubicBezTo>
                  <a:cubicBezTo>
                    <a:pt x="121775" y="40675"/>
                    <a:pt x="118853" y="40382"/>
                    <a:pt x="117392" y="38630"/>
                  </a:cubicBezTo>
                  <a:cubicBezTo>
                    <a:pt x="111548" y="32201"/>
                    <a:pt x="105996" y="25188"/>
                    <a:pt x="98691" y="16421"/>
                  </a:cubicBezTo>
                  <a:cubicBezTo>
                    <a:pt x="102490" y="15544"/>
                    <a:pt x="104827" y="14376"/>
                    <a:pt x="106288" y="14960"/>
                  </a:cubicBezTo>
                  <a:close/>
                  <a:moveTo>
                    <a:pt x="322814" y="12915"/>
                  </a:moveTo>
                  <a:cubicBezTo>
                    <a:pt x="328659" y="12915"/>
                    <a:pt x="344438" y="31032"/>
                    <a:pt x="344145" y="40090"/>
                  </a:cubicBezTo>
                  <a:cubicBezTo>
                    <a:pt x="344438" y="39798"/>
                    <a:pt x="342977" y="40966"/>
                    <a:pt x="341224" y="41259"/>
                  </a:cubicBezTo>
                  <a:cubicBezTo>
                    <a:pt x="339763" y="41551"/>
                    <a:pt x="337133" y="41259"/>
                    <a:pt x="336256" y="40382"/>
                  </a:cubicBezTo>
                  <a:cubicBezTo>
                    <a:pt x="330120" y="33661"/>
                    <a:pt x="324275" y="26941"/>
                    <a:pt x="318432" y="20220"/>
                  </a:cubicBezTo>
                  <a:cubicBezTo>
                    <a:pt x="317555" y="19051"/>
                    <a:pt x="317555" y="16714"/>
                    <a:pt x="318432" y="15252"/>
                  </a:cubicBezTo>
                  <a:cubicBezTo>
                    <a:pt x="319308" y="14084"/>
                    <a:pt x="321354" y="12623"/>
                    <a:pt x="322814" y="12915"/>
                  </a:cubicBezTo>
                  <a:close/>
                  <a:moveTo>
                    <a:pt x="250639" y="12038"/>
                  </a:moveTo>
                  <a:cubicBezTo>
                    <a:pt x="250932" y="15837"/>
                    <a:pt x="252393" y="19343"/>
                    <a:pt x="251224" y="21097"/>
                  </a:cubicBezTo>
                  <a:cubicBezTo>
                    <a:pt x="246256" y="27817"/>
                    <a:pt x="240704" y="34538"/>
                    <a:pt x="234568" y="40674"/>
                  </a:cubicBezTo>
                  <a:cubicBezTo>
                    <a:pt x="231646" y="43888"/>
                    <a:pt x="227847" y="43011"/>
                    <a:pt x="225217" y="38044"/>
                  </a:cubicBezTo>
                  <a:cubicBezTo>
                    <a:pt x="231061" y="27817"/>
                    <a:pt x="236613" y="17590"/>
                    <a:pt x="250639" y="12038"/>
                  </a:cubicBezTo>
                  <a:close/>
                  <a:moveTo>
                    <a:pt x="57782" y="1226"/>
                  </a:moveTo>
                  <a:cubicBezTo>
                    <a:pt x="68009" y="-1111"/>
                    <a:pt x="75899" y="350"/>
                    <a:pt x="86126" y="6486"/>
                  </a:cubicBezTo>
                  <a:cubicBezTo>
                    <a:pt x="83204" y="8531"/>
                    <a:pt x="81451" y="10869"/>
                    <a:pt x="79990" y="10869"/>
                  </a:cubicBezTo>
                  <a:cubicBezTo>
                    <a:pt x="70054" y="10577"/>
                    <a:pt x="60120" y="9701"/>
                    <a:pt x="50477" y="9116"/>
                  </a:cubicBezTo>
                  <a:cubicBezTo>
                    <a:pt x="50184" y="7947"/>
                    <a:pt x="49892" y="6778"/>
                    <a:pt x="49600" y="5901"/>
                  </a:cubicBezTo>
                  <a:cubicBezTo>
                    <a:pt x="52230" y="4441"/>
                    <a:pt x="54860" y="2103"/>
                    <a:pt x="57782" y="1226"/>
                  </a:cubicBezTo>
                  <a:close/>
                  <a:moveTo>
                    <a:pt x="288516" y="94"/>
                  </a:moveTo>
                  <a:cubicBezTo>
                    <a:pt x="293520" y="496"/>
                    <a:pt x="298415" y="2249"/>
                    <a:pt x="302944" y="6778"/>
                  </a:cubicBezTo>
                  <a:cubicBezTo>
                    <a:pt x="291256" y="12330"/>
                    <a:pt x="279276" y="9408"/>
                    <a:pt x="267587" y="11453"/>
                  </a:cubicBezTo>
                  <a:cubicBezTo>
                    <a:pt x="267003" y="9992"/>
                    <a:pt x="266710" y="8239"/>
                    <a:pt x="266126" y="6778"/>
                  </a:cubicBezTo>
                  <a:cubicBezTo>
                    <a:pt x="268464" y="5025"/>
                    <a:pt x="270801" y="1811"/>
                    <a:pt x="273431" y="1518"/>
                  </a:cubicBezTo>
                  <a:cubicBezTo>
                    <a:pt x="278399" y="642"/>
                    <a:pt x="283513" y="-308"/>
                    <a:pt x="288516" y="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11717288" y="6235866"/>
              <a:ext cx="352623" cy="435137"/>
            </a:xfrm>
            <a:custGeom>
              <a:avLst/>
              <a:gdLst/>
              <a:ahLst/>
              <a:cxnLst/>
              <a:rect l="l" t="t" r="r" b="b"/>
              <a:pathLst>
                <a:path w="352623" h="435137" extrusionOk="0">
                  <a:moveTo>
                    <a:pt x="197039" y="425129"/>
                  </a:moveTo>
                  <a:cubicBezTo>
                    <a:pt x="206097" y="424837"/>
                    <a:pt x="215156" y="424837"/>
                    <a:pt x="224215" y="425129"/>
                  </a:cubicBezTo>
                  <a:cubicBezTo>
                    <a:pt x="225676" y="425129"/>
                    <a:pt x="228306" y="428636"/>
                    <a:pt x="228013" y="429512"/>
                  </a:cubicBezTo>
                  <a:cubicBezTo>
                    <a:pt x="227136" y="431557"/>
                    <a:pt x="225091" y="434187"/>
                    <a:pt x="223045" y="434480"/>
                  </a:cubicBezTo>
                  <a:cubicBezTo>
                    <a:pt x="219247" y="435356"/>
                    <a:pt x="214863" y="434772"/>
                    <a:pt x="210773" y="434772"/>
                  </a:cubicBezTo>
                  <a:cubicBezTo>
                    <a:pt x="206682" y="434772"/>
                    <a:pt x="202591" y="435356"/>
                    <a:pt x="198500" y="434480"/>
                  </a:cubicBezTo>
                  <a:cubicBezTo>
                    <a:pt x="196454" y="434187"/>
                    <a:pt x="194117" y="431850"/>
                    <a:pt x="193532" y="429804"/>
                  </a:cubicBezTo>
                  <a:cubicBezTo>
                    <a:pt x="193241" y="428927"/>
                    <a:pt x="195870" y="425129"/>
                    <a:pt x="197039" y="425129"/>
                  </a:cubicBezTo>
                  <a:close/>
                  <a:moveTo>
                    <a:pt x="171325" y="425129"/>
                  </a:moveTo>
                  <a:cubicBezTo>
                    <a:pt x="173078" y="425129"/>
                    <a:pt x="174539" y="428636"/>
                    <a:pt x="176293" y="430389"/>
                  </a:cubicBezTo>
                  <a:cubicBezTo>
                    <a:pt x="174247" y="431850"/>
                    <a:pt x="172493" y="434480"/>
                    <a:pt x="170448" y="434772"/>
                  </a:cubicBezTo>
                  <a:cubicBezTo>
                    <a:pt x="161097" y="435356"/>
                    <a:pt x="151747" y="435064"/>
                    <a:pt x="142396" y="435064"/>
                  </a:cubicBezTo>
                  <a:cubicBezTo>
                    <a:pt x="141812" y="433603"/>
                    <a:pt x="141227" y="432434"/>
                    <a:pt x="140643" y="431266"/>
                  </a:cubicBezTo>
                  <a:cubicBezTo>
                    <a:pt x="142396" y="429220"/>
                    <a:pt x="143857" y="425421"/>
                    <a:pt x="145611" y="425421"/>
                  </a:cubicBezTo>
                  <a:cubicBezTo>
                    <a:pt x="154084" y="424837"/>
                    <a:pt x="162851" y="424837"/>
                    <a:pt x="171325" y="425129"/>
                  </a:cubicBezTo>
                  <a:close/>
                  <a:moveTo>
                    <a:pt x="275058" y="424545"/>
                  </a:moveTo>
                  <a:cubicBezTo>
                    <a:pt x="277104" y="424837"/>
                    <a:pt x="278857" y="428343"/>
                    <a:pt x="280903" y="430097"/>
                  </a:cubicBezTo>
                  <a:cubicBezTo>
                    <a:pt x="278857" y="431558"/>
                    <a:pt x="277104" y="434188"/>
                    <a:pt x="275058" y="434188"/>
                  </a:cubicBezTo>
                  <a:cubicBezTo>
                    <a:pt x="265123" y="434188"/>
                    <a:pt x="254896" y="437110"/>
                    <a:pt x="242331" y="430973"/>
                  </a:cubicBezTo>
                  <a:cubicBezTo>
                    <a:pt x="246714" y="427467"/>
                    <a:pt x="248760" y="424837"/>
                    <a:pt x="250805" y="424837"/>
                  </a:cubicBezTo>
                  <a:cubicBezTo>
                    <a:pt x="258694" y="424252"/>
                    <a:pt x="266876" y="423960"/>
                    <a:pt x="275058" y="424545"/>
                  </a:cubicBezTo>
                  <a:close/>
                  <a:moveTo>
                    <a:pt x="103497" y="424179"/>
                  </a:moveTo>
                  <a:cubicBezTo>
                    <a:pt x="108647" y="424033"/>
                    <a:pt x="113761" y="424983"/>
                    <a:pt x="118728" y="424837"/>
                  </a:cubicBezTo>
                  <a:cubicBezTo>
                    <a:pt x="120773" y="424837"/>
                    <a:pt x="123111" y="428344"/>
                    <a:pt x="126618" y="431265"/>
                  </a:cubicBezTo>
                  <a:cubicBezTo>
                    <a:pt x="115514" y="437110"/>
                    <a:pt x="105578" y="434187"/>
                    <a:pt x="96228" y="434480"/>
                  </a:cubicBezTo>
                  <a:cubicBezTo>
                    <a:pt x="93890" y="434772"/>
                    <a:pt x="91260" y="432142"/>
                    <a:pt x="88046" y="430096"/>
                  </a:cubicBezTo>
                  <a:cubicBezTo>
                    <a:pt x="93160" y="425567"/>
                    <a:pt x="98346" y="424326"/>
                    <a:pt x="103497" y="424179"/>
                  </a:cubicBezTo>
                  <a:close/>
                  <a:moveTo>
                    <a:pt x="36909" y="420746"/>
                  </a:moveTo>
                  <a:cubicBezTo>
                    <a:pt x="49474" y="423084"/>
                    <a:pt x="61163" y="422207"/>
                    <a:pt x="71974" y="429805"/>
                  </a:cubicBezTo>
                  <a:cubicBezTo>
                    <a:pt x="60578" y="437402"/>
                    <a:pt x="44214" y="433603"/>
                    <a:pt x="36909" y="420746"/>
                  </a:cubicBezTo>
                  <a:close/>
                  <a:moveTo>
                    <a:pt x="322981" y="411687"/>
                  </a:moveTo>
                  <a:cubicBezTo>
                    <a:pt x="324442" y="411102"/>
                    <a:pt x="327656" y="411979"/>
                    <a:pt x="328824" y="413148"/>
                  </a:cubicBezTo>
                  <a:cubicBezTo>
                    <a:pt x="329701" y="414317"/>
                    <a:pt x="329409" y="418408"/>
                    <a:pt x="328240" y="418993"/>
                  </a:cubicBezTo>
                  <a:cubicBezTo>
                    <a:pt x="320058" y="423668"/>
                    <a:pt x="311877" y="428343"/>
                    <a:pt x="303403" y="432142"/>
                  </a:cubicBezTo>
                  <a:cubicBezTo>
                    <a:pt x="302234" y="432726"/>
                    <a:pt x="299312" y="429512"/>
                    <a:pt x="295513" y="426882"/>
                  </a:cubicBezTo>
                  <a:cubicBezTo>
                    <a:pt x="306033" y="421038"/>
                    <a:pt x="314506" y="416070"/>
                    <a:pt x="322981" y="411687"/>
                  </a:cubicBezTo>
                  <a:close/>
                  <a:moveTo>
                    <a:pt x="8565" y="381298"/>
                  </a:moveTo>
                  <a:cubicBezTo>
                    <a:pt x="13825" y="390064"/>
                    <a:pt x="19084" y="399123"/>
                    <a:pt x="24052" y="407889"/>
                  </a:cubicBezTo>
                  <a:cubicBezTo>
                    <a:pt x="24636" y="408766"/>
                    <a:pt x="23175" y="410811"/>
                    <a:pt x="22591" y="412565"/>
                  </a:cubicBezTo>
                  <a:cubicBezTo>
                    <a:pt x="11195" y="407013"/>
                    <a:pt x="4182" y="394155"/>
                    <a:pt x="5643" y="382759"/>
                  </a:cubicBezTo>
                  <a:cubicBezTo>
                    <a:pt x="6812" y="382467"/>
                    <a:pt x="7688" y="381882"/>
                    <a:pt x="8565" y="381298"/>
                  </a:cubicBezTo>
                  <a:close/>
                  <a:moveTo>
                    <a:pt x="348402" y="365519"/>
                  </a:moveTo>
                  <a:cubicBezTo>
                    <a:pt x="349864" y="367857"/>
                    <a:pt x="351325" y="370194"/>
                    <a:pt x="352493" y="372824"/>
                  </a:cubicBezTo>
                  <a:cubicBezTo>
                    <a:pt x="352786" y="373409"/>
                    <a:pt x="352493" y="374285"/>
                    <a:pt x="352493" y="378084"/>
                  </a:cubicBezTo>
                  <a:cubicBezTo>
                    <a:pt x="351032" y="382467"/>
                    <a:pt x="349279" y="389188"/>
                    <a:pt x="346065" y="395616"/>
                  </a:cubicBezTo>
                  <a:cubicBezTo>
                    <a:pt x="345188" y="397370"/>
                    <a:pt x="341097" y="397954"/>
                    <a:pt x="338759" y="399123"/>
                  </a:cubicBezTo>
                  <a:cubicBezTo>
                    <a:pt x="338175" y="396785"/>
                    <a:pt x="336714" y="394448"/>
                    <a:pt x="337298" y="392402"/>
                  </a:cubicBezTo>
                  <a:cubicBezTo>
                    <a:pt x="338759" y="385389"/>
                    <a:pt x="340513" y="378376"/>
                    <a:pt x="342850" y="371655"/>
                  </a:cubicBezTo>
                  <a:cubicBezTo>
                    <a:pt x="343727" y="369318"/>
                    <a:pt x="346357" y="367564"/>
                    <a:pt x="348402" y="365519"/>
                  </a:cubicBezTo>
                  <a:close/>
                  <a:moveTo>
                    <a:pt x="12364" y="330746"/>
                  </a:moveTo>
                  <a:cubicBezTo>
                    <a:pt x="13532" y="332499"/>
                    <a:pt x="15870" y="334545"/>
                    <a:pt x="15285" y="335129"/>
                  </a:cubicBezTo>
                  <a:cubicBezTo>
                    <a:pt x="10902" y="344480"/>
                    <a:pt x="12655" y="356168"/>
                    <a:pt x="3597" y="366104"/>
                  </a:cubicBezTo>
                  <a:cubicBezTo>
                    <a:pt x="1844" y="362013"/>
                    <a:pt x="-494" y="359091"/>
                    <a:pt x="91" y="357045"/>
                  </a:cubicBezTo>
                  <a:cubicBezTo>
                    <a:pt x="2721" y="347987"/>
                    <a:pt x="3012" y="337467"/>
                    <a:pt x="12364" y="330746"/>
                  </a:cubicBezTo>
                  <a:close/>
                  <a:moveTo>
                    <a:pt x="329701" y="315844"/>
                  </a:moveTo>
                  <a:cubicBezTo>
                    <a:pt x="333500" y="317889"/>
                    <a:pt x="336130" y="318474"/>
                    <a:pt x="337007" y="320227"/>
                  </a:cubicBezTo>
                  <a:cubicBezTo>
                    <a:pt x="341098" y="326655"/>
                    <a:pt x="345188" y="333084"/>
                    <a:pt x="348403" y="339805"/>
                  </a:cubicBezTo>
                  <a:cubicBezTo>
                    <a:pt x="349279" y="341850"/>
                    <a:pt x="347525" y="345357"/>
                    <a:pt x="346941" y="347987"/>
                  </a:cubicBezTo>
                  <a:cubicBezTo>
                    <a:pt x="344312" y="346818"/>
                    <a:pt x="340805" y="346233"/>
                    <a:pt x="339637" y="344188"/>
                  </a:cubicBezTo>
                  <a:cubicBezTo>
                    <a:pt x="335253" y="338051"/>
                    <a:pt x="331455" y="331331"/>
                    <a:pt x="328241" y="324610"/>
                  </a:cubicBezTo>
                  <a:cubicBezTo>
                    <a:pt x="327364" y="322565"/>
                    <a:pt x="328825" y="319643"/>
                    <a:pt x="329701" y="315844"/>
                  </a:cubicBezTo>
                  <a:close/>
                  <a:moveTo>
                    <a:pt x="281195" y="297434"/>
                  </a:moveTo>
                  <a:cubicBezTo>
                    <a:pt x="292006" y="293928"/>
                    <a:pt x="301941" y="296557"/>
                    <a:pt x="311291" y="301233"/>
                  </a:cubicBezTo>
                  <a:cubicBezTo>
                    <a:pt x="313337" y="302109"/>
                    <a:pt x="313630" y="305909"/>
                    <a:pt x="314798" y="308246"/>
                  </a:cubicBezTo>
                  <a:cubicBezTo>
                    <a:pt x="312460" y="309123"/>
                    <a:pt x="310123" y="310584"/>
                    <a:pt x="308077" y="310291"/>
                  </a:cubicBezTo>
                  <a:cubicBezTo>
                    <a:pt x="301064" y="309123"/>
                    <a:pt x="294052" y="307661"/>
                    <a:pt x="287039" y="305909"/>
                  </a:cubicBezTo>
                  <a:cubicBezTo>
                    <a:pt x="283240" y="305324"/>
                    <a:pt x="280318" y="303863"/>
                    <a:pt x="281195" y="297434"/>
                  </a:cubicBezTo>
                  <a:close/>
                  <a:moveTo>
                    <a:pt x="248614" y="295827"/>
                  </a:moveTo>
                  <a:cubicBezTo>
                    <a:pt x="254020" y="295900"/>
                    <a:pt x="259718" y="296558"/>
                    <a:pt x="266000" y="298895"/>
                  </a:cubicBezTo>
                  <a:cubicBezTo>
                    <a:pt x="262786" y="302402"/>
                    <a:pt x="261325" y="305616"/>
                    <a:pt x="259279" y="305616"/>
                  </a:cubicBezTo>
                  <a:cubicBezTo>
                    <a:pt x="250805" y="306201"/>
                    <a:pt x="242039" y="306201"/>
                    <a:pt x="233565" y="305908"/>
                  </a:cubicBezTo>
                  <a:cubicBezTo>
                    <a:pt x="231812" y="305908"/>
                    <a:pt x="229766" y="302694"/>
                    <a:pt x="228890" y="300356"/>
                  </a:cubicBezTo>
                  <a:cubicBezTo>
                    <a:pt x="228597" y="299480"/>
                    <a:pt x="231519" y="296265"/>
                    <a:pt x="232980" y="296265"/>
                  </a:cubicBezTo>
                  <a:cubicBezTo>
                    <a:pt x="238094" y="296265"/>
                    <a:pt x="243208" y="295754"/>
                    <a:pt x="248614" y="295827"/>
                  </a:cubicBezTo>
                  <a:close/>
                  <a:moveTo>
                    <a:pt x="196747" y="288084"/>
                  </a:moveTo>
                  <a:cubicBezTo>
                    <a:pt x="200838" y="283409"/>
                    <a:pt x="204052" y="284285"/>
                    <a:pt x="206682" y="290129"/>
                  </a:cubicBezTo>
                  <a:cubicBezTo>
                    <a:pt x="208143" y="293636"/>
                    <a:pt x="209896" y="296850"/>
                    <a:pt x="211942" y="301233"/>
                  </a:cubicBezTo>
                  <a:cubicBezTo>
                    <a:pt x="203760" y="308246"/>
                    <a:pt x="197624" y="308538"/>
                    <a:pt x="187981" y="301233"/>
                  </a:cubicBezTo>
                  <a:cubicBezTo>
                    <a:pt x="190903" y="296850"/>
                    <a:pt x="193533" y="292175"/>
                    <a:pt x="196747" y="288084"/>
                  </a:cubicBezTo>
                  <a:close/>
                  <a:moveTo>
                    <a:pt x="42753" y="287792"/>
                  </a:moveTo>
                  <a:cubicBezTo>
                    <a:pt x="43922" y="289545"/>
                    <a:pt x="45968" y="291591"/>
                    <a:pt x="45968" y="293051"/>
                  </a:cubicBezTo>
                  <a:cubicBezTo>
                    <a:pt x="45383" y="298019"/>
                    <a:pt x="32234" y="313214"/>
                    <a:pt x="25805" y="316721"/>
                  </a:cubicBezTo>
                  <a:cubicBezTo>
                    <a:pt x="23759" y="308831"/>
                    <a:pt x="28142" y="300942"/>
                    <a:pt x="42753" y="287792"/>
                  </a:cubicBezTo>
                  <a:close/>
                  <a:moveTo>
                    <a:pt x="75773" y="247759"/>
                  </a:moveTo>
                  <a:cubicBezTo>
                    <a:pt x="74604" y="260324"/>
                    <a:pt x="65546" y="267629"/>
                    <a:pt x="57364" y="277565"/>
                  </a:cubicBezTo>
                  <a:cubicBezTo>
                    <a:pt x="55610" y="274058"/>
                    <a:pt x="54149" y="272304"/>
                    <a:pt x="54442" y="271136"/>
                  </a:cubicBezTo>
                  <a:cubicBezTo>
                    <a:pt x="55610" y="265000"/>
                    <a:pt x="67007" y="251850"/>
                    <a:pt x="75773" y="247759"/>
                  </a:cubicBezTo>
                  <a:close/>
                  <a:moveTo>
                    <a:pt x="230058" y="244544"/>
                  </a:moveTo>
                  <a:cubicBezTo>
                    <a:pt x="230643" y="243668"/>
                    <a:pt x="233857" y="243960"/>
                    <a:pt x="235025" y="244836"/>
                  </a:cubicBezTo>
                  <a:cubicBezTo>
                    <a:pt x="236194" y="245713"/>
                    <a:pt x="237363" y="248635"/>
                    <a:pt x="236779" y="249219"/>
                  </a:cubicBezTo>
                  <a:cubicBezTo>
                    <a:pt x="231227" y="257109"/>
                    <a:pt x="225091" y="264999"/>
                    <a:pt x="219246" y="272888"/>
                  </a:cubicBezTo>
                  <a:cubicBezTo>
                    <a:pt x="218954" y="273180"/>
                    <a:pt x="217785" y="273180"/>
                    <a:pt x="215740" y="273765"/>
                  </a:cubicBezTo>
                  <a:cubicBezTo>
                    <a:pt x="214863" y="272011"/>
                    <a:pt x="212233" y="269089"/>
                    <a:pt x="212818" y="268213"/>
                  </a:cubicBezTo>
                  <a:cubicBezTo>
                    <a:pt x="218370" y="260031"/>
                    <a:pt x="224214" y="252142"/>
                    <a:pt x="230058" y="244544"/>
                  </a:cubicBezTo>
                  <a:close/>
                  <a:moveTo>
                    <a:pt x="108792" y="207142"/>
                  </a:moveTo>
                  <a:cubicBezTo>
                    <a:pt x="103824" y="217369"/>
                    <a:pt x="97981" y="226427"/>
                    <a:pt x="89214" y="233441"/>
                  </a:cubicBezTo>
                  <a:cubicBezTo>
                    <a:pt x="83663" y="231103"/>
                    <a:pt x="84539" y="228473"/>
                    <a:pt x="86877" y="224675"/>
                  </a:cubicBezTo>
                  <a:cubicBezTo>
                    <a:pt x="97104" y="208895"/>
                    <a:pt x="100902" y="205681"/>
                    <a:pt x="108792" y="207142"/>
                  </a:cubicBezTo>
                  <a:close/>
                  <a:moveTo>
                    <a:pt x="258987" y="203636"/>
                  </a:moveTo>
                  <a:cubicBezTo>
                    <a:pt x="262494" y="199252"/>
                    <a:pt x="265708" y="199837"/>
                    <a:pt x="270092" y="206265"/>
                  </a:cubicBezTo>
                  <a:cubicBezTo>
                    <a:pt x="263371" y="215324"/>
                    <a:pt x="256650" y="224090"/>
                    <a:pt x="250513" y="232272"/>
                  </a:cubicBezTo>
                  <a:cubicBezTo>
                    <a:pt x="244377" y="230518"/>
                    <a:pt x="241163" y="228181"/>
                    <a:pt x="244669" y="223213"/>
                  </a:cubicBezTo>
                  <a:cubicBezTo>
                    <a:pt x="249345" y="216493"/>
                    <a:pt x="254020" y="210064"/>
                    <a:pt x="258987" y="203636"/>
                  </a:cubicBezTo>
                  <a:close/>
                  <a:moveTo>
                    <a:pt x="131292" y="163604"/>
                  </a:moveTo>
                  <a:cubicBezTo>
                    <a:pt x="133922" y="160097"/>
                    <a:pt x="138013" y="160682"/>
                    <a:pt x="141227" y="166234"/>
                  </a:cubicBezTo>
                  <a:cubicBezTo>
                    <a:pt x="135091" y="175877"/>
                    <a:pt x="129247" y="185519"/>
                    <a:pt x="118143" y="194286"/>
                  </a:cubicBezTo>
                  <a:cubicBezTo>
                    <a:pt x="117559" y="189318"/>
                    <a:pt x="116098" y="186104"/>
                    <a:pt x="116975" y="184643"/>
                  </a:cubicBezTo>
                  <a:cubicBezTo>
                    <a:pt x="121357" y="177337"/>
                    <a:pt x="126032" y="170032"/>
                    <a:pt x="131292" y="163604"/>
                  </a:cubicBezTo>
                  <a:close/>
                  <a:moveTo>
                    <a:pt x="297558" y="159806"/>
                  </a:moveTo>
                  <a:cubicBezTo>
                    <a:pt x="298435" y="160097"/>
                    <a:pt x="299312" y="161851"/>
                    <a:pt x="299896" y="163020"/>
                  </a:cubicBezTo>
                  <a:cubicBezTo>
                    <a:pt x="299312" y="164481"/>
                    <a:pt x="299312" y="165942"/>
                    <a:pt x="298435" y="167111"/>
                  </a:cubicBezTo>
                  <a:cubicBezTo>
                    <a:pt x="293760" y="173831"/>
                    <a:pt x="289084" y="180552"/>
                    <a:pt x="283824" y="186688"/>
                  </a:cubicBezTo>
                  <a:cubicBezTo>
                    <a:pt x="282655" y="188149"/>
                    <a:pt x="279149" y="187857"/>
                    <a:pt x="276811" y="188442"/>
                  </a:cubicBezTo>
                  <a:cubicBezTo>
                    <a:pt x="276519" y="185812"/>
                    <a:pt x="275058" y="182597"/>
                    <a:pt x="275935" y="181136"/>
                  </a:cubicBezTo>
                  <a:cubicBezTo>
                    <a:pt x="280610" y="173831"/>
                    <a:pt x="285870" y="167111"/>
                    <a:pt x="291422" y="160390"/>
                  </a:cubicBezTo>
                  <a:cubicBezTo>
                    <a:pt x="292298" y="159221"/>
                    <a:pt x="295513" y="159513"/>
                    <a:pt x="297558" y="159806"/>
                  </a:cubicBezTo>
                  <a:close/>
                  <a:moveTo>
                    <a:pt x="124571" y="131168"/>
                  </a:moveTo>
                  <a:cubicBezTo>
                    <a:pt x="124864" y="132337"/>
                    <a:pt x="125448" y="133506"/>
                    <a:pt x="125741" y="134675"/>
                  </a:cubicBezTo>
                  <a:cubicBezTo>
                    <a:pt x="123111" y="136428"/>
                    <a:pt x="120481" y="139642"/>
                    <a:pt x="118143" y="139642"/>
                  </a:cubicBezTo>
                  <a:cubicBezTo>
                    <a:pt x="108500" y="139057"/>
                    <a:pt x="98273" y="143441"/>
                    <a:pt x="87169" y="132337"/>
                  </a:cubicBezTo>
                  <a:cubicBezTo>
                    <a:pt x="101487" y="127954"/>
                    <a:pt x="112883" y="128538"/>
                    <a:pt x="124571" y="131168"/>
                  </a:cubicBezTo>
                  <a:close/>
                  <a:moveTo>
                    <a:pt x="151162" y="129707"/>
                  </a:moveTo>
                  <a:cubicBezTo>
                    <a:pt x="153792" y="129707"/>
                    <a:pt x="156714" y="129707"/>
                    <a:pt x="159344" y="129999"/>
                  </a:cubicBezTo>
                  <a:cubicBezTo>
                    <a:pt x="160513" y="129999"/>
                    <a:pt x="161681" y="130876"/>
                    <a:pt x="162851" y="131460"/>
                  </a:cubicBezTo>
                  <a:cubicBezTo>
                    <a:pt x="162266" y="141980"/>
                    <a:pt x="159636" y="145486"/>
                    <a:pt x="148532" y="148993"/>
                  </a:cubicBezTo>
                  <a:cubicBezTo>
                    <a:pt x="147656" y="146363"/>
                    <a:pt x="147071" y="143148"/>
                    <a:pt x="145610" y="140811"/>
                  </a:cubicBezTo>
                  <a:cubicBezTo>
                    <a:pt x="140350" y="130584"/>
                    <a:pt x="140643" y="129999"/>
                    <a:pt x="151162" y="129707"/>
                  </a:cubicBezTo>
                  <a:close/>
                  <a:moveTo>
                    <a:pt x="40708" y="125909"/>
                  </a:moveTo>
                  <a:cubicBezTo>
                    <a:pt x="50058" y="127370"/>
                    <a:pt x="59117" y="128831"/>
                    <a:pt x="68175" y="130876"/>
                  </a:cubicBezTo>
                  <a:cubicBezTo>
                    <a:pt x="69344" y="131168"/>
                    <a:pt x="70220" y="133506"/>
                    <a:pt x="71390" y="134967"/>
                  </a:cubicBezTo>
                  <a:cubicBezTo>
                    <a:pt x="59117" y="140519"/>
                    <a:pt x="49182" y="138766"/>
                    <a:pt x="38370" y="128831"/>
                  </a:cubicBezTo>
                  <a:cubicBezTo>
                    <a:pt x="38954" y="127954"/>
                    <a:pt x="40123" y="125909"/>
                    <a:pt x="40708" y="125909"/>
                  </a:cubicBezTo>
                  <a:close/>
                  <a:moveTo>
                    <a:pt x="325318" y="116266"/>
                  </a:moveTo>
                  <a:cubicBezTo>
                    <a:pt x="330285" y="118019"/>
                    <a:pt x="331454" y="121526"/>
                    <a:pt x="329409" y="125032"/>
                  </a:cubicBezTo>
                  <a:cubicBezTo>
                    <a:pt x="324733" y="132045"/>
                    <a:pt x="319474" y="139059"/>
                    <a:pt x="314214" y="145487"/>
                  </a:cubicBezTo>
                  <a:cubicBezTo>
                    <a:pt x="313338" y="146656"/>
                    <a:pt x="309247" y="147240"/>
                    <a:pt x="308662" y="146656"/>
                  </a:cubicBezTo>
                  <a:cubicBezTo>
                    <a:pt x="307201" y="144902"/>
                    <a:pt x="306032" y="141396"/>
                    <a:pt x="306909" y="139935"/>
                  </a:cubicBezTo>
                  <a:cubicBezTo>
                    <a:pt x="312753" y="131753"/>
                    <a:pt x="317136" y="122110"/>
                    <a:pt x="325318" y="116266"/>
                  </a:cubicBezTo>
                  <a:close/>
                  <a:moveTo>
                    <a:pt x="4474" y="87045"/>
                  </a:moveTo>
                  <a:cubicBezTo>
                    <a:pt x="7688" y="87629"/>
                    <a:pt x="10318" y="87629"/>
                    <a:pt x="10611" y="88214"/>
                  </a:cubicBezTo>
                  <a:cubicBezTo>
                    <a:pt x="14994" y="97857"/>
                    <a:pt x="22591" y="105747"/>
                    <a:pt x="22883" y="116851"/>
                  </a:cubicBezTo>
                  <a:cubicBezTo>
                    <a:pt x="11779" y="110130"/>
                    <a:pt x="5058" y="101363"/>
                    <a:pt x="4474" y="87045"/>
                  </a:cubicBezTo>
                  <a:close/>
                  <a:moveTo>
                    <a:pt x="348402" y="69805"/>
                  </a:moveTo>
                  <a:cubicBezTo>
                    <a:pt x="355122" y="79740"/>
                    <a:pt x="352785" y="92305"/>
                    <a:pt x="340804" y="105746"/>
                  </a:cubicBezTo>
                  <a:cubicBezTo>
                    <a:pt x="339051" y="103116"/>
                    <a:pt x="336129" y="100487"/>
                    <a:pt x="336422" y="98733"/>
                  </a:cubicBezTo>
                  <a:cubicBezTo>
                    <a:pt x="338759" y="89675"/>
                    <a:pt x="341681" y="80617"/>
                    <a:pt x="344895" y="71558"/>
                  </a:cubicBezTo>
                  <a:cubicBezTo>
                    <a:pt x="345188" y="70682"/>
                    <a:pt x="347233" y="70389"/>
                    <a:pt x="348402" y="69805"/>
                  </a:cubicBezTo>
                  <a:close/>
                  <a:moveTo>
                    <a:pt x="12364" y="36785"/>
                  </a:moveTo>
                  <a:cubicBezTo>
                    <a:pt x="13533" y="37078"/>
                    <a:pt x="15578" y="39415"/>
                    <a:pt x="15286" y="40585"/>
                  </a:cubicBezTo>
                  <a:cubicBezTo>
                    <a:pt x="12656" y="49935"/>
                    <a:pt x="9442" y="58994"/>
                    <a:pt x="6227" y="68344"/>
                  </a:cubicBezTo>
                  <a:cubicBezTo>
                    <a:pt x="6227" y="68636"/>
                    <a:pt x="4766" y="68636"/>
                    <a:pt x="3305" y="69221"/>
                  </a:cubicBezTo>
                  <a:cubicBezTo>
                    <a:pt x="2429" y="68052"/>
                    <a:pt x="91" y="66298"/>
                    <a:pt x="383" y="65422"/>
                  </a:cubicBezTo>
                  <a:cubicBezTo>
                    <a:pt x="2721" y="56364"/>
                    <a:pt x="5058" y="47305"/>
                    <a:pt x="7981" y="38539"/>
                  </a:cubicBezTo>
                  <a:cubicBezTo>
                    <a:pt x="8273" y="37370"/>
                    <a:pt x="11195" y="36494"/>
                    <a:pt x="12364" y="36785"/>
                  </a:cubicBezTo>
                  <a:close/>
                  <a:moveTo>
                    <a:pt x="282071" y="30357"/>
                  </a:moveTo>
                  <a:cubicBezTo>
                    <a:pt x="298728" y="30357"/>
                    <a:pt x="312169" y="37078"/>
                    <a:pt x="319182" y="53149"/>
                  </a:cubicBezTo>
                  <a:cubicBezTo>
                    <a:pt x="325903" y="68929"/>
                    <a:pt x="322396" y="83247"/>
                    <a:pt x="312461" y="96688"/>
                  </a:cubicBezTo>
                  <a:cubicBezTo>
                    <a:pt x="268630" y="155714"/>
                    <a:pt x="224799" y="215032"/>
                    <a:pt x="180968" y="274058"/>
                  </a:cubicBezTo>
                  <a:lnTo>
                    <a:pt x="156363" y="306189"/>
                  </a:lnTo>
                  <a:lnTo>
                    <a:pt x="156421" y="306785"/>
                  </a:lnTo>
                  <a:cubicBezTo>
                    <a:pt x="152623" y="312630"/>
                    <a:pt x="149117" y="318474"/>
                    <a:pt x="144441" y="325779"/>
                  </a:cubicBezTo>
                  <a:lnTo>
                    <a:pt x="174511" y="326947"/>
                  </a:lnTo>
                  <a:lnTo>
                    <a:pt x="285870" y="326655"/>
                  </a:lnTo>
                  <a:cubicBezTo>
                    <a:pt x="306909" y="326947"/>
                    <a:pt x="322396" y="344772"/>
                    <a:pt x="322104" y="366395"/>
                  </a:cubicBezTo>
                  <a:cubicBezTo>
                    <a:pt x="321811" y="387142"/>
                    <a:pt x="306617" y="404382"/>
                    <a:pt x="285870" y="404674"/>
                  </a:cubicBezTo>
                  <a:cubicBezTo>
                    <a:pt x="248760" y="404966"/>
                    <a:pt x="211649" y="404089"/>
                    <a:pt x="174247" y="404089"/>
                  </a:cubicBezTo>
                  <a:lnTo>
                    <a:pt x="174247" y="404085"/>
                  </a:lnTo>
                  <a:lnTo>
                    <a:pt x="112006" y="402922"/>
                  </a:lnTo>
                  <a:cubicBezTo>
                    <a:pt x="97980" y="402630"/>
                    <a:pt x="83662" y="402922"/>
                    <a:pt x="69636" y="402922"/>
                  </a:cubicBezTo>
                  <a:cubicBezTo>
                    <a:pt x="39246" y="402630"/>
                    <a:pt x="21421" y="372240"/>
                    <a:pt x="37493" y="346233"/>
                  </a:cubicBezTo>
                  <a:cubicBezTo>
                    <a:pt x="47720" y="329578"/>
                    <a:pt x="59993" y="314383"/>
                    <a:pt x="71681" y="298604"/>
                  </a:cubicBezTo>
                  <a:cubicBezTo>
                    <a:pt x="96811" y="264124"/>
                    <a:pt x="121941" y="229643"/>
                    <a:pt x="147071" y="194870"/>
                  </a:cubicBezTo>
                  <a:cubicBezTo>
                    <a:pt x="148532" y="192533"/>
                    <a:pt x="150578" y="190779"/>
                    <a:pt x="152331" y="188734"/>
                  </a:cubicBezTo>
                  <a:lnTo>
                    <a:pt x="152332" y="189005"/>
                  </a:lnTo>
                  <a:lnTo>
                    <a:pt x="152332" y="188733"/>
                  </a:lnTo>
                  <a:cubicBezTo>
                    <a:pt x="162267" y="174707"/>
                    <a:pt x="172202" y="160681"/>
                    <a:pt x="182137" y="146948"/>
                  </a:cubicBezTo>
                  <a:cubicBezTo>
                    <a:pt x="189149" y="137305"/>
                    <a:pt x="196163" y="128247"/>
                    <a:pt x="202883" y="118604"/>
                  </a:cubicBezTo>
                  <a:cubicBezTo>
                    <a:pt x="204929" y="115974"/>
                    <a:pt x="206097" y="112759"/>
                    <a:pt x="208728" y="107208"/>
                  </a:cubicBezTo>
                  <a:cubicBezTo>
                    <a:pt x="188273" y="107208"/>
                    <a:pt x="170448" y="107208"/>
                    <a:pt x="152624" y="107208"/>
                  </a:cubicBezTo>
                  <a:lnTo>
                    <a:pt x="152624" y="107208"/>
                  </a:lnTo>
                  <a:cubicBezTo>
                    <a:pt x="124572" y="107500"/>
                    <a:pt x="96228" y="108084"/>
                    <a:pt x="68176" y="107500"/>
                  </a:cubicBezTo>
                  <a:cubicBezTo>
                    <a:pt x="47428" y="107208"/>
                    <a:pt x="33403" y="91137"/>
                    <a:pt x="31649" y="70974"/>
                  </a:cubicBezTo>
                  <a:cubicBezTo>
                    <a:pt x="30188" y="51689"/>
                    <a:pt x="46844" y="32111"/>
                    <a:pt x="66714" y="31526"/>
                  </a:cubicBezTo>
                  <a:cubicBezTo>
                    <a:pt x="95351" y="30650"/>
                    <a:pt x="123987" y="31234"/>
                    <a:pt x="152624" y="30942"/>
                  </a:cubicBezTo>
                  <a:lnTo>
                    <a:pt x="152624" y="30941"/>
                  </a:lnTo>
                  <a:cubicBezTo>
                    <a:pt x="195870" y="30649"/>
                    <a:pt x="239117" y="30357"/>
                    <a:pt x="282071" y="30357"/>
                  </a:cubicBezTo>
                  <a:close/>
                  <a:moveTo>
                    <a:pt x="329116" y="23929"/>
                  </a:moveTo>
                  <a:cubicBezTo>
                    <a:pt x="331162" y="23345"/>
                    <a:pt x="334960" y="22760"/>
                    <a:pt x="336129" y="24221"/>
                  </a:cubicBezTo>
                  <a:cubicBezTo>
                    <a:pt x="343142" y="31819"/>
                    <a:pt x="349278" y="40001"/>
                    <a:pt x="349278" y="53735"/>
                  </a:cubicBezTo>
                  <a:cubicBezTo>
                    <a:pt x="345480" y="52565"/>
                    <a:pt x="341973" y="52274"/>
                    <a:pt x="341097" y="50812"/>
                  </a:cubicBezTo>
                  <a:cubicBezTo>
                    <a:pt x="336713" y="44092"/>
                    <a:pt x="332623" y="37078"/>
                    <a:pt x="328824" y="29773"/>
                  </a:cubicBezTo>
                  <a:cubicBezTo>
                    <a:pt x="327947" y="28312"/>
                    <a:pt x="328532" y="24221"/>
                    <a:pt x="329116" y="23929"/>
                  </a:cubicBezTo>
                  <a:close/>
                  <a:moveTo>
                    <a:pt x="50350" y="3474"/>
                  </a:moveTo>
                  <a:cubicBezTo>
                    <a:pt x="51811" y="3474"/>
                    <a:pt x="53272" y="5227"/>
                    <a:pt x="54149" y="6688"/>
                  </a:cubicBezTo>
                  <a:cubicBezTo>
                    <a:pt x="54733" y="7565"/>
                    <a:pt x="53856" y="9903"/>
                    <a:pt x="53272" y="10194"/>
                  </a:cubicBezTo>
                  <a:cubicBezTo>
                    <a:pt x="44214" y="14285"/>
                    <a:pt x="34863" y="18377"/>
                    <a:pt x="25805" y="22175"/>
                  </a:cubicBezTo>
                  <a:cubicBezTo>
                    <a:pt x="25220" y="22468"/>
                    <a:pt x="24928" y="21591"/>
                    <a:pt x="24636" y="21298"/>
                  </a:cubicBezTo>
                  <a:cubicBezTo>
                    <a:pt x="28143" y="12825"/>
                    <a:pt x="42461" y="2889"/>
                    <a:pt x="50350" y="3474"/>
                  </a:cubicBezTo>
                  <a:close/>
                  <a:moveTo>
                    <a:pt x="128078" y="1136"/>
                  </a:moveTo>
                  <a:cubicBezTo>
                    <a:pt x="137429" y="552"/>
                    <a:pt x="146779" y="844"/>
                    <a:pt x="156422" y="1136"/>
                  </a:cubicBezTo>
                  <a:cubicBezTo>
                    <a:pt x="157298" y="1136"/>
                    <a:pt x="158467" y="3474"/>
                    <a:pt x="161097" y="6396"/>
                  </a:cubicBezTo>
                  <a:cubicBezTo>
                    <a:pt x="149117" y="11948"/>
                    <a:pt x="137720" y="8734"/>
                    <a:pt x="124279" y="9318"/>
                  </a:cubicBezTo>
                  <a:cubicBezTo>
                    <a:pt x="126032" y="5520"/>
                    <a:pt x="126909" y="1429"/>
                    <a:pt x="128078" y="1136"/>
                  </a:cubicBezTo>
                  <a:close/>
                  <a:moveTo>
                    <a:pt x="232396" y="1136"/>
                  </a:moveTo>
                  <a:cubicBezTo>
                    <a:pt x="241747" y="844"/>
                    <a:pt x="251098" y="844"/>
                    <a:pt x="260448" y="1136"/>
                  </a:cubicBezTo>
                  <a:cubicBezTo>
                    <a:pt x="261617" y="1136"/>
                    <a:pt x="263955" y="3766"/>
                    <a:pt x="263955" y="4350"/>
                  </a:cubicBezTo>
                  <a:cubicBezTo>
                    <a:pt x="263371" y="6104"/>
                    <a:pt x="261910" y="8734"/>
                    <a:pt x="260448" y="9026"/>
                  </a:cubicBezTo>
                  <a:cubicBezTo>
                    <a:pt x="256065" y="9611"/>
                    <a:pt x="251682" y="9318"/>
                    <a:pt x="246715" y="9611"/>
                  </a:cubicBezTo>
                  <a:cubicBezTo>
                    <a:pt x="242040" y="9318"/>
                    <a:pt x="237364" y="9318"/>
                    <a:pt x="232396" y="8734"/>
                  </a:cubicBezTo>
                  <a:cubicBezTo>
                    <a:pt x="231227" y="8441"/>
                    <a:pt x="229474" y="6104"/>
                    <a:pt x="229474" y="4935"/>
                  </a:cubicBezTo>
                  <a:cubicBezTo>
                    <a:pt x="229474" y="3474"/>
                    <a:pt x="231227" y="1136"/>
                    <a:pt x="232396" y="1136"/>
                  </a:cubicBezTo>
                  <a:close/>
                  <a:moveTo>
                    <a:pt x="207559" y="844"/>
                  </a:moveTo>
                  <a:cubicBezTo>
                    <a:pt x="209020" y="844"/>
                    <a:pt x="211650" y="3474"/>
                    <a:pt x="211650" y="4935"/>
                  </a:cubicBezTo>
                  <a:cubicBezTo>
                    <a:pt x="211650" y="6396"/>
                    <a:pt x="209312" y="9026"/>
                    <a:pt x="207850" y="9026"/>
                  </a:cubicBezTo>
                  <a:cubicBezTo>
                    <a:pt x="203468" y="9610"/>
                    <a:pt x="199084" y="9318"/>
                    <a:pt x="194409" y="9318"/>
                  </a:cubicBezTo>
                  <a:cubicBezTo>
                    <a:pt x="194409" y="9318"/>
                    <a:pt x="194409" y="9610"/>
                    <a:pt x="194409" y="9610"/>
                  </a:cubicBezTo>
                  <a:cubicBezTo>
                    <a:pt x="190026" y="9318"/>
                    <a:pt x="185350" y="9610"/>
                    <a:pt x="180968" y="8734"/>
                  </a:cubicBezTo>
                  <a:cubicBezTo>
                    <a:pt x="179507" y="8441"/>
                    <a:pt x="177753" y="6104"/>
                    <a:pt x="177461" y="4350"/>
                  </a:cubicBezTo>
                  <a:cubicBezTo>
                    <a:pt x="177169" y="3474"/>
                    <a:pt x="179507" y="1136"/>
                    <a:pt x="180675" y="1136"/>
                  </a:cubicBezTo>
                  <a:cubicBezTo>
                    <a:pt x="189734" y="844"/>
                    <a:pt x="198500" y="552"/>
                    <a:pt x="207559" y="844"/>
                  </a:cubicBezTo>
                  <a:close/>
                  <a:moveTo>
                    <a:pt x="287038" y="260"/>
                  </a:moveTo>
                  <a:cubicBezTo>
                    <a:pt x="288499" y="-325"/>
                    <a:pt x="290544" y="260"/>
                    <a:pt x="295220" y="260"/>
                  </a:cubicBezTo>
                  <a:cubicBezTo>
                    <a:pt x="299019" y="1429"/>
                    <a:pt x="305739" y="3182"/>
                    <a:pt x="311876" y="6104"/>
                  </a:cubicBezTo>
                  <a:cubicBezTo>
                    <a:pt x="313629" y="6981"/>
                    <a:pt x="314505" y="10195"/>
                    <a:pt x="315675" y="12240"/>
                  </a:cubicBezTo>
                  <a:cubicBezTo>
                    <a:pt x="313337" y="13117"/>
                    <a:pt x="310999" y="15455"/>
                    <a:pt x="308954" y="15162"/>
                  </a:cubicBezTo>
                  <a:cubicBezTo>
                    <a:pt x="301356" y="13994"/>
                    <a:pt x="293759" y="12240"/>
                    <a:pt x="286453" y="9903"/>
                  </a:cubicBezTo>
                  <a:cubicBezTo>
                    <a:pt x="284408" y="9318"/>
                    <a:pt x="282947" y="6688"/>
                    <a:pt x="281194" y="4935"/>
                  </a:cubicBezTo>
                  <a:cubicBezTo>
                    <a:pt x="283240" y="3474"/>
                    <a:pt x="284701" y="1429"/>
                    <a:pt x="287038" y="260"/>
                  </a:cubicBezTo>
                  <a:close/>
                  <a:moveTo>
                    <a:pt x="89433" y="5"/>
                  </a:moveTo>
                  <a:cubicBezTo>
                    <a:pt x="95643" y="-32"/>
                    <a:pt x="101925" y="1721"/>
                    <a:pt x="105870" y="5228"/>
                  </a:cubicBezTo>
                  <a:cubicBezTo>
                    <a:pt x="97689" y="11072"/>
                    <a:pt x="81909" y="11364"/>
                    <a:pt x="73435" y="5520"/>
                  </a:cubicBezTo>
                  <a:cubicBezTo>
                    <a:pt x="77088" y="1867"/>
                    <a:pt x="83224" y="41"/>
                    <a:pt x="89433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802265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lidesMania">
  <a:themeElements>
    <a:clrScheme name="Simple Light">
      <a:dk1>
        <a:srgbClr val="FFFFFF"/>
      </a:dk1>
      <a:lt1>
        <a:srgbClr val="E22559"/>
      </a:lt1>
      <a:dk2>
        <a:srgbClr val="F25535"/>
      </a:dk2>
      <a:lt2>
        <a:srgbClr val="F7AD20"/>
      </a:lt2>
      <a:accent1>
        <a:srgbClr val="78C544"/>
      </a:accent1>
      <a:accent2>
        <a:srgbClr val="4DB090"/>
      </a:accent2>
      <a:accent3>
        <a:srgbClr val="599FDB"/>
      </a:accent3>
      <a:accent4>
        <a:srgbClr val="6E63D1"/>
      </a:accent4>
      <a:accent5>
        <a:srgbClr val="9545A4"/>
      </a:accent5>
      <a:accent6>
        <a:srgbClr val="EA0C91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4E0647FD869543A1B8EC99BE3D03A7" ma:contentTypeVersion="4" ma:contentTypeDescription="Create a new document." ma:contentTypeScope="" ma:versionID="c0156257c70d437966de83d61e16b687">
  <xsd:schema xmlns:xsd="http://www.w3.org/2001/XMLSchema" xmlns:xs="http://www.w3.org/2001/XMLSchema" xmlns:p="http://schemas.microsoft.com/office/2006/metadata/properties" xmlns:ns2="c4bc98da-bbe8-4b2d-89fb-a57ad7358a0c" targetNamespace="http://schemas.microsoft.com/office/2006/metadata/properties" ma:root="true" ma:fieldsID="794e3c7a3a95726759e21bcae214ba2e" ns2:_="">
    <xsd:import namespace="c4bc98da-bbe8-4b2d-89fb-a57ad7358a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c98da-bbe8-4b2d-89fb-a57ad7358a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33C6F8-29C8-440A-82F4-7394C344AA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2B83F8-98AB-4E0D-B39E-99C4FC26F70B}">
  <ds:schemaRefs>
    <ds:schemaRef ds:uri="1beae48f-1bdc-4b39-a9cf-e18633892ae7"/>
    <ds:schemaRef ds:uri="5092637d-9272-411d-bac0-656b7ca6fcb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9917731-A805-4C18-9C42-AB274CE06A7F}">
  <ds:schemaRefs>
    <ds:schemaRef ds:uri="c4bc98da-bbe8-4b2d-89fb-a57ad7358a0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6a2630e2-1ac5-455e-8217-0156b1936a76}" enabled="1" method="Standard" siteId="{a3927f91-cda1-4696-af89-8c9f1ceffa9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1562</Words>
  <Application>Microsoft Office PowerPoint</Application>
  <PresentationFormat>Skærmshow (16:9)</PresentationFormat>
  <Paragraphs>243</Paragraphs>
  <Slides>33</Slides>
  <Notes>33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16</vt:i4>
      </vt:variant>
      <vt:variant>
        <vt:lpstr>Tema</vt:lpstr>
      </vt:variant>
      <vt:variant>
        <vt:i4>5</vt:i4>
      </vt:variant>
      <vt:variant>
        <vt:lpstr>Slidetitler</vt:lpstr>
      </vt:variant>
      <vt:variant>
        <vt:i4>33</vt:i4>
      </vt:variant>
    </vt:vector>
  </HeadingPairs>
  <TitlesOfParts>
    <vt:vector size="54" baseType="lpstr">
      <vt:lpstr>Calibri</vt:lpstr>
      <vt:lpstr>Roboto</vt:lpstr>
      <vt:lpstr>Arial</vt:lpstr>
      <vt:lpstr>Chelsea Market</vt:lpstr>
      <vt:lpstr>Bell MT</vt:lpstr>
      <vt:lpstr>alinea_regular</vt:lpstr>
      <vt:lpstr>Showcard Gothic</vt:lpstr>
      <vt:lpstr>Love Ya Like A Sister</vt:lpstr>
      <vt:lpstr>Nunito</vt:lpstr>
      <vt:lpstr>Paytone One</vt:lpstr>
      <vt:lpstr>Jumble</vt:lpstr>
      <vt:lpstr>Nunito SemiBold</vt:lpstr>
      <vt:lpstr>Baguet Script</vt:lpstr>
      <vt:lpstr>Amasis MT Pro Medium</vt:lpstr>
      <vt:lpstr>Aldrich</vt:lpstr>
      <vt:lpstr>Abril Fatface</vt:lpstr>
      <vt:lpstr>Geometric</vt:lpstr>
      <vt:lpstr>Diseño predeterminado</vt:lpstr>
      <vt:lpstr>Geometric</vt:lpstr>
      <vt:lpstr>SlidesMania</vt:lpstr>
      <vt:lpstr>Office Theme</vt:lpstr>
      <vt:lpstr>Workshop  Grammatik-didaktik Eksempler på øvelser i sætningsanalyse</vt:lpstr>
      <vt:lpstr>Program:</vt:lpstr>
      <vt:lpstr>Traditionel grammatik </vt:lpstr>
      <vt:lpstr>Grammatikdidaktik  </vt:lpstr>
      <vt:lpstr>Tre principper for konstekstualiseret grammatikundervisning </vt:lpstr>
      <vt:lpstr>Del 1  Oversættelsesaktivitet (ca. 20 min.)  </vt:lpstr>
      <vt:lpstr>Diskussion</vt:lpstr>
      <vt:lpstr>Del 2 Relativ I sætninger</vt:lpstr>
      <vt:lpstr>Her er et eksempel på en epistemisk grammatikopgave, der fokuserer på brugen af relativ i autentiske tekster. </vt:lpstr>
      <vt:lpstr>Trin 1: Forberedelse</vt:lpstr>
      <vt:lpstr>Sætningskonstruktioner i transitive verber </vt:lpstr>
      <vt:lpstr>Hvis man bytter rundt på navnene</vt:lpstr>
      <vt:lpstr>Relativ i sætninger</vt:lpstr>
      <vt:lpstr>Relativeformer I singularis</vt:lpstr>
      <vt:lpstr>Relativeformer I pluralis</vt:lpstr>
      <vt:lpstr>Relativeformer I singularis og pluralis</vt:lpstr>
      <vt:lpstr>Trin 2: Opgavebeskrivelse </vt:lpstr>
      <vt:lpstr>Trin 3: Refleksion</vt:lpstr>
      <vt:lpstr>Qujanaq!</vt:lpstr>
      <vt:lpstr>Del 3 Ordklassernes funktion</vt:lpstr>
      <vt:lpstr>Eksempel… </vt:lpstr>
      <vt:lpstr>Eksempel…</vt:lpstr>
      <vt:lpstr>Assersuut…</vt:lpstr>
      <vt:lpstr>Hultekster (cloze)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Walk and talk</vt:lpstr>
      <vt:lpstr>Referencer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 Læring gennem bevægelse</dc:title>
  <dc:creator>Naja Blytmann Trondhjem</dc:creator>
  <cp:lastModifiedBy>Naja Blytmann Trondhjem</cp:lastModifiedBy>
  <cp:revision>4</cp:revision>
  <dcterms:modified xsi:type="dcterms:W3CDTF">2024-10-07T14:19:01Z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a2630e2-1ac5-455e-8217-0156b1936a76_Enabled">
    <vt:lpwstr>true</vt:lpwstr>
  </property>
  <property fmtid="{D5CDD505-2E9C-101B-9397-08002B2CF9AE}" pid="3" name="MSIP_Label_6a2630e2-1ac5-455e-8217-0156b1936a76_SetDate">
    <vt:lpwstr>2022-10-20T12:25:35Z</vt:lpwstr>
  </property>
  <property fmtid="{D5CDD505-2E9C-101B-9397-08002B2CF9AE}" pid="4" name="MSIP_Label_6a2630e2-1ac5-455e-8217-0156b1936a76_Method">
    <vt:lpwstr>Standard</vt:lpwstr>
  </property>
  <property fmtid="{D5CDD505-2E9C-101B-9397-08002B2CF9AE}" pid="5" name="MSIP_Label_6a2630e2-1ac5-455e-8217-0156b1936a76_Name">
    <vt:lpwstr>Notclass</vt:lpwstr>
  </property>
  <property fmtid="{D5CDD505-2E9C-101B-9397-08002B2CF9AE}" pid="6" name="MSIP_Label_6a2630e2-1ac5-455e-8217-0156b1936a76_SiteId">
    <vt:lpwstr>a3927f91-cda1-4696-af89-8c9f1ceffa91</vt:lpwstr>
  </property>
  <property fmtid="{D5CDD505-2E9C-101B-9397-08002B2CF9AE}" pid="7" name="MSIP_Label_6a2630e2-1ac5-455e-8217-0156b1936a76_ActionId">
    <vt:lpwstr>de51e546-856e-48ea-9f1b-a86c29e99152</vt:lpwstr>
  </property>
  <property fmtid="{D5CDD505-2E9C-101B-9397-08002B2CF9AE}" pid="8" name="MSIP_Label_6a2630e2-1ac5-455e-8217-0156b1936a76_ContentBits">
    <vt:lpwstr>0</vt:lpwstr>
  </property>
  <property fmtid="{D5CDD505-2E9C-101B-9397-08002B2CF9AE}" pid="9" name="ContentTypeId">
    <vt:lpwstr>0x010100FC4E0647FD869543A1B8EC99BE3D03A7</vt:lpwstr>
  </property>
</Properties>
</file>